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4.xml" ContentType="application/vnd.openxmlformats-officedocument.presentationml.notesSlide+xml"/>
  <Override PartName="/ppt/charts/chart7.xml" ContentType="application/vnd.openxmlformats-officedocument.drawingml.chart+xml"/>
  <Override PartName="/ppt/notesSlides/notesSlide15.xml" ContentType="application/vnd.openxmlformats-officedocument.presentationml.notesSlide+xml"/>
  <Override PartName="/ppt/charts/chart8.xml" ContentType="application/vnd.openxmlformats-officedocument.drawingml.chart+xml"/>
  <Override PartName="/ppt/drawings/drawing1.xml" ContentType="application/vnd.openxmlformats-officedocument.drawingml.chartshape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5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8.xml" ContentType="application/vnd.openxmlformats-officedocument.presentationml.notesSlide+xml"/>
  <Override PartName="/ppt/tags/tag11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rts/chart9.xml" ContentType="application/vnd.openxmlformats-officedocument.drawingml.chart+xml"/>
  <Override PartName="/ppt/notesSlides/notesSlide41.xml" ContentType="application/vnd.openxmlformats-officedocument.presentationml.notesSlide+xml"/>
  <Override PartName="/ppt/charts/chart10.xml" ContentType="application/vnd.openxmlformats-officedocument.drawingml.chart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9" r:id="rId1"/>
  </p:sldMasterIdLst>
  <p:notesMasterIdLst>
    <p:notesMasterId r:id="rId62"/>
  </p:notesMasterIdLst>
  <p:handoutMasterIdLst>
    <p:handoutMasterId r:id="rId63"/>
  </p:handoutMasterIdLst>
  <p:sldIdLst>
    <p:sldId id="257" r:id="rId2"/>
    <p:sldId id="505" r:id="rId3"/>
    <p:sldId id="573" r:id="rId4"/>
    <p:sldId id="436" r:id="rId5"/>
    <p:sldId id="527" r:id="rId6"/>
    <p:sldId id="540" r:id="rId7"/>
    <p:sldId id="591" r:id="rId8"/>
    <p:sldId id="530" r:id="rId9"/>
    <p:sldId id="529" r:id="rId10"/>
    <p:sldId id="574" r:id="rId11"/>
    <p:sldId id="551" r:id="rId12"/>
    <p:sldId id="554" r:id="rId13"/>
    <p:sldId id="555" r:id="rId14"/>
    <p:sldId id="579" r:id="rId15"/>
    <p:sldId id="581" r:id="rId16"/>
    <p:sldId id="571" r:id="rId17"/>
    <p:sldId id="532" r:id="rId18"/>
    <p:sldId id="533" r:id="rId19"/>
    <p:sldId id="534" r:id="rId20"/>
    <p:sldId id="528" r:id="rId21"/>
    <p:sldId id="538" r:id="rId22"/>
    <p:sldId id="539" r:id="rId23"/>
    <p:sldId id="575" r:id="rId24"/>
    <p:sldId id="542" r:id="rId25"/>
    <p:sldId id="543" r:id="rId26"/>
    <p:sldId id="544" r:id="rId27"/>
    <p:sldId id="545" r:id="rId28"/>
    <p:sldId id="546" r:id="rId29"/>
    <p:sldId id="547" r:id="rId30"/>
    <p:sldId id="583" r:id="rId31"/>
    <p:sldId id="582" r:id="rId32"/>
    <p:sldId id="585" r:id="rId33"/>
    <p:sldId id="587" r:id="rId34"/>
    <p:sldId id="584" r:id="rId35"/>
    <p:sldId id="588" r:id="rId36"/>
    <p:sldId id="548" r:id="rId37"/>
    <p:sldId id="549" r:id="rId38"/>
    <p:sldId id="576" r:id="rId39"/>
    <p:sldId id="550" r:id="rId40"/>
    <p:sldId id="589" r:id="rId41"/>
    <p:sldId id="590" r:id="rId42"/>
    <p:sldId id="577" r:id="rId43"/>
    <p:sldId id="552" r:id="rId44"/>
    <p:sldId id="501" r:id="rId45"/>
    <p:sldId id="502" r:id="rId46"/>
    <p:sldId id="558" r:id="rId47"/>
    <p:sldId id="559" r:id="rId48"/>
    <p:sldId id="560" r:id="rId49"/>
    <p:sldId id="561" r:id="rId50"/>
    <p:sldId id="562" r:id="rId51"/>
    <p:sldId id="568" r:id="rId52"/>
    <p:sldId id="567" r:id="rId53"/>
    <p:sldId id="565" r:id="rId54"/>
    <p:sldId id="564" r:id="rId55"/>
    <p:sldId id="566" r:id="rId56"/>
    <p:sldId id="569" r:id="rId57"/>
    <p:sldId id="572" r:id="rId58"/>
    <p:sldId id="526" r:id="rId59"/>
    <p:sldId id="488" r:id="rId60"/>
    <p:sldId id="570" r:id="rId61"/>
  </p:sldIdLst>
  <p:sldSz cx="9144000" cy="6858000" type="screen4x3"/>
  <p:notesSz cx="6794500" cy="99314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HY헤드라인M" pitchFamily="18" charset="-127"/>
        <a:ea typeface="HY헤드라인M" pitchFamily="18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HY헤드라인M" pitchFamily="18" charset="-127"/>
        <a:ea typeface="HY헤드라인M" pitchFamily="18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HY헤드라인M" pitchFamily="18" charset="-127"/>
        <a:ea typeface="HY헤드라인M" pitchFamily="18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HY헤드라인M" pitchFamily="18" charset="-127"/>
        <a:ea typeface="HY헤드라인M" pitchFamily="18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HY헤드라인M" pitchFamily="18" charset="-127"/>
        <a:ea typeface="HY헤드라인M" pitchFamily="18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HY헤드라인M" pitchFamily="18" charset="-127"/>
        <a:ea typeface="HY헤드라인M" pitchFamily="18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HY헤드라인M" pitchFamily="18" charset="-127"/>
        <a:ea typeface="HY헤드라인M" pitchFamily="18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HY헤드라인M" pitchFamily="18" charset="-127"/>
        <a:ea typeface="HY헤드라인M" pitchFamily="18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HY헤드라인M" pitchFamily="18" charset="-127"/>
        <a:ea typeface="HY헤드라인M" pitchFamily="18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9933FF"/>
    <a:srgbClr val="F9BF2F"/>
    <a:srgbClr val="CCFFCC"/>
    <a:srgbClr val="666633"/>
    <a:srgbClr val="A50021"/>
    <a:srgbClr val="990099"/>
    <a:srgbClr val="660066"/>
    <a:srgbClr val="9900CC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93" autoAdjust="0"/>
    <p:restoredTop sz="89053" autoAdjust="0"/>
  </p:normalViewPr>
  <p:slideViewPr>
    <p:cSldViewPr>
      <p:cViewPr>
        <p:scale>
          <a:sx n="66" d="100"/>
          <a:sy n="66" d="100"/>
        </p:scale>
        <p:origin x="-1272" y="-72"/>
      </p:cViewPr>
      <p:guideLst>
        <p:guide orient="horz" pos="2160"/>
        <p:guide orient="horz" pos="799"/>
        <p:guide orient="horz" pos="1026"/>
        <p:guide orient="horz" pos="3203"/>
        <p:guide pos="2880"/>
        <p:guide pos="249"/>
        <p:guide pos="5511"/>
        <p:guide pos="521"/>
        <p:guide pos="5239"/>
        <p:guide pos="365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>
        <p:scale>
          <a:sx n="55" d="100"/>
          <a:sy n="55" d="100"/>
        </p:scale>
        <p:origin x="-2868" y="168"/>
      </p:cViewPr>
      <p:guideLst>
        <p:guide orient="horz" pos="3129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ser\&#48148;&#53461;%20&#54868;&#47732;\&#44397;&#44032;&#50516;&#44160;&#51652;&#49324;&#50629;%20&#44277;&#47784;%20&#51088;&#47308;\&#47588;&#50900;&#47568;&#51064;&#44396;&#54788;&#54889;(2013.9)(1)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ser\&#48148;&#53461;%20&#54868;&#47732;\&#44397;&#44032;&#50516;&#44160;&#51652;&#49324;&#50629;%20&#44277;&#47784;%20&#51088;&#47308;\&#49688;&#44160;&#47456;\&#48373;&#49324;&#48376;_9&#50900;&#47568;_&#50516;&#44160;&#51652;_&#49688;&#44160;&#54788;&#54889;(10.22_&#51116;&#49688;&#51221;)(1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ser\&#48148;&#53461;%20&#54868;&#47732;\&#44397;&#44032;&#50516;&#44160;&#51652;&#49324;&#50629;%20&#44277;&#47784;%20&#51088;&#47308;\&#49688;&#44160;&#47456;\&#48373;&#49324;&#48376;_9&#50900;&#47568;_&#50516;&#44160;&#51652;_&#49688;&#44160;&#54788;&#54889;(10.22_&#51116;&#49688;&#51221;)(1)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ser\&#48148;&#53461;%20&#54868;&#47732;\&#44397;&#44032;&#50516;&#44160;&#51652;&#49324;&#50629;%20&#44277;&#47784;%20&#51088;&#47308;\&#49688;&#44160;&#47456;\&#48373;&#49324;&#48376;_9&#50900;&#47568;_&#50516;&#44160;&#51652;_&#49688;&#44160;&#54788;&#54889;(10.22_&#51116;&#49688;&#51221;)(1)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ser\&#48148;&#53461;%20&#54868;&#47732;\&#44397;&#44032;&#50516;&#44160;&#51652;&#49324;&#50629;%20&#44277;&#47784;%20&#51088;&#47308;\&#49688;&#44160;&#47456;\&#48373;&#49324;&#48376;_9&#50900;&#47568;_&#50516;&#44160;&#51652;_&#49688;&#44160;&#54788;&#54889;(10.22_&#51116;&#49688;&#51221;)(1)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ser\&#48148;&#53461;%20&#54868;&#47732;\&#44397;&#44032;&#50516;&#44160;&#51652;&#49324;&#50629;%20&#44277;&#47784;%20&#51088;&#47308;\&#49688;&#44160;&#47456;\&#48373;&#49324;&#48376;_9&#50900;&#47568;_&#50516;&#44160;&#51652;_&#49688;&#44160;&#54788;&#54889;(10.22_&#51116;&#49688;&#51221;)(1)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ser\&#48148;&#53461;%20&#54868;&#47732;\&#44397;&#44032;&#50516;&#44160;&#51652;&#49324;&#50629;%20&#44277;&#47784;%20&#51088;&#47308;\&#49688;&#44160;&#47456;\&#48373;&#49324;&#48376;_9&#50900;&#47568;_&#50516;&#44160;&#51652;_&#49688;&#44160;&#54788;&#54889;(10.22_&#51116;&#49688;&#51221;)(1)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Documents%20and%20Settings\user\My%20Documents\&#44397;&#44032;&#50516;&#44160;&#51652;&#49324;&#50629;%20&#44277;&#47784;%20&#51088;&#47308;\&#49688;&#44160;&#47456;\&#48373;&#49324;&#48376;_9&#50900;&#47568;_&#50516;&#44160;&#51652;_&#49688;&#44160;&#54788;&#54889;(10.22_&#51116;&#49688;&#51221;)(1)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&#53685;&#54633;%20&#47928;&#49436;1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rgbClr val="FBE4AE"/>
                </a:gs>
                <a:gs pos="13000">
                  <a:srgbClr val="BD922A"/>
                </a:gs>
                <a:gs pos="21001">
                  <a:srgbClr val="BD922A"/>
                </a:gs>
                <a:gs pos="63000">
                  <a:srgbClr val="FBE4AE"/>
                </a:gs>
                <a:gs pos="67000">
                  <a:srgbClr val="BD922A"/>
                </a:gs>
                <a:gs pos="69000">
                  <a:srgbClr val="835E17"/>
                </a:gs>
                <a:gs pos="82001">
                  <a:srgbClr val="A28949"/>
                </a:gs>
                <a:gs pos="100000">
                  <a:srgbClr val="FAE3B7"/>
                </a:gs>
              </a:gsLst>
              <a:lin ang="5400000" scaled="0"/>
            </a:gradFill>
          </c:spPr>
          <c:invertIfNegative val="0"/>
          <c:dLbls>
            <c:spPr>
              <a:gradFill>
                <a:gsLst>
                  <a:gs pos="0">
                    <a:srgbClr val="FFEFD1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lin ang="5400000" scaled="0"/>
              </a:gradFill>
            </c:spPr>
            <c:txPr>
              <a:bodyPr/>
              <a:lstStyle/>
              <a:p>
                <a:pPr>
                  <a:defRPr sz="1300" baseline="0">
                    <a:solidFill>
                      <a:schemeClr val="tx1"/>
                    </a:solidFill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Sheet1!$D$5:$D$19</c:f>
              <c:strCache>
                <c:ptCount val="15"/>
                <c:pt idx="0">
                  <c:v>강경읍</c:v>
                </c:pt>
                <c:pt idx="1">
                  <c:v>연무읍</c:v>
                </c:pt>
                <c:pt idx="2">
                  <c:v>성동면</c:v>
                </c:pt>
                <c:pt idx="3">
                  <c:v>광석면</c:v>
                </c:pt>
                <c:pt idx="4">
                  <c:v>노성면</c:v>
                </c:pt>
                <c:pt idx="5">
                  <c:v>상월면</c:v>
                </c:pt>
                <c:pt idx="6">
                  <c:v>부적면</c:v>
                </c:pt>
                <c:pt idx="7">
                  <c:v>연산면</c:v>
                </c:pt>
                <c:pt idx="8">
                  <c:v>벌곡면</c:v>
                </c:pt>
                <c:pt idx="9">
                  <c:v>양촌면</c:v>
                </c:pt>
                <c:pt idx="10">
                  <c:v>가야곡</c:v>
                </c:pt>
                <c:pt idx="11">
                  <c:v>은진면</c:v>
                </c:pt>
                <c:pt idx="12">
                  <c:v>채운면</c:v>
                </c:pt>
                <c:pt idx="13">
                  <c:v>취암동</c:v>
                </c:pt>
                <c:pt idx="14">
                  <c:v>부창동</c:v>
                </c:pt>
              </c:strCache>
            </c:strRef>
          </c:cat>
          <c:val>
            <c:numRef>
              <c:f>Sheet1!$E$5:$E$19</c:f>
              <c:numCache>
                <c:formatCode>General</c:formatCode>
                <c:ptCount val="15"/>
                <c:pt idx="0">
                  <c:v>10645</c:v>
                </c:pt>
                <c:pt idx="1">
                  <c:v>16296</c:v>
                </c:pt>
                <c:pt idx="2">
                  <c:v>5359</c:v>
                </c:pt>
                <c:pt idx="3">
                  <c:v>5301</c:v>
                </c:pt>
                <c:pt idx="4">
                  <c:v>3937</c:v>
                </c:pt>
                <c:pt idx="5">
                  <c:v>4119</c:v>
                </c:pt>
                <c:pt idx="6">
                  <c:v>4318</c:v>
                </c:pt>
                <c:pt idx="7">
                  <c:v>7166</c:v>
                </c:pt>
                <c:pt idx="8">
                  <c:v>2902</c:v>
                </c:pt>
                <c:pt idx="9">
                  <c:v>6647</c:v>
                </c:pt>
                <c:pt idx="10">
                  <c:v>4311</c:v>
                </c:pt>
                <c:pt idx="11">
                  <c:v>5493</c:v>
                </c:pt>
                <c:pt idx="12">
                  <c:v>2885</c:v>
                </c:pt>
                <c:pt idx="13">
                  <c:v>30780</c:v>
                </c:pt>
                <c:pt idx="14">
                  <c:v>18955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1304064"/>
        <c:axId val="119651072"/>
        <c:axId val="0"/>
      </c:bar3DChart>
      <c:catAx>
        <c:axId val="1213040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100" b="1" i="0" baseline="0"/>
            </a:pPr>
            <a:endParaRPr lang="ko-KR"/>
          </a:p>
        </c:txPr>
        <c:crossAx val="119651072"/>
        <c:crosses val="autoZero"/>
        <c:auto val="1"/>
        <c:lblAlgn val="ctr"/>
        <c:lblOffset val="100"/>
        <c:noMultiLvlLbl val="0"/>
      </c:catAx>
      <c:valAx>
        <c:axId val="1196510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13040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066336760788956"/>
          <c:y val="5.5872624813525236E-2"/>
          <c:w val="0.8993366323921107"/>
          <c:h val="0.7906893432923997"/>
        </c:manualLayout>
      </c:layout>
      <c:lineChart>
        <c:grouping val="standard"/>
        <c:varyColors val="0"/>
        <c:ser>
          <c:idx val="0"/>
          <c:order val="0"/>
          <c:tx>
            <c:strRef>
              <c:f>Sheet1!$D$13</c:f>
              <c:strCache>
                <c:ptCount val="1"/>
                <c:pt idx="0">
                  <c:v>논산</c:v>
                </c:pt>
              </c:strCache>
            </c:strRef>
          </c:tx>
          <c:spPr>
            <a:ln w="76200">
              <a:solidFill>
                <a:srgbClr val="FF0000"/>
              </a:solidFill>
            </a:ln>
          </c:spPr>
          <c:cat>
            <c:strRef>
              <c:f>Sheet1!$E$12:$G$12</c:f>
              <c:strCache>
                <c:ptCount val="3"/>
                <c:pt idx="0">
                  <c:v>2010년</c:v>
                </c:pt>
                <c:pt idx="1">
                  <c:v>2011년</c:v>
                </c:pt>
                <c:pt idx="2">
                  <c:v>2012년</c:v>
                </c:pt>
              </c:strCache>
            </c:strRef>
          </c:cat>
          <c:val>
            <c:numRef>
              <c:f>Sheet1!$E$13:$G$13</c:f>
              <c:numCache>
                <c:formatCode>General</c:formatCode>
                <c:ptCount val="3"/>
                <c:pt idx="0" formatCode="0.00;_䳿">
                  <c:v>31.2</c:v>
                </c:pt>
                <c:pt idx="1">
                  <c:v>34.46</c:v>
                </c:pt>
                <c:pt idx="2">
                  <c:v>39.090000000000003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Sheet1!$D$14</c:f>
              <c:strCache>
                <c:ptCount val="1"/>
                <c:pt idx="0">
                  <c:v>충남</c:v>
                </c:pt>
              </c:strCache>
            </c:strRef>
          </c:tx>
          <c:spPr>
            <a:ln w="88900">
              <a:solidFill>
                <a:srgbClr val="FFFF00"/>
              </a:solidFill>
            </a:ln>
          </c:spPr>
          <c:cat>
            <c:strRef>
              <c:f>Sheet1!$E$12:$G$12</c:f>
              <c:strCache>
                <c:ptCount val="3"/>
                <c:pt idx="0">
                  <c:v>2010년</c:v>
                </c:pt>
                <c:pt idx="1">
                  <c:v>2011년</c:v>
                </c:pt>
                <c:pt idx="2">
                  <c:v>2012년</c:v>
                </c:pt>
              </c:strCache>
            </c:strRef>
          </c:cat>
          <c:val>
            <c:numRef>
              <c:f>Sheet1!$E$14:$G$14</c:f>
              <c:numCache>
                <c:formatCode>0.00_ </c:formatCode>
                <c:ptCount val="3"/>
                <c:pt idx="0" formatCode="0.00;_䳿">
                  <c:v>27.3</c:v>
                </c:pt>
                <c:pt idx="1">
                  <c:v>34</c:v>
                </c:pt>
                <c:pt idx="2" formatCode="General">
                  <c:v>35.190000000000012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Sheet1!$D$15</c:f>
              <c:strCache>
                <c:ptCount val="1"/>
                <c:pt idx="0">
                  <c:v>전국</c:v>
                </c:pt>
              </c:strCache>
            </c:strRef>
          </c:tx>
          <c:spPr>
            <a:ln w="66675">
              <a:solidFill>
                <a:srgbClr val="00B050"/>
              </a:solidFill>
            </a:ln>
          </c:spPr>
          <c:cat>
            <c:strRef>
              <c:f>Sheet1!$E$12:$G$12</c:f>
              <c:strCache>
                <c:ptCount val="3"/>
                <c:pt idx="0">
                  <c:v>2010년</c:v>
                </c:pt>
                <c:pt idx="1">
                  <c:v>2011년</c:v>
                </c:pt>
                <c:pt idx="2">
                  <c:v>2012년</c:v>
                </c:pt>
              </c:strCache>
            </c:strRef>
          </c:cat>
          <c:val>
            <c:numRef>
              <c:f>Sheet1!$E$15:$G$15</c:f>
              <c:numCache>
                <c:formatCode>General</c:formatCode>
                <c:ptCount val="3"/>
                <c:pt idx="0" formatCode="0.00;_䳿">
                  <c:v>27.9</c:v>
                </c:pt>
                <c:pt idx="1">
                  <c:v>35.379999999999995</c:v>
                </c:pt>
                <c:pt idx="2">
                  <c:v>37.5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3940864"/>
        <c:axId val="118491392"/>
      </c:lineChart>
      <c:catAx>
        <c:axId val="1239408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500" b="1" i="0" baseline="0"/>
            </a:pPr>
            <a:endParaRPr lang="ko-KR"/>
          </a:p>
        </c:txPr>
        <c:crossAx val="118491392"/>
        <c:crosses val="autoZero"/>
        <c:auto val="1"/>
        <c:lblAlgn val="ctr"/>
        <c:lblOffset val="100"/>
        <c:noMultiLvlLbl val="0"/>
      </c:catAx>
      <c:valAx>
        <c:axId val="118491392"/>
        <c:scaling>
          <c:orientation val="minMax"/>
          <c:min val="25"/>
        </c:scaling>
        <c:delete val="0"/>
        <c:axPos val="l"/>
        <c:majorGridlines>
          <c:spPr>
            <a:ln>
              <a:solidFill>
                <a:schemeClr val="bg1">
                  <a:lumMod val="50000"/>
                </a:schemeClr>
              </a:solidFill>
            </a:ln>
          </c:spPr>
        </c:majorGridlines>
        <c:numFmt formatCode="0.00;_䳿" sourceLinked="1"/>
        <c:majorTickMark val="out"/>
        <c:minorTickMark val="none"/>
        <c:tickLblPos val="nextTo"/>
        <c:spPr>
          <a:ln>
            <a:solidFill>
              <a:schemeClr val="bg1">
                <a:lumMod val="50000"/>
              </a:schemeClr>
            </a:solidFill>
          </a:ln>
        </c:spPr>
        <c:txPr>
          <a:bodyPr/>
          <a:lstStyle/>
          <a:p>
            <a:pPr>
              <a:defRPr sz="1600"/>
            </a:pPr>
            <a:endParaRPr lang="ko-KR"/>
          </a:p>
        </c:txPr>
        <c:crossAx val="123940864"/>
        <c:crosses val="autoZero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80932033100662959"/>
          <c:y val="0.4318281415424608"/>
          <c:w val="0.19067966899336988"/>
          <c:h val="0.40845065594198732"/>
        </c:manualLayout>
      </c:layout>
      <c:overlay val="0"/>
      <c:txPr>
        <a:bodyPr/>
        <a:lstStyle/>
        <a:p>
          <a:pPr>
            <a:defRPr sz="2500" b="1" i="0" baseline="0"/>
          </a:pPr>
          <a:endParaRPr lang="ko-K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Sheet1!$D$32</c:f>
              <c:strCache>
                <c:ptCount val="1"/>
                <c:pt idx="0">
                  <c:v>위암</c:v>
                </c:pt>
              </c:strCache>
            </c:strRef>
          </c:tx>
          <c:spPr>
            <a:ln w="63500">
              <a:solidFill>
                <a:schemeClr val="tx1"/>
              </a:solidFill>
            </a:ln>
          </c:spPr>
          <c:cat>
            <c:strRef>
              <c:f>Sheet1!$E$31:$G$31</c:f>
              <c:strCache>
                <c:ptCount val="3"/>
                <c:pt idx="0">
                  <c:v>2010년</c:v>
                </c:pt>
                <c:pt idx="1">
                  <c:v>2011년</c:v>
                </c:pt>
                <c:pt idx="2">
                  <c:v>2012년</c:v>
                </c:pt>
              </c:strCache>
            </c:strRef>
          </c:cat>
          <c:val>
            <c:numRef>
              <c:f>Sheet1!$E$32:$G$32</c:f>
              <c:numCache>
                <c:formatCode>General</c:formatCode>
                <c:ptCount val="3"/>
                <c:pt idx="0">
                  <c:v>37.5</c:v>
                </c:pt>
                <c:pt idx="1">
                  <c:v>43.8</c:v>
                </c:pt>
                <c:pt idx="2">
                  <c:v>45.43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3703296"/>
        <c:axId val="118494272"/>
      </c:lineChart>
      <c:catAx>
        <c:axId val="1237032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500" b="1" i="0" baseline="0"/>
            </a:pPr>
            <a:endParaRPr lang="ko-KR"/>
          </a:p>
        </c:txPr>
        <c:crossAx val="118494272"/>
        <c:crosses val="autoZero"/>
        <c:auto val="1"/>
        <c:lblAlgn val="ctr"/>
        <c:lblOffset val="100"/>
        <c:noMultiLvlLbl val="0"/>
      </c:catAx>
      <c:valAx>
        <c:axId val="118494272"/>
        <c:scaling>
          <c:orientation val="minMax"/>
          <c:min val="3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37032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558573928259082"/>
          <c:y val="0.24640055409740744"/>
          <c:w val="0.86385870516185481"/>
          <c:h val="0.58894284047827361"/>
        </c:manualLayout>
      </c:layout>
      <c:lineChart>
        <c:grouping val="standard"/>
        <c:varyColors val="0"/>
        <c:ser>
          <c:idx val="0"/>
          <c:order val="0"/>
          <c:tx>
            <c:strRef>
              <c:f>Sheet1!$C$45</c:f>
              <c:strCache>
                <c:ptCount val="1"/>
                <c:pt idx="0">
                  <c:v>간암</c:v>
                </c:pt>
              </c:strCache>
            </c:strRef>
          </c:tx>
          <c:spPr>
            <a:ln w="63500">
              <a:solidFill>
                <a:schemeClr val="tx1"/>
              </a:solidFill>
            </a:ln>
          </c:spPr>
          <c:cat>
            <c:strRef>
              <c:f>Sheet1!$D$44:$F$44</c:f>
              <c:strCache>
                <c:ptCount val="3"/>
                <c:pt idx="0">
                  <c:v>2010년</c:v>
                </c:pt>
                <c:pt idx="1">
                  <c:v>2011년</c:v>
                </c:pt>
                <c:pt idx="2">
                  <c:v>2012년</c:v>
                </c:pt>
              </c:strCache>
            </c:strRef>
          </c:cat>
          <c:val>
            <c:numRef>
              <c:f>Sheet1!$D$45:$F$45</c:f>
              <c:numCache>
                <c:formatCode>General</c:formatCode>
                <c:ptCount val="3"/>
                <c:pt idx="0">
                  <c:v>31.2</c:v>
                </c:pt>
                <c:pt idx="1">
                  <c:v>33.260000000000012</c:v>
                </c:pt>
                <c:pt idx="2">
                  <c:v>33.83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3704832"/>
        <c:axId val="118496000"/>
      </c:lineChart>
      <c:catAx>
        <c:axId val="1237048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500" b="1" i="0" baseline="0"/>
            </a:pPr>
            <a:endParaRPr lang="ko-KR"/>
          </a:p>
        </c:txPr>
        <c:crossAx val="118496000"/>
        <c:crossesAt val="0"/>
        <c:auto val="1"/>
        <c:lblAlgn val="ctr"/>
        <c:lblOffset val="100"/>
        <c:noMultiLvlLbl val="0"/>
      </c:catAx>
      <c:valAx>
        <c:axId val="118496000"/>
        <c:scaling>
          <c:orientation val="minMax"/>
          <c:min val="3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37048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Sheet1!$C$67</c:f>
              <c:strCache>
                <c:ptCount val="1"/>
                <c:pt idx="0">
                  <c:v>유방암</c:v>
                </c:pt>
              </c:strCache>
            </c:strRef>
          </c:tx>
          <c:spPr>
            <a:ln w="63500">
              <a:solidFill>
                <a:schemeClr val="tx1"/>
              </a:solidFill>
            </a:ln>
          </c:spPr>
          <c:cat>
            <c:strRef>
              <c:f>Sheet1!$D$66:$F$66</c:f>
              <c:strCache>
                <c:ptCount val="3"/>
                <c:pt idx="0">
                  <c:v>2010년</c:v>
                </c:pt>
                <c:pt idx="1">
                  <c:v>2011년</c:v>
                </c:pt>
                <c:pt idx="2">
                  <c:v>2012년</c:v>
                </c:pt>
              </c:strCache>
            </c:strRef>
          </c:cat>
          <c:val>
            <c:numRef>
              <c:f>Sheet1!$D$67:$F$67</c:f>
              <c:numCache>
                <c:formatCode>General</c:formatCode>
                <c:ptCount val="3"/>
                <c:pt idx="0">
                  <c:v>41.9</c:v>
                </c:pt>
                <c:pt idx="1">
                  <c:v>46.32</c:v>
                </c:pt>
                <c:pt idx="2">
                  <c:v>50.15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4186112"/>
        <c:axId val="44157184"/>
      </c:lineChart>
      <c:catAx>
        <c:axId val="1241861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500" b="1" i="0" baseline="0"/>
            </a:pPr>
            <a:endParaRPr lang="ko-KR"/>
          </a:p>
        </c:txPr>
        <c:crossAx val="44157184"/>
        <c:crosses val="autoZero"/>
        <c:auto val="1"/>
        <c:lblAlgn val="ctr"/>
        <c:lblOffset val="100"/>
        <c:noMultiLvlLbl val="0"/>
      </c:catAx>
      <c:valAx>
        <c:axId val="441571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41861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Sheet1!$C$84</c:f>
              <c:strCache>
                <c:ptCount val="1"/>
                <c:pt idx="0">
                  <c:v>자궁경부암</c:v>
                </c:pt>
              </c:strCache>
            </c:strRef>
          </c:tx>
          <c:spPr>
            <a:ln w="63500">
              <a:solidFill>
                <a:sysClr val="windowText" lastClr="000000"/>
              </a:solidFill>
            </a:ln>
          </c:spPr>
          <c:cat>
            <c:strRef>
              <c:f>Sheet1!$D$83:$F$83</c:f>
              <c:strCache>
                <c:ptCount val="3"/>
                <c:pt idx="0">
                  <c:v>2010년</c:v>
                </c:pt>
                <c:pt idx="1">
                  <c:v>2011년</c:v>
                </c:pt>
                <c:pt idx="2">
                  <c:v>2012년</c:v>
                </c:pt>
              </c:strCache>
            </c:strRef>
          </c:cat>
          <c:val>
            <c:numRef>
              <c:f>Sheet1!$D$84:$F$84</c:f>
              <c:numCache>
                <c:formatCode>General</c:formatCode>
                <c:ptCount val="3"/>
                <c:pt idx="0">
                  <c:v>26.54</c:v>
                </c:pt>
                <c:pt idx="1">
                  <c:v>26.47</c:v>
                </c:pt>
                <c:pt idx="2">
                  <c:v>35.620000000000012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587200"/>
        <c:axId val="44158912"/>
      </c:lineChart>
      <c:catAx>
        <c:axId val="12158720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500" b="1" i="0" baseline="0"/>
            </a:pPr>
            <a:endParaRPr lang="ko-KR"/>
          </a:p>
        </c:txPr>
        <c:crossAx val="44158912"/>
        <c:crosses val="autoZero"/>
        <c:auto val="1"/>
        <c:lblAlgn val="ctr"/>
        <c:lblOffset val="100"/>
        <c:noMultiLvlLbl val="0"/>
      </c:catAx>
      <c:valAx>
        <c:axId val="441589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15872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Sheet1!$C$59</c:f>
              <c:strCache>
                <c:ptCount val="1"/>
                <c:pt idx="0">
                  <c:v>대장암</c:v>
                </c:pt>
              </c:strCache>
            </c:strRef>
          </c:tx>
          <c:spPr>
            <a:ln w="63500">
              <a:solidFill>
                <a:srgbClr val="FF0000"/>
              </a:solidFill>
            </a:ln>
          </c:spPr>
          <c:cat>
            <c:strRef>
              <c:f>Sheet1!$D$58:$F$58</c:f>
              <c:strCache>
                <c:ptCount val="3"/>
                <c:pt idx="0">
                  <c:v>2010년</c:v>
                </c:pt>
                <c:pt idx="1">
                  <c:v>2011년</c:v>
                </c:pt>
                <c:pt idx="2">
                  <c:v>2012년</c:v>
                </c:pt>
              </c:strCache>
            </c:strRef>
          </c:cat>
          <c:val>
            <c:numRef>
              <c:f>Sheet1!$D$59:$F$59</c:f>
              <c:numCache>
                <c:formatCode>General</c:formatCode>
                <c:ptCount val="3"/>
                <c:pt idx="0">
                  <c:v>29.3</c:v>
                </c:pt>
                <c:pt idx="1">
                  <c:v>32.550000000000004</c:v>
                </c:pt>
                <c:pt idx="2">
                  <c:v>31.82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6125568"/>
        <c:axId val="44161216"/>
      </c:lineChart>
      <c:catAx>
        <c:axId val="1261255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500" b="1" i="0" baseline="0"/>
            </a:pPr>
            <a:endParaRPr lang="ko-KR"/>
          </a:p>
        </c:txPr>
        <c:crossAx val="44161216"/>
        <c:crosses val="autoZero"/>
        <c:auto val="1"/>
        <c:lblAlgn val="ctr"/>
        <c:lblOffset val="100"/>
        <c:noMultiLvlLbl val="0"/>
      </c:catAx>
      <c:valAx>
        <c:axId val="441612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61255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5299277683881402E-2"/>
          <c:y val="2.3018935479499476E-2"/>
          <c:w val="0.93880200612891562"/>
          <c:h val="0.7128536285705884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FFF00"/>
            </a:solidFill>
          </c:spPr>
          <c:invertIfNegative val="0"/>
          <c:dLbls>
            <c:dLbl>
              <c:idx val="1"/>
              <c:spPr/>
              <c:txPr>
                <a:bodyPr/>
                <a:lstStyle/>
                <a:p>
                  <a:pPr>
                    <a:defRPr sz="1500" b="1" i="0" baseline="0">
                      <a:solidFill>
                        <a:srgbClr val="FF0000"/>
                      </a:solidFill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500" b="1" i="0" baseline="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Sheet1!$B$148:$D$149</c:f>
              <c:multiLvlStrCache>
                <c:ptCount val="3"/>
                <c:lvl>
                  <c:pt idx="0">
                    <c:v>1위</c:v>
                  </c:pt>
                  <c:pt idx="1">
                    <c:v>2위</c:v>
                  </c:pt>
                  <c:pt idx="2">
                    <c:v>3위</c:v>
                  </c:pt>
                </c:lvl>
                <c:lvl>
                  <c:pt idx="0">
                    <c:v>OO시</c:v>
                  </c:pt>
                  <c:pt idx="1">
                    <c:v>논산시</c:v>
                  </c:pt>
                  <c:pt idx="2">
                    <c:v>OO시</c:v>
                  </c:pt>
                </c:lvl>
              </c:multiLvlStrCache>
            </c:multiLvlStrRef>
          </c:cat>
          <c:val>
            <c:numRef>
              <c:f>Sheet1!$B$150:$D$150</c:f>
              <c:numCache>
                <c:formatCode>General</c:formatCode>
                <c:ptCount val="3"/>
                <c:pt idx="0">
                  <c:v>41.06</c:v>
                </c:pt>
                <c:pt idx="1">
                  <c:v>39.090000000000003</c:v>
                </c:pt>
                <c:pt idx="2">
                  <c:v>37.42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6220288"/>
        <c:axId val="123093568"/>
      </c:barChart>
      <c:catAx>
        <c:axId val="1262202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500" b="1" i="0" baseline="0"/>
            </a:pPr>
            <a:endParaRPr lang="ko-KR"/>
          </a:p>
        </c:txPr>
        <c:crossAx val="123093568"/>
        <c:crosses val="autoZero"/>
        <c:auto val="1"/>
        <c:lblAlgn val="ctr"/>
        <c:lblOffset val="100"/>
        <c:noMultiLvlLbl val="0"/>
      </c:catAx>
      <c:valAx>
        <c:axId val="1230935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62202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0546598973254355E-2"/>
          <c:y val="2.1838624338624341E-2"/>
          <c:w val="0.77968346796992161"/>
          <c:h val="0.85095423280423366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2012년</c:v>
                </c:pt>
              </c:strCache>
            </c:strRef>
          </c:tx>
          <c:spPr>
            <a:ln w="53975">
              <a:solidFill>
                <a:schemeClr val="accent2"/>
              </a:solidFill>
            </a:ln>
          </c:spPr>
          <c:dPt>
            <c:idx val="7"/>
            <c:marker>
              <c:spPr>
                <a:solidFill>
                  <a:srgbClr val="FF0000"/>
                </a:solidFill>
              </c:spPr>
            </c:marker>
            <c:bubble3D val="0"/>
          </c:dPt>
          <c:dPt>
            <c:idx val="8"/>
            <c:marker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  <c:spPr>
              <a:ln w="53975">
                <a:solidFill>
                  <a:srgbClr val="FF0000"/>
                </a:solidFill>
              </a:ln>
            </c:spPr>
          </c:dPt>
          <c:cat>
            <c:strRef>
              <c:f>Sheet1!$B$1:$J$1</c:f>
              <c:strCache>
                <c:ptCount val="9"/>
                <c:pt idx="0">
                  <c:v>4월</c:v>
                </c:pt>
                <c:pt idx="1">
                  <c:v>5월</c:v>
                </c:pt>
                <c:pt idx="2">
                  <c:v>6월</c:v>
                </c:pt>
                <c:pt idx="3">
                  <c:v>7월</c:v>
                </c:pt>
                <c:pt idx="4">
                  <c:v>8월</c:v>
                </c:pt>
                <c:pt idx="5">
                  <c:v>9월</c:v>
                </c:pt>
                <c:pt idx="6">
                  <c:v>10월</c:v>
                </c:pt>
                <c:pt idx="7">
                  <c:v>11월</c:v>
                </c:pt>
                <c:pt idx="8">
                  <c:v>12월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9.89</c:v>
                </c:pt>
                <c:pt idx="1">
                  <c:v>13.16</c:v>
                </c:pt>
                <c:pt idx="2">
                  <c:v>15.15</c:v>
                </c:pt>
                <c:pt idx="3">
                  <c:v>18.459999999999987</c:v>
                </c:pt>
                <c:pt idx="4">
                  <c:v>20.53</c:v>
                </c:pt>
                <c:pt idx="5">
                  <c:v>22.439999999999987</c:v>
                </c:pt>
                <c:pt idx="6">
                  <c:v>24.57</c:v>
                </c:pt>
                <c:pt idx="7">
                  <c:v>27.07</c:v>
                </c:pt>
                <c:pt idx="8">
                  <c:v>39.090000000000003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2013년</c:v>
                </c:pt>
              </c:strCache>
            </c:strRef>
          </c:tx>
          <c:spPr>
            <a:ln w="50800">
              <a:solidFill>
                <a:schemeClr val="tx1">
                  <a:lumMod val="75000"/>
                  <a:lumOff val="25000"/>
                </a:schemeClr>
              </a:solidFill>
            </a:ln>
          </c:spPr>
          <c:marker>
            <c:spPr>
              <a:solidFill>
                <a:srgbClr val="03CD08"/>
              </a:solidFill>
            </c:spPr>
          </c:marker>
          <c:dPt>
            <c:idx val="2"/>
            <c:marker>
              <c:spPr>
                <a:solidFill>
                  <a:srgbClr val="FF0000"/>
                </a:solidFill>
              </c:spPr>
            </c:marker>
            <c:bubble3D val="0"/>
          </c:dPt>
          <c:dPt>
            <c:idx val="3"/>
            <c:marker>
              <c:spPr>
                <a:solidFill>
                  <a:srgbClr val="FF0000"/>
                </a:solidFill>
              </c:spPr>
            </c:marker>
            <c:bubble3D val="0"/>
            <c:spPr>
              <a:ln w="50800">
                <a:solidFill>
                  <a:srgbClr val="FF0000"/>
                </a:solidFill>
              </a:ln>
            </c:spPr>
          </c:dPt>
          <c:cat>
            <c:strRef>
              <c:f>Sheet1!$B$1:$J$1</c:f>
              <c:strCache>
                <c:ptCount val="9"/>
                <c:pt idx="0">
                  <c:v>4월</c:v>
                </c:pt>
                <c:pt idx="1">
                  <c:v>5월</c:v>
                </c:pt>
                <c:pt idx="2">
                  <c:v>6월</c:v>
                </c:pt>
                <c:pt idx="3">
                  <c:v>7월</c:v>
                </c:pt>
                <c:pt idx="4">
                  <c:v>8월</c:v>
                </c:pt>
                <c:pt idx="5">
                  <c:v>9월</c:v>
                </c:pt>
                <c:pt idx="6">
                  <c:v>10월</c:v>
                </c:pt>
                <c:pt idx="7">
                  <c:v>11월</c:v>
                </c:pt>
                <c:pt idx="8">
                  <c:v>12월</c:v>
                </c:pt>
              </c:strCache>
            </c:strRef>
          </c:cat>
          <c:val>
            <c:numRef>
              <c:f>Sheet1!$B$3:$J$3</c:f>
              <c:numCache>
                <c:formatCode>General</c:formatCode>
                <c:ptCount val="9"/>
                <c:pt idx="0">
                  <c:v>9.52</c:v>
                </c:pt>
                <c:pt idx="1">
                  <c:v>12.350000000000023</c:v>
                </c:pt>
                <c:pt idx="2">
                  <c:v>15.04</c:v>
                </c:pt>
                <c:pt idx="3">
                  <c:v>20.149999999999999</c:v>
                </c:pt>
                <c:pt idx="4">
                  <c:v>23.150000000000031</c:v>
                </c:pt>
                <c:pt idx="5">
                  <c:v>25.06</c:v>
                </c:pt>
                <c:pt idx="6">
                  <c:v>27.24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2122112"/>
        <c:axId val="123096448"/>
      </c:lineChart>
      <c:catAx>
        <c:axId val="132122112"/>
        <c:scaling>
          <c:orientation val="minMax"/>
        </c:scaling>
        <c:delete val="0"/>
        <c:axPos val="b"/>
        <c:majorTickMark val="out"/>
        <c:minorTickMark val="none"/>
        <c:tickLblPos val="nextTo"/>
        <c:crossAx val="123096448"/>
        <c:crosses val="autoZero"/>
        <c:auto val="1"/>
        <c:lblAlgn val="ctr"/>
        <c:lblOffset val="100"/>
        <c:noMultiLvlLbl val="0"/>
      </c:catAx>
      <c:valAx>
        <c:axId val="123096448"/>
        <c:scaling>
          <c:orientation val="minMax"/>
          <c:max val="40"/>
          <c:min val="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21221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015828055920882"/>
          <c:y val="0.41996984126984327"/>
          <c:w val="0.16060617189099291"/>
          <c:h val="0.24069523809523863"/>
        </c:manualLayout>
      </c:layout>
      <c:overlay val="0"/>
      <c:txPr>
        <a:bodyPr/>
        <a:lstStyle/>
        <a:p>
          <a:pPr>
            <a:defRPr sz="2000" b="1"/>
          </a:pPr>
          <a:endParaRPr lang="ko-K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5400000" scaled="0"/>
            </a:gradFill>
            <a:ln cap="rnd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3200" b="1" i="0" baseline="0">
                    <a:solidFill>
                      <a:srgbClr val="FF0000"/>
                    </a:solidFill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Sheet1!$C$5:$D$5</c:f>
              <c:strCache>
                <c:ptCount val="2"/>
                <c:pt idx="0">
                  <c:v>2012년 </c:v>
                </c:pt>
                <c:pt idx="1">
                  <c:v>2013년</c:v>
                </c:pt>
              </c:strCache>
            </c:strRef>
          </c:cat>
          <c:val>
            <c:numRef>
              <c:f>Sheet1!$C$6:$D$6</c:f>
              <c:numCache>
                <c:formatCode>General</c:formatCode>
                <c:ptCount val="2"/>
                <c:pt idx="0">
                  <c:v>17.07</c:v>
                </c:pt>
                <c:pt idx="1">
                  <c:v>20.830000000000005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2278272"/>
        <c:axId val="123099904"/>
      </c:barChart>
      <c:catAx>
        <c:axId val="1322782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3200" b="1" i="0" baseline="0"/>
            </a:pPr>
            <a:endParaRPr lang="ko-KR"/>
          </a:p>
        </c:txPr>
        <c:crossAx val="123099904"/>
        <c:crosses val="autoZero"/>
        <c:auto val="1"/>
        <c:lblAlgn val="ctr"/>
        <c:lblOffset val="100"/>
        <c:noMultiLvlLbl val="0"/>
      </c:catAx>
      <c:valAx>
        <c:axId val="1230999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322782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C09B0E-B27B-4880-80BF-2DC19739426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8F46A248-7932-46C9-B506-E4E445878795}">
      <dgm:prSet/>
      <dgm:spPr/>
      <dgm:t>
        <a:bodyPr/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체" pitchFamily="49" charset="-127"/>
              <a:ea typeface="굴림체" pitchFamily="49" charset="-127"/>
            </a:rPr>
            <a:t>보건소장</a:t>
          </a:r>
        </a:p>
      </dgm:t>
    </dgm:pt>
    <dgm:pt modelId="{028A5FE1-1D59-46BD-A86B-32CEEAC48F9B}" type="parTrans" cxnId="{1D4C62C8-E057-456E-A386-31880D2DE604}">
      <dgm:prSet/>
      <dgm:spPr/>
      <dgm:t>
        <a:bodyPr/>
        <a:lstStyle/>
        <a:p>
          <a:pPr latinLnBrk="1"/>
          <a:endParaRPr lang="ko-KR" altLang="en-US"/>
        </a:p>
      </dgm:t>
    </dgm:pt>
    <dgm:pt modelId="{F95C2359-2BAA-4E35-9E26-6E2EBC62949F}" type="sibTrans" cxnId="{1D4C62C8-E057-456E-A386-31880D2DE604}">
      <dgm:prSet/>
      <dgm:spPr/>
      <dgm:t>
        <a:bodyPr/>
        <a:lstStyle/>
        <a:p>
          <a:pPr latinLnBrk="1"/>
          <a:endParaRPr lang="ko-KR" altLang="en-US"/>
        </a:p>
      </dgm:t>
    </dgm:pt>
    <dgm:pt modelId="{181C825A-6FC5-45B0-82CC-0CAF38BBE0B6}">
      <dgm:prSet/>
      <dgm:spPr/>
      <dgm:t>
        <a:bodyPr/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체" pitchFamily="49" charset="-127"/>
            </a:rPr>
            <a:t>보건사업과</a:t>
          </a:r>
        </a:p>
      </dgm:t>
    </dgm:pt>
    <dgm:pt modelId="{B63C7CC4-8403-4D7F-95BD-129790FC5E9A}" type="parTrans" cxnId="{D3515ECA-9896-4D68-8179-242580F0D03C}">
      <dgm:prSet/>
      <dgm:spPr/>
      <dgm:t>
        <a:bodyPr/>
        <a:lstStyle/>
        <a:p>
          <a:pPr latinLnBrk="1"/>
          <a:endParaRPr lang="ko-KR" altLang="en-US"/>
        </a:p>
      </dgm:t>
    </dgm:pt>
    <dgm:pt modelId="{B3602110-6D19-4EB8-AD81-F2F6BB184277}" type="sibTrans" cxnId="{D3515ECA-9896-4D68-8179-242580F0D03C}">
      <dgm:prSet/>
      <dgm:spPr/>
      <dgm:t>
        <a:bodyPr/>
        <a:lstStyle/>
        <a:p>
          <a:pPr latinLnBrk="1"/>
          <a:endParaRPr lang="ko-KR" altLang="en-US"/>
        </a:p>
      </dgm:t>
    </dgm:pt>
    <dgm:pt modelId="{43032546-F39E-44E1-A66A-32D4285BD113}">
      <dgm:prSet/>
      <dgm:spPr/>
      <dgm:t>
        <a:bodyPr/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체" pitchFamily="49" charset="-127"/>
            </a:rPr>
            <a:t>보건행정</a:t>
          </a:r>
        </a:p>
      </dgm:t>
    </dgm:pt>
    <dgm:pt modelId="{1CC74E88-3BA5-4641-B2ED-3CDCA129F54F}" type="parTrans" cxnId="{741DAEDC-968C-4759-B003-BDB2817AE864}">
      <dgm:prSet/>
      <dgm:spPr/>
      <dgm:t>
        <a:bodyPr/>
        <a:lstStyle/>
        <a:p>
          <a:pPr latinLnBrk="1"/>
          <a:endParaRPr lang="ko-KR" altLang="en-US"/>
        </a:p>
      </dgm:t>
    </dgm:pt>
    <dgm:pt modelId="{43F3F7B5-C152-42BA-B20E-5FEF652D4D16}" type="sibTrans" cxnId="{741DAEDC-968C-4759-B003-BDB2817AE864}">
      <dgm:prSet/>
      <dgm:spPr/>
      <dgm:t>
        <a:bodyPr/>
        <a:lstStyle/>
        <a:p>
          <a:pPr latinLnBrk="1"/>
          <a:endParaRPr lang="ko-KR" altLang="en-US"/>
        </a:p>
      </dgm:t>
    </dgm:pt>
    <dgm:pt modelId="{213DFD94-4CC5-4307-AB92-AE8D8E727830}">
      <dgm:prSet/>
      <dgm:spPr/>
      <dgm:t>
        <a:bodyPr/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US" altLang="ko-KR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13</a:t>
          </a:r>
          <a:r>
            <a:rPr kumimoji="1" lang="ko-KR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개 </a:t>
          </a:r>
        </a:p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보건지소</a:t>
          </a:r>
        </a:p>
      </dgm:t>
    </dgm:pt>
    <dgm:pt modelId="{4CFE1B91-B93D-406E-AD26-D373356CD11E}" type="parTrans" cxnId="{DE8E1689-6BAD-46C9-97E6-1E2041135540}">
      <dgm:prSet/>
      <dgm:spPr/>
      <dgm:t>
        <a:bodyPr/>
        <a:lstStyle/>
        <a:p>
          <a:pPr latinLnBrk="1"/>
          <a:endParaRPr lang="ko-KR" altLang="en-US"/>
        </a:p>
      </dgm:t>
    </dgm:pt>
    <dgm:pt modelId="{56EB6958-827C-4CF1-98A4-948F0AB189C4}" type="sibTrans" cxnId="{DE8E1689-6BAD-46C9-97E6-1E2041135540}">
      <dgm:prSet/>
      <dgm:spPr/>
      <dgm:t>
        <a:bodyPr/>
        <a:lstStyle/>
        <a:p>
          <a:pPr latinLnBrk="1"/>
          <a:endParaRPr lang="ko-KR" altLang="en-US"/>
        </a:p>
      </dgm:t>
    </dgm:pt>
    <dgm:pt modelId="{A440784A-1A06-474C-824C-F983B42CFC77}">
      <dgm:prSet/>
      <dgm:spPr/>
      <dgm:t>
        <a:bodyPr/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US" altLang="ko-KR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26</a:t>
          </a:r>
          <a:r>
            <a:rPr kumimoji="1" lang="ko-KR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개</a:t>
          </a:r>
        </a:p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보건진료소</a:t>
          </a:r>
        </a:p>
      </dgm:t>
    </dgm:pt>
    <dgm:pt modelId="{271EAA72-48D6-4489-BA6D-23A9906A731E}" type="parTrans" cxnId="{B3650D5B-F984-4C9F-8048-E49FC1BBCC6F}">
      <dgm:prSet/>
      <dgm:spPr/>
      <dgm:t>
        <a:bodyPr/>
        <a:lstStyle/>
        <a:p>
          <a:pPr latinLnBrk="1"/>
          <a:endParaRPr lang="ko-KR" altLang="en-US"/>
        </a:p>
      </dgm:t>
    </dgm:pt>
    <dgm:pt modelId="{B0E3589A-F744-492F-A3FC-765ABE8E22B6}" type="sibTrans" cxnId="{B3650D5B-F984-4C9F-8048-E49FC1BBCC6F}">
      <dgm:prSet/>
      <dgm:spPr/>
      <dgm:t>
        <a:bodyPr/>
        <a:lstStyle/>
        <a:p>
          <a:pPr latinLnBrk="1"/>
          <a:endParaRPr lang="ko-KR" altLang="en-US"/>
        </a:p>
      </dgm:t>
    </dgm:pt>
    <dgm:pt modelId="{7A8C2BBA-2131-411D-B017-FBD97013F9C9}">
      <dgm:prSet/>
      <dgm:spPr/>
      <dgm:t>
        <a:bodyPr/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체" pitchFamily="49" charset="-127"/>
            </a:rPr>
            <a:t>의     약</a:t>
          </a:r>
        </a:p>
      </dgm:t>
    </dgm:pt>
    <dgm:pt modelId="{9EA49795-6224-4EBD-B6F6-685A5C5CFE45}" type="parTrans" cxnId="{DFAADAE5-725D-48BF-8129-16D70E180B64}">
      <dgm:prSet/>
      <dgm:spPr/>
      <dgm:t>
        <a:bodyPr/>
        <a:lstStyle/>
        <a:p>
          <a:pPr latinLnBrk="1"/>
          <a:endParaRPr lang="ko-KR" altLang="en-US"/>
        </a:p>
      </dgm:t>
    </dgm:pt>
    <dgm:pt modelId="{7C3D9116-4C6B-4C25-8D16-9A596FE93D29}" type="sibTrans" cxnId="{DFAADAE5-725D-48BF-8129-16D70E180B64}">
      <dgm:prSet/>
      <dgm:spPr/>
      <dgm:t>
        <a:bodyPr/>
        <a:lstStyle/>
        <a:p>
          <a:pPr latinLnBrk="1"/>
          <a:endParaRPr lang="ko-KR" altLang="en-US"/>
        </a:p>
      </dgm:t>
    </dgm:pt>
    <dgm:pt modelId="{F6C4A7AF-5DFD-4F49-AAB3-2CE207946038}">
      <dgm:prSet/>
      <dgm:spPr/>
      <dgm:t>
        <a:bodyPr/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체" pitchFamily="49" charset="-127"/>
            </a:rPr>
            <a:t>방    역</a:t>
          </a:r>
        </a:p>
      </dgm:t>
    </dgm:pt>
    <dgm:pt modelId="{7F9448A6-26E2-4E0F-BC6A-7649C28E54A3}" type="parTrans" cxnId="{5ABD5035-E30C-4F96-8F54-41A61E177E85}">
      <dgm:prSet/>
      <dgm:spPr/>
      <dgm:t>
        <a:bodyPr/>
        <a:lstStyle/>
        <a:p>
          <a:pPr latinLnBrk="1"/>
          <a:endParaRPr lang="ko-KR" altLang="en-US"/>
        </a:p>
      </dgm:t>
    </dgm:pt>
    <dgm:pt modelId="{07906D7C-16BB-4C23-BCC6-A11EAF0ED6B2}" type="sibTrans" cxnId="{5ABD5035-E30C-4F96-8F54-41A61E177E85}">
      <dgm:prSet/>
      <dgm:spPr/>
      <dgm:t>
        <a:bodyPr/>
        <a:lstStyle/>
        <a:p>
          <a:pPr latinLnBrk="1"/>
          <a:endParaRPr lang="ko-KR" altLang="en-US"/>
        </a:p>
      </dgm:t>
    </dgm:pt>
    <dgm:pt modelId="{BCFECC11-05AC-416C-9D13-31E590E389FE}">
      <dgm:prSet/>
      <dgm:spPr/>
      <dgm:t>
        <a:bodyPr/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검사실</a:t>
          </a:r>
        </a:p>
      </dgm:t>
    </dgm:pt>
    <dgm:pt modelId="{74BD7188-AE38-4228-8CA2-34BAA1705600}" type="parTrans" cxnId="{59C4B1DC-E539-4A7B-A453-5F717F6F6EB4}">
      <dgm:prSet/>
      <dgm:spPr/>
      <dgm:t>
        <a:bodyPr/>
        <a:lstStyle/>
        <a:p>
          <a:pPr latinLnBrk="1"/>
          <a:endParaRPr lang="ko-KR" altLang="en-US"/>
        </a:p>
      </dgm:t>
    </dgm:pt>
    <dgm:pt modelId="{B3D2BE48-1958-48CD-8993-0E10A771C5ED}" type="sibTrans" cxnId="{59C4B1DC-E539-4A7B-A453-5F717F6F6EB4}">
      <dgm:prSet/>
      <dgm:spPr/>
      <dgm:t>
        <a:bodyPr/>
        <a:lstStyle/>
        <a:p>
          <a:pPr latinLnBrk="1"/>
          <a:endParaRPr lang="ko-KR" altLang="en-US"/>
        </a:p>
      </dgm:t>
    </dgm:pt>
    <dgm:pt modelId="{FAA2C4B5-4AB5-443F-8F93-DD74A1EBBD70}">
      <dgm:prSet/>
      <dgm:spPr/>
      <dgm:t>
        <a:bodyPr/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결핵실</a:t>
          </a:r>
        </a:p>
      </dgm:t>
    </dgm:pt>
    <dgm:pt modelId="{5C82F8D4-44F2-4A36-A82A-8ADD3CD73AD9}" type="parTrans" cxnId="{94954C1A-1363-4D98-AA4B-1DE77B0B84DE}">
      <dgm:prSet/>
      <dgm:spPr/>
      <dgm:t>
        <a:bodyPr/>
        <a:lstStyle/>
        <a:p>
          <a:pPr latinLnBrk="1"/>
          <a:endParaRPr lang="ko-KR" altLang="en-US"/>
        </a:p>
      </dgm:t>
    </dgm:pt>
    <dgm:pt modelId="{AB5CFB07-33D8-43B5-A4B9-E00E288B1F42}" type="sibTrans" cxnId="{94954C1A-1363-4D98-AA4B-1DE77B0B84DE}">
      <dgm:prSet/>
      <dgm:spPr/>
      <dgm:t>
        <a:bodyPr/>
        <a:lstStyle/>
        <a:p>
          <a:pPr latinLnBrk="1"/>
          <a:endParaRPr lang="ko-KR" altLang="en-US"/>
        </a:p>
      </dgm:t>
    </dgm:pt>
    <dgm:pt modelId="{55D621BE-5390-4B9C-8BCD-B1DF93989273}">
      <dgm:prSet/>
      <dgm:spPr/>
      <dgm:t>
        <a:bodyPr/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체" pitchFamily="49" charset="-127"/>
            </a:rPr>
            <a:t>건강증진과장</a:t>
          </a:r>
        </a:p>
      </dgm:t>
    </dgm:pt>
    <dgm:pt modelId="{1EE198EE-907C-47A4-BF36-65F44BB48EF2}" type="parTrans" cxnId="{9833FA64-ECB2-4E68-AB94-32694CB4E2D1}">
      <dgm:prSet/>
      <dgm:spPr/>
      <dgm:t>
        <a:bodyPr/>
        <a:lstStyle/>
        <a:p>
          <a:pPr latinLnBrk="1"/>
          <a:endParaRPr lang="ko-KR" altLang="en-US"/>
        </a:p>
      </dgm:t>
    </dgm:pt>
    <dgm:pt modelId="{036C8E0F-8EA2-4D3A-98A7-33863846922B}" type="sibTrans" cxnId="{9833FA64-ECB2-4E68-AB94-32694CB4E2D1}">
      <dgm:prSet/>
      <dgm:spPr/>
      <dgm:t>
        <a:bodyPr/>
        <a:lstStyle/>
        <a:p>
          <a:pPr latinLnBrk="1"/>
          <a:endParaRPr lang="ko-KR" altLang="en-US"/>
        </a:p>
      </dgm:t>
    </dgm:pt>
    <dgm:pt modelId="{B35E8BD5-AE12-44B6-AEC0-27AC5D5D6303}">
      <dgm:prSet/>
      <dgm:spPr/>
      <dgm:t>
        <a:bodyPr/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체" pitchFamily="49" charset="-127"/>
            </a:rPr>
            <a:t>건강관리</a:t>
          </a:r>
        </a:p>
      </dgm:t>
    </dgm:pt>
    <dgm:pt modelId="{34A32023-137A-4B2D-B583-57C6FE3DC865}" type="parTrans" cxnId="{D40C13C1-AF0A-4E3C-A4FC-1D30ADA00F47}">
      <dgm:prSet/>
      <dgm:spPr/>
      <dgm:t>
        <a:bodyPr/>
        <a:lstStyle/>
        <a:p>
          <a:pPr latinLnBrk="1"/>
          <a:endParaRPr lang="ko-KR" altLang="en-US"/>
        </a:p>
      </dgm:t>
    </dgm:pt>
    <dgm:pt modelId="{39699185-AEC4-4B53-B8AE-4A0EA2AA9864}" type="sibTrans" cxnId="{D40C13C1-AF0A-4E3C-A4FC-1D30ADA00F47}">
      <dgm:prSet/>
      <dgm:spPr/>
      <dgm:t>
        <a:bodyPr/>
        <a:lstStyle/>
        <a:p>
          <a:pPr latinLnBrk="1"/>
          <a:endParaRPr lang="ko-KR" altLang="en-US"/>
        </a:p>
      </dgm:t>
    </dgm:pt>
    <dgm:pt modelId="{8577E101-99B4-4802-897C-4EAB1173ECA8}">
      <dgm:prSet/>
      <dgm:spPr/>
      <dgm:t>
        <a:bodyPr/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총괄부서</a:t>
          </a:r>
        </a:p>
      </dgm:t>
    </dgm:pt>
    <dgm:pt modelId="{54E368D6-7010-43E5-AF3E-65E2F9632303}" type="parTrans" cxnId="{4C70CE3E-FE36-4BDE-90FB-89E1E37B0340}">
      <dgm:prSet/>
      <dgm:spPr/>
      <dgm:t>
        <a:bodyPr/>
        <a:lstStyle/>
        <a:p>
          <a:pPr latinLnBrk="1"/>
          <a:endParaRPr lang="ko-KR" altLang="en-US"/>
        </a:p>
      </dgm:t>
    </dgm:pt>
    <dgm:pt modelId="{FC3D04A3-05A1-448A-8064-0B1B49C5E137}" type="sibTrans" cxnId="{4C70CE3E-FE36-4BDE-90FB-89E1E37B0340}">
      <dgm:prSet/>
      <dgm:spPr/>
      <dgm:t>
        <a:bodyPr/>
        <a:lstStyle/>
        <a:p>
          <a:pPr latinLnBrk="1"/>
          <a:endParaRPr lang="ko-KR" altLang="en-US"/>
        </a:p>
      </dgm:t>
    </dgm:pt>
    <dgm:pt modelId="{AC854CE3-06FA-4086-AF95-28F0FE66DDA2}">
      <dgm:prSet/>
      <dgm:spPr/>
      <dgm:t>
        <a:bodyPr/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운동처방센터</a:t>
          </a:r>
        </a:p>
      </dgm:t>
    </dgm:pt>
    <dgm:pt modelId="{D30559CB-F406-4C22-89E8-6CB7F1D9B19F}" type="parTrans" cxnId="{11232C8F-BB17-449A-8347-B96813C100A1}">
      <dgm:prSet/>
      <dgm:spPr/>
      <dgm:t>
        <a:bodyPr/>
        <a:lstStyle/>
        <a:p>
          <a:pPr latinLnBrk="1"/>
          <a:endParaRPr lang="ko-KR" altLang="en-US"/>
        </a:p>
      </dgm:t>
    </dgm:pt>
    <dgm:pt modelId="{4ABB7C50-C19F-4F82-9C3B-CB2BA88D17C2}" type="sibTrans" cxnId="{11232C8F-BB17-449A-8347-B96813C100A1}">
      <dgm:prSet/>
      <dgm:spPr/>
      <dgm:t>
        <a:bodyPr/>
        <a:lstStyle/>
        <a:p>
          <a:pPr latinLnBrk="1"/>
          <a:endParaRPr lang="ko-KR" altLang="en-US"/>
        </a:p>
      </dgm:t>
    </dgm:pt>
    <dgm:pt modelId="{B4A76F01-5EE9-4FC6-90CD-22641040537A}">
      <dgm:prSet/>
      <dgm:spPr/>
      <dgm:t>
        <a:bodyPr/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금연상담실</a:t>
          </a:r>
        </a:p>
      </dgm:t>
    </dgm:pt>
    <dgm:pt modelId="{AD87BD2A-D514-4F57-9D8F-975228F6A439}" type="parTrans" cxnId="{CC814B45-3FF6-4BA1-82A6-A782ACD7338A}">
      <dgm:prSet/>
      <dgm:spPr/>
      <dgm:t>
        <a:bodyPr/>
        <a:lstStyle/>
        <a:p>
          <a:pPr latinLnBrk="1"/>
          <a:endParaRPr lang="ko-KR" altLang="en-US"/>
        </a:p>
      </dgm:t>
    </dgm:pt>
    <dgm:pt modelId="{CC56D203-D641-4122-A440-193C2E709D0A}" type="sibTrans" cxnId="{CC814B45-3FF6-4BA1-82A6-A782ACD7338A}">
      <dgm:prSet/>
      <dgm:spPr/>
      <dgm:t>
        <a:bodyPr/>
        <a:lstStyle/>
        <a:p>
          <a:pPr latinLnBrk="1"/>
          <a:endParaRPr lang="ko-KR" altLang="en-US"/>
        </a:p>
      </dgm:t>
    </dgm:pt>
    <dgm:pt modelId="{CD339DC6-A922-4616-A276-3A95F8215F3F}">
      <dgm:prSet/>
      <dgm:spPr/>
      <dgm:t>
        <a:bodyPr/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영양</a:t>
          </a:r>
        </a:p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건강상담실</a:t>
          </a:r>
        </a:p>
      </dgm:t>
    </dgm:pt>
    <dgm:pt modelId="{5143FBBE-14D6-40EC-86AB-D05609EDB40B}" type="parTrans" cxnId="{9F9D555F-B2AC-41D1-9D5F-8A5B91543C9B}">
      <dgm:prSet/>
      <dgm:spPr/>
      <dgm:t>
        <a:bodyPr/>
        <a:lstStyle/>
        <a:p>
          <a:pPr latinLnBrk="1"/>
          <a:endParaRPr lang="ko-KR" altLang="en-US"/>
        </a:p>
      </dgm:t>
    </dgm:pt>
    <dgm:pt modelId="{BD44FEF0-14D8-4C15-A034-D5C332A953AF}" type="sibTrans" cxnId="{9F9D555F-B2AC-41D1-9D5F-8A5B91543C9B}">
      <dgm:prSet/>
      <dgm:spPr/>
      <dgm:t>
        <a:bodyPr/>
        <a:lstStyle/>
        <a:p>
          <a:pPr latinLnBrk="1"/>
          <a:endParaRPr lang="ko-KR" altLang="en-US"/>
        </a:p>
      </dgm:t>
    </dgm:pt>
    <dgm:pt modelId="{025FACC2-B87D-4D59-9C1D-3BF465511A4F}">
      <dgm:prSet/>
      <dgm:spPr/>
      <dgm:t>
        <a:bodyPr/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체" pitchFamily="49" charset="-127"/>
            </a:rPr>
            <a:t>저출산대책</a:t>
          </a:r>
        </a:p>
      </dgm:t>
    </dgm:pt>
    <dgm:pt modelId="{9BEFA182-C6B7-4544-96CB-86DFA78FEC9D}" type="parTrans" cxnId="{E543921A-1473-4585-ABE4-B2B2CF1D959A}">
      <dgm:prSet/>
      <dgm:spPr/>
      <dgm:t>
        <a:bodyPr/>
        <a:lstStyle/>
        <a:p>
          <a:pPr latinLnBrk="1"/>
          <a:endParaRPr lang="ko-KR" altLang="en-US"/>
        </a:p>
      </dgm:t>
    </dgm:pt>
    <dgm:pt modelId="{45FC9582-98EB-4F4F-8721-6BAF69941431}" type="sibTrans" cxnId="{E543921A-1473-4585-ABE4-B2B2CF1D959A}">
      <dgm:prSet/>
      <dgm:spPr/>
      <dgm:t>
        <a:bodyPr/>
        <a:lstStyle/>
        <a:p>
          <a:pPr latinLnBrk="1"/>
          <a:endParaRPr lang="ko-KR" altLang="en-US"/>
        </a:p>
      </dgm:t>
    </dgm:pt>
    <dgm:pt modelId="{B46D04D2-70CE-49DF-95EB-A41FB86352FF}">
      <dgm:prSet/>
      <dgm:spPr/>
      <dgm:t>
        <a:bodyPr/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모성보건실</a:t>
          </a:r>
        </a:p>
      </dgm:t>
    </dgm:pt>
    <dgm:pt modelId="{EAEC5E88-8EBE-40C4-8C4C-9E61F63CE764}" type="parTrans" cxnId="{2409A2F0-5C65-431A-84C6-561C2BBD92E2}">
      <dgm:prSet/>
      <dgm:spPr/>
      <dgm:t>
        <a:bodyPr/>
        <a:lstStyle/>
        <a:p>
          <a:pPr latinLnBrk="1"/>
          <a:endParaRPr lang="ko-KR" altLang="en-US"/>
        </a:p>
      </dgm:t>
    </dgm:pt>
    <dgm:pt modelId="{FCC78B04-AF8E-4A17-81B9-019715E8ABE0}" type="sibTrans" cxnId="{2409A2F0-5C65-431A-84C6-561C2BBD92E2}">
      <dgm:prSet/>
      <dgm:spPr/>
      <dgm:t>
        <a:bodyPr/>
        <a:lstStyle/>
        <a:p>
          <a:pPr latinLnBrk="1"/>
          <a:endParaRPr lang="ko-KR" altLang="en-US"/>
        </a:p>
      </dgm:t>
    </dgm:pt>
    <dgm:pt modelId="{AD44F75D-AA55-48BD-BB2D-438F05742728}">
      <dgm:prSet/>
      <dgm:spPr/>
      <dgm:t>
        <a:bodyPr/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체" pitchFamily="49" charset="-127"/>
            </a:rPr>
            <a:t>정신보건</a:t>
          </a:r>
        </a:p>
      </dgm:t>
    </dgm:pt>
    <dgm:pt modelId="{6E402CBA-A445-4780-B775-7667B8AD48B9}" type="parTrans" cxnId="{06C70C6B-8DAC-42E4-8245-175FD98D63C9}">
      <dgm:prSet/>
      <dgm:spPr/>
      <dgm:t>
        <a:bodyPr/>
        <a:lstStyle/>
        <a:p>
          <a:pPr latinLnBrk="1"/>
          <a:endParaRPr lang="ko-KR" altLang="en-US"/>
        </a:p>
      </dgm:t>
    </dgm:pt>
    <dgm:pt modelId="{0D46729B-A25E-452C-82E3-FD6D0EB18977}" type="sibTrans" cxnId="{06C70C6B-8DAC-42E4-8245-175FD98D63C9}">
      <dgm:prSet/>
      <dgm:spPr/>
      <dgm:t>
        <a:bodyPr/>
        <a:lstStyle/>
        <a:p>
          <a:pPr latinLnBrk="1"/>
          <a:endParaRPr lang="ko-KR" altLang="en-US"/>
        </a:p>
      </dgm:t>
    </dgm:pt>
    <dgm:pt modelId="{EA0E5DE0-B1D1-487E-9646-021C66EAA355}">
      <dgm:prSet/>
      <dgm:spPr/>
      <dgm:t>
        <a:bodyPr/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정신보건센터</a:t>
          </a:r>
        </a:p>
      </dgm:t>
    </dgm:pt>
    <dgm:pt modelId="{2EEAD582-21A9-44E6-B26A-3B275921BEC5}" type="parTrans" cxnId="{F1CB25AE-4648-4FE3-8854-B2A928A2EA90}">
      <dgm:prSet/>
      <dgm:spPr/>
      <dgm:t>
        <a:bodyPr/>
        <a:lstStyle/>
        <a:p>
          <a:pPr latinLnBrk="1"/>
          <a:endParaRPr lang="ko-KR" altLang="en-US"/>
        </a:p>
      </dgm:t>
    </dgm:pt>
    <dgm:pt modelId="{C32B128D-F47B-44C2-8A9D-30947E50A9F5}" type="sibTrans" cxnId="{F1CB25AE-4648-4FE3-8854-B2A928A2EA90}">
      <dgm:prSet/>
      <dgm:spPr/>
      <dgm:t>
        <a:bodyPr/>
        <a:lstStyle/>
        <a:p>
          <a:pPr latinLnBrk="1"/>
          <a:endParaRPr lang="ko-KR" altLang="en-US"/>
        </a:p>
      </dgm:t>
    </dgm:pt>
    <dgm:pt modelId="{F376CFCC-2C33-470E-8D84-BDFE9CB283E2}">
      <dgm:prSet/>
      <dgm:spPr/>
      <dgm:t>
        <a:bodyPr/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체" pitchFamily="49" charset="-127"/>
            </a:rPr>
            <a:t>진    료</a:t>
          </a:r>
        </a:p>
      </dgm:t>
    </dgm:pt>
    <dgm:pt modelId="{AC813095-AE70-427D-A2E3-106EDFD49F1F}" type="parTrans" cxnId="{451EBCB4-BD33-46D8-84FB-860123D570DB}">
      <dgm:prSet/>
      <dgm:spPr/>
      <dgm:t>
        <a:bodyPr/>
        <a:lstStyle/>
        <a:p>
          <a:pPr latinLnBrk="1"/>
          <a:endParaRPr lang="ko-KR" altLang="en-US"/>
        </a:p>
      </dgm:t>
    </dgm:pt>
    <dgm:pt modelId="{36029C3C-C204-4890-8A3B-8B7F433D5066}" type="sibTrans" cxnId="{451EBCB4-BD33-46D8-84FB-860123D570DB}">
      <dgm:prSet/>
      <dgm:spPr/>
      <dgm:t>
        <a:bodyPr/>
        <a:lstStyle/>
        <a:p>
          <a:pPr latinLnBrk="1"/>
          <a:endParaRPr lang="ko-KR" altLang="en-US"/>
        </a:p>
      </dgm:t>
    </dgm:pt>
    <dgm:pt modelId="{F8365EEA-FA2A-4FFC-B64F-B32E173FF8C3}">
      <dgm:prSet/>
      <dgm:spPr/>
      <dgm:t>
        <a:bodyPr/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민원실</a:t>
          </a:r>
        </a:p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진료실</a:t>
          </a:r>
        </a:p>
      </dgm:t>
    </dgm:pt>
    <dgm:pt modelId="{01D3FA82-4C96-40B2-8437-277C8B638A6A}" type="parTrans" cxnId="{12167ABF-EF3A-49B4-BE01-AD4C9A95CD3A}">
      <dgm:prSet/>
      <dgm:spPr/>
      <dgm:t>
        <a:bodyPr/>
        <a:lstStyle/>
        <a:p>
          <a:pPr latinLnBrk="1"/>
          <a:endParaRPr lang="ko-KR" altLang="en-US"/>
        </a:p>
      </dgm:t>
    </dgm:pt>
    <dgm:pt modelId="{346ACD99-DE24-42AA-8684-1966ACF8FE12}" type="sibTrans" cxnId="{12167ABF-EF3A-49B4-BE01-AD4C9A95CD3A}">
      <dgm:prSet/>
      <dgm:spPr/>
      <dgm:t>
        <a:bodyPr/>
        <a:lstStyle/>
        <a:p>
          <a:pPr latinLnBrk="1"/>
          <a:endParaRPr lang="ko-KR" altLang="en-US"/>
        </a:p>
      </dgm:t>
    </dgm:pt>
    <dgm:pt modelId="{742478AC-467B-4DAA-937D-EE817E3E8DCD}">
      <dgm:prSet/>
      <dgm:spPr/>
      <dgm:t>
        <a:bodyPr/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한방진료실</a:t>
          </a:r>
        </a:p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물리치료실</a:t>
          </a:r>
        </a:p>
      </dgm:t>
    </dgm:pt>
    <dgm:pt modelId="{3648A4DE-C1F0-4AEC-B670-D9AE328B16DA}" type="parTrans" cxnId="{60E4B612-2957-4F06-A6E2-352E6912D8E4}">
      <dgm:prSet/>
      <dgm:spPr/>
      <dgm:t>
        <a:bodyPr/>
        <a:lstStyle/>
        <a:p>
          <a:pPr latinLnBrk="1"/>
          <a:endParaRPr lang="ko-KR" altLang="en-US"/>
        </a:p>
      </dgm:t>
    </dgm:pt>
    <dgm:pt modelId="{0D67BA14-2173-43BD-B705-9F3020B81F0B}" type="sibTrans" cxnId="{60E4B612-2957-4F06-A6E2-352E6912D8E4}">
      <dgm:prSet/>
      <dgm:spPr/>
      <dgm:t>
        <a:bodyPr/>
        <a:lstStyle/>
        <a:p>
          <a:pPr latinLnBrk="1"/>
          <a:endParaRPr lang="ko-KR" altLang="en-US"/>
        </a:p>
      </dgm:t>
    </dgm:pt>
    <dgm:pt modelId="{04437D9B-0807-4ACF-8CF8-735455695787}">
      <dgm:prSet/>
      <dgm:spPr/>
      <dgm:t>
        <a:bodyPr/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방사선실</a:t>
          </a:r>
        </a:p>
      </dgm:t>
    </dgm:pt>
    <dgm:pt modelId="{016E7B80-42D5-4FD0-8E53-FD707EAD125B}" type="parTrans" cxnId="{6D26A7C6-72C0-4896-B766-FC14A4090B9E}">
      <dgm:prSet/>
      <dgm:spPr/>
      <dgm:t>
        <a:bodyPr/>
        <a:lstStyle/>
        <a:p>
          <a:pPr latinLnBrk="1"/>
          <a:endParaRPr lang="ko-KR" altLang="en-US"/>
        </a:p>
      </dgm:t>
    </dgm:pt>
    <dgm:pt modelId="{9C8BFCF1-B1E7-4D38-8DD5-727296541F90}" type="sibTrans" cxnId="{6D26A7C6-72C0-4896-B766-FC14A4090B9E}">
      <dgm:prSet/>
      <dgm:spPr/>
      <dgm:t>
        <a:bodyPr/>
        <a:lstStyle/>
        <a:p>
          <a:pPr latinLnBrk="1"/>
          <a:endParaRPr lang="ko-KR" altLang="en-US"/>
        </a:p>
      </dgm:t>
    </dgm:pt>
    <dgm:pt modelId="{D816E590-7138-4CE2-AD00-045B16D96003}">
      <dgm:prSet/>
      <dgm:spPr/>
      <dgm:t>
        <a:bodyPr/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구강보건센터</a:t>
          </a:r>
        </a:p>
      </dgm:t>
    </dgm:pt>
    <dgm:pt modelId="{F37B571B-24F2-4430-AC30-E7325527A1D6}" type="parTrans" cxnId="{326392E4-307E-461D-9A05-15337952B8D7}">
      <dgm:prSet/>
      <dgm:spPr/>
      <dgm:t>
        <a:bodyPr/>
        <a:lstStyle/>
        <a:p>
          <a:pPr latinLnBrk="1"/>
          <a:endParaRPr lang="ko-KR" altLang="en-US"/>
        </a:p>
      </dgm:t>
    </dgm:pt>
    <dgm:pt modelId="{D0DBE7E8-AD22-4B41-862B-96207FE5CE32}" type="sibTrans" cxnId="{326392E4-307E-461D-9A05-15337952B8D7}">
      <dgm:prSet/>
      <dgm:spPr/>
      <dgm:t>
        <a:bodyPr/>
        <a:lstStyle/>
        <a:p>
          <a:pPr latinLnBrk="1"/>
          <a:endParaRPr lang="ko-KR" altLang="en-US"/>
        </a:p>
      </dgm:t>
    </dgm:pt>
    <dgm:pt modelId="{54856A1E-497A-47A4-9223-F188BFD04786}" type="pres">
      <dgm:prSet presAssocID="{CCC09B0E-B27B-4880-80BF-2DC19739426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FD875FE-BD83-43BC-BF1E-F5C6C1AAABB5}" type="pres">
      <dgm:prSet presAssocID="{8F46A248-7932-46C9-B506-E4E445878795}" presName="hierRoot1" presStyleCnt="0">
        <dgm:presLayoutVars>
          <dgm:hierBranch/>
        </dgm:presLayoutVars>
      </dgm:prSet>
      <dgm:spPr/>
    </dgm:pt>
    <dgm:pt modelId="{28D7E1EB-9489-4191-94D2-F62739754BA3}" type="pres">
      <dgm:prSet presAssocID="{8F46A248-7932-46C9-B506-E4E445878795}" presName="rootComposite1" presStyleCnt="0"/>
      <dgm:spPr/>
    </dgm:pt>
    <dgm:pt modelId="{ECB9D3AA-1205-4679-A871-1DE15854B455}" type="pres">
      <dgm:prSet presAssocID="{8F46A248-7932-46C9-B506-E4E445878795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7F5E9B4-5D5A-4F36-A482-1991488BC939}" type="pres">
      <dgm:prSet presAssocID="{8F46A248-7932-46C9-B506-E4E445878795}" presName="rootConnector1" presStyleLbl="node1" presStyleIdx="0" presStyleCnt="0"/>
      <dgm:spPr/>
      <dgm:t>
        <a:bodyPr/>
        <a:lstStyle/>
        <a:p>
          <a:pPr latinLnBrk="1"/>
          <a:endParaRPr lang="ko-KR" altLang="en-US"/>
        </a:p>
      </dgm:t>
    </dgm:pt>
    <dgm:pt modelId="{A3DF25D4-FD73-4ABB-8990-8B850FF04C0E}" type="pres">
      <dgm:prSet presAssocID="{8F46A248-7932-46C9-B506-E4E445878795}" presName="hierChild2" presStyleCnt="0"/>
      <dgm:spPr/>
    </dgm:pt>
    <dgm:pt modelId="{5FEDA67F-EEF6-4DA0-A73B-B4E134D6C4B4}" type="pres">
      <dgm:prSet presAssocID="{B63C7CC4-8403-4D7F-95BD-129790FC5E9A}" presName="Name35" presStyleLbl="parChTrans1D2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4CFF7FA8-106E-4DA1-9A56-90222C84006A}" type="pres">
      <dgm:prSet presAssocID="{181C825A-6FC5-45B0-82CC-0CAF38BBE0B6}" presName="hierRoot2" presStyleCnt="0">
        <dgm:presLayoutVars>
          <dgm:hierBranch/>
        </dgm:presLayoutVars>
      </dgm:prSet>
      <dgm:spPr/>
    </dgm:pt>
    <dgm:pt modelId="{BEB51626-9E81-4A1A-B1E0-87A0F4B1CE46}" type="pres">
      <dgm:prSet presAssocID="{181C825A-6FC5-45B0-82CC-0CAF38BBE0B6}" presName="rootComposite" presStyleCnt="0"/>
      <dgm:spPr/>
    </dgm:pt>
    <dgm:pt modelId="{17494772-33CA-406E-ADF3-8B7FD39D9F0E}" type="pres">
      <dgm:prSet presAssocID="{181C825A-6FC5-45B0-82CC-0CAF38BBE0B6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7E9C9BE-9975-4B08-83E4-DA1DFA4EE3C8}" type="pres">
      <dgm:prSet presAssocID="{181C825A-6FC5-45B0-82CC-0CAF38BBE0B6}" presName="rootConnector" presStyleLbl="node2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3F481F15-919B-4CE2-BB33-AD9225BC3AC7}" type="pres">
      <dgm:prSet presAssocID="{181C825A-6FC5-45B0-82CC-0CAF38BBE0B6}" presName="hierChild4" presStyleCnt="0"/>
      <dgm:spPr/>
    </dgm:pt>
    <dgm:pt modelId="{7B820FDE-227D-465C-AE75-C2FECD95A7EF}" type="pres">
      <dgm:prSet presAssocID="{1CC74E88-3BA5-4641-B2ED-3CDCA129F54F}" presName="Name35" presStyleLbl="parChTrans1D3" presStyleIdx="0" presStyleCnt="7"/>
      <dgm:spPr/>
      <dgm:t>
        <a:bodyPr/>
        <a:lstStyle/>
        <a:p>
          <a:pPr latinLnBrk="1"/>
          <a:endParaRPr lang="ko-KR" altLang="en-US"/>
        </a:p>
      </dgm:t>
    </dgm:pt>
    <dgm:pt modelId="{020BE88B-3A95-4BBF-BCE6-C70035693F95}" type="pres">
      <dgm:prSet presAssocID="{43032546-F39E-44E1-A66A-32D4285BD113}" presName="hierRoot2" presStyleCnt="0">
        <dgm:presLayoutVars>
          <dgm:hierBranch val="r"/>
        </dgm:presLayoutVars>
      </dgm:prSet>
      <dgm:spPr/>
    </dgm:pt>
    <dgm:pt modelId="{6209E2A3-18D1-473B-B972-9D3AD6AED15A}" type="pres">
      <dgm:prSet presAssocID="{43032546-F39E-44E1-A66A-32D4285BD113}" presName="rootComposite" presStyleCnt="0"/>
      <dgm:spPr/>
    </dgm:pt>
    <dgm:pt modelId="{F1831A14-0DB9-4833-AC81-C134D5173906}" type="pres">
      <dgm:prSet presAssocID="{43032546-F39E-44E1-A66A-32D4285BD113}" presName="rootText" presStyleLbl="node3" presStyleIdx="0" presStyleCnt="7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528429E-C32A-4D40-9995-D4557EEB4DFF}" type="pres">
      <dgm:prSet presAssocID="{43032546-F39E-44E1-A66A-32D4285BD113}" presName="rootConnector" presStyleLbl="node3" presStyleIdx="0" presStyleCnt="7"/>
      <dgm:spPr/>
      <dgm:t>
        <a:bodyPr/>
        <a:lstStyle/>
        <a:p>
          <a:pPr latinLnBrk="1"/>
          <a:endParaRPr lang="ko-KR" altLang="en-US"/>
        </a:p>
      </dgm:t>
    </dgm:pt>
    <dgm:pt modelId="{61F539B5-5DDD-45D9-BB80-359B87EB10A4}" type="pres">
      <dgm:prSet presAssocID="{43032546-F39E-44E1-A66A-32D4285BD113}" presName="hierChild4" presStyleCnt="0"/>
      <dgm:spPr/>
    </dgm:pt>
    <dgm:pt modelId="{2936DA80-A221-4287-B76A-B6A47C234174}" type="pres">
      <dgm:prSet presAssocID="{4CFE1B91-B93D-406E-AD26-D373356CD11E}" presName="Name50" presStyleLbl="parChTrans1D4" presStyleIdx="0" presStyleCnt="14"/>
      <dgm:spPr/>
      <dgm:t>
        <a:bodyPr/>
        <a:lstStyle/>
        <a:p>
          <a:pPr latinLnBrk="1"/>
          <a:endParaRPr lang="ko-KR" altLang="en-US"/>
        </a:p>
      </dgm:t>
    </dgm:pt>
    <dgm:pt modelId="{0DA707C4-E7D6-47E6-AF1C-77369BCCB921}" type="pres">
      <dgm:prSet presAssocID="{213DFD94-4CC5-4307-AB92-AE8D8E727830}" presName="hierRoot2" presStyleCnt="0">
        <dgm:presLayoutVars>
          <dgm:hierBranch val="r"/>
        </dgm:presLayoutVars>
      </dgm:prSet>
      <dgm:spPr/>
    </dgm:pt>
    <dgm:pt modelId="{8778CBFC-952E-4613-844C-44ED03B69D76}" type="pres">
      <dgm:prSet presAssocID="{213DFD94-4CC5-4307-AB92-AE8D8E727830}" presName="rootComposite" presStyleCnt="0"/>
      <dgm:spPr/>
    </dgm:pt>
    <dgm:pt modelId="{BC5E7AEA-37DF-4CF9-BAA1-027E9886E31F}" type="pres">
      <dgm:prSet presAssocID="{213DFD94-4CC5-4307-AB92-AE8D8E727830}" presName="rootText" presStyleLbl="node4" presStyleIdx="0" presStyleCnt="14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B019BEA-7588-4399-A743-CFDF151EA91D}" type="pres">
      <dgm:prSet presAssocID="{213DFD94-4CC5-4307-AB92-AE8D8E727830}" presName="rootConnector" presStyleLbl="node4" presStyleIdx="0" presStyleCnt="14"/>
      <dgm:spPr/>
      <dgm:t>
        <a:bodyPr/>
        <a:lstStyle/>
        <a:p>
          <a:pPr latinLnBrk="1"/>
          <a:endParaRPr lang="ko-KR" altLang="en-US"/>
        </a:p>
      </dgm:t>
    </dgm:pt>
    <dgm:pt modelId="{0C0D85A0-6A9B-4047-93B6-906AD1A24C1C}" type="pres">
      <dgm:prSet presAssocID="{213DFD94-4CC5-4307-AB92-AE8D8E727830}" presName="hierChild4" presStyleCnt="0"/>
      <dgm:spPr/>
    </dgm:pt>
    <dgm:pt modelId="{6A56281D-7D36-4294-9713-221805C0C4D9}" type="pres">
      <dgm:prSet presAssocID="{271EAA72-48D6-4489-BA6D-23A9906A731E}" presName="Name50" presStyleLbl="parChTrans1D4" presStyleIdx="1" presStyleCnt="14"/>
      <dgm:spPr/>
      <dgm:t>
        <a:bodyPr/>
        <a:lstStyle/>
        <a:p>
          <a:pPr latinLnBrk="1"/>
          <a:endParaRPr lang="ko-KR" altLang="en-US"/>
        </a:p>
      </dgm:t>
    </dgm:pt>
    <dgm:pt modelId="{B057115C-7A1B-49C7-A5F5-DAC0486EBBC8}" type="pres">
      <dgm:prSet presAssocID="{A440784A-1A06-474C-824C-F983B42CFC77}" presName="hierRoot2" presStyleCnt="0">
        <dgm:presLayoutVars>
          <dgm:hierBranch val="r"/>
        </dgm:presLayoutVars>
      </dgm:prSet>
      <dgm:spPr/>
    </dgm:pt>
    <dgm:pt modelId="{8E10CA59-6589-43BD-9C51-BC6C06A508DF}" type="pres">
      <dgm:prSet presAssocID="{A440784A-1A06-474C-824C-F983B42CFC77}" presName="rootComposite" presStyleCnt="0"/>
      <dgm:spPr/>
    </dgm:pt>
    <dgm:pt modelId="{3FE28E48-2841-41D5-B5B5-2E82FB1EFEAC}" type="pres">
      <dgm:prSet presAssocID="{A440784A-1A06-474C-824C-F983B42CFC77}" presName="rootText" presStyleLbl="node4" presStyleIdx="1" presStyleCnt="14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2E3F60E-1997-4FC1-8233-F8C9241F6279}" type="pres">
      <dgm:prSet presAssocID="{A440784A-1A06-474C-824C-F983B42CFC77}" presName="rootConnector" presStyleLbl="node4" presStyleIdx="1" presStyleCnt="14"/>
      <dgm:spPr/>
      <dgm:t>
        <a:bodyPr/>
        <a:lstStyle/>
        <a:p>
          <a:pPr latinLnBrk="1"/>
          <a:endParaRPr lang="ko-KR" altLang="en-US"/>
        </a:p>
      </dgm:t>
    </dgm:pt>
    <dgm:pt modelId="{24033EC9-6504-4F92-BEE2-20A0335D8DF8}" type="pres">
      <dgm:prSet presAssocID="{A440784A-1A06-474C-824C-F983B42CFC77}" presName="hierChild4" presStyleCnt="0"/>
      <dgm:spPr/>
    </dgm:pt>
    <dgm:pt modelId="{C13432DF-06D0-455F-873B-8C4C0C16A8E5}" type="pres">
      <dgm:prSet presAssocID="{A440784A-1A06-474C-824C-F983B42CFC77}" presName="hierChild5" presStyleCnt="0"/>
      <dgm:spPr/>
    </dgm:pt>
    <dgm:pt modelId="{AAAB58C0-D948-424C-BEE1-93BD2CAF9CB9}" type="pres">
      <dgm:prSet presAssocID="{213DFD94-4CC5-4307-AB92-AE8D8E727830}" presName="hierChild5" presStyleCnt="0"/>
      <dgm:spPr/>
    </dgm:pt>
    <dgm:pt modelId="{A66E6BB3-0DED-4CFF-B83E-9C296BF715C9}" type="pres">
      <dgm:prSet presAssocID="{43032546-F39E-44E1-A66A-32D4285BD113}" presName="hierChild5" presStyleCnt="0"/>
      <dgm:spPr/>
    </dgm:pt>
    <dgm:pt modelId="{71CBD36F-79BD-456A-BE89-26027462CAE7}" type="pres">
      <dgm:prSet presAssocID="{9EA49795-6224-4EBD-B6F6-685A5C5CFE45}" presName="Name35" presStyleLbl="parChTrans1D3" presStyleIdx="1" presStyleCnt="7"/>
      <dgm:spPr/>
      <dgm:t>
        <a:bodyPr/>
        <a:lstStyle/>
        <a:p>
          <a:pPr latinLnBrk="1"/>
          <a:endParaRPr lang="ko-KR" altLang="en-US"/>
        </a:p>
      </dgm:t>
    </dgm:pt>
    <dgm:pt modelId="{A6880E7B-1618-459E-80EA-3836CF466024}" type="pres">
      <dgm:prSet presAssocID="{7A8C2BBA-2131-411D-B017-FBD97013F9C9}" presName="hierRoot2" presStyleCnt="0">
        <dgm:presLayoutVars>
          <dgm:hierBranch val="r"/>
        </dgm:presLayoutVars>
      </dgm:prSet>
      <dgm:spPr/>
    </dgm:pt>
    <dgm:pt modelId="{7ABC0B4A-7152-41F7-911E-8D88F9977FEC}" type="pres">
      <dgm:prSet presAssocID="{7A8C2BBA-2131-411D-B017-FBD97013F9C9}" presName="rootComposite" presStyleCnt="0"/>
      <dgm:spPr/>
    </dgm:pt>
    <dgm:pt modelId="{A3E80930-F4B4-4934-BF7D-A1B7685DE9A0}" type="pres">
      <dgm:prSet presAssocID="{7A8C2BBA-2131-411D-B017-FBD97013F9C9}" presName="rootText" presStyleLbl="node3" presStyleIdx="1" presStyleCnt="7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8CCE840-164E-4FCC-A616-459A19E94E5F}" type="pres">
      <dgm:prSet presAssocID="{7A8C2BBA-2131-411D-B017-FBD97013F9C9}" presName="rootConnector" presStyleLbl="node3" presStyleIdx="1" presStyleCnt="7"/>
      <dgm:spPr/>
      <dgm:t>
        <a:bodyPr/>
        <a:lstStyle/>
        <a:p>
          <a:pPr latinLnBrk="1"/>
          <a:endParaRPr lang="ko-KR" altLang="en-US"/>
        </a:p>
      </dgm:t>
    </dgm:pt>
    <dgm:pt modelId="{21CF378B-BE64-4031-80C6-E503AD104E25}" type="pres">
      <dgm:prSet presAssocID="{7A8C2BBA-2131-411D-B017-FBD97013F9C9}" presName="hierChild4" presStyleCnt="0"/>
      <dgm:spPr/>
    </dgm:pt>
    <dgm:pt modelId="{DD8D75B1-A2B9-4456-9CF3-F88552576A9E}" type="pres">
      <dgm:prSet presAssocID="{7A8C2BBA-2131-411D-B017-FBD97013F9C9}" presName="hierChild5" presStyleCnt="0"/>
      <dgm:spPr/>
    </dgm:pt>
    <dgm:pt modelId="{D46E86E1-24F1-4E81-8603-A3B404248A9E}" type="pres">
      <dgm:prSet presAssocID="{7F9448A6-26E2-4E0F-BC6A-7649C28E54A3}" presName="Name35" presStyleLbl="parChTrans1D3" presStyleIdx="2" presStyleCnt="7"/>
      <dgm:spPr/>
      <dgm:t>
        <a:bodyPr/>
        <a:lstStyle/>
        <a:p>
          <a:pPr latinLnBrk="1"/>
          <a:endParaRPr lang="ko-KR" altLang="en-US"/>
        </a:p>
      </dgm:t>
    </dgm:pt>
    <dgm:pt modelId="{1D4E495B-817B-4CC1-A030-8CEE5B75C4B8}" type="pres">
      <dgm:prSet presAssocID="{F6C4A7AF-5DFD-4F49-AAB3-2CE207946038}" presName="hierRoot2" presStyleCnt="0">
        <dgm:presLayoutVars>
          <dgm:hierBranch val="r"/>
        </dgm:presLayoutVars>
      </dgm:prSet>
      <dgm:spPr/>
    </dgm:pt>
    <dgm:pt modelId="{CA7E1D49-3ABA-4647-BA50-5EEFFA84C111}" type="pres">
      <dgm:prSet presAssocID="{F6C4A7AF-5DFD-4F49-AAB3-2CE207946038}" presName="rootComposite" presStyleCnt="0"/>
      <dgm:spPr/>
    </dgm:pt>
    <dgm:pt modelId="{17F495C1-C79A-405A-B283-7E60D710F667}" type="pres">
      <dgm:prSet presAssocID="{F6C4A7AF-5DFD-4F49-AAB3-2CE207946038}" presName="rootText" presStyleLbl="node3" presStyleIdx="2" presStyleCnt="7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E257D25-C3AE-4559-B9A6-584131062313}" type="pres">
      <dgm:prSet presAssocID="{F6C4A7AF-5DFD-4F49-AAB3-2CE207946038}" presName="rootConnector" presStyleLbl="node3" presStyleIdx="2" presStyleCnt="7"/>
      <dgm:spPr/>
      <dgm:t>
        <a:bodyPr/>
        <a:lstStyle/>
        <a:p>
          <a:pPr latinLnBrk="1"/>
          <a:endParaRPr lang="ko-KR" altLang="en-US"/>
        </a:p>
      </dgm:t>
    </dgm:pt>
    <dgm:pt modelId="{E162BF60-54AE-4113-AB50-AC0D352EA21F}" type="pres">
      <dgm:prSet presAssocID="{F6C4A7AF-5DFD-4F49-AAB3-2CE207946038}" presName="hierChild4" presStyleCnt="0"/>
      <dgm:spPr/>
    </dgm:pt>
    <dgm:pt modelId="{F579CDF6-8526-49DB-A7B5-E245089A5F0C}" type="pres">
      <dgm:prSet presAssocID="{74BD7188-AE38-4228-8CA2-34BAA1705600}" presName="Name50" presStyleLbl="parChTrans1D4" presStyleIdx="2" presStyleCnt="14"/>
      <dgm:spPr/>
      <dgm:t>
        <a:bodyPr/>
        <a:lstStyle/>
        <a:p>
          <a:pPr latinLnBrk="1"/>
          <a:endParaRPr lang="ko-KR" altLang="en-US"/>
        </a:p>
      </dgm:t>
    </dgm:pt>
    <dgm:pt modelId="{1AEA1EAB-DB1E-49BF-AEC4-0F188CF7CAD8}" type="pres">
      <dgm:prSet presAssocID="{BCFECC11-05AC-416C-9D13-31E590E389FE}" presName="hierRoot2" presStyleCnt="0">
        <dgm:presLayoutVars>
          <dgm:hierBranch val="r"/>
        </dgm:presLayoutVars>
      </dgm:prSet>
      <dgm:spPr/>
    </dgm:pt>
    <dgm:pt modelId="{3D09B98C-B16E-4B9B-953D-BFFC80D49F46}" type="pres">
      <dgm:prSet presAssocID="{BCFECC11-05AC-416C-9D13-31E590E389FE}" presName="rootComposite" presStyleCnt="0"/>
      <dgm:spPr/>
    </dgm:pt>
    <dgm:pt modelId="{CC8F4E1B-B8E2-44B4-AB8A-AEE96FC4C269}" type="pres">
      <dgm:prSet presAssocID="{BCFECC11-05AC-416C-9D13-31E590E389FE}" presName="rootText" presStyleLbl="node4" presStyleIdx="2" presStyleCnt="14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B71D337-DC6B-4A20-9B24-A7D5B5614A7A}" type="pres">
      <dgm:prSet presAssocID="{BCFECC11-05AC-416C-9D13-31E590E389FE}" presName="rootConnector" presStyleLbl="node4" presStyleIdx="2" presStyleCnt="14"/>
      <dgm:spPr/>
      <dgm:t>
        <a:bodyPr/>
        <a:lstStyle/>
        <a:p>
          <a:pPr latinLnBrk="1"/>
          <a:endParaRPr lang="ko-KR" altLang="en-US"/>
        </a:p>
      </dgm:t>
    </dgm:pt>
    <dgm:pt modelId="{2EACEBC1-F69E-4318-8F0F-EF2F87B1CF83}" type="pres">
      <dgm:prSet presAssocID="{BCFECC11-05AC-416C-9D13-31E590E389FE}" presName="hierChild4" presStyleCnt="0"/>
      <dgm:spPr/>
    </dgm:pt>
    <dgm:pt modelId="{F6CC3B65-B2F6-4E5F-8E93-02C86D7A7850}" type="pres">
      <dgm:prSet presAssocID="{5C82F8D4-44F2-4A36-A82A-8ADD3CD73AD9}" presName="Name50" presStyleLbl="parChTrans1D4" presStyleIdx="3" presStyleCnt="14"/>
      <dgm:spPr/>
      <dgm:t>
        <a:bodyPr/>
        <a:lstStyle/>
        <a:p>
          <a:pPr latinLnBrk="1"/>
          <a:endParaRPr lang="ko-KR" altLang="en-US"/>
        </a:p>
      </dgm:t>
    </dgm:pt>
    <dgm:pt modelId="{93FD203A-DCC4-4435-A271-FC05F7AA7F00}" type="pres">
      <dgm:prSet presAssocID="{FAA2C4B5-4AB5-443F-8F93-DD74A1EBBD70}" presName="hierRoot2" presStyleCnt="0">
        <dgm:presLayoutVars>
          <dgm:hierBranch val="r"/>
        </dgm:presLayoutVars>
      </dgm:prSet>
      <dgm:spPr/>
    </dgm:pt>
    <dgm:pt modelId="{CBC4BD17-81AF-4ED3-A19E-E5AB6DCBCFD0}" type="pres">
      <dgm:prSet presAssocID="{FAA2C4B5-4AB5-443F-8F93-DD74A1EBBD70}" presName="rootComposite" presStyleCnt="0"/>
      <dgm:spPr/>
    </dgm:pt>
    <dgm:pt modelId="{DED87CA9-67FA-4FFA-8564-41F90616829B}" type="pres">
      <dgm:prSet presAssocID="{FAA2C4B5-4AB5-443F-8F93-DD74A1EBBD70}" presName="rootText" presStyleLbl="node4" presStyleIdx="3" presStyleCnt="14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DFDC778-6C04-4D02-8105-B45CE684598B}" type="pres">
      <dgm:prSet presAssocID="{FAA2C4B5-4AB5-443F-8F93-DD74A1EBBD70}" presName="rootConnector" presStyleLbl="node4" presStyleIdx="3" presStyleCnt="14"/>
      <dgm:spPr/>
      <dgm:t>
        <a:bodyPr/>
        <a:lstStyle/>
        <a:p>
          <a:pPr latinLnBrk="1"/>
          <a:endParaRPr lang="ko-KR" altLang="en-US"/>
        </a:p>
      </dgm:t>
    </dgm:pt>
    <dgm:pt modelId="{27A176CA-689C-47CB-BA74-E33F2689D1F8}" type="pres">
      <dgm:prSet presAssocID="{FAA2C4B5-4AB5-443F-8F93-DD74A1EBBD70}" presName="hierChild4" presStyleCnt="0"/>
      <dgm:spPr/>
    </dgm:pt>
    <dgm:pt modelId="{784496E2-247C-4393-BDA4-4FC897D6B421}" type="pres">
      <dgm:prSet presAssocID="{FAA2C4B5-4AB5-443F-8F93-DD74A1EBBD70}" presName="hierChild5" presStyleCnt="0"/>
      <dgm:spPr/>
    </dgm:pt>
    <dgm:pt modelId="{471D2198-A029-4FD8-BC7E-F3F7055989FD}" type="pres">
      <dgm:prSet presAssocID="{BCFECC11-05AC-416C-9D13-31E590E389FE}" presName="hierChild5" presStyleCnt="0"/>
      <dgm:spPr/>
    </dgm:pt>
    <dgm:pt modelId="{3D1B6D86-ED15-4A58-9D1A-A60BA3B2EB2B}" type="pres">
      <dgm:prSet presAssocID="{F6C4A7AF-5DFD-4F49-AAB3-2CE207946038}" presName="hierChild5" presStyleCnt="0"/>
      <dgm:spPr/>
    </dgm:pt>
    <dgm:pt modelId="{165A1244-C9AC-40E6-B47C-E44BFD4DFF56}" type="pres">
      <dgm:prSet presAssocID="{181C825A-6FC5-45B0-82CC-0CAF38BBE0B6}" presName="hierChild5" presStyleCnt="0"/>
      <dgm:spPr/>
    </dgm:pt>
    <dgm:pt modelId="{F567A719-3EC6-4BE9-8BE2-881703B116C2}" type="pres">
      <dgm:prSet presAssocID="{1EE198EE-907C-47A4-BF36-65F44BB48EF2}" presName="Name35" presStyleLbl="parChTrans1D2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7A705475-FDDE-4A04-A124-E2F3325B64B0}" type="pres">
      <dgm:prSet presAssocID="{55D621BE-5390-4B9C-8BCD-B1DF93989273}" presName="hierRoot2" presStyleCnt="0">
        <dgm:presLayoutVars>
          <dgm:hierBranch/>
        </dgm:presLayoutVars>
      </dgm:prSet>
      <dgm:spPr/>
    </dgm:pt>
    <dgm:pt modelId="{CC11FDA6-1925-4E37-B912-C881A3195865}" type="pres">
      <dgm:prSet presAssocID="{55D621BE-5390-4B9C-8BCD-B1DF93989273}" presName="rootComposite" presStyleCnt="0"/>
      <dgm:spPr/>
    </dgm:pt>
    <dgm:pt modelId="{2AB0B268-21A0-45EB-9727-073FB1357ADB}" type="pres">
      <dgm:prSet presAssocID="{55D621BE-5390-4B9C-8BCD-B1DF93989273}" presName="rootText" presStyleLbl="node2" presStyleIdx="1" presStyleCnt="2" custScaleX="123781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68FD2B5-A2C4-43EA-B068-71C5AF2BB088}" type="pres">
      <dgm:prSet presAssocID="{55D621BE-5390-4B9C-8BCD-B1DF93989273}" presName="rootConnector" presStyleLbl="node2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D8EE42E1-85F0-4033-98ED-79B4FD8BD6AE}" type="pres">
      <dgm:prSet presAssocID="{55D621BE-5390-4B9C-8BCD-B1DF93989273}" presName="hierChild4" presStyleCnt="0"/>
      <dgm:spPr/>
    </dgm:pt>
    <dgm:pt modelId="{A77E1BEC-96AF-4857-A761-492B3C2C40D4}" type="pres">
      <dgm:prSet presAssocID="{34A32023-137A-4B2D-B583-57C6FE3DC865}" presName="Name35" presStyleLbl="parChTrans1D3" presStyleIdx="3" presStyleCnt="7"/>
      <dgm:spPr/>
      <dgm:t>
        <a:bodyPr/>
        <a:lstStyle/>
        <a:p>
          <a:pPr latinLnBrk="1"/>
          <a:endParaRPr lang="ko-KR" altLang="en-US"/>
        </a:p>
      </dgm:t>
    </dgm:pt>
    <dgm:pt modelId="{E3825603-371F-4DC1-8C22-7C8CAD0E8501}" type="pres">
      <dgm:prSet presAssocID="{B35E8BD5-AE12-44B6-AEC0-27AC5D5D6303}" presName="hierRoot2" presStyleCnt="0">
        <dgm:presLayoutVars>
          <dgm:hierBranch val="r"/>
        </dgm:presLayoutVars>
      </dgm:prSet>
      <dgm:spPr/>
    </dgm:pt>
    <dgm:pt modelId="{DBBBC258-7CE5-4AE1-9BB7-86537C39A753}" type="pres">
      <dgm:prSet presAssocID="{B35E8BD5-AE12-44B6-AEC0-27AC5D5D6303}" presName="rootComposite" presStyleCnt="0"/>
      <dgm:spPr/>
    </dgm:pt>
    <dgm:pt modelId="{883E48B5-2E78-4D87-AD70-FC64896DD3EE}" type="pres">
      <dgm:prSet presAssocID="{B35E8BD5-AE12-44B6-AEC0-27AC5D5D6303}" presName="rootText" presStyleLbl="node3" presStyleIdx="3" presStyleCnt="7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23330A6-64B1-4868-A377-EFC57D18D4F5}" type="pres">
      <dgm:prSet presAssocID="{B35E8BD5-AE12-44B6-AEC0-27AC5D5D6303}" presName="rootConnector" presStyleLbl="node3" presStyleIdx="3" presStyleCnt="7"/>
      <dgm:spPr/>
      <dgm:t>
        <a:bodyPr/>
        <a:lstStyle/>
        <a:p>
          <a:pPr latinLnBrk="1"/>
          <a:endParaRPr lang="ko-KR" altLang="en-US"/>
        </a:p>
      </dgm:t>
    </dgm:pt>
    <dgm:pt modelId="{3F5A7097-2172-491D-BD61-03CE87ADC9A2}" type="pres">
      <dgm:prSet presAssocID="{B35E8BD5-AE12-44B6-AEC0-27AC5D5D6303}" presName="hierChild4" presStyleCnt="0"/>
      <dgm:spPr/>
    </dgm:pt>
    <dgm:pt modelId="{50F01B65-8CE2-4EB1-8A4A-CCC65971F26F}" type="pres">
      <dgm:prSet presAssocID="{54E368D6-7010-43E5-AF3E-65E2F9632303}" presName="Name50" presStyleLbl="parChTrans1D4" presStyleIdx="4" presStyleCnt="14"/>
      <dgm:spPr/>
      <dgm:t>
        <a:bodyPr/>
        <a:lstStyle/>
        <a:p>
          <a:pPr latinLnBrk="1"/>
          <a:endParaRPr lang="ko-KR" altLang="en-US"/>
        </a:p>
      </dgm:t>
    </dgm:pt>
    <dgm:pt modelId="{09EF3CC6-851B-413A-A3EF-BA4CE88E1889}" type="pres">
      <dgm:prSet presAssocID="{8577E101-99B4-4802-897C-4EAB1173ECA8}" presName="hierRoot2" presStyleCnt="0">
        <dgm:presLayoutVars>
          <dgm:hierBranch val="r"/>
        </dgm:presLayoutVars>
      </dgm:prSet>
      <dgm:spPr/>
    </dgm:pt>
    <dgm:pt modelId="{4C845459-9907-4081-B4EC-D49C043CA78D}" type="pres">
      <dgm:prSet presAssocID="{8577E101-99B4-4802-897C-4EAB1173ECA8}" presName="rootComposite" presStyleCnt="0"/>
      <dgm:spPr/>
    </dgm:pt>
    <dgm:pt modelId="{C4734B0F-891A-483F-9CC2-C711814DD23C}" type="pres">
      <dgm:prSet presAssocID="{8577E101-99B4-4802-897C-4EAB1173ECA8}" presName="rootText" presStyleLbl="node4" presStyleIdx="4" presStyleCnt="14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1439C86-E5B0-4B28-AC95-445E64B9A9E6}" type="pres">
      <dgm:prSet presAssocID="{8577E101-99B4-4802-897C-4EAB1173ECA8}" presName="rootConnector" presStyleLbl="node4" presStyleIdx="4" presStyleCnt="14"/>
      <dgm:spPr/>
      <dgm:t>
        <a:bodyPr/>
        <a:lstStyle/>
        <a:p>
          <a:pPr latinLnBrk="1"/>
          <a:endParaRPr lang="ko-KR" altLang="en-US"/>
        </a:p>
      </dgm:t>
    </dgm:pt>
    <dgm:pt modelId="{EBA18B9D-C75F-4772-B45C-D90E0E33997B}" type="pres">
      <dgm:prSet presAssocID="{8577E101-99B4-4802-897C-4EAB1173ECA8}" presName="hierChild4" presStyleCnt="0"/>
      <dgm:spPr/>
    </dgm:pt>
    <dgm:pt modelId="{FCD8FEF7-D709-4902-B8B2-9C149F84A328}" type="pres">
      <dgm:prSet presAssocID="{D30559CB-F406-4C22-89E8-6CB7F1D9B19F}" presName="Name50" presStyleLbl="parChTrans1D4" presStyleIdx="5" presStyleCnt="14"/>
      <dgm:spPr/>
      <dgm:t>
        <a:bodyPr/>
        <a:lstStyle/>
        <a:p>
          <a:pPr latinLnBrk="1"/>
          <a:endParaRPr lang="ko-KR" altLang="en-US"/>
        </a:p>
      </dgm:t>
    </dgm:pt>
    <dgm:pt modelId="{FB8EB18F-FF3B-40E1-BFA0-F96E0CEFB26E}" type="pres">
      <dgm:prSet presAssocID="{AC854CE3-06FA-4086-AF95-28F0FE66DDA2}" presName="hierRoot2" presStyleCnt="0">
        <dgm:presLayoutVars>
          <dgm:hierBranch val="r"/>
        </dgm:presLayoutVars>
      </dgm:prSet>
      <dgm:spPr/>
    </dgm:pt>
    <dgm:pt modelId="{6E02579D-A73E-43A4-9C8E-D36BC986F9CB}" type="pres">
      <dgm:prSet presAssocID="{AC854CE3-06FA-4086-AF95-28F0FE66DDA2}" presName="rootComposite" presStyleCnt="0"/>
      <dgm:spPr/>
    </dgm:pt>
    <dgm:pt modelId="{A4AD5C4D-EC4B-4125-9437-A46AFD10E360}" type="pres">
      <dgm:prSet presAssocID="{AC854CE3-06FA-4086-AF95-28F0FE66DDA2}" presName="rootText" presStyleLbl="node4" presStyleIdx="5" presStyleCnt="14" custScaleX="138870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49D25DB-98F0-412A-A1CB-D985BEC75ACF}" type="pres">
      <dgm:prSet presAssocID="{AC854CE3-06FA-4086-AF95-28F0FE66DDA2}" presName="rootConnector" presStyleLbl="node4" presStyleIdx="5" presStyleCnt="14"/>
      <dgm:spPr/>
      <dgm:t>
        <a:bodyPr/>
        <a:lstStyle/>
        <a:p>
          <a:pPr latinLnBrk="1"/>
          <a:endParaRPr lang="ko-KR" altLang="en-US"/>
        </a:p>
      </dgm:t>
    </dgm:pt>
    <dgm:pt modelId="{EA4E7B61-EB96-4646-8320-8B79DD3C7D27}" type="pres">
      <dgm:prSet presAssocID="{AC854CE3-06FA-4086-AF95-28F0FE66DDA2}" presName="hierChild4" presStyleCnt="0"/>
      <dgm:spPr/>
    </dgm:pt>
    <dgm:pt modelId="{15F20003-19D3-4F7C-A25D-76AA46E90976}" type="pres">
      <dgm:prSet presAssocID="{AD87BD2A-D514-4F57-9D8F-975228F6A439}" presName="Name50" presStyleLbl="parChTrans1D4" presStyleIdx="6" presStyleCnt="14"/>
      <dgm:spPr/>
      <dgm:t>
        <a:bodyPr/>
        <a:lstStyle/>
        <a:p>
          <a:pPr latinLnBrk="1"/>
          <a:endParaRPr lang="ko-KR" altLang="en-US"/>
        </a:p>
      </dgm:t>
    </dgm:pt>
    <dgm:pt modelId="{BBF8CA57-E4A7-4598-8FD4-7AF7E8630861}" type="pres">
      <dgm:prSet presAssocID="{B4A76F01-5EE9-4FC6-90CD-22641040537A}" presName="hierRoot2" presStyleCnt="0">
        <dgm:presLayoutVars>
          <dgm:hierBranch val="r"/>
        </dgm:presLayoutVars>
      </dgm:prSet>
      <dgm:spPr/>
    </dgm:pt>
    <dgm:pt modelId="{8C65D013-8A1D-43EC-9CC3-6BDE783F9A8F}" type="pres">
      <dgm:prSet presAssocID="{B4A76F01-5EE9-4FC6-90CD-22641040537A}" presName="rootComposite" presStyleCnt="0"/>
      <dgm:spPr/>
    </dgm:pt>
    <dgm:pt modelId="{1ECDAF37-E443-4DB8-A521-FD0C3D323FE6}" type="pres">
      <dgm:prSet presAssocID="{B4A76F01-5EE9-4FC6-90CD-22641040537A}" presName="rootText" presStyleLbl="node4" presStyleIdx="6" presStyleCnt="14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D88475D-429E-4283-ADDA-0CC799F39354}" type="pres">
      <dgm:prSet presAssocID="{B4A76F01-5EE9-4FC6-90CD-22641040537A}" presName="rootConnector" presStyleLbl="node4" presStyleIdx="6" presStyleCnt="14"/>
      <dgm:spPr/>
      <dgm:t>
        <a:bodyPr/>
        <a:lstStyle/>
        <a:p>
          <a:pPr latinLnBrk="1"/>
          <a:endParaRPr lang="ko-KR" altLang="en-US"/>
        </a:p>
      </dgm:t>
    </dgm:pt>
    <dgm:pt modelId="{60F58A72-650E-4E36-B18B-E14B219B537F}" type="pres">
      <dgm:prSet presAssocID="{B4A76F01-5EE9-4FC6-90CD-22641040537A}" presName="hierChild4" presStyleCnt="0"/>
      <dgm:spPr/>
    </dgm:pt>
    <dgm:pt modelId="{C9FB3947-46BD-4CF4-8842-2329D586863D}" type="pres">
      <dgm:prSet presAssocID="{5143FBBE-14D6-40EC-86AB-D05609EDB40B}" presName="Name50" presStyleLbl="parChTrans1D4" presStyleIdx="7" presStyleCnt="14"/>
      <dgm:spPr/>
      <dgm:t>
        <a:bodyPr/>
        <a:lstStyle/>
        <a:p>
          <a:pPr latinLnBrk="1"/>
          <a:endParaRPr lang="ko-KR" altLang="en-US"/>
        </a:p>
      </dgm:t>
    </dgm:pt>
    <dgm:pt modelId="{59A1957D-F9F5-4880-9661-2DD82979B833}" type="pres">
      <dgm:prSet presAssocID="{CD339DC6-A922-4616-A276-3A95F8215F3F}" presName="hierRoot2" presStyleCnt="0">
        <dgm:presLayoutVars>
          <dgm:hierBranch val="r"/>
        </dgm:presLayoutVars>
      </dgm:prSet>
      <dgm:spPr/>
    </dgm:pt>
    <dgm:pt modelId="{EA7CB5E7-5844-452D-A19B-84956AC2FBD9}" type="pres">
      <dgm:prSet presAssocID="{CD339DC6-A922-4616-A276-3A95F8215F3F}" presName="rootComposite" presStyleCnt="0"/>
      <dgm:spPr/>
    </dgm:pt>
    <dgm:pt modelId="{3AE593B2-89EE-4C15-8433-8001C6414051}" type="pres">
      <dgm:prSet presAssocID="{CD339DC6-A922-4616-A276-3A95F8215F3F}" presName="rootText" presStyleLbl="node4" presStyleIdx="7" presStyleCnt="14" custScaleX="108790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AF6431F-EB02-4934-BAA4-68BA30AD15C8}" type="pres">
      <dgm:prSet presAssocID="{CD339DC6-A922-4616-A276-3A95F8215F3F}" presName="rootConnector" presStyleLbl="node4" presStyleIdx="7" presStyleCnt="14"/>
      <dgm:spPr/>
      <dgm:t>
        <a:bodyPr/>
        <a:lstStyle/>
        <a:p>
          <a:pPr latinLnBrk="1"/>
          <a:endParaRPr lang="ko-KR" altLang="en-US"/>
        </a:p>
      </dgm:t>
    </dgm:pt>
    <dgm:pt modelId="{EB8B6220-0259-424C-9602-129C78A1F5AA}" type="pres">
      <dgm:prSet presAssocID="{CD339DC6-A922-4616-A276-3A95F8215F3F}" presName="hierChild4" presStyleCnt="0"/>
      <dgm:spPr/>
    </dgm:pt>
    <dgm:pt modelId="{D25757E5-64A9-49EF-B7A1-6EA513017133}" type="pres">
      <dgm:prSet presAssocID="{CD339DC6-A922-4616-A276-3A95F8215F3F}" presName="hierChild5" presStyleCnt="0"/>
      <dgm:spPr/>
    </dgm:pt>
    <dgm:pt modelId="{88253D1E-E5AD-4A5C-8BBF-2605CCF658AB}" type="pres">
      <dgm:prSet presAssocID="{B4A76F01-5EE9-4FC6-90CD-22641040537A}" presName="hierChild5" presStyleCnt="0"/>
      <dgm:spPr/>
    </dgm:pt>
    <dgm:pt modelId="{05FD5A64-69BE-4ECC-8FA9-5AE623D03C3A}" type="pres">
      <dgm:prSet presAssocID="{AC854CE3-06FA-4086-AF95-28F0FE66DDA2}" presName="hierChild5" presStyleCnt="0"/>
      <dgm:spPr/>
    </dgm:pt>
    <dgm:pt modelId="{57A01A09-45CA-4324-BA09-FFB8E236640F}" type="pres">
      <dgm:prSet presAssocID="{8577E101-99B4-4802-897C-4EAB1173ECA8}" presName="hierChild5" presStyleCnt="0"/>
      <dgm:spPr/>
    </dgm:pt>
    <dgm:pt modelId="{A982B234-8500-4F91-8050-A97A1D61EE42}" type="pres">
      <dgm:prSet presAssocID="{B35E8BD5-AE12-44B6-AEC0-27AC5D5D6303}" presName="hierChild5" presStyleCnt="0"/>
      <dgm:spPr/>
    </dgm:pt>
    <dgm:pt modelId="{7DD886E0-930A-4366-8C43-4B1179FFA6B2}" type="pres">
      <dgm:prSet presAssocID="{9BEFA182-C6B7-4544-96CB-86DFA78FEC9D}" presName="Name35" presStyleLbl="parChTrans1D3" presStyleIdx="4" presStyleCnt="7"/>
      <dgm:spPr/>
      <dgm:t>
        <a:bodyPr/>
        <a:lstStyle/>
        <a:p>
          <a:pPr latinLnBrk="1"/>
          <a:endParaRPr lang="ko-KR" altLang="en-US"/>
        </a:p>
      </dgm:t>
    </dgm:pt>
    <dgm:pt modelId="{F43A49B6-7030-4F33-9FC2-EB5B1BC7CD8A}" type="pres">
      <dgm:prSet presAssocID="{025FACC2-B87D-4D59-9C1D-3BF465511A4F}" presName="hierRoot2" presStyleCnt="0">
        <dgm:presLayoutVars>
          <dgm:hierBranch val="r"/>
        </dgm:presLayoutVars>
      </dgm:prSet>
      <dgm:spPr/>
    </dgm:pt>
    <dgm:pt modelId="{48727176-799C-46CD-8752-D539BE43A223}" type="pres">
      <dgm:prSet presAssocID="{025FACC2-B87D-4D59-9C1D-3BF465511A4F}" presName="rootComposite" presStyleCnt="0"/>
      <dgm:spPr/>
    </dgm:pt>
    <dgm:pt modelId="{FC763B84-D830-44D9-B8DF-38A727D05AB3}" type="pres">
      <dgm:prSet presAssocID="{025FACC2-B87D-4D59-9C1D-3BF465511A4F}" presName="rootText" presStyleLbl="node3" presStyleIdx="4" presStyleCnt="7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1E87184-7AC9-48B0-A0CD-34B97F39DDF8}" type="pres">
      <dgm:prSet presAssocID="{025FACC2-B87D-4D59-9C1D-3BF465511A4F}" presName="rootConnector" presStyleLbl="node3" presStyleIdx="4" presStyleCnt="7"/>
      <dgm:spPr/>
      <dgm:t>
        <a:bodyPr/>
        <a:lstStyle/>
        <a:p>
          <a:pPr latinLnBrk="1"/>
          <a:endParaRPr lang="ko-KR" altLang="en-US"/>
        </a:p>
      </dgm:t>
    </dgm:pt>
    <dgm:pt modelId="{C4EDE1C3-AC13-47E2-8380-B3782EBE723F}" type="pres">
      <dgm:prSet presAssocID="{025FACC2-B87D-4D59-9C1D-3BF465511A4F}" presName="hierChild4" presStyleCnt="0"/>
      <dgm:spPr/>
    </dgm:pt>
    <dgm:pt modelId="{B436332F-B6AA-47A1-A151-4708E47BB45F}" type="pres">
      <dgm:prSet presAssocID="{EAEC5E88-8EBE-40C4-8C4C-9E61F63CE764}" presName="Name50" presStyleLbl="parChTrans1D4" presStyleIdx="8" presStyleCnt="14"/>
      <dgm:spPr/>
      <dgm:t>
        <a:bodyPr/>
        <a:lstStyle/>
        <a:p>
          <a:pPr latinLnBrk="1"/>
          <a:endParaRPr lang="ko-KR" altLang="en-US"/>
        </a:p>
      </dgm:t>
    </dgm:pt>
    <dgm:pt modelId="{9896EB23-FC7F-4A67-8028-5DB8DE777C03}" type="pres">
      <dgm:prSet presAssocID="{B46D04D2-70CE-49DF-95EB-A41FB86352FF}" presName="hierRoot2" presStyleCnt="0">
        <dgm:presLayoutVars>
          <dgm:hierBranch val="r"/>
        </dgm:presLayoutVars>
      </dgm:prSet>
      <dgm:spPr/>
    </dgm:pt>
    <dgm:pt modelId="{5EF2BCBF-BE5B-4421-AFE8-F6A478422953}" type="pres">
      <dgm:prSet presAssocID="{B46D04D2-70CE-49DF-95EB-A41FB86352FF}" presName="rootComposite" presStyleCnt="0"/>
      <dgm:spPr/>
    </dgm:pt>
    <dgm:pt modelId="{84F5FED4-1522-4882-A878-526DDB71006C}" type="pres">
      <dgm:prSet presAssocID="{B46D04D2-70CE-49DF-95EB-A41FB86352FF}" presName="rootText" presStyleLbl="node4" presStyleIdx="8" presStyleCnt="14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A636132-C034-4974-81DA-53A4377AF63C}" type="pres">
      <dgm:prSet presAssocID="{B46D04D2-70CE-49DF-95EB-A41FB86352FF}" presName="rootConnector" presStyleLbl="node4" presStyleIdx="8" presStyleCnt="14"/>
      <dgm:spPr/>
      <dgm:t>
        <a:bodyPr/>
        <a:lstStyle/>
        <a:p>
          <a:pPr latinLnBrk="1"/>
          <a:endParaRPr lang="ko-KR" altLang="en-US"/>
        </a:p>
      </dgm:t>
    </dgm:pt>
    <dgm:pt modelId="{268AD291-4588-4038-BDD7-611500B44255}" type="pres">
      <dgm:prSet presAssocID="{B46D04D2-70CE-49DF-95EB-A41FB86352FF}" presName="hierChild4" presStyleCnt="0"/>
      <dgm:spPr/>
    </dgm:pt>
    <dgm:pt modelId="{0F2F5A73-6441-4EF4-8B5A-0F55440EE6F0}" type="pres">
      <dgm:prSet presAssocID="{B46D04D2-70CE-49DF-95EB-A41FB86352FF}" presName="hierChild5" presStyleCnt="0"/>
      <dgm:spPr/>
    </dgm:pt>
    <dgm:pt modelId="{12CF833F-04CC-4091-BD5D-5BF5E74A84A7}" type="pres">
      <dgm:prSet presAssocID="{025FACC2-B87D-4D59-9C1D-3BF465511A4F}" presName="hierChild5" presStyleCnt="0"/>
      <dgm:spPr/>
    </dgm:pt>
    <dgm:pt modelId="{4AC35044-603C-4AB2-B9CF-51BE6FC3E8ED}" type="pres">
      <dgm:prSet presAssocID="{6E402CBA-A445-4780-B775-7667B8AD48B9}" presName="Name35" presStyleLbl="parChTrans1D3" presStyleIdx="5" presStyleCnt="7"/>
      <dgm:spPr/>
      <dgm:t>
        <a:bodyPr/>
        <a:lstStyle/>
        <a:p>
          <a:pPr latinLnBrk="1"/>
          <a:endParaRPr lang="ko-KR" altLang="en-US"/>
        </a:p>
      </dgm:t>
    </dgm:pt>
    <dgm:pt modelId="{D290981E-687A-49B7-9EA3-3DDA8D417514}" type="pres">
      <dgm:prSet presAssocID="{AD44F75D-AA55-48BD-BB2D-438F05742728}" presName="hierRoot2" presStyleCnt="0">
        <dgm:presLayoutVars>
          <dgm:hierBranch val="r"/>
        </dgm:presLayoutVars>
      </dgm:prSet>
      <dgm:spPr/>
    </dgm:pt>
    <dgm:pt modelId="{8B71A1E9-55F6-4EB2-A8EB-DE5472694604}" type="pres">
      <dgm:prSet presAssocID="{AD44F75D-AA55-48BD-BB2D-438F05742728}" presName="rootComposite" presStyleCnt="0"/>
      <dgm:spPr/>
    </dgm:pt>
    <dgm:pt modelId="{39F5C748-4473-42D9-A4C3-8E31F59FD39C}" type="pres">
      <dgm:prSet presAssocID="{AD44F75D-AA55-48BD-BB2D-438F05742728}" presName="rootText" presStyleLbl="node3" presStyleIdx="5" presStyleCnt="7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42F0D52-EE1A-40AA-B6D4-487978855907}" type="pres">
      <dgm:prSet presAssocID="{AD44F75D-AA55-48BD-BB2D-438F05742728}" presName="rootConnector" presStyleLbl="node3" presStyleIdx="5" presStyleCnt="7"/>
      <dgm:spPr/>
      <dgm:t>
        <a:bodyPr/>
        <a:lstStyle/>
        <a:p>
          <a:pPr latinLnBrk="1"/>
          <a:endParaRPr lang="ko-KR" altLang="en-US"/>
        </a:p>
      </dgm:t>
    </dgm:pt>
    <dgm:pt modelId="{AF2731F2-1BA4-4CA9-A7AE-93E5EAF45E0F}" type="pres">
      <dgm:prSet presAssocID="{AD44F75D-AA55-48BD-BB2D-438F05742728}" presName="hierChild4" presStyleCnt="0"/>
      <dgm:spPr/>
    </dgm:pt>
    <dgm:pt modelId="{F0AE8607-F169-4511-85F8-26EDB395243B}" type="pres">
      <dgm:prSet presAssocID="{2EEAD582-21A9-44E6-B26A-3B275921BEC5}" presName="Name50" presStyleLbl="parChTrans1D4" presStyleIdx="9" presStyleCnt="14"/>
      <dgm:spPr/>
      <dgm:t>
        <a:bodyPr/>
        <a:lstStyle/>
        <a:p>
          <a:pPr latinLnBrk="1"/>
          <a:endParaRPr lang="ko-KR" altLang="en-US"/>
        </a:p>
      </dgm:t>
    </dgm:pt>
    <dgm:pt modelId="{D3B6C4D3-3D58-4F0F-87A5-D9A9389E950B}" type="pres">
      <dgm:prSet presAssocID="{EA0E5DE0-B1D1-487E-9646-021C66EAA355}" presName="hierRoot2" presStyleCnt="0">
        <dgm:presLayoutVars>
          <dgm:hierBranch val="r"/>
        </dgm:presLayoutVars>
      </dgm:prSet>
      <dgm:spPr/>
    </dgm:pt>
    <dgm:pt modelId="{D71F8752-3521-4649-A083-3D4E37985808}" type="pres">
      <dgm:prSet presAssocID="{EA0E5DE0-B1D1-487E-9646-021C66EAA355}" presName="rootComposite" presStyleCnt="0"/>
      <dgm:spPr/>
    </dgm:pt>
    <dgm:pt modelId="{7A93AE1A-C9DF-4F05-9A77-80B705ACF204}" type="pres">
      <dgm:prSet presAssocID="{EA0E5DE0-B1D1-487E-9646-021C66EAA355}" presName="rootText" presStyleLbl="node4" presStyleIdx="9" presStyleCnt="14" custScaleX="122755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ECAC6E0-D929-489E-9004-B8D44067A468}" type="pres">
      <dgm:prSet presAssocID="{EA0E5DE0-B1D1-487E-9646-021C66EAA355}" presName="rootConnector" presStyleLbl="node4" presStyleIdx="9" presStyleCnt="14"/>
      <dgm:spPr/>
      <dgm:t>
        <a:bodyPr/>
        <a:lstStyle/>
        <a:p>
          <a:pPr latinLnBrk="1"/>
          <a:endParaRPr lang="ko-KR" altLang="en-US"/>
        </a:p>
      </dgm:t>
    </dgm:pt>
    <dgm:pt modelId="{695C71ED-6B9D-4AED-AC0C-A2AEC9554026}" type="pres">
      <dgm:prSet presAssocID="{EA0E5DE0-B1D1-487E-9646-021C66EAA355}" presName="hierChild4" presStyleCnt="0"/>
      <dgm:spPr/>
    </dgm:pt>
    <dgm:pt modelId="{39E18EE2-6694-43A5-A7D8-48D7F025D26D}" type="pres">
      <dgm:prSet presAssocID="{EA0E5DE0-B1D1-487E-9646-021C66EAA355}" presName="hierChild5" presStyleCnt="0"/>
      <dgm:spPr/>
    </dgm:pt>
    <dgm:pt modelId="{83216877-94C2-4FB4-B92C-95B36FF9180E}" type="pres">
      <dgm:prSet presAssocID="{AD44F75D-AA55-48BD-BB2D-438F05742728}" presName="hierChild5" presStyleCnt="0"/>
      <dgm:spPr/>
    </dgm:pt>
    <dgm:pt modelId="{ACAB5645-D352-49EF-B523-E8D1C43A3DFC}" type="pres">
      <dgm:prSet presAssocID="{AC813095-AE70-427D-A2E3-106EDFD49F1F}" presName="Name35" presStyleLbl="parChTrans1D3" presStyleIdx="6" presStyleCnt="7"/>
      <dgm:spPr/>
      <dgm:t>
        <a:bodyPr/>
        <a:lstStyle/>
        <a:p>
          <a:pPr latinLnBrk="1"/>
          <a:endParaRPr lang="ko-KR" altLang="en-US"/>
        </a:p>
      </dgm:t>
    </dgm:pt>
    <dgm:pt modelId="{3133E53D-446C-40BF-A20C-9DDE3D5619D4}" type="pres">
      <dgm:prSet presAssocID="{F376CFCC-2C33-470E-8D84-BDFE9CB283E2}" presName="hierRoot2" presStyleCnt="0">
        <dgm:presLayoutVars>
          <dgm:hierBranch val="r"/>
        </dgm:presLayoutVars>
      </dgm:prSet>
      <dgm:spPr/>
    </dgm:pt>
    <dgm:pt modelId="{4E95FBD1-C00E-41EB-A063-2F01F809470D}" type="pres">
      <dgm:prSet presAssocID="{F376CFCC-2C33-470E-8D84-BDFE9CB283E2}" presName="rootComposite" presStyleCnt="0"/>
      <dgm:spPr/>
    </dgm:pt>
    <dgm:pt modelId="{8EC9FE51-A6B7-406F-90AD-61E39B815542}" type="pres">
      <dgm:prSet presAssocID="{F376CFCC-2C33-470E-8D84-BDFE9CB283E2}" presName="rootText" presStyleLbl="node3" presStyleIdx="6" presStyleCnt="7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B0DEA69-884F-4A35-9377-88EA0097801C}" type="pres">
      <dgm:prSet presAssocID="{F376CFCC-2C33-470E-8D84-BDFE9CB283E2}" presName="rootConnector" presStyleLbl="node3" presStyleIdx="6" presStyleCnt="7"/>
      <dgm:spPr/>
      <dgm:t>
        <a:bodyPr/>
        <a:lstStyle/>
        <a:p>
          <a:pPr latinLnBrk="1"/>
          <a:endParaRPr lang="ko-KR" altLang="en-US"/>
        </a:p>
      </dgm:t>
    </dgm:pt>
    <dgm:pt modelId="{D8D4A4FF-C5C7-4D0C-A052-07417E2A4DF7}" type="pres">
      <dgm:prSet presAssocID="{F376CFCC-2C33-470E-8D84-BDFE9CB283E2}" presName="hierChild4" presStyleCnt="0"/>
      <dgm:spPr/>
    </dgm:pt>
    <dgm:pt modelId="{5694EDC7-AB1A-4340-B3A1-765B447756F7}" type="pres">
      <dgm:prSet presAssocID="{01D3FA82-4C96-40B2-8437-277C8B638A6A}" presName="Name50" presStyleLbl="parChTrans1D4" presStyleIdx="10" presStyleCnt="14"/>
      <dgm:spPr/>
      <dgm:t>
        <a:bodyPr/>
        <a:lstStyle/>
        <a:p>
          <a:pPr latinLnBrk="1"/>
          <a:endParaRPr lang="ko-KR" altLang="en-US"/>
        </a:p>
      </dgm:t>
    </dgm:pt>
    <dgm:pt modelId="{A139A916-F6E5-41DD-AE06-841E1AB60BBF}" type="pres">
      <dgm:prSet presAssocID="{F8365EEA-FA2A-4FFC-B64F-B32E173FF8C3}" presName="hierRoot2" presStyleCnt="0">
        <dgm:presLayoutVars>
          <dgm:hierBranch val="r"/>
        </dgm:presLayoutVars>
      </dgm:prSet>
      <dgm:spPr/>
    </dgm:pt>
    <dgm:pt modelId="{ECE1E1BB-91AA-43BD-B95E-4693B8CFC45F}" type="pres">
      <dgm:prSet presAssocID="{F8365EEA-FA2A-4FFC-B64F-B32E173FF8C3}" presName="rootComposite" presStyleCnt="0"/>
      <dgm:spPr/>
    </dgm:pt>
    <dgm:pt modelId="{2EFC94CF-84AC-4D6A-969D-20D9006C62D8}" type="pres">
      <dgm:prSet presAssocID="{F8365EEA-FA2A-4FFC-B64F-B32E173FF8C3}" presName="rootText" presStyleLbl="node4" presStyleIdx="10" presStyleCnt="14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CE10459-AAD4-4936-B8FA-A1A10EEFA0E3}" type="pres">
      <dgm:prSet presAssocID="{F8365EEA-FA2A-4FFC-B64F-B32E173FF8C3}" presName="rootConnector" presStyleLbl="node4" presStyleIdx="10" presStyleCnt="14"/>
      <dgm:spPr/>
      <dgm:t>
        <a:bodyPr/>
        <a:lstStyle/>
        <a:p>
          <a:pPr latinLnBrk="1"/>
          <a:endParaRPr lang="ko-KR" altLang="en-US"/>
        </a:p>
      </dgm:t>
    </dgm:pt>
    <dgm:pt modelId="{EF3CC285-B349-429B-8B7E-FF60FDFFD46C}" type="pres">
      <dgm:prSet presAssocID="{F8365EEA-FA2A-4FFC-B64F-B32E173FF8C3}" presName="hierChild4" presStyleCnt="0"/>
      <dgm:spPr/>
    </dgm:pt>
    <dgm:pt modelId="{402950A0-8A36-4819-BB80-907676635C84}" type="pres">
      <dgm:prSet presAssocID="{3648A4DE-C1F0-4AEC-B670-D9AE328B16DA}" presName="Name50" presStyleLbl="parChTrans1D4" presStyleIdx="11" presStyleCnt="14"/>
      <dgm:spPr/>
      <dgm:t>
        <a:bodyPr/>
        <a:lstStyle/>
        <a:p>
          <a:pPr latinLnBrk="1"/>
          <a:endParaRPr lang="ko-KR" altLang="en-US"/>
        </a:p>
      </dgm:t>
    </dgm:pt>
    <dgm:pt modelId="{51639A45-FBF9-4934-BA92-1F5BE91B0FCE}" type="pres">
      <dgm:prSet presAssocID="{742478AC-467B-4DAA-937D-EE817E3E8DCD}" presName="hierRoot2" presStyleCnt="0">
        <dgm:presLayoutVars>
          <dgm:hierBranch val="r"/>
        </dgm:presLayoutVars>
      </dgm:prSet>
      <dgm:spPr/>
    </dgm:pt>
    <dgm:pt modelId="{71FE9D93-B7F3-4F2F-B6A5-3DF6FBE4EFA7}" type="pres">
      <dgm:prSet presAssocID="{742478AC-467B-4DAA-937D-EE817E3E8DCD}" presName="rootComposite" presStyleCnt="0"/>
      <dgm:spPr/>
    </dgm:pt>
    <dgm:pt modelId="{F939A79E-E16A-4F8A-9528-ABC8DEDB2E94}" type="pres">
      <dgm:prSet presAssocID="{742478AC-467B-4DAA-937D-EE817E3E8DCD}" presName="rootText" presStyleLbl="node4" presStyleIdx="11" presStyleCnt="14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71806B5-53D2-4838-8CA2-816BC023877B}" type="pres">
      <dgm:prSet presAssocID="{742478AC-467B-4DAA-937D-EE817E3E8DCD}" presName="rootConnector" presStyleLbl="node4" presStyleIdx="11" presStyleCnt="14"/>
      <dgm:spPr/>
      <dgm:t>
        <a:bodyPr/>
        <a:lstStyle/>
        <a:p>
          <a:pPr latinLnBrk="1"/>
          <a:endParaRPr lang="ko-KR" altLang="en-US"/>
        </a:p>
      </dgm:t>
    </dgm:pt>
    <dgm:pt modelId="{744065AB-6B71-4C22-9220-DFE127A65C86}" type="pres">
      <dgm:prSet presAssocID="{742478AC-467B-4DAA-937D-EE817E3E8DCD}" presName="hierChild4" presStyleCnt="0"/>
      <dgm:spPr/>
    </dgm:pt>
    <dgm:pt modelId="{B155FA6C-4194-4A80-A8E7-82C23A764BA5}" type="pres">
      <dgm:prSet presAssocID="{016E7B80-42D5-4FD0-8E53-FD707EAD125B}" presName="Name50" presStyleLbl="parChTrans1D4" presStyleIdx="12" presStyleCnt="14"/>
      <dgm:spPr/>
      <dgm:t>
        <a:bodyPr/>
        <a:lstStyle/>
        <a:p>
          <a:pPr latinLnBrk="1"/>
          <a:endParaRPr lang="ko-KR" altLang="en-US"/>
        </a:p>
      </dgm:t>
    </dgm:pt>
    <dgm:pt modelId="{CA572780-8FF7-4A04-B0E4-3EC65DF87513}" type="pres">
      <dgm:prSet presAssocID="{04437D9B-0807-4ACF-8CF8-735455695787}" presName="hierRoot2" presStyleCnt="0">
        <dgm:presLayoutVars>
          <dgm:hierBranch val="r"/>
        </dgm:presLayoutVars>
      </dgm:prSet>
      <dgm:spPr/>
    </dgm:pt>
    <dgm:pt modelId="{EF599997-9E09-45FE-8B6A-B925E344F0C0}" type="pres">
      <dgm:prSet presAssocID="{04437D9B-0807-4ACF-8CF8-735455695787}" presName="rootComposite" presStyleCnt="0"/>
      <dgm:spPr/>
    </dgm:pt>
    <dgm:pt modelId="{59D3CC83-5058-49D0-85E5-7FA445FFF09A}" type="pres">
      <dgm:prSet presAssocID="{04437D9B-0807-4ACF-8CF8-735455695787}" presName="rootText" presStyleLbl="node4" presStyleIdx="12" presStyleCnt="14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BF69CB9-4B76-4F21-A0AC-B481D203F6AB}" type="pres">
      <dgm:prSet presAssocID="{04437D9B-0807-4ACF-8CF8-735455695787}" presName="rootConnector" presStyleLbl="node4" presStyleIdx="12" presStyleCnt="14"/>
      <dgm:spPr/>
      <dgm:t>
        <a:bodyPr/>
        <a:lstStyle/>
        <a:p>
          <a:pPr latinLnBrk="1"/>
          <a:endParaRPr lang="ko-KR" altLang="en-US"/>
        </a:p>
      </dgm:t>
    </dgm:pt>
    <dgm:pt modelId="{331B30B5-FF57-436B-9EA6-8F0C87D45CCE}" type="pres">
      <dgm:prSet presAssocID="{04437D9B-0807-4ACF-8CF8-735455695787}" presName="hierChild4" presStyleCnt="0"/>
      <dgm:spPr/>
    </dgm:pt>
    <dgm:pt modelId="{551E2B05-C2AE-4D6D-A33C-332DF17E0453}" type="pres">
      <dgm:prSet presAssocID="{F37B571B-24F2-4430-AC30-E7325527A1D6}" presName="Name50" presStyleLbl="parChTrans1D4" presStyleIdx="13" presStyleCnt="14"/>
      <dgm:spPr/>
      <dgm:t>
        <a:bodyPr/>
        <a:lstStyle/>
        <a:p>
          <a:pPr latinLnBrk="1"/>
          <a:endParaRPr lang="ko-KR" altLang="en-US"/>
        </a:p>
      </dgm:t>
    </dgm:pt>
    <dgm:pt modelId="{1E79D244-332A-4E2D-8F38-6B8375B8B3E5}" type="pres">
      <dgm:prSet presAssocID="{D816E590-7138-4CE2-AD00-045B16D96003}" presName="hierRoot2" presStyleCnt="0">
        <dgm:presLayoutVars>
          <dgm:hierBranch val="r"/>
        </dgm:presLayoutVars>
      </dgm:prSet>
      <dgm:spPr/>
    </dgm:pt>
    <dgm:pt modelId="{89CE7B91-2419-4FC6-9006-F5B6BB8CEC9F}" type="pres">
      <dgm:prSet presAssocID="{D816E590-7138-4CE2-AD00-045B16D96003}" presName="rootComposite" presStyleCnt="0"/>
      <dgm:spPr/>
    </dgm:pt>
    <dgm:pt modelId="{615C0AB7-191C-4B7E-AF49-E568B5BA1B56}" type="pres">
      <dgm:prSet presAssocID="{D816E590-7138-4CE2-AD00-045B16D96003}" presName="rootText" presStyleLbl="node4" presStyleIdx="13" presStyleCnt="14" custScaleX="115559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F083679-2724-4F2D-BF20-7FA6CA3FEE16}" type="pres">
      <dgm:prSet presAssocID="{D816E590-7138-4CE2-AD00-045B16D96003}" presName="rootConnector" presStyleLbl="node4" presStyleIdx="13" presStyleCnt="14"/>
      <dgm:spPr/>
      <dgm:t>
        <a:bodyPr/>
        <a:lstStyle/>
        <a:p>
          <a:pPr latinLnBrk="1"/>
          <a:endParaRPr lang="ko-KR" altLang="en-US"/>
        </a:p>
      </dgm:t>
    </dgm:pt>
    <dgm:pt modelId="{510BC937-F275-4FC7-9ABE-04526DCEBDAF}" type="pres">
      <dgm:prSet presAssocID="{D816E590-7138-4CE2-AD00-045B16D96003}" presName="hierChild4" presStyleCnt="0"/>
      <dgm:spPr/>
    </dgm:pt>
    <dgm:pt modelId="{72E17D7B-A815-4011-9268-28053E9BFE15}" type="pres">
      <dgm:prSet presAssocID="{D816E590-7138-4CE2-AD00-045B16D96003}" presName="hierChild5" presStyleCnt="0"/>
      <dgm:spPr/>
    </dgm:pt>
    <dgm:pt modelId="{4454410C-5BEB-4AED-B315-17F545710757}" type="pres">
      <dgm:prSet presAssocID="{04437D9B-0807-4ACF-8CF8-735455695787}" presName="hierChild5" presStyleCnt="0"/>
      <dgm:spPr/>
    </dgm:pt>
    <dgm:pt modelId="{82EB48A6-D976-4928-91FD-99E14E66DE11}" type="pres">
      <dgm:prSet presAssocID="{742478AC-467B-4DAA-937D-EE817E3E8DCD}" presName="hierChild5" presStyleCnt="0"/>
      <dgm:spPr/>
    </dgm:pt>
    <dgm:pt modelId="{42343CC0-019B-4433-84E7-956FEFAC3EBB}" type="pres">
      <dgm:prSet presAssocID="{F8365EEA-FA2A-4FFC-B64F-B32E173FF8C3}" presName="hierChild5" presStyleCnt="0"/>
      <dgm:spPr/>
    </dgm:pt>
    <dgm:pt modelId="{2DA1D1A8-6DF1-4B67-872E-0E9F5ABD7527}" type="pres">
      <dgm:prSet presAssocID="{F376CFCC-2C33-470E-8D84-BDFE9CB283E2}" presName="hierChild5" presStyleCnt="0"/>
      <dgm:spPr/>
    </dgm:pt>
    <dgm:pt modelId="{D9A01243-CDAE-4D61-8DE3-24CB476892A2}" type="pres">
      <dgm:prSet presAssocID="{55D621BE-5390-4B9C-8BCD-B1DF93989273}" presName="hierChild5" presStyleCnt="0"/>
      <dgm:spPr/>
    </dgm:pt>
    <dgm:pt modelId="{ACBAB7AC-744F-40E3-A0D2-112EDE98F273}" type="pres">
      <dgm:prSet presAssocID="{8F46A248-7932-46C9-B506-E4E445878795}" presName="hierChild3" presStyleCnt="0"/>
      <dgm:spPr/>
    </dgm:pt>
  </dgm:ptLst>
  <dgm:cxnLst>
    <dgm:cxn modelId="{06C70C6B-8DAC-42E4-8245-175FD98D63C9}" srcId="{55D621BE-5390-4B9C-8BCD-B1DF93989273}" destId="{AD44F75D-AA55-48BD-BB2D-438F05742728}" srcOrd="2" destOrd="0" parTransId="{6E402CBA-A445-4780-B775-7667B8AD48B9}" sibTransId="{0D46729B-A25E-452C-82E3-FD6D0EB18977}"/>
    <dgm:cxn modelId="{6147FC2B-F20D-47E3-A113-15FB22C73037}" type="presOf" srcId="{3648A4DE-C1F0-4AEC-B670-D9AE328B16DA}" destId="{402950A0-8A36-4819-BB80-907676635C84}" srcOrd="0" destOrd="0" presId="urn:microsoft.com/office/officeart/2005/8/layout/orgChart1"/>
    <dgm:cxn modelId="{4C70CE3E-FE36-4BDE-90FB-89E1E37B0340}" srcId="{B35E8BD5-AE12-44B6-AEC0-27AC5D5D6303}" destId="{8577E101-99B4-4802-897C-4EAB1173ECA8}" srcOrd="0" destOrd="0" parTransId="{54E368D6-7010-43E5-AF3E-65E2F9632303}" sibTransId="{FC3D04A3-05A1-448A-8064-0B1B49C5E137}"/>
    <dgm:cxn modelId="{9833FA64-ECB2-4E68-AB94-32694CB4E2D1}" srcId="{8F46A248-7932-46C9-B506-E4E445878795}" destId="{55D621BE-5390-4B9C-8BCD-B1DF93989273}" srcOrd="1" destOrd="0" parTransId="{1EE198EE-907C-47A4-BF36-65F44BB48EF2}" sibTransId="{036C8E0F-8EA2-4D3A-98A7-33863846922B}"/>
    <dgm:cxn modelId="{03220C90-1897-491B-AB07-1972F1147E33}" type="presOf" srcId="{54E368D6-7010-43E5-AF3E-65E2F9632303}" destId="{50F01B65-8CE2-4EB1-8A4A-CCC65971F26F}" srcOrd="0" destOrd="0" presId="urn:microsoft.com/office/officeart/2005/8/layout/orgChart1"/>
    <dgm:cxn modelId="{8D8DC3E0-8A7E-4115-A9E6-A36C9D709A58}" type="presOf" srcId="{AC854CE3-06FA-4086-AF95-28F0FE66DDA2}" destId="{A4AD5C4D-EC4B-4125-9437-A46AFD10E360}" srcOrd="0" destOrd="0" presId="urn:microsoft.com/office/officeart/2005/8/layout/orgChart1"/>
    <dgm:cxn modelId="{BB66F732-D4CD-4656-ACBB-D1BE943282ED}" type="presOf" srcId="{B46D04D2-70CE-49DF-95EB-A41FB86352FF}" destId="{DA636132-C034-4974-81DA-53A4377AF63C}" srcOrd="1" destOrd="0" presId="urn:microsoft.com/office/officeart/2005/8/layout/orgChart1"/>
    <dgm:cxn modelId="{A306308A-FA94-4C1E-A17A-63526CEA3FB3}" type="presOf" srcId="{AD87BD2A-D514-4F57-9D8F-975228F6A439}" destId="{15F20003-19D3-4F7C-A25D-76AA46E90976}" srcOrd="0" destOrd="0" presId="urn:microsoft.com/office/officeart/2005/8/layout/orgChart1"/>
    <dgm:cxn modelId="{7F939D51-4CB7-4ADA-A172-EFA736BDFDFF}" type="presOf" srcId="{213DFD94-4CC5-4307-AB92-AE8D8E727830}" destId="{BC5E7AEA-37DF-4CF9-BAA1-027E9886E31F}" srcOrd="0" destOrd="0" presId="urn:microsoft.com/office/officeart/2005/8/layout/orgChart1"/>
    <dgm:cxn modelId="{59C4B1DC-E539-4A7B-A453-5F717F6F6EB4}" srcId="{F6C4A7AF-5DFD-4F49-AAB3-2CE207946038}" destId="{BCFECC11-05AC-416C-9D13-31E590E389FE}" srcOrd="0" destOrd="0" parTransId="{74BD7188-AE38-4228-8CA2-34BAA1705600}" sibTransId="{B3D2BE48-1958-48CD-8993-0E10A771C5ED}"/>
    <dgm:cxn modelId="{4DB78882-9E62-4EF4-B8FC-949A9A03B3AA}" type="presOf" srcId="{AC854CE3-06FA-4086-AF95-28F0FE66DDA2}" destId="{449D25DB-98F0-412A-A1CB-D985BEC75ACF}" srcOrd="1" destOrd="0" presId="urn:microsoft.com/office/officeart/2005/8/layout/orgChart1"/>
    <dgm:cxn modelId="{D5B577C2-F300-480D-A0C7-753693E05540}" type="presOf" srcId="{7A8C2BBA-2131-411D-B017-FBD97013F9C9}" destId="{58CCE840-164E-4FCC-A616-459A19E94E5F}" srcOrd="1" destOrd="0" presId="urn:microsoft.com/office/officeart/2005/8/layout/orgChart1"/>
    <dgm:cxn modelId="{295AEBA1-E00B-499D-A559-0DDDAC414A3D}" type="presOf" srcId="{F376CFCC-2C33-470E-8D84-BDFE9CB283E2}" destId="{8EC9FE51-A6B7-406F-90AD-61E39B815542}" srcOrd="0" destOrd="0" presId="urn:microsoft.com/office/officeart/2005/8/layout/orgChart1"/>
    <dgm:cxn modelId="{1D4C62C8-E057-456E-A386-31880D2DE604}" srcId="{CCC09B0E-B27B-4880-80BF-2DC197394269}" destId="{8F46A248-7932-46C9-B506-E4E445878795}" srcOrd="0" destOrd="0" parTransId="{028A5FE1-1D59-46BD-A86B-32CEEAC48F9B}" sibTransId="{F95C2359-2BAA-4E35-9E26-6E2EBC62949F}"/>
    <dgm:cxn modelId="{451EBCB4-BD33-46D8-84FB-860123D570DB}" srcId="{55D621BE-5390-4B9C-8BCD-B1DF93989273}" destId="{F376CFCC-2C33-470E-8D84-BDFE9CB283E2}" srcOrd="3" destOrd="0" parTransId="{AC813095-AE70-427D-A2E3-106EDFD49F1F}" sibTransId="{36029C3C-C204-4890-8A3B-8B7F433D5066}"/>
    <dgm:cxn modelId="{9EF52144-6208-4FD8-9E16-B38C17EBA675}" type="presOf" srcId="{B46D04D2-70CE-49DF-95EB-A41FB86352FF}" destId="{84F5FED4-1522-4882-A878-526DDB71006C}" srcOrd="0" destOrd="0" presId="urn:microsoft.com/office/officeart/2005/8/layout/orgChart1"/>
    <dgm:cxn modelId="{0AC01BA3-3A90-486C-A5B7-6F91FDE87D80}" type="presOf" srcId="{5143FBBE-14D6-40EC-86AB-D05609EDB40B}" destId="{C9FB3947-46BD-4CF4-8842-2329D586863D}" srcOrd="0" destOrd="0" presId="urn:microsoft.com/office/officeart/2005/8/layout/orgChart1"/>
    <dgm:cxn modelId="{FFCA056C-4EA5-4360-BE85-C99172D7EDAD}" type="presOf" srcId="{EA0E5DE0-B1D1-487E-9646-021C66EAA355}" destId="{1ECAC6E0-D929-489E-9004-B8D44067A468}" srcOrd="1" destOrd="0" presId="urn:microsoft.com/office/officeart/2005/8/layout/orgChart1"/>
    <dgm:cxn modelId="{C6BA183C-F05E-4B3A-921D-6EC05CCC43BD}" type="presOf" srcId="{04437D9B-0807-4ACF-8CF8-735455695787}" destId="{59D3CC83-5058-49D0-85E5-7FA445FFF09A}" srcOrd="0" destOrd="0" presId="urn:microsoft.com/office/officeart/2005/8/layout/orgChart1"/>
    <dgm:cxn modelId="{ACE81A9F-994A-4404-8B4F-55926789D381}" type="presOf" srcId="{EAEC5E88-8EBE-40C4-8C4C-9E61F63CE764}" destId="{B436332F-B6AA-47A1-A151-4708E47BB45F}" srcOrd="0" destOrd="0" presId="urn:microsoft.com/office/officeart/2005/8/layout/orgChart1"/>
    <dgm:cxn modelId="{2409A2F0-5C65-431A-84C6-561C2BBD92E2}" srcId="{025FACC2-B87D-4D59-9C1D-3BF465511A4F}" destId="{B46D04D2-70CE-49DF-95EB-A41FB86352FF}" srcOrd="0" destOrd="0" parTransId="{EAEC5E88-8EBE-40C4-8C4C-9E61F63CE764}" sibTransId="{FCC78B04-AF8E-4A17-81B9-019715E8ABE0}"/>
    <dgm:cxn modelId="{85A467F6-2093-4194-B6B4-B23937C34774}" type="presOf" srcId="{B4A76F01-5EE9-4FC6-90CD-22641040537A}" destId="{FD88475D-429E-4283-ADDA-0CC799F39354}" srcOrd="1" destOrd="0" presId="urn:microsoft.com/office/officeart/2005/8/layout/orgChart1"/>
    <dgm:cxn modelId="{9F9D555F-B2AC-41D1-9D5F-8A5B91543C9B}" srcId="{B4A76F01-5EE9-4FC6-90CD-22641040537A}" destId="{CD339DC6-A922-4616-A276-3A95F8215F3F}" srcOrd="0" destOrd="0" parTransId="{5143FBBE-14D6-40EC-86AB-D05609EDB40B}" sibTransId="{BD44FEF0-14D8-4C15-A034-D5C332A953AF}"/>
    <dgm:cxn modelId="{E04E5D14-5AF7-4841-B7CC-27A716E500F7}" type="presOf" srcId="{34A32023-137A-4B2D-B583-57C6FE3DC865}" destId="{A77E1BEC-96AF-4857-A761-492B3C2C40D4}" srcOrd="0" destOrd="0" presId="urn:microsoft.com/office/officeart/2005/8/layout/orgChart1"/>
    <dgm:cxn modelId="{4BE5C46B-66F3-4840-A4A2-038D0224FC55}" type="presOf" srcId="{8577E101-99B4-4802-897C-4EAB1173ECA8}" destId="{C4734B0F-891A-483F-9CC2-C711814DD23C}" srcOrd="0" destOrd="0" presId="urn:microsoft.com/office/officeart/2005/8/layout/orgChart1"/>
    <dgm:cxn modelId="{C0B8BCDC-6539-495D-B07B-9CD3780D642F}" type="presOf" srcId="{181C825A-6FC5-45B0-82CC-0CAF38BBE0B6}" destId="{17494772-33CA-406E-ADF3-8B7FD39D9F0E}" srcOrd="0" destOrd="0" presId="urn:microsoft.com/office/officeart/2005/8/layout/orgChart1"/>
    <dgm:cxn modelId="{E543921A-1473-4585-ABE4-B2B2CF1D959A}" srcId="{55D621BE-5390-4B9C-8BCD-B1DF93989273}" destId="{025FACC2-B87D-4D59-9C1D-3BF465511A4F}" srcOrd="1" destOrd="0" parTransId="{9BEFA182-C6B7-4544-96CB-86DFA78FEC9D}" sibTransId="{45FC9582-98EB-4F4F-8721-6BAF69941431}"/>
    <dgm:cxn modelId="{B04CEAE1-D2C6-4CF9-ACB6-65D6A08B4F73}" type="presOf" srcId="{1CC74E88-3BA5-4641-B2ED-3CDCA129F54F}" destId="{7B820FDE-227D-465C-AE75-C2FECD95A7EF}" srcOrd="0" destOrd="0" presId="urn:microsoft.com/office/officeart/2005/8/layout/orgChart1"/>
    <dgm:cxn modelId="{CC814B45-3FF6-4BA1-82A6-A782ACD7338A}" srcId="{AC854CE3-06FA-4086-AF95-28F0FE66DDA2}" destId="{B4A76F01-5EE9-4FC6-90CD-22641040537A}" srcOrd="0" destOrd="0" parTransId="{AD87BD2A-D514-4F57-9D8F-975228F6A439}" sibTransId="{CC56D203-D641-4122-A440-193C2E709D0A}"/>
    <dgm:cxn modelId="{985E5488-402B-4646-8FAC-EFAC1E37F8C8}" type="presOf" srcId="{CCC09B0E-B27B-4880-80BF-2DC197394269}" destId="{54856A1E-497A-47A4-9223-F188BFD04786}" srcOrd="0" destOrd="0" presId="urn:microsoft.com/office/officeart/2005/8/layout/orgChart1"/>
    <dgm:cxn modelId="{EE3E7797-E3F0-4A81-A69E-46CB2F016287}" type="presOf" srcId="{B4A76F01-5EE9-4FC6-90CD-22641040537A}" destId="{1ECDAF37-E443-4DB8-A521-FD0C3D323FE6}" srcOrd="0" destOrd="0" presId="urn:microsoft.com/office/officeart/2005/8/layout/orgChart1"/>
    <dgm:cxn modelId="{6FF227A0-9068-40F3-B5AD-2F67FBC0A892}" type="presOf" srcId="{F8365EEA-FA2A-4FFC-B64F-B32E173FF8C3}" destId="{2EFC94CF-84AC-4D6A-969D-20D9006C62D8}" srcOrd="0" destOrd="0" presId="urn:microsoft.com/office/officeart/2005/8/layout/orgChart1"/>
    <dgm:cxn modelId="{1B2C3F67-20E0-40F1-999E-F3C5AB562125}" type="presOf" srcId="{55D621BE-5390-4B9C-8BCD-B1DF93989273}" destId="{868FD2B5-A2C4-43EA-B068-71C5AF2BB088}" srcOrd="1" destOrd="0" presId="urn:microsoft.com/office/officeart/2005/8/layout/orgChart1"/>
    <dgm:cxn modelId="{1646D956-4996-4982-BB48-82C9CD790AFC}" type="presOf" srcId="{9EA49795-6224-4EBD-B6F6-685A5C5CFE45}" destId="{71CBD36F-79BD-456A-BE89-26027462CAE7}" srcOrd="0" destOrd="0" presId="urn:microsoft.com/office/officeart/2005/8/layout/orgChart1"/>
    <dgm:cxn modelId="{7AFD5853-2216-4D36-AF6D-D9C897480547}" type="presOf" srcId="{EA0E5DE0-B1D1-487E-9646-021C66EAA355}" destId="{7A93AE1A-C9DF-4F05-9A77-80B705ACF204}" srcOrd="0" destOrd="0" presId="urn:microsoft.com/office/officeart/2005/8/layout/orgChart1"/>
    <dgm:cxn modelId="{0012469A-1EE8-408A-871D-4DBCDB1FD30B}" type="presOf" srcId="{D30559CB-F406-4C22-89E8-6CB7F1D9B19F}" destId="{FCD8FEF7-D709-4902-B8B2-9C149F84A328}" srcOrd="0" destOrd="0" presId="urn:microsoft.com/office/officeart/2005/8/layout/orgChart1"/>
    <dgm:cxn modelId="{422F6F2A-31C6-470E-8E79-50183DF7D85C}" type="presOf" srcId="{F6C4A7AF-5DFD-4F49-AAB3-2CE207946038}" destId="{5E257D25-C3AE-4559-B9A6-584131062313}" srcOrd="1" destOrd="0" presId="urn:microsoft.com/office/officeart/2005/8/layout/orgChart1"/>
    <dgm:cxn modelId="{6FC8AC18-CFD9-4195-8B8D-E4F2C3A39DC5}" type="presOf" srcId="{CD339DC6-A922-4616-A276-3A95F8215F3F}" destId="{3AE593B2-89EE-4C15-8433-8001C6414051}" srcOrd="0" destOrd="0" presId="urn:microsoft.com/office/officeart/2005/8/layout/orgChart1"/>
    <dgm:cxn modelId="{F4A056E9-38DA-4A9B-85AF-61D6A1772658}" type="presOf" srcId="{BCFECC11-05AC-416C-9D13-31E590E389FE}" destId="{FB71D337-DC6B-4A20-9B24-A7D5B5614A7A}" srcOrd="1" destOrd="0" presId="urn:microsoft.com/office/officeart/2005/8/layout/orgChart1"/>
    <dgm:cxn modelId="{6A4D9B08-1367-4F65-85C5-225482D1B4A3}" type="presOf" srcId="{04437D9B-0807-4ACF-8CF8-735455695787}" destId="{ABF69CB9-4B76-4F21-A0AC-B481D203F6AB}" srcOrd="1" destOrd="0" presId="urn:microsoft.com/office/officeart/2005/8/layout/orgChart1"/>
    <dgm:cxn modelId="{F1CB25AE-4648-4FE3-8854-B2A928A2EA90}" srcId="{AD44F75D-AA55-48BD-BB2D-438F05742728}" destId="{EA0E5DE0-B1D1-487E-9646-021C66EAA355}" srcOrd="0" destOrd="0" parTransId="{2EEAD582-21A9-44E6-B26A-3B275921BEC5}" sibTransId="{C32B128D-F47B-44C2-8A9D-30947E50A9F5}"/>
    <dgm:cxn modelId="{A914CDE7-EEE1-4C35-AC5D-EFBAC4A89616}" type="presOf" srcId="{271EAA72-48D6-4489-BA6D-23A9906A731E}" destId="{6A56281D-7D36-4294-9713-221805C0C4D9}" srcOrd="0" destOrd="0" presId="urn:microsoft.com/office/officeart/2005/8/layout/orgChart1"/>
    <dgm:cxn modelId="{9903D688-1717-4860-AD3A-56740497DA52}" type="presOf" srcId="{43032546-F39E-44E1-A66A-32D4285BD113}" destId="{9528429E-C32A-4D40-9995-D4557EEB4DFF}" srcOrd="1" destOrd="0" presId="urn:microsoft.com/office/officeart/2005/8/layout/orgChart1"/>
    <dgm:cxn modelId="{741DAEDC-968C-4759-B003-BDB2817AE864}" srcId="{181C825A-6FC5-45B0-82CC-0CAF38BBE0B6}" destId="{43032546-F39E-44E1-A66A-32D4285BD113}" srcOrd="0" destOrd="0" parTransId="{1CC74E88-3BA5-4641-B2ED-3CDCA129F54F}" sibTransId="{43F3F7B5-C152-42BA-B20E-5FEF652D4D16}"/>
    <dgm:cxn modelId="{9BF9952F-B092-4E95-AF42-93DE0C3B8381}" type="presOf" srcId="{A440784A-1A06-474C-824C-F983B42CFC77}" destId="{3FE28E48-2841-41D5-B5B5-2E82FB1EFEAC}" srcOrd="0" destOrd="0" presId="urn:microsoft.com/office/officeart/2005/8/layout/orgChart1"/>
    <dgm:cxn modelId="{6BD19161-2A08-4F7B-A53F-4D5DF3996C70}" type="presOf" srcId="{01D3FA82-4C96-40B2-8437-277C8B638A6A}" destId="{5694EDC7-AB1A-4340-B3A1-765B447756F7}" srcOrd="0" destOrd="0" presId="urn:microsoft.com/office/officeart/2005/8/layout/orgChart1"/>
    <dgm:cxn modelId="{5ABD5035-E30C-4F96-8F54-41A61E177E85}" srcId="{181C825A-6FC5-45B0-82CC-0CAF38BBE0B6}" destId="{F6C4A7AF-5DFD-4F49-AAB3-2CE207946038}" srcOrd="2" destOrd="0" parTransId="{7F9448A6-26E2-4E0F-BC6A-7649C28E54A3}" sibTransId="{07906D7C-16BB-4C23-BCC6-A11EAF0ED6B2}"/>
    <dgm:cxn modelId="{880503BF-B5F5-4DD4-910E-C33FE4E74839}" type="presOf" srcId="{55D621BE-5390-4B9C-8BCD-B1DF93989273}" destId="{2AB0B268-21A0-45EB-9727-073FB1357ADB}" srcOrd="0" destOrd="0" presId="urn:microsoft.com/office/officeart/2005/8/layout/orgChart1"/>
    <dgm:cxn modelId="{46708CAB-5483-4B7F-A942-720E4BED256F}" type="presOf" srcId="{1EE198EE-907C-47A4-BF36-65F44BB48EF2}" destId="{F567A719-3EC6-4BE9-8BE2-881703B116C2}" srcOrd="0" destOrd="0" presId="urn:microsoft.com/office/officeart/2005/8/layout/orgChart1"/>
    <dgm:cxn modelId="{31C8B824-AB73-474E-90F0-F19C2A75A745}" type="presOf" srcId="{FAA2C4B5-4AB5-443F-8F93-DD74A1EBBD70}" destId="{CDFDC778-6C04-4D02-8105-B45CE684598B}" srcOrd="1" destOrd="0" presId="urn:microsoft.com/office/officeart/2005/8/layout/orgChart1"/>
    <dgm:cxn modelId="{6D26A7C6-72C0-4896-B766-FC14A4090B9E}" srcId="{742478AC-467B-4DAA-937D-EE817E3E8DCD}" destId="{04437D9B-0807-4ACF-8CF8-735455695787}" srcOrd="0" destOrd="0" parTransId="{016E7B80-42D5-4FD0-8E53-FD707EAD125B}" sibTransId="{9C8BFCF1-B1E7-4D38-8DD5-727296541F90}"/>
    <dgm:cxn modelId="{9384E3D6-56AC-4C65-88F6-CA66A3B9CAED}" type="presOf" srcId="{5C82F8D4-44F2-4A36-A82A-8ADD3CD73AD9}" destId="{F6CC3B65-B2F6-4E5F-8E93-02C86D7A7850}" srcOrd="0" destOrd="0" presId="urn:microsoft.com/office/officeart/2005/8/layout/orgChart1"/>
    <dgm:cxn modelId="{DFAADAE5-725D-48BF-8129-16D70E180B64}" srcId="{181C825A-6FC5-45B0-82CC-0CAF38BBE0B6}" destId="{7A8C2BBA-2131-411D-B017-FBD97013F9C9}" srcOrd="1" destOrd="0" parTransId="{9EA49795-6224-4EBD-B6F6-685A5C5CFE45}" sibTransId="{7C3D9116-4C6B-4C25-8D16-9A596FE93D29}"/>
    <dgm:cxn modelId="{0ACBE14A-2B0B-4E2F-8840-6C2F705DE33C}" type="presOf" srcId="{D816E590-7138-4CE2-AD00-045B16D96003}" destId="{4F083679-2724-4F2D-BF20-7FA6CA3FEE16}" srcOrd="1" destOrd="0" presId="urn:microsoft.com/office/officeart/2005/8/layout/orgChart1"/>
    <dgm:cxn modelId="{4D5B3D62-353F-42DD-8EDA-320766014511}" type="presOf" srcId="{742478AC-467B-4DAA-937D-EE817E3E8DCD}" destId="{F939A79E-E16A-4F8A-9528-ABC8DEDB2E94}" srcOrd="0" destOrd="0" presId="urn:microsoft.com/office/officeart/2005/8/layout/orgChart1"/>
    <dgm:cxn modelId="{12167ABF-EF3A-49B4-BE01-AD4C9A95CD3A}" srcId="{F376CFCC-2C33-470E-8D84-BDFE9CB283E2}" destId="{F8365EEA-FA2A-4FFC-B64F-B32E173FF8C3}" srcOrd="0" destOrd="0" parTransId="{01D3FA82-4C96-40B2-8437-277C8B638A6A}" sibTransId="{346ACD99-DE24-42AA-8684-1966ACF8FE12}"/>
    <dgm:cxn modelId="{326392E4-307E-461D-9A05-15337952B8D7}" srcId="{04437D9B-0807-4ACF-8CF8-735455695787}" destId="{D816E590-7138-4CE2-AD00-045B16D96003}" srcOrd="0" destOrd="0" parTransId="{F37B571B-24F2-4430-AC30-E7325527A1D6}" sibTransId="{D0DBE7E8-AD22-4B41-862B-96207FE5CE32}"/>
    <dgm:cxn modelId="{13652EA8-B9E9-4C1B-B351-FA3D059E38AF}" type="presOf" srcId="{B35E8BD5-AE12-44B6-AEC0-27AC5D5D6303}" destId="{883E48B5-2E78-4D87-AD70-FC64896DD3EE}" srcOrd="0" destOrd="0" presId="urn:microsoft.com/office/officeart/2005/8/layout/orgChart1"/>
    <dgm:cxn modelId="{0D192DAA-B724-4A92-82D6-45238111582F}" type="presOf" srcId="{181C825A-6FC5-45B0-82CC-0CAF38BBE0B6}" destId="{87E9C9BE-9975-4B08-83E4-DA1DFA4EE3C8}" srcOrd="1" destOrd="0" presId="urn:microsoft.com/office/officeart/2005/8/layout/orgChart1"/>
    <dgm:cxn modelId="{11232C8F-BB17-449A-8347-B96813C100A1}" srcId="{8577E101-99B4-4802-897C-4EAB1173ECA8}" destId="{AC854CE3-06FA-4086-AF95-28F0FE66DDA2}" srcOrd="0" destOrd="0" parTransId="{D30559CB-F406-4C22-89E8-6CB7F1D9B19F}" sibTransId="{4ABB7C50-C19F-4F82-9C3B-CB2BA88D17C2}"/>
    <dgm:cxn modelId="{F7A4C84F-103E-46A9-A0A1-512EEF5B5B92}" type="presOf" srcId="{B35E8BD5-AE12-44B6-AEC0-27AC5D5D6303}" destId="{E23330A6-64B1-4868-A377-EFC57D18D4F5}" srcOrd="1" destOrd="0" presId="urn:microsoft.com/office/officeart/2005/8/layout/orgChart1"/>
    <dgm:cxn modelId="{5D3FBA5C-2DC0-4085-9E33-0370166BA4D4}" type="presOf" srcId="{9BEFA182-C6B7-4544-96CB-86DFA78FEC9D}" destId="{7DD886E0-930A-4366-8C43-4B1179FFA6B2}" srcOrd="0" destOrd="0" presId="urn:microsoft.com/office/officeart/2005/8/layout/orgChart1"/>
    <dgm:cxn modelId="{94954C1A-1363-4D98-AA4B-1DE77B0B84DE}" srcId="{BCFECC11-05AC-416C-9D13-31E590E389FE}" destId="{FAA2C4B5-4AB5-443F-8F93-DD74A1EBBD70}" srcOrd="0" destOrd="0" parTransId="{5C82F8D4-44F2-4A36-A82A-8ADD3CD73AD9}" sibTransId="{AB5CFB07-33D8-43B5-A4B9-E00E288B1F42}"/>
    <dgm:cxn modelId="{83FF1ED3-9055-4680-81E2-7FD90C3D7CE0}" type="presOf" srcId="{F37B571B-24F2-4430-AC30-E7325527A1D6}" destId="{551E2B05-C2AE-4D6D-A33C-332DF17E0453}" srcOrd="0" destOrd="0" presId="urn:microsoft.com/office/officeart/2005/8/layout/orgChart1"/>
    <dgm:cxn modelId="{124AA41F-C869-40FF-8E83-12FCA60C9268}" type="presOf" srcId="{F376CFCC-2C33-470E-8D84-BDFE9CB283E2}" destId="{5B0DEA69-884F-4A35-9377-88EA0097801C}" srcOrd="1" destOrd="0" presId="urn:microsoft.com/office/officeart/2005/8/layout/orgChart1"/>
    <dgm:cxn modelId="{6EFF9E67-2065-46E9-A04A-19F8FE2245E4}" type="presOf" srcId="{8577E101-99B4-4802-897C-4EAB1173ECA8}" destId="{C1439C86-E5B0-4B28-AC95-445E64B9A9E6}" srcOrd="1" destOrd="0" presId="urn:microsoft.com/office/officeart/2005/8/layout/orgChart1"/>
    <dgm:cxn modelId="{6E0D44A0-9F87-484E-9BE9-C832D1291674}" type="presOf" srcId="{FAA2C4B5-4AB5-443F-8F93-DD74A1EBBD70}" destId="{DED87CA9-67FA-4FFA-8564-41F90616829B}" srcOrd="0" destOrd="0" presId="urn:microsoft.com/office/officeart/2005/8/layout/orgChart1"/>
    <dgm:cxn modelId="{B1CDA7BF-EEF4-418A-A157-2863F7966712}" type="presOf" srcId="{025FACC2-B87D-4D59-9C1D-3BF465511A4F}" destId="{E1E87184-7AC9-48B0-A0CD-34B97F39DDF8}" srcOrd="1" destOrd="0" presId="urn:microsoft.com/office/officeart/2005/8/layout/orgChart1"/>
    <dgm:cxn modelId="{4DA149BC-9358-46C1-871E-9AC2824CE86C}" type="presOf" srcId="{A440784A-1A06-474C-824C-F983B42CFC77}" destId="{82E3F60E-1997-4FC1-8233-F8C9241F6279}" srcOrd="1" destOrd="0" presId="urn:microsoft.com/office/officeart/2005/8/layout/orgChart1"/>
    <dgm:cxn modelId="{421162F9-4EB8-46FE-B312-C873B5FB77DC}" type="presOf" srcId="{43032546-F39E-44E1-A66A-32D4285BD113}" destId="{F1831A14-0DB9-4833-AC81-C134D5173906}" srcOrd="0" destOrd="0" presId="urn:microsoft.com/office/officeart/2005/8/layout/orgChart1"/>
    <dgm:cxn modelId="{BC5BE5D8-268C-473D-9CB3-F6A5061C8A46}" type="presOf" srcId="{213DFD94-4CC5-4307-AB92-AE8D8E727830}" destId="{EB019BEA-7588-4399-A743-CFDF151EA91D}" srcOrd="1" destOrd="0" presId="urn:microsoft.com/office/officeart/2005/8/layout/orgChart1"/>
    <dgm:cxn modelId="{3D0614C8-CB1B-440F-8ABD-DA4E3A05390A}" type="presOf" srcId="{7F9448A6-26E2-4E0F-BC6A-7649C28E54A3}" destId="{D46E86E1-24F1-4E81-8603-A3B404248A9E}" srcOrd="0" destOrd="0" presId="urn:microsoft.com/office/officeart/2005/8/layout/orgChart1"/>
    <dgm:cxn modelId="{730FD4BD-B2C9-4859-8D52-39342EF06885}" type="presOf" srcId="{016E7B80-42D5-4FD0-8E53-FD707EAD125B}" destId="{B155FA6C-4194-4A80-A8E7-82C23A764BA5}" srcOrd="0" destOrd="0" presId="urn:microsoft.com/office/officeart/2005/8/layout/orgChart1"/>
    <dgm:cxn modelId="{6E588091-626B-40CD-A877-E448903567C6}" type="presOf" srcId="{F8365EEA-FA2A-4FFC-B64F-B32E173FF8C3}" destId="{ECE10459-AAD4-4936-B8FA-A1A10EEFA0E3}" srcOrd="1" destOrd="0" presId="urn:microsoft.com/office/officeart/2005/8/layout/orgChart1"/>
    <dgm:cxn modelId="{92801CA0-3E87-4680-87D3-F948F594E5AA}" type="presOf" srcId="{8F46A248-7932-46C9-B506-E4E445878795}" destId="{ECB9D3AA-1205-4679-A871-1DE15854B455}" srcOrd="0" destOrd="0" presId="urn:microsoft.com/office/officeart/2005/8/layout/orgChart1"/>
    <dgm:cxn modelId="{B3650D5B-F984-4C9F-8048-E49FC1BBCC6F}" srcId="{213DFD94-4CC5-4307-AB92-AE8D8E727830}" destId="{A440784A-1A06-474C-824C-F983B42CFC77}" srcOrd="0" destOrd="0" parTransId="{271EAA72-48D6-4489-BA6D-23A9906A731E}" sibTransId="{B0E3589A-F744-492F-A3FC-765ABE8E22B6}"/>
    <dgm:cxn modelId="{400ED5F3-2DFA-41C5-BEC1-8653B0074EA9}" type="presOf" srcId="{CD339DC6-A922-4616-A276-3A95F8215F3F}" destId="{3AF6431F-EB02-4934-BAA4-68BA30AD15C8}" srcOrd="1" destOrd="0" presId="urn:microsoft.com/office/officeart/2005/8/layout/orgChart1"/>
    <dgm:cxn modelId="{D40C13C1-AF0A-4E3C-A4FC-1D30ADA00F47}" srcId="{55D621BE-5390-4B9C-8BCD-B1DF93989273}" destId="{B35E8BD5-AE12-44B6-AEC0-27AC5D5D6303}" srcOrd="0" destOrd="0" parTransId="{34A32023-137A-4B2D-B583-57C6FE3DC865}" sibTransId="{39699185-AEC4-4B53-B8AE-4A0EA2AA9864}"/>
    <dgm:cxn modelId="{CA8EB283-BA53-4D2C-8B01-10E4D4250C34}" type="presOf" srcId="{F6C4A7AF-5DFD-4F49-AAB3-2CE207946038}" destId="{17F495C1-C79A-405A-B283-7E60D710F667}" srcOrd="0" destOrd="0" presId="urn:microsoft.com/office/officeart/2005/8/layout/orgChart1"/>
    <dgm:cxn modelId="{BF05062F-2A12-45E6-BD43-37EE8A703300}" type="presOf" srcId="{4CFE1B91-B93D-406E-AD26-D373356CD11E}" destId="{2936DA80-A221-4287-B76A-B6A47C234174}" srcOrd="0" destOrd="0" presId="urn:microsoft.com/office/officeart/2005/8/layout/orgChart1"/>
    <dgm:cxn modelId="{364AC419-9118-4B9F-A0EA-093A79942A4C}" type="presOf" srcId="{7A8C2BBA-2131-411D-B017-FBD97013F9C9}" destId="{A3E80930-F4B4-4934-BF7D-A1B7685DE9A0}" srcOrd="0" destOrd="0" presId="urn:microsoft.com/office/officeart/2005/8/layout/orgChart1"/>
    <dgm:cxn modelId="{D3AFCE74-7E27-40C3-8C1A-6CBC0DE5783A}" type="presOf" srcId="{025FACC2-B87D-4D59-9C1D-3BF465511A4F}" destId="{FC763B84-D830-44D9-B8DF-38A727D05AB3}" srcOrd="0" destOrd="0" presId="urn:microsoft.com/office/officeart/2005/8/layout/orgChart1"/>
    <dgm:cxn modelId="{DA481C73-5461-46B0-BF2B-A638298398AE}" type="presOf" srcId="{B63C7CC4-8403-4D7F-95BD-129790FC5E9A}" destId="{5FEDA67F-EEF6-4DA0-A73B-B4E134D6C4B4}" srcOrd="0" destOrd="0" presId="urn:microsoft.com/office/officeart/2005/8/layout/orgChart1"/>
    <dgm:cxn modelId="{BF999344-068A-4418-A7BF-6B2DBF624730}" type="presOf" srcId="{8F46A248-7932-46C9-B506-E4E445878795}" destId="{27F5E9B4-5D5A-4F36-A482-1991488BC939}" srcOrd="1" destOrd="0" presId="urn:microsoft.com/office/officeart/2005/8/layout/orgChart1"/>
    <dgm:cxn modelId="{42BA43CB-1CE2-4423-A32B-B69FE7635433}" type="presOf" srcId="{2EEAD582-21A9-44E6-B26A-3B275921BEC5}" destId="{F0AE8607-F169-4511-85F8-26EDB395243B}" srcOrd="0" destOrd="0" presId="urn:microsoft.com/office/officeart/2005/8/layout/orgChart1"/>
    <dgm:cxn modelId="{D3515ECA-9896-4D68-8179-242580F0D03C}" srcId="{8F46A248-7932-46C9-B506-E4E445878795}" destId="{181C825A-6FC5-45B0-82CC-0CAF38BBE0B6}" srcOrd="0" destOrd="0" parTransId="{B63C7CC4-8403-4D7F-95BD-129790FC5E9A}" sibTransId="{B3602110-6D19-4EB8-AD81-F2F6BB184277}"/>
    <dgm:cxn modelId="{60E4B612-2957-4F06-A6E2-352E6912D8E4}" srcId="{F8365EEA-FA2A-4FFC-B64F-B32E173FF8C3}" destId="{742478AC-467B-4DAA-937D-EE817E3E8DCD}" srcOrd="0" destOrd="0" parTransId="{3648A4DE-C1F0-4AEC-B670-D9AE328B16DA}" sibTransId="{0D67BA14-2173-43BD-B705-9F3020B81F0B}"/>
    <dgm:cxn modelId="{37871703-773A-448C-9FD9-649AE0D3D59F}" type="presOf" srcId="{AD44F75D-AA55-48BD-BB2D-438F05742728}" destId="{D42F0D52-EE1A-40AA-B6D4-487978855907}" srcOrd="1" destOrd="0" presId="urn:microsoft.com/office/officeart/2005/8/layout/orgChart1"/>
    <dgm:cxn modelId="{1B580CA3-E1DE-42F0-B9A7-A167CED2A502}" type="presOf" srcId="{74BD7188-AE38-4228-8CA2-34BAA1705600}" destId="{F579CDF6-8526-49DB-A7B5-E245089A5F0C}" srcOrd="0" destOrd="0" presId="urn:microsoft.com/office/officeart/2005/8/layout/orgChart1"/>
    <dgm:cxn modelId="{0F94B5F3-576B-4A27-9AC2-79C791859112}" type="presOf" srcId="{D816E590-7138-4CE2-AD00-045B16D96003}" destId="{615C0AB7-191C-4B7E-AF49-E568B5BA1B56}" srcOrd="0" destOrd="0" presId="urn:microsoft.com/office/officeart/2005/8/layout/orgChart1"/>
    <dgm:cxn modelId="{1DEB84FD-0867-48B0-81D7-D1BE776DFC1B}" type="presOf" srcId="{6E402CBA-A445-4780-B775-7667B8AD48B9}" destId="{4AC35044-603C-4AB2-B9CF-51BE6FC3E8ED}" srcOrd="0" destOrd="0" presId="urn:microsoft.com/office/officeart/2005/8/layout/orgChart1"/>
    <dgm:cxn modelId="{67E5C4C0-DC94-4DA5-A2E1-48CB09E75141}" type="presOf" srcId="{742478AC-467B-4DAA-937D-EE817E3E8DCD}" destId="{971806B5-53D2-4838-8CA2-816BC023877B}" srcOrd="1" destOrd="0" presId="urn:microsoft.com/office/officeart/2005/8/layout/orgChart1"/>
    <dgm:cxn modelId="{DE8E1689-6BAD-46C9-97E6-1E2041135540}" srcId="{43032546-F39E-44E1-A66A-32D4285BD113}" destId="{213DFD94-4CC5-4307-AB92-AE8D8E727830}" srcOrd="0" destOrd="0" parTransId="{4CFE1B91-B93D-406E-AD26-D373356CD11E}" sibTransId="{56EB6958-827C-4CF1-98A4-948F0AB189C4}"/>
    <dgm:cxn modelId="{E964D94C-BEC9-4A11-A58E-C6D9571B9162}" type="presOf" srcId="{AD44F75D-AA55-48BD-BB2D-438F05742728}" destId="{39F5C748-4473-42D9-A4C3-8E31F59FD39C}" srcOrd="0" destOrd="0" presId="urn:microsoft.com/office/officeart/2005/8/layout/orgChart1"/>
    <dgm:cxn modelId="{B8D9E10C-C497-48B6-9E31-0337C549E4D4}" type="presOf" srcId="{BCFECC11-05AC-416C-9D13-31E590E389FE}" destId="{CC8F4E1B-B8E2-44B4-AB8A-AEE96FC4C269}" srcOrd="0" destOrd="0" presId="urn:microsoft.com/office/officeart/2005/8/layout/orgChart1"/>
    <dgm:cxn modelId="{A44149FB-2291-44F3-8363-6855056EB43D}" type="presOf" srcId="{AC813095-AE70-427D-A2E3-106EDFD49F1F}" destId="{ACAB5645-D352-49EF-B523-E8D1C43A3DFC}" srcOrd="0" destOrd="0" presId="urn:microsoft.com/office/officeart/2005/8/layout/orgChart1"/>
    <dgm:cxn modelId="{C397972F-EF55-4586-BB02-4D46C48DDFEB}" type="presParOf" srcId="{54856A1E-497A-47A4-9223-F188BFD04786}" destId="{DFD875FE-BD83-43BC-BF1E-F5C6C1AAABB5}" srcOrd="0" destOrd="0" presId="urn:microsoft.com/office/officeart/2005/8/layout/orgChart1"/>
    <dgm:cxn modelId="{29DB017A-54B3-42FD-BFDF-E8E187D56D07}" type="presParOf" srcId="{DFD875FE-BD83-43BC-BF1E-F5C6C1AAABB5}" destId="{28D7E1EB-9489-4191-94D2-F62739754BA3}" srcOrd="0" destOrd="0" presId="urn:microsoft.com/office/officeart/2005/8/layout/orgChart1"/>
    <dgm:cxn modelId="{61D9EAFC-A245-43A7-8EFE-D3877D496DCD}" type="presParOf" srcId="{28D7E1EB-9489-4191-94D2-F62739754BA3}" destId="{ECB9D3AA-1205-4679-A871-1DE15854B455}" srcOrd="0" destOrd="0" presId="urn:microsoft.com/office/officeart/2005/8/layout/orgChart1"/>
    <dgm:cxn modelId="{3426EF55-C21A-4941-A6F7-7B53B243F4E0}" type="presParOf" srcId="{28D7E1EB-9489-4191-94D2-F62739754BA3}" destId="{27F5E9B4-5D5A-4F36-A482-1991488BC939}" srcOrd="1" destOrd="0" presId="urn:microsoft.com/office/officeart/2005/8/layout/orgChart1"/>
    <dgm:cxn modelId="{D359D9FF-B10D-4F30-B350-304BF636884F}" type="presParOf" srcId="{DFD875FE-BD83-43BC-BF1E-F5C6C1AAABB5}" destId="{A3DF25D4-FD73-4ABB-8990-8B850FF04C0E}" srcOrd="1" destOrd="0" presId="urn:microsoft.com/office/officeart/2005/8/layout/orgChart1"/>
    <dgm:cxn modelId="{638333AC-D644-42F2-98A6-15CF59C480B6}" type="presParOf" srcId="{A3DF25D4-FD73-4ABB-8990-8B850FF04C0E}" destId="{5FEDA67F-EEF6-4DA0-A73B-B4E134D6C4B4}" srcOrd="0" destOrd="0" presId="urn:microsoft.com/office/officeart/2005/8/layout/orgChart1"/>
    <dgm:cxn modelId="{627D4DD3-5E02-4571-8B57-695CEA7FCE19}" type="presParOf" srcId="{A3DF25D4-FD73-4ABB-8990-8B850FF04C0E}" destId="{4CFF7FA8-106E-4DA1-9A56-90222C84006A}" srcOrd="1" destOrd="0" presId="urn:microsoft.com/office/officeart/2005/8/layout/orgChart1"/>
    <dgm:cxn modelId="{F7AB69FE-DF1A-4013-8D02-65D590B1C7E8}" type="presParOf" srcId="{4CFF7FA8-106E-4DA1-9A56-90222C84006A}" destId="{BEB51626-9E81-4A1A-B1E0-87A0F4B1CE46}" srcOrd="0" destOrd="0" presId="urn:microsoft.com/office/officeart/2005/8/layout/orgChart1"/>
    <dgm:cxn modelId="{301E52AA-8BEE-4275-B355-0A5B24FA3098}" type="presParOf" srcId="{BEB51626-9E81-4A1A-B1E0-87A0F4B1CE46}" destId="{17494772-33CA-406E-ADF3-8B7FD39D9F0E}" srcOrd="0" destOrd="0" presId="urn:microsoft.com/office/officeart/2005/8/layout/orgChart1"/>
    <dgm:cxn modelId="{D5D09C4B-20A6-4923-B33D-A9935EA51D51}" type="presParOf" srcId="{BEB51626-9E81-4A1A-B1E0-87A0F4B1CE46}" destId="{87E9C9BE-9975-4B08-83E4-DA1DFA4EE3C8}" srcOrd="1" destOrd="0" presId="urn:microsoft.com/office/officeart/2005/8/layout/orgChart1"/>
    <dgm:cxn modelId="{313B5926-F4FE-4172-BC7B-9420B148F0D0}" type="presParOf" srcId="{4CFF7FA8-106E-4DA1-9A56-90222C84006A}" destId="{3F481F15-919B-4CE2-BB33-AD9225BC3AC7}" srcOrd="1" destOrd="0" presId="urn:microsoft.com/office/officeart/2005/8/layout/orgChart1"/>
    <dgm:cxn modelId="{A8E3EF4F-8BDE-48AE-8258-385FAE25F8BD}" type="presParOf" srcId="{3F481F15-919B-4CE2-BB33-AD9225BC3AC7}" destId="{7B820FDE-227D-465C-AE75-C2FECD95A7EF}" srcOrd="0" destOrd="0" presId="urn:microsoft.com/office/officeart/2005/8/layout/orgChart1"/>
    <dgm:cxn modelId="{BAAFEFC4-4773-4530-A2CA-58F5AD5A2C70}" type="presParOf" srcId="{3F481F15-919B-4CE2-BB33-AD9225BC3AC7}" destId="{020BE88B-3A95-4BBF-BCE6-C70035693F95}" srcOrd="1" destOrd="0" presId="urn:microsoft.com/office/officeart/2005/8/layout/orgChart1"/>
    <dgm:cxn modelId="{FE636A82-AA23-45A7-B910-179F2896950E}" type="presParOf" srcId="{020BE88B-3A95-4BBF-BCE6-C70035693F95}" destId="{6209E2A3-18D1-473B-B972-9D3AD6AED15A}" srcOrd="0" destOrd="0" presId="urn:microsoft.com/office/officeart/2005/8/layout/orgChart1"/>
    <dgm:cxn modelId="{330131FB-4768-40EE-B592-19A3DFF83C76}" type="presParOf" srcId="{6209E2A3-18D1-473B-B972-9D3AD6AED15A}" destId="{F1831A14-0DB9-4833-AC81-C134D5173906}" srcOrd="0" destOrd="0" presId="urn:microsoft.com/office/officeart/2005/8/layout/orgChart1"/>
    <dgm:cxn modelId="{5AB15A51-4E02-4DA9-9C32-DD95FAF9492B}" type="presParOf" srcId="{6209E2A3-18D1-473B-B972-9D3AD6AED15A}" destId="{9528429E-C32A-4D40-9995-D4557EEB4DFF}" srcOrd="1" destOrd="0" presId="urn:microsoft.com/office/officeart/2005/8/layout/orgChart1"/>
    <dgm:cxn modelId="{41A898D3-D0CB-4A1F-88A1-88AA8120D156}" type="presParOf" srcId="{020BE88B-3A95-4BBF-BCE6-C70035693F95}" destId="{61F539B5-5DDD-45D9-BB80-359B87EB10A4}" srcOrd="1" destOrd="0" presId="urn:microsoft.com/office/officeart/2005/8/layout/orgChart1"/>
    <dgm:cxn modelId="{D49A04E9-B96C-4A5C-9B58-49848DA077E5}" type="presParOf" srcId="{61F539B5-5DDD-45D9-BB80-359B87EB10A4}" destId="{2936DA80-A221-4287-B76A-B6A47C234174}" srcOrd="0" destOrd="0" presId="urn:microsoft.com/office/officeart/2005/8/layout/orgChart1"/>
    <dgm:cxn modelId="{98B6C2E2-CCF1-46C5-905F-E5BA0260CF5C}" type="presParOf" srcId="{61F539B5-5DDD-45D9-BB80-359B87EB10A4}" destId="{0DA707C4-E7D6-47E6-AF1C-77369BCCB921}" srcOrd="1" destOrd="0" presId="urn:microsoft.com/office/officeart/2005/8/layout/orgChart1"/>
    <dgm:cxn modelId="{45125D8B-EC22-4637-BFD8-0EC2E6455FD9}" type="presParOf" srcId="{0DA707C4-E7D6-47E6-AF1C-77369BCCB921}" destId="{8778CBFC-952E-4613-844C-44ED03B69D76}" srcOrd="0" destOrd="0" presId="urn:microsoft.com/office/officeart/2005/8/layout/orgChart1"/>
    <dgm:cxn modelId="{65094185-5E96-4C9F-BD77-2984FFDEDDFE}" type="presParOf" srcId="{8778CBFC-952E-4613-844C-44ED03B69D76}" destId="{BC5E7AEA-37DF-4CF9-BAA1-027E9886E31F}" srcOrd="0" destOrd="0" presId="urn:microsoft.com/office/officeart/2005/8/layout/orgChart1"/>
    <dgm:cxn modelId="{D61BC5F9-BEF0-4C41-8483-685FEEC4974E}" type="presParOf" srcId="{8778CBFC-952E-4613-844C-44ED03B69D76}" destId="{EB019BEA-7588-4399-A743-CFDF151EA91D}" srcOrd="1" destOrd="0" presId="urn:microsoft.com/office/officeart/2005/8/layout/orgChart1"/>
    <dgm:cxn modelId="{8DE17558-5616-42E9-80D2-04CD19DCBE40}" type="presParOf" srcId="{0DA707C4-E7D6-47E6-AF1C-77369BCCB921}" destId="{0C0D85A0-6A9B-4047-93B6-906AD1A24C1C}" srcOrd="1" destOrd="0" presId="urn:microsoft.com/office/officeart/2005/8/layout/orgChart1"/>
    <dgm:cxn modelId="{AA142587-77D2-4D66-A3AE-28D8741984EF}" type="presParOf" srcId="{0C0D85A0-6A9B-4047-93B6-906AD1A24C1C}" destId="{6A56281D-7D36-4294-9713-221805C0C4D9}" srcOrd="0" destOrd="0" presId="urn:microsoft.com/office/officeart/2005/8/layout/orgChart1"/>
    <dgm:cxn modelId="{3AEAC7A0-A8D1-48ED-A9CE-81528D79A1E0}" type="presParOf" srcId="{0C0D85A0-6A9B-4047-93B6-906AD1A24C1C}" destId="{B057115C-7A1B-49C7-A5F5-DAC0486EBBC8}" srcOrd="1" destOrd="0" presId="urn:microsoft.com/office/officeart/2005/8/layout/orgChart1"/>
    <dgm:cxn modelId="{6C26FFC1-F015-4C5B-AF36-137BD10D8CD0}" type="presParOf" srcId="{B057115C-7A1B-49C7-A5F5-DAC0486EBBC8}" destId="{8E10CA59-6589-43BD-9C51-BC6C06A508DF}" srcOrd="0" destOrd="0" presId="urn:microsoft.com/office/officeart/2005/8/layout/orgChart1"/>
    <dgm:cxn modelId="{F752134F-28BA-4436-8A62-1C1130B4C4D8}" type="presParOf" srcId="{8E10CA59-6589-43BD-9C51-BC6C06A508DF}" destId="{3FE28E48-2841-41D5-B5B5-2E82FB1EFEAC}" srcOrd="0" destOrd="0" presId="urn:microsoft.com/office/officeart/2005/8/layout/orgChart1"/>
    <dgm:cxn modelId="{6C1E1A18-0D6F-43F9-8366-AAC18FEA98B2}" type="presParOf" srcId="{8E10CA59-6589-43BD-9C51-BC6C06A508DF}" destId="{82E3F60E-1997-4FC1-8233-F8C9241F6279}" srcOrd="1" destOrd="0" presId="urn:microsoft.com/office/officeart/2005/8/layout/orgChart1"/>
    <dgm:cxn modelId="{BD98436C-3037-4988-B1BB-EA8819FE34E3}" type="presParOf" srcId="{B057115C-7A1B-49C7-A5F5-DAC0486EBBC8}" destId="{24033EC9-6504-4F92-BEE2-20A0335D8DF8}" srcOrd="1" destOrd="0" presId="urn:microsoft.com/office/officeart/2005/8/layout/orgChart1"/>
    <dgm:cxn modelId="{658CA0D0-6E61-4C54-B39B-C9EC29CEF604}" type="presParOf" srcId="{B057115C-7A1B-49C7-A5F5-DAC0486EBBC8}" destId="{C13432DF-06D0-455F-873B-8C4C0C16A8E5}" srcOrd="2" destOrd="0" presId="urn:microsoft.com/office/officeart/2005/8/layout/orgChart1"/>
    <dgm:cxn modelId="{BA091E6B-50BA-4E02-A844-9A4A094F6C2C}" type="presParOf" srcId="{0DA707C4-E7D6-47E6-AF1C-77369BCCB921}" destId="{AAAB58C0-D948-424C-BEE1-93BD2CAF9CB9}" srcOrd="2" destOrd="0" presId="urn:microsoft.com/office/officeart/2005/8/layout/orgChart1"/>
    <dgm:cxn modelId="{8407EA59-5FFF-4BF1-90DC-915571FFFBD0}" type="presParOf" srcId="{020BE88B-3A95-4BBF-BCE6-C70035693F95}" destId="{A66E6BB3-0DED-4CFF-B83E-9C296BF715C9}" srcOrd="2" destOrd="0" presId="urn:microsoft.com/office/officeart/2005/8/layout/orgChart1"/>
    <dgm:cxn modelId="{01F45A4A-FF25-4314-A460-96D0EADEA9F6}" type="presParOf" srcId="{3F481F15-919B-4CE2-BB33-AD9225BC3AC7}" destId="{71CBD36F-79BD-456A-BE89-26027462CAE7}" srcOrd="2" destOrd="0" presId="urn:microsoft.com/office/officeart/2005/8/layout/orgChart1"/>
    <dgm:cxn modelId="{F0B82F21-2B7E-4DCC-978D-1B0C5C603388}" type="presParOf" srcId="{3F481F15-919B-4CE2-BB33-AD9225BC3AC7}" destId="{A6880E7B-1618-459E-80EA-3836CF466024}" srcOrd="3" destOrd="0" presId="urn:microsoft.com/office/officeart/2005/8/layout/orgChart1"/>
    <dgm:cxn modelId="{A7331861-82D3-4FD0-90A9-B06ACBCBDA83}" type="presParOf" srcId="{A6880E7B-1618-459E-80EA-3836CF466024}" destId="{7ABC0B4A-7152-41F7-911E-8D88F9977FEC}" srcOrd="0" destOrd="0" presId="urn:microsoft.com/office/officeart/2005/8/layout/orgChart1"/>
    <dgm:cxn modelId="{02A7E489-5D05-4357-9368-49F5D0CFB62C}" type="presParOf" srcId="{7ABC0B4A-7152-41F7-911E-8D88F9977FEC}" destId="{A3E80930-F4B4-4934-BF7D-A1B7685DE9A0}" srcOrd="0" destOrd="0" presId="urn:microsoft.com/office/officeart/2005/8/layout/orgChart1"/>
    <dgm:cxn modelId="{34F38BBC-4D5B-47DD-AEA1-F81B1F4EFB60}" type="presParOf" srcId="{7ABC0B4A-7152-41F7-911E-8D88F9977FEC}" destId="{58CCE840-164E-4FCC-A616-459A19E94E5F}" srcOrd="1" destOrd="0" presId="urn:microsoft.com/office/officeart/2005/8/layout/orgChart1"/>
    <dgm:cxn modelId="{269CA444-33A0-4C51-AF6B-FE4C4361C371}" type="presParOf" srcId="{A6880E7B-1618-459E-80EA-3836CF466024}" destId="{21CF378B-BE64-4031-80C6-E503AD104E25}" srcOrd="1" destOrd="0" presId="urn:microsoft.com/office/officeart/2005/8/layout/orgChart1"/>
    <dgm:cxn modelId="{16C4E7B4-5E52-4FB2-87C4-A10433C976AE}" type="presParOf" srcId="{A6880E7B-1618-459E-80EA-3836CF466024}" destId="{DD8D75B1-A2B9-4456-9CF3-F88552576A9E}" srcOrd="2" destOrd="0" presId="urn:microsoft.com/office/officeart/2005/8/layout/orgChart1"/>
    <dgm:cxn modelId="{C14DE120-D97A-480D-A04C-3DF9522D5CF5}" type="presParOf" srcId="{3F481F15-919B-4CE2-BB33-AD9225BC3AC7}" destId="{D46E86E1-24F1-4E81-8603-A3B404248A9E}" srcOrd="4" destOrd="0" presId="urn:microsoft.com/office/officeart/2005/8/layout/orgChart1"/>
    <dgm:cxn modelId="{B6DDDBFA-B9E4-407B-9CF2-F88F3DF6662F}" type="presParOf" srcId="{3F481F15-919B-4CE2-BB33-AD9225BC3AC7}" destId="{1D4E495B-817B-4CC1-A030-8CEE5B75C4B8}" srcOrd="5" destOrd="0" presId="urn:microsoft.com/office/officeart/2005/8/layout/orgChart1"/>
    <dgm:cxn modelId="{FB585D45-FCE6-4CBB-A55B-5396E3CF796E}" type="presParOf" srcId="{1D4E495B-817B-4CC1-A030-8CEE5B75C4B8}" destId="{CA7E1D49-3ABA-4647-BA50-5EEFFA84C111}" srcOrd="0" destOrd="0" presId="urn:microsoft.com/office/officeart/2005/8/layout/orgChart1"/>
    <dgm:cxn modelId="{B52F20AA-5171-408F-B573-E24933FABE68}" type="presParOf" srcId="{CA7E1D49-3ABA-4647-BA50-5EEFFA84C111}" destId="{17F495C1-C79A-405A-B283-7E60D710F667}" srcOrd="0" destOrd="0" presId="urn:microsoft.com/office/officeart/2005/8/layout/orgChart1"/>
    <dgm:cxn modelId="{0CCE9E05-D426-4885-8605-6569E973EE99}" type="presParOf" srcId="{CA7E1D49-3ABA-4647-BA50-5EEFFA84C111}" destId="{5E257D25-C3AE-4559-B9A6-584131062313}" srcOrd="1" destOrd="0" presId="urn:microsoft.com/office/officeart/2005/8/layout/orgChart1"/>
    <dgm:cxn modelId="{CAD7F89B-CD74-4F21-A6BA-3C1E84CA0BC0}" type="presParOf" srcId="{1D4E495B-817B-4CC1-A030-8CEE5B75C4B8}" destId="{E162BF60-54AE-4113-AB50-AC0D352EA21F}" srcOrd="1" destOrd="0" presId="urn:microsoft.com/office/officeart/2005/8/layout/orgChart1"/>
    <dgm:cxn modelId="{DEAA135E-4EEC-4EA4-9C09-EF49CCA11961}" type="presParOf" srcId="{E162BF60-54AE-4113-AB50-AC0D352EA21F}" destId="{F579CDF6-8526-49DB-A7B5-E245089A5F0C}" srcOrd="0" destOrd="0" presId="urn:microsoft.com/office/officeart/2005/8/layout/orgChart1"/>
    <dgm:cxn modelId="{E3E846FD-2C7B-4D46-B460-32F2C69307FE}" type="presParOf" srcId="{E162BF60-54AE-4113-AB50-AC0D352EA21F}" destId="{1AEA1EAB-DB1E-49BF-AEC4-0F188CF7CAD8}" srcOrd="1" destOrd="0" presId="urn:microsoft.com/office/officeart/2005/8/layout/orgChart1"/>
    <dgm:cxn modelId="{B733CE70-CC1E-4B9C-97D7-97319888F088}" type="presParOf" srcId="{1AEA1EAB-DB1E-49BF-AEC4-0F188CF7CAD8}" destId="{3D09B98C-B16E-4B9B-953D-BFFC80D49F46}" srcOrd="0" destOrd="0" presId="urn:microsoft.com/office/officeart/2005/8/layout/orgChart1"/>
    <dgm:cxn modelId="{B0D79F95-3D1B-435D-972B-419856060BBF}" type="presParOf" srcId="{3D09B98C-B16E-4B9B-953D-BFFC80D49F46}" destId="{CC8F4E1B-B8E2-44B4-AB8A-AEE96FC4C269}" srcOrd="0" destOrd="0" presId="urn:microsoft.com/office/officeart/2005/8/layout/orgChart1"/>
    <dgm:cxn modelId="{A0DDA0FF-B823-4336-BB34-FE63688B6BDF}" type="presParOf" srcId="{3D09B98C-B16E-4B9B-953D-BFFC80D49F46}" destId="{FB71D337-DC6B-4A20-9B24-A7D5B5614A7A}" srcOrd="1" destOrd="0" presId="urn:microsoft.com/office/officeart/2005/8/layout/orgChart1"/>
    <dgm:cxn modelId="{4AD14F96-7944-45EC-BDC7-FC68DA821561}" type="presParOf" srcId="{1AEA1EAB-DB1E-49BF-AEC4-0F188CF7CAD8}" destId="{2EACEBC1-F69E-4318-8F0F-EF2F87B1CF83}" srcOrd="1" destOrd="0" presId="urn:microsoft.com/office/officeart/2005/8/layout/orgChart1"/>
    <dgm:cxn modelId="{FFA598D9-44EA-498F-B9D9-250EFD28AE2B}" type="presParOf" srcId="{2EACEBC1-F69E-4318-8F0F-EF2F87B1CF83}" destId="{F6CC3B65-B2F6-4E5F-8E93-02C86D7A7850}" srcOrd="0" destOrd="0" presId="urn:microsoft.com/office/officeart/2005/8/layout/orgChart1"/>
    <dgm:cxn modelId="{625C3600-F64C-4029-957B-9FFE7903F776}" type="presParOf" srcId="{2EACEBC1-F69E-4318-8F0F-EF2F87B1CF83}" destId="{93FD203A-DCC4-4435-A271-FC05F7AA7F00}" srcOrd="1" destOrd="0" presId="urn:microsoft.com/office/officeart/2005/8/layout/orgChart1"/>
    <dgm:cxn modelId="{158C61A7-469B-41B2-A401-E112EC3F1D6A}" type="presParOf" srcId="{93FD203A-DCC4-4435-A271-FC05F7AA7F00}" destId="{CBC4BD17-81AF-4ED3-A19E-E5AB6DCBCFD0}" srcOrd="0" destOrd="0" presId="urn:microsoft.com/office/officeart/2005/8/layout/orgChart1"/>
    <dgm:cxn modelId="{CBEF562C-EDFE-46F4-A29E-C5BC794AFB7D}" type="presParOf" srcId="{CBC4BD17-81AF-4ED3-A19E-E5AB6DCBCFD0}" destId="{DED87CA9-67FA-4FFA-8564-41F90616829B}" srcOrd="0" destOrd="0" presId="urn:microsoft.com/office/officeart/2005/8/layout/orgChart1"/>
    <dgm:cxn modelId="{663D9B26-0684-4C72-AA00-A25E112DBA79}" type="presParOf" srcId="{CBC4BD17-81AF-4ED3-A19E-E5AB6DCBCFD0}" destId="{CDFDC778-6C04-4D02-8105-B45CE684598B}" srcOrd="1" destOrd="0" presId="urn:microsoft.com/office/officeart/2005/8/layout/orgChart1"/>
    <dgm:cxn modelId="{C2DC987F-4AD3-4E79-A7AF-FADB5821B6CF}" type="presParOf" srcId="{93FD203A-DCC4-4435-A271-FC05F7AA7F00}" destId="{27A176CA-689C-47CB-BA74-E33F2689D1F8}" srcOrd="1" destOrd="0" presId="urn:microsoft.com/office/officeart/2005/8/layout/orgChart1"/>
    <dgm:cxn modelId="{2986CD88-C2B0-47E8-A71D-DDD623F52665}" type="presParOf" srcId="{93FD203A-DCC4-4435-A271-FC05F7AA7F00}" destId="{784496E2-247C-4393-BDA4-4FC897D6B421}" srcOrd="2" destOrd="0" presId="urn:microsoft.com/office/officeart/2005/8/layout/orgChart1"/>
    <dgm:cxn modelId="{76F7D6EF-2A63-4F63-B240-DCE34E4848C2}" type="presParOf" srcId="{1AEA1EAB-DB1E-49BF-AEC4-0F188CF7CAD8}" destId="{471D2198-A029-4FD8-BC7E-F3F7055989FD}" srcOrd="2" destOrd="0" presId="urn:microsoft.com/office/officeart/2005/8/layout/orgChart1"/>
    <dgm:cxn modelId="{5EE43FBE-F719-421D-85EE-5F84E0FAF5ED}" type="presParOf" srcId="{1D4E495B-817B-4CC1-A030-8CEE5B75C4B8}" destId="{3D1B6D86-ED15-4A58-9D1A-A60BA3B2EB2B}" srcOrd="2" destOrd="0" presId="urn:microsoft.com/office/officeart/2005/8/layout/orgChart1"/>
    <dgm:cxn modelId="{CFB73614-5ED4-453B-B08D-6228344D2712}" type="presParOf" srcId="{4CFF7FA8-106E-4DA1-9A56-90222C84006A}" destId="{165A1244-C9AC-40E6-B47C-E44BFD4DFF56}" srcOrd="2" destOrd="0" presId="urn:microsoft.com/office/officeart/2005/8/layout/orgChart1"/>
    <dgm:cxn modelId="{2F541708-6D18-4693-AB85-96AC02191BF9}" type="presParOf" srcId="{A3DF25D4-FD73-4ABB-8990-8B850FF04C0E}" destId="{F567A719-3EC6-4BE9-8BE2-881703B116C2}" srcOrd="2" destOrd="0" presId="urn:microsoft.com/office/officeart/2005/8/layout/orgChart1"/>
    <dgm:cxn modelId="{3F793AE7-25A4-40C6-8891-277F628CB945}" type="presParOf" srcId="{A3DF25D4-FD73-4ABB-8990-8B850FF04C0E}" destId="{7A705475-FDDE-4A04-A124-E2F3325B64B0}" srcOrd="3" destOrd="0" presId="urn:microsoft.com/office/officeart/2005/8/layout/orgChart1"/>
    <dgm:cxn modelId="{6F22372E-5855-4CEA-B4E7-973C66DC35C9}" type="presParOf" srcId="{7A705475-FDDE-4A04-A124-E2F3325B64B0}" destId="{CC11FDA6-1925-4E37-B912-C881A3195865}" srcOrd="0" destOrd="0" presId="urn:microsoft.com/office/officeart/2005/8/layout/orgChart1"/>
    <dgm:cxn modelId="{76024C7F-86BD-4BF9-8D0F-4806158BAA07}" type="presParOf" srcId="{CC11FDA6-1925-4E37-B912-C881A3195865}" destId="{2AB0B268-21A0-45EB-9727-073FB1357ADB}" srcOrd="0" destOrd="0" presId="urn:microsoft.com/office/officeart/2005/8/layout/orgChart1"/>
    <dgm:cxn modelId="{952587A5-BDCD-4393-B959-1311A74420C6}" type="presParOf" srcId="{CC11FDA6-1925-4E37-B912-C881A3195865}" destId="{868FD2B5-A2C4-43EA-B068-71C5AF2BB088}" srcOrd="1" destOrd="0" presId="urn:microsoft.com/office/officeart/2005/8/layout/orgChart1"/>
    <dgm:cxn modelId="{214121F9-2AE6-433E-8EEE-7EC08A269347}" type="presParOf" srcId="{7A705475-FDDE-4A04-A124-E2F3325B64B0}" destId="{D8EE42E1-85F0-4033-98ED-79B4FD8BD6AE}" srcOrd="1" destOrd="0" presId="urn:microsoft.com/office/officeart/2005/8/layout/orgChart1"/>
    <dgm:cxn modelId="{9485F11E-8888-4DB0-A050-DA2BFC24C778}" type="presParOf" srcId="{D8EE42E1-85F0-4033-98ED-79B4FD8BD6AE}" destId="{A77E1BEC-96AF-4857-A761-492B3C2C40D4}" srcOrd="0" destOrd="0" presId="urn:microsoft.com/office/officeart/2005/8/layout/orgChart1"/>
    <dgm:cxn modelId="{78CD6FEF-B129-49F5-88F7-423FEE383F59}" type="presParOf" srcId="{D8EE42E1-85F0-4033-98ED-79B4FD8BD6AE}" destId="{E3825603-371F-4DC1-8C22-7C8CAD0E8501}" srcOrd="1" destOrd="0" presId="urn:microsoft.com/office/officeart/2005/8/layout/orgChart1"/>
    <dgm:cxn modelId="{A6D8EFEA-5CDD-4F2A-9AA5-61E8B50D7F35}" type="presParOf" srcId="{E3825603-371F-4DC1-8C22-7C8CAD0E8501}" destId="{DBBBC258-7CE5-4AE1-9BB7-86537C39A753}" srcOrd="0" destOrd="0" presId="urn:microsoft.com/office/officeart/2005/8/layout/orgChart1"/>
    <dgm:cxn modelId="{319EF034-60B9-4BDD-B5DC-53618C0CEC30}" type="presParOf" srcId="{DBBBC258-7CE5-4AE1-9BB7-86537C39A753}" destId="{883E48B5-2E78-4D87-AD70-FC64896DD3EE}" srcOrd="0" destOrd="0" presId="urn:microsoft.com/office/officeart/2005/8/layout/orgChart1"/>
    <dgm:cxn modelId="{B81D05A1-089A-4DE4-9D7C-63CD4F68C935}" type="presParOf" srcId="{DBBBC258-7CE5-4AE1-9BB7-86537C39A753}" destId="{E23330A6-64B1-4868-A377-EFC57D18D4F5}" srcOrd="1" destOrd="0" presId="urn:microsoft.com/office/officeart/2005/8/layout/orgChart1"/>
    <dgm:cxn modelId="{675CC7CA-D3C2-4733-AC39-3DBE9036E0D0}" type="presParOf" srcId="{E3825603-371F-4DC1-8C22-7C8CAD0E8501}" destId="{3F5A7097-2172-491D-BD61-03CE87ADC9A2}" srcOrd="1" destOrd="0" presId="urn:microsoft.com/office/officeart/2005/8/layout/orgChart1"/>
    <dgm:cxn modelId="{7DB0B5A1-1445-4C72-87EC-86237A7C8876}" type="presParOf" srcId="{3F5A7097-2172-491D-BD61-03CE87ADC9A2}" destId="{50F01B65-8CE2-4EB1-8A4A-CCC65971F26F}" srcOrd="0" destOrd="0" presId="urn:microsoft.com/office/officeart/2005/8/layout/orgChart1"/>
    <dgm:cxn modelId="{DB37BEC6-2EE7-4830-BD1F-156E1D8BFA44}" type="presParOf" srcId="{3F5A7097-2172-491D-BD61-03CE87ADC9A2}" destId="{09EF3CC6-851B-413A-A3EF-BA4CE88E1889}" srcOrd="1" destOrd="0" presId="urn:microsoft.com/office/officeart/2005/8/layout/orgChart1"/>
    <dgm:cxn modelId="{B75F131A-13A8-49B7-960B-2874BC0EFBB7}" type="presParOf" srcId="{09EF3CC6-851B-413A-A3EF-BA4CE88E1889}" destId="{4C845459-9907-4081-B4EC-D49C043CA78D}" srcOrd="0" destOrd="0" presId="urn:microsoft.com/office/officeart/2005/8/layout/orgChart1"/>
    <dgm:cxn modelId="{DC9FCB98-599B-4766-9B32-EC99AD1A02AA}" type="presParOf" srcId="{4C845459-9907-4081-B4EC-D49C043CA78D}" destId="{C4734B0F-891A-483F-9CC2-C711814DD23C}" srcOrd="0" destOrd="0" presId="urn:microsoft.com/office/officeart/2005/8/layout/orgChart1"/>
    <dgm:cxn modelId="{FD29DF64-3DE8-44B2-93B9-469D2404B87E}" type="presParOf" srcId="{4C845459-9907-4081-B4EC-D49C043CA78D}" destId="{C1439C86-E5B0-4B28-AC95-445E64B9A9E6}" srcOrd="1" destOrd="0" presId="urn:microsoft.com/office/officeart/2005/8/layout/orgChart1"/>
    <dgm:cxn modelId="{8787CDED-B5C9-42CB-8CB8-35CC27F85ED4}" type="presParOf" srcId="{09EF3CC6-851B-413A-A3EF-BA4CE88E1889}" destId="{EBA18B9D-C75F-4772-B45C-D90E0E33997B}" srcOrd="1" destOrd="0" presId="urn:microsoft.com/office/officeart/2005/8/layout/orgChart1"/>
    <dgm:cxn modelId="{8858E1DB-1E5E-4BF8-A284-11778A3136EF}" type="presParOf" srcId="{EBA18B9D-C75F-4772-B45C-D90E0E33997B}" destId="{FCD8FEF7-D709-4902-B8B2-9C149F84A328}" srcOrd="0" destOrd="0" presId="urn:microsoft.com/office/officeart/2005/8/layout/orgChart1"/>
    <dgm:cxn modelId="{B679FB0F-906D-491D-9AF9-BD78555059A0}" type="presParOf" srcId="{EBA18B9D-C75F-4772-B45C-D90E0E33997B}" destId="{FB8EB18F-FF3B-40E1-BFA0-F96E0CEFB26E}" srcOrd="1" destOrd="0" presId="urn:microsoft.com/office/officeart/2005/8/layout/orgChart1"/>
    <dgm:cxn modelId="{0D657CDF-B5B5-4909-8A98-0AE0E30CC4B0}" type="presParOf" srcId="{FB8EB18F-FF3B-40E1-BFA0-F96E0CEFB26E}" destId="{6E02579D-A73E-43A4-9C8E-D36BC986F9CB}" srcOrd="0" destOrd="0" presId="urn:microsoft.com/office/officeart/2005/8/layout/orgChart1"/>
    <dgm:cxn modelId="{0A863597-B47B-4215-B06D-20AC50F7BF9A}" type="presParOf" srcId="{6E02579D-A73E-43A4-9C8E-D36BC986F9CB}" destId="{A4AD5C4D-EC4B-4125-9437-A46AFD10E360}" srcOrd="0" destOrd="0" presId="urn:microsoft.com/office/officeart/2005/8/layout/orgChart1"/>
    <dgm:cxn modelId="{F08FD521-6001-4D25-A846-579F9ADAD53C}" type="presParOf" srcId="{6E02579D-A73E-43A4-9C8E-D36BC986F9CB}" destId="{449D25DB-98F0-412A-A1CB-D985BEC75ACF}" srcOrd="1" destOrd="0" presId="urn:microsoft.com/office/officeart/2005/8/layout/orgChart1"/>
    <dgm:cxn modelId="{29A3A291-FBC1-41FC-8259-B9B5F5C47F1E}" type="presParOf" srcId="{FB8EB18F-FF3B-40E1-BFA0-F96E0CEFB26E}" destId="{EA4E7B61-EB96-4646-8320-8B79DD3C7D27}" srcOrd="1" destOrd="0" presId="urn:microsoft.com/office/officeart/2005/8/layout/orgChart1"/>
    <dgm:cxn modelId="{825F97AD-86D8-41F0-AEEE-CAFE00AF5435}" type="presParOf" srcId="{EA4E7B61-EB96-4646-8320-8B79DD3C7D27}" destId="{15F20003-19D3-4F7C-A25D-76AA46E90976}" srcOrd="0" destOrd="0" presId="urn:microsoft.com/office/officeart/2005/8/layout/orgChart1"/>
    <dgm:cxn modelId="{D046D2B6-B52F-4EFC-AF6E-D5DA0D43BF32}" type="presParOf" srcId="{EA4E7B61-EB96-4646-8320-8B79DD3C7D27}" destId="{BBF8CA57-E4A7-4598-8FD4-7AF7E8630861}" srcOrd="1" destOrd="0" presId="urn:microsoft.com/office/officeart/2005/8/layout/orgChart1"/>
    <dgm:cxn modelId="{3CD86985-15F7-4705-9776-4F0F096E42A9}" type="presParOf" srcId="{BBF8CA57-E4A7-4598-8FD4-7AF7E8630861}" destId="{8C65D013-8A1D-43EC-9CC3-6BDE783F9A8F}" srcOrd="0" destOrd="0" presId="urn:microsoft.com/office/officeart/2005/8/layout/orgChart1"/>
    <dgm:cxn modelId="{DE520FAF-83BF-4EA4-A0CE-1863ACC041AC}" type="presParOf" srcId="{8C65D013-8A1D-43EC-9CC3-6BDE783F9A8F}" destId="{1ECDAF37-E443-4DB8-A521-FD0C3D323FE6}" srcOrd="0" destOrd="0" presId="urn:microsoft.com/office/officeart/2005/8/layout/orgChart1"/>
    <dgm:cxn modelId="{7F6D95E9-C74C-46F1-BDCB-2554F4E2B88C}" type="presParOf" srcId="{8C65D013-8A1D-43EC-9CC3-6BDE783F9A8F}" destId="{FD88475D-429E-4283-ADDA-0CC799F39354}" srcOrd="1" destOrd="0" presId="urn:microsoft.com/office/officeart/2005/8/layout/orgChart1"/>
    <dgm:cxn modelId="{68B0B842-ADF9-4A3C-A37A-D4A98463DB2C}" type="presParOf" srcId="{BBF8CA57-E4A7-4598-8FD4-7AF7E8630861}" destId="{60F58A72-650E-4E36-B18B-E14B219B537F}" srcOrd="1" destOrd="0" presId="urn:microsoft.com/office/officeart/2005/8/layout/orgChart1"/>
    <dgm:cxn modelId="{69A37226-7A92-41A3-8AD9-0EA2CD46594D}" type="presParOf" srcId="{60F58A72-650E-4E36-B18B-E14B219B537F}" destId="{C9FB3947-46BD-4CF4-8842-2329D586863D}" srcOrd="0" destOrd="0" presId="urn:microsoft.com/office/officeart/2005/8/layout/orgChart1"/>
    <dgm:cxn modelId="{8B8728CC-0656-4D30-8ABF-0DF9D162AA17}" type="presParOf" srcId="{60F58A72-650E-4E36-B18B-E14B219B537F}" destId="{59A1957D-F9F5-4880-9661-2DD82979B833}" srcOrd="1" destOrd="0" presId="urn:microsoft.com/office/officeart/2005/8/layout/orgChart1"/>
    <dgm:cxn modelId="{C51D407E-D43D-4F1E-978D-42DA8AAFE7B3}" type="presParOf" srcId="{59A1957D-F9F5-4880-9661-2DD82979B833}" destId="{EA7CB5E7-5844-452D-A19B-84956AC2FBD9}" srcOrd="0" destOrd="0" presId="urn:microsoft.com/office/officeart/2005/8/layout/orgChart1"/>
    <dgm:cxn modelId="{0282F8C6-4507-412D-B4BA-413036E84E07}" type="presParOf" srcId="{EA7CB5E7-5844-452D-A19B-84956AC2FBD9}" destId="{3AE593B2-89EE-4C15-8433-8001C6414051}" srcOrd="0" destOrd="0" presId="urn:microsoft.com/office/officeart/2005/8/layout/orgChart1"/>
    <dgm:cxn modelId="{C6276CC7-809A-45F0-A4F3-3B3DF313DE95}" type="presParOf" srcId="{EA7CB5E7-5844-452D-A19B-84956AC2FBD9}" destId="{3AF6431F-EB02-4934-BAA4-68BA30AD15C8}" srcOrd="1" destOrd="0" presId="urn:microsoft.com/office/officeart/2005/8/layout/orgChart1"/>
    <dgm:cxn modelId="{0F6FBE7E-968C-4185-8E00-6001C8D00711}" type="presParOf" srcId="{59A1957D-F9F5-4880-9661-2DD82979B833}" destId="{EB8B6220-0259-424C-9602-129C78A1F5AA}" srcOrd="1" destOrd="0" presId="urn:microsoft.com/office/officeart/2005/8/layout/orgChart1"/>
    <dgm:cxn modelId="{ECBB669D-5FBF-432A-A5BE-E5D446B65FDD}" type="presParOf" srcId="{59A1957D-F9F5-4880-9661-2DD82979B833}" destId="{D25757E5-64A9-49EF-B7A1-6EA513017133}" srcOrd="2" destOrd="0" presId="urn:microsoft.com/office/officeart/2005/8/layout/orgChart1"/>
    <dgm:cxn modelId="{F80DC26D-A40C-4388-B572-8E790E6F66CE}" type="presParOf" srcId="{BBF8CA57-E4A7-4598-8FD4-7AF7E8630861}" destId="{88253D1E-E5AD-4A5C-8BBF-2605CCF658AB}" srcOrd="2" destOrd="0" presId="urn:microsoft.com/office/officeart/2005/8/layout/orgChart1"/>
    <dgm:cxn modelId="{2B7FF381-7980-447A-9753-8804AB3A0CFB}" type="presParOf" srcId="{FB8EB18F-FF3B-40E1-BFA0-F96E0CEFB26E}" destId="{05FD5A64-69BE-4ECC-8FA9-5AE623D03C3A}" srcOrd="2" destOrd="0" presId="urn:microsoft.com/office/officeart/2005/8/layout/orgChart1"/>
    <dgm:cxn modelId="{E3067413-58B6-4B22-B0B1-6754445E9BF4}" type="presParOf" srcId="{09EF3CC6-851B-413A-A3EF-BA4CE88E1889}" destId="{57A01A09-45CA-4324-BA09-FFB8E236640F}" srcOrd="2" destOrd="0" presId="urn:microsoft.com/office/officeart/2005/8/layout/orgChart1"/>
    <dgm:cxn modelId="{C08793FD-2E02-4BC0-BB75-D32322F13E92}" type="presParOf" srcId="{E3825603-371F-4DC1-8C22-7C8CAD0E8501}" destId="{A982B234-8500-4F91-8050-A97A1D61EE42}" srcOrd="2" destOrd="0" presId="urn:microsoft.com/office/officeart/2005/8/layout/orgChart1"/>
    <dgm:cxn modelId="{6F5E9617-AA64-4D18-B9B4-D5CDF987DD0A}" type="presParOf" srcId="{D8EE42E1-85F0-4033-98ED-79B4FD8BD6AE}" destId="{7DD886E0-930A-4366-8C43-4B1179FFA6B2}" srcOrd="2" destOrd="0" presId="urn:microsoft.com/office/officeart/2005/8/layout/orgChart1"/>
    <dgm:cxn modelId="{C54A2E8B-06DC-48BA-A98B-532677DE2C35}" type="presParOf" srcId="{D8EE42E1-85F0-4033-98ED-79B4FD8BD6AE}" destId="{F43A49B6-7030-4F33-9FC2-EB5B1BC7CD8A}" srcOrd="3" destOrd="0" presId="urn:microsoft.com/office/officeart/2005/8/layout/orgChart1"/>
    <dgm:cxn modelId="{553C707C-AD52-47AE-AEAF-6AA36D77A746}" type="presParOf" srcId="{F43A49B6-7030-4F33-9FC2-EB5B1BC7CD8A}" destId="{48727176-799C-46CD-8752-D539BE43A223}" srcOrd="0" destOrd="0" presId="urn:microsoft.com/office/officeart/2005/8/layout/orgChart1"/>
    <dgm:cxn modelId="{C176E8CE-4754-48D8-8FD4-5EC3CF58CA0E}" type="presParOf" srcId="{48727176-799C-46CD-8752-D539BE43A223}" destId="{FC763B84-D830-44D9-B8DF-38A727D05AB3}" srcOrd="0" destOrd="0" presId="urn:microsoft.com/office/officeart/2005/8/layout/orgChart1"/>
    <dgm:cxn modelId="{53D232EC-87D9-4B55-BD91-3DFAC4918B73}" type="presParOf" srcId="{48727176-799C-46CD-8752-D539BE43A223}" destId="{E1E87184-7AC9-48B0-A0CD-34B97F39DDF8}" srcOrd="1" destOrd="0" presId="urn:microsoft.com/office/officeart/2005/8/layout/orgChart1"/>
    <dgm:cxn modelId="{52F1CDC3-62BB-4585-B40E-984A5DB52952}" type="presParOf" srcId="{F43A49B6-7030-4F33-9FC2-EB5B1BC7CD8A}" destId="{C4EDE1C3-AC13-47E2-8380-B3782EBE723F}" srcOrd="1" destOrd="0" presId="urn:microsoft.com/office/officeart/2005/8/layout/orgChart1"/>
    <dgm:cxn modelId="{F044D56D-5051-48A8-AD54-3D129491DDA3}" type="presParOf" srcId="{C4EDE1C3-AC13-47E2-8380-B3782EBE723F}" destId="{B436332F-B6AA-47A1-A151-4708E47BB45F}" srcOrd="0" destOrd="0" presId="urn:microsoft.com/office/officeart/2005/8/layout/orgChart1"/>
    <dgm:cxn modelId="{5AB33413-AD72-4D54-8466-81109A175B30}" type="presParOf" srcId="{C4EDE1C3-AC13-47E2-8380-B3782EBE723F}" destId="{9896EB23-FC7F-4A67-8028-5DB8DE777C03}" srcOrd="1" destOrd="0" presId="urn:microsoft.com/office/officeart/2005/8/layout/orgChart1"/>
    <dgm:cxn modelId="{9653BF7E-CBE1-4D49-8E32-2818B5825096}" type="presParOf" srcId="{9896EB23-FC7F-4A67-8028-5DB8DE777C03}" destId="{5EF2BCBF-BE5B-4421-AFE8-F6A478422953}" srcOrd="0" destOrd="0" presId="urn:microsoft.com/office/officeart/2005/8/layout/orgChart1"/>
    <dgm:cxn modelId="{351B2C76-6F15-4041-93C3-96BBDCC8AA90}" type="presParOf" srcId="{5EF2BCBF-BE5B-4421-AFE8-F6A478422953}" destId="{84F5FED4-1522-4882-A878-526DDB71006C}" srcOrd="0" destOrd="0" presId="urn:microsoft.com/office/officeart/2005/8/layout/orgChart1"/>
    <dgm:cxn modelId="{8B16533E-B541-4633-95B0-D3A74590279C}" type="presParOf" srcId="{5EF2BCBF-BE5B-4421-AFE8-F6A478422953}" destId="{DA636132-C034-4974-81DA-53A4377AF63C}" srcOrd="1" destOrd="0" presId="urn:microsoft.com/office/officeart/2005/8/layout/orgChart1"/>
    <dgm:cxn modelId="{75425E1C-64DE-4116-A1BD-288F3EC0C00E}" type="presParOf" srcId="{9896EB23-FC7F-4A67-8028-5DB8DE777C03}" destId="{268AD291-4588-4038-BDD7-611500B44255}" srcOrd="1" destOrd="0" presId="urn:microsoft.com/office/officeart/2005/8/layout/orgChart1"/>
    <dgm:cxn modelId="{4B25D746-A28F-4FA0-B02C-A9A8602788B8}" type="presParOf" srcId="{9896EB23-FC7F-4A67-8028-5DB8DE777C03}" destId="{0F2F5A73-6441-4EF4-8B5A-0F55440EE6F0}" srcOrd="2" destOrd="0" presId="urn:microsoft.com/office/officeart/2005/8/layout/orgChart1"/>
    <dgm:cxn modelId="{3C47EA32-8130-4680-AE68-B3B8B9B7AA34}" type="presParOf" srcId="{F43A49B6-7030-4F33-9FC2-EB5B1BC7CD8A}" destId="{12CF833F-04CC-4091-BD5D-5BF5E74A84A7}" srcOrd="2" destOrd="0" presId="urn:microsoft.com/office/officeart/2005/8/layout/orgChart1"/>
    <dgm:cxn modelId="{4BE83664-33C4-4A8B-A5F0-A1A68F3A8097}" type="presParOf" srcId="{D8EE42E1-85F0-4033-98ED-79B4FD8BD6AE}" destId="{4AC35044-603C-4AB2-B9CF-51BE6FC3E8ED}" srcOrd="4" destOrd="0" presId="urn:microsoft.com/office/officeart/2005/8/layout/orgChart1"/>
    <dgm:cxn modelId="{422A2515-F330-4D71-BBC3-600B8DE013C6}" type="presParOf" srcId="{D8EE42E1-85F0-4033-98ED-79B4FD8BD6AE}" destId="{D290981E-687A-49B7-9EA3-3DDA8D417514}" srcOrd="5" destOrd="0" presId="urn:microsoft.com/office/officeart/2005/8/layout/orgChart1"/>
    <dgm:cxn modelId="{501852B8-4EE0-4018-8559-B533E24D9B32}" type="presParOf" srcId="{D290981E-687A-49B7-9EA3-3DDA8D417514}" destId="{8B71A1E9-55F6-4EB2-A8EB-DE5472694604}" srcOrd="0" destOrd="0" presId="urn:microsoft.com/office/officeart/2005/8/layout/orgChart1"/>
    <dgm:cxn modelId="{1331000C-676E-45ED-93C0-B5AA6C6FA0AA}" type="presParOf" srcId="{8B71A1E9-55F6-4EB2-A8EB-DE5472694604}" destId="{39F5C748-4473-42D9-A4C3-8E31F59FD39C}" srcOrd="0" destOrd="0" presId="urn:microsoft.com/office/officeart/2005/8/layout/orgChart1"/>
    <dgm:cxn modelId="{B90FD636-888E-4940-AA32-6B88D9538F4A}" type="presParOf" srcId="{8B71A1E9-55F6-4EB2-A8EB-DE5472694604}" destId="{D42F0D52-EE1A-40AA-B6D4-487978855907}" srcOrd="1" destOrd="0" presId="urn:microsoft.com/office/officeart/2005/8/layout/orgChart1"/>
    <dgm:cxn modelId="{219CEB46-D73E-40D7-8F7E-31D9ED839743}" type="presParOf" srcId="{D290981E-687A-49B7-9EA3-3DDA8D417514}" destId="{AF2731F2-1BA4-4CA9-A7AE-93E5EAF45E0F}" srcOrd="1" destOrd="0" presId="urn:microsoft.com/office/officeart/2005/8/layout/orgChart1"/>
    <dgm:cxn modelId="{73A2D24B-23C7-479F-8914-09EA5C22338F}" type="presParOf" srcId="{AF2731F2-1BA4-4CA9-A7AE-93E5EAF45E0F}" destId="{F0AE8607-F169-4511-85F8-26EDB395243B}" srcOrd="0" destOrd="0" presId="urn:microsoft.com/office/officeart/2005/8/layout/orgChart1"/>
    <dgm:cxn modelId="{1307C0F7-2061-473B-BCB8-19A7E67E2134}" type="presParOf" srcId="{AF2731F2-1BA4-4CA9-A7AE-93E5EAF45E0F}" destId="{D3B6C4D3-3D58-4F0F-87A5-D9A9389E950B}" srcOrd="1" destOrd="0" presId="urn:microsoft.com/office/officeart/2005/8/layout/orgChart1"/>
    <dgm:cxn modelId="{FA1E0D0A-3FF2-4AD0-990B-C073DBD5328A}" type="presParOf" srcId="{D3B6C4D3-3D58-4F0F-87A5-D9A9389E950B}" destId="{D71F8752-3521-4649-A083-3D4E37985808}" srcOrd="0" destOrd="0" presId="urn:microsoft.com/office/officeart/2005/8/layout/orgChart1"/>
    <dgm:cxn modelId="{BCC17BBC-4B8F-4255-A33D-66598D58A15B}" type="presParOf" srcId="{D71F8752-3521-4649-A083-3D4E37985808}" destId="{7A93AE1A-C9DF-4F05-9A77-80B705ACF204}" srcOrd="0" destOrd="0" presId="urn:microsoft.com/office/officeart/2005/8/layout/orgChart1"/>
    <dgm:cxn modelId="{E318E958-907B-4F7D-8091-AFE5F6D4AE5C}" type="presParOf" srcId="{D71F8752-3521-4649-A083-3D4E37985808}" destId="{1ECAC6E0-D929-489E-9004-B8D44067A468}" srcOrd="1" destOrd="0" presId="urn:microsoft.com/office/officeart/2005/8/layout/orgChart1"/>
    <dgm:cxn modelId="{E80C3B56-79CC-4C01-BB07-099DDB230AC5}" type="presParOf" srcId="{D3B6C4D3-3D58-4F0F-87A5-D9A9389E950B}" destId="{695C71ED-6B9D-4AED-AC0C-A2AEC9554026}" srcOrd="1" destOrd="0" presId="urn:microsoft.com/office/officeart/2005/8/layout/orgChart1"/>
    <dgm:cxn modelId="{9F1DC6EB-EF2B-4D16-AD4C-D79341FF9015}" type="presParOf" srcId="{D3B6C4D3-3D58-4F0F-87A5-D9A9389E950B}" destId="{39E18EE2-6694-43A5-A7D8-48D7F025D26D}" srcOrd="2" destOrd="0" presId="urn:microsoft.com/office/officeart/2005/8/layout/orgChart1"/>
    <dgm:cxn modelId="{795E2FD1-A888-4D03-A796-2FC5E7275780}" type="presParOf" srcId="{D290981E-687A-49B7-9EA3-3DDA8D417514}" destId="{83216877-94C2-4FB4-B92C-95B36FF9180E}" srcOrd="2" destOrd="0" presId="urn:microsoft.com/office/officeart/2005/8/layout/orgChart1"/>
    <dgm:cxn modelId="{F85FBA05-09F0-4D67-AF19-9283DAFBFE4C}" type="presParOf" srcId="{D8EE42E1-85F0-4033-98ED-79B4FD8BD6AE}" destId="{ACAB5645-D352-49EF-B523-E8D1C43A3DFC}" srcOrd="6" destOrd="0" presId="urn:microsoft.com/office/officeart/2005/8/layout/orgChart1"/>
    <dgm:cxn modelId="{92035FAD-B8B1-4B80-A891-97ED7400885C}" type="presParOf" srcId="{D8EE42E1-85F0-4033-98ED-79B4FD8BD6AE}" destId="{3133E53D-446C-40BF-A20C-9DDE3D5619D4}" srcOrd="7" destOrd="0" presId="urn:microsoft.com/office/officeart/2005/8/layout/orgChart1"/>
    <dgm:cxn modelId="{181E89A1-D3B6-4660-ABF8-BC5BEBFF2E66}" type="presParOf" srcId="{3133E53D-446C-40BF-A20C-9DDE3D5619D4}" destId="{4E95FBD1-C00E-41EB-A063-2F01F809470D}" srcOrd="0" destOrd="0" presId="urn:microsoft.com/office/officeart/2005/8/layout/orgChart1"/>
    <dgm:cxn modelId="{69FAC2CB-BAEC-4655-9046-380562B2F9A2}" type="presParOf" srcId="{4E95FBD1-C00E-41EB-A063-2F01F809470D}" destId="{8EC9FE51-A6B7-406F-90AD-61E39B815542}" srcOrd="0" destOrd="0" presId="urn:microsoft.com/office/officeart/2005/8/layout/orgChart1"/>
    <dgm:cxn modelId="{699819F9-7AED-453B-90F1-FFEBF7F9FF5D}" type="presParOf" srcId="{4E95FBD1-C00E-41EB-A063-2F01F809470D}" destId="{5B0DEA69-884F-4A35-9377-88EA0097801C}" srcOrd="1" destOrd="0" presId="urn:microsoft.com/office/officeart/2005/8/layout/orgChart1"/>
    <dgm:cxn modelId="{8043357E-AB6B-448E-81D6-F4290E2DB1E6}" type="presParOf" srcId="{3133E53D-446C-40BF-A20C-9DDE3D5619D4}" destId="{D8D4A4FF-C5C7-4D0C-A052-07417E2A4DF7}" srcOrd="1" destOrd="0" presId="urn:microsoft.com/office/officeart/2005/8/layout/orgChart1"/>
    <dgm:cxn modelId="{E4EF1065-3D28-417B-812A-0207C41BFEB9}" type="presParOf" srcId="{D8D4A4FF-C5C7-4D0C-A052-07417E2A4DF7}" destId="{5694EDC7-AB1A-4340-B3A1-765B447756F7}" srcOrd="0" destOrd="0" presId="urn:microsoft.com/office/officeart/2005/8/layout/orgChart1"/>
    <dgm:cxn modelId="{D9528502-B57F-41EF-A9EF-34EBBFDAFA8E}" type="presParOf" srcId="{D8D4A4FF-C5C7-4D0C-A052-07417E2A4DF7}" destId="{A139A916-F6E5-41DD-AE06-841E1AB60BBF}" srcOrd="1" destOrd="0" presId="urn:microsoft.com/office/officeart/2005/8/layout/orgChart1"/>
    <dgm:cxn modelId="{017A94C5-50EA-42D9-8932-43BD73AAA762}" type="presParOf" srcId="{A139A916-F6E5-41DD-AE06-841E1AB60BBF}" destId="{ECE1E1BB-91AA-43BD-B95E-4693B8CFC45F}" srcOrd="0" destOrd="0" presId="urn:microsoft.com/office/officeart/2005/8/layout/orgChart1"/>
    <dgm:cxn modelId="{6B8F3387-DC02-4795-817F-A92B272CE52D}" type="presParOf" srcId="{ECE1E1BB-91AA-43BD-B95E-4693B8CFC45F}" destId="{2EFC94CF-84AC-4D6A-969D-20D9006C62D8}" srcOrd="0" destOrd="0" presId="urn:microsoft.com/office/officeart/2005/8/layout/orgChart1"/>
    <dgm:cxn modelId="{27DDBA7B-5129-489C-965F-8BFD006FB35D}" type="presParOf" srcId="{ECE1E1BB-91AA-43BD-B95E-4693B8CFC45F}" destId="{ECE10459-AAD4-4936-B8FA-A1A10EEFA0E3}" srcOrd="1" destOrd="0" presId="urn:microsoft.com/office/officeart/2005/8/layout/orgChart1"/>
    <dgm:cxn modelId="{433FEA47-62B9-4539-BBB3-6844CA59DDC4}" type="presParOf" srcId="{A139A916-F6E5-41DD-AE06-841E1AB60BBF}" destId="{EF3CC285-B349-429B-8B7E-FF60FDFFD46C}" srcOrd="1" destOrd="0" presId="urn:microsoft.com/office/officeart/2005/8/layout/orgChart1"/>
    <dgm:cxn modelId="{7D608C92-6E9D-49A2-A8A6-D7DE22DBF017}" type="presParOf" srcId="{EF3CC285-B349-429B-8B7E-FF60FDFFD46C}" destId="{402950A0-8A36-4819-BB80-907676635C84}" srcOrd="0" destOrd="0" presId="urn:microsoft.com/office/officeart/2005/8/layout/orgChart1"/>
    <dgm:cxn modelId="{32C02C04-3396-4136-830C-8116DFB3CC79}" type="presParOf" srcId="{EF3CC285-B349-429B-8B7E-FF60FDFFD46C}" destId="{51639A45-FBF9-4934-BA92-1F5BE91B0FCE}" srcOrd="1" destOrd="0" presId="urn:microsoft.com/office/officeart/2005/8/layout/orgChart1"/>
    <dgm:cxn modelId="{07EDB8E8-105E-4F59-BA2B-05902F523FFB}" type="presParOf" srcId="{51639A45-FBF9-4934-BA92-1F5BE91B0FCE}" destId="{71FE9D93-B7F3-4F2F-B6A5-3DF6FBE4EFA7}" srcOrd="0" destOrd="0" presId="urn:microsoft.com/office/officeart/2005/8/layout/orgChart1"/>
    <dgm:cxn modelId="{E76CCF07-B153-4923-BE26-2EB07686992A}" type="presParOf" srcId="{71FE9D93-B7F3-4F2F-B6A5-3DF6FBE4EFA7}" destId="{F939A79E-E16A-4F8A-9528-ABC8DEDB2E94}" srcOrd="0" destOrd="0" presId="urn:microsoft.com/office/officeart/2005/8/layout/orgChart1"/>
    <dgm:cxn modelId="{ECA4782C-2F76-4168-B004-C7D5A509E391}" type="presParOf" srcId="{71FE9D93-B7F3-4F2F-B6A5-3DF6FBE4EFA7}" destId="{971806B5-53D2-4838-8CA2-816BC023877B}" srcOrd="1" destOrd="0" presId="urn:microsoft.com/office/officeart/2005/8/layout/orgChart1"/>
    <dgm:cxn modelId="{BD7A1184-006A-4EC1-9230-B9DE7DF2088C}" type="presParOf" srcId="{51639A45-FBF9-4934-BA92-1F5BE91B0FCE}" destId="{744065AB-6B71-4C22-9220-DFE127A65C86}" srcOrd="1" destOrd="0" presId="urn:microsoft.com/office/officeart/2005/8/layout/orgChart1"/>
    <dgm:cxn modelId="{91FFEEC1-9672-4C97-96A3-1C58B03C0F85}" type="presParOf" srcId="{744065AB-6B71-4C22-9220-DFE127A65C86}" destId="{B155FA6C-4194-4A80-A8E7-82C23A764BA5}" srcOrd="0" destOrd="0" presId="urn:microsoft.com/office/officeart/2005/8/layout/orgChart1"/>
    <dgm:cxn modelId="{73722D1F-8A12-427F-80E3-61D9CC85D9E3}" type="presParOf" srcId="{744065AB-6B71-4C22-9220-DFE127A65C86}" destId="{CA572780-8FF7-4A04-B0E4-3EC65DF87513}" srcOrd="1" destOrd="0" presId="urn:microsoft.com/office/officeart/2005/8/layout/orgChart1"/>
    <dgm:cxn modelId="{10893643-2161-4E87-A179-630C588AD40D}" type="presParOf" srcId="{CA572780-8FF7-4A04-B0E4-3EC65DF87513}" destId="{EF599997-9E09-45FE-8B6A-B925E344F0C0}" srcOrd="0" destOrd="0" presId="urn:microsoft.com/office/officeart/2005/8/layout/orgChart1"/>
    <dgm:cxn modelId="{A14B22CC-A67E-4262-81C9-B047BCE6DB84}" type="presParOf" srcId="{EF599997-9E09-45FE-8B6A-B925E344F0C0}" destId="{59D3CC83-5058-49D0-85E5-7FA445FFF09A}" srcOrd="0" destOrd="0" presId="urn:microsoft.com/office/officeart/2005/8/layout/orgChart1"/>
    <dgm:cxn modelId="{07844663-6272-43F1-85AA-6E7BF49ABDB1}" type="presParOf" srcId="{EF599997-9E09-45FE-8B6A-B925E344F0C0}" destId="{ABF69CB9-4B76-4F21-A0AC-B481D203F6AB}" srcOrd="1" destOrd="0" presId="urn:microsoft.com/office/officeart/2005/8/layout/orgChart1"/>
    <dgm:cxn modelId="{4FCA7255-B433-46DF-AF8A-E9D3FB60E811}" type="presParOf" srcId="{CA572780-8FF7-4A04-B0E4-3EC65DF87513}" destId="{331B30B5-FF57-436B-9EA6-8F0C87D45CCE}" srcOrd="1" destOrd="0" presId="urn:microsoft.com/office/officeart/2005/8/layout/orgChart1"/>
    <dgm:cxn modelId="{15C163B3-2062-41A8-A16C-D59E7BC3BA1E}" type="presParOf" srcId="{331B30B5-FF57-436B-9EA6-8F0C87D45CCE}" destId="{551E2B05-C2AE-4D6D-A33C-332DF17E0453}" srcOrd="0" destOrd="0" presId="urn:microsoft.com/office/officeart/2005/8/layout/orgChart1"/>
    <dgm:cxn modelId="{22CBD920-C34D-4FA4-97B5-82A14BFB2235}" type="presParOf" srcId="{331B30B5-FF57-436B-9EA6-8F0C87D45CCE}" destId="{1E79D244-332A-4E2D-8F38-6B8375B8B3E5}" srcOrd="1" destOrd="0" presId="urn:microsoft.com/office/officeart/2005/8/layout/orgChart1"/>
    <dgm:cxn modelId="{B198ED12-BCEF-48FB-B553-FDCE96793C8B}" type="presParOf" srcId="{1E79D244-332A-4E2D-8F38-6B8375B8B3E5}" destId="{89CE7B91-2419-4FC6-9006-F5B6BB8CEC9F}" srcOrd="0" destOrd="0" presId="urn:microsoft.com/office/officeart/2005/8/layout/orgChart1"/>
    <dgm:cxn modelId="{94331970-2D22-4C3B-BFB0-0DEE175129C4}" type="presParOf" srcId="{89CE7B91-2419-4FC6-9006-F5B6BB8CEC9F}" destId="{615C0AB7-191C-4B7E-AF49-E568B5BA1B56}" srcOrd="0" destOrd="0" presId="urn:microsoft.com/office/officeart/2005/8/layout/orgChart1"/>
    <dgm:cxn modelId="{9DA05A0F-673D-4B63-98A8-70144B65E454}" type="presParOf" srcId="{89CE7B91-2419-4FC6-9006-F5B6BB8CEC9F}" destId="{4F083679-2724-4F2D-BF20-7FA6CA3FEE16}" srcOrd="1" destOrd="0" presId="urn:microsoft.com/office/officeart/2005/8/layout/orgChart1"/>
    <dgm:cxn modelId="{A4494D77-D713-4C7E-9499-0C518BA598F0}" type="presParOf" srcId="{1E79D244-332A-4E2D-8F38-6B8375B8B3E5}" destId="{510BC937-F275-4FC7-9ABE-04526DCEBDAF}" srcOrd="1" destOrd="0" presId="urn:microsoft.com/office/officeart/2005/8/layout/orgChart1"/>
    <dgm:cxn modelId="{7D18B232-46FE-4CCC-86C1-63C21842B4A0}" type="presParOf" srcId="{1E79D244-332A-4E2D-8F38-6B8375B8B3E5}" destId="{72E17D7B-A815-4011-9268-28053E9BFE15}" srcOrd="2" destOrd="0" presId="urn:microsoft.com/office/officeart/2005/8/layout/orgChart1"/>
    <dgm:cxn modelId="{F1BDB0FF-E16F-46D6-BDFC-970367B2C6FA}" type="presParOf" srcId="{CA572780-8FF7-4A04-B0E4-3EC65DF87513}" destId="{4454410C-5BEB-4AED-B315-17F545710757}" srcOrd="2" destOrd="0" presId="urn:microsoft.com/office/officeart/2005/8/layout/orgChart1"/>
    <dgm:cxn modelId="{9E629AAE-F467-4609-8D2E-335DEA4F19D7}" type="presParOf" srcId="{51639A45-FBF9-4934-BA92-1F5BE91B0FCE}" destId="{82EB48A6-D976-4928-91FD-99E14E66DE11}" srcOrd="2" destOrd="0" presId="urn:microsoft.com/office/officeart/2005/8/layout/orgChart1"/>
    <dgm:cxn modelId="{B37C84CB-5A46-4A01-96B2-B07AE780F75F}" type="presParOf" srcId="{A139A916-F6E5-41DD-AE06-841E1AB60BBF}" destId="{42343CC0-019B-4433-84E7-956FEFAC3EBB}" srcOrd="2" destOrd="0" presId="urn:microsoft.com/office/officeart/2005/8/layout/orgChart1"/>
    <dgm:cxn modelId="{4C981679-7DFC-4EBA-B591-881060C82571}" type="presParOf" srcId="{3133E53D-446C-40BF-A20C-9DDE3D5619D4}" destId="{2DA1D1A8-6DF1-4B67-872E-0E9F5ABD7527}" srcOrd="2" destOrd="0" presId="urn:microsoft.com/office/officeart/2005/8/layout/orgChart1"/>
    <dgm:cxn modelId="{9AE3BBC5-D83D-4DF3-973B-8445D5E8FBDA}" type="presParOf" srcId="{7A705475-FDDE-4A04-A124-E2F3325B64B0}" destId="{D9A01243-CDAE-4D61-8DE3-24CB476892A2}" srcOrd="2" destOrd="0" presId="urn:microsoft.com/office/officeart/2005/8/layout/orgChart1"/>
    <dgm:cxn modelId="{BF3AF8F8-F1B2-4CFD-BF2D-84E39BA29AF4}" type="presParOf" srcId="{DFD875FE-BD83-43BC-BF1E-F5C6C1AAABB5}" destId="{ACBAB7AC-744F-40E3-A0D2-112EDE98F27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1E2B05-C2AE-4D6D-A33C-332DF17E0453}">
      <dsp:nvSpPr>
        <dsp:cNvPr id="0" name=""/>
        <dsp:cNvSpPr/>
      </dsp:nvSpPr>
      <dsp:spPr>
        <a:xfrm>
          <a:off x="7902983" y="3994337"/>
          <a:ext cx="142107" cy="4357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5796"/>
              </a:lnTo>
              <a:lnTo>
                <a:pt x="142107" y="4357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55FA6C-4194-4A80-A8E7-82C23A764BA5}">
      <dsp:nvSpPr>
        <dsp:cNvPr id="0" name=""/>
        <dsp:cNvSpPr/>
      </dsp:nvSpPr>
      <dsp:spPr>
        <a:xfrm>
          <a:off x="7666137" y="3321695"/>
          <a:ext cx="142107" cy="4357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5796"/>
              </a:lnTo>
              <a:lnTo>
                <a:pt x="142107" y="4357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2950A0-8A36-4819-BB80-907676635C84}">
      <dsp:nvSpPr>
        <dsp:cNvPr id="0" name=""/>
        <dsp:cNvSpPr/>
      </dsp:nvSpPr>
      <dsp:spPr>
        <a:xfrm>
          <a:off x="7429291" y="2649052"/>
          <a:ext cx="142107" cy="4357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5796"/>
              </a:lnTo>
              <a:lnTo>
                <a:pt x="142107" y="4357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94EDC7-AB1A-4340-B3A1-765B447756F7}">
      <dsp:nvSpPr>
        <dsp:cNvPr id="0" name=""/>
        <dsp:cNvSpPr/>
      </dsp:nvSpPr>
      <dsp:spPr>
        <a:xfrm>
          <a:off x="7192445" y="1976409"/>
          <a:ext cx="142107" cy="4357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5796"/>
              </a:lnTo>
              <a:lnTo>
                <a:pt x="142107" y="4357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AB5645-D352-49EF-B523-E8D1C43A3DFC}">
      <dsp:nvSpPr>
        <dsp:cNvPr id="0" name=""/>
        <dsp:cNvSpPr/>
      </dsp:nvSpPr>
      <dsp:spPr>
        <a:xfrm>
          <a:off x="5744108" y="1303767"/>
          <a:ext cx="1827290" cy="1989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475"/>
              </a:lnTo>
              <a:lnTo>
                <a:pt x="1827290" y="99475"/>
              </a:lnTo>
              <a:lnTo>
                <a:pt x="1827290" y="19895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AE8607-F169-4511-85F8-26EDB395243B}">
      <dsp:nvSpPr>
        <dsp:cNvPr id="0" name=""/>
        <dsp:cNvSpPr/>
      </dsp:nvSpPr>
      <dsp:spPr>
        <a:xfrm>
          <a:off x="5830533" y="1976409"/>
          <a:ext cx="142107" cy="4357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5796"/>
              </a:lnTo>
              <a:lnTo>
                <a:pt x="142107" y="4357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C35044-603C-4AB2-B9CF-51BE6FC3E8ED}">
      <dsp:nvSpPr>
        <dsp:cNvPr id="0" name=""/>
        <dsp:cNvSpPr/>
      </dsp:nvSpPr>
      <dsp:spPr>
        <a:xfrm>
          <a:off x="5744108" y="1303767"/>
          <a:ext cx="465378" cy="1989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475"/>
              </a:lnTo>
              <a:lnTo>
                <a:pt x="465378" y="99475"/>
              </a:lnTo>
              <a:lnTo>
                <a:pt x="465378" y="19895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6332F-B6AA-47A1-A151-4708E47BB45F}">
      <dsp:nvSpPr>
        <dsp:cNvPr id="0" name=""/>
        <dsp:cNvSpPr/>
      </dsp:nvSpPr>
      <dsp:spPr>
        <a:xfrm>
          <a:off x="4684198" y="1976409"/>
          <a:ext cx="142107" cy="4357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5796"/>
              </a:lnTo>
              <a:lnTo>
                <a:pt x="142107" y="4357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D886E0-930A-4366-8C43-4B1179FFA6B2}">
      <dsp:nvSpPr>
        <dsp:cNvPr id="0" name=""/>
        <dsp:cNvSpPr/>
      </dsp:nvSpPr>
      <dsp:spPr>
        <a:xfrm>
          <a:off x="5063152" y="1303767"/>
          <a:ext cx="680955" cy="198950"/>
        </a:xfrm>
        <a:custGeom>
          <a:avLst/>
          <a:gdLst/>
          <a:ahLst/>
          <a:cxnLst/>
          <a:rect l="0" t="0" r="0" b="0"/>
          <a:pathLst>
            <a:path>
              <a:moveTo>
                <a:pt x="680955" y="0"/>
              </a:moveTo>
              <a:lnTo>
                <a:pt x="680955" y="99475"/>
              </a:lnTo>
              <a:lnTo>
                <a:pt x="0" y="99475"/>
              </a:lnTo>
              <a:lnTo>
                <a:pt x="0" y="19895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FB3947-46BD-4CF4-8842-2329D586863D}">
      <dsp:nvSpPr>
        <dsp:cNvPr id="0" name=""/>
        <dsp:cNvSpPr/>
      </dsp:nvSpPr>
      <dsp:spPr>
        <a:xfrm>
          <a:off x="4340464" y="3994337"/>
          <a:ext cx="142107" cy="4357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5796"/>
              </a:lnTo>
              <a:lnTo>
                <a:pt x="142107" y="4357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F20003-19D3-4F7C-A25D-76AA46E90976}">
      <dsp:nvSpPr>
        <dsp:cNvPr id="0" name=""/>
        <dsp:cNvSpPr/>
      </dsp:nvSpPr>
      <dsp:spPr>
        <a:xfrm>
          <a:off x="4048380" y="3321695"/>
          <a:ext cx="197344" cy="4357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5796"/>
              </a:lnTo>
              <a:lnTo>
                <a:pt x="197344" y="4357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D8FEF7-D709-4902-B8B2-9C149F84A328}">
      <dsp:nvSpPr>
        <dsp:cNvPr id="0" name=""/>
        <dsp:cNvSpPr/>
      </dsp:nvSpPr>
      <dsp:spPr>
        <a:xfrm>
          <a:off x="3774710" y="2649052"/>
          <a:ext cx="142107" cy="4357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5796"/>
              </a:lnTo>
              <a:lnTo>
                <a:pt x="142107" y="4357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F01B65-8CE2-4EB1-8A4A-CCC65971F26F}">
      <dsp:nvSpPr>
        <dsp:cNvPr id="0" name=""/>
        <dsp:cNvSpPr/>
      </dsp:nvSpPr>
      <dsp:spPr>
        <a:xfrm>
          <a:off x="3537864" y="1976409"/>
          <a:ext cx="142107" cy="4357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5796"/>
              </a:lnTo>
              <a:lnTo>
                <a:pt x="142107" y="4357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7E1BEC-96AF-4857-A761-492B3C2C40D4}">
      <dsp:nvSpPr>
        <dsp:cNvPr id="0" name=""/>
        <dsp:cNvSpPr/>
      </dsp:nvSpPr>
      <dsp:spPr>
        <a:xfrm>
          <a:off x="3916817" y="1303767"/>
          <a:ext cx="1827290" cy="198950"/>
        </a:xfrm>
        <a:custGeom>
          <a:avLst/>
          <a:gdLst/>
          <a:ahLst/>
          <a:cxnLst/>
          <a:rect l="0" t="0" r="0" b="0"/>
          <a:pathLst>
            <a:path>
              <a:moveTo>
                <a:pt x="1827290" y="0"/>
              </a:moveTo>
              <a:lnTo>
                <a:pt x="1827290" y="99475"/>
              </a:lnTo>
              <a:lnTo>
                <a:pt x="0" y="99475"/>
              </a:lnTo>
              <a:lnTo>
                <a:pt x="0" y="19895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67A719-3EC6-4BE9-8BE2-881703B116C2}">
      <dsp:nvSpPr>
        <dsp:cNvPr id="0" name=""/>
        <dsp:cNvSpPr/>
      </dsp:nvSpPr>
      <dsp:spPr>
        <a:xfrm>
          <a:off x="3740452" y="631124"/>
          <a:ext cx="2003655" cy="1989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475"/>
              </a:lnTo>
              <a:lnTo>
                <a:pt x="2003655" y="99475"/>
              </a:lnTo>
              <a:lnTo>
                <a:pt x="2003655" y="1989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CC3B65-B2F6-4E5F-8E93-02C86D7A7850}">
      <dsp:nvSpPr>
        <dsp:cNvPr id="0" name=""/>
        <dsp:cNvSpPr/>
      </dsp:nvSpPr>
      <dsp:spPr>
        <a:xfrm>
          <a:off x="2628375" y="2649052"/>
          <a:ext cx="142107" cy="4357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5796"/>
              </a:lnTo>
              <a:lnTo>
                <a:pt x="142107" y="4357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79CDF6-8526-49DB-A7B5-E245089A5F0C}">
      <dsp:nvSpPr>
        <dsp:cNvPr id="0" name=""/>
        <dsp:cNvSpPr/>
      </dsp:nvSpPr>
      <dsp:spPr>
        <a:xfrm>
          <a:off x="2391529" y="1976409"/>
          <a:ext cx="142107" cy="4357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5796"/>
              </a:lnTo>
              <a:lnTo>
                <a:pt x="142107" y="4357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6E86E1-24F1-4E81-8603-A3B404248A9E}">
      <dsp:nvSpPr>
        <dsp:cNvPr id="0" name=""/>
        <dsp:cNvSpPr/>
      </dsp:nvSpPr>
      <dsp:spPr>
        <a:xfrm>
          <a:off x="1624148" y="1303767"/>
          <a:ext cx="1146334" cy="1989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475"/>
              </a:lnTo>
              <a:lnTo>
                <a:pt x="1146334" y="99475"/>
              </a:lnTo>
              <a:lnTo>
                <a:pt x="1146334" y="19895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CBD36F-79BD-456A-BE89-26027462CAE7}">
      <dsp:nvSpPr>
        <dsp:cNvPr id="0" name=""/>
        <dsp:cNvSpPr/>
      </dsp:nvSpPr>
      <dsp:spPr>
        <a:xfrm>
          <a:off x="1578428" y="1303767"/>
          <a:ext cx="91440" cy="1989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895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56281D-7D36-4294-9713-221805C0C4D9}">
      <dsp:nvSpPr>
        <dsp:cNvPr id="0" name=""/>
        <dsp:cNvSpPr/>
      </dsp:nvSpPr>
      <dsp:spPr>
        <a:xfrm>
          <a:off x="335705" y="2649052"/>
          <a:ext cx="142107" cy="4357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5796"/>
              </a:lnTo>
              <a:lnTo>
                <a:pt x="142107" y="4357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36DA80-A221-4287-B76A-B6A47C234174}">
      <dsp:nvSpPr>
        <dsp:cNvPr id="0" name=""/>
        <dsp:cNvSpPr/>
      </dsp:nvSpPr>
      <dsp:spPr>
        <a:xfrm>
          <a:off x="98859" y="1976409"/>
          <a:ext cx="142107" cy="4357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5796"/>
              </a:lnTo>
              <a:lnTo>
                <a:pt x="142107" y="4357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820FDE-227D-465C-AE75-C2FECD95A7EF}">
      <dsp:nvSpPr>
        <dsp:cNvPr id="0" name=""/>
        <dsp:cNvSpPr/>
      </dsp:nvSpPr>
      <dsp:spPr>
        <a:xfrm>
          <a:off x="477813" y="1303767"/>
          <a:ext cx="1146334" cy="198950"/>
        </a:xfrm>
        <a:custGeom>
          <a:avLst/>
          <a:gdLst/>
          <a:ahLst/>
          <a:cxnLst/>
          <a:rect l="0" t="0" r="0" b="0"/>
          <a:pathLst>
            <a:path>
              <a:moveTo>
                <a:pt x="1146334" y="0"/>
              </a:moveTo>
              <a:lnTo>
                <a:pt x="1146334" y="99475"/>
              </a:lnTo>
              <a:lnTo>
                <a:pt x="0" y="99475"/>
              </a:lnTo>
              <a:lnTo>
                <a:pt x="0" y="19895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EDA67F-EEF6-4DA0-A73B-B4E134D6C4B4}">
      <dsp:nvSpPr>
        <dsp:cNvPr id="0" name=""/>
        <dsp:cNvSpPr/>
      </dsp:nvSpPr>
      <dsp:spPr>
        <a:xfrm>
          <a:off x="1624148" y="631124"/>
          <a:ext cx="2116304" cy="198950"/>
        </a:xfrm>
        <a:custGeom>
          <a:avLst/>
          <a:gdLst/>
          <a:ahLst/>
          <a:cxnLst/>
          <a:rect l="0" t="0" r="0" b="0"/>
          <a:pathLst>
            <a:path>
              <a:moveTo>
                <a:pt x="2116304" y="0"/>
              </a:moveTo>
              <a:lnTo>
                <a:pt x="2116304" y="99475"/>
              </a:lnTo>
              <a:lnTo>
                <a:pt x="0" y="99475"/>
              </a:lnTo>
              <a:lnTo>
                <a:pt x="0" y="1989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B9D3AA-1205-4679-A871-1DE15854B455}">
      <dsp:nvSpPr>
        <dsp:cNvPr id="0" name=""/>
        <dsp:cNvSpPr/>
      </dsp:nvSpPr>
      <dsp:spPr>
        <a:xfrm>
          <a:off x="3266760" y="157432"/>
          <a:ext cx="947384" cy="4736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13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체" pitchFamily="49" charset="-127"/>
              <a:ea typeface="굴림체" pitchFamily="49" charset="-127"/>
            </a:rPr>
            <a:t>보건소장</a:t>
          </a:r>
        </a:p>
      </dsp:txBody>
      <dsp:txXfrm>
        <a:off x="3266760" y="157432"/>
        <a:ext cx="947384" cy="473692"/>
      </dsp:txXfrm>
    </dsp:sp>
    <dsp:sp modelId="{17494772-33CA-406E-ADF3-8B7FD39D9F0E}">
      <dsp:nvSpPr>
        <dsp:cNvPr id="0" name=""/>
        <dsp:cNvSpPr/>
      </dsp:nvSpPr>
      <dsp:spPr>
        <a:xfrm>
          <a:off x="1150456" y="830075"/>
          <a:ext cx="947384" cy="4736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13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체" pitchFamily="49" charset="-127"/>
            </a:rPr>
            <a:t>보건사업과</a:t>
          </a:r>
        </a:p>
      </dsp:txBody>
      <dsp:txXfrm>
        <a:off x="1150456" y="830075"/>
        <a:ext cx="947384" cy="473692"/>
      </dsp:txXfrm>
    </dsp:sp>
    <dsp:sp modelId="{F1831A14-0DB9-4833-AC81-C134D5173906}">
      <dsp:nvSpPr>
        <dsp:cNvPr id="0" name=""/>
        <dsp:cNvSpPr/>
      </dsp:nvSpPr>
      <dsp:spPr>
        <a:xfrm>
          <a:off x="4121" y="1502717"/>
          <a:ext cx="947384" cy="4736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13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체" pitchFamily="49" charset="-127"/>
            </a:rPr>
            <a:t>보건행정</a:t>
          </a:r>
        </a:p>
      </dsp:txBody>
      <dsp:txXfrm>
        <a:off x="4121" y="1502717"/>
        <a:ext cx="947384" cy="473692"/>
      </dsp:txXfrm>
    </dsp:sp>
    <dsp:sp modelId="{BC5E7AEA-37DF-4CF9-BAA1-027E9886E31F}">
      <dsp:nvSpPr>
        <dsp:cNvPr id="0" name=""/>
        <dsp:cNvSpPr/>
      </dsp:nvSpPr>
      <dsp:spPr>
        <a:xfrm>
          <a:off x="240967" y="2175360"/>
          <a:ext cx="947384" cy="4736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US" altLang="ko-KR" sz="13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13</a:t>
          </a:r>
          <a:r>
            <a:rPr kumimoji="1" lang="ko-KR" altLang="en-US" sz="13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개 </a:t>
          </a:r>
        </a:p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13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보건지소</a:t>
          </a:r>
        </a:p>
      </dsp:txBody>
      <dsp:txXfrm>
        <a:off x="240967" y="2175360"/>
        <a:ext cx="947384" cy="473692"/>
      </dsp:txXfrm>
    </dsp:sp>
    <dsp:sp modelId="{3FE28E48-2841-41D5-B5B5-2E82FB1EFEAC}">
      <dsp:nvSpPr>
        <dsp:cNvPr id="0" name=""/>
        <dsp:cNvSpPr/>
      </dsp:nvSpPr>
      <dsp:spPr>
        <a:xfrm>
          <a:off x="477813" y="2848003"/>
          <a:ext cx="947384" cy="4736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US" altLang="ko-KR" sz="13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26</a:t>
          </a:r>
          <a:r>
            <a:rPr kumimoji="1" lang="ko-KR" altLang="en-US" sz="13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개</a:t>
          </a:r>
        </a:p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13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보건진료소</a:t>
          </a:r>
        </a:p>
      </dsp:txBody>
      <dsp:txXfrm>
        <a:off x="477813" y="2848003"/>
        <a:ext cx="947384" cy="473692"/>
      </dsp:txXfrm>
    </dsp:sp>
    <dsp:sp modelId="{A3E80930-F4B4-4934-BF7D-A1B7685DE9A0}">
      <dsp:nvSpPr>
        <dsp:cNvPr id="0" name=""/>
        <dsp:cNvSpPr/>
      </dsp:nvSpPr>
      <dsp:spPr>
        <a:xfrm>
          <a:off x="1150456" y="1502717"/>
          <a:ext cx="947384" cy="4736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13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체" pitchFamily="49" charset="-127"/>
            </a:rPr>
            <a:t>의     약</a:t>
          </a:r>
        </a:p>
      </dsp:txBody>
      <dsp:txXfrm>
        <a:off x="1150456" y="1502717"/>
        <a:ext cx="947384" cy="473692"/>
      </dsp:txXfrm>
    </dsp:sp>
    <dsp:sp modelId="{17F495C1-C79A-405A-B283-7E60D710F667}">
      <dsp:nvSpPr>
        <dsp:cNvPr id="0" name=""/>
        <dsp:cNvSpPr/>
      </dsp:nvSpPr>
      <dsp:spPr>
        <a:xfrm>
          <a:off x="2296790" y="1502717"/>
          <a:ext cx="947384" cy="4736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13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체" pitchFamily="49" charset="-127"/>
            </a:rPr>
            <a:t>방    역</a:t>
          </a:r>
        </a:p>
      </dsp:txBody>
      <dsp:txXfrm>
        <a:off x="2296790" y="1502717"/>
        <a:ext cx="947384" cy="473692"/>
      </dsp:txXfrm>
    </dsp:sp>
    <dsp:sp modelId="{CC8F4E1B-B8E2-44B4-AB8A-AEE96FC4C269}">
      <dsp:nvSpPr>
        <dsp:cNvPr id="0" name=""/>
        <dsp:cNvSpPr/>
      </dsp:nvSpPr>
      <dsp:spPr>
        <a:xfrm>
          <a:off x="2533636" y="2175360"/>
          <a:ext cx="947384" cy="4736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13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검사실</a:t>
          </a:r>
        </a:p>
      </dsp:txBody>
      <dsp:txXfrm>
        <a:off x="2533636" y="2175360"/>
        <a:ext cx="947384" cy="473692"/>
      </dsp:txXfrm>
    </dsp:sp>
    <dsp:sp modelId="{DED87CA9-67FA-4FFA-8564-41F90616829B}">
      <dsp:nvSpPr>
        <dsp:cNvPr id="0" name=""/>
        <dsp:cNvSpPr/>
      </dsp:nvSpPr>
      <dsp:spPr>
        <a:xfrm>
          <a:off x="2770482" y="2848003"/>
          <a:ext cx="947384" cy="4736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13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결핵실</a:t>
          </a:r>
        </a:p>
      </dsp:txBody>
      <dsp:txXfrm>
        <a:off x="2770482" y="2848003"/>
        <a:ext cx="947384" cy="473692"/>
      </dsp:txXfrm>
    </dsp:sp>
    <dsp:sp modelId="{2AB0B268-21A0-45EB-9727-073FB1357ADB}">
      <dsp:nvSpPr>
        <dsp:cNvPr id="0" name=""/>
        <dsp:cNvSpPr/>
      </dsp:nvSpPr>
      <dsp:spPr>
        <a:xfrm>
          <a:off x="5157767" y="830075"/>
          <a:ext cx="1172681" cy="4736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13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체" pitchFamily="49" charset="-127"/>
            </a:rPr>
            <a:t>건강증진과장</a:t>
          </a:r>
        </a:p>
      </dsp:txBody>
      <dsp:txXfrm>
        <a:off x="5157767" y="830075"/>
        <a:ext cx="1172681" cy="473692"/>
      </dsp:txXfrm>
    </dsp:sp>
    <dsp:sp modelId="{883E48B5-2E78-4D87-AD70-FC64896DD3EE}">
      <dsp:nvSpPr>
        <dsp:cNvPr id="0" name=""/>
        <dsp:cNvSpPr/>
      </dsp:nvSpPr>
      <dsp:spPr>
        <a:xfrm>
          <a:off x="3443125" y="1502717"/>
          <a:ext cx="947384" cy="4736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13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체" pitchFamily="49" charset="-127"/>
            </a:rPr>
            <a:t>건강관리</a:t>
          </a:r>
        </a:p>
      </dsp:txBody>
      <dsp:txXfrm>
        <a:off x="3443125" y="1502717"/>
        <a:ext cx="947384" cy="473692"/>
      </dsp:txXfrm>
    </dsp:sp>
    <dsp:sp modelId="{C4734B0F-891A-483F-9CC2-C711814DD23C}">
      <dsp:nvSpPr>
        <dsp:cNvPr id="0" name=""/>
        <dsp:cNvSpPr/>
      </dsp:nvSpPr>
      <dsp:spPr>
        <a:xfrm>
          <a:off x="3679971" y="2175360"/>
          <a:ext cx="947384" cy="4736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13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총괄부서</a:t>
          </a:r>
        </a:p>
      </dsp:txBody>
      <dsp:txXfrm>
        <a:off x="3679971" y="2175360"/>
        <a:ext cx="947384" cy="473692"/>
      </dsp:txXfrm>
    </dsp:sp>
    <dsp:sp modelId="{A4AD5C4D-EC4B-4125-9437-A46AFD10E360}">
      <dsp:nvSpPr>
        <dsp:cNvPr id="0" name=""/>
        <dsp:cNvSpPr/>
      </dsp:nvSpPr>
      <dsp:spPr>
        <a:xfrm>
          <a:off x="3916817" y="2848003"/>
          <a:ext cx="1315632" cy="4736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13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운동처방센터</a:t>
          </a:r>
        </a:p>
      </dsp:txBody>
      <dsp:txXfrm>
        <a:off x="3916817" y="2848003"/>
        <a:ext cx="1315632" cy="473692"/>
      </dsp:txXfrm>
    </dsp:sp>
    <dsp:sp modelId="{1ECDAF37-E443-4DB8-A521-FD0C3D323FE6}">
      <dsp:nvSpPr>
        <dsp:cNvPr id="0" name=""/>
        <dsp:cNvSpPr/>
      </dsp:nvSpPr>
      <dsp:spPr>
        <a:xfrm>
          <a:off x="4245725" y="3520645"/>
          <a:ext cx="947384" cy="4736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13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금연상담실</a:t>
          </a:r>
        </a:p>
      </dsp:txBody>
      <dsp:txXfrm>
        <a:off x="4245725" y="3520645"/>
        <a:ext cx="947384" cy="473692"/>
      </dsp:txXfrm>
    </dsp:sp>
    <dsp:sp modelId="{3AE593B2-89EE-4C15-8433-8001C6414051}">
      <dsp:nvSpPr>
        <dsp:cNvPr id="0" name=""/>
        <dsp:cNvSpPr/>
      </dsp:nvSpPr>
      <dsp:spPr>
        <a:xfrm>
          <a:off x="4482571" y="4193288"/>
          <a:ext cx="1030659" cy="4736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13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영양</a:t>
          </a:r>
        </a:p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13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건강상담실</a:t>
          </a:r>
        </a:p>
      </dsp:txBody>
      <dsp:txXfrm>
        <a:off x="4482571" y="4193288"/>
        <a:ext cx="1030659" cy="473692"/>
      </dsp:txXfrm>
    </dsp:sp>
    <dsp:sp modelId="{FC763B84-D830-44D9-B8DF-38A727D05AB3}">
      <dsp:nvSpPr>
        <dsp:cNvPr id="0" name=""/>
        <dsp:cNvSpPr/>
      </dsp:nvSpPr>
      <dsp:spPr>
        <a:xfrm>
          <a:off x="4589460" y="1502717"/>
          <a:ext cx="947384" cy="4736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13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체" pitchFamily="49" charset="-127"/>
            </a:rPr>
            <a:t>저출산대책</a:t>
          </a:r>
        </a:p>
      </dsp:txBody>
      <dsp:txXfrm>
        <a:off x="4589460" y="1502717"/>
        <a:ext cx="947384" cy="473692"/>
      </dsp:txXfrm>
    </dsp:sp>
    <dsp:sp modelId="{84F5FED4-1522-4882-A878-526DDB71006C}">
      <dsp:nvSpPr>
        <dsp:cNvPr id="0" name=""/>
        <dsp:cNvSpPr/>
      </dsp:nvSpPr>
      <dsp:spPr>
        <a:xfrm>
          <a:off x="4826306" y="2175360"/>
          <a:ext cx="947384" cy="4736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13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모성보건실</a:t>
          </a:r>
        </a:p>
      </dsp:txBody>
      <dsp:txXfrm>
        <a:off x="4826306" y="2175360"/>
        <a:ext cx="947384" cy="473692"/>
      </dsp:txXfrm>
    </dsp:sp>
    <dsp:sp modelId="{39F5C748-4473-42D9-A4C3-8E31F59FD39C}">
      <dsp:nvSpPr>
        <dsp:cNvPr id="0" name=""/>
        <dsp:cNvSpPr/>
      </dsp:nvSpPr>
      <dsp:spPr>
        <a:xfrm>
          <a:off x="5735794" y="1502717"/>
          <a:ext cx="947384" cy="4736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13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체" pitchFamily="49" charset="-127"/>
            </a:rPr>
            <a:t>정신보건</a:t>
          </a:r>
        </a:p>
      </dsp:txBody>
      <dsp:txXfrm>
        <a:off x="5735794" y="1502717"/>
        <a:ext cx="947384" cy="473692"/>
      </dsp:txXfrm>
    </dsp:sp>
    <dsp:sp modelId="{7A93AE1A-C9DF-4F05-9A77-80B705ACF204}">
      <dsp:nvSpPr>
        <dsp:cNvPr id="0" name=""/>
        <dsp:cNvSpPr/>
      </dsp:nvSpPr>
      <dsp:spPr>
        <a:xfrm>
          <a:off x="5972640" y="2175360"/>
          <a:ext cx="1162961" cy="4736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13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정신보건센터</a:t>
          </a:r>
        </a:p>
      </dsp:txBody>
      <dsp:txXfrm>
        <a:off x="5972640" y="2175360"/>
        <a:ext cx="1162961" cy="473692"/>
      </dsp:txXfrm>
    </dsp:sp>
    <dsp:sp modelId="{8EC9FE51-A6B7-406F-90AD-61E39B815542}">
      <dsp:nvSpPr>
        <dsp:cNvPr id="0" name=""/>
        <dsp:cNvSpPr/>
      </dsp:nvSpPr>
      <dsp:spPr>
        <a:xfrm>
          <a:off x="7097706" y="1502717"/>
          <a:ext cx="947384" cy="4736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13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체" pitchFamily="49" charset="-127"/>
            </a:rPr>
            <a:t>진    료</a:t>
          </a:r>
        </a:p>
      </dsp:txBody>
      <dsp:txXfrm>
        <a:off x="7097706" y="1502717"/>
        <a:ext cx="947384" cy="473692"/>
      </dsp:txXfrm>
    </dsp:sp>
    <dsp:sp modelId="{2EFC94CF-84AC-4D6A-969D-20D9006C62D8}">
      <dsp:nvSpPr>
        <dsp:cNvPr id="0" name=""/>
        <dsp:cNvSpPr/>
      </dsp:nvSpPr>
      <dsp:spPr>
        <a:xfrm>
          <a:off x="7334552" y="2175360"/>
          <a:ext cx="947384" cy="4736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13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민원실</a:t>
          </a:r>
        </a:p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13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진료실</a:t>
          </a:r>
        </a:p>
      </dsp:txBody>
      <dsp:txXfrm>
        <a:off x="7334552" y="2175360"/>
        <a:ext cx="947384" cy="473692"/>
      </dsp:txXfrm>
    </dsp:sp>
    <dsp:sp modelId="{F939A79E-E16A-4F8A-9528-ABC8DEDB2E94}">
      <dsp:nvSpPr>
        <dsp:cNvPr id="0" name=""/>
        <dsp:cNvSpPr/>
      </dsp:nvSpPr>
      <dsp:spPr>
        <a:xfrm>
          <a:off x="7571398" y="2848003"/>
          <a:ext cx="947384" cy="4736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13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한방진료실</a:t>
          </a:r>
        </a:p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13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물리치료실</a:t>
          </a:r>
        </a:p>
      </dsp:txBody>
      <dsp:txXfrm>
        <a:off x="7571398" y="2848003"/>
        <a:ext cx="947384" cy="473692"/>
      </dsp:txXfrm>
    </dsp:sp>
    <dsp:sp modelId="{59D3CC83-5058-49D0-85E5-7FA445FFF09A}">
      <dsp:nvSpPr>
        <dsp:cNvPr id="0" name=""/>
        <dsp:cNvSpPr/>
      </dsp:nvSpPr>
      <dsp:spPr>
        <a:xfrm>
          <a:off x="7808244" y="3520645"/>
          <a:ext cx="947384" cy="4736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13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방사선실</a:t>
          </a:r>
        </a:p>
      </dsp:txBody>
      <dsp:txXfrm>
        <a:off x="7808244" y="3520645"/>
        <a:ext cx="947384" cy="473692"/>
      </dsp:txXfrm>
    </dsp:sp>
    <dsp:sp modelId="{615C0AB7-191C-4B7E-AF49-E568B5BA1B56}">
      <dsp:nvSpPr>
        <dsp:cNvPr id="0" name=""/>
        <dsp:cNvSpPr/>
      </dsp:nvSpPr>
      <dsp:spPr>
        <a:xfrm>
          <a:off x="8045090" y="4193288"/>
          <a:ext cx="1094787" cy="4736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marR="0" lvl="0" indent="0" algn="ctr" defTabSz="914400" rtl="0" eaLnBrk="1" fontAlgn="base" latinLnBrk="1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ko-KR" altLang="en-US" sz="13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rPr>
            <a:t>구강보건센터</a:t>
          </a:r>
        </a:p>
      </dsp:txBody>
      <dsp:txXfrm>
        <a:off x="8045090" y="4193288"/>
        <a:ext cx="1094787" cy="4736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sp macro="" textlink="">
      <cdr:nvSpPr>
        <cdr:cNvPr id="2" name="모서리가 둥근 직사각형 1"/>
        <cdr:cNvSpPr/>
      </cdr:nvSpPr>
      <cdr:spPr bwMode="auto">
        <a:xfrm xmlns:a="http://schemas.openxmlformats.org/drawingml/2006/main">
          <a:off x="-142844" y="14278"/>
          <a:ext cx="8929718" cy="4500594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63500" cap="flat" cmpd="sng" algn="ctr">
          <a:solidFill>
            <a:srgbClr val="FFFF00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ko-KR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32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32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153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2925"/>
            <a:ext cx="29432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1" rIns="91422" bIns="45711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53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32925"/>
            <a:ext cx="29432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1" rIns="91422" bIns="4571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B695F589-3F68-423C-97F7-E0DFECB1A80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44774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79" tIns="45990" rIns="91979" bIns="45990" numCol="1" anchor="t" anchorCtr="0" compatLnSpc="1">
            <a:prstTxWarp prst="textNoShape">
              <a:avLst/>
            </a:prstTxWarp>
          </a:bodyPr>
          <a:lstStyle>
            <a:lvl1pPr defTabSz="920750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10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79" tIns="45990" rIns="91979" bIns="45990" numCol="1" anchor="t" anchorCtr="0" compatLnSpc="1">
            <a:prstTxWarp prst="textNoShape">
              <a:avLst/>
            </a:prstTxWarp>
          </a:bodyPr>
          <a:lstStyle>
            <a:lvl1pPr algn="r" defTabSz="920750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6125"/>
            <a:ext cx="495935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5600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79" tIns="45990" rIns="91979" bIns="459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925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79" tIns="45990" rIns="91979" bIns="45990" numCol="1" anchor="b" anchorCtr="0" compatLnSpc="1">
            <a:prstTxWarp prst="textNoShape">
              <a:avLst/>
            </a:prstTxWarp>
          </a:bodyPr>
          <a:lstStyle>
            <a:lvl1pPr defTabSz="920750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100" y="9432925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79" tIns="45990" rIns="91979" bIns="45990" numCol="1" anchor="b" anchorCtr="0" compatLnSpc="1">
            <a:prstTxWarp prst="textNoShape">
              <a:avLst/>
            </a:prstTxWarp>
          </a:bodyPr>
          <a:lstStyle>
            <a:lvl1pPr algn="r" defTabSz="920750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1E904691-EBC9-4BA8-A3A0-66049E97606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072560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바탕" pitchFamily="18" charset="-127"/>
        <a:ea typeface="바탕" pitchFamily="18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바탕" pitchFamily="18" charset="-127"/>
        <a:ea typeface="바탕" pitchFamily="18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바탕" pitchFamily="18" charset="-127"/>
        <a:ea typeface="바탕" pitchFamily="18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바탕" pitchFamily="18" charset="-127"/>
        <a:ea typeface="바탕" pitchFamily="18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바탕" pitchFamily="18" charset="-127"/>
        <a:ea typeface="바탕" pitchFamily="18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ADAE6735-F81C-4144-9F9B-13492C89B638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0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ko-KR" altLang="en-US" sz="1800" dirty="0" smtClean="0"/>
              <a:t>안녕하십니까 충청남도 논산시 보건소 이규화입니다</a:t>
            </a:r>
            <a:endParaRPr lang="en-US" altLang="ko-KR" sz="1800" dirty="0" smtClean="0"/>
          </a:p>
          <a:p>
            <a:pPr eaLnBrk="1" hangingPunct="1"/>
            <a:r>
              <a:rPr lang="ko-KR" altLang="en-US" sz="1800" dirty="0" smtClean="0"/>
              <a:t>논산시에서 준비한 지역 자원을 활용한 국가 암 검진사업 사례를 발표하도록 하겠습니다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E3E704A7-2C5C-425A-83E5-4C2749C6FAAC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1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ko-KR" altLang="en-US" sz="1800" dirty="0" smtClean="0"/>
              <a:t>발표 순서는</a:t>
            </a:r>
            <a:endParaRPr lang="en-US" altLang="ko-KR" sz="1800" dirty="0" smtClean="0"/>
          </a:p>
          <a:p>
            <a:pPr eaLnBrk="1" hangingPunct="1"/>
            <a:r>
              <a:rPr lang="ko-KR" altLang="en-US" sz="1800" dirty="0" smtClean="0"/>
              <a:t>논산시 소개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사업계획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추진내용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추진결과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애로점 및 제안 순으로 발표하겠습니다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99828AD4-536A-4A73-B290-76C747F8D034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2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en-US" sz="1800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78A99509-9247-4D78-A9A2-B8AC621B5987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3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4745038"/>
            <a:ext cx="6189663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ko-KR" altLang="en-US" sz="1800" smtClean="0"/>
              <a:t>논산시 인구는 십</a:t>
            </a:r>
            <a:r>
              <a:rPr lang="en-US" altLang="ko-KR" sz="1800" smtClean="0"/>
              <a:t>2</a:t>
            </a:r>
            <a:r>
              <a:rPr lang="ko-KR" altLang="en-US" sz="1800" smtClean="0"/>
              <a:t>만</a:t>
            </a:r>
            <a:r>
              <a:rPr lang="en-US" altLang="ko-KR" sz="1800" smtClean="0"/>
              <a:t>9</a:t>
            </a:r>
            <a:r>
              <a:rPr lang="ko-KR" altLang="en-US" sz="1800" smtClean="0"/>
              <a:t>천여명입니다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89A035CB-EE3B-4D2B-AF98-5B51CF2255FC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4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4745038"/>
            <a:ext cx="6189663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ko-KR" altLang="en-US" sz="1800" smtClean="0"/>
              <a:t>행정구역은 </a:t>
            </a:r>
            <a:r>
              <a:rPr lang="en-US" altLang="ko-KR" sz="1800" smtClean="0"/>
              <a:t>2</a:t>
            </a:r>
            <a:r>
              <a:rPr lang="ko-KR" altLang="en-US" sz="1800" smtClean="0"/>
              <a:t>동</a:t>
            </a:r>
            <a:r>
              <a:rPr lang="en-US" altLang="ko-KR" sz="1800" smtClean="0"/>
              <a:t>2</a:t>
            </a:r>
            <a:r>
              <a:rPr lang="ko-KR" altLang="en-US" sz="1800" smtClean="0"/>
              <a:t>읍</a:t>
            </a:r>
            <a:r>
              <a:rPr lang="en-US" altLang="ko-KR" sz="1800" smtClean="0"/>
              <a:t>11</a:t>
            </a:r>
            <a:r>
              <a:rPr lang="ko-KR" altLang="en-US" sz="1800" smtClean="0"/>
              <a:t>개면으로 인구수 분포는 </a:t>
            </a:r>
            <a:r>
              <a:rPr lang="en-US" altLang="ko-KR" sz="1800" smtClean="0"/>
              <a:t>2</a:t>
            </a:r>
            <a:r>
              <a:rPr lang="ko-KR" altLang="en-US" sz="1800" smtClean="0"/>
              <a:t>읍지역과 </a:t>
            </a:r>
            <a:r>
              <a:rPr lang="en-US" altLang="ko-KR" sz="1800" smtClean="0"/>
              <a:t>2</a:t>
            </a:r>
            <a:r>
              <a:rPr lang="ko-KR" altLang="en-US" sz="1800" smtClean="0"/>
              <a:t>동지역이 </a:t>
            </a:r>
            <a:r>
              <a:rPr lang="en-US" altLang="ko-KR" sz="1800" smtClean="0"/>
              <a:t>60%</a:t>
            </a:r>
            <a:r>
              <a:rPr lang="ko-KR" altLang="en-US" sz="1800" smtClean="0"/>
              <a:t>차지하고 있으며</a:t>
            </a:r>
            <a:r>
              <a:rPr lang="en-US" altLang="ko-KR" sz="1800" smtClean="0"/>
              <a:t>, </a:t>
            </a:r>
            <a:r>
              <a:rPr lang="ko-KR" altLang="en-US" sz="1800" smtClean="0"/>
              <a:t>그외 </a:t>
            </a:r>
            <a:r>
              <a:rPr lang="en-US" altLang="ko-KR" sz="1800" smtClean="0"/>
              <a:t>11</a:t>
            </a:r>
            <a:r>
              <a:rPr lang="ko-KR" altLang="en-US" sz="1800" smtClean="0"/>
              <a:t>개면은 </a:t>
            </a:r>
            <a:r>
              <a:rPr lang="en-US" altLang="ko-KR" sz="1800" smtClean="0"/>
              <a:t>6%</a:t>
            </a:r>
            <a:r>
              <a:rPr lang="ko-KR" altLang="en-US" sz="1800" smtClean="0"/>
              <a:t>에서 </a:t>
            </a:r>
            <a:r>
              <a:rPr lang="en-US" altLang="ko-KR" sz="1800" smtClean="0"/>
              <a:t>2%</a:t>
            </a:r>
            <a:r>
              <a:rPr lang="ko-KR" altLang="en-US" sz="1800" smtClean="0"/>
              <a:t>해당하는 인구수입니다</a:t>
            </a:r>
            <a:r>
              <a:rPr lang="en-US" altLang="ko-KR" sz="1800" smtClean="0"/>
              <a:t>.</a:t>
            </a:r>
            <a:r>
              <a:rPr lang="ko-KR" altLang="en-US" sz="1800" smtClean="0"/>
              <a:t>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4E22DA7C-1920-46DA-B91C-2890AEA1BD08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5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4745038"/>
            <a:ext cx="6189663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ko-KR" altLang="en-US" sz="1800" dirty="0" smtClean="0"/>
              <a:t>논산시보건소는 </a:t>
            </a:r>
            <a:r>
              <a:rPr lang="en-US" altLang="ko-KR" sz="1800" dirty="0" smtClean="0"/>
              <a:t>2</a:t>
            </a:r>
            <a:r>
              <a:rPr lang="ko-KR" altLang="en-US" sz="1800" dirty="0" smtClean="0"/>
              <a:t>과 </a:t>
            </a:r>
            <a:r>
              <a:rPr lang="en-US" altLang="ko-KR" sz="1800" dirty="0" smtClean="0"/>
              <a:t>7</a:t>
            </a:r>
            <a:r>
              <a:rPr lang="ko-KR" altLang="en-US" sz="1800" dirty="0" smtClean="0"/>
              <a:t>담당으로 </a:t>
            </a:r>
            <a:r>
              <a:rPr lang="ko-KR" altLang="en-US" sz="1800" dirty="0" err="1" smtClean="0"/>
              <a:t>국가암검진사업은</a:t>
            </a:r>
            <a:r>
              <a:rPr lang="ko-KR" altLang="en-US" sz="1800" dirty="0" smtClean="0"/>
              <a:t> 건강증진과 </a:t>
            </a:r>
            <a:r>
              <a:rPr lang="ko-KR" altLang="en-US" sz="1800" dirty="0" err="1" smtClean="0"/>
              <a:t>저출산대책부서에서</a:t>
            </a:r>
            <a:r>
              <a:rPr lang="ko-KR" altLang="en-US" sz="1800" dirty="0" smtClean="0"/>
              <a:t> 추진하고 있습니다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4E22DA7C-1920-46DA-B91C-2890AEA1BD08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6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4745038"/>
            <a:ext cx="6189663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ko-KR" altLang="en-US" sz="1800" dirty="0" smtClean="0"/>
              <a:t>논산시보건소는 </a:t>
            </a:r>
            <a:r>
              <a:rPr lang="en-US" altLang="ko-KR" sz="1800" dirty="0" smtClean="0"/>
              <a:t>2</a:t>
            </a:r>
            <a:r>
              <a:rPr lang="ko-KR" altLang="en-US" sz="1800" dirty="0" smtClean="0"/>
              <a:t>과 </a:t>
            </a:r>
            <a:r>
              <a:rPr lang="en-US" altLang="ko-KR" sz="1800" dirty="0" smtClean="0"/>
              <a:t>7</a:t>
            </a:r>
            <a:r>
              <a:rPr lang="ko-KR" altLang="en-US" sz="1800" dirty="0" smtClean="0"/>
              <a:t>담당으로 </a:t>
            </a:r>
            <a:r>
              <a:rPr lang="ko-KR" altLang="en-US" sz="1800" dirty="0" err="1" smtClean="0"/>
              <a:t>국가암검진사업은</a:t>
            </a:r>
            <a:r>
              <a:rPr lang="ko-KR" altLang="en-US" sz="1800" dirty="0" smtClean="0"/>
              <a:t> 건강증진과 </a:t>
            </a:r>
            <a:r>
              <a:rPr lang="ko-KR" altLang="en-US" sz="1800" dirty="0" err="1" smtClean="0"/>
              <a:t>저출산대책부서에서</a:t>
            </a:r>
            <a:r>
              <a:rPr lang="ko-KR" altLang="en-US" sz="1800" dirty="0" smtClean="0"/>
              <a:t> 추진하고 있습니다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43EFD152-ABEC-490D-A21B-555F8757B172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7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4745038"/>
            <a:ext cx="6189663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ko-KR" altLang="en-US" sz="1800" dirty="0" err="1" smtClean="0"/>
              <a:t>우리시</a:t>
            </a:r>
            <a:r>
              <a:rPr lang="ko-KR" altLang="en-US" sz="1800" dirty="0" smtClean="0"/>
              <a:t> 대표적인 축제 </a:t>
            </a:r>
            <a:r>
              <a:rPr lang="ko-KR" altLang="en-US" sz="1800" dirty="0" err="1" smtClean="0"/>
              <a:t>두가지를</a:t>
            </a:r>
            <a:r>
              <a:rPr lang="ko-KR" altLang="en-US" sz="1800" dirty="0" smtClean="0"/>
              <a:t> 소개하겠습니다</a:t>
            </a:r>
            <a:endParaRPr lang="en-US" altLang="ko-KR" sz="1800" dirty="0" smtClean="0"/>
          </a:p>
          <a:p>
            <a:pPr eaLnBrk="1" hangingPunct="1"/>
            <a:r>
              <a:rPr lang="ko-KR" altLang="en-US" sz="1800" dirty="0" smtClean="0"/>
              <a:t>논산딸기축제인데요</a:t>
            </a:r>
            <a:endParaRPr lang="en-US" altLang="ko-KR" sz="1800" dirty="0" smtClean="0"/>
          </a:p>
          <a:p>
            <a:pPr eaLnBrk="1" hangingPunct="1"/>
            <a:r>
              <a:rPr lang="ko-KR" altLang="en-US" sz="1800" dirty="0" smtClean="0"/>
              <a:t>논산딸기는 전국 생산량의 </a:t>
            </a:r>
            <a:r>
              <a:rPr lang="en-US" altLang="ko-KR" sz="1800" dirty="0" smtClean="0"/>
              <a:t>14%</a:t>
            </a:r>
            <a:r>
              <a:rPr lang="ko-KR" altLang="en-US" sz="1800" dirty="0" smtClean="0"/>
              <a:t>를 차지하는 </a:t>
            </a:r>
            <a:r>
              <a:rPr lang="ko-KR" altLang="en-US" sz="1800" dirty="0" err="1" smtClean="0"/>
              <a:t>우리시</a:t>
            </a:r>
            <a:r>
              <a:rPr lang="ko-KR" altLang="en-US" sz="1800" dirty="0" smtClean="0"/>
              <a:t> 특화 작목으로 맛과 향이 좋아 축제 </a:t>
            </a:r>
            <a:r>
              <a:rPr lang="ko-KR" altLang="en-US" sz="1800" dirty="0" err="1" smtClean="0"/>
              <a:t>기간중</a:t>
            </a:r>
            <a:r>
              <a:rPr lang="ko-KR" altLang="en-US" sz="1800" dirty="0" smtClean="0"/>
              <a:t> </a:t>
            </a:r>
            <a:r>
              <a:rPr lang="en-US" altLang="ko-KR" sz="1800" dirty="0" smtClean="0"/>
              <a:t>60</a:t>
            </a:r>
            <a:r>
              <a:rPr lang="ko-KR" altLang="en-US" sz="1800" dirty="0" err="1" smtClean="0"/>
              <a:t>만명이</a:t>
            </a:r>
            <a:r>
              <a:rPr lang="ko-KR" altLang="en-US" sz="1800" dirty="0" smtClean="0"/>
              <a:t> 방문하고 있습니다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E23FECFC-B461-4623-AE02-41DF96CB3B1B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8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4745038"/>
            <a:ext cx="6189663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kumimoji="0" lang="ko-KR" altLang="en-US" sz="1800" dirty="0" smtClean="0">
                <a:solidFill>
                  <a:srgbClr val="404040"/>
                </a:solidFill>
                <a:latin typeface="HY견고딕" pitchFamily="18" charset="-127"/>
                <a:ea typeface="HY견고딕" pitchFamily="18" charset="-127"/>
              </a:rPr>
              <a:t>강경발효젓갈축제입니다</a:t>
            </a:r>
            <a:endParaRPr kumimoji="0" lang="en-US" altLang="ko-KR" sz="1800" dirty="0" smtClean="0">
              <a:solidFill>
                <a:srgbClr val="40404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800" dirty="0" smtClean="0">
                <a:solidFill>
                  <a:srgbClr val="404040"/>
                </a:solidFill>
                <a:latin typeface="HY견고딕" pitchFamily="18" charset="-127"/>
                <a:ea typeface="HY견고딕" pitchFamily="18" charset="-127"/>
              </a:rPr>
              <a:t>강경발효젓갈축제는 올해 문화관광부가 지정하는 최우수 축제로 선정되었고</a:t>
            </a:r>
            <a:endParaRPr kumimoji="0" lang="en-US" altLang="ko-KR" sz="1800" dirty="0" smtClean="0">
              <a:solidFill>
                <a:srgbClr val="40404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r>
              <a:rPr kumimoji="0" lang="ko-KR" altLang="en-US" sz="1800" dirty="0" err="1" smtClean="0">
                <a:solidFill>
                  <a:srgbClr val="404040"/>
                </a:solidFill>
                <a:latin typeface="HY견고딕" pitchFamily="18" charset="-127"/>
                <a:ea typeface="HY견고딕" pitchFamily="18" charset="-127"/>
              </a:rPr>
              <a:t>저염도</a:t>
            </a:r>
            <a:r>
              <a:rPr kumimoji="0" lang="ko-KR" altLang="en-US" sz="1800" dirty="0" smtClean="0">
                <a:solidFill>
                  <a:srgbClr val="404040"/>
                </a:solidFill>
                <a:latin typeface="HY견고딕" pitchFamily="18" charset="-127"/>
                <a:ea typeface="HY견고딕" pitchFamily="18" charset="-127"/>
              </a:rPr>
              <a:t> 숙성으로 맛이 좋아 국내는 물론 미국의 </a:t>
            </a:r>
            <a:r>
              <a:rPr kumimoji="0" lang="en-US" altLang="ko-KR" sz="1800" dirty="0" smtClean="0">
                <a:solidFill>
                  <a:srgbClr val="404040"/>
                </a:solidFill>
                <a:latin typeface="HY견고딕" pitchFamily="18" charset="-127"/>
                <a:ea typeface="HY견고딕" pitchFamily="18" charset="-127"/>
              </a:rPr>
              <a:t>LA</a:t>
            </a:r>
            <a:r>
              <a:rPr kumimoji="0" lang="ko-KR" altLang="en-US" sz="1800" dirty="0" smtClean="0">
                <a:solidFill>
                  <a:srgbClr val="404040"/>
                </a:solidFill>
                <a:latin typeface="HY견고딕" pitchFamily="18" charset="-127"/>
                <a:ea typeface="HY견고딕" pitchFamily="18" charset="-127"/>
              </a:rPr>
              <a:t>에도 수출하는 등 과거 </a:t>
            </a:r>
            <a:r>
              <a:rPr kumimoji="0" lang="en-US" altLang="ko-KR" sz="1800" dirty="0" smtClean="0">
                <a:solidFill>
                  <a:srgbClr val="404040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kumimoji="0" lang="ko-KR" altLang="en-US" sz="1800" dirty="0" smtClean="0">
                <a:solidFill>
                  <a:srgbClr val="404040"/>
                </a:solidFill>
                <a:latin typeface="HY견고딕" pitchFamily="18" charset="-127"/>
                <a:ea typeface="HY견고딕" pitchFamily="18" charset="-127"/>
              </a:rPr>
              <a:t>대 시장의 명성을 되살리고 있습니다</a:t>
            </a:r>
            <a:endParaRPr lang="ko-KR" altLang="en-US" sz="1800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32C8525E-3651-4483-AFC5-8DB2FE697666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9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ko-KR" altLang="en-US" sz="1800" smtClean="0"/>
              <a:t>다음은 사업계획입니다</a:t>
            </a:r>
            <a:endParaRPr lang="ko-KR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AA1032A4-234F-4226-A0C2-45423AA6B111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10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4745038"/>
            <a:ext cx="6189663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ko-KR" altLang="en-US" sz="1800" dirty="0" smtClean="0"/>
              <a:t>사업계획 수립을 위한 전년도 사업 평가 결과입니다</a:t>
            </a:r>
            <a:endParaRPr lang="en-US" altLang="ko-KR" sz="1800" dirty="0" smtClean="0"/>
          </a:p>
          <a:p>
            <a:pPr eaLnBrk="1" hangingPunct="1"/>
            <a:r>
              <a:rPr lang="ko-KR" altLang="en-US" sz="1800" dirty="0" smtClean="0"/>
              <a:t>최근 </a:t>
            </a:r>
            <a:r>
              <a:rPr lang="en-US" altLang="ko-KR" sz="1800" dirty="0" smtClean="0"/>
              <a:t>3</a:t>
            </a:r>
            <a:r>
              <a:rPr lang="ko-KR" altLang="en-US" sz="1800" dirty="0" smtClean="0"/>
              <a:t>년간 </a:t>
            </a:r>
            <a:r>
              <a:rPr lang="ko-KR" altLang="en-US" sz="1800" dirty="0" err="1" smtClean="0"/>
              <a:t>수검률을</a:t>
            </a:r>
            <a:r>
              <a:rPr lang="ko-KR" altLang="en-US" sz="1800" dirty="0" smtClean="0"/>
              <a:t> 논산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충남 전국 </a:t>
            </a:r>
            <a:r>
              <a:rPr lang="ko-KR" altLang="en-US" sz="1800" dirty="0" err="1" smtClean="0"/>
              <a:t>비교시</a:t>
            </a:r>
            <a:r>
              <a:rPr lang="ko-KR" altLang="en-US" sz="1800" dirty="0" smtClean="0"/>
              <a:t> 우리시는 충남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전국 보다는 높았으며</a:t>
            </a:r>
            <a:r>
              <a:rPr lang="en-US" altLang="ko-KR" sz="1800" dirty="0" smtClean="0"/>
              <a:t>, </a:t>
            </a:r>
          </a:p>
          <a:p>
            <a:pPr eaLnBrk="1" hangingPunct="1"/>
            <a:r>
              <a:rPr lang="en-US" altLang="ko-KR" sz="1800" dirty="0" smtClean="0"/>
              <a:t>2010</a:t>
            </a:r>
            <a:r>
              <a:rPr lang="ko-KR" altLang="en-US" sz="1800" dirty="0" smtClean="0"/>
              <a:t>년 대비 </a:t>
            </a:r>
            <a:r>
              <a:rPr lang="en-US" altLang="ko-KR" sz="1800" dirty="0" smtClean="0"/>
              <a:t>2012</a:t>
            </a:r>
            <a:r>
              <a:rPr lang="ko-KR" altLang="en-US" sz="1800" dirty="0" smtClean="0"/>
              <a:t>년 </a:t>
            </a:r>
            <a:r>
              <a:rPr lang="ko-KR" altLang="en-US" sz="1800" dirty="0" err="1" smtClean="0"/>
              <a:t>수검률은</a:t>
            </a:r>
            <a:r>
              <a:rPr lang="ko-KR" altLang="en-US" sz="1800" dirty="0" smtClean="0"/>
              <a:t> </a:t>
            </a:r>
            <a:r>
              <a:rPr lang="en-US" altLang="ko-KR" sz="1800" dirty="0" smtClean="0"/>
              <a:t>8% </a:t>
            </a:r>
            <a:r>
              <a:rPr lang="ko-KR" altLang="en-US" sz="1800" dirty="0" smtClean="0"/>
              <a:t>향상되었습니다</a:t>
            </a:r>
            <a:r>
              <a:rPr lang="en-US" altLang="ko-KR" sz="1800" dirty="0" smtClean="0"/>
              <a:t>.</a:t>
            </a:r>
            <a:r>
              <a:rPr lang="ko-KR" altLang="en-US" sz="1800" dirty="0" smtClean="0"/>
              <a:t> 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5AE01415-4753-4F4A-9931-838034015D14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11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4745038"/>
            <a:ext cx="6189663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ko-KR" altLang="en-US" sz="1800" dirty="0" smtClean="0"/>
              <a:t>논산시 최근 </a:t>
            </a:r>
            <a:r>
              <a:rPr lang="en-US" altLang="ko-KR" sz="1800" dirty="0" smtClean="0"/>
              <a:t>3</a:t>
            </a:r>
            <a:r>
              <a:rPr lang="ko-KR" altLang="en-US" sz="1800" dirty="0" smtClean="0"/>
              <a:t>년간 </a:t>
            </a:r>
            <a:r>
              <a:rPr lang="ko-KR" altLang="en-US" sz="1800" dirty="0" err="1" smtClean="0"/>
              <a:t>암종별</a:t>
            </a:r>
            <a:r>
              <a:rPr lang="ko-KR" altLang="en-US" sz="1800" dirty="0" smtClean="0"/>
              <a:t> </a:t>
            </a:r>
            <a:r>
              <a:rPr lang="ko-KR" altLang="en-US" sz="1800" dirty="0" err="1" smtClean="0"/>
              <a:t>수걸률입니다</a:t>
            </a:r>
            <a:endParaRPr lang="en-US" altLang="ko-KR" sz="1800" dirty="0" smtClean="0"/>
          </a:p>
          <a:p>
            <a:pPr eaLnBrk="1" hangingPunct="1"/>
            <a:r>
              <a:rPr lang="ko-KR" altLang="en-US" sz="1800" dirty="0" smtClean="0"/>
              <a:t>위암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간암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유방암</a:t>
            </a:r>
            <a:r>
              <a:rPr lang="en-US" altLang="ko-KR" sz="1800" dirty="0" smtClean="0"/>
              <a:t>, </a:t>
            </a:r>
            <a:r>
              <a:rPr lang="ko-KR" altLang="en-US" sz="1800" dirty="0" err="1" smtClean="0"/>
              <a:t>자궁경부암은</a:t>
            </a:r>
            <a:r>
              <a:rPr lang="ko-KR" altLang="en-US" sz="1800" dirty="0" smtClean="0"/>
              <a:t> </a:t>
            </a:r>
            <a:r>
              <a:rPr lang="ko-KR" altLang="en-US" sz="1800" dirty="0" err="1" smtClean="0"/>
              <a:t>수검률이</a:t>
            </a:r>
            <a:r>
              <a:rPr lang="ko-KR" altLang="en-US" sz="1800" dirty="0" smtClean="0"/>
              <a:t> 상승세 이나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14FBE7AF-3595-48CA-B62A-9BE8E94FE62F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12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4745038"/>
            <a:ext cx="6189663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en-US" sz="180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BC3EC931-322A-4D7D-A483-B49F0031F345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13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4745038"/>
            <a:ext cx="6189663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ko-KR" altLang="en-US" sz="1800" dirty="0" smtClean="0"/>
              <a:t>대장암은 </a:t>
            </a:r>
            <a:endParaRPr lang="en-US" altLang="ko-KR" sz="1800" dirty="0" smtClean="0"/>
          </a:p>
          <a:p>
            <a:pPr eaLnBrk="1" hangingPunct="1"/>
            <a:r>
              <a:rPr lang="en-US" altLang="ko-KR" sz="1800" dirty="0" smtClean="0"/>
              <a:t>2010</a:t>
            </a:r>
            <a:r>
              <a:rPr lang="ko-KR" altLang="en-US" sz="1800" dirty="0" err="1" smtClean="0"/>
              <a:t>년대비</a:t>
            </a:r>
            <a:r>
              <a:rPr lang="ko-KR" altLang="en-US" sz="1800" dirty="0" smtClean="0"/>
              <a:t> </a:t>
            </a:r>
            <a:r>
              <a:rPr lang="en-US" altLang="ko-KR" sz="1800" dirty="0" smtClean="0"/>
              <a:t>2011</a:t>
            </a:r>
            <a:r>
              <a:rPr lang="ko-KR" altLang="en-US" sz="1800" dirty="0" smtClean="0"/>
              <a:t>년에는 약</a:t>
            </a:r>
            <a:r>
              <a:rPr lang="en-US" altLang="ko-KR" sz="1800" dirty="0" smtClean="0"/>
              <a:t>5% </a:t>
            </a:r>
            <a:r>
              <a:rPr lang="ko-KR" altLang="en-US" sz="1800" dirty="0" smtClean="0"/>
              <a:t>상승했으나</a:t>
            </a:r>
            <a:endParaRPr lang="en-US" altLang="ko-KR" sz="1800" dirty="0" smtClean="0"/>
          </a:p>
          <a:p>
            <a:pPr eaLnBrk="1" hangingPunct="1"/>
            <a:r>
              <a:rPr lang="en-US" altLang="ko-KR" sz="1800" dirty="0" smtClean="0"/>
              <a:t>2011</a:t>
            </a:r>
            <a:r>
              <a:rPr lang="ko-KR" altLang="en-US" sz="1800" dirty="0" smtClean="0"/>
              <a:t>대비 </a:t>
            </a:r>
            <a:r>
              <a:rPr lang="en-US" altLang="ko-KR" sz="1800" dirty="0" smtClean="0"/>
              <a:t>2012</a:t>
            </a:r>
            <a:r>
              <a:rPr lang="ko-KR" altLang="en-US" sz="1800" dirty="0" smtClean="0"/>
              <a:t>년에는 </a:t>
            </a:r>
            <a:r>
              <a:rPr lang="en-US" altLang="ko-KR" sz="1800" dirty="0" smtClean="0"/>
              <a:t>0.73% </a:t>
            </a:r>
            <a:r>
              <a:rPr lang="ko-KR" altLang="en-US" sz="1800" dirty="0" smtClean="0"/>
              <a:t>감소로 적색 신호가 발생하였습니다  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ED12A15F-36CC-4F77-A6A7-EB761966D995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14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4745038"/>
            <a:ext cx="6189663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ko-KR" altLang="en-US" sz="1800" dirty="0" smtClean="0"/>
              <a:t>또한 </a:t>
            </a:r>
            <a:r>
              <a:rPr lang="ko-KR" altLang="en-US" sz="1800" dirty="0" err="1" smtClean="0"/>
              <a:t>행안부</a:t>
            </a:r>
            <a:r>
              <a:rPr lang="ko-KR" altLang="en-US" sz="1800" dirty="0" smtClean="0"/>
              <a:t> 평가에서 도내 </a:t>
            </a:r>
            <a:r>
              <a:rPr lang="ko-KR" altLang="en-US" sz="1800" dirty="0" err="1" smtClean="0"/>
              <a:t>시부에서</a:t>
            </a:r>
            <a:r>
              <a:rPr lang="ko-KR" altLang="en-US" sz="1800" dirty="0" smtClean="0"/>
              <a:t> </a:t>
            </a:r>
            <a:r>
              <a:rPr lang="en-US" altLang="ko-KR" sz="1800" dirty="0" smtClean="0"/>
              <a:t>2</a:t>
            </a:r>
            <a:r>
              <a:rPr lang="ko-KR" altLang="en-US" sz="1800" dirty="0" smtClean="0"/>
              <a:t>위 하였습니다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10B6BAC8-742B-4BDB-AFDC-5A45872EF4C9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15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4745038"/>
            <a:ext cx="6189663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ko-KR" altLang="en-US" sz="1800" dirty="0" smtClean="0"/>
              <a:t>따라서 전년도 대장암 </a:t>
            </a:r>
            <a:r>
              <a:rPr lang="ko-KR" altLang="en-US" sz="1800" dirty="0" err="1" smtClean="0"/>
              <a:t>수검률</a:t>
            </a:r>
            <a:r>
              <a:rPr lang="ko-KR" altLang="en-US" sz="1800" dirty="0" smtClean="0"/>
              <a:t> 감소와 </a:t>
            </a:r>
            <a:r>
              <a:rPr lang="ko-KR" altLang="en-US" sz="1800" dirty="0" err="1" smtClean="0"/>
              <a:t>행안부</a:t>
            </a:r>
            <a:r>
              <a:rPr lang="ko-KR" altLang="en-US" sz="1800" dirty="0" smtClean="0"/>
              <a:t> 평가</a:t>
            </a:r>
            <a:r>
              <a:rPr lang="en-US" altLang="ko-KR" sz="1800" dirty="0" smtClean="0"/>
              <a:t>2</a:t>
            </a:r>
            <a:r>
              <a:rPr lang="ko-KR" altLang="en-US" sz="1800" dirty="0" smtClean="0"/>
              <a:t>위 성적에서 벗어나고자</a:t>
            </a:r>
            <a:endParaRPr lang="en-US" altLang="ko-KR" sz="1800" dirty="0" smtClean="0"/>
          </a:p>
          <a:p>
            <a:pPr eaLnBrk="1" hangingPunct="1"/>
            <a:r>
              <a:rPr lang="ko-KR" altLang="en-US" sz="1800" dirty="0" smtClean="0"/>
              <a:t>대장암 검진 홍보 강화와 </a:t>
            </a:r>
            <a:r>
              <a:rPr lang="ko-KR" altLang="en-US" sz="1800" dirty="0" err="1" smtClean="0"/>
              <a:t>행안부</a:t>
            </a:r>
            <a:r>
              <a:rPr lang="ko-KR" altLang="en-US" sz="1800" dirty="0" smtClean="0"/>
              <a:t> 평가에서 도내 </a:t>
            </a:r>
            <a:r>
              <a:rPr lang="en-US" altLang="ko-KR" sz="1800" dirty="0" smtClean="0"/>
              <a:t>1</a:t>
            </a:r>
            <a:r>
              <a:rPr lang="ko-KR" altLang="en-US" sz="1800" dirty="0" smtClean="0"/>
              <a:t>위를 해보자는 추진방향을 설정하였습니다</a:t>
            </a:r>
            <a:r>
              <a:rPr lang="en-US" altLang="ko-KR" sz="1800" dirty="0" smtClean="0"/>
              <a:t>.</a:t>
            </a:r>
            <a:endParaRPr lang="ko-KR" altLang="en-US" sz="1800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B11032ED-6CB8-4255-B9E2-147429ED8A4F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16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4745038"/>
            <a:ext cx="6189663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ko-KR" altLang="en-US" sz="1800" smtClean="0"/>
              <a:t>필요성과 목적으로는 논산시도 </a:t>
            </a:r>
            <a:r>
              <a:rPr lang="en-US" altLang="ko-KR" sz="1800" smtClean="0"/>
              <a:t>20.32%</a:t>
            </a:r>
            <a:r>
              <a:rPr lang="ko-KR" altLang="en-US" sz="1800" smtClean="0"/>
              <a:t>의 초고령화 지역으로</a:t>
            </a:r>
            <a:endParaRPr lang="en-US" altLang="ko-KR" sz="1800" smtClean="0"/>
          </a:p>
          <a:p>
            <a:pPr eaLnBrk="1" hangingPunct="1"/>
            <a:r>
              <a:rPr lang="ko-KR" altLang="en-US" sz="1800" smtClean="0"/>
              <a:t>암은 조기 검진 필요하며</a:t>
            </a:r>
            <a:r>
              <a:rPr lang="en-US" altLang="ko-KR" sz="1800" smtClean="0"/>
              <a:t>, </a:t>
            </a:r>
            <a:r>
              <a:rPr lang="ko-KR" altLang="en-US" sz="1800" smtClean="0"/>
              <a:t>치료 유도와 암 사망률 감소에 목적을 두고 있습니다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E4234570-DFAF-4953-8B29-2B0ADF2647B7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17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4745038"/>
            <a:ext cx="6189663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ko-KR" altLang="en-US" sz="1800" dirty="0" smtClean="0"/>
              <a:t>사업목표는 </a:t>
            </a:r>
            <a:r>
              <a:rPr lang="en-US" altLang="ko-KR" sz="1800" dirty="0" smtClean="0"/>
              <a:t>44%</a:t>
            </a:r>
            <a:r>
              <a:rPr lang="ko-KR" altLang="en-US" sz="1800" dirty="0" smtClean="0"/>
              <a:t>로 논산시 </a:t>
            </a:r>
            <a:r>
              <a:rPr lang="en-US" altLang="ko-KR" sz="1800" dirty="0" smtClean="0"/>
              <a:t>40</a:t>
            </a:r>
            <a:r>
              <a:rPr lang="ko-KR" altLang="en-US" sz="1800" dirty="0" smtClean="0"/>
              <a:t>개소 보건기관 분담 목표량 계획입니다</a:t>
            </a:r>
            <a:r>
              <a:rPr lang="en-US" altLang="ko-KR" sz="1800" dirty="0" smtClean="0"/>
              <a:t>.</a:t>
            </a:r>
            <a:endParaRPr lang="ko-KR" altLang="en-US" sz="1800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EE43BA93-71B4-4344-A166-FEAAD6397943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18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4745038"/>
            <a:ext cx="6189663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ko-KR" altLang="en-US" sz="1800" dirty="0" smtClean="0"/>
              <a:t>추진전략과 추진과제는</a:t>
            </a:r>
            <a:endParaRPr lang="en-US" altLang="ko-KR" sz="1800" dirty="0" smtClean="0"/>
          </a:p>
          <a:p>
            <a:pPr eaLnBrk="1" hangingPunct="1"/>
            <a:r>
              <a:rPr lang="ko-KR" altLang="en-US" sz="1800" dirty="0" smtClean="0"/>
              <a:t>지역사회 모니터링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건강정보 제공과 교육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지역사회 단체 협력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환경조성에 있으며</a:t>
            </a:r>
            <a:endParaRPr lang="en-US" altLang="ko-KR" sz="1800" dirty="0" smtClean="0"/>
          </a:p>
          <a:p>
            <a:pPr eaLnBrk="1" hangingPunct="1"/>
            <a:r>
              <a:rPr lang="ko-KR" altLang="en-US" sz="1800" dirty="0" smtClean="0"/>
              <a:t>이중 지역사회 단체 협력의 </a:t>
            </a:r>
            <a:r>
              <a:rPr lang="ko-KR" altLang="en-US" sz="1800" dirty="0" err="1" smtClean="0"/>
              <a:t>이장단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노인일자리사업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학생 봉사단은 잠시 후 설명을 드리도록 하겠습니다</a:t>
            </a:r>
            <a:r>
              <a:rPr lang="en-US" altLang="ko-KR" sz="1800" dirty="0" smtClean="0"/>
              <a:t>.</a:t>
            </a:r>
            <a:endParaRPr lang="ko-KR" altLang="en-US" sz="1800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5A0D17A3-F303-40F8-A529-F87B9AEA72D9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19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4745038"/>
            <a:ext cx="6189663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ko-KR" altLang="en-US" sz="1800" dirty="0" smtClean="0"/>
              <a:t>연계사업 활성화입니다 보건사업 분야에서는 보건지소와 보건진료소와 연계 추진 할 계획이며</a:t>
            </a:r>
            <a:endParaRPr lang="en-US" altLang="ko-KR" sz="1800" dirty="0" smtClean="0"/>
          </a:p>
          <a:p>
            <a:pPr eaLnBrk="1" hangingPunct="1"/>
            <a:r>
              <a:rPr lang="ko-KR" altLang="en-US" sz="1800" dirty="0" smtClean="0"/>
              <a:t>지역사회 단체 분야에서는 국민건강보험공단</a:t>
            </a:r>
            <a:r>
              <a:rPr lang="en-US" altLang="ko-KR" sz="1800" dirty="0" smtClean="0"/>
              <a:t>, 20</a:t>
            </a:r>
            <a:r>
              <a:rPr lang="ko-KR" altLang="en-US" sz="1800" dirty="0" smtClean="0"/>
              <a:t>개 암 검진 의료기관</a:t>
            </a:r>
            <a:r>
              <a:rPr lang="en-US" altLang="ko-KR" sz="1800" dirty="0" smtClean="0"/>
              <a:t>, 479</a:t>
            </a:r>
            <a:r>
              <a:rPr lang="ko-KR" altLang="en-US" sz="1800" dirty="0" smtClean="0"/>
              <a:t>명 </a:t>
            </a:r>
            <a:r>
              <a:rPr lang="ko-KR" altLang="en-US" sz="1800" dirty="0" err="1" smtClean="0"/>
              <a:t>이장단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노인일자리사업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학생봉사단 연계 추진 할 계획입니다 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5125D382-5F18-4767-85CE-F18C0B870398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20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4745038"/>
            <a:ext cx="6189663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ko-KR" altLang="en-US" sz="1800" smtClean="0"/>
              <a:t>사업량으로는 실인원인 사만</a:t>
            </a:r>
            <a:r>
              <a:rPr lang="en-US" altLang="ko-KR" sz="1800" smtClean="0"/>
              <a:t>3</a:t>
            </a:r>
            <a:r>
              <a:rPr lang="ko-KR" altLang="en-US" sz="1800" smtClean="0"/>
              <a:t>천여명이며</a:t>
            </a:r>
            <a:r>
              <a:rPr lang="en-US" altLang="ko-KR" sz="1800" smtClean="0"/>
              <a:t>, </a:t>
            </a:r>
            <a:r>
              <a:rPr lang="ko-KR" altLang="en-US" sz="1800" smtClean="0"/>
              <a:t>건강보험가입자가 </a:t>
            </a:r>
            <a:r>
              <a:rPr lang="en-US" altLang="ko-KR" sz="1800" smtClean="0"/>
              <a:t>88%</a:t>
            </a:r>
            <a:r>
              <a:rPr lang="ko-KR" altLang="en-US" sz="1800" smtClean="0"/>
              <a:t>에</a:t>
            </a:r>
            <a:r>
              <a:rPr lang="en-US" altLang="ko-KR" sz="1800" smtClean="0"/>
              <a:t> </a:t>
            </a:r>
            <a:r>
              <a:rPr lang="ko-KR" altLang="en-US" sz="1800" smtClean="0"/>
              <a:t>혜당됩니다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0C6D7EA2-C887-4BD4-B474-B231AFAF60AE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21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4745038"/>
            <a:ext cx="6189663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ko-KR" altLang="en-US" sz="1800" smtClean="0"/>
              <a:t>암종별 사업량 인원은 </a:t>
            </a:r>
            <a:r>
              <a:rPr lang="en-US" altLang="ko-KR" sz="1800" smtClean="0"/>
              <a:t>8</a:t>
            </a:r>
            <a:r>
              <a:rPr lang="ko-KR" altLang="en-US" sz="1800" smtClean="0"/>
              <a:t>만</a:t>
            </a:r>
            <a:r>
              <a:rPr lang="en-US" altLang="ko-KR" sz="1800" smtClean="0"/>
              <a:t>5</a:t>
            </a:r>
            <a:r>
              <a:rPr lang="ko-KR" altLang="en-US" sz="1800" smtClean="0"/>
              <a:t>천여명입니다</a:t>
            </a:r>
            <a:r>
              <a:rPr lang="en-US" altLang="ko-KR" sz="1800" smtClean="0"/>
              <a:t>. </a:t>
            </a:r>
            <a:endParaRPr lang="ko-KR" altLang="en-US" sz="180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8AB38DA5-348E-44C0-81A4-4424B1DD9A39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22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ko-KR" altLang="en-US" sz="1800" smtClean="0"/>
              <a:t>다음은 사업실적입니다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BA09C9AC-9743-4F39-86E4-AAA87BC0F616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23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4745038"/>
            <a:ext cx="6189663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ko-KR" altLang="en-US" sz="1800" dirty="0" smtClean="0"/>
              <a:t>정부에서는 통합평가가 있듯이 논산시에서는 자체 보건사업 평가가 있습니다</a:t>
            </a:r>
            <a:endParaRPr lang="en-US" altLang="ko-KR" sz="1800" dirty="0" smtClean="0"/>
          </a:p>
          <a:p>
            <a:pPr eaLnBrk="1" hangingPunct="1"/>
            <a:r>
              <a:rPr lang="ko-KR" altLang="en-US" sz="1800" dirty="0" err="1" smtClean="0"/>
              <a:t>국가암</a:t>
            </a:r>
            <a:r>
              <a:rPr lang="ko-KR" altLang="en-US" sz="1800" dirty="0" smtClean="0"/>
              <a:t> 검진사업도 그 중 한가지 인데요</a:t>
            </a:r>
            <a:endParaRPr lang="en-US" altLang="ko-KR" sz="1800" dirty="0" smtClean="0"/>
          </a:p>
          <a:p>
            <a:pPr eaLnBrk="1" hangingPunct="1"/>
            <a:r>
              <a:rPr lang="ko-KR" altLang="en-US" sz="1800" dirty="0" smtClean="0"/>
              <a:t>논산시 국가 암 검진 대상자가 </a:t>
            </a:r>
            <a:r>
              <a:rPr lang="en-US" altLang="ko-KR" sz="1800" dirty="0" smtClean="0"/>
              <a:t>4</a:t>
            </a:r>
            <a:r>
              <a:rPr lang="ko-KR" altLang="en-US" sz="1800" dirty="0" smtClean="0"/>
              <a:t>만</a:t>
            </a:r>
            <a:r>
              <a:rPr lang="en-US" altLang="ko-KR" sz="1800" dirty="0" smtClean="0"/>
              <a:t>3</a:t>
            </a:r>
            <a:r>
              <a:rPr lang="ko-KR" altLang="en-US" sz="1800" dirty="0" smtClean="0"/>
              <a:t>천명으로</a:t>
            </a:r>
            <a:endParaRPr lang="en-US" altLang="ko-KR" sz="1800" dirty="0" smtClean="0"/>
          </a:p>
          <a:p>
            <a:pPr eaLnBrk="1" hangingPunct="1"/>
            <a:r>
              <a:rPr lang="ko-KR" altLang="en-US" sz="1800" dirty="0" smtClean="0"/>
              <a:t>지역 분담 계획량을 정하기 위하여 </a:t>
            </a:r>
            <a:r>
              <a:rPr lang="en-US" altLang="ko-KR" sz="1800" dirty="0" smtClean="0"/>
              <a:t>4</a:t>
            </a:r>
            <a:r>
              <a:rPr lang="ko-KR" altLang="en-US" sz="1800" dirty="0" smtClean="0"/>
              <a:t>월 </a:t>
            </a:r>
            <a:r>
              <a:rPr lang="ko-KR" altLang="en-US" sz="1800" dirty="0" err="1" smtClean="0"/>
              <a:t>한달동안</a:t>
            </a:r>
            <a:r>
              <a:rPr lang="ko-KR" altLang="en-US" sz="1800" dirty="0" smtClean="0"/>
              <a:t> </a:t>
            </a:r>
            <a:r>
              <a:rPr lang="en-US" altLang="ko-KR" sz="1800" dirty="0" smtClean="0"/>
              <a:t>4</a:t>
            </a:r>
            <a:r>
              <a:rPr lang="ko-KR" altLang="en-US" sz="1800" dirty="0" smtClean="0"/>
              <a:t>만</a:t>
            </a:r>
            <a:r>
              <a:rPr lang="en-US" altLang="ko-KR" sz="1800" dirty="0" smtClean="0"/>
              <a:t>2</a:t>
            </a:r>
            <a:r>
              <a:rPr lang="ko-KR" altLang="en-US" sz="1800" dirty="0" err="1" smtClean="0"/>
              <a:t>천여명</a:t>
            </a:r>
            <a:r>
              <a:rPr lang="ko-KR" altLang="en-US" sz="1800" dirty="0" smtClean="0"/>
              <a:t> 지번주소변환을 하였습니다 왜냐면 </a:t>
            </a:r>
            <a:r>
              <a:rPr lang="ko-KR" altLang="en-US" sz="1800" dirty="0" err="1" smtClean="0"/>
              <a:t>도로명</a:t>
            </a:r>
            <a:r>
              <a:rPr lang="ko-KR" altLang="en-US" sz="1800" dirty="0" smtClean="0"/>
              <a:t> 주소는 </a:t>
            </a:r>
            <a:r>
              <a:rPr lang="en-US" altLang="ko-KR" sz="1800" dirty="0" err="1" smtClean="0"/>
              <a:t>oo</a:t>
            </a:r>
            <a:r>
              <a:rPr lang="ko-KR" altLang="en-US" sz="1800" dirty="0" smtClean="0"/>
              <a:t>리까지가 나오지 않기 때문입니다</a:t>
            </a:r>
            <a:r>
              <a:rPr lang="en-US" altLang="ko-KR" sz="1800" dirty="0" smtClean="0"/>
              <a:t>.</a:t>
            </a:r>
          </a:p>
          <a:p>
            <a:pPr eaLnBrk="1" hangingPunct="1"/>
            <a:r>
              <a:rPr lang="ko-KR" altLang="en-US" sz="1800" dirty="0" smtClean="0"/>
              <a:t>지번주소 변환 대상자 중 </a:t>
            </a:r>
            <a:r>
              <a:rPr lang="en-US" altLang="ko-KR" sz="1800" dirty="0" smtClean="0"/>
              <a:t>1</a:t>
            </a:r>
            <a:r>
              <a:rPr lang="ko-KR" altLang="en-US" sz="1800" dirty="0" smtClean="0"/>
              <a:t>만</a:t>
            </a:r>
            <a:r>
              <a:rPr lang="en-US" altLang="ko-KR" sz="1800" dirty="0" smtClean="0"/>
              <a:t>8</a:t>
            </a:r>
            <a:r>
              <a:rPr lang="ko-KR" altLang="en-US" sz="1800" dirty="0" smtClean="0"/>
              <a:t>천</a:t>
            </a:r>
            <a:r>
              <a:rPr lang="en-US" altLang="ko-KR" sz="1800" dirty="0" smtClean="0"/>
              <a:t>9</a:t>
            </a:r>
            <a:r>
              <a:rPr lang="ko-KR" altLang="en-US" sz="1800" dirty="0" err="1" smtClean="0"/>
              <a:t>백명</a:t>
            </a:r>
            <a:r>
              <a:rPr lang="ko-KR" altLang="en-US" sz="1800" dirty="0" smtClean="0"/>
              <a:t> 즉</a:t>
            </a:r>
            <a:r>
              <a:rPr lang="en-US" altLang="ko-KR" sz="1800" dirty="0" smtClean="0"/>
              <a:t>44% </a:t>
            </a:r>
            <a:r>
              <a:rPr lang="ko-KR" altLang="en-US" sz="1800" dirty="0" smtClean="0"/>
              <a:t>해당하는 인원을 을 </a:t>
            </a:r>
            <a:r>
              <a:rPr lang="en-US" altLang="ko-KR" sz="1800" dirty="0" smtClean="0"/>
              <a:t>13</a:t>
            </a:r>
            <a:r>
              <a:rPr lang="ko-KR" altLang="en-US" sz="1800" dirty="0" err="1" smtClean="0"/>
              <a:t>개보건지소와</a:t>
            </a:r>
            <a:r>
              <a:rPr lang="ko-KR" altLang="en-US" sz="1800" dirty="0" smtClean="0"/>
              <a:t> </a:t>
            </a:r>
            <a:r>
              <a:rPr lang="en-US" altLang="ko-KR" sz="1800" dirty="0" smtClean="0"/>
              <a:t>26</a:t>
            </a:r>
            <a:r>
              <a:rPr lang="ko-KR" altLang="en-US" sz="1800" dirty="0" err="1" smtClean="0"/>
              <a:t>개진료소</a:t>
            </a:r>
            <a:r>
              <a:rPr lang="en-US" altLang="ko-KR" sz="1800" dirty="0" smtClean="0"/>
              <a:t>,</a:t>
            </a:r>
            <a:r>
              <a:rPr lang="ko-KR" altLang="en-US" sz="1800" dirty="0" smtClean="0"/>
              <a:t> 보건소에 지역 분담 관리토록 목표량을 설정하였습니다</a:t>
            </a:r>
            <a:endParaRPr lang="en-US" altLang="ko-KR" sz="1800" dirty="0" smtClean="0"/>
          </a:p>
          <a:p>
            <a:pPr eaLnBrk="1" hangingPunct="1"/>
            <a:r>
              <a:rPr lang="ko-KR" altLang="en-US" sz="1800" dirty="0" smtClean="0"/>
              <a:t>이 목표량은 </a:t>
            </a:r>
            <a:r>
              <a:rPr lang="en-US" altLang="ko-KR" sz="1800" dirty="0" smtClean="0"/>
              <a:t>12</a:t>
            </a:r>
            <a:r>
              <a:rPr lang="ko-KR" altLang="en-US" sz="1800" dirty="0" smtClean="0"/>
              <a:t>월에 실시하는 논산시 자체 보건사업 평가에 반영이 됩니다</a:t>
            </a:r>
            <a:r>
              <a:rPr lang="en-US" altLang="ko-KR" sz="1800" dirty="0" smtClean="0"/>
              <a:t>.</a:t>
            </a:r>
            <a:endParaRPr lang="ko-KR" altLang="en-US" sz="1800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8146BDBB-AC9C-462B-89D8-3F6737E71EF6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24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4745038"/>
            <a:ext cx="6189663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ko-KR" altLang="en-US" sz="1800" dirty="0" smtClean="0"/>
              <a:t>개인별 홍보 실적입니다</a:t>
            </a:r>
            <a:endParaRPr lang="en-US" altLang="ko-KR" sz="1800" dirty="0" smtClean="0"/>
          </a:p>
          <a:p>
            <a:pPr eaLnBrk="1" hangingPunct="1"/>
            <a:r>
              <a:rPr lang="ko-KR" altLang="en-US" sz="1800" dirty="0" smtClean="0"/>
              <a:t>국가 무료 </a:t>
            </a:r>
            <a:r>
              <a:rPr lang="ko-KR" altLang="en-US" sz="1800" dirty="0" err="1" smtClean="0"/>
              <a:t>암검진</a:t>
            </a:r>
            <a:r>
              <a:rPr lang="ko-KR" altLang="en-US" sz="1800" dirty="0" smtClean="0"/>
              <a:t> 대상자 </a:t>
            </a:r>
            <a:r>
              <a:rPr lang="en-US" altLang="ko-KR" sz="1800" dirty="0" smtClean="0"/>
              <a:t>4</a:t>
            </a:r>
            <a:r>
              <a:rPr lang="ko-KR" altLang="en-US" sz="1800" dirty="0" smtClean="0"/>
              <a:t>만</a:t>
            </a:r>
            <a:r>
              <a:rPr lang="en-US" altLang="ko-KR" sz="1800" dirty="0" smtClean="0"/>
              <a:t>3</a:t>
            </a:r>
            <a:r>
              <a:rPr lang="ko-KR" altLang="en-US" sz="1800" dirty="0" err="1" smtClean="0"/>
              <a:t>천여명를</a:t>
            </a:r>
            <a:r>
              <a:rPr lang="ko-KR" altLang="en-US" sz="1800" dirty="0" smtClean="0"/>
              <a:t> 관리하기는 </a:t>
            </a:r>
            <a:r>
              <a:rPr lang="ko-KR" altLang="en-US" sz="1800" dirty="0" err="1" smtClean="0"/>
              <a:t>쉬운일은</a:t>
            </a:r>
            <a:r>
              <a:rPr lang="ko-KR" altLang="en-US" sz="1800" dirty="0" smtClean="0"/>
              <a:t> 아니죠</a:t>
            </a:r>
            <a:endParaRPr lang="en-US" altLang="ko-KR" sz="1800" dirty="0" smtClean="0"/>
          </a:p>
          <a:p>
            <a:pPr eaLnBrk="1" hangingPunct="1"/>
            <a:r>
              <a:rPr lang="ko-KR" altLang="en-US" sz="1800" dirty="0" smtClean="0"/>
              <a:t>때문에 논산시는 </a:t>
            </a:r>
            <a:r>
              <a:rPr lang="ko-KR" altLang="en-US" sz="1800" dirty="0" err="1" smtClean="0"/>
              <a:t>수검률</a:t>
            </a:r>
            <a:r>
              <a:rPr lang="ko-KR" altLang="en-US" sz="1800" dirty="0" smtClean="0"/>
              <a:t> 향상을 위하여 </a:t>
            </a:r>
            <a:r>
              <a:rPr lang="en-US" altLang="ko-KR" sz="1800" dirty="0" smtClean="0"/>
              <a:t>6</a:t>
            </a:r>
            <a:r>
              <a:rPr lang="ko-KR" altLang="en-US" sz="1800" dirty="0" smtClean="0"/>
              <a:t>월에서 </a:t>
            </a:r>
            <a:r>
              <a:rPr lang="en-US" altLang="ko-KR" sz="1800" dirty="0" smtClean="0"/>
              <a:t>7</a:t>
            </a:r>
            <a:r>
              <a:rPr lang="ko-KR" altLang="en-US" sz="1800" dirty="0" smtClean="0"/>
              <a:t>월 중 대상자의 </a:t>
            </a:r>
            <a:r>
              <a:rPr lang="en-US" altLang="ko-KR" sz="1800" dirty="0" smtClean="0"/>
              <a:t>50%</a:t>
            </a:r>
            <a:r>
              <a:rPr lang="ko-KR" altLang="en-US" sz="1800" dirty="0" smtClean="0"/>
              <a:t>정도에 해당하는 </a:t>
            </a:r>
            <a:r>
              <a:rPr lang="en-US" altLang="ko-KR" sz="1800" dirty="0" smtClean="0"/>
              <a:t>2</a:t>
            </a:r>
            <a:r>
              <a:rPr lang="ko-KR" altLang="en-US" sz="1800" dirty="0" smtClean="0"/>
              <a:t>만</a:t>
            </a:r>
            <a:r>
              <a:rPr lang="en-US" altLang="ko-KR" sz="1800" dirty="0" smtClean="0"/>
              <a:t>1</a:t>
            </a:r>
            <a:r>
              <a:rPr lang="ko-KR" altLang="en-US" sz="1800" dirty="0" smtClean="0"/>
              <a:t>천명을 </a:t>
            </a:r>
            <a:r>
              <a:rPr lang="ko-KR" altLang="en-US" sz="1800" dirty="0" err="1" smtClean="0"/>
              <a:t>메일머지</a:t>
            </a:r>
            <a:r>
              <a:rPr lang="ko-KR" altLang="en-US" sz="1800" dirty="0" smtClean="0"/>
              <a:t> 작성과 분변 봉투 동봉하여 앞면에는 </a:t>
            </a:r>
            <a:r>
              <a:rPr lang="ko-KR" altLang="en-US" sz="1800" dirty="0" err="1" smtClean="0"/>
              <a:t>국가암건진</a:t>
            </a:r>
            <a:r>
              <a:rPr lang="ko-KR" altLang="en-US" sz="1800" dirty="0" smtClean="0"/>
              <a:t> 안내문과 뒷면에는 관내 </a:t>
            </a:r>
            <a:r>
              <a:rPr lang="ko-KR" altLang="en-US" sz="1800" dirty="0" err="1" smtClean="0"/>
              <a:t>암검진의료기관</a:t>
            </a:r>
            <a:r>
              <a:rPr lang="ko-KR" altLang="en-US" sz="1800" dirty="0" smtClean="0"/>
              <a:t> </a:t>
            </a:r>
            <a:r>
              <a:rPr lang="ko-KR" altLang="en-US" sz="1800" dirty="0" err="1" smtClean="0"/>
              <a:t>홍보지을</a:t>
            </a:r>
            <a:r>
              <a:rPr lang="ko-KR" altLang="en-US" sz="1800" dirty="0" smtClean="0"/>
              <a:t> 만들어 우편발송 하였습니다</a:t>
            </a:r>
            <a:r>
              <a:rPr lang="en-US" altLang="ko-KR" sz="1800" dirty="0" smtClean="0"/>
              <a:t>. </a:t>
            </a:r>
            <a:r>
              <a:rPr lang="ko-KR" altLang="en-US" sz="1800" dirty="0" smtClean="0"/>
              <a:t>이중 </a:t>
            </a:r>
            <a:r>
              <a:rPr lang="en-US" altLang="ko-KR" sz="1800" dirty="0" smtClean="0"/>
              <a:t>1</a:t>
            </a:r>
            <a:r>
              <a:rPr lang="ko-KR" altLang="en-US" sz="1800" dirty="0" smtClean="0"/>
              <a:t>천</a:t>
            </a:r>
            <a:r>
              <a:rPr lang="en-US" altLang="ko-KR" sz="1800" dirty="0" smtClean="0"/>
              <a:t>2</a:t>
            </a:r>
            <a:r>
              <a:rPr lang="ko-KR" altLang="en-US" sz="1800" dirty="0" err="1" smtClean="0"/>
              <a:t>백여명이</a:t>
            </a:r>
            <a:r>
              <a:rPr lang="ko-KR" altLang="en-US" sz="1800" dirty="0" smtClean="0"/>
              <a:t> 반송 되어 읍</a:t>
            </a:r>
            <a:r>
              <a:rPr lang="en-US" altLang="ko-KR" sz="1800" dirty="0" smtClean="0"/>
              <a:t>,</a:t>
            </a:r>
            <a:r>
              <a:rPr lang="ko-KR" altLang="en-US" sz="1800" dirty="0" smtClean="0"/>
              <a:t>면</a:t>
            </a:r>
            <a:r>
              <a:rPr lang="en-US" altLang="ko-KR" sz="1800" dirty="0" smtClean="0"/>
              <a:t>,</a:t>
            </a:r>
            <a:r>
              <a:rPr lang="ko-KR" altLang="en-US" sz="1800" dirty="0" smtClean="0"/>
              <a:t>동 </a:t>
            </a:r>
            <a:r>
              <a:rPr lang="ko-KR" altLang="en-US" sz="1800" dirty="0" err="1" smtClean="0"/>
              <a:t>확인후</a:t>
            </a:r>
            <a:r>
              <a:rPr lang="ko-KR" altLang="en-US" sz="1800" dirty="0" smtClean="0"/>
              <a:t> </a:t>
            </a:r>
            <a:r>
              <a:rPr lang="ko-KR" altLang="en-US" sz="1800" dirty="0" err="1" smtClean="0"/>
              <a:t>재발송</a:t>
            </a:r>
            <a:r>
              <a:rPr lang="ko-KR" altLang="en-US" sz="1800" dirty="0" smtClean="0"/>
              <a:t> 하였으며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사후관리 </a:t>
            </a:r>
            <a:r>
              <a:rPr lang="en-US" altLang="ko-KR" sz="1800" dirty="0" smtClean="0"/>
              <a:t>542</a:t>
            </a:r>
            <a:r>
              <a:rPr lang="ko-KR" altLang="en-US" sz="1800" dirty="0" smtClean="0"/>
              <a:t>명</a:t>
            </a:r>
            <a:r>
              <a:rPr lang="en-US" altLang="ko-KR" sz="1800" dirty="0" smtClean="0"/>
              <a:t>, </a:t>
            </a:r>
            <a:r>
              <a:rPr lang="ko-KR" altLang="en-US" sz="1800" dirty="0" err="1" smtClean="0"/>
              <a:t>의료급여수급권자는</a:t>
            </a:r>
            <a:r>
              <a:rPr lang="ko-KR" altLang="en-US" sz="1800" dirty="0" smtClean="0"/>
              <a:t> 맞춤형 방문사업과 연계 추진토록 </a:t>
            </a:r>
            <a:r>
              <a:rPr lang="en-US" altLang="ko-KR" sz="1800" dirty="0" smtClean="0"/>
              <a:t>1,775</a:t>
            </a:r>
            <a:r>
              <a:rPr lang="ko-KR" altLang="en-US" sz="1800" dirty="0" smtClean="0"/>
              <a:t>명의 명단을 의뢰하였습니다</a:t>
            </a:r>
            <a:r>
              <a:rPr lang="en-US" altLang="ko-KR" sz="1800" dirty="0" smtClean="0"/>
              <a:t>.</a:t>
            </a:r>
            <a:r>
              <a:rPr lang="ko-KR" altLang="en-US" sz="1800" dirty="0" smtClean="0"/>
              <a:t> </a:t>
            </a:r>
            <a:endParaRPr lang="en-US" altLang="ko-KR" sz="1800" dirty="0" smtClean="0"/>
          </a:p>
          <a:p>
            <a:pPr eaLnBrk="1" hangingPunct="1"/>
            <a:endParaRPr lang="en-US" altLang="ko-KR" sz="1800" dirty="0" smtClean="0"/>
          </a:p>
          <a:p>
            <a:pPr eaLnBrk="1" hangingPunct="1"/>
            <a:endParaRPr lang="en-US" altLang="ko-KR" sz="1800" dirty="0" smtClean="0"/>
          </a:p>
          <a:p>
            <a:pPr eaLnBrk="1" hangingPunct="1"/>
            <a:endParaRPr lang="en-US" altLang="ko-KR" sz="1800" dirty="0" smtClean="0"/>
          </a:p>
          <a:p>
            <a:pPr eaLnBrk="1" hangingPunct="1"/>
            <a:endParaRPr lang="en-US" altLang="ko-KR" sz="1800" dirty="0" smtClean="0"/>
          </a:p>
          <a:p>
            <a:pPr eaLnBrk="1" hangingPunct="1"/>
            <a:endParaRPr lang="en-US" altLang="ko-KR" sz="1800" dirty="0" smtClean="0"/>
          </a:p>
          <a:p>
            <a:pPr eaLnBrk="1" hangingPunct="1"/>
            <a:endParaRPr lang="en-US" altLang="ko-KR" sz="1800" dirty="0" smtClean="0"/>
          </a:p>
          <a:p>
            <a:pPr eaLnBrk="1" hangingPunct="1"/>
            <a:endParaRPr lang="en-US" altLang="ko-KR" sz="1800" dirty="0" smtClean="0"/>
          </a:p>
          <a:p>
            <a:pPr eaLnBrk="1" hangingPunct="1"/>
            <a:endParaRPr lang="en-US" altLang="ko-KR" sz="1800" dirty="0" smtClean="0"/>
          </a:p>
          <a:p>
            <a:pPr eaLnBrk="1" hangingPunct="1"/>
            <a:endParaRPr lang="en-US" altLang="ko-KR" sz="1800" dirty="0" smtClean="0"/>
          </a:p>
          <a:p>
            <a:pPr eaLnBrk="1" hangingPunct="1"/>
            <a:endParaRPr lang="en-US" altLang="ko-KR" sz="1800" dirty="0" smtClean="0"/>
          </a:p>
          <a:p>
            <a:pPr eaLnBrk="1" hangingPunct="1"/>
            <a:endParaRPr lang="en-US" altLang="ko-KR" sz="1800" dirty="0" smtClean="0"/>
          </a:p>
          <a:p>
            <a:pPr eaLnBrk="1" hangingPunct="1"/>
            <a:endParaRPr lang="en-US" altLang="ko-KR" sz="1800" dirty="0" smtClean="0"/>
          </a:p>
          <a:p>
            <a:pPr eaLnBrk="1" hangingPunct="1"/>
            <a:endParaRPr lang="en-US" altLang="ko-KR" sz="1800" dirty="0" smtClean="0"/>
          </a:p>
          <a:p>
            <a:pPr eaLnBrk="1" hangingPunct="1"/>
            <a:endParaRPr lang="en-US" altLang="ko-KR" sz="1800" dirty="0" smtClean="0"/>
          </a:p>
          <a:p>
            <a:pPr eaLnBrk="1" hangingPunct="1"/>
            <a:endParaRPr lang="en-US" altLang="ko-KR" sz="1800" dirty="0" smtClean="0"/>
          </a:p>
          <a:p>
            <a:pPr eaLnBrk="1" hangingPunct="1"/>
            <a:endParaRPr lang="en-US" altLang="ko-KR" sz="1800" dirty="0" smtClean="0"/>
          </a:p>
          <a:p>
            <a:pPr eaLnBrk="1" hangingPunct="1"/>
            <a:endParaRPr lang="en-US" altLang="ko-KR" sz="1800" dirty="0" smtClean="0"/>
          </a:p>
          <a:p>
            <a:pPr eaLnBrk="1" hangingPunct="1"/>
            <a:endParaRPr lang="en-US" altLang="ko-KR" sz="1800" dirty="0" smtClean="0"/>
          </a:p>
          <a:p>
            <a:pPr eaLnBrk="1" hangingPunct="1"/>
            <a:endParaRPr lang="en-US" altLang="ko-KR" sz="1800" dirty="0" smtClean="0"/>
          </a:p>
          <a:p>
            <a:pPr eaLnBrk="1" hangingPunct="1"/>
            <a:endParaRPr lang="en-US" altLang="ko-KR" sz="1800" dirty="0" smtClean="0"/>
          </a:p>
          <a:p>
            <a:pPr eaLnBrk="1" hangingPunct="1"/>
            <a:endParaRPr lang="en-US" altLang="ko-KR" sz="1800" dirty="0" smtClean="0"/>
          </a:p>
          <a:p>
            <a:pPr eaLnBrk="1" hangingPunct="1"/>
            <a:endParaRPr lang="en-US" altLang="ko-KR" sz="1800" dirty="0" smtClean="0"/>
          </a:p>
          <a:p>
            <a:pPr eaLnBrk="1" hangingPunct="1"/>
            <a:endParaRPr lang="en-US" altLang="ko-KR" sz="1800" dirty="0" smtClean="0"/>
          </a:p>
          <a:p>
            <a:pPr eaLnBrk="1" hangingPunct="1"/>
            <a:endParaRPr lang="en-US" altLang="ko-KR" sz="1800" dirty="0" smtClean="0"/>
          </a:p>
          <a:p>
            <a:pPr eaLnBrk="1" hangingPunct="1"/>
            <a:endParaRPr lang="en-US" altLang="ko-KR" sz="1800" dirty="0" smtClean="0"/>
          </a:p>
          <a:p>
            <a:pPr eaLnBrk="1" hangingPunct="1"/>
            <a:endParaRPr lang="en-US" altLang="ko-KR" sz="1800" dirty="0" smtClean="0"/>
          </a:p>
          <a:p>
            <a:pPr eaLnBrk="1" hangingPunct="1"/>
            <a:endParaRPr lang="en-US" altLang="ko-KR" sz="1800" dirty="0" smtClean="0"/>
          </a:p>
          <a:p>
            <a:pPr eaLnBrk="1" hangingPunct="1"/>
            <a:endParaRPr lang="en-US" altLang="ko-KR" sz="1800" dirty="0" smtClean="0"/>
          </a:p>
          <a:p>
            <a:pPr eaLnBrk="1" hangingPunct="1"/>
            <a:endParaRPr lang="en-US" altLang="ko-KR" sz="1800" dirty="0" smtClean="0"/>
          </a:p>
          <a:p>
            <a:pPr eaLnBrk="1" hangingPunct="1"/>
            <a:endParaRPr lang="en-US" altLang="ko-KR" sz="1800" dirty="0" smtClean="0"/>
          </a:p>
          <a:p>
            <a:pPr eaLnBrk="1" hangingPunct="1"/>
            <a:endParaRPr lang="en-US" altLang="ko-KR" sz="1800" dirty="0" smtClean="0"/>
          </a:p>
          <a:p>
            <a:pPr eaLnBrk="1" hangingPunct="1"/>
            <a:endParaRPr lang="en-US" altLang="ko-KR" sz="1800" dirty="0" smtClean="0"/>
          </a:p>
          <a:p>
            <a:pPr eaLnBrk="1" hangingPunct="1"/>
            <a:endParaRPr lang="ko-KR" altLang="en-US" sz="1800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5694EC21-7D0D-4E3D-BFC2-02CB2E4C98A8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25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4745038"/>
            <a:ext cx="6189663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ko-KR" altLang="en-US" sz="1800" smtClean="0"/>
              <a:t>지역사회 단체 연계 홍보 실적입니다</a:t>
            </a:r>
            <a:endParaRPr lang="en-US" altLang="ko-KR" sz="1800" smtClean="0"/>
          </a:p>
          <a:p>
            <a:pPr eaLnBrk="1" hangingPunct="1"/>
            <a:r>
              <a:rPr lang="ko-KR" altLang="en-US" sz="1800" smtClean="0"/>
              <a:t>논산시는 자랑거리는 이장단을 연계을 잘 하고 있다고 생각합니다</a:t>
            </a:r>
            <a:endParaRPr lang="en-US" altLang="ko-KR" sz="1800" smtClean="0"/>
          </a:p>
          <a:p>
            <a:pPr eaLnBrk="1" hangingPunct="1"/>
            <a:r>
              <a:rPr lang="ko-KR" altLang="en-US" sz="1800" smtClean="0"/>
              <a:t>매월</a:t>
            </a:r>
            <a:r>
              <a:rPr lang="en-US" altLang="ko-KR" sz="1800" smtClean="0"/>
              <a:t>1</a:t>
            </a:r>
            <a:r>
              <a:rPr lang="ko-KR" altLang="en-US" sz="1800" smtClean="0"/>
              <a:t>회 무료 암검진 독려하는 마을방송실시하고 있으며</a:t>
            </a:r>
            <a:endParaRPr lang="en-US" altLang="ko-KR" sz="1800" smtClean="0"/>
          </a:p>
          <a:p>
            <a:pPr eaLnBrk="1" hangingPunct="1"/>
            <a:r>
              <a:rPr lang="ko-KR" altLang="en-US" sz="1800" smtClean="0"/>
              <a:t>또한 읍</a:t>
            </a:r>
            <a:r>
              <a:rPr lang="en-US" altLang="ko-KR" sz="1800" smtClean="0"/>
              <a:t>,</a:t>
            </a:r>
            <a:r>
              <a:rPr lang="ko-KR" altLang="en-US" sz="1800" smtClean="0"/>
              <a:t>면</a:t>
            </a:r>
            <a:r>
              <a:rPr lang="en-US" altLang="ko-KR" sz="1800" smtClean="0"/>
              <a:t>,</a:t>
            </a:r>
            <a:r>
              <a:rPr lang="ko-KR" altLang="en-US" sz="1800" smtClean="0"/>
              <a:t>동에서 월</a:t>
            </a:r>
            <a:r>
              <a:rPr lang="en-US" altLang="ko-KR" sz="1800" smtClean="0"/>
              <a:t>1</a:t>
            </a:r>
            <a:r>
              <a:rPr lang="ko-KR" altLang="en-US" sz="1800" smtClean="0"/>
              <a:t>회 이장 회의시 해당 지역 보건소</a:t>
            </a:r>
            <a:r>
              <a:rPr lang="en-US" altLang="ko-KR" sz="1800" smtClean="0"/>
              <a:t>, </a:t>
            </a:r>
            <a:r>
              <a:rPr lang="ko-KR" altLang="en-US" sz="1800" smtClean="0"/>
              <a:t>보건지소 담당자가 참여하여 국가암 검진 협조사항에 대하여 </a:t>
            </a:r>
            <a:endParaRPr lang="en-US" altLang="ko-KR" sz="1800" smtClean="0"/>
          </a:p>
          <a:p>
            <a:pPr eaLnBrk="1" hangingPunct="1"/>
            <a:r>
              <a:rPr lang="ko-KR" altLang="en-US" sz="1800" smtClean="0"/>
              <a:t>유인물과 함께 공지하여 유대 관계를 유지하고 있기에 이장단에서 협조을 잘 하고 있습니다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AD79F4C6-F264-465A-AA1C-98275FBF1297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26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4745038"/>
            <a:ext cx="6189663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ko-KR" altLang="en-US" sz="1800" dirty="0" smtClean="0"/>
              <a:t>지역사회 모니터링은 의료기관의 </a:t>
            </a:r>
            <a:r>
              <a:rPr lang="ko-KR" altLang="en-US" sz="1800" dirty="0" err="1" smtClean="0"/>
              <a:t>건강검진센타에</a:t>
            </a:r>
            <a:r>
              <a:rPr lang="ko-KR" altLang="en-US" sz="1800" dirty="0" smtClean="0"/>
              <a:t> 수시로 방문하여 동향파악을 하고 있으며</a:t>
            </a:r>
            <a:endParaRPr lang="en-US" altLang="ko-KR" sz="1800" dirty="0" smtClean="0"/>
          </a:p>
          <a:p>
            <a:pPr eaLnBrk="1" hangingPunct="1"/>
            <a:r>
              <a:rPr lang="ko-KR" altLang="en-US" sz="1800" dirty="0" smtClean="0"/>
              <a:t>사회복지담당자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이통장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암환자의료비 지원 대상자에게는 만족도 조사도 실시하였습니다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06A68A46-91F1-42A1-AF3D-C65F9A468604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27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4745038"/>
            <a:ext cx="6189663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ko-KR" altLang="en-US" sz="1800" dirty="0" smtClean="0"/>
              <a:t>장애요인 해결입니다</a:t>
            </a:r>
            <a:endParaRPr lang="en-US" altLang="ko-KR" sz="1800" dirty="0" smtClean="0"/>
          </a:p>
          <a:p>
            <a:pPr eaLnBrk="1" hangingPunct="1"/>
            <a:r>
              <a:rPr lang="en-US" altLang="ko-KR" sz="1800" dirty="0" smtClean="0"/>
              <a:t>6</a:t>
            </a:r>
            <a:r>
              <a:rPr lang="ko-KR" altLang="en-US" sz="1800" dirty="0" smtClean="0"/>
              <a:t>월 </a:t>
            </a:r>
            <a:r>
              <a:rPr lang="ko-KR" altLang="en-US" sz="1800" dirty="0" err="1" smtClean="0"/>
              <a:t>미수검자</a:t>
            </a:r>
            <a:r>
              <a:rPr lang="ko-KR" altLang="en-US" sz="1800" dirty="0" smtClean="0"/>
              <a:t> 독려 우편발송을 </a:t>
            </a:r>
            <a:r>
              <a:rPr lang="en-US" altLang="ko-KR" sz="1800" dirty="0" smtClean="0"/>
              <a:t>2</a:t>
            </a:r>
            <a:r>
              <a:rPr lang="ko-KR" altLang="en-US" sz="1800" dirty="0" smtClean="0"/>
              <a:t>만천여명을 하는데요</a:t>
            </a:r>
            <a:endParaRPr lang="en-US" altLang="ko-KR" sz="1800" dirty="0" smtClean="0"/>
          </a:p>
          <a:p>
            <a:pPr eaLnBrk="1" hangingPunct="1"/>
            <a:r>
              <a:rPr lang="ko-KR" altLang="en-US" sz="1800" dirty="0" smtClean="0"/>
              <a:t>저하고 직원</a:t>
            </a:r>
            <a:r>
              <a:rPr lang="en-US" altLang="ko-KR" sz="1800" dirty="0" smtClean="0"/>
              <a:t>1</a:t>
            </a:r>
            <a:r>
              <a:rPr lang="ko-KR" altLang="en-US" sz="1800" dirty="0" smtClean="0"/>
              <a:t>명 </a:t>
            </a:r>
            <a:r>
              <a:rPr lang="ko-KR" altLang="en-US" sz="1800" dirty="0" err="1" smtClean="0"/>
              <a:t>두명이</a:t>
            </a:r>
            <a:r>
              <a:rPr lang="ko-KR" altLang="en-US" sz="1800" dirty="0" smtClean="0"/>
              <a:t> 하루 해본 결과 </a:t>
            </a:r>
            <a:r>
              <a:rPr lang="en-US" altLang="ko-KR" sz="1800" dirty="0" smtClean="0"/>
              <a:t>300</a:t>
            </a:r>
            <a:r>
              <a:rPr lang="ko-KR" altLang="en-US" sz="1800" dirty="0" err="1" smtClean="0"/>
              <a:t>개을</a:t>
            </a:r>
            <a:r>
              <a:rPr lang="ko-KR" altLang="en-US" sz="1800" dirty="0" smtClean="0"/>
              <a:t> </a:t>
            </a:r>
            <a:r>
              <a:rPr lang="ko-KR" altLang="en-US" sz="1800" dirty="0" err="1" smtClean="0"/>
              <a:t>할수</a:t>
            </a:r>
            <a:r>
              <a:rPr lang="ko-KR" altLang="en-US" sz="1800" dirty="0" smtClean="0"/>
              <a:t> 있었습니다</a:t>
            </a:r>
            <a:endParaRPr lang="en-US" altLang="ko-KR" sz="1800" dirty="0" smtClean="0"/>
          </a:p>
          <a:p>
            <a:pPr eaLnBrk="1" hangingPunct="1"/>
            <a:r>
              <a:rPr lang="ko-KR" altLang="en-US" sz="1800" dirty="0" smtClean="0"/>
              <a:t>이는 </a:t>
            </a:r>
            <a:r>
              <a:rPr lang="en-US" altLang="ko-KR" sz="1800" dirty="0" smtClean="0"/>
              <a:t>2</a:t>
            </a:r>
            <a:r>
              <a:rPr lang="ko-KR" altLang="en-US" sz="1800" dirty="0" smtClean="0"/>
              <a:t>달이 소요된다는 애기인데요</a:t>
            </a:r>
            <a:r>
              <a:rPr lang="en-US" altLang="ko-KR" sz="1800" dirty="0" smtClean="0"/>
              <a:t>. </a:t>
            </a:r>
            <a:r>
              <a:rPr lang="ko-KR" altLang="en-US" sz="1800" dirty="0" err="1" smtClean="0"/>
              <a:t>그레서</a:t>
            </a:r>
            <a:r>
              <a:rPr lang="ko-KR" altLang="en-US" sz="1800" dirty="0" smtClean="0"/>
              <a:t> </a:t>
            </a:r>
            <a:endParaRPr lang="en-US" altLang="ko-KR" sz="1800" dirty="0" smtClean="0"/>
          </a:p>
          <a:p>
            <a:pPr eaLnBrk="1" hangingPunct="1"/>
            <a:r>
              <a:rPr lang="ko-KR" altLang="en-US" sz="1800" dirty="0" smtClean="0"/>
              <a:t>학생자원봉사단 </a:t>
            </a:r>
            <a:r>
              <a:rPr lang="en-US" altLang="ko-KR" sz="1800" dirty="0" smtClean="0"/>
              <a:t>34</a:t>
            </a:r>
            <a:r>
              <a:rPr lang="ko-KR" altLang="en-US" sz="1800" dirty="0" smtClean="0"/>
              <a:t>명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노인일자리사업 </a:t>
            </a:r>
            <a:r>
              <a:rPr lang="en-US" altLang="ko-KR" sz="1800" dirty="0" smtClean="0"/>
              <a:t>10</a:t>
            </a:r>
            <a:r>
              <a:rPr lang="ko-KR" altLang="en-US" sz="1800" dirty="0" smtClean="0"/>
              <a:t>명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대학생 아르바이트 </a:t>
            </a:r>
            <a:r>
              <a:rPr lang="en-US" altLang="ko-KR" sz="1800" dirty="0" smtClean="0"/>
              <a:t>1</a:t>
            </a:r>
            <a:r>
              <a:rPr lang="ko-KR" altLang="en-US" sz="1800" dirty="0" smtClean="0"/>
              <a:t>명 총 </a:t>
            </a:r>
            <a:r>
              <a:rPr lang="en-US" altLang="ko-KR" sz="1800" dirty="0" smtClean="0"/>
              <a:t>45</a:t>
            </a:r>
            <a:r>
              <a:rPr lang="ko-KR" altLang="en-US" sz="1800" dirty="0" smtClean="0"/>
              <a:t>명을 투입 </a:t>
            </a:r>
            <a:r>
              <a:rPr lang="en-US" altLang="ko-KR" sz="1800" dirty="0" smtClean="0"/>
              <a:t>2</a:t>
            </a:r>
            <a:r>
              <a:rPr lang="ko-KR" altLang="en-US" sz="1800" dirty="0" smtClean="0"/>
              <a:t>달 소요되는 일을 </a:t>
            </a:r>
            <a:r>
              <a:rPr lang="en-US" altLang="ko-KR" sz="1800" dirty="0" smtClean="0"/>
              <a:t>20</a:t>
            </a:r>
            <a:r>
              <a:rPr lang="ko-KR" altLang="en-US" sz="1800" dirty="0" smtClean="0"/>
              <a:t>일에 완료하였습니다</a:t>
            </a:r>
            <a:endParaRPr lang="en-US" altLang="ko-KR" sz="1800" dirty="0" smtClean="0"/>
          </a:p>
          <a:p>
            <a:pPr eaLnBrk="1" hangingPunct="1"/>
            <a:endParaRPr lang="ko-KR" altLang="en-US" sz="1800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4481868F-E1F4-4D00-A93F-67132FCA9BD6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28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4745038"/>
            <a:ext cx="6189663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ko-KR" altLang="en-US" sz="1800" smtClean="0"/>
              <a:t>올 연초에 있어던 일이데요</a:t>
            </a:r>
            <a:endParaRPr lang="en-US" altLang="ko-KR" sz="1800" smtClean="0"/>
          </a:p>
          <a:p>
            <a:pPr eaLnBrk="1" hangingPunct="1"/>
            <a:r>
              <a:rPr lang="ko-KR" altLang="en-US" sz="1800" smtClean="0"/>
              <a:t>유방암이였는데요 미수검자였습니다</a:t>
            </a:r>
            <a:endParaRPr lang="en-US" altLang="ko-KR" sz="1800" smtClean="0"/>
          </a:p>
          <a:p>
            <a:pPr eaLnBrk="1" hangingPunct="1"/>
            <a:r>
              <a:rPr lang="ko-KR" altLang="en-US" sz="1800" smtClean="0"/>
              <a:t>그런데 남편분께서 무료 암 검진을 신뢰 못해서 대학병원에서 검진을 했으니깐</a:t>
            </a:r>
            <a:endParaRPr lang="en-US" altLang="ko-KR" sz="1800" smtClean="0"/>
          </a:p>
          <a:p>
            <a:pPr eaLnBrk="1" hangingPunct="1"/>
            <a:r>
              <a:rPr lang="ko-KR" altLang="en-US" sz="1800" smtClean="0"/>
              <a:t>의료비 달라하는 것이였습니다</a:t>
            </a:r>
            <a:r>
              <a:rPr lang="en-US" altLang="ko-KR" sz="1800" smtClean="0"/>
              <a:t>, </a:t>
            </a:r>
            <a:r>
              <a:rPr lang="ko-KR" altLang="en-US" sz="1800" smtClean="0"/>
              <a:t>또한 가끔 이러한 사례의 민원 발생으로</a:t>
            </a:r>
            <a:endParaRPr lang="en-US" altLang="ko-KR" sz="1800" smtClean="0"/>
          </a:p>
          <a:p>
            <a:pPr eaLnBrk="1" hangingPunct="1"/>
            <a:r>
              <a:rPr lang="ko-KR" altLang="en-US" sz="1800" smtClean="0"/>
              <a:t>현수막 </a:t>
            </a:r>
            <a:r>
              <a:rPr lang="en-US" altLang="ko-KR" sz="1800" smtClean="0"/>
              <a:t>20</a:t>
            </a:r>
            <a:r>
              <a:rPr lang="ko-KR" altLang="en-US" sz="1800" smtClean="0"/>
              <a:t>개을 게시하였으며</a:t>
            </a:r>
            <a:r>
              <a:rPr lang="en-US" altLang="ko-KR" sz="1800" smtClean="0"/>
              <a:t>, </a:t>
            </a:r>
            <a:r>
              <a:rPr lang="ko-KR" altLang="en-US" sz="1800" smtClean="0"/>
              <a:t>이장단회의 또는 전광판 또는 모든 전단지의 맨 위에는 미수검자는 암환자 의료비를 지원받을 수 없습니다 라는 문구와 함께 홍보하였습니다  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7DF79F6A-4F0B-4672-93E5-EFF107009A2E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29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4745038"/>
            <a:ext cx="6189663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ko-KR" altLang="en-US" sz="1800" smtClean="0"/>
              <a:t>국가 무료 암 건검사업과 관련하여</a:t>
            </a:r>
            <a:endParaRPr lang="en-US" altLang="ko-KR" sz="1800" smtClean="0"/>
          </a:p>
          <a:p>
            <a:pPr eaLnBrk="1" hangingPunct="1"/>
            <a:r>
              <a:rPr lang="ko-KR" altLang="en-US" sz="1800" smtClean="0"/>
              <a:t>자체적으로</a:t>
            </a:r>
            <a:endParaRPr lang="en-US" altLang="ko-KR" sz="1800" smtClean="0"/>
          </a:p>
          <a:p>
            <a:pPr eaLnBrk="1" hangingPunct="1"/>
            <a:r>
              <a:rPr lang="ko-KR" altLang="en-US" sz="1800" smtClean="0"/>
              <a:t>채변봉투</a:t>
            </a:r>
            <a:r>
              <a:rPr lang="en-US" altLang="ko-KR" sz="1800" smtClean="0"/>
              <a:t>, </a:t>
            </a:r>
            <a:r>
              <a:rPr lang="ko-KR" altLang="en-US" sz="1800" smtClean="0"/>
              <a:t>현수막</a:t>
            </a:r>
            <a:r>
              <a:rPr lang="en-US" altLang="ko-KR" sz="1800" smtClean="0"/>
              <a:t>, </a:t>
            </a:r>
            <a:r>
              <a:rPr lang="ko-KR" altLang="en-US" sz="1800" smtClean="0"/>
              <a:t>미 수검자 안내문</a:t>
            </a:r>
            <a:r>
              <a:rPr lang="en-US" altLang="ko-KR" sz="1800" smtClean="0"/>
              <a:t>, </a:t>
            </a:r>
            <a:r>
              <a:rPr lang="ko-KR" altLang="en-US" sz="1800" smtClean="0"/>
              <a:t>무료 암건안내 게시용</a:t>
            </a:r>
            <a:r>
              <a:rPr lang="en-US" altLang="ko-KR" sz="1800" smtClean="0"/>
              <a:t>, </a:t>
            </a:r>
            <a:r>
              <a:rPr lang="ko-KR" altLang="en-US" sz="1800" smtClean="0"/>
              <a:t>우편봉투는 홍보물을 </a:t>
            </a:r>
            <a:r>
              <a:rPr lang="en-US" altLang="ko-KR" sz="1800" smtClean="0"/>
              <a:t>5</a:t>
            </a:r>
            <a:r>
              <a:rPr lang="ko-KR" altLang="en-US" sz="1800" smtClean="0"/>
              <a:t>종을 제작하였습니다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BEE4A473-3B2B-4C00-BDE3-C1CABC19D861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30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4745038"/>
            <a:ext cx="6189663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en-US" sz="1800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86E9027D-29F8-4645-A79A-D4DDE2779A55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31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4745038"/>
            <a:ext cx="6189663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en-US" sz="1800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31956426-FD7E-44A2-933B-76E475A38B88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32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4745038"/>
            <a:ext cx="6189663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en-US" sz="1800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EE020C8C-88FE-4D3E-9FD7-4F25E94DB0FD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33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4745038"/>
            <a:ext cx="6189663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en-US" sz="1800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2A511757-33AE-423F-B27B-8940EC91C1D4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34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4745038"/>
            <a:ext cx="6189663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en-US" sz="1800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46EF1028-8722-423D-94C3-21389A6471DA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35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4745038"/>
            <a:ext cx="6189663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ko-KR" altLang="en-US" sz="1800" dirty="0" smtClean="0"/>
              <a:t>인력투입으로는 총 </a:t>
            </a:r>
            <a:r>
              <a:rPr lang="en-US" altLang="ko-KR" sz="1800" dirty="0" smtClean="0"/>
              <a:t>96</a:t>
            </a:r>
            <a:r>
              <a:rPr lang="ko-KR" altLang="en-US" sz="1800" dirty="0" smtClean="0"/>
              <a:t>명으로 </a:t>
            </a:r>
            <a:endParaRPr lang="en-US" altLang="ko-KR" sz="1800" dirty="0" smtClean="0"/>
          </a:p>
          <a:p>
            <a:pPr eaLnBrk="1" hangingPunct="1"/>
            <a:r>
              <a:rPr lang="ko-KR" altLang="en-US" sz="1800" dirty="0" smtClean="0"/>
              <a:t>사업담당자는 </a:t>
            </a:r>
            <a:r>
              <a:rPr lang="ko-KR" altLang="en-US" sz="1800" dirty="0" err="1" smtClean="0"/>
              <a:t>동지역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보건지소 보건진료소는 </a:t>
            </a:r>
            <a:r>
              <a:rPr lang="ko-KR" altLang="en-US" sz="1800" dirty="0" err="1" smtClean="0"/>
              <a:t>읍면지역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맞춤방문은 </a:t>
            </a:r>
            <a:r>
              <a:rPr lang="ko-KR" altLang="en-US" sz="1800" dirty="0" err="1" smtClean="0"/>
              <a:t>의료수급자</a:t>
            </a:r>
            <a:r>
              <a:rPr lang="ko-KR" altLang="en-US" sz="1800" dirty="0" smtClean="0"/>
              <a:t> 수검독려 역할을 하고 있으며</a:t>
            </a:r>
            <a:endParaRPr lang="en-US" altLang="ko-KR" sz="1800" dirty="0" smtClean="0"/>
          </a:p>
          <a:p>
            <a:pPr eaLnBrk="1" hangingPunct="1"/>
            <a:r>
              <a:rPr lang="ko-KR" altLang="en-US" sz="1800" dirty="0" smtClean="0"/>
              <a:t>기간제는 </a:t>
            </a:r>
            <a:r>
              <a:rPr lang="ko-KR" altLang="en-US" sz="1800" dirty="0" err="1" smtClean="0"/>
              <a:t>메일머지</a:t>
            </a:r>
            <a:r>
              <a:rPr lang="ko-KR" altLang="en-US" sz="1800" dirty="0" smtClean="0"/>
              <a:t> 작성과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노인일자리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학생봉사단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대학생은 우편발송작업 역할을 하였습니다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74252281-7961-4C2E-8E65-37229C34F938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36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4745038"/>
            <a:ext cx="6189663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ko-KR" altLang="en-US" sz="1800" smtClean="0"/>
              <a:t>예산집행입니다 </a:t>
            </a:r>
            <a:r>
              <a:rPr lang="en-US" altLang="ko-KR" sz="1800" smtClean="0"/>
              <a:t>10</a:t>
            </a:r>
            <a:r>
              <a:rPr lang="ko-KR" altLang="en-US" sz="1800" smtClean="0"/>
              <a:t>월 </a:t>
            </a:r>
            <a:r>
              <a:rPr lang="en-US" altLang="ko-KR" sz="1800" smtClean="0"/>
              <a:t>31</a:t>
            </a:r>
            <a:r>
              <a:rPr lang="ko-KR" altLang="en-US" sz="1800" smtClean="0"/>
              <a:t>일 기준 </a:t>
            </a:r>
            <a:r>
              <a:rPr lang="en-US" altLang="ko-KR" sz="1800" smtClean="0"/>
              <a:t>89% </a:t>
            </a:r>
            <a:r>
              <a:rPr lang="ko-KR" altLang="en-US" sz="1800" smtClean="0"/>
              <a:t>집행률이며 이중 국가암 홍보비로 채변봉투 제작 우편요금 등 </a:t>
            </a:r>
            <a:r>
              <a:rPr lang="en-US" altLang="ko-KR" sz="1800" smtClean="0"/>
              <a:t>1</a:t>
            </a:r>
            <a:r>
              <a:rPr lang="ko-KR" altLang="en-US" sz="1800" smtClean="0"/>
              <a:t>천</a:t>
            </a:r>
            <a:r>
              <a:rPr lang="en-US" altLang="ko-KR" sz="1800" smtClean="0"/>
              <a:t>2</a:t>
            </a:r>
            <a:r>
              <a:rPr lang="ko-KR" altLang="en-US" sz="1800" smtClean="0"/>
              <a:t>백만원 집행하였습니다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8188CB81-7EEB-446F-A343-015D71EE3741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37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en-US" sz="1800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FE312E36-1C5C-467E-81D5-010BC2E4E904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38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4745038"/>
            <a:ext cx="6189663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ko-KR" sz="1800" smtClean="0"/>
              <a:t>10</a:t>
            </a:r>
            <a:r>
              <a:rPr lang="ko-KR" altLang="en-US" sz="1800" smtClean="0"/>
              <a:t>월말  행안부 평가 기준 논산시가 </a:t>
            </a:r>
            <a:r>
              <a:rPr lang="en-US" altLang="ko-KR" sz="1800" smtClean="0"/>
              <a:t>27.24% </a:t>
            </a:r>
            <a:r>
              <a:rPr lang="ko-KR" altLang="en-US" sz="1800" smtClean="0"/>
              <a:t>도내 </a:t>
            </a:r>
            <a:r>
              <a:rPr lang="en-US" altLang="ko-KR" sz="1800" smtClean="0"/>
              <a:t>1</a:t>
            </a:r>
            <a:r>
              <a:rPr lang="ko-KR" altLang="en-US" sz="1800" smtClean="0"/>
              <a:t>위입니다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76A82EB4-6B2E-47A2-8D20-C38813FC3AE5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39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4745038"/>
            <a:ext cx="6189663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ko-KR" sz="1800" dirty="0" smtClean="0"/>
              <a:t>2012</a:t>
            </a:r>
            <a:r>
              <a:rPr lang="ko-KR" altLang="en-US" sz="1800" dirty="0" smtClean="0"/>
              <a:t>년 </a:t>
            </a:r>
            <a:r>
              <a:rPr lang="en-US" altLang="ko-KR" sz="1800" dirty="0" smtClean="0"/>
              <a:t>2013</a:t>
            </a:r>
            <a:r>
              <a:rPr lang="ko-KR" altLang="en-US" sz="1800" dirty="0" smtClean="0"/>
              <a:t>년 월별 실적이 </a:t>
            </a:r>
            <a:r>
              <a:rPr lang="ko-KR" altLang="en-US" sz="1800" dirty="0" err="1" smtClean="0"/>
              <a:t>어떻가</a:t>
            </a:r>
            <a:r>
              <a:rPr lang="ko-KR" altLang="en-US" sz="1800" dirty="0" smtClean="0"/>
              <a:t> 하고 들어다 봤습니다</a:t>
            </a:r>
            <a:endParaRPr lang="en-US" altLang="ko-KR" sz="1800" dirty="0" smtClean="0"/>
          </a:p>
          <a:p>
            <a:pPr eaLnBrk="1" hangingPunct="1"/>
            <a:r>
              <a:rPr lang="en-US" altLang="ko-KR" sz="1800" dirty="0" smtClean="0"/>
              <a:t>4</a:t>
            </a:r>
            <a:r>
              <a:rPr lang="ko-KR" altLang="en-US" sz="1800" dirty="0" smtClean="0"/>
              <a:t>월과 </a:t>
            </a:r>
            <a:r>
              <a:rPr lang="en-US" altLang="ko-KR" sz="1800" dirty="0" smtClean="0"/>
              <a:t>5</a:t>
            </a:r>
            <a:r>
              <a:rPr lang="ko-KR" altLang="en-US" sz="1800" dirty="0" smtClean="0"/>
              <a:t>월에는 비슷한 </a:t>
            </a:r>
            <a:r>
              <a:rPr lang="ko-KR" altLang="en-US" sz="1800" dirty="0" err="1" smtClean="0"/>
              <a:t>수검률의</a:t>
            </a:r>
            <a:r>
              <a:rPr lang="ko-KR" altLang="en-US" sz="1800" dirty="0" smtClean="0"/>
              <a:t> </a:t>
            </a:r>
            <a:r>
              <a:rPr lang="ko-KR" altLang="en-US" sz="1800" dirty="0" err="1" smtClean="0"/>
              <a:t>실적이였으나</a:t>
            </a:r>
            <a:r>
              <a:rPr lang="en-US" altLang="ko-KR" sz="1800" dirty="0" smtClean="0"/>
              <a:t>, </a:t>
            </a:r>
          </a:p>
          <a:p>
            <a:pPr eaLnBrk="1" hangingPunct="1"/>
            <a:r>
              <a:rPr lang="en-US" altLang="ko-KR" sz="1800" dirty="0" smtClean="0"/>
              <a:t>6</a:t>
            </a:r>
            <a:r>
              <a:rPr lang="ko-KR" altLang="en-US" sz="1800" dirty="0" smtClean="0"/>
              <a:t>월과 </a:t>
            </a:r>
            <a:r>
              <a:rPr lang="en-US" altLang="ko-KR" sz="1800" dirty="0" smtClean="0"/>
              <a:t>10</a:t>
            </a:r>
            <a:r>
              <a:rPr lang="ko-KR" altLang="en-US" sz="1800" dirty="0" smtClean="0"/>
              <a:t>월 사이에는 </a:t>
            </a:r>
            <a:r>
              <a:rPr lang="en-US" altLang="ko-KR" sz="1800" dirty="0" smtClean="0"/>
              <a:t>2013</a:t>
            </a:r>
            <a:r>
              <a:rPr lang="ko-KR" altLang="en-US" sz="1800" dirty="0" smtClean="0"/>
              <a:t>년도가 </a:t>
            </a:r>
            <a:r>
              <a:rPr lang="en-US" altLang="ko-KR" sz="1800" dirty="0" smtClean="0"/>
              <a:t>3% </a:t>
            </a:r>
            <a:r>
              <a:rPr lang="ko-KR" altLang="en-US" sz="1800" dirty="0" smtClean="0"/>
              <a:t>높은 </a:t>
            </a:r>
            <a:r>
              <a:rPr lang="ko-KR" altLang="en-US" sz="1800" dirty="0" err="1" smtClean="0"/>
              <a:t>수검률로</a:t>
            </a:r>
            <a:r>
              <a:rPr lang="ko-KR" altLang="en-US" sz="1800" dirty="0" smtClean="0"/>
              <a:t> 나타났습니다</a:t>
            </a:r>
            <a:endParaRPr lang="en-US" altLang="ko-KR" sz="1800" dirty="0" smtClean="0"/>
          </a:p>
          <a:p>
            <a:pPr eaLnBrk="1" hangingPunct="1"/>
            <a:r>
              <a:rPr lang="ko-KR" altLang="en-US" sz="1800" dirty="0" smtClean="0"/>
              <a:t> </a:t>
            </a:r>
            <a:r>
              <a:rPr lang="en-US" altLang="ko-KR" sz="1800" dirty="0" smtClean="0"/>
              <a:t>2012</a:t>
            </a:r>
            <a:r>
              <a:rPr lang="ko-KR" altLang="en-US" sz="1800" dirty="0" smtClean="0"/>
              <a:t>년 </a:t>
            </a:r>
            <a:r>
              <a:rPr lang="en-US" altLang="ko-KR" sz="1800" dirty="0" smtClean="0"/>
              <a:t>11</a:t>
            </a:r>
            <a:r>
              <a:rPr lang="ko-KR" altLang="en-US" sz="1800" dirty="0" smtClean="0"/>
              <a:t>월에서 </a:t>
            </a:r>
            <a:r>
              <a:rPr lang="en-US" altLang="ko-KR" sz="1800" dirty="0" smtClean="0"/>
              <a:t>12</a:t>
            </a:r>
            <a:r>
              <a:rPr lang="ko-KR" altLang="en-US" sz="1800" dirty="0" err="1" smtClean="0"/>
              <a:t>월사이</a:t>
            </a:r>
            <a:r>
              <a:rPr lang="ko-KR" altLang="en-US" sz="1800" dirty="0" smtClean="0"/>
              <a:t> 실적을 </a:t>
            </a:r>
            <a:r>
              <a:rPr lang="ko-KR" altLang="en-US" sz="1800" dirty="0" err="1" smtClean="0"/>
              <a:t>보십시요</a:t>
            </a:r>
            <a:r>
              <a:rPr lang="ko-KR" altLang="en-US" sz="1800" dirty="0" smtClean="0"/>
              <a:t> 무려 </a:t>
            </a:r>
            <a:r>
              <a:rPr lang="en-US" altLang="ko-KR" sz="1800" dirty="0" smtClean="0"/>
              <a:t>12% </a:t>
            </a:r>
            <a:r>
              <a:rPr lang="ko-KR" altLang="en-US" sz="1800" dirty="0" smtClean="0"/>
              <a:t>상승하는 실적입니다</a:t>
            </a:r>
            <a:endParaRPr lang="en-US" altLang="ko-KR" sz="1800" dirty="0" smtClean="0"/>
          </a:p>
          <a:p>
            <a:pPr eaLnBrk="1" hangingPunct="1"/>
            <a:r>
              <a:rPr lang="en-US" altLang="ko-KR" sz="1800" dirty="0" smtClean="0"/>
              <a:t>2013</a:t>
            </a:r>
            <a:r>
              <a:rPr lang="ko-KR" altLang="en-US" sz="1800" dirty="0" smtClean="0"/>
              <a:t>년도에서 </a:t>
            </a:r>
            <a:r>
              <a:rPr lang="en-US" altLang="ko-KR" sz="1800" dirty="0" smtClean="0"/>
              <a:t>12</a:t>
            </a:r>
            <a:r>
              <a:rPr lang="ko-KR" altLang="en-US" sz="1800" dirty="0" smtClean="0"/>
              <a:t>년의 </a:t>
            </a:r>
            <a:r>
              <a:rPr lang="en-US" altLang="ko-KR" sz="1800" dirty="0" smtClean="0"/>
              <a:t>11</a:t>
            </a:r>
            <a:r>
              <a:rPr lang="ko-KR" altLang="en-US" sz="1800" dirty="0" smtClean="0"/>
              <a:t>월과 </a:t>
            </a:r>
            <a:r>
              <a:rPr lang="en-US" altLang="ko-KR" sz="1800" dirty="0" smtClean="0"/>
              <a:t>12</a:t>
            </a:r>
            <a:r>
              <a:rPr lang="ko-KR" altLang="en-US" sz="1800" dirty="0" smtClean="0"/>
              <a:t>월에 가파른 산행을 하듯이 </a:t>
            </a:r>
            <a:r>
              <a:rPr lang="ko-KR" altLang="en-US" sz="1800" dirty="0" err="1" smtClean="0"/>
              <a:t>수검률이</a:t>
            </a:r>
            <a:r>
              <a:rPr lang="ko-KR" altLang="en-US" sz="1800" dirty="0" smtClean="0"/>
              <a:t> 껑충 상승하는 상승하는 호재를 기원하는 마음입니다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3E92B2A2-9E08-442E-B111-0723C4D3C5E3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40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4745038"/>
            <a:ext cx="6189663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ko-KR" altLang="en-US" sz="1800" dirty="0" smtClean="0"/>
              <a:t>적색신호가 들어온 대장암 </a:t>
            </a:r>
            <a:r>
              <a:rPr lang="ko-KR" altLang="en-US" sz="1800" dirty="0" err="1" smtClean="0"/>
              <a:t>수검률은</a:t>
            </a:r>
            <a:r>
              <a:rPr lang="ko-KR" altLang="en-US" sz="1800" dirty="0" smtClean="0"/>
              <a:t> 작년 </a:t>
            </a:r>
            <a:r>
              <a:rPr lang="en-US" altLang="ko-KR" sz="1800" dirty="0" smtClean="0"/>
              <a:t>10</a:t>
            </a:r>
            <a:r>
              <a:rPr lang="ko-KR" altLang="en-US" sz="1800" dirty="0" smtClean="0"/>
              <a:t>월과 올해 </a:t>
            </a:r>
            <a:r>
              <a:rPr lang="en-US" altLang="ko-KR" sz="1800" dirty="0" smtClean="0"/>
              <a:t>10</a:t>
            </a:r>
            <a:r>
              <a:rPr lang="ko-KR" altLang="en-US" sz="1800" dirty="0" smtClean="0"/>
              <a:t>월말 기준 비교해보았더니 </a:t>
            </a:r>
            <a:endParaRPr lang="en-US" altLang="ko-KR" sz="1800" dirty="0" smtClean="0"/>
          </a:p>
          <a:p>
            <a:pPr eaLnBrk="1" hangingPunct="1"/>
            <a:r>
              <a:rPr lang="en-US" altLang="ko-KR" sz="1800" dirty="0" smtClean="0"/>
              <a:t>3.76% </a:t>
            </a:r>
            <a:r>
              <a:rPr lang="ko-KR" altLang="en-US" sz="1800" dirty="0" smtClean="0"/>
              <a:t>상승하였습니다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9F14C31F-021B-433D-AE99-A90437AC8569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41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en-US" sz="1800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51803229-C9B7-47CB-ABD7-E9153AE80146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42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650" y="4745038"/>
            <a:ext cx="6189663" cy="4470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ko-KR" altLang="en-US" sz="1800" smtClean="0"/>
              <a:t>사업 추진 하다보면 정말 모든 수검자가 내 마음 같지 않지요</a:t>
            </a:r>
            <a:endParaRPr lang="en-US" altLang="ko-KR" sz="1800" smtClean="0"/>
          </a:p>
          <a:p>
            <a:pPr eaLnBrk="1" hangingPunct="1"/>
            <a:r>
              <a:rPr lang="ko-KR" altLang="en-US" sz="1800" smtClean="0"/>
              <a:t>그것 꼭 해야하나요</a:t>
            </a:r>
            <a:r>
              <a:rPr lang="en-US" altLang="ko-KR" sz="1800" smtClean="0"/>
              <a:t>. </a:t>
            </a:r>
            <a:r>
              <a:rPr lang="ko-KR" altLang="en-US" sz="1800" smtClean="0"/>
              <a:t>다음에 하죠 뭐 등등 즉 속터지는 말씀들을 많이 하시죠</a:t>
            </a:r>
            <a:endParaRPr lang="en-US" altLang="ko-KR" sz="1800" smtClean="0"/>
          </a:p>
          <a:p>
            <a:pPr eaLnBrk="1" hangingPunct="1"/>
            <a:r>
              <a:rPr lang="ko-KR" altLang="en-US" sz="1800" smtClean="0"/>
              <a:t>무료 검진임에도 불구하고 논산시도 </a:t>
            </a:r>
            <a:r>
              <a:rPr lang="en-US" altLang="ko-KR" sz="1800" smtClean="0"/>
              <a:t>60%</a:t>
            </a:r>
            <a:r>
              <a:rPr lang="ko-KR" altLang="en-US" sz="1800" smtClean="0"/>
              <a:t>는 미수검자입니다  </a:t>
            </a:r>
            <a:endParaRPr lang="en-US" altLang="ko-KR" sz="1800" smtClean="0"/>
          </a:p>
          <a:p>
            <a:pPr eaLnBrk="1" hangingPunct="1"/>
            <a:r>
              <a:rPr lang="ko-KR" altLang="en-US" sz="1800" smtClean="0"/>
              <a:t>즉 인식이 부족하다는 의미이지요 따라서</a:t>
            </a:r>
            <a:endParaRPr lang="en-US" altLang="ko-KR" sz="1800" smtClean="0"/>
          </a:p>
          <a:p>
            <a:pPr eaLnBrk="1" hangingPunct="1"/>
            <a:r>
              <a:rPr lang="ko-KR" altLang="en-US" sz="1800" smtClean="0"/>
              <a:t>정부차원에서 영상물 제작하여 중앙 티비는 국비 부담 홍보와 지방티비는 도시 시군비 부담 홍보을 제안합니다</a:t>
            </a:r>
            <a:endParaRPr lang="en-US" altLang="ko-KR" sz="1800" smtClean="0"/>
          </a:p>
          <a:p>
            <a:pPr eaLnBrk="1" hangingPunct="1"/>
            <a:r>
              <a:rPr lang="ko-KR" altLang="en-US" sz="1800" smtClean="0"/>
              <a:t>또한 우편물 반송이 많습니다 논산시만 해도 </a:t>
            </a:r>
            <a:r>
              <a:rPr lang="en-US" altLang="ko-KR" sz="1800" smtClean="0"/>
              <a:t>5.92% </a:t>
            </a:r>
            <a:r>
              <a:rPr lang="ko-KR" altLang="en-US" sz="1800" smtClean="0"/>
              <a:t>돈으로 따지자면 </a:t>
            </a:r>
            <a:r>
              <a:rPr lang="en-US" altLang="ko-KR" sz="1800" smtClean="0"/>
              <a:t>4</a:t>
            </a:r>
            <a:r>
              <a:rPr lang="ko-KR" altLang="en-US" sz="1800" smtClean="0"/>
              <a:t>십만원 돈이 손실입니다 </a:t>
            </a:r>
            <a:endParaRPr lang="en-US" altLang="ko-KR" sz="1800" smtClean="0"/>
          </a:p>
          <a:p>
            <a:pPr eaLnBrk="1" hangingPunct="1"/>
            <a:r>
              <a:rPr lang="ko-KR" altLang="en-US" sz="1800" smtClean="0"/>
              <a:t>재발 방지을 위하여 반송명단을 국민건강관리 공단 통보하는 시스템적 구축이 필요하다고 제안하는 바입니다 </a:t>
            </a:r>
            <a:endParaRPr lang="en-US" altLang="ko-KR" sz="1800" smtClean="0"/>
          </a:p>
          <a:p>
            <a:pPr eaLnBrk="1" hangingPunct="1"/>
            <a:endParaRPr lang="ko-KR" altLang="en-US" sz="1800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6FAC0223-126B-4F93-A927-CD8EEE779793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43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ko-KR" altLang="en-US" sz="1800" dirty="0" smtClean="0"/>
              <a:t>여기는 논산시 보건소 건물 전경입니다</a:t>
            </a:r>
            <a:endParaRPr lang="en-US" altLang="ko-KR" sz="1800" dirty="0" smtClean="0"/>
          </a:p>
          <a:p>
            <a:pPr eaLnBrk="1" hangingPunct="1"/>
            <a:r>
              <a:rPr lang="ko-KR" altLang="en-US" sz="1800" dirty="0" err="1" smtClean="0"/>
              <a:t>그동안</a:t>
            </a:r>
            <a:r>
              <a:rPr lang="ko-KR" altLang="en-US" sz="1800" dirty="0" smtClean="0"/>
              <a:t> 사업 추진한 사진을 잠시 음악과 함께 감상하시겠습니다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D09EE544-449B-4082-86EA-BE64D8C9E112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44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en-US" sz="1800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20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5304B567-0493-4381-946C-19E003DE805E}" type="slidenum">
              <a:rPr lang="en-US" altLang="ko-KR" smtClean="0">
                <a:latin typeface="굴림" pitchFamily="50" charset="-127"/>
                <a:ea typeface="굴림" pitchFamily="50" charset="-127"/>
              </a:rPr>
              <a:pPr eaLnBrk="1" hangingPunct="1"/>
              <a:t>58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776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1776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03288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03288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03288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03288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fld id="{C956FBE4-B55D-478A-BB48-B5E817590272}" type="slidenum">
              <a:rPr kumimoji="0" lang="ko-KR" altLang="en-US" smtClean="0">
                <a:latin typeface="맑은 고딕" pitchFamily="50" charset="-127"/>
                <a:ea typeface="맑은 고딕" pitchFamily="50" charset="-127"/>
              </a:rPr>
              <a:pPr eaLnBrk="1" hangingPunct="1"/>
              <a:t>59</a:t>
            </a:fld>
            <a:endParaRPr kumimoji="0" lang="en-US" altLang="ko-KR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B68EF-D826-4D88-86C8-18D3783B39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9342253"/>
      </p:ext>
    </p:extLst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B68EF-D826-4D88-86C8-18D3783B39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6156757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B68EF-D826-4D88-86C8-18D3783B39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1017140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B68EF-D826-4D88-86C8-18D3783B39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6576746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B68EF-D826-4D88-86C8-18D3783B39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0270100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B68EF-D826-4D88-86C8-18D3783B39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4687640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B68EF-D826-4D88-86C8-18D3783B39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1932394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B68EF-D826-4D88-86C8-18D3783B39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8378658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B68EF-D826-4D88-86C8-18D3783B39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184805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B68EF-D826-4D88-86C8-18D3783B39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6682064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938963" y="6350"/>
            <a:ext cx="2205037" cy="611981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23850" y="6350"/>
            <a:ext cx="6462713" cy="61198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B68EF-D826-4D88-86C8-18D3783B39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6514627"/>
      </p:ext>
    </p:extLst>
  </p:cSld>
  <p:clrMapOvr>
    <a:masterClrMapping/>
  </p:clrMapOvr>
  <p:transition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323850" y="6350"/>
            <a:ext cx="8820150" cy="61198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B68EF-D826-4D88-86C8-18D3783B39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2782393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5" descr="마스터수정"/>
          <p:cNvPicPr>
            <a:picLocks noChangeAspect="1" noChangeArrowheads="1"/>
          </p:cNvPicPr>
          <p:nvPr/>
        </p:nvPicPr>
        <p:blipFill>
          <a:blip r:embed="rId14">
            <a:lum bright="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94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6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6350"/>
            <a:ext cx="8820150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vert="horz" wrap="square" lIns="91435" tIns="45718" rIns="91435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B68EF-D826-4D88-86C8-18D3783B394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>
    <p:zoom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2700">
          <a:solidFill>
            <a:srgbClr val="FFFF66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700">
          <a:solidFill>
            <a:srgbClr val="FFFF66"/>
          </a:solidFill>
          <a:latin typeface="HY헤드라인M" pitchFamily="18" charset="-127"/>
          <a:ea typeface="HY헤드라인M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700">
          <a:solidFill>
            <a:srgbClr val="FFFF66"/>
          </a:solidFill>
          <a:latin typeface="HY헤드라인M" pitchFamily="18" charset="-127"/>
          <a:ea typeface="HY헤드라인M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700">
          <a:solidFill>
            <a:srgbClr val="FFFF66"/>
          </a:solidFill>
          <a:latin typeface="HY헤드라인M" pitchFamily="18" charset="-127"/>
          <a:ea typeface="HY헤드라인M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700">
          <a:solidFill>
            <a:srgbClr val="FFFF66"/>
          </a:solidFill>
          <a:latin typeface="HY헤드라인M" pitchFamily="18" charset="-127"/>
          <a:ea typeface="HY헤드라인M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2700">
          <a:solidFill>
            <a:srgbClr val="FFFF66"/>
          </a:solidFill>
          <a:latin typeface="HY헤드라인M" pitchFamily="18" charset="-127"/>
          <a:ea typeface="HY헤드라인M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2700">
          <a:solidFill>
            <a:srgbClr val="FFFF66"/>
          </a:solidFill>
          <a:latin typeface="HY헤드라인M" pitchFamily="18" charset="-127"/>
          <a:ea typeface="HY헤드라인M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2700">
          <a:solidFill>
            <a:srgbClr val="FFFF66"/>
          </a:solidFill>
          <a:latin typeface="HY헤드라인M" pitchFamily="18" charset="-127"/>
          <a:ea typeface="HY헤드라인M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2700">
          <a:solidFill>
            <a:srgbClr val="FFFF66"/>
          </a:solidFill>
          <a:latin typeface="HY헤드라인M" pitchFamily="18" charset="-127"/>
          <a:ea typeface="HY헤드라인M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4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3.jpe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6.xml"/><Relationship Id="rId7" Type="http://schemas.openxmlformats.org/officeDocument/2006/relationships/notesSlide" Target="../notesSlides/notesSlide2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8.xml"/><Relationship Id="rId4" Type="http://schemas.openxmlformats.org/officeDocument/2006/relationships/tags" Target="../tags/tag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tags" Target="../tags/tag14.xml"/><Relationship Id="rId7" Type="http://schemas.openxmlformats.org/officeDocument/2006/relationships/image" Target="../media/image28.jpe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27.jpeg"/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Documents%20and%20Settings\user\My%20Documents\&#44397;&#44032;&#50516;&#44160;&#51652;&#49324;&#50629;%20&#44277;&#47784;%20&#51088;&#47308;\&#48372;&#45240;&#44163;\0101-Evergreen.mp3" TargetMode="External"/><Relationship Id="rId4" Type="http://schemas.openxmlformats.org/officeDocument/2006/relationships/image" Target="../media/image3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7.png"/><Relationship Id="rId4" Type="http://schemas.openxmlformats.org/officeDocument/2006/relationships/image" Target="../media/image36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8.wmf"/><Relationship Id="rId4" Type="http://schemas.openxmlformats.org/officeDocument/2006/relationships/image" Target="../media/image36.w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41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6.w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2.jpeg"/><Relationship Id="rId5" Type="http://schemas.openxmlformats.org/officeDocument/2006/relationships/image" Target="../media/image39.png"/><Relationship Id="rId4" Type="http://schemas.openxmlformats.org/officeDocument/2006/relationships/image" Target="../media/image36.w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3.jpeg"/><Relationship Id="rId5" Type="http://schemas.openxmlformats.org/officeDocument/2006/relationships/image" Target="../media/image39.png"/><Relationship Id="rId4" Type="http://schemas.openxmlformats.org/officeDocument/2006/relationships/image" Target="../media/image36.w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image" Target="../media/image45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4.jpeg"/><Relationship Id="rId5" Type="http://schemas.openxmlformats.org/officeDocument/2006/relationships/image" Target="../media/image39.png"/><Relationship Id="rId4" Type="http://schemas.openxmlformats.org/officeDocument/2006/relationships/image" Target="../media/image36.w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7" Type="http://schemas.openxmlformats.org/officeDocument/2006/relationships/image" Target="../media/image47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6.jpeg"/><Relationship Id="rId5" Type="http://schemas.openxmlformats.org/officeDocument/2006/relationships/image" Target="../media/image39.png"/><Relationship Id="rId4" Type="http://schemas.openxmlformats.org/officeDocument/2006/relationships/image" Target="../media/image36.w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7" Type="http://schemas.openxmlformats.org/officeDocument/2006/relationships/image" Target="../media/image49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8.jpeg"/><Relationship Id="rId5" Type="http://schemas.openxmlformats.org/officeDocument/2006/relationships/image" Target="../media/image39.png"/><Relationship Id="rId4" Type="http://schemas.openxmlformats.org/officeDocument/2006/relationships/image" Target="../media/image36.w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7" Type="http://schemas.openxmlformats.org/officeDocument/2006/relationships/image" Target="../media/image51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50.jpeg"/><Relationship Id="rId5" Type="http://schemas.openxmlformats.org/officeDocument/2006/relationships/image" Target="../media/image39.png"/><Relationship Id="rId4" Type="http://schemas.openxmlformats.org/officeDocument/2006/relationships/image" Target="../media/image36.w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7" Type="http://schemas.openxmlformats.org/officeDocument/2006/relationships/image" Target="../media/image52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0.jpeg"/><Relationship Id="rId5" Type="http://schemas.openxmlformats.org/officeDocument/2006/relationships/image" Target="../media/image39.png"/><Relationship Id="rId4" Type="http://schemas.openxmlformats.org/officeDocument/2006/relationships/image" Target="../media/image36.w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3.jpeg"/><Relationship Id="rId5" Type="http://schemas.openxmlformats.org/officeDocument/2006/relationships/image" Target="../media/image39.png"/><Relationship Id="rId4" Type="http://schemas.openxmlformats.org/officeDocument/2006/relationships/image" Target="../media/image36.w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7" Type="http://schemas.openxmlformats.org/officeDocument/2006/relationships/image" Target="../media/image55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4.jpeg"/><Relationship Id="rId5" Type="http://schemas.openxmlformats.org/officeDocument/2006/relationships/image" Target="../media/image39.png"/><Relationship Id="rId4" Type="http://schemas.openxmlformats.org/officeDocument/2006/relationships/image" Target="../media/image36.w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36.w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55" descr="표지_행자부요청_수정b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694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18" name="Picture 46" descr="방울방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91694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14" name="Rectangle 42"/>
          <p:cNvSpPr>
            <a:spLocks noChangeArrowheads="1"/>
          </p:cNvSpPr>
          <p:nvPr/>
        </p:nvSpPr>
        <p:spPr bwMode="auto">
          <a:xfrm>
            <a:off x="1785938" y="908050"/>
            <a:ext cx="5162550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lIns="91435" tIns="45718" rIns="91435" bIns="45718" anchor="ctr"/>
          <a:lstStyle/>
          <a:p>
            <a:pPr>
              <a:defRPr/>
            </a:pPr>
            <a:r>
              <a:rPr lang="en-US" altLang="ko-KR" sz="2400" dirty="0">
                <a:solidFill>
                  <a:srgbClr val="FFFF66"/>
                </a:solidFill>
              </a:rPr>
              <a:t>- </a:t>
            </a:r>
            <a:r>
              <a:rPr lang="ko-KR" altLang="en-US" sz="2400" dirty="0">
                <a:solidFill>
                  <a:srgbClr val="FFFF66"/>
                </a:solidFill>
              </a:rPr>
              <a:t>활기찬 논산 행복한 시민 만들기 </a:t>
            </a:r>
            <a:r>
              <a:rPr lang="en-US" altLang="ko-KR" sz="2400" dirty="0">
                <a:solidFill>
                  <a:srgbClr val="FFFF66"/>
                </a:solidFill>
              </a:rPr>
              <a:t>-</a:t>
            </a:r>
            <a:endParaRPr lang="en-US" altLang="ko-KR" sz="2200" dirty="0">
              <a:solidFill>
                <a:srgbClr val="FFFF66"/>
              </a:solidFill>
            </a:endParaRPr>
          </a:p>
        </p:txBody>
      </p:sp>
      <p:sp>
        <p:nvSpPr>
          <p:cNvPr id="16389" name="Text Box 74"/>
          <p:cNvSpPr txBox="1">
            <a:spLocks noChangeArrowheads="1"/>
          </p:cNvSpPr>
          <p:nvPr/>
        </p:nvSpPr>
        <p:spPr bwMode="auto">
          <a:xfrm>
            <a:off x="4551363" y="3563938"/>
            <a:ext cx="18415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fontAlgn="ctr" hangingPunct="1"/>
            <a:endParaRPr lang="ko-KR" altLang="ko-KR" sz="2100"/>
          </a:p>
        </p:txBody>
      </p:sp>
      <p:sp>
        <p:nvSpPr>
          <p:cNvPr id="16390" name="Rectangle 7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16391" name="Text Box 86"/>
          <p:cNvSpPr txBox="1">
            <a:spLocks noChangeArrowheads="1"/>
          </p:cNvSpPr>
          <p:nvPr/>
        </p:nvSpPr>
        <p:spPr bwMode="auto">
          <a:xfrm>
            <a:off x="3832225" y="3708400"/>
            <a:ext cx="18415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fontAlgn="ctr" hangingPunct="1"/>
            <a:endParaRPr lang="ko-KR" altLang="ko-KR" sz="2100"/>
          </a:p>
        </p:txBody>
      </p:sp>
      <p:sp>
        <p:nvSpPr>
          <p:cNvPr id="16392" name="WordArt 93" descr="흰색 대리석"/>
          <p:cNvSpPr>
            <a:spLocks noChangeArrowheads="1" noChangeShapeType="1" noTextEdit="1"/>
          </p:cNvSpPr>
          <p:nvPr/>
        </p:nvSpPr>
        <p:spPr bwMode="auto">
          <a:xfrm>
            <a:off x="3286125" y="4786313"/>
            <a:ext cx="3871913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ko-KR" altLang="en-US" sz="4000" kern="10">
                <a:ln w="9525">
                  <a:round/>
                  <a:headEnd/>
                  <a:tailEnd/>
                </a:ln>
                <a:blipFill dpi="0" rotWithShape="0">
                  <a:blip r:embed="rId5"/>
                  <a:srcRect/>
                  <a:tile tx="0" ty="0" sx="100000" sy="100000" flip="none" algn="tl"/>
                </a:blipFill>
                <a:latin typeface="+mj-ea"/>
                <a:ea typeface="+mj-ea"/>
                <a:cs typeface="+mj-ea"/>
              </a:rPr>
              <a:t>논산시보건소</a:t>
            </a:r>
          </a:p>
        </p:txBody>
      </p:sp>
      <p:sp>
        <p:nvSpPr>
          <p:cNvPr id="16393" name="WordArt 94"/>
          <p:cNvSpPr>
            <a:spLocks noChangeArrowheads="1" noChangeShapeType="1" noTextEdit="1"/>
          </p:cNvSpPr>
          <p:nvPr/>
        </p:nvSpPr>
        <p:spPr bwMode="auto">
          <a:xfrm>
            <a:off x="428625" y="1643063"/>
            <a:ext cx="8358188" cy="10715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48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HY헤드라인M"/>
                <a:ea typeface="HY헤드라인M"/>
              </a:rPr>
              <a:t>지역 자원을 활용한 국가 암 검진사업</a:t>
            </a:r>
          </a:p>
        </p:txBody>
      </p:sp>
      <p:pic>
        <p:nvPicPr>
          <p:cNvPr id="3172" name="Picture 100" descr="예스민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50" y="0"/>
            <a:ext cx="1201738" cy="928688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목차배경02"/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94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2610" name="WordArt 18"/>
          <p:cNvSpPr>
            <a:spLocks noChangeArrowheads="1" noChangeShapeType="1" noTextEdit="1"/>
          </p:cNvSpPr>
          <p:nvPr/>
        </p:nvSpPr>
        <p:spPr bwMode="auto">
          <a:xfrm>
            <a:off x="3635375" y="908050"/>
            <a:ext cx="1657350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3600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FF"/>
                    </a:gs>
                    <a:gs pos="100000">
                      <a:srgbClr val="707070"/>
                    </a:gs>
                  </a:gsLst>
                  <a:lin ang="2700000" scaled="1"/>
                </a:gradFill>
                <a:effectLst>
                  <a:outerShdw sy="50000" kx="-2453608" algn="br" rotWithShape="0">
                    <a:srgbClr val="868686">
                      <a:alpha val="50000"/>
                    </a:srgbClr>
                  </a:outerShdw>
                </a:effectLst>
                <a:latin typeface="HY헤드라인M"/>
                <a:ea typeface="HY헤드라인M"/>
              </a:rPr>
              <a:t>목  차</a:t>
            </a:r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1393825" y="1838325"/>
            <a:ext cx="6399213" cy="962025"/>
            <a:chOff x="878" y="1158"/>
            <a:chExt cx="4031" cy="606"/>
          </a:xfrm>
        </p:grpSpPr>
        <p:grpSp>
          <p:nvGrpSpPr>
            <p:cNvPr id="17433" name="Group 15"/>
            <p:cNvGrpSpPr>
              <a:grpSpLocks/>
            </p:cNvGrpSpPr>
            <p:nvPr/>
          </p:nvGrpSpPr>
          <p:grpSpPr bwMode="auto">
            <a:xfrm>
              <a:off x="878" y="1158"/>
              <a:ext cx="4031" cy="606"/>
              <a:chOff x="878" y="1158"/>
              <a:chExt cx="4031" cy="606"/>
            </a:xfrm>
          </p:grpSpPr>
          <p:pic>
            <p:nvPicPr>
              <p:cNvPr id="17435" name="Picture 16" descr="목차_바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8" y="1158"/>
                <a:ext cx="4031" cy="6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36" name="Picture 17" descr="0001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4" y="1280"/>
                <a:ext cx="449" cy="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22611" name="Text Box 19"/>
            <p:cNvSpPr txBox="1">
              <a:spLocks noChangeArrowheads="1"/>
            </p:cNvSpPr>
            <p:nvPr/>
          </p:nvSpPr>
          <p:spPr bwMode="auto">
            <a:xfrm>
              <a:off x="1837" y="1298"/>
              <a:ext cx="2087" cy="31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26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논산시 소개</a:t>
              </a:r>
            </a:p>
          </p:txBody>
        </p:sp>
      </p:grp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1393825" y="2659063"/>
            <a:ext cx="6399213" cy="962025"/>
            <a:chOff x="878" y="1675"/>
            <a:chExt cx="4031" cy="606"/>
          </a:xfrm>
        </p:grpSpPr>
        <p:grpSp>
          <p:nvGrpSpPr>
            <p:cNvPr id="17429" name="Group 12"/>
            <p:cNvGrpSpPr>
              <a:grpSpLocks/>
            </p:cNvGrpSpPr>
            <p:nvPr/>
          </p:nvGrpSpPr>
          <p:grpSpPr bwMode="auto">
            <a:xfrm>
              <a:off x="878" y="1675"/>
              <a:ext cx="4031" cy="606"/>
              <a:chOff x="878" y="1675"/>
              <a:chExt cx="4031" cy="606"/>
            </a:xfrm>
          </p:grpSpPr>
          <p:pic>
            <p:nvPicPr>
              <p:cNvPr id="17431" name="Picture 13" descr="목차_바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8" y="1675"/>
                <a:ext cx="4031" cy="6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32" name="Picture 14" descr="000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0" y="1797"/>
                <a:ext cx="449" cy="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22612" name="Text Box 20"/>
            <p:cNvSpPr txBox="1">
              <a:spLocks noChangeArrowheads="1"/>
            </p:cNvSpPr>
            <p:nvPr/>
          </p:nvSpPr>
          <p:spPr bwMode="auto">
            <a:xfrm>
              <a:off x="1837" y="1797"/>
              <a:ext cx="2573" cy="31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26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사 업 계 획</a:t>
              </a:r>
            </a:p>
          </p:txBody>
        </p:sp>
      </p:grpSp>
      <p:grpSp>
        <p:nvGrpSpPr>
          <p:cNvPr id="6" name="Group 26"/>
          <p:cNvGrpSpPr>
            <a:grpSpLocks/>
          </p:cNvGrpSpPr>
          <p:nvPr/>
        </p:nvGrpSpPr>
        <p:grpSpPr bwMode="auto">
          <a:xfrm>
            <a:off x="1393825" y="3479800"/>
            <a:ext cx="6399213" cy="962025"/>
            <a:chOff x="878" y="2192"/>
            <a:chExt cx="4031" cy="606"/>
          </a:xfrm>
        </p:grpSpPr>
        <p:grpSp>
          <p:nvGrpSpPr>
            <p:cNvPr id="17425" name="Group 9"/>
            <p:cNvGrpSpPr>
              <a:grpSpLocks/>
            </p:cNvGrpSpPr>
            <p:nvPr/>
          </p:nvGrpSpPr>
          <p:grpSpPr bwMode="auto">
            <a:xfrm>
              <a:off x="878" y="2192"/>
              <a:ext cx="4031" cy="606"/>
              <a:chOff x="878" y="2192"/>
              <a:chExt cx="4031" cy="606"/>
            </a:xfrm>
          </p:grpSpPr>
          <p:pic>
            <p:nvPicPr>
              <p:cNvPr id="17427" name="Picture 10" descr="목차_바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8" y="2192"/>
                <a:ext cx="4031" cy="6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28" name="Picture 11" descr="0003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8" y="2308"/>
                <a:ext cx="449" cy="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22613" name="Text Box 21"/>
            <p:cNvSpPr txBox="1">
              <a:spLocks noChangeArrowheads="1"/>
            </p:cNvSpPr>
            <p:nvPr/>
          </p:nvSpPr>
          <p:spPr bwMode="auto">
            <a:xfrm>
              <a:off x="1845" y="2345"/>
              <a:ext cx="2087" cy="31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26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추 진 내 용</a:t>
              </a:r>
            </a:p>
          </p:txBody>
        </p:sp>
      </p:grp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1393825" y="4300538"/>
            <a:ext cx="6399213" cy="962025"/>
            <a:chOff x="878" y="2709"/>
            <a:chExt cx="4031" cy="606"/>
          </a:xfrm>
        </p:grpSpPr>
        <p:grpSp>
          <p:nvGrpSpPr>
            <p:cNvPr id="17421" name="Group 6"/>
            <p:cNvGrpSpPr>
              <a:grpSpLocks/>
            </p:cNvGrpSpPr>
            <p:nvPr/>
          </p:nvGrpSpPr>
          <p:grpSpPr bwMode="auto">
            <a:xfrm>
              <a:off x="878" y="2709"/>
              <a:ext cx="4031" cy="606"/>
              <a:chOff x="878" y="2709"/>
              <a:chExt cx="4031" cy="606"/>
            </a:xfrm>
          </p:grpSpPr>
          <p:pic>
            <p:nvPicPr>
              <p:cNvPr id="17423" name="Picture 7" descr="목차_바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8" y="2709"/>
                <a:ext cx="4031" cy="6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24" name="Picture 8" descr="0004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8" y="2831"/>
                <a:ext cx="449" cy="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22614" name="Text Box 22"/>
            <p:cNvSpPr txBox="1">
              <a:spLocks noChangeArrowheads="1"/>
            </p:cNvSpPr>
            <p:nvPr/>
          </p:nvSpPr>
          <p:spPr bwMode="auto">
            <a:xfrm>
              <a:off x="1836" y="2854"/>
              <a:ext cx="2087" cy="31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26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추 진 결 과</a:t>
              </a:r>
            </a:p>
          </p:txBody>
        </p:sp>
      </p:grpSp>
      <p:grpSp>
        <p:nvGrpSpPr>
          <p:cNvPr id="10" name="Group 28"/>
          <p:cNvGrpSpPr>
            <a:grpSpLocks/>
          </p:cNvGrpSpPr>
          <p:nvPr/>
        </p:nvGrpSpPr>
        <p:grpSpPr bwMode="auto">
          <a:xfrm>
            <a:off x="1393825" y="5121275"/>
            <a:ext cx="6399213" cy="962025"/>
            <a:chOff x="878" y="3226"/>
            <a:chExt cx="4031" cy="606"/>
          </a:xfrm>
        </p:grpSpPr>
        <p:grpSp>
          <p:nvGrpSpPr>
            <p:cNvPr id="17417" name="Group 3"/>
            <p:cNvGrpSpPr>
              <a:grpSpLocks/>
            </p:cNvGrpSpPr>
            <p:nvPr/>
          </p:nvGrpSpPr>
          <p:grpSpPr bwMode="auto">
            <a:xfrm>
              <a:off x="878" y="3226"/>
              <a:ext cx="4031" cy="606"/>
              <a:chOff x="878" y="3226"/>
              <a:chExt cx="4031" cy="606"/>
            </a:xfrm>
          </p:grpSpPr>
          <p:pic>
            <p:nvPicPr>
              <p:cNvPr id="17419" name="Picture 4" descr="목차_바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8" y="3226"/>
                <a:ext cx="4031" cy="6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20" name="Picture 5" descr="0005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0" y="3354"/>
                <a:ext cx="449" cy="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22615" name="Text Box 23"/>
            <p:cNvSpPr txBox="1">
              <a:spLocks noChangeArrowheads="1"/>
            </p:cNvSpPr>
            <p:nvPr/>
          </p:nvSpPr>
          <p:spPr bwMode="auto">
            <a:xfrm>
              <a:off x="1815" y="3371"/>
              <a:ext cx="2087" cy="31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26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애로점 및 제안</a:t>
              </a:r>
            </a:p>
          </p:txBody>
        </p:sp>
      </p:grp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26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2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22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26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목차배경02"/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94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35" name="그룹 32"/>
          <p:cNvGrpSpPr>
            <a:grpSpLocks/>
          </p:cNvGrpSpPr>
          <p:nvPr/>
        </p:nvGrpSpPr>
        <p:grpSpPr bwMode="auto">
          <a:xfrm>
            <a:off x="1028700" y="1828800"/>
            <a:ext cx="6991350" cy="1912938"/>
            <a:chOff x="1028700" y="1828800"/>
            <a:chExt cx="6991350" cy="1912938"/>
          </a:xfrm>
        </p:grpSpPr>
        <p:sp>
          <p:nvSpPr>
            <p:cNvPr id="18436" name="Freeform 3"/>
            <p:cNvSpPr>
              <a:spLocks/>
            </p:cNvSpPr>
            <p:nvPr/>
          </p:nvSpPr>
          <p:spPr bwMode="gray">
            <a:xfrm>
              <a:off x="1028700" y="2779713"/>
              <a:ext cx="2019300" cy="962025"/>
            </a:xfrm>
            <a:custGeom>
              <a:avLst/>
              <a:gdLst>
                <a:gd name="T0" fmla="*/ 2147483647 w 2320"/>
                <a:gd name="T1" fmla="*/ 2147483647 h 792"/>
                <a:gd name="T2" fmla="*/ 2147483647 w 2320"/>
                <a:gd name="T3" fmla="*/ 0 h 792"/>
                <a:gd name="T4" fmla="*/ 0 w 2320"/>
                <a:gd name="T5" fmla="*/ 0 h 792"/>
                <a:gd name="T6" fmla="*/ 0 w 2320"/>
                <a:gd name="T7" fmla="*/ 2147483647 h 792"/>
                <a:gd name="T8" fmla="*/ 2147483647 w 2320"/>
                <a:gd name="T9" fmla="*/ 2147483647 h 792"/>
                <a:gd name="T10" fmla="*/ 2147483647 w 2320"/>
                <a:gd name="T11" fmla="*/ 2147483647 h 792"/>
                <a:gd name="T12" fmla="*/ 2147483647 w 2320"/>
                <a:gd name="T13" fmla="*/ 2147483647 h 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20"/>
                <a:gd name="T22" fmla="*/ 0 h 792"/>
                <a:gd name="T23" fmla="*/ 2320 w 2320"/>
                <a:gd name="T24" fmla="*/ 792 h 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20" h="792">
                  <a:moveTo>
                    <a:pt x="88" y="696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792"/>
                  </a:lnTo>
                  <a:lnTo>
                    <a:pt x="2320" y="792"/>
                  </a:lnTo>
                  <a:lnTo>
                    <a:pt x="2320" y="696"/>
                  </a:lnTo>
                  <a:lnTo>
                    <a:pt x="88" y="696"/>
                  </a:lnTo>
                  <a:close/>
                </a:path>
              </a:pathLst>
            </a:cu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8437" name="Freeform 4"/>
            <p:cNvSpPr>
              <a:spLocks/>
            </p:cNvSpPr>
            <p:nvPr/>
          </p:nvSpPr>
          <p:spPr bwMode="gray">
            <a:xfrm rot="10800000">
              <a:off x="6096000" y="1828800"/>
              <a:ext cx="1924050" cy="962025"/>
            </a:xfrm>
            <a:custGeom>
              <a:avLst/>
              <a:gdLst>
                <a:gd name="T0" fmla="*/ 2147483647 w 2320"/>
                <a:gd name="T1" fmla="*/ 2147483647 h 792"/>
                <a:gd name="T2" fmla="*/ 2147483647 w 2320"/>
                <a:gd name="T3" fmla="*/ 0 h 792"/>
                <a:gd name="T4" fmla="*/ 0 w 2320"/>
                <a:gd name="T5" fmla="*/ 0 h 792"/>
                <a:gd name="T6" fmla="*/ 0 w 2320"/>
                <a:gd name="T7" fmla="*/ 2147483647 h 792"/>
                <a:gd name="T8" fmla="*/ 2147483647 w 2320"/>
                <a:gd name="T9" fmla="*/ 2147483647 h 792"/>
                <a:gd name="T10" fmla="*/ 2147483647 w 2320"/>
                <a:gd name="T11" fmla="*/ 2147483647 h 792"/>
                <a:gd name="T12" fmla="*/ 2147483647 w 2320"/>
                <a:gd name="T13" fmla="*/ 2147483647 h 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20"/>
                <a:gd name="T22" fmla="*/ 0 h 792"/>
                <a:gd name="T23" fmla="*/ 2320 w 2320"/>
                <a:gd name="T24" fmla="*/ 792 h 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20" h="792">
                  <a:moveTo>
                    <a:pt x="88" y="696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792"/>
                  </a:lnTo>
                  <a:lnTo>
                    <a:pt x="2320" y="792"/>
                  </a:lnTo>
                  <a:lnTo>
                    <a:pt x="2320" y="696"/>
                  </a:lnTo>
                  <a:lnTo>
                    <a:pt x="88" y="696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6" name="Rectangle 5"/>
            <p:cNvSpPr>
              <a:spLocks noChangeArrowheads="1"/>
            </p:cNvSpPr>
            <p:nvPr/>
          </p:nvSpPr>
          <p:spPr bwMode="gray">
            <a:xfrm>
              <a:off x="1208088" y="2017713"/>
              <a:ext cx="6629400" cy="1524000"/>
            </a:xfrm>
            <a:prstGeom prst="rect">
              <a:avLst/>
            </a:prstGeom>
            <a:solidFill>
              <a:srgbClr val="E08500"/>
            </a:soli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rgbClr val="B2B2B2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 eaLnBrk="0" latinLnBrk="0" hangingPunct="0">
                <a:defRPr/>
              </a:pPr>
              <a:r>
                <a:rPr kumimoji="0" lang="en-US" altLang="ko-KR" sz="5400" dirty="0">
                  <a:solidFill>
                    <a:srgbClr val="FFFFFF"/>
                  </a:solidFill>
                  <a:latin typeface="Arial" charset="0"/>
                </a:rPr>
                <a:t>Ⅰ. </a:t>
              </a:r>
              <a:r>
                <a:rPr kumimoji="0" lang="ko-KR" altLang="en-US" sz="5400" dirty="0">
                  <a:solidFill>
                    <a:srgbClr val="FFFFFF"/>
                  </a:solidFill>
                  <a:latin typeface="Arial" charset="0"/>
                </a:rPr>
                <a:t>논산시 소개</a:t>
              </a:r>
              <a:endParaRPr kumimoji="0" lang="en-US" altLang="ko-KR" sz="5400" dirty="0">
                <a:solidFill>
                  <a:srgbClr val="FFFFFF"/>
                </a:solidFill>
                <a:latin typeface="Arial" charset="0"/>
              </a:endParaRPr>
            </a:p>
          </p:txBody>
        </p:sp>
      </p:grp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9" name="Group 28"/>
          <p:cNvGrpSpPr>
            <a:grpSpLocks/>
          </p:cNvGrpSpPr>
          <p:nvPr/>
        </p:nvGrpSpPr>
        <p:grpSpPr bwMode="auto">
          <a:xfrm>
            <a:off x="647700" y="928688"/>
            <a:ext cx="8748713" cy="1000125"/>
            <a:chOff x="249" y="854"/>
            <a:chExt cx="5184" cy="674"/>
          </a:xfrm>
        </p:grpSpPr>
        <p:pic>
          <p:nvPicPr>
            <p:cNvPr id="19477" name="Picture 29" descr="흰바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51"/>
            <a:stretch>
              <a:fillRect/>
            </a:stretch>
          </p:blipFill>
          <p:spPr bwMode="auto">
            <a:xfrm>
              <a:off x="260" y="854"/>
              <a:ext cx="5173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Text Box 30"/>
            <p:cNvSpPr txBox="1">
              <a:spLocks noChangeArrowheads="1"/>
            </p:cNvSpPr>
            <p:nvPr/>
          </p:nvSpPr>
          <p:spPr bwMode="auto">
            <a:xfrm>
              <a:off x="542" y="928"/>
              <a:ext cx="3912" cy="3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인     구</a:t>
              </a:r>
            </a:p>
          </p:txBody>
        </p:sp>
        <p:grpSp>
          <p:nvGrpSpPr>
            <p:cNvPr id="19479" name="Group 31"/>
            <p:cNvGrpSpPr>
              <a:grpSpLocks/>
            </p:cNvGrpSpPr>
            <p:nvPr/>
          </p:nvGrpSpPr>
          <p:grpSpPr bwMode="auto">
            <a:xfrm>
              <a:off x="249" y="936"/>
              <a:ext cx="215" cy="317"/>
              <a:chOff x="340" y="2478"/>
              <a:chExt cx="181" cy="363"/>
            </a:xfrm>
          </p:grpSpPr>
          <p:sp>
            <p:nvSpPr>
              <p:cNvPr id="19480" name="AutoShape 32"/>
              <p:cNvSpPr>
                <a:spLocks noChangeArrowheads="1"/>
              </p:cNvSpPr>
              <p:nvPr/>
            </p:nvSpPr>
            <p:spPr bwMode="auto">
              <a:xfrm>
                <a:off x="340" y="2478"/>
                <a:ext cx="181" cy="363"/>
              </a:xfrm>
              <a:prstGeom prst="roundRect">
                <a:avLst>
                  <a:gd name="adj" fmla="val 11051"/>
                </a:avLst>
              </a:prstGeom>
              <a:gradFill rotWithShape="1">
                <a:gsLst>
                  <a:gs pos="0">
                    <a:srgbClr val="923A00"/>
                  </a:gs>
                  <a:gs pos="100000">
                    <a:srgbClr val="FF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19481" name="AutoShape 33"/>
              <p:cNvSpPr>
                <a:spLocks noChangeArrowheads="1"/>
              </p:cNvSpPr>
              <p:nvPr/>
            </p:nvSpPr>
            <p:spPr bwMode="auto">
              <a:xfrm flipV="1">
                <a:off x="340" y="2478"/>
                <a:ext cx="179" cy="100"/>
              </a:xfrm>
              <a:prstGeom prst="roundRect">
                <a:avLst>
                  <a:gd name="adj" fmla="val 15000"/>
                </a:avLst>
              </a:prstGeom>
              <a:gradFill rotWithShape="1">
                <a:gsLst>
                  <a:gs pos="0">
                    <a:srgbClr val="FF9933">
                      <a:alpha val="0"/>
                    </a:srgb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3" name="Text Box 34"/>
              <p:cNvSpPr txBox="1">
                <a:spLocks noChangeArrowheads="1"/>
              </p:cNvSpPr>
              <p:nvPr/>
            </p:nvSpPr>
            <p:spPr bwMode="auto">
              <a:xfrm>
                <a:off x="340" y="2525"/>
                <a:ext cx="174" cy="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lIns="0" tIns="0" rIns="0" bIns="0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algn="ctr" eaLnBrk="1" latinLnBrk="0" hangingPunct="1"/>
                <a:r>
                  <a:rPr lang="en-US" altLang="ko-KR" sz="240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19460" name="Group 6"/>
          <p:cNvGrpSpPr>
            <a:grpSpLocks/>
          </p:cNvGrpSpPr>
          <p:nvPr/>
        </p:nvGrpSpPr>
        <p:grpSpPr bwMode="auto">
          <a:xfrm>
            <a:off x="2786063" y="2000250"/>
            <a:ext cx="3143250" cy="785813"/>
            <a:chOff x="816" y="2304"/>
            <a:chExt cx="1440" cy="448"/>
          </a:xfrm>
        </p:grpSpPr>
        <p:sp>
          <p:nvSpPr>
            <p:cNvPr id="19475" name="Freeform 7"/>
            <p:cNvSpPr>
              <a:spLocks/>
            </p:cNvSpPr>
            <p:nvPr/>
          </p:nvSpPr>
          <p:spPr bwMode="gray">
            <a:xfrm>
              <a:off x="901" y="2562"/>
              <a:ext cx="1270" cy="190"/>
            </a:xfrm>
            <a:custGeom>
              <a:avLst/>
              <a:gdLst>
                <a:gd name="T0" fmla="*/ 42885 w 1120"/>
                <a:gd name="T1" fmla="*/ 2 h 252"/>
                <a:gd name="T2" fmla="*/ 42695 w 1120"/>
                <a:gd name="T3" fmla="*/ 2 h 252"/>
                <a:gd name="T4" fmla="*/ 42076 w 1120"/>
                <a:gd name="T5" fmla="*/ 2 h 252"/>
                <a:gd name="T6" fmla="*/ 41125 w 1120"/>
                <a:gd name="T7" fmla="*/ 2 h 252"/>
                <a:gd name="T8" fmla="*/ 39757 w 1120"/>
                <a:gd name="T9" fmla="*/ 2 h 252"/>
                <a:gd name="T10" fmla="*/ 37996 w 1120"/>
                <a:gd name="T11" fmla="*/ 2 h 252"/>
                <a:gd name="T12" fmla="*/ 35939 w 1120"/>
                <a:gd name="T13" fmla="*/ 2 h 252"/>
                <a:gd name="T14" fmla="*/ 33537 w 1120"/>
                <a:gd name="T15" fmla="*/ 2 h 252"/>
                <a:gd name="T16" fmla="*/ 30832 w 1120"/>
                <a:gd name="T17" fmla="*/ 2 h 252"/>
                <a:gd name="T18" fmla="*/ 27964 w 1120"/>
                <a:gd name="T19" fmla="*/ 2 h 252"/>
                <a:gd name="T20" fmla="*/ 24731 w 1120"/>
                <a:gd name="T21" fmla="*/ 2 h 252"/>
                <a:gd name="T22" fmla="*/ 21244 w 1120"/>
                <a:gd name="T23" fmla="*/ 2 h 252"/>
                <a:gd name="T24" fmla="*/ 17819 w 1120"/>
                <a:gd name="T25" fmla="*/ 2 h 252"/>
                <a:gd name="T26" fmla="*/ 14668 w 1120"/>
                <a:gd name="T27" fmla="*/ 2 h 252"/>
                <a:gd name="T28" fmla="*/ 11777 w 1120"/>
                <a:gd name="T29" fmla="*/ 2 h 252"/>
                <a:gd name="T30" fmla="*/ 9110 w 1120"/>
                <a:gd name="T31" fmla="*/ 2 h 252"/>
                <a:gd name="T32" fmla="*/ 6843 w 1120"/>
                <a:gd name="T33" fmla="*/ 2 h 252"/>
                <a:gd name="T34" fmla="*/ 4827 w 1120"/>
                <a:gd name="T35" fmla="*/ 2 h 252"/>
                <a:gd name="T36" fmla="*/ 3105 w 1120"/>
                <a:gd name="T37" fmla="*/ 2 h 252"/>
                <a:gd name="T38" fmla="*/ 1766 w 1120"/>
                <a:gd name="T39" fmla="*/ 2 h 252"/>
                <a:gd name="T40" fmla="*/ 740 w 1120"/>
                <a:gd name="T41" fmla="*/ 2 h 252"/>
                <a:gd name="T42" fmla="*/ 211 w 1120"/>
                <a:gd name="T43" fmla="*/ 2 h 252"/>
                <a:gd name="T44" fmla="*/ 0 w 1120"/>
                <a:gd name="T45" fmla="*/ 2 h 252"/>
                <a:gd name="T46" fmla="*/ 0 w 1120"/>
                <a:gd name="T47" fmla="*/ 2 h 252"/>
                <a:gd name="T48" fmla="*/ 21421 w 1120"/>
                <a:gd name="T49" fmla="*/ 0 h 252"/>
                <a:gd name="T50" fmla="*/ 42885 w 1120"/>
                <a:gd name="T51" fmla="*/ 2 h 252"/>
                <a:gd name="T52" fmla="*/ 42885 w 1120"/>
                <a:gd name="T53" fmla="*/ 2 h 252"/>
                <a:gd name="T54" fmla="*/ 42885 w 1120"/>
                <a:gd name="T55" fmla="*/ 2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20"/>
                <a:gd name="T85" fmla="*/ 0 h 252"/>
                <a:gd name="T86" fmla="*/ 1120 w 1120"/>
                <a:gd name="T87" fmla="*/ 252 h 25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45" name="Rectangle 8"/>
            <p:cNvSpPr>
              <a:spLocks noChangeArrowheads="1"/>
            </p:cNvSpPr>
            <p:nvPr/>
          </p:nvSpPr>
          <p:spPr bwMode="gray">
            <a:xfrm>
              <a:off x="816" y="2304"/>
              <a:ext cx="1440" cy="393"/>
            </a:xfrm>
            <a:prstGeom prst="rect">
              <a:avLst/>
            </a:prstGeom>
            <a:gradFill rotWithShape="1">
              <a:gsLst>
                <a:gs pos="0">
                  <a:srgbClr val="D8755A">
                    <a:gamma/>
                    <a:tint val="51373"/>
                    <a:invGamma/>
                  </a:srgbClr>
                </a:gs>
                <a:gs pos="100000">
                  <a:srgbClr val="D8755A"/>
                </a:gs>
              </a:gsLst>
              <a:lin ang="270000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latinLnBrk="0" hangingPunct="0">
                <a:defRPr/>
              </a:pPr>
              <a:r>
                <a:rPr kumimoji="0" lang="en-US" altLang="ko-KR" sz="28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129,114</a:t>
              </a:r>
              <a:r>
                <a:rPr kumimoji="0" lang="ko-KR" altLang="en-US" sz="28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명</a:t>
              </a:r>
              <a:endParaRPr kumimoji="0" lang="en-US" altLang="ko-KR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19461" name="그룹 45"/>
          <p:cNvGrpSpPr>
            <a:grpSpLocks/>
          </p:cNvGrpSpPr>
          <p:nvPr/>
        </p:nvGrpSpPr>
        <p:grpSpPr bwMode="auto">
          <a:xfrm>
            <a:off x="4500563" y="3286125"/>
            <a:ext cx="2357437" cy="3000375"/>
            <a:chOff x="3643306" y="3214686"/>
            <a:chExt cx="2357455" cy="2643206"/>
          </a:xfrm>
        </p:grpSpPr>
        <p:grpSp>
          <p:nvGrpSpPr>
            <p:cNvPr id="19467" name="그룹 43"/>
            <p:cNvGrpSpPr>
              <a:grpSpLocks/>
            </p:cNvGrpSpPr>
            <p:nvPr/>
          </p:nvGrpSpPr>
          <p:grpSpPr bwMode="auto">
            <a:xfrm>
              <a:off x="3643306" y="5143512"/>
              <a:ext cx="2357455" cy="714380"/>
              <a:chOff x="3643306" y="5143512"/>
              <a:chExt cx="2357455" cy="714380"/>
            </a:xfrm>
          </p:grpSpPr>
          <p:sp>
            <p:nvSpPr>
              <p:cNvPr id="21" name="AutoShape 10"/>
              <p:cNvSpPr>
                <a:spLocks noChangeArrowheads="1"/>
              </p:cNvSpPr>
              <p:nvPr/>
            </p:nvSpPr>
            <p:spPr bwMode="gray">
              <a:xfrm>
                <a:off x="3643306" y="5143248"/>
                <a:ext cx="2357455" cy="714644"/>
              </a:xfrm>
              <a:prstGeom prst="roundRect">
                <a:avLst>
                  <a:gd name="adj" fmla="val 10347"/>
                </a:avLst>
              </a:prstGeom>
              <a:gradFill rotWithShape="1">
                <a:gsLst>
                  <a:gs pos="0">
                    <a:srgbClr val="D8F4BE">
                      <a:gamma/>
                      <a:tint val="0"/>
                      <a:invGamma/>
                    </a:srgbClr>
                  </a:gs>
                  <a:gs pos="100000">
                    <a:srgbClr val="D8F4BE"/>
                  </a:gs>
                </a:gsLst>
                <a:lin ang="2700000" scaled="1"/>
              </a:gradFill>
              <a:ln w="50800">
                <a:solidFill>
                  <a:srgbClr val="44988C"/>
                </a:solidFill>
                <a:round/>
                <a:headEnd/>
                <a:tailEnd/>
              </a:ln>
              <a:effectLst>
                <a:outerShdw dist="107763" dir="2700000" algn="ctr" rotWithShape="0">
                  <a:srgbClr val="C0C0C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19474" name="Text Box 11"/>
              <p:cNvSpPr txBox="1">
                <a:spLocks noChangeArrowheads="1"/>
              </p:cNvSpPr>
              <p:nvPr/>
            </p:nvSpPr>
            <p:spPr bwMode="gray">
              <a:xfrm>
                <a:off x="3714744" y="5253053"/>
                <a:ext cx="2238396" cy="461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algn="ctr" latinLnBrk="0"/>
                <a:r>
                  <a:rPr kumimoji="0" lang="ko-KR" altLang="en-US" sz="2400" b="1">
                    <a:solidFill>
                      <a:srgbClr val="000000"/>
                    </a:solidFill>
                    <a:latin typeface="Arial" pitchFamily="34" charset="0"/>
                  </a:rPr>
                  <a:t>여자  </a:t>
                </a:r>
                <a:r>
                  <a:rPr kumimoji="0" lang="en-US" altLang="ko-KR" sz="2400" b="1">
                    <a:solidFill>
                      <a:srgbClr val="000000"/>
                    </a:solidFill>
                    <a:latin typeface="Arial" pitchFamily="34" charset="0"/>
                  </a:rPr>
                  <a:t>64,610</a:t>
                </a:r>
                <a:r>
                  <a:rPr kumimoji="0" lang="ko-KR" altLang="en-US" sz="2400" b="1">
                    <a:solidFill>
                      <a:srgbClr val="000000"/>
                    </a:solidFill>
                    <a:latin typeface="Arial" pitchFamily="34" charset="0"/>
                  </a:rPr>
                  <a:t>명</a:t>
                </a:r>
                <a:r>
                  <a:rPr kumimoji="0" lang="en-US" altLang="ko-KR" sz="1600">
                    <a:solidFill>
                      <a:srgbClr val="000000"/>
                    </a:solidFill>
                    <a:latin typeface="Arial" pitchFamily="34" charset="0"/>
                  </a:rPr>
                  <a:t>.</a:t>
                </a:r>
              </a:p>
            </p:txBody>
          </p:sp>
        </p:grpSp>
        <p:grpSp>
          <p:nvGrpSpPr>
            <p:cNvPr id="19468" name="그룹 31"/>
            <p:cNvGrpSpPr>
              <a:grpSpLocks/>
            </p:cNvGrpSpPr>
            <p:nvPr/>
          </p:nvGrpSpPr>
          <p:grpSpPr bwMode="auto">
            <a:xfrm>
              <a:off x="4214810" y="3214686"/>
              <a:ext cx="1143008" cy="1958136"/>
              <a:chOff x="2987822" y="980728"/>
              <a:chExt cx="2376263" cy="4620722"/>
            </a:xfrm>
          </p:grpSpPr>
          <p:sp>
            <p:nvSpPr>
              <p:cNvPr id="34" name="타원 33"/>
              <p:cNvSpPr/>
              <p:nvPr/>
            </p:nvSpPr>
            <p:spPr>
              <a:xfrm>
                <a:off x="3420169" y="980728"/>
                <a:ext cx="1511569" cy="1511478"/>
              </a:xfrm>
              <a:prstGeom prst="ellipse">
                <a:avLst/>
              </a:prstGeom>
              <a:solidFill>
                <a:srgbClr val="FF0DA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35" name="모서리가 둥근 직사각형 34"/>
              <p:cNvSpPr/>
              <p:nvPr/>
            </p:nvSpPr>
            <p:spPr>
              <a:xfrm>
                <a:off x="3529082" y="4231396"/>
                <a:ext cx="537959" cy="1369569"/>
              </a:xfrm>
              <a:prstGeom prst="roundRect">
                <a:avLst/>
              </a:prstGeom>
              <a:solidFill>
                <a:srgbClr val="FF0DA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dirty="0"/>
              </a:p>
            </p:txBody>
          </p:sp>
          <p:sp>
            <p:nvSpPr>
              <p:cNvPr id="36" name="모서리가 둥근 직사각형 35"/>
              <p:cNvSpPr/>
              <p:nvPr/>
            </p:nvSpPr>
            <p:spPr>
              <a:xfrm>
                <a:off x="4357474" y="4221495"/>
                <a:ext cx="537961" cy="1366270"/>
              </a:xfrm>
              <a:prstGeom prst="roundRect">
                <a:avLst/>
              </a:prstGeom>
              <a:solidFill>
                <a:srgbClr val="FF0DA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dirty="0"/>
              </a:p>
            </p:txBody>
          </p:sp>
          <p:sp>
            <p:nvSpPr>
              <p:cNvPr id="37" name="순서도: 수동 연산 36"/>
              <p:cNvSpPr/>
              <p:nvPr/>
            </p:nvSpPr>
            <p:spPr>
              <a:xfrm rot="10800000">
                <a:off x="2987822" y="2492206"/>
                <a:ext cx="2376265" cy="1871197"/>
              </a:xfrm>
              <a:prstGeom prst="flowChartManualOperation">
                <a:avLst/>
              </a:prstGeom>
              <a:solidFill>
                <a:srgbClr val="FF0DA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</p:grpSp>
      </p:grpSp>
      <p:grpSp>
        <p:nvGrpSpPr>
          <p:cNvPr id="19462" name="그룹 46"/>
          <p:cNvGrpSpPr>
            <a:grpSpLocks/>
          </p:cNvGrpSpPr>
          <p:nvPr/>
        </p:nvGrpSpPr>
        <p:grpSpPr bwMode="auto">
          <a:xfrm>
            <a:off x="2066925" y="3286125"/>
            <a:ext cx="2362200" cy="3000375"/>
            <a:chOff x="1142976" y="3143248"/>
            <a:chExt cx="2362192" cy="2714644"/>
          </a:xfrm>
        </p:grpSpPr>
        <p:grpSp>
          <p:nvGrpSpPr>
            <p:cNvPr id="19463" name="그룹 42"/>
            <p:cNvGrpSpPr>
              <a:grpSpLocks/>
            </p:cNvGrpSpPr>
            <p:nvPr/>
          </p:nvGrpSpPr>
          <p:grpSpPr bwMode="auto">
            <a:xfrm>
              <a:off x="1142976" y="5143512"/>
              <a:ext cx="2362192" cy="714380"/>
              <a:chOff x="1071538" y="4071942"/>
              <a:chExt cx="2362192" cy="714380"/>
            </a:xfrm>
          </p:grpSpPr>
          <p:sp>
            <p:nvSpPr>
              <p:cNvPr id="15" name="AutoShape 3"/>
              <p:cNvSpPr>
                <a:spLocks noChangeArrowheads="1"/>
              </p:cNvSpPr>
              <p:nvPr/>
            </p:nvSpPr>
            <p:spPr bwMode="gray">
              <a:xfrm>
                <a:off x="1071538" y="4072471"/>
                <a:ext cx="2362192" cy="713851"/>
              </a:xfrm>
              <a:prstGeom prst="roundRect">
                <a:avLst>
                  <a:gd name="adj" fmla="val 10347"/>
                </a:avLst>
              </a:prstGeom>
              <a:gradFill rotWithShape="1">
                <a:gsLst>
                  <a:gs pos="0">
                    <a:srgbClr val="CCECFF"/>
                  </a:gs>
                  <a:gs pos="100000">
                    <a:srgbClr val="CCECFF">
                      <a:gamma/>
                      <a:tint val="0"/>
                      <a:invGamma/>
                    </a:srgbClr>
                  </a:gs>
                </a:gsLst>
                <a:lin ang="18900000" scaled="1"/>
              </a:gradFill>
              <a:ln w="50800">
                <a:solidFill>
                  <a:srgbClr val="7099E2"/>
                </a:solidFill>
                <a:round/>
                <a:headEnd/>
                <a:tailEnd/>
              </a:ln>
              <a:effectLst>
                <a:outerShdw dist="107763" dir="2700000" algn="ctr" rotWithShape="0">
                  <a:srgbClr val="C0C0C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/>
              </a:p>
            </p:txBody>
          </p:sp>
          <p:sp>
            <p:nvSpPr>
              <p:cNvPr id="19466" name="Text Box 8"/>
              <p:cNvSpPr txBox="1">
                <a:spLocks noChangeArrowheads="1"/>
              </p:cNvSpPr>
              <p:nvPr/>
            </p:nvSpPr>
            <p:spPr bwMode="gray">
              <a:xfrm>
                <a:off x="1142976" y="4181483"/>
                <a:ext cx="2214578" cy="4278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latinLnBrk="0"/>
                <a:r>
                  <a:rPr kumimoji="0" lang="ko-KR" altLang="en-US" sz="2400" b="1">
                    <a:solidFill>
                      <a:srgbClr val="000000"/>
                    </a:solidFill>
                    <a:latin typeface="Arial" pitchFamily="34" charset="0"/>
                  </a:rPr>
                  <a:t>남자 </a:t>
                </a:r>
                <a:r>
                  <a:rPr kumimoji="0" lang="en-US" altLang="ko-KR" sz="2400" b="1">
                    <a:solidFill>
                      <a:srgbClr val="000000"/>
                    </a:solidFill>
                    <a:latin typeface="Arial" pitchFamily="34" charset="0"/>
                  </a:rPr>
                  <a:t>64,504</a:t>
                </a:r>
                <a:r>
                  <a:rPr kumimoji="0" lang="ko-KR" altLang="en-US" sz="2400" b="1">
                    <a:solidFill>
                      <a:srgbClr val="000000"/>
                    </a:solidFill>
                    <a:latin typeface="Arial" pitchFamily="34" charset="0"/>
                  </a:rPr>
                  <a:t>명</a:t>
                </a:r>
                <a:endParaRPr kumimoji="0" lang="en-US" altLang="ko-KR" sz="160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0" name="그룹 37"/>
            <p:cNvGrpSpPr/>
            <p:nvPr/>
          </p:nvGrpSpPr>
          <p:grpSpPr>
            <a:xfrm>
              <a:off x="1928794" y="3143248"/>
              <a:ext cx="1000132" cy="2000264"/>
              <a:chOff x="3203848" y="980728"/>
              <a:chExt cx="1944216" cy="4608512"/>
            </a:xfrm>
            <a:solidFill>
              <a:srgbClr val="0070C0"/>
            </a:solidFill>
          </p:grpSpPr>
          <p:sp>
            <p:nvSpPr>
              <p:cNvPr id="39" name="타원 38"/>
              <p:cNvSpPr/>
              <p:nvPr/>
            </p:nvSpPr>
            <p:spPr>
              <a:xfrm>
                <a:off x="3419872" y="980728"/>
                <a:ext cx="1512168" cy="151216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40" name="모서리가 둥근 직사각형 39"/>
              <p:cNvSpPr/>
              <p:nvPr/>
            </p:nvSpPr>
            <p:spPr>
              <a:xfrm>
                <a:off x="3203848" y="2492896"/>
                <a:ext cx="1944216" cy="18002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41" name="모서리가 둥근 직사각형 40"/>
              <p:cNvSpPr/>
              <p:nvPr/>
            </p:nvSpPr>
            <p:spPr>
              <a:xfrm>
                <a:off x="3527884" y="4221088"/>
                <a:ext cx="540060" cy="1368152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dirty="0"/>
              </a:p>
            </p:txBody>
          </p:sp>
          <p:sp>
            <p:nvSpPr>
              <p:cNvPr id="42" name="모서리가 둥근 직사각형 41"/>
              <p:cNvSpPr/>
              <p:nvPr/>
            </p:nvSpPr>
            <p:spPr>
              <a:xfrm>
                <a:off x="4355976" y="4221088"/>
                <a:ext cx="540060" cy="1368152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dirty="0"/>
              </a:p>
            </p:txBody>
          </p:sp>
        </p:grpSp>
      </p:grp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차트 25"/>
          <p:cNvGraphicFramePr/>
          <p:nvPr>
            <p:extLst>
              <p:ext uri="{D42A27DB-BD31-4B8C-83A1-F6EECF244321}">
                <p14:modId xmlns:p14="http://schemas.microsoft.com/office/powerpoint/2010/main" val="2312627170"/>
              </p:ext>
            </p:extLst>
          </p:nvPr>
        </p:nvGraphicFramePr>
        <p:xfrm>
          <a:off x="57148" y="1643050"/>
          <a:ext cx="9086852" cy="5214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0484" name="Group 28"/>
          <p:cNvGrpSpPr>
            <a:grpSpLocks/>
          </p:cNvGrpSpPr>
          <p:nvPr/>
        </p:nvGrpSpPr>
        <p:grpSpPr bwMode="auto">
          <a:xfrm>
            <a:off x="647700" y="928688"/>
            <a:ext cx="8748713" cy="1000125"/>
            <a:chOff x="249" y="854"/>
            <a:chExt cx="5184" cy="674"/>
          </a:xfrm>
        </p:grpSpPr>
        <p:pic>
          <p:nvPicPr>
            <p:cNvPr id="20503" name="Picture 29" descr="흰바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51"/>
            <a:stretch>
              <a:fillRect/>
            </a:stretch>
          </p:blipFill>
          <p:spPr bwMode="auto">
            <a:xfrm>
              <a:off x="260" y="854"/>
              <a:ext cx="5173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Text Box 30"/>
            <p:cNvSpPr txBox="1">
              <a:spLocks noChangeArrowheads="1"/>
            </p:cNvSpPr>
            <p:nvPr/>
          </p:nvSpPr>
          <p:spPr bwMode="auto">
            <a:xfrm>
              <a:off x="542" y="928"/>
              <a:ext cx="3912" cy="3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행정구역 </a:t>
              </a:r>
            </a:p>
          </p:txBody>
        </p:sp>
        <p:grpSp>
          <p:nvGrpSpPr>
            <p:cNvPr id="20505" name="Group 31"/>
            <p:cNvGrpSpPr>
              <a:grpSpLocks/>
            </p:cNvGrpSpPr>
            <p:nvPr/>
          </p:nvGrpSpPr>
          <p:grpSpPr bwMode="auto">
            <a:xfrm>
              <a:off x="249" y="936"/>
              <a:ext cx="215" cy="317"/>
              <a:chOff x="340" y="2478"/>
              <a:chExt cx="181" cy="363"/>
            </a:xfrm>
          </p:grpSpPr>
          <p:sp>
            <p:nvSpPr>
              <p:cNvPr id="20506" name="AutoShape 32"/>
              <p:cNvSpPr>
                <a:spLocks noChangeArrowheads="1"/>
              </p:cNvSpPr>
              <p:nvPr/>
            </p:nvSpPr>
            <p:spPr bwMode="auto">
              <a:xfrm>
                <a:off x="340" y="2478"/>
                <a:ext cx="181" cy="363"/>
              </a:xfrm>
              <a:prstGeom prst="roundRect">
                <a:avLst>
                  <a:gd name="adj" fmla="val 11051"/>
                </a:avLst>
              </a:prstGeom>
              <a:gradFill rotWithShape="1">
                <a:gsLst>
                  <a:gs pos="0">
                    <a:srgbClr val="923A00"/>
                  </a:gs>
                  <a:gs pos="100000">
                    <a:srgbClr val="FF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20507" name="AutoShape 33"/>
              <p:cNvSpPr>
                <a:spLocks noChangeArrowheads="1"/>
              </p:cNvSpPr>
              <p:nvPr/>
            </p:nvSpPr>
            <p:spPr bwMode="auto">
              <a:xfrm flipV="1">
                <a:off x="340" y="2478"/>
                <a:ext cx="179" cy="100"/>
              </a:xfrm>
              <a:prstGeom prst="roundRect">
                <a:avLst>
                  <a:gd name="adj" fmla="val 15000"/>
                </a:avLst>
              </a:prstGeom>
              <a:gradFill rotWithShape="1">
                <a:gsLst>
                  <a:gs pos="0">
                    <a:srgbClr val="FF9933">
                      <a:alpha val="0"/>
                    </a:srgb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3" name="Text Box 34"/>
              <p:cNvSpPr txBox="1">
                <a:spLocks noChangeArrowheads="1"/>
              </p:cNvSpPr>
              <p:nvPr/>
            </p:nvSpPr>
            <p:spPr bwMode="auto">
              <a:xfrm>
                <a:off x="340" y="2525"/>
                <a:ext cx="174" cy="2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lIns="0" tIns="0" rIns="0" bIns="0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algn="ctr" eaLnBrk="1" latinLnBrk="0" hangingPunct="1"/>
                <a:r>
                  <a:rPr lang="en-US" altLang="ko-KR" sz="2400">
                    <a:solidFill>
                      <a:schemeClr val="bg1"/>
                    </a:solidFill>
                  </a:rPr>
                  <a:t>2</a:t>
                </a:r>
              </a:p>
            </p:txBody>
          </p:sp>
        </p:grpSp>
      </p:grpSp>
      <p:grpSp>
        <p:nvGrpSpPr>
          <p:cNvPr id="20485" name="Group 6"/>
          <p:cNvGrpSpPr>
            <a:grpSpLocks/>
          </p:cNvGrpSpPr>
          <p:nvPr/>
        </p:nvGrpSpPr>
        <p:grpSpPr bwMode="auto">
          <a:xfrm>
            <a:off x="2928938" y="2000250"/>
            <a:ext cx="3071812" cy="785813"/>
            <a:chOff x="816" y="2304"/>
            <a:chExt cx="1440" cy="448"/>
          </a:xfrm>
        </p:grpSpPr>
        <p:sp>
          <p:nvSpPr>
            <p:cNvPr id="20501" name="Freeform 7"/>
            <p:cNvSpPr>
              <a:spLocks/>
            </p:cNvSpPr>
            <p:nvPr/>
          </p:nvSpPr>
          <p:spPr bwMode="gray">
            <a:xfrm>
              <a:off x="901" y="2562"/>
              <a:ext cx="1270" cy="190"/>
            </a:xfrm>
            <a:custGeom>
              <a:avLst/>
              <a:gdLst>
                <a:gd name="T0" fmla="*/ 42885 w 1120"/>
                <a:gd name="T1" fmla="*/ 2 h 252"/>
                <a:gd name="T2" fmla="*/ 42695 w 1120"/>
                <a:gd name="T3" fmla="*/ 2 h 252"/>
                <a:gd name="T4" fmla="*/ 42076 w 1120"/>
                <a:gd name="T5" fmla="*/ 2 h 252"/>
                <a:gd name="T6" fmla="*/ 41125 w 1120"/>
                <a:gd name="T7" fmla="*/ 2 h 252"/>
                <a:gd name="T8" fmla="*/ 39757 w 1120"/>
                <a:gd name="T9" fmla="*/ 2 h 252"/>
                <a:gd name="T10" fmla="*/ 37996 w 1120"/>
                <a:gd name="T11" fmla="*/ 2 h 252"/>
                <a:gd name="T12" fmla="*/ 35939 w 1120"/>
                <a:gd name="T13" fmla="*/ 2 h 252"/>
                <a:gd name="T14" fmla="*/ 33537 w 1120"/>
                <a:gd name="T15" fmla="*/ 2 h 252"/>
                <a:gd name="T16" fmla="*/ 30832 w 1120"/>
                <a:gd name="T17" fmla="*/ 2 h 252"/>
                <a:gd name="T18" fmla="*/ 27964 w 1120"/>
                <a:gd name="T19" fmla="*/ 2 h 252"/>
                <a:gd name="T20" fmla="*/ 24731 w 1120"/>
                <a:gd name="T21" fmla="*/ 2 h 252"/>
                <a:gd name="T22" fmla="*/ 21244 w 1120"/>
                <a:gd name="T23" fmla="*/ 2 h 252"/>
                <a:gd name="T24" fmla="*/ 17819 w 1120"/>
                <a:gd name="T25" fmla="*/ 2 h 252"/>
                <a:gd name="T26" fmla="*/ 14668 w 1120"/>
                <a:gd name="T27" fmla="*/ 2 h 252"/>
                <a:gd name="T28" fmla="*/ 11777 w 1120"/>
                <a:gd name="T29" fmla="*/ 2 h 252"/>
                <a:gd name="T30" fmla="*/ 9110 w 1120"/>
                <a:gd name="T31" fmla="*/ 2 h 252"/>
                <a:gd name="T32" fmla="*/ 6843 w 1120"/>
                <a:gd name="T33" fmla="*/ 2 h 252"/>
                <a:gd name="T34" fmla="*/ 4827 w 1120"/>
                <a:gd name="T35" fmla="*/ 2 h 252"/>
                <a:gd name="T36" fmla="*/ 3105 w 1120"/>
                <a:gd name="T37" fmla="*/ 2 h 252"/>
                <a:gd name="T38" fmla="*/ 1766 w 1120"/>
                <a:gd name="T39" fmla="*/ 2 h 252"/>
                <a:gd name="T40" fmla="*/ 740 w 1120"/>
                <a:gd name="T41" fmla="*/ 2 h 252"/>
                <a:gd name="T42" fmla="*/ 211 w 1120"/>
                <a:gd name="T43" fmla="*/ 2 h 252"/>
                <a:gd name="T44" fmla="*/ 0 w 1120"/>
                <a:gd name="T45" fmla="*/ 2 h 252"/>
                <a:gd name="T46" fmla="*/ 0 w 1120"/>
                <a:gd name="T47" fmla="*/ 2 h 252"/>
                <a:gd name="T48" fmla="*/ 21421 w 1120"/>
                <a:gd name="T49" fmla="*/ 0 h 252"/>
                <a:gd name="T50" fmla="*/ 42885 w 1120"/>
                <a:gd name="T51" fmla="*/ 2 h 252"/>
                <a:gd name="T52" fmla="*/ 42885 w 1120"/>
                <a:gd name="T53" fmla="*/ 2 h 252"/>
                <a:gd name="T54" fmla="*/ 42885 w 1120"/>
                <a:gd name="T55" fmla="*/ 2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20"/>
                <a:gd name="T85" fmla="*/ 0 h 252"/>
                <a:gd name="T86" fmla="*/ 1120 w 1120"/>
                <a:gd name="T87" fmla="*/ 252 h 25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7" name="Rectangle 8"/>
            <p:cNvSpPr>
              <a:spLocks noChangeArrowheads="1"/>
            </p:cNvSpPr>
            <p:nvPr/>
          </p:nvSpPr>
          <p:spPr bwMode="gray">
            <a:xfrm>
              <a:off x="816" y="2304"/>
              <a:ext cx="1440" cy="393"/>
            </a:xfrm>
            <a:prstGeom prst="rect">
              <a:avLst/>
            </a:prstGeom>
            <a:gradFill rotWithShape="1">
              <a:gsLst>
                <a:gs pos="0">
                  <a:srgbClr val="D8755A">
                    <a:gamma/>
                    <a:tint val="51373"/>
                    <a:invGamma/>
                  </a:srgbClr>
                </a:gs>
                <a:gs pos="100000">
                  <a:srgbClr val="D8755A"/>
                </a:gs>
              </a:gsLst>
              <a:lin ang="270000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latinLnBrk="0" hangingPunct="0">
                <a:defRPr/>
              </a:pPr>
              <a:r>
                <a:rPr kumimoji="0" lang="en-US" altLang="ko-KR" sz="28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2</a:t>
              </a:r>
              <a:r>
                <a:rPr kumimoji="0" lang="ko-KR" altLang="en-US" sz="28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동 </a:t>
              </a:r>
              <a:r>
                <a:rPr kumimoji="0" lang="en-US" altLang="ko-KR" sz="28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2</a:t>
              </a:r>
              <a:r>
                <a:rPr kumimoji="0" lang="ko-KR" altLang="en-US" sz="28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읍 </a:t>
              </a:r>
              <a:r>
                <a:rPr kumimoji="0" lang="en-US" altLang="ko-KR" sz="28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11</a:t>
              </a:r>
              <a:r>
                <a:rPr kumimoji="0" lang="ko-KR" altLang="en-US" sz="28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면</a:t>
              </a:r>
              <a:endParaRPr kumimoji="0" lang="en-US" altLang="ko-KR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endParaRPr>
            </a:p>
          </p:txBody>
        </p:sp>
      </p:grp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1924050" y="4714875"/>
            <a:ext cx="433388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4015" rIns="0" bIns="0">
            <a:spAutoFit/>
          </a:bodyPr>
          <a:lstStyle>
            <a:lvl1pPr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ko-KR" sz="1600" b="1" noProof="1"/>
              <a:t>4%</a:t>
            </a:r>
          </a:p>
        </p:txBody>
      </p:sp>
      <p:sp>
        <p:nvSpPr>
          <p:cNvPr id="20487" name="Rectangle 6"/>
          <p:cNvSpPr>
            <a:spLocks noChangeArrowheads="1"/>
          </p:cNvSpPr>
          <p:nvPr/>
        </p:nvSpPr>
        <p:spPr bwMode="auto">
          <a:xfrm>
            <a:off x="2533650" y="4714875"/>
            <a:ext cx="433388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4015" rIns="0" bIns="0">
            <a:spAutoFit/>
          </a:bodyPr>
          <a:lstStyle>
            <a:lvl1pPr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ko-KR" sz="1600" b="1" noProof="1"/>
              <a:t>4%</a:t>
            </a:r>
          </a:p>
        </p:txBody>
      </p:sp>
      <p:sp>
        <p:nvSpPr>
          <p:cNvPr id="20488" name="Rectangle 6"/>
          <p:cNvSpPr>
            <a:spLocks noChangeArrowheads="1"/>
          </p:cNvSpPr>
          <p:nvPr/>
        </p:nvSpPr>
        <p:spPr bwMode="auto">
          <a:xfrm>
            <a:off x="3079750" y="4714875"/>
            <a:ext cx="433388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4015" rIns="0" bIns="0">
            <a:spAutoFit/>
          </a:bodyPr>
          <a:lstStyle>
            <a:lvl1pPr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ko-KR" sz="1600" b="1" noProof="1"/>
              <a:t>3%</a:t>
            </a:r>
          </a:p>
        </p:txBody>
      </p:sp>
      <p:sp>
        <p:nvSpPr>
          <p:cNvPr id="20489" name="Rectangle 6"/>
          <p:cNvSpPr>
            <a:spLocks noChangeArrowheads="1"/>
          </p:cNvSpPr>
          <p:nvPr/>
        </p:nvSpPr>
        <p:spPr bwMode="auto">
          <a:xfrm>
            <a:off x="3511550" y="4714875"/>
            <a:ext cx="433388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4015" rIns="0" bIns="0">
            <a:spAutoFit/>
          </a:bodyPr>
          <a:lstStyle>
            <a:lvl1pPr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ko-KR" sz="1600" b="1" noProof="1"/>
              <a:t>3%</a:t>
            </a:r>
          </a:p>
        </p:txBody>
      </p:sp>
      <p:sp>
        <p:nvSpPr>
          <p:cNvPr id="20490" name="Rectangle 6"/>
          <p:cNvSpPr>
            <a:spLocks noChangeArrowheads="1"/>
          </p:cNvSpPr>
          <p:nvPr/>
        </p:nvSpPr>
        <p:spPr bwMode="auto">
          <a:xfrm>
            <a:off x="4019550" y="4714875"/>
            <a:ext cx="433388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4015" rIns="0" bIns="0">
            <a:spAutoFit/>
          </a:bodyPr>
          <a:lstStyle>
            <a:lvl1pPr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ko-KR" sz="1600" b="1" noProof="1"/>
              <a:t>3%</a:t>
            </a:r>
          </a:p>
        </p:txBody>
      </p:sp>
      <p:sp>
        <p:nvSpPr>
          <p:cNvPr id="20491" name="Rectangle 6"/>
          <p:cNvSpPr>
            <a:spLocks noChangeArrowheads="1"/>
          </p:cNvSpPr>
          <p:nvPr/>
        </p:nvSpPr>
        <p:spPr bwMode="auto">
          <a:xfrm>
            <a:off x="4552950" y="4714875"/>
            <a:ext cx="433388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4015" rIns="0" bIns="0">
            <a:spAutoFit/>
          </a:bodyPr>
          <a:lstStyle>
            <a:lvl1pPr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ko-KR" sz="1600" b="1" noProof="1"/>
              <a:t>6%</a:t>
            </a:r>
          </a:p>
        </p:txBody>
      </p:sp>
      <p:sp>
        <p:nvSpPr>
          <p:cNvPr id="20492" name="Rectangle 6"/>
          <p:cNvSpPr>
            <a:spLocks noChangeArrowheads="1"/>
          </p:cNvSpPr>
          <p:nvPr/>
        </p:nvSpPr>
        <p:spPr bwMode="auto">
          <a:xfrm>
            <a:off x="5086350" y="4710113"/>
            <a:ext cx="433388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4015" rIns="0" bIns="0">
            <a:spAutoFit/>
          </a:bodyPr>
          <a:lstStyle>
            <a:lvl1pPr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ko-KR" sz="1600" b="1" noProof="1"/>
              <a:t>2%</a:t>
            </a:r>
          </a:p>
        </p:txBody>
      </p:sp>
      <p:sp>
        <p:nvSpPr>
          <p:cNvPr id="20493" name="Rectangle 6"/>
          <p:cNvSpPr>
            <a:spLocks noChangeArrowheads="1"/>
          </p:cNvSpPr>
          <p:nvPr/>
        </p:nvSpPr>
        <p:spPr bwMode="auto">
          <a:xfrm>
            <a:off x="5670550" y="4710113"/>
            <a:ext cx="433388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4015" rIns="0" bIns="0">
            <a:spAutoFit/>
          </a:bodyPr>
          <a:lstStyle>
            <a:lvl1pPr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ko-KR" sz="1600" b="1" noProof="1"/>
              <a:t>5%</a:t>
            </a:r>
          </a:p>
        </p:txBody>
      </p:sp>
      <p:sp>
        <p:nvSpPr>
          <p:cNvPr id="20494" name="Rectangle 6"/>
          <p:cNvSpPr>
            <a:spLocks noChangeArrowheads="1"/>
          </p:cNvSpPr>
          <p:nvPr/>
        </p:nvSpPr>
        <p:spPr bwMode="auto">
          <a:xfrm>
            <a:off x="6216650" y="4710113"/>
            <a:ext cx="433388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4015" rIns="0" bIns="0">
            <a:spAutoFit/>
          </a:bodyPr>
          <a:lstStyle>
            <a:lvl1pPr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ko-KR" sz="1600" b="1" noProof="1"/>
              <a:t>3%</a:t>
            </a:r>
          </a:p>
        </p:txBody>
      </p:sp>
      <p:sp>
        <p:nvSpPr>
          <p:cNvPr id="20495" name="Rectangle 6"/>
          <p:cNvSpPr>
            <a:spLocks noChangeArrowheads="1"/>
          </p:cNvSpPr>
          <p:nvPr/>
        </p:nvSpPr>
        <p:spPr bwMode="auto">
          <a:xfrm>
            <a:off x="6737350" y="4714875"/>
            <a:ext cx="433388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4015" rIns="0" bIns="0">
            <a:spAutoFit/>
          </a:bodyPr>
          <a:lstStyle>
            <a:lvl1pPr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ko-KR" sz="1600" b="1" noProof="1"/>
              <a:t>4%</a:t>
            </a:r>
          </a:p>
        </p:txBody>
      </p:sp>
      <p:sp>
        <p:nvSpPr>
          <p:cNvPr id="20496" name="Rectangle 6"/>
          <p:cNvSpPr>
            <a:spLocks noChangeArrowheads="1"/>
          </p:cNvSpPr>
          <p:nvPr/>
        </p:nvSpPr>
        <p:spPr bwMode="auto">
          <a:xfrm>
            <a:off x="7232650" y="4714875"/>
            <a:ext cx="433388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4015" rIns="0" bIns="0">
            <a:spAutoFit/>
          </a:bodyPr>
          <a:lstStyle>
            <a:lvl1pPr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ko-KR" sz="1600" b="1" noProof="1"/>
              <a:t>2%</a:t>
            </a:r>
          </a:p>
        </p:txBody>
      </p:sp>
      <p:sp>
        <p:nvSpPr>
          <p:cNvPr id="20497" name="Rectangle 6"/>
          <p:cNvSpPr>
            <a:spLocks noChangeArrowheads="1"/>
          </p:cNvSpPr>
          <p:nvPr/>
        </p:nvSpPr>
        <p:spPr bwMode="auto">
          <a:xfrm>
            <a:off x="806450" y="4359275"/>
            <a:ext cx="433388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4015" rIns="0" bIns="0">
            <a:spAutoFit/>
          </a:bodyPr>
          <a:lstStyle>
            <a:lvl1pPr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ko-KR" sz="1600" b="1" noProof="1"/>
              <a:t>8%</a:t>
            </a:r>
          </a:p>
        </p:txBody>
      </p:sp>
      <p:sp>
        <p:nvSpPr>
          <p:cNvPr id="20498" name="Rectangle 6"/>
          <p:cNvSpPr>
            <a:spLocks noChangeArrowheads="1"/>
          </p:cNvSpPr>
          <p:nvPr/>
        </p:nvSpPr>
        <p:spPr bwMode="auto">
          <a:xfrm>
            <a:off x="1428750" y="3622675"/>
            <a:ext cx="433388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4015" rIns="0" bIns="0">
            <a:spAutoFit/>
          </a:bodyPr>
          <a:lstStyle>
            <a:lvl1pPr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ko-KR" sz="1600" b="1" noProof="1"/>
              <a:t>13%</a:t>
            </a:r>
          </a:p>
        </p:txBody>
      </p:sp>
      <p:sp>
        <p:nvSpPr>
          <p:cNvPr id="20499" name="Rectangle 6"/>
          <p:cNvSpPr>
            <a:spLocks noChangeArrowheads="1"/>
          </p:cNvSpPr>
          <p:nvPr/>
        </p:nvSpPr>
        <p:spPr bwMode="auto">
          <a:xfrm>
            <a:off x="7781925" y="1781175"/>
            <a:ext cx="433388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4015" rIns="0" bIns="0">
            <a:spAutoFit/>
          </a:bodyPr>
          <a:lstStyle>
            <a:lvl1pPr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ko-KR" sz="1600" b="1" noProof="1"/>
              <a:t>24%</a:t>
            </a:r>
          </a:p>
        </p:txBody>
      </p:sp>
      <p:sp>
        <p:nvSpPr>
          <p:cNvPr id="20500" name="Rectangle 6"/>
          <p:cNvSpPr>
            <a:spLocks noChangeArrowheads="1"/>
          </p:cNvSpPr>
          <p:nvPr/>
        </p:nvSpPr>
        <p:spPr bwMode="auto">
          <a:xfrm>
            <a:off x="8286750" y="3305175"/>
            <a:ext cx="433388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4015" rIns="0" bIns="0">
            <a:spAutoFit/>
          </a:bodyPr>
          <a:lstStyle>
            <a:lvl1pPr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ko-KR" sz="1600" b="1" noProof="1"/>
              <a:t>15%</a:t>
            </a:r>
          </a:p>
        </p:txBody>
      </p:sp>
      <p:sp>
        <p:nvSpPr>
          <p:cNvPr id="31" name="모서리가 둥근 직사각형 30"/>
          <p:cNvSpPr/>
          <p:nvPr/>
        </p:nvSpPr>
        <p:spPr bwMode="auto">
          <a:xfrm>
            <a:off x="755576" y="2564904"/>
            <a:ext cx="1168474" cy="3907762"/>
          </a:xfrm>
          <a:prstGeom prst="roundRect">
            <a:avLst/>
          </a:prstGeom>
          <a:solidFill>
            <a:srgbClr val="FF0000">
              <a:alpha val="15000"/>
            </a:srgbClr>
          </a:solidFill>
          <a:ln w="38100" cap="flat" cmpd="sng" algn="ctr">
            <a:solidFill>
              <a:srgbClr val="FF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2" name="모서리가 둥근 직사각형 31"/>
          <p:cNvSpPr/>
          <p:nvPr/>
        </p:nvSpPr>
        <p:spPr bwMode="auto">
          <a:xfrm>
            <a:off x="7696606" y="1761844"/>
            <a:ext cx="1195874" cy="4763500"/>
          </a:xfrm>
          <a:prstGeom prst="roundRect">
            <a:avLst/>
          </a:prstGeom>
          <a:solidFill>
            <a:srgbClr val="FF0000">
              <a:alpha val="15000"/>
            </a:srgbClr>
          </a:solidFill>
          <a:ln w="38100" cap="flat" cmpd="sng" algn="ctr">
            <a:solidFill>
              <a:srgbClr val="FF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6" name="Group 28"/>
          <p:cNvGrpSpPr>
            <a:grpSpLocks/>
          </p:cNvGrpSpPr>
          <p:nvPr/>
        </p:nvGrpSpPr>
        <p:grpSpPr bwMode="auto">
          <a:xfrm>
            <a:off x="647700" y="928688"/>
            <a:ext cx="8748713" cy="1000125"/>
            <a:chOff x="249" y="854"/>
            <a:chExt cx="5184" cy="674"/>
          </a:xfrm>
        </p:grpSpPr>
        <p:pic>
          <p:nvPicPr>
            <p:cNvPr id="1078" name="Picture 29" descr="흰바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51"/>
            <a:stretch>
              <a:fillRect/>
            </a:stretch>
          </p:blipFill>
          <p:spPr bwMode="auto">
            <a:xfrm>
              <a:off x="260" y="854"/>
              <a:ext cx="5173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Text Box 30"/>
            <p:cNvSpPr txBox="1">
              <a:spLocks noChangeArrowheads="1"/>
            </p:cNvSpPr>
            <p:nvPr/>
          </p:nvSpPr>
          <p:spPr bwMode="auto">
            <a:xfrm>
              <a:off x="542" y="928"/>
              <a:ext cx="3912" cy="3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조직도</a:t>
              </a:r>
              <a:r>
                <a:rPr lang="en-US" altLang="ko-KR" sz="2800" dirty="0">
                  <a:solidFill>
                    <a:srgbClr val="000066"/>
                  </a:solidFill>
                  <a:latin typeface="+mj-ea"/>
                  <a:ea typeface="+mj-ea"/>
                </a:rPr>
                <a:t>(2</a:t>
              </a: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과 </a:t>
              </a:r>
              <a:r>
                <a:rPr lang="en-US" altLang="ko-KR" sz="2800" dirty="0">
                  <a:solidFill>
                    <a:srgbClr val="000066"/>
                  </a:solidFill>
                  <a:latin typeface="+mj-ea"/>
                  <a:ea typeface="+mj-ea"/>
                </a:rPr>
                <a:t>7</a:t>
              </a: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담당</a:t>
              </a:r>
              <a:r>
                <a:rPr lang="en-US" altLang="ko-KR" sz="2800" dirty="0">
                  <a:solidFill>
                    <a:srgbClr val="000066"/>
                  </a:solidFill>
                  <a:latin typeface="+mj-ea"/>
                  <a:ea typeface="+mj-ea"/>
                </a:rPr>
                <a:t>)</a:t>
              </a: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 </a:t>
              </a:r>
            </a:p>
          </p:txBody>
        </p:sp>
        <p:grpSp>
          <p:nvGrpSpPr>
            <p:cNvPr id="1080" name="Group 31"/>
            <p:cNvGrpSpPr>
              <a:grpSpLocks/>
            </p:cNvGrpSpPr>
            <p:nvPr/>
          </p:nvGrpSpPr>
          <p:grpSpPr bwMode="auto">
            <a:xfrm>
              <a:off x="249" y="936"/>
              <a:ext cx="215" cy="317"/>
              <a:chOff x="340" y="2478"/>
              <a:chExt cx="181" cy="363"/>
            </a:xfrm>
          </p:grpSpPr>
          <p:sp>
            <p:nvSpPr>
              <p:cNvPr id="1081" name="AutoShape 32"/>
              <p:cNvSpPr>
                <a:spLocks noChangeArrowheads="1"/>
              </p:cNvSpPr>
              <p:nvPr/>
            </p:nvSpPr>
            <p:spPr bwMode="auto">
              <a:xfrm>
                <a:off x="340" y="2478"/>
                <a:ext cx="181" cy="363"/>
              </a:xfrm>
              <a:prstGeom prst="roundRect">
                <a:avLst>
                  <a:gd name="adj" fmla="val 11051"/>
                </a:avLst>
              </a:prstGeom>
              <a:gradFill rotWithShape="1">
                <a:gsLst>
                  <a:gs pos="0">
                    <a:srgbClr val="923A00"/>
                  </a:gs>
                  <a:gs pos="100000">
                    <a:srgbClr val="FF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1082" name="AutoShape 33"/>
              <p:cNvSpPr>
                <a:spLocks noChangeArrowheads="1"/>
              </p:cNvSpPr>
              <p:nvPr/>
            </p:nvSpPr>
            <p:spPr bwMode="auto">
              <a:xfrm flipV="1">
                <a:off x="340" y="2478"/>
                <a:ext cx="179" cy="100"/>
              </a:xfrm>
              <a:prstGeom prst="roundRect">
                <a:avLst>
                  <a:gd name="adj" fmla="val 15000"/>
                </a:avLst>
              </a:prstGeom>
              <a:gradFill rotWithShape="1">
                <a:gsLst>
                  <a:gs pos="0">
                    <a:srgbClr val="FF9933">
                      <a:alpha val="0"/>
                    </a:srgb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3" name="Text Box 34"/>
              <p:cNvSpPr txBox="1">
                <a:spLocks noChangeArrowheads="1"/>
              </p:cNvSpPr>
              <p:nvPr/>
            </p:nvSpPr>
            <p:spPr bwMode="auto">
              <a:xfrm>
                <a:off x="340" y="2525"/>
                <a:ext cx="174" cy="2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lIns="0" tIns="0" rIns="0" bIns="0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algn="ctr" eaLnBrk="1" latinLnBrk="0" hangingPunct="1"/>
                <a:r>
                  <a:rPr lang="en-US" altLang="ko-KR" sz="2400">
                    <a:solidFill>
                      <a:schemeClr val="bg1"/>
                    </a:solidFill>
                  </a:rPr>
                  <a:t>3</a:t>
                </a:r>
              </a:p>
            </p:txBody>
          </p:sp>
        </p:grpSp>
      </p:grpSp>
      <p:graphicFrame>
        <p:nvGraphicFramePr>
          <p:cNvPr id="12" name="다이어그램 11"/>
          <p:cNvGraphicFramePr/>
          <p:nvPr>
            <p:extLst>
              <p:ext uri="{D42A27DB-BD31-4B8C-83A1-F6EECF244321}">
                <p14:modId xmlns:p14="http://schemas.microsoft.com/office/powerpoint/2010/main" val="485877991"/>
              </p:ext>
            </p:extLst>
          </p:nvPr>
        </p:nvGraphicFramePr>
        <p:xfrm>
          <a:off x="36512" y="1714500"/>
          <a:ext cx="9144000" cy="4824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모서리가 둥근 직사각형 2"/>
          <p:cNvSpPr/>
          <p:nvPr/>
        </p:nvSpPr>
        <p:spPr bwMode="auto">
          <a:xfrm>
            <a:off x="4427984" y="3068960"/>
            <a:ext cx="1296144" cy="720080"/>
          </a:xfrm>
          <a:prstGeom prst="roundRect">
            <a:avLst/>
          </a:prstGeom>
          <a:solidFill>
            <a:srgbClr val="FF0000">
              <a:alpha val="24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 bwMode="auto">
          <a:xfrm>
            <a:off x="5072066" y="2428868"/>
            <a:ext cx="1296144" cy="720080"/>
          </a:xfrm>
          <a:prstGeom prst="roundRect">
            <a:avLst/>
          </a:prstGeom>
          <a:solidFill>
            <a:srgbClr val="FF0000">
              <a:alpha val="24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8" name="Picture 29" descr="흰바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1"/>
          <a:stretch>
            <a:fillRect/>
          </a:stretch>
        </p:blipFill>
        <p:spPr bwMode="auto">
          <a:xfrm>
            <a:off x="214282" y="0"/>
            <a:ext cx="9182132" cy="8501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 Box 30"/>
          <p:cNvSpPr txBox="1">
            <a:spLocks noChangeArrowheads="1"/>
          </p:cNvSpPr>
          <p:nvPr/>
        </p:nvSpPr>
        <p:spPr bwMode="auto">
          <a:xfrm>
            <a:off x="500034" y="2643182"/>
            <a:ext cx="835824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6000" dirty="0" smtClean="0">
                <a:solidFill>
                  <a:srgbClr val="000066"/>
                </a:solidFill>
                <a:latin typeface="+mj-ea"/>
                <a:ea typeface="+mj-ea"/>
              </a:rPr>
              <a:t>논산시 축제 </a:t>
            </a:r>
            <a:r>
              <a:rPr lang="en-US" altLang="ko-KR" sz="6000" dirty="0" smtClean="0">
                <a:solidFill>
                  <a:srgbClr val="000066"/>
                </a:solidFill>
                <a:latin typeface="+mj-ea"/>
                <a:ea typeface="+mj-ea"/>
              </a:rPr>
              <a:t>2</a:t>
            </a:r>
            <a:r>
              <a:rPr lang="ko-KR" altLang="en-US" sz="6000" dirty="0" smtClean="0">
                <a:solidFill>
                  <a:srgbClr val="000066"/>
                </a:solidFill>
                <a:latin typeface="+mj-ea"/>
                <a:ea typeface="+mj-ea"/>
              </a:rPr>
              <a:t>가지 소개</a:t>
            </a:r>
            <a:endParaRPr lang="ko-KR" altLang="en-US" sz="6000" dirty="0">
              <a:solidFill>
                <a:srgbClr val="000066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Rectangle 2"/>
          <p:cNvSpPr>
            <a:spLocks noChangeArrowheads="1"/>
          </p:cNvSpPr>
          <p:nvPr/>
        </p:nvSpPr>
        <p:spPr bwMode="auto">
          <a:xfrm>
            <a:off x="323850" y="6350"/>
            <a:ext cx="8820150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lIns="91435" tIns="45718" rIns="91435" bIns="45718" anchor="ctr"/>
          <a:lstStyle/>
          <a:p>
            <a:pPr>
              <a:defRPr/>
            </a:pPr>
            <a:r>
              <a:rPr lang="en-US" altLang="ko-KR" sz="1600" b="1" dirty="0">
                <a:solidFill>
                  <a:srgbClr val="FFFF66"/>
                </a:solidFill>
              </a:rPr>
              <a:t>I </a:t>
            </a:r>
            <a:r>
              <a:rPr lang="en-US" altLang="ko-KR" sz="1600" dirty="0">
                <a:solidFill>
                  <a:srgbClr val="FFFF66"/>
                </a:solidFill>
              </a:rPr>
              <a:t>. </a:t>
            </a:r>
            <a:r>
              <a:rPr lang="ko-KR" altLang="en-US" sz="1600" dirty="0">
                <a:solidFill>
                  <a:srgbClr val="FFFF66"/>
                </a:solidFill>
              </a:rPr>
              <a:t>논산시 소개</a:t>
            </a:r>
          </a:p>
        </p:txBody>
      </p:sp>
      <p:grpSp>
        <p:nvGrpSpPr>
          <p:cNvPr id="21507" name="Group 28"/>
          <p:cNvGrpSpPr>
            <a:grpSpLocks/>
          </p:cNvGrpSpPr>
          <p:nvPr/>
        </p:nvGrpSpPr>
        <p:grpSpPr bwMode="auto">
          <a:xfrm>
            <a:off x="647700" y="785813"/>
            <a:ext cx="8748713" cy="1000125"/>
            <a:chOff x="249" y="854"/>
            <a:chExt cx="5184" cy="674"/>
          </a:xfrm>
        </p:grpSpPr>
        <p:pic>
          <p:nvPicPr>
            <p:cNvPr id="21511" name="Picture 29" descr="흰바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51"/>
            <a:stretch>
              <a:fillRect/>
            </a:stretch>
          </p:blipFill>
          <p:spPr bwMode="auto">
            <a:xfrm>
              <a:off x="260" y="854"/>
              <a:ext cx="5173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Text Box 30"/>
            <p:cNvSpPr txBox="1">
              <a:spLocks noChangeArrowheads="1"/>
            </p:cNvSpPr>
            <p:nvPr/>
          </p:nvSpPr>
          <p:spPr bwMode="auto">
            <a:xfrm>
              <a:off x="542" y="928"/>
              <a:ext cx="3912" cy="3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지역축제 </a:t>
              </a:r>
              <a:r>
                <a:rPr lang="en-US" altLang="ko-KR" sz="2800" dirty="0" smtClean="0">
                  <a:solidFill>
                    <a:srgbClr val="000066"/>
                  </a:solidFill>
                  <a:latin typeface="+mj-ea"/>
                  <a:ea typeface="+mj-ea"/>
                </a:rPr>
                <a:t>– </a:t>
              </a:r>
              <a:r>
                <a:rPr lang="ko-KR" altLang="en-US" sz="2800" dirty="0" smtClean="0">
                  <a:solidFill>
                    <a:srgbClr val="000066"/>
                  </a:solidFill>
                  <a:latin typeface="+mj-ea"/>
                  <a:ea typeface="+mj-ea"/>
                </a:rPr>
                <a:t>논산딸기축제</a:t>
              </a:r>
              <a:r>
                <a:rPr lang="en-US" altLang="ko-KR" sz="2800" dirty="0" smtClean="0">
                  <a:solidFill>
                    <a:srgbClr val="000066"/>
                  </a:solidFill>
                  <a:latin typeface="+mj-ea"/>
                  <a:ea typeface="+mj-ea"/>
                </a:rPr>
                <a:t>(4</a:t>
              </a:r>
              <a:r>
                <a:rPr lang="ko-KR" altLang="en-US" sz="2800" dirty="0" smtClean="0">
                  <a:solidFill>
                    <a:srgbClr val="000066"/>
                  </a:solidFill>
                  <a:latin typeface="+mj-ea"/>
                  <a:ea typeface="+mj-ea"/>
                </a:rPr>
                <a:t>월</a:t>
              </a:r>
              <a:r>
                <a:rPr lang="en-US" altLang="ko-KR" sz="2800" dirty="0" smtClean="0">
                  <a:solidFill>
                    <a:srgbClr val="000066"/>
                  </a:solidFill>
                  <a:latin typeface="+mj-ea"/>
                  <a:ea typeface="+mj-ea"/>
                </a:rPr>
                <a:t>)</a:t>
              </a:r>
              <a:endParaRPr lang="ko-KR" altLang="en-US" sz="2800" dirty="0">
                <a:solidFill>
                  <a:srgbClr val="000066"/>
                </a:solidFill>
                <a:latin typeface="+mj-ea"/>
                <a:ea typeface="+mj-ea"/>
              </a:endParaRPr>
            </a:p>
          </p:txBody>
        </p:sp>
        <p:grpSp>
          <p:nvGrpSpPr>
            <p:cNvPr id="21513" name="Group 31"/>
            <p:cNvGrpSpPr>
              <a:grpSpLocks/>
            </p:cNvGrpSpPr>
            <p:nvPr/>
          </p:nvGrpSpPr>
          <p:grpSpPr bwMode="auto">
            <a:xfrm>
              <a:off x="249" y="936"/>
              <a:ext cx="215" cy="317"/>
              <a:chOff x="340" y="2478"/>
              <a:chExt cx="181" cy="363"/>
            </a:xfrm>
          </p:grpSpPr>
          <p:sp>
            <p:nvSpPr>
              <p:cNvPr id="21514" name="AutoShape 32"/>
              <p:cNvSpPr>
                <a:spLocks noChangeArrowheads="1"/>
              </p:cNvSpPr>
              <p:nvPr/>
            </p:nvSpPr>
            <p:spPr bwMode="auto">
              <a:xfrm>
                <a:off x="340" y="2478"/>
                <a:ext cx="181" cy="363"/>
              </a:xfrm>
              <a:prstGeom prst="roundRect">
                <a:avLst>
                  <a:gd name="adj" fmla="val 11051"/>
                </a:avLst>
              </a:prstGeom>
              <a:gradFill rotWithShape="1">
                <a:gsLst>
                  <a:gs pos="0">
                    <a:srgbClr val="923A00"/>
                  </a:gs>
                  <a:gs pos="100000">
                    <a:srgbClr val="FF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21515" name="AutoShape 33"/>
              <p:cNvSpPr>
                <a:spLocks noChangeArrowheads="1"/>
              </p:cNvSpPr>
              <p:nvPr/>
            </p:nvSpPr>
            <p:spPr bwMode="auto">
              <a:xfrm flipV="1">
                <a:off x="340" y="2478"/>
                <a:ext cx="179" cy="100"/>
              </a:xfrm>
              <a:prstGeom prst="roundRect">
                <a:avLst>
                  <a:gd name="adj" fmla="val 15000"/>
                </a:avLst>
              </a:prstGeom>
              <a:gradFill rotWithShape="1">
                <a:gsLst>
                  <a:gs pos="0">
                    <a:srgbClr val="FF9933">
                      <a:alpha val="0"/>
                    </a:srgb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3" name="Text Box 34"/>
              <p:cNvSpPr txBox="1">
                <a:spLocks noChangeArrowheads="1"/>
              </p:cNvSpPr>
              <p:nvPr/>
            </p:nvSpPr>
            <p:spPr bwMode="auto">
              <a:xfrm>
                <a:off x="340" y="2525"/>
                <a:ext cx="174" cy="2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lIns="0" tIns="0" rIns="0" bIns="0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algn="ctr" eaLnBrk="1" latinLnBrk="0" hangingPunct="1"/>
                <a:r>
                  <a:rPr lang="en-US" altLang="ko-KR" sz="2400">
                    <a:solidFill>
                      <a:schemeClr val="bg1"/>
                    </a:solidFill>
                  </a:rPr>
                  <a:t>4</a:t>
                </a:r>
              </a:p>
            </p:txBody>
          </p:sp>
        </p:grpSp>
      </p:grpSp>
      <p:pic>
        <p:nvPicPr>
          <p:cNvPr id="21508" name="그림 10" descr="noname0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1722425"/>
            <a:ext cx="8215370" cy="4564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그림 11" descr="noname0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1714488"/>
            <a:ext cx="8143932" cy="4574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2" descr="C:\Users\Administrator\Desktop\PPT자료\IMG_2092.JPG"/>
          <p:cNvPicPr>
            <a:picLocks noChangeAspect="1" noChangeArrowheads="1"/>
          </p:cNvPicPr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 bwMode="auto">
          <a:xfrm>
            <a:off x="785786" y="1714488"/>
            <a:ext cx="8143932" cy="4538158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15" name="그림 14" descr="논산딸기축제 포스터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8926" y="1500174"/>
            <a:ext cx="3688115" cy="5357826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9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29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Rectangle 2"/>
          <p:cNvSpPr>
            <a:spLocks noChangeArrowheads="1"/>
          </p:cNvSpPr>
          <p:nvPr/>
        </p:nvSpPr>
        <p:spPr bwMode="auto">
          <a:xfrm>
            <a:off x="323850" y="6350"/>
            <a:ext cx="8820150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lIns="91435" tIns="45718" rIns="91435" bIns="45718" anchor="ctr"/>
          <a:lstStyle/>
          <a:p>
            <a:pPr>
              <a:defRPr/>
            </a:pPr>
            <a:r>
              <a:rPr lang="en-US" altLang="ko-KR" sz="1600" b="1" dirty="0">
                <a:solidFill>
                  <a:srgbClr val="FFFF66"/>
                </a:solidFill>
              </a:rPr>
              <a:t>I </a:t>
            </a:r>
            <a:r>
              <a:rPr lang="en-US" altLang="ko-KR" sz="1600" dirty="0">
                <a:solidFill>
                  <a:srgbClr val="FFFF66"/>
                </a:solidFill>
              </a:rPr>
              <a:t>. </a:t>
            </a:r>
            <a:r>
              <a:rPr lang="ko-KR" altLang="en-US" sz="1600" dirty="0">
                <a:solidFill>
                  <a:srgbClr val="FFFF66"/>
                </a:solidFill>
              </a:rPr>
              <a:t>논산시 소개</a:t>
            </a:r>
          </a:p>
        </p:txBody>
      </p:sp>
      <p:grpSp>
        <p:nvGrpSpPr>
          <p:cNvPr id="22531" name="Group 28"/>
          <p:cNvGrpSpPr>
            <a:grpSpLocks/>
          </p:cNvGrpSpPr>
          <p:nvPr/>
        </p:nvGrpSpPr>
        <p:grpSpPr bwMode="auto">
          <a:xfrm>
            <a:off x="647700" y="928688"/>
            <a:ext cx="8748713" cy="1000125"/>
            <a:chOff x="249" y="854"/>
            <a:chExt cx="5184" cy="674"/>
          </a:xfrm>
        </p:grpSpPr>
        <p:pic>
          <p:nvPicPr>
            <p:cNvPr id="22534" name="Picture 29" descr="흰바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51"/>
            <a:stretch>
              <a:fillRect/>
            </a:stretch>
          </p:blipFill>
          <p:spPr bwMode="auto">
            <a:xfrm>
              <a:off x="260" y="854"/>
              <a:ext cx="5173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Text Box 30"/>
            <p:cNvSpPr txBox="1">
              <a:spLocks noChangeArrowheads="1"/>
            </p:cNvSpPr>
            <p:nvPr/>
          </p:nvSpPr>
          <p:spPr bwMode="auto">
            <a:xfrm>
              <a:off x="542" y="928"/>
              <a:ext cx="3912" cy="3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지역축제 </a:t>
              </a:r>
              <a:r>
                <a:rPr lang="en-US" altLang="ko-KR" sz="2800" dirty="0">
                  <a:solidFill>
                    <a:srgbClr val="000066"/>
                  </a:solidFill>
                  <a:latin typeface="+mj-ea"/>
                  <a:ea typeface="+mj-ea"/>
                </a:rPr>
                <a:t>- </a:t>
              </a: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강경발효젓갈축제 </a:t>
              </a:r>
            </a:p>
          </p:txBody>
        </p:sp>
        <p:grpSp>
          <p:nvGrpSpPr>
            <p:cNvPr id="22536" name="Group 31"/>
            <p:cNvGrpSpPr>
              <a:grpSpLocks/>
            </p:cNvGrpSpPr>
            <p:nvPr/>
          </p:nvGrpSpPr>
          <p:grpSpPr bwMode="auto">
            <a:xfrm>
              <a:off x="249" y="936"/>
              <a:ext cx="215" cy="317"/>
              <a:chOff x="340" y="2478"/>
              <a:chExt cx="181" cy="363"/>
            </a:xfrm>
          </p:grpSpPr>
          <p:sp>
            <p:nvSpPr>
              <p:cNvPr id="22537" name="AutoShape 32"/>
              <p:cNvSpPr>
                <a:spLocks noChangeArrowheads="1"/>
              </p:cNvSpPr>
              <p:nvPr/>
            </p:nvSpPr>
            <p:spPr bwMode="auto">
              <a:xfrm>
                <a:off x="340" y="2478"/>
                <a:ext cx="181" cy="363"/>
              </a:xfrm>
              <a:prstGeom prst="roundRect">
                <a:avLst>
                  <a:gd name="adj" fmla="val 11051"/>
                </a:avLst>
              </a:prstGeom>
              <a:gradFill rotWithShape="1">
                <a:gsLst>
                  <a:gs pos="0">
                    <a:srgbClr val="923A00"/>
                  </a:gs>
                  <a:gs pos="100000">
                    <a:srgbClr val="FF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22538" name="AutoShape 33"/>
              <p:cNvSpPr>
                <a:spLocks noChangeArrowheads="1"/>
              </p:cNvSpPr>
              <p:nvPr/>
            </p:nvSpPr>
            <p:spPr bwMode="auto">
              <a:xfrm flipV="1">
                <a:off x="340" y="2478"/>
                <a:ext cx="179" cy="100"/>
              </a:xfrm>
              <a:prstGeom prst="roundRect">
                <a:avLst>
                  <a:gd name="adj" fmla="val 15000"/>
                </a:avLst>
              </a:prstGeom>
              <a:gradFill rotWithShape="1">
                <a:gsLst>
                  <a:gs pos="0">
                    <a:srgbClr val="FF9933">
                      <a:alpha val="0"/>
                    </a:srgb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3" name="Text Box 34"/>
              <p:cNvSpPr txBox="1">
                <a:spLocks noChangeArrowheads="1"/>
              </p:cNvSpPr>
              <p:nvPr/>
            </p:nvSpPr>
            <p:spPr bwMode="auto">
              <a:xfrm>
                <a:off x="340" y="2525"/>
                <a:ext cx="174" cy="2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lIns="0" tIns="0" rIns="0" bIns="0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algn="ctr" eaLnBrk="1" latinLnBrk="0" hangingPunct="1"/>
                <a:r>
                  <a:rPr lang="en-US" altLang="ko-KR" sz="2400">
                    <a:solidFill>
                      <a:schemeClr val="bg1"/>
                    </a:solidFill>
                  </a:rPr>
                  <a:t>4</a:t>
                </a:r>
              </a:p>
            </p:txBody>
          </p:sp>
        </p:grpSp>
      </p:grpSp>
      <p:pic>
        <p:nvPicPr>
          <p:cNvPr id="11" name="Picture 63" descr="C:\Users\Administrator\Desktop\PPT자료\외국인축제.jpg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714348" y="1643050"/>
            <a:ext cx="8072494" cy="4957718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22533" name="그림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1714488"/>
            <a:ext cx="8001056" cy="4821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그림 11" descr="젓갈축제자료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88" y="1752634"/>
            <a:ext cx="3500462" cy="5105366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29" presetClass="exit" presetSubtype="0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목차배경02"/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94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555" name="그룹 32"/>
          <p:cNvGrpSpPr>
            <a:grpSpLocks/>
          </p:cNvGrpSpPr>
          <p:nvPr/>
        </p:nvGrpSpPr>
        <p:grpSpPr bwMode="auto">
          <a:xfrm>
            <a:off x="1028700" y="1828800"/>
            <a:ext cx="6991350" cy="1912938"/>
            <a:chOff x="1028700" y="1828800"/>
            <a:chExt cx="6991350" cy="1912938"/>
          </a:xfrm>
        </p:grpSpPr>
        <p:sp>
          <p:nvSpPr>
            <p:cNvPr id="23556" name="Freeform 3"/>
            <p:cNvSpPr>
              <a:spLocks/>
            </p:cNvSpPr>
            <p:nvPr/>
          </p:nvSpPr>
          <p:spPr bwMode="gray">
            <a:xfrm>
              <a:off x="1028700" y="2779713"/>
              <a:ext cx="2019300" cy="962025"/>
            </a:xfrm>
            <a:custGeom>
              <a:avLst/>
              <a:gdLst>
                <a:gd name="T0" fmla="*/ 2147483647 w 2320"/>
                <a:gd name="T1" fmla="*/ 2147483647 h 792"/>
                <a:gd name="T2" fmla="*/ 2147483647 w 2320"/>
                <a:gd name="T3" fmla="*/ 0 h 792"/>
                <a:gd name="T4" fmla="*/ 0 w 2320"/>
                <a:gd name="T5" fmla="*/ 0 h 792"/>
                <a:gd name="T6" fmla="*/ 0 w 2320"/>
                <a:gd name="T7" fmla="*/ 2147483647 h 792"/>
                <a:gd name="T8" fmla="*/ 2147483647 w 2320"/>
                <a:gd name="T9" fmla="*/ 2147483647 h 792"/>
                <a:gd name="T10" fmla="*/ 2147483647 w 2320"/>
                <a:gd name="T11" fmla="*/ 2147483647 h 792"/>
                <a:gd name="T12" fmla="*/ 2147483647 w 2320"/>
                <a:gd name="T13" fmla="*/ 2147483647 h 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20"/>
                <a:gd name="T22" fmla="*/ 0 h 792"/>
                <a:gd name="T23" fmla="*/ 2320 w 2320"/>
                <a:gd name="T24" fmla="*/ 792 h 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20" h="792">
                  <a:moveTo>
                    <a:pt x="88" y="696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792"/>
                  </a:lnTo>
                  <a:lnTo>
                    <a:pt x="2320" y="792"/>
                  </a:lnTo>
                  <a:lnTo>
                    <a:pt x="2320" y="696"/>
                  </a:lnTo>
                  <a:lnTo>
                    <a:pt x="88" y="696"/>
                  </a:lnTo>
                  <a:close/>
                </a:path>
              </a:pathLst>
            </a:cu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23557" name="Freeform 4"/>
            <p:cNvSpPr>
              <a:spLocks/>
            </p:cNvSpPr>
            <p:nvPr/>
          </p:nvSpPr>
          <p:spPr bwMode="gray">
            <a:xfrm rot="10800000">
              <a:off x="6096000" y="1828800"/>
              <a:ext cx="1924050" cy="962025"/>
            </a:xfrm>
            <a:custGeom>
              <a:avLst/>
              <a:gdLst>
                <a:gd name="T0" fmla="*/ 2147483647 w 2320"/>
                <a:gd name="T1" fmla="*/ 2147483647 h 792"/>
                <a:gd name="T2" fmla="*/ 2147483647 w 2320"/>
                <a:gd name="T3" fmla="*/ 0 h 792"/>
                <a:gd name="T4" fmla="*/ 0 w 2320"/>
                <a:gd name="T5" fmla="*/ 0 h 792"/>
                <a:gd name="T6" fmla="*/ 0 w 2320"/>
                <a:gd name="T7" fmla="*/ 2147483647 h 792"/>
                <a:gd name="T8" fmla="*/ 2147483647 w 2320"/>
                <a:gd name="T9" fmla="*/ 2147483647 h 792"/>
                <a:gd name="T10" fmla="*/ 2147483647 w 2320"/>
                <a:gd name="T11" fmla="*/ 2147483647 h 792"/>
                <a:gd name="T12" fmla="*/ 2147483647 w 2320"/>
                <a:gd name="T13" fmla="*/ 2147483647 h 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20"/>
                <a:gd name="T22" fmla="*/ 0 h 792"/>
                <a:gd name="T23" fmla="*/ 2320 w 2320"/>
                <a:gd name="T24" fmla="*/ 792 h 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20" h="792">
                  <a:moveTo>
                    <a:pt x="88" y="696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792"/>
                  </a:lnTo>
                  <a:lnTo>
                    <a:pt x="2320" y="792"/>
                  </a:lnTo>
                  <a:lnTo>
                    <a:pt x="2320" y="696"/>
                  </a:lnTo>
                  <a:lnTo>
                    <a:pt x="88" y="696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6" name="Rectangle 5"/>
            <p:cNvSpPr>
              <a:spLocks noChangeArrowheads="1"/>
            </p:cNvSpPr>
            <p:nvPr/>
          </p:nvSpPr>
          <p:spPr bwMode="gray">
            <a:xfrm>
              <a:off x="1208088" y="2017713"/>
              <a:ext cx="6629400" cy="1524000"/>
            </a:xfrm>
            <a:prstGeom prst="rect">
              <a:avLst/>
            </a:prstGeom>
            <a:solidFill>
              <a:srgbClr val="E08500"/>
            </a:soli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rgbClr val="B2B2B2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 eaLnBrk="0" latinLnBrk="0" hangingPunct="0">
                <a:defRPr/>
              </a:pPr>
              <a:r>
                <a:rPr kumimoji="0" lang="en-US" altLang="ko-KR" sz="5400" dirty="0">
                  <a:solidFill>
                    <a:srgbClr val="FFFFFF"/>
                  </a:solidFill>
                  <a:latin typeface="Arial" charset="0"/>
                </a:rPr>
                <a:t>Ⅱ. </a:t>
              </a:r>
              <a:r>
                <a:rPr kumimoji="0" lang="ko-KR" altLang="en-US" sz="5400" dirty="0">
                  <a:solidFill>
                    <a:srgbClr val="FFFFFF"/>
                  </a:solidFill>
                  <a:latin typeface="Arial" charset="0"/>
                </a:rPr>
                <a:t>사업계획</a:t>
              </a:r>
              <a:endParaRPr kumimoji="0" lang="en-US" altLang="ko-KR" sz="5400" dirty="0">
                <a:solidFill>
                  <a:srgbClr val="FFFFFF"/>
                </a:solidFill>
                <a:latin typeface="Arial" charset="0"/>
              </a:endParaRPr>
            </a:p>
          </p:txBody>
        </p:sp>
      </p:grp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8"/>
          <p:cNvGrpSpPr>
            <a:grpSpLocks/>
          </p:cNvGrpSpPr>
          <p:nvPr/>
        </p:nvGrpSpPr>
        <p:grpSpPr bwMode="auto">
          <a:xfrm>
            <a:off x="500063" y="214313"/>
            <a:ext cx="8948737" cy="1000125"/>
            <a:chOff x="290" y="854"/>
            <a:chExt cx="5173" cy="674"/>
          </a:xfrm>
        </p:grpSpPr>
        <p:pic>
          <p:nvPicPr>
            <p:cNvPr id="24609" name="Picture 29" descr="흰바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51"/>
            <a:stretch>
              <a:fillRect/>
            </a:stretch>
          </p:blipFill>
          <p:spPr bwMode="auto">
            <a:xfrm>
              <a:off x="290" y="854"/>
              <a:ext cx="5173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" name="Text Box 30"/>
            <p:cNvSpPr txBox="1">
              <a:spLocks noChangeArrowheads="1"/>
            </p:cNvSpPr>
            <p:nvPr/>
          </p:nvSpPr>
          <p:spPr bwMode="auto">
            <a:xfrm>
              <a:off x="542" y="928"/>
              <a:ext cx="3908" cy="3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전년도 사업 평가 결과</a:t>
              </a:r>
            </a:p>
          </p:txBody>
        </p:sp>
        <p:grpSp>
          <p:nvGrpSpPr>
            <p:cNvPr id="24611" name="Group 31"/>
            <p:cNvGrpSpPr>
              <a:grpSpLocks/>
            </p:cNvGrpSpPr>
            <p:nvPr/>
          </p:nvGrpSpPr>
          <p:grpSpPr bwMode="auto">
            <a:xfrm>
              <a:off x="322" y="937"/>
              <a:ext cx="220" cy="317"/>
              <a:chOff x="402" y="2478"/>
              <a:chExt cx="186" cy="363"/>
            </a:xfrm>
          </p:grpSpPr>
          <p:sp>
            <p:nvSpPr>
              <p:cNvPr id="24612" name="AutoShape 32"/>
              <p:cNvSpPr>
                <a:spLocks noChangeArrowheads="1"/>
              </p:cNvSpPr>
              <p:nvPr/>
            </p:nvSpPr>
            <p:spPr bwMode="auto">
              <a:xfrm>
                <a:off x="402" y="2478"/>
                <a:ext cx="181" cy="363"/>
              </a:xfrm>
              <a:prstGeom prst="roundRect">
                <a:avLst>
                  <a:gd name="adj" fmla="val 11051"/>
                </a:avLst>
              </a:prstGeom>
              <a:gradFill rotWithShape="1">
                <a:gsLst>
                  <a:gs pos="0">
                    <a:srgbClr val="923A00"/>
                  </a:gs>
                  <a:gs pos="100000">
                    <a:srgbClr val="FF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24613" name="AutoShape 33"/>
              <p:cNvSpPr>
                <a:spLocks noChangeArrowheads="1"/>
              </p:cNvSpPr>
              <p:nvPr/>
            </p:nvSpPr>
            <p:spPr bwMode="auto">
              <a:xfrm flipV="1">
                <a:off x="409" y="2478"/>
                <a:ext cx="179" cy="100"/>
              </a:xfrm>
              <a:prstGeom prst="roundRect">
                <a:avLst>
                  <a:gd name="adj" fmla="val 15000"/>
                </a:avLst>
              </a:prstGeom>
              <a:gradFill rotWithShape="1">
                <a:gsLst>
                  <a:gs pos="0">
                    <a:srgbClr val="FF9933">
                      <a:alpha val="0"/>
                    </a:srgb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97" name="Text Box 34"/>
              <p:cNvSpPr txBox="1">
                <a:spLocks noChangeArrowheads="1"/>
              </p:cNvSpPr>
              <p:nvPr/>
            </p:nvSpPr>
            <p:spPr bwMode="auto">
              <a:xfrm>
                <a:off x="409" y="2525"/>
                <a:ext cx="175" cy="2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lIns="0" tIns="0" rIns="0" bIns="0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algn="ctr" eaLnBrk="1" latinLnBrk="0" hangingPunct="1"/>
                <a:r>
                  <a:rPr lang="en-US" altLang="ko-KR" sz="240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</p:grpSp>
      <p:sp>
        <p:nvSpPr>
          <p:cNvPr id="24579" name="모서리가 둥근 직사각형 33"/>
          <p:cNvSpPr>
            <a:spLocks noChangeArrowheads="1"/>
          </p:cNvSpPr>
          <p:nvPr/>
        </p:nvSpPr>
        <p:spPr bwMode="auto">
          <a:xfrm>
            <a:off x="285750" y="1857375"/>
            <a:ext cx="8715375" cy="35718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graphicFrame>
        <p:nvGraphicFramePr>
          <p:cNvPr id="37" name="표 36"/>
          <p:cNvGraphicFramePr>
            <a:graphicFrameLocks noGrp="1"/>
          </p:cNvGraphicFramePr>
          <p:nvPr/>
        </p:nvGraphicFramePr>
        <p:xfrm>
          <a:off x="500063" y="5507038"/>
          <a:ext cx="8358188" cy="127997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89547"/>
                <a:gridCol w="2089547"/>
                <a:gridCol w="2089547"/>
                <a:gridCol w="2089547"/>
              </a:tblGrid>
              <a:tr h="3198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aseline="0" dirty="0" smtClean="0">
                          <a:solidFill>
                            <a:schemeClr val="bg1"/>
                          </a:solidFill>
                        </a:rPr>
                        <a:t>구분</a:t>
                      </a:r>
                      <a:endParaRPr lang="ko-KR" altLang="en-US" sz="1500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39" marR="91439" marT="45697" marB="4569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aseline="0" dirty="0" smtClean="0">
                          <a:solidFill>
                            <a:schemeClr val="bg1"/>
                          </a:solidFill>
                        </a:rPr>
                        <a:t>2010</a:t>
                      </a:r>
                      <a:r>
                        <a:rPr lang="ko-KR" altLang="en-US" sz="1500" baseline="0" dirty="0" smtClean="0">
                          <a:solidFill>
                            <a:schemeClr val="bg1"/>
                          </a:solidFill>
                        </a:rPr>
                        <a:t>년</a:t>
                      </a:r>
                      <a:endParaRPr lang="ko-KR" altLang="en-US" sz="1500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39" marR="91439" marT="45697" marB="4569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aseline="0" dirty="0" smtClean="0">
                          <a:solidFill>
                            <a:schemeClr val="bg1"/>
                          </a:solidFill>
                        </a:rPr>
                        <a:t>2011</a:t>
                      </a:r>
                      <a:r>
                        <a:rPr lang="ko-KR" altLang="en-US" sz="1500" baseline="0" dirty="0" smtClean="0">
                          <a:solidFill>
                            <a:schemeClr val="bg1"/>
                          </a:solidFill>
                        </a:rPr>
                        <a:t>년</a:t>
                      </a:r>
                      <a:endParaRPr lang="ko-KR" altLang="en-US" sz="1500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39" marR="91439" marT="45697" marB="4569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aseline="0" dirty="0" smtClean="0">
                          <a:solidFill>
                            <a:schemeClr val="bg1"/>
                          </a:solidFill>
                        </a:rPr>
                        <a:t>2012</a:t>
                      </a:r>
                      <a:r>
                        <a:rPr lang="ko-KR" altLang="en-US" sz="1500" baseline="0" dirty="0" smtClean="0">
                          <a:solidFill>
                            <a:schemeClr val="bg1"/>
                          </a:solidFill>
                        </a:rPr>
                        <a:t>년</a:t>
                      </a:r>
                      <a:endParaRPr lang="ko-KR" altLang="en-US" sz="1500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39" marR="91439" marT="45697" marB="45697"/>
                </a:tc>
              </a:tr>
              <a:tr h="3198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i="0" baseline="0" dirty="0" smtClean="0">
                          <a:solidFill>
                            <a:schemeClr val="tx1"/>
                          </a:solidFill>
                        </a:rPr>
                        <a:t>논산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97" marB="4569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31.50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97" marB="4569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37.46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97" marB="4569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39.09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97" marB="45697"/>
                </a:tc>
              </a:tr>
              <a:tr h="3198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i="0" baseline="0" dirty="0" smtClean="0">
                          <a:solidFill>
                            <a:schemeClr val="tx1"/>
                          </a:solidFill>
                        </a:rPr>
                        <a:t>충남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97" marB="4569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27.30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97" marB="4569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34.00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97" marB="4569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35.19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97" marB="45697"/>
                </a:tc>
              </a:tr>
              <a:tr h="3198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i="0" baseline="0" dirty="0" smtClean="0">
                          <a:solidFill>
                            <a:schemeClr val="tx1"/>
                          </a:solidFill>
                        </a:rPr>
                        <a:t>전국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97" marB="4569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27.90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97" marB="4569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35.38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97" marB="4569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37.50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697" marB="45697"/>
                </a:tc>
              </a:tr>
            </a:tbl>
          </a:graphicData>
        </a:graphic>
      </p:graphicFrame>
      <p:graphicFrame>
        <p:nvGraphicFramePr>
          <p:cNvPr id="38" name="차트 37"/>
          <p:cNvGraphicFramePr/>
          <p:nvPr>
            <p:extLst>
              <p:ext uri="{D42A27DB-BD31-4B8C-83A1-F6EECF244321}">
                <p14:modId xmlns:p14="http://schemas.microsoft.com/office/powerpoint/2010/main" val="3426502982"/>
              </p:ext>
            </p:extLst>
          </p:nvPr>
        </p:nvGraphicFramePr>
        <p:xfrm>
          <a:off x="142844" y="1928802"/>
          <a:ext cx="8858312" cy="3500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4608" name="Rectangle 223"/>
          <p:cNvSpPr>
            <a:spLocks noChangeArrowheads="1"/>
          </p:cNvSpPr>
          <p:nvPr/>
        </p:nvSpPr>
        <p:spPr bwMode="auto">
          <a:xfrm>
            <a:off x="928688" y="1071563"/>
            <a:ext cx="6643687" cy="576262"/>
          </a:xfrm>
          <a:prstGeom prst="rect">
            <a:avLst/>
          </a:prstGeom>
          <a:solidFill>
            <a:srgbClr val="0000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latinLnBrk="0">
              <a:lnSpc>
                <a:spcPct val="85000"/>
              </a:lnSpc>
            </a:pPr>
            <a:r>
              <a:rPr lang="ko-KR" altLang="en-US" sz="2400">
                <a:solidFill>
                  <a:schemeClr val="bg1"/>
                </a:solidFill>
              </a:rPr>
              <a:t>가</a:t>
            </a:r>
            <a:r>
              <a:rPr lang="en-US" altLang="ko-KR" sz="2400">
                <a:solidFill>
                  <a:schemeClr val="bg1"/>
                </a:solidFill>
              </a:rPr>
              <a:t>. </a:t>
            </a:r>
            <a:r>
              <a:rPr lang="ko-KR" altLang="en-US" sz="2400">
                <a:solidFill>
                  <a:schemeClr val="bg1"/>
                </a:solidFill>
              </a:rPr>
              <a:t>최근 </a:t>
            </a:r>
            <a:r>
              <a:rPr lang="en-US" altLang="ko-KR" sz="2400">
                <a:solidFill>
                  <a:schemeClr val="bg1"/>
                </a:solidFill>
              </a:rPr>
              <a:t>3</a:t>
            </a:r>
            <a:r>
              <a:rPr lang="ko-KR" altLang="en-US" sz="2400">
                <a:solidFill>
                  <a:schemeClr val="bg1"/>
                </a:solidFill>
              </a:rPr>
              <a:t>년간 수검률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28"/>
          <p:cNvGrpSpPr>
            <a:grpSpLocks/>
          </p:cNvGrpSpPr>
          <p:nvPr/>
        </p:nvGrpSpPr>
        <p:grpSpPr bwMode="auto">
          <a:xfrm>
            <a:off x="285750" y="142875"/>
            <a:ext cx="8948738" cy="1000125"/>
            <a:chOff x="290" y="854"/>
            <a:chExt cx="5173" cy="674"/>
          </a:xfrm>
        </p:grpSpPr>
        <p:pic>
          <p:nvPicPr>
            <p:cNvPr id="25644" name="Picture 29" descr="흰바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51"/>
            <a:stretch>
              <a:fillRect/>
            </a:stretch>
          </p:blipFill>
          <p:spPr bwMode="auto">
            <a:xfrm>
              <a:off x="290" y="854"/>
              <a:ext cx="5173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" name="Text Box 30"/>
            <p:cNvSpPr txBox="1">
              <a:spLocks noChangeArrowheads="1"/>
            </p:cNvSpPr>
            <p:nvPr/>
          </p:nvSpPr>
          <p:spPr bwMode="auto">
            <a:xfrm>
              <a:off x="542" y="928"/>
              <a:ext cx="3908" cy="3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전년도 사업 평가 결과</a:t>
              </a:r>
            </a:p>
          </p:txBody>
        </p:sp>
        <p:grpSp>
          <p:nvGrpSpPr>
            <p:cNvPr id="25646" name="Group 31"/>
            <p:cNvGrpSpPr>
              <a:grpSpLocks/>
            </p:cNvGrpSpPr>
            <p:nvPr/>
          </p:nvGrpSpPr>
          <p:grpSpPr bwMode="auto">
            <a:xfrm>
              <a:off x="322" y="937"/>
              <a:ext cx="220" cy="317"/>
              <a:chOff x="402" y="2478"/>
              <a:chExt cx="186" cy="363"/>
            </a:xfrm>
          </p:grpSpPr>
          <p:sp>
            <p:nvSpPr>
              <p:cNvPr id="25647" name="AutoShape 32"/>
              <p:cNvSpPr>
                <a:spLocks noChangeArrowheads="1"/>
              </p:cNvSpPr>
              <p:nvPr/>
            </p:nvSpPr>
            <p:spPr bwMode="auto">
              <a:xfrm>
                <a:off x="402" y="2478"/>
                <a:ext cx="181" cy="363"/>
              </a:xfrm>
              <a:prstGeom prst="roundRect">
                <a:avLst>
                  <a:gd name="adj" fmla="val 11051"/>
                </a:avLst>
              </a:prstGeom>
              <a:gradFill rotWithShape="1">
                <a:gsLst>
                  <a:gs pos="0">
                    <a:srgbClr val="923A00"/>
                  </a:gs>
                  <a:gs pos="100000">
                    <a:srgbClr val="FF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25648" name="AutoShape 33"/>
              <p:cNvSpPr>
                <a:spLocks noChangeArrowheads="1"/>
              </p:cNvSpPr>
              <p:nvPr/>
            </p:nvSpPr>
            <p:spPr bwMode="auto">
              <a:xfrm flipV="1">
                <a:off x="409" y="2478"/>
                <a:ext cx="179" cy="100"/>
              </a:xfrm>
              <a:prstGeom prst="roundRect">
                <a:avLst>
                  <a:gd name="adj" fmla="val 15000"/>
                </a:avLst>
              </a:prstGeom>
              <a:gradFill rotWithShape="1">
                <a:gsLst>
                  <a:gs pos="0">
                    <a:srgbClr val="FF9933">
                      <a:alpha val="0"/>
                    </a:srgb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97" name="Text Box 34"/>
              <p:cNvSpPr txBox="1">
                <a:spLocks noChangeArrowheads="1"/>
              </p:cNvSpPr>
              <p:nvPr/>
            </p:nvSpPr>
            <p:spPr bwMode="auto">
              <a:xfrm>
                <a:off x="409" y="2525"/>
                <a:ext cx="175" cy="2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lIns="0" tIns="0" rIns="0" bIns="0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algn="ctr" eaLnBrk="1" latinLnBrk="0" hangingPunct="1"/>
                <a:r>
                  <a:rPr lang="en-US" altLang="ko-KR" sz="240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</p:grpSp>
      <p:sp>
        <p:nvSpPr>
          <p:cNvPr id="25603" name="모서리가 둥근 직사각형 33"/>
          <p:cNvSpPr>
            <a:spLocks noChangeArrowheads="1"/>
          </p:cNvSpPr>
          <p:nvPr/>
        </p:nvSpPr>
        <p:spPr bwMode="auto">
          <a:xfrm>
            <a:off x="142875" y="1643063"/>
            <a:ext cx="9001125" cy="307181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graphicFrame>
        <p:nvGraphicFramePr>
          <p:cNvPr id="37" name="표 36"/>
          <p:cNvGraphicFramePr>
            <a:graphicFrameLocks noGrp="1"/>
          </p:cNvGraphicFramePr>
          <p:nvPr/>
        </p:nvGraphicFramePr>
        <p:xfrm>
          <a:off x="214313" y="4786313"/>
          <a:ext cx="8715376" cy="195103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178844"/>
                <a:gridCol w="2178844"/>
                <a:gridCol w="2178844"/>
                <a:gridCol w="2178844"/>
              </a:tblGrid>
              <a:tr h="3200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aseline="0" dirty="0" smtClean="0">
                          <a:solidFill>
                            <a:schemeClr val="bg1"/>
                          </a:solidFill>
                        </a:rPr>
                        <a:t>구분</a:t>
                      </a:r>
                      <a:endParaRPr lang="ko-KR" altLang="en-US" sz="1500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aseline="0" dirty="0" smtClean="0">
                          <a:solidFill>
                            <a:schemeClr val="bg1"/>
                          </a:solidFill>
                        </a:rPr>
                        <a:t>2010</a:t>
                      </a:r>
                      <a:r>
                        <a:rPr lang="ko-KR" altLang="en-US" sz="1500" baseline="0" dirty="0" smtClean="0">
                          <a:solidFill>
                            <a:schemeClr val="bg1"/>
                          </a:solidFill>
                        </a:rPr>
                        <a:t>년</a:t>
                      </a:r>
                      <a:endParaRPr lang="ko-KR" altLang="en-US" sz="1500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aseline="0" dirty="0" smtClean="0">
                          <a:solidFill>
                            <a:schemeClr val="bg1"/>
                          </a:solidFill>
                        </a:rPr>
                        <a:t>2011</a:t>
                      </a:r>
                      <a:r>
                        <a:rPr lang="ko-KR" altLang="en-US" sz="1500" baseline="0" dirty="0" smtClean="0">
                          <a:solidFill>
                            <a:schemeClr val="bg1"/>
                          </a:solidFill>
                        </a:rPr>
                        <a:t>년</a:t>
                      </a:r>
                      <a:endParaRPr lang="ko-KR" altLang="en-US" sz="1500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aseline="0" dirty="0" smtClean="0">
                          <a:solidFill>
                            <a:schemeClr val="bg1"/>
                          </a:solidFill>
                        </a:rPr>
                        <a:t>2012</a:t>
                      </a:r>
                      <a:r>
                        <a:rPr lang="ko-KR" altLang="en-US" sz="1500" baseline="0" dirty="0" smtClean="0">
                          <a:solidFill>
                            <a:schemeClr val="bg1"/>
                          </a:solidFill>
                        </a:rPr>
                        <a:t>년</a:t>
                      </a:r>
                      <a:endParaRPr lang="ko-KR" altLang="en-US" sz="1500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39" marR="91439" marT="45727" marB="45727"/>
                </a:tc>
              </a:tr>
              <a:tr h="3200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i="0" baseline="0" dirty="0" smtClean="0">
                          <a:solidFill>
                            <a:schemeClr val="tx1"/>
                          </a:solidFill>
                        </a:rPr>
                        <a:t>위암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37.50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43.80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45.43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</a:tr>
              <a:tr h="3200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i="0" baseline="0" dirty="0" smtClean="0">
                          <a:solidFill>
                            <a:schemeClr val="tx1"/>
                          </a:solidFill>
                        </a:rPr>
                        <a:t>간암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31.20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33.26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33.83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</a:tr>
              <a:tr h="3505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 i="0" baseline="0" dirty="0" smtClean="0">
                          <a:solidFill>
                            <a:srgbClr val="FF0000"/>
                          </a:solidFill>
                        </a:rPr>
                        <a:t>대장암</a:t>
                      </a:r>
                      <a:endParaRPr lang="ko-KR" altLang="en-US" sz="1700" b="1" i="0" baseline="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1" i="0" baseline="0" dirty="0" smtClean="0">
                          <a:solidFill>
                            <a:srgbClr val="FF0000"/>
                          </a:solidFill>
                        </a:rPr>
                        <a:t>27.90</a:t>
                      </a:r>
                      <a:endParaRPr lang="ko-KR" altLang="en-US" sz="1700" b="1" i="0" baseline="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1" i="0" baseline="0" dirty="0" smtClean="0">
                          <a:solidFill>
                            <a:srgbClr val="FF0000"/>
                          </a:solidFill>
                        </a:rPr>
                        <a:t>32.55</a:t>
                      </a:r>
                      <a:endParaRPr lang="ko-KR" altLang="en-US" sz="1700" b="1" i="0" baseline="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1" i="0" baseline="0" dirty="0" smtClean="0">
                          <a:solidFill>
                            <a:srgbClr val="FF0000"/>
                          </a:solidFill>
                        </a:rPr>
                        <a:t>31.82</a:t>
                      </a:r>
                      <a:endParaRPr lang="ko-KR" altLang="en-US" sz="1700" b="1" i="0" baseline="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7" marB="45727"/>
                </a:tc>
              </a:tr>
              <a:tr h="3200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i="0" baseline="0" dirty="0" smtClean="0">
                          <a:solidFill>
                            <a:schemeClr val="tx1"/>
                          </a:solidFill>
                        </a:rPr>
                        <a:t>유방암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41.90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46.32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50.15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</a:tr>
              <a:tr h="3200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i="0" baseline="0" dirty="0" err="1" smtClean="0">
                          <a:solidFill>
                            <a:schemeClr val="tx1"/>
                          </a:solidFill>
                        </a:rPr>
                        <a:t>자궁경부암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26.54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26.47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35.65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</a:tr>
            </a:tbl>
          </a:graphicData>
        </a:graphic>
      </p:graphicFrame>
      <p:graphicFrame>
        <p:nvGraphicFramePr>
          <p:cNvPr id="18" name="차트 17"/>
          <p:cNvGraphicFramePr/>
          <p:nvPr>
            <p:extLst>
              <p:ext uri="{D42A27DB-BD31-4B8C-83A1-F6EECF244321}">
                <p14:modId xmlns:p14="http://schemas.microsoft.com/office/powerpoint/2010/main" val="179886222"/>
              </p:ext>
            </p:extLst>
          </p:nvPr>
        </p:nvGraphicFramePr>
        <p:xfrm>
          <a:off x="214282" y="178592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차트 18"/>
          <p:cNvGraphicFramePr/>
          <p:nvPr>
            <p:extLst>
              <p:ext uri="{D42A27DB-BD31-4B8C-83A1-F6EECF244321}">
                <p14:modId xmlns:p14="http://schemas.microsoft.com/office/powerpoint/2010/main" val="2605119091"/>
              </p:ext>
            </p:extLst>
          </p:nvPr>
        </p:nvGraphicFramePr>
        <p:xfrm>
          <a:off x="4429124" y="1643050"/>
          <a:ext cx="4572000" cy="2957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5643" name="Rectangle 223"/>
          <p:cNvSpPr>
            <a:spLocks noChangeArrowheads="1"/>
          </p:cNvSpPr>
          <p:nvPr/>
        </p:nvSpPr>
        <p:spPr bwMode="auto">
          <a:xfrm>
            <a:off x="785813" y="857250"/>
            <a:ext cx="6643687" cy="576263"/>
          </a:xfrm>
          <a:prstGeom prst="rect">
            <a:avLst/>
          </a:prstGeom>
          <a:solidFill>
            <a:srgbClr val="0000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latinLnBrk="0">
              <a:lnSpc>
                <a:spcPct val="85000"/>
              </a:lnSpc>
            </a:pPr>
            <a:r>
              <a:rPr lang="ko-KR" altLang="en-US" sz="2400">
                <a:solidFill>
                  <a:schemeClr val="bg1"/>
                </a:solidFill>
              </a:rPr>
              <a:t>나</a:t>
            </a:r>
            <a:r>
              <a:rPr lang="en-US" altLang="ko-KR" sz="2400">
                <a:solidFill>
                  <a:schemeClr val="bg1"/>
                </a:solidFill>
              </a:rPr>
              <a:t>. </a:t>
            </a:r>
            <a:r>
              <a:rPr lang="ko-KR" altLang="en-US" sz="2400">
                <a:solidFill>
                  <a:schemeClr val="bg1"/>
                </a:solidFill>
              </a:rPr>
              <a:t>최근 </a:t>
            </a:r>
            <a:r>
              <a:rPr lang="en-US" altLang="ko-KR" sz="2400">
                <a:solidFill>
                  <a:schemeClr val="bg1"/>
                </a:solidFill>
              </a:rPr>
              <a:t>3</a:t>
            </a:r>
            <a:r>
              <a:rPr lang="ko-KR" altLang="en-US" sz="2400">
                <a:solidFill>
                  <a:schemeClr val="bg1"/>
                </a:solidFill>
              </a:rPr>
              <a:t>년간 암종별  수검률</a:t>
            </a:r>
            <a:r>
              <a:rPr lang="en-US" altLang="ko-KR" sz="2400">
                <a:solidFill>
                  <a:schemeClr val="bg1"/>
                </a:solidFill>
              </a:rPr>
              <a:t>(</a:t>
            </a:r>
            <a:r>
              <a:rPr lang="ko-KR" altLang="en-US" sz="2400">
                <a:solidFill>
                  <a:schemeClr val="bg1"/>
                </a:solidFill>
              </a:rPr>
              <a:t>논산시</a:t>
            </a:r>
            <a:r>
              <a:rPr lang="en-US" altLang="ko-KR" sz="2400">
                <a:solidFill>
                  <a:schemeClr val="bg1"/>
                </a:solidFill>
              </a:rPr>
              <a:t>)</a:t>
            </a:r>
            <a:endParaRPr lang="ko-KR" altLang="en-US" sz="24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214313" y="4786313"/>
          <a:ext cx="8715376" cy="195103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178844"/>
                <a:gridCol w="2178844"/>
                <a:gridCol w="2178844"/>
                <a:gridCol w="2178844"/>
              </a:tblGrid>
              <a:tr h="3200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aseline="0" dirty="0" smtClean="0">
                          <a:solidFill>
                            <a:schemeClr val="bg1"/>
                          </a:solidFill>
                        </a:rPr>
                        <a:t>구분</a:t>
                      </a:r>
                      <a:endParaRPr lang="ko-KR" altLang="en-US" sz="1500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aseline="0" dirty="0" smtClean="0">
                          <a:solidFill>
                            <a:schemeClr val="bg1"/>
                          </a:solidFill>
                        </a:rPr>
                        <a:t>2010</a:t>
                      </a:r>
                      <a:r>
                        <a:rPr lang="ko-KR" altLang="en-US" sz="1500" baseline="0" dirty="0" smtClean="0">
                          <a:solidFill>
                            <a:schemeClr val="bg1"/>
                          </a:solidFill>
                        </a:rPr>
                        <a:t>년</a:t>
                      </a:r>
                      <a:endParaRPr lang="ko-KR" altLang="en-US" sz="1500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aseline="0" dirty="0" smtClean="0">
                          <a:solidFill>
                            <a:schemeClr val="bg1"/>
                          </a:solidFill>
                        </a:rPr>
                        <a:t>2011</a:t>
                      </a:r>
                      <a:r>
                        <a:rPr lang="ko-KR" altLang="en-US" sz="1500" baseline="0" dirty="0" smtClean="0">
                          <a:solidFill>
                            <a:schemeClr val="bg1"/>
                          </a:solidFill>
                        </a:rPr>
                        <a:t>년</a:t>
                      </a:r>
                      <a:endParaRPr lang="ko-KR" altLang="en-US" sz="1500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aseline="0" dirty="0" smtClean="0">
                          <a:solidFill>
                            <a:schemeClr val="bg1"/>
                          </a:solidFill>
                        </a:rPr>
                        <a:t>2012</a:t>
                      </a:r>
                      <a:r>
                        <a:rPr lang="ko-KR" altLang="en-US" sz="1500" baseline="0" dirty="0" smtClean="0">
                          <a:solidFill>
                            <a:schemeClr val="bg1"/>
                          </a:solidFill>
                        </a:rPr>
                        <a:t>년</a:t>
                      </a:r>
                      <a:endParaRPr lang="ko-KR" altLang="en-US" sz="1500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39" marR="91439" marT="45727" marB="45727"/>
                </a:tc>
              </a:tr>
              <a:tr h="3200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i="0" baseline="0" dirty="0" smtClean="0">
                          <a:solidFill>
                            <a:schemeClr val="tx1"/>
                          </a:solidFill>
                        </a:rPr>
                        <a:t>위암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37.50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43.80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45.43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</a:tr>
              <a:tr h="3200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i="0" baseline="0" dirty="0" smtClean="0">
                          <a:solidFill>
                            <a:schemeClr val="tx1"/>
                          </a:solidFill>
                        </a:rPr>
                        <a:t>간암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31.20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33.26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33.83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</a:tr>
              <a:tr h="3505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 i="0" baseline="0" dirty="0" smtClean="0">
                          <a:solidFill>
                            <a:srgbClr val="FF0000"/>
                          </a:solidFill>
                        </a:rPr>
                        <a:t>대장암</a:t>
                      </a:r>
                      <a:endParaRPr lang="ko-KR" altLang="en-US" sz="1700" b="1" i="0" baseline="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1" i="0" baseline="0" dirty="0" smtClean="0">
                          <a:solidFill>
                            <a:srgbClr val="FF0000"/>
                          </a:solidFill>
                        </a:rPr>
                        <a:t>27.90</a:t>
                      </a:r>
                      <a:endParaRPr lang="ko-KR" altLang="en-US" sz="1700" b="1" i="0" baseline="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1" i="0" baseline="0" dirty="0" smtClean="0">
                          <a:solidFill>
                            <a:srgbClr val="FF0000"/>
                          </a:solidFill>
                        </a:rPr>
                        <a:t>32.55</a:t>
                      </a:r>
                      <a:endParaRPr lang="ko-KR" altLang="en-US" sz="1700" b="1" i="0" baseline="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1" i="0" baseline="0" dirty="0" smtClean="0">
                          <a:solidFill>
                            <a:srgbClr val="FF0000"/>
                          </a:solidFill>
                        </a:rPr>
                        <a:t>31.82</a:t>
                      </a:r>
                      <a:endParaRPr lang="ko-KR" altLang="en-US" sz="1700" b="1" i="0" baseline="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7" marB="45727"/>
                </a:tc>
              </a:tr>
              <a:tr h="3200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i="0" baseline="0" dirty="0" smtClean="0">
                          <a:solidFill>
                            <a:schemeClr val="tx1"/>
                          </a:solidFill>
                        </a:rPr>
                        <a:t>유방암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41.90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46.32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50.15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</a:tr>
              <a:tr h="3200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i="0" baseline="0" dirty="0" err="1" smtClean="0">
                          <a:solidFill>
                            <a:schemeClr val="tx1"/>
                          </a:solidFill>
                        </a:rPr>
                        <a:t>자궁경부암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26.54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26.47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35.65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</a:tr>
            </a:tbl>
          </a:graphicData>
        </a:graphic>
      </p:graphicFrame>
      <p:grpSp>
        <p:nvGrpSpPr>
          <p:cNvPr id="26663" name="그룹 13"/>
          <p:cNvGrpSpPr>
            <a:grpSpLocks/>
          </p:cNvGrpSpPr>
          <p:nvPr/>
        </p:nvGrpSpPr>
        <p:grpSpPr bwMode="auto">
          <a:xfrm>
            <a:off x="142875" y="714375"/>
            <a:ext cx="9001125" cy="3929063"/>
            <a:chOff x="142875" y="1571625"/>
            <a:chExt cx="9001125" cy="3071813"/>
          </a:xfrm>
        </p:grpSpPr>
        <p:sp>
          <p:nvSpPr>
            <p:cNvPr id="26664" name="모서리가 둥근 직사각형 33"/>
            <p:cNvSpPr>
              <a:spLocks noChangeArrowheads="1"/>
            </p:cNvSpPr>
            <p:nvPr/>
          </p:nvSpPr>
          <p:spPr bwMode="auto">
            <a:xfrm>
              <a:off x="142875" y="1571625"/>
              <a:ext cx="9001125" cy="307181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graphicFrame>
          <p:nvGraphicFramePr>
            <p:cNvPr id="18" name="차트 17"/>
            <p:cNvGraphicFramePr/>
            <p:nvPr/>
          </p:nvGraphicFramePr>
          <p:xfrm>
            <a:off x="214282" y="1785926"/>
            <a:ext cx="45720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9" name="차트 18"/>
            <p:cNvGraphicFramePr/>
            <p:nvPr/>
          </p:nvGraphicFramePr>
          <p:xfrm>
            <a:off x="4572000" y="1857364"/>
            <a:ext cx="45720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214313" y="4572000"/>
          <a:ext cx="8715376" cy="216535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178844"/>
                <a:gridCol w="2178844"/>
                <a:gridCol w="2178844"/>
                <a:gridCol w="2178844"/>
              </a:tblGrid>
              <a:tr h="3552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aseline="0" dirty="0" smtClean="0">
                          <a:solidFill>
                            <a:schemeClr val="bg1"/>
                          </a:solidFill>
                        </a:rPr>
                        <a:t>구분</a:t>
                      </a:r>
                      <a:endParaRPr lang="ko-KR" altLang="en-US" sz="1500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aseline="0" dirty="0" smtClean="0">
                          <a:solidFill>
                            <a:schemeClr val="bg1"/>
                          </a:solidFill>
                        </a:rPr>
                        <a:t>2010</a:t>
                      </a:r>
                      <a:r>
                        <a:rPr lang="ko-KR" altLang="en-US" sz="1500" baseline="0" dirty="0" smtClean="0">
                          <a:solidFill>
                            <a:schemeClr val="bg1"/>
                          </a:solidFill>
                        </a:rPr>
                        <a:t>년</a:t>
                      </a:r>
                      <a:endParaRPr lang="ko-KR" altLang="en-US" sz="1500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aseline="0" dirty="0" smtClean="0">
                          <a:solidFill>
                            <a:schemeClr val="bg1"/>
                          </a:solidFill>
                        </a:rPr>
                        <a:t>2011</a:t>
                      </a:r>
                      <a:r>
                        <a:rPr lang="ko-KR" altLang="en-US" sz="1500" baseline="0" dirty="0" smtClean="0">
                          <a:solidFill>
                            <a:schemeClr val="bg1"/>
                          </a:solidFill>
                        </a:rPr>
                        <a:t>년</a:t>
                      </a:r>
                      <a:endParaRPr lang="ko-KR" altLang="en-US" sz="1500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aseline="0" dirty="0" smtClean="0">
                          <a:solidFill>
                            <a:schemeClr val="bg1"/>
                          </a:solidFill>
                        </a:rPr>
                        <a:t>2012</a:t>
                      </a:r>
                      <a:r>
                        <a:rPr lang="ko-KR" altLang="en-US" sz="1500" baseline="0" dirty="0" smtClean="0">
                          <a:solidFill>
                            <a:schemeClr val="bg1"/>
                          </a:solidFill>
                        </a:rPr>
                        <a:t>년</a:t>
                      </a:r>
                      <a:endParaRPr lang="ko-KR" altLang="en-US" sz="1500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39" marR="91439" marT="45727" marB="45727"/>
                </a:tc>
              </a:tr>
              <a:tr h="3552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i="0" baseline="0" dirty="0" smtClean="0">
                          <a:solidFill>
                            <a:schemeClr val="tx1"/>
                          </a:solidFill>
                        </a:rPr>
                        <a:t>위암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37.50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43.80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45.43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</a:tr>
              <a:tr h="3552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i="0" baseline="0" dirty="0" smtClean="0">
                          <a:solidFill>
                            <a:schemeClr val="tx1"/>
                          </a:solidFill>
                        </a:rPr>
                        <a:t>간암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31.20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33.26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33.83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</a:tr>
              <a:tr h="38908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 i="0" baseline="0" dirty="0" smtClean="0">
                          <a:solidFill>
                            <a:srgbClr val="FF0000"/>
                          </a:solidFill>
                        </a:rPr>
                        <a:t>대장암</a:t>
                      </a:r>
                      <a:endParaRPr lang="ko-KR" altLang="en-US" sz="1700" b="1" i="0" baseline="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1" i="0" baseline="0" dirty="0" smtClean="0">
                          <a:solidFill>
                            <a:srgbClr val="FF0000"/>
                          </a:solidFill>
                        </a:rPr>
                        <a:t>27.90</a:t>
                      </a:r>
                      <a:endParaRPr lang="ko-KR" altLang="en-US" sz="1700" b="1" i="0" baseline="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1" i="0" baseline="0" dirty="0" smtClean="0">
                          <a:solidFill>
                            <a:srgbClr val="FF0000"/>
                          </a:solidFill>
                        </a:rPr>
                        <a:t>32.55</a:t>
                      </a:r>
                      <a:endParaRPr lang="ko-KR" altLang="en-US" sz="1700" b="1" i="0" baseline="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b="1" i="0" baseline="0" dirty="0" smtClean="0">
                          <a:solidFill>
                            <a:srgbClr val="FF0000"/>
                          </a:solidFill>
                        </a:rPr>
                        <a:t>31.82</a:t>
                      </a:r>
                      <a:endParaRPr lang="ko-KR" altLang="en-US" sz="1700" b="1" i="0" baseline="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7" marB="45727"/>
                </a:tc>
              </a:tr>
              <a:tr h="3552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i="0" baseline="0" dirty="0" smtClean="0">
                          <a:solidFill>
                            <a:schemeClr val="tx1"/>
                          </a:solidFill>
                        </a:rPr>
                        <a:t>유방암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41.90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46.32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50.15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</a:tr>
              <a:tr h="3552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i="0" baseline="0" dirty="0" err="1" smtClean="0">
                          <a:solidFill>
                            <a:schemeClr val="tx1"/>
                          </a:solidFill>
                        </a:rPr>
                        <a:t>자궁경부암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26.54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26.47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35.65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7" marB="45727"/>
                </a:tc>
              </a:tr>
            </a:tbl>
          </a:graphicData>
        </a:graphic>
      </p:graphicFrame>
      <p:graphicFrame>
        <p:nvGraphicFramePr>
          <p:cNvPr id="15" name="차트 14"/>
          <p:cNvGraphicFramePr/>
          <p:nvPr/>
        </p:nvGraphicFramePr>
        <p:xfrm>
          <a:off x="214282" y="1071546"/>
          <a:ext cx="8929718" cy="3624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모서리가 둥근 직사각형 4"/>
          <p:cNvSpPr/>
          <p:nvPr/>
        </p:nvSpPr>
        <p:spPr bwMode="auto">
          <a:xfrm>
            <a:off x="1571604" y="1714488"/>
            <a:ext cx="3286148" cy="2857496"/>
          </a:xfrm>
          <a:prstGeom prst="roundRect">
            <a:avLst/>
          </a:prstGeom>
          <a:solidFill>
            <a:srgbClr val="FF0000">
              <a:alpha val="24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 smtClean="0"/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2000" dirty="0" smtClean="0"/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2000" dirty="0" smtClean="0"/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헤드라인M" pitchFamily="18" charset="-127"/>
                <a:ea typeface="HY헤드라인M" pitchFamily="18" charset="-127"/>
              </a:rPr>
              <a:t>약 </a:t>
            </a:r>
            <a:r>
              <a:rPr kumimoji="1" lang="en-US" altLang="ko-K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헤드라인M" pitchFamily="18" charset="-127"/>
                <a:ea typeface="HY헤드라인M" pitchFamily="18" charset="-127"/>
              </a:rPr>
              <a:t>5% </a:t>
            </a:r>
            <a:r>
              <a:rPr kumimoji="1" lang="ko-KR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헤드라인M" pitchFamily="18" charset="-127"/>
                <a:ea typeface="HY헤드라인M" pitchFamily="18" charset="-127"/>
              </a:rPr>
              <a:t>상승</a:t>
            </a:r>
          </a:p>
        </p:txBody>
      </p:sp>
      <p:sp>
        <p:nvSpPr>
          <p:cNvPr id="6" name="모서리가 둥근 직사각형 5"/>
          <p:cNvSpPr/>
          <p:nvPr/>
        </p:nvSpPr>
        <p:spPr bwMode="auto">
          <a:xfrm>
            <a:off x="5000628" y="1785926"/>
            <a:ext cx="3071834" cy="2714620"/>
          </a:xfrm>
          <a:prstGeom prst="roundRect">
            <a:avLst/>
          </a:prstGeom>
          <a:solidFill>
            <a:srgbClr val="006600">
              <a:alpha val="31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 smtClean="0"/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 smtClean="0"/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000" dirty="0" smtClean="0"/>
              <a:t>0.73% </a:t>
            </a:r>
            <a:r>
              <a:rPr lang="ko-KR" altLang="en-US" sz="2000" dirty="0" smtClean="0"/>
              <a:t>감소</a:t>
            </a:r>
            <a:endParaRPr kumimoji="1" lang="ko-KR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28"/>
          <p:cNvGrpSpPr>
            <a:grpSpLocks/>
          </p:cNvGrpSpPr>
          <p:nvPr/>
        </p:nvGrpSpPr>
        <p:grpSpPr bwMode="auto">
          <a:xfrm>
            <a:off x="500063" y="428625"/>
            <a:ext cx="8748712" cy="1000125"/>
            <a:chOff x="249" y="854"/>
            <a:chExt cx="5184" cy="674"/>
          </a:xfrm>
        </p:grpSpPr>
        <p:pic>
          <p:nvPicPr>
            <p:cNvPr id="28677" name="Picture 29" descr="흰바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51"/>
            <a:stretch>
              <a:fillRect/>
            </a:stretch>
          </p:blipFill>
          <p:spPr bwMode="auto">
            <a:xfrm>
              <a:off x="260" y="854"/>
              <a:ext cx="5173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" name="Text Box 30"/>
            <p:cNvSpPr txBox="1">
              <a:spLocks noChangeArrowheads="1"/>
            </p:cNvSpPr>
            <p:nvPr/>
          </p:nvSpPr>
          <p:spPr bwMode="auto">
            <a:xfrm>
              <a:off x="542" y="928"/>
              <a:ext cx="4746" cy="3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전년도 사업 주요 평가 결과</a:t>
              </a:r>
            </a:p>
          </p:txBody>
        </p:sp>
        <p:grpSp>
          <p:nvGrpSpPr>
            <p:cNvPr id="28679" name="Group 31"/>
            <p:cNvGrpSpPr>
              <a:grpSpLocks/>
            </p:cNvGrpSpPr>
            <p:nvPr/>
          </p:nvGrpSpPr>
          <p:grpSpPr bwMode="auto">
            <a:xfrm>
              <a:off x="249" y="936"/>
              <a:ext cx="215" cy="317"/>
              <a:chOff x="340" y="2478"/>
              <a:chExt cx="181" cy="363"/>
            </a:xfrm>
          </p:grpSpPr>
          <p:sp>
            <p:nvSpPr>
              <p:cNvPr id="28680" name="AutoShape 32"/>
              <p:cNvSpPr>
                <a:spLocks noChangeArrowheads="1"/>
              </p:cNvSpPr>
              <p:nvPr/>
            </p:nvSpPr>
            <p:spPr bwMode="auto">
              <a:xfrm>
                <a:off x="340" y="2478"/>
                <a:ext cx="181" cy="363"/>
              </a:xfrm>
              <a:prstGeom prst="roundRect">
                <a:avLst>
                  <a:gd name="adj" fmla="val 11051"/>
                </a:avLst>
              </a:prstGeom>
              <a:gradFill rotWithShape="1">
                <a:gsLst>
                  <a:gs pos="0">
                    <a:srgbClr val="923A00"/>
                  </a:gs>
                  <a:gs pos="100000">
                    <a:srgbClr val="FF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28681" name="AutoShape 33"/>
              <p:cNvSpPr>
                <a:spLocks noChangeArrowheads="1"/>
              </p:cNvSpPr>
              <p:nvPr/>
            </p:nvSpPr>
            <p:spPr bwMode="auto">
              <a:xfrm flipV="1">
                <a:off x="340" y="2478"/>
                <a:ext cx="179" cy="100"/>
              </a:xfrm>
              <a:prstGeom prst="roundRect">
                <a:avLst>
                  <a:gd name="adj" fmla="val 15000"/>
                </a:avLst>
              </a:prstGeom>
              <a:gradFill rotWithShape="1">
                <a:gsLst>
                  <a:gs pos="0">
                    <a:srgbClr val="FF9933">
                      <a:alpha val="0"/>
                    </a:srgb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87" name="Text Box 34"/>
              <p:cNvSpPr txBox="1">
                <a:spLocks noChangeArrowheads="1"/>
              </p:cNvSpPr>
              <p:nvPr/>
            </p:nvSpPr>
            <p:spPr bwMode="auto">
              <a:xfrm>
                <a:off x="340" y="2525"/>
                <a:ext cx="174" cy="2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lIns="0" tIns="0" rIns="0" bIns="0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algn="ctr" eaLnBrk="1" latinLnBrk="0" hangingPunct="1"/>
                <a:r>
                  <a:rPr lang="en-US" altLang="ko-KR" sz="2400">
                    <a:solidFill>
                      <a:schemeClr val="bg1"/>
                    </a:solidFill>
                  </a:rPr>
                  <a:t>2</a:t>
                </a:r>
              </a:p>
            </p:txBody>
          </p:sp>
        </p:grpSp>
      </p:grpSp>
      <p:sp>
        <p:nvSpPr>
          <p:cNvPr id="28675" name="Rectangle 223"/>
          <p:cNvSpPr>
            <a:spLocks noChangeArrowheads="1"/>
          </p:cNvSpPr>
          <p:nvPr/>
        </p:nvSpPr>
        <p:spPr bwMode="auto">
          <a:xfrm>
            <a:off x="1000125" y="1209675"/>
            <a:ext cx="6643688" cy="576263"/>
          </a:xfrm>
          <a:prstGeom prst="rect">
            <a:avLst/>
          </a:prstGeom>
          <a:solidFill>
            <a:srgbClr val="0000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latinLnBrk="0">
              <a:lnSpc>
                <a:spcPct val="85000"/>
              </a:lnSpc>
            </a:pPr>
            <a:r>
              <a:rPr lang="ko-KR" altLang="en-US" sz="2400">
                <a:solidFill>
                  <a:schemeClr val="bg1"/>
                </a:solidFill>
              </a:rPr>
              <a:t>다</a:t>
            </a:r>
            <a:r>
              <a:rPr lang="en-US" altLang="ko-KR" sz="2400">
                <a:solidFill>
                  <a:schemeClr val="bg1"/>
                </a:solidFill>
              </a:rPr>
              <a:t>. </a:t>
            </a:r>
            <a:r>
              <a:rPr lang="ko-KR" altLang="en-US" sz="2400">
                <a:solidFill>
                  <a:schemeClr val="bg1"/>
                </a:solidFill>
              </a:rPr>
              <a:t>행안부 평가 도내</a:t>
            </a:r>
            <a:r>
              <a:rPr lang="en-US" altLang="ko-KR" sz="2400">
                <a:solidFill>
                  <a:schemeClr val="bg1"/>
                </a:solidFill>
              </a:rPr>
              <a:t>(</a:t>
            </a:r>
            <a:r>
              <a:rPr lang="ko-KR" altLang="en-US" sz="2400">
                <a:solidFill>
                  <a:schemeClr val="bg1"/>
                </a:solidFill>
              </a:rPr>
              <a:t>시부</a:t>
            </a:r>
            <a:r>
              <a:rPr lang="en-US" altLang="ko-KR" sz="2400">
                <a:solidFill>
                  <a:schemeClr val="bg1"/>
                </a:solidFill>
              </a:rPr>
              <a:t>)</a:t>
            </a:r>
            <a:r>
              <a:rPr lang="ko-KR" altLang="en-US" sz="2400">
                <a:solidFill>
                  <a:schemeClr val="bg1"/>
                </a:solidFill>
              </a:rPr>
              <a:t> </a:t>
            </a:r>
            <a:r>
              <a:rPr lang="en-US" altLang="ko-KR" sz="2400">
                <a:solidFill>
                  <a:schemeClr val="bg1"/>
                </a:solidFill>
              </a:rPr>
              <a:t>2</a:t>
            </a:r>
            <a:r>
              <a:rPr lang="ko-KR" altLang="en-US" sz="2400">
                <a:solidFill>
                  <a:schemeClr val="bg1"/>
                </a:solidFill>
              </a:rPr>
              <a:t>위</a:t>
            </a:r>
          </a:p>
        </p:txBody>
      </p:sp>
      <p:graphicFrame>
        <p:nvGraphicFramePr>
          <p:cNvPr id="13" name="차트 12"/>
          <p:cNvGraphicFramePr/>
          <p:nvPr>
            <p:extLst>
              <p:ext uri="{D42A27DB-BD31-4B8C-83A1-F6EECF244321}">
                <p14:modId xmlns:p14="http://schemas.microsoft.com/office/powerpoint/2010/main" val="1184226414"/>
              </p:ext>
            </p:extLst>
          </p:nvPr>
        </p:nvGraphicFramePr>
        <p:xfrm>
          <a:off x="142844" y="2057400"/>
          <a:ext cx="8786873" cy="4443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모서리가 둥근 직사각형 1"/>
          <p:cNvSpPr/>
          <p:nvPr/>
        </p:nvSpPr>
        <p:spPr bwMode="auto">
          <a:xfrm>
            <a:off x="3851920" y="2204864"/>
            <a:ext cx="1656184" cy="4248472"/>
          </a:xfrm>
          <a:prstGeom prst="roundRect">
            <a:avLst/>
          </a:prstGeom>
          <a:solidFill>
            <a:srgbClr val="FF0000">
              <a:alpha val="24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oup 28"/>
          <p:cNvGrpSpPr>
            <a:grpSpLocks/>
          </p:cNvGrpSpPr>
          <p:nvPr/>
        </p:nvGrpSpPr>
        <p:grpSpPr bwMode="auto">
          <a:xfrm>
            <a:off x="428625" y="642938"/>
            <a:ext cx="8748713" cy="1000125"/>
            <a:chOff x="249" y="854"/>
            <a:chExt cx="5184" cy="674"/>
          </a:xfrm>
        </p:grpSpPr>
        <p:pic>
          <p:nvPicPr>
            <p:cNvPr id="29702" name="Picture 29" descr="흰바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51"/>
            <a:stretch>
              <a:fillRect/>
            </a:stretch>
          </p:blipFill>
          <p:spPr bwMode="auto">
            <a:xfrm>
              <a:off x="260" y="854"/>
              <a:ext cx="5173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" name="Text Box 30"/>
            <p:cNvSpPr txBox="1">
              <a:spLocks noChangeArrowheads="1"/>
            </p:cNvSpPr>
            <p:nvPr/>
          </p:nvSpPr>
          <p:spPr bwMode="auto">
            <a:xfrm>
              <a:off x="542" y="928"/>
              <a:ext cx="3912" cy="3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전년도 사업 결과를 통한 추진방향</a:t>
              </a:r>
            </a:p>
          </p:txBody>
        </p:sp>
        <p:grpSp>
          <p:nvGrpSpPr>
            <p:cNvPr id="29704" name="Group 31"/>
            <p:cNvGrpSpPr>
              <a:grpSpLocks/>
            </p:cNvGrpSpPr>
            <p:nvPr/>
          </p:nvGrpSpPr>
          <p:grpSpPr bwMode="auto">
            <a:xfrm>
              <a:off x="249" y="936"/>
              <a:ext cx="215" cy="317"/>
              <a:chOff x="340" y="2478"/>
              <a:chExt cx="181" cy="363"/>
            </a:xfrm>
          </p:grpSpPr>
          <p:sp>
            <p:nvSpPr>
              <p:cNvPr id="29705" name="AutoShape 32"/>
              <p:cNvSpPr>
                <a:spLocks noChangeArrowheads="1"/>
              </p:cNvSpPr>
              <p:nvPr/>
            </p:nvSpPr>
            <p:spPr bwMode="auto">
              <a:xfrm>
                <a:off x="340" y="2478"/>
                <a:ext cx="181" cy="363"/>
              </a:xfrm>
              <a:prstGeom prst="roundRect">
                <a:avLst>
                  <a:gd name="adj" fmla="val 11051"/>
                </a:avLst>
              </a:prstGeom>
              <a:gradFill rotWithShape="1">
                <a:gsLst>
                  <a:gs pos="0">
                    <a:srgbClr val="923A00"/>
                  </a:gs>
                  <a:gs pos="100000">
                    <a:srgbClr val="FF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29706" name="AutoShape 33"/>
              <p:cNvSpPr>
                <a:spLocks noChangeArrowheads="1"/>
              </p:cNvSpPr>
              <p:nvPr/>
            </p:nvSpPr>
            <p:spPr bwMode="auto">
              <a:xfrm flipV="1">
                <a:off x="340" y="2478"/>
                <a:ext cx="179" cy="100"/>
              </a:xfrm>
              <a:prstGeom prst="roundRect">
                <a:avLst>
                  <a:gd name="adj" fmla="val 15000"/>
                </a:avLst>
              </a:prstGeom>
              <a:gradFill rotWithShape="1">
                <a:gsLst>
                  <a:gs pos="0">
                    <a:srgbClr val="FF9933">
                      <a:alpha val="0"/>
                    </a:srgb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87" name="Text Box 34"/>
              <p:cNvSpPr txBox="1">
                <a:spLocks noChangeArrowheads="1"/>
              </p:cNvSpPr>
              <p:nvPr/>
            </p:nvSpPr>
            <p:spPr bwMode="auto">
              <a:xfrm>
                <a:off x="340" y="2525"/>
                <a:ext cx="174" cy="2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lIns="0" tIns="0" rIns="0" bIns="0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algn="ctr" eaLnBrk="1" latinLnBrk="0" hangingPunct="1"/>
                <a:r>
                  <a:rPr lang="en-US" altLang="ko-KR" sz="2400">
                    <a:solidFill>
                      <a:schemeClr val="bg1"/>
                    </a:solidFill>
                  </a:rPr>
                  <a:t>3</a:t>
                </a:r>
              </a:p>
            </p:txBody>
          </p:sp>
        </p:grpSp>
      </p:grpSp>
      <p:sp>
        <p:nvSpPr>
          <p:cNvPr id="29699" name="AutoShape 13"/>
          <p:cNvSpPr>
            <a:spLocks noChangeArrowheads="1"/>
          </p:cNvSpPr>
          <p:nvPr/>
        </p:nvSpPr>
        <p:spPr bwMode="auto">
          <a:xfrm>
            <a:off x="3643313" y="2955925"/>
            <a:ext cx="1000125" cy="1544638"/>
          </a:xfrm>
          <a:prstGeom prst="rightArrow">
            <a:avLst>
              <a:gd name="adj1" fmla="val 49019"/>
              <a:gd name="adj2" fmla="val 42787"/>
            </a:avLst>
          </a:prstGeom>
          <a:gradFill rotWithShape="0">
            <a:gsLst>
              <a:gs pos="0">
                <a:srgbClr val="76641A"/>
              </a:gs>
              <a:gs pos="100000">
                <a:srgbClr val="FFD939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8082" tIns="49041" rIns="98082" bIns="49041" anchor="ctr"/>
          <a:lstStyle>
            <a:lvl1pPr defTabSz="981075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81075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81075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81075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81075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>
              <a:buClr>
                <a:schemeClr val="tx1"/>
              </a:buClr>
            </a:pPr>
            <a:endParaRPr lang="ko-KR" altLang="ko-KR" sz="1600" noProof="1"/>
          </a:p>
        </p:txBody>
      </p:sp>
      <p:sp>
        <p:nvSpPr>
          <p:cNvPr id="29700" name="Cloud"/>
          <p:cNvSpPr>
            <a:spLocks noEditPoints="1" noChangeArrowheads="1"/>
          </p:cNvSpPr>
          <p:nvPr/>
        </p:nvSpPr>
        <p:spPr bwMode="auto">
          <a:xfrm>
            <a:off x="214313" y="2428875"/>
            <a:ext cx="3143250" cy="292893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163 w 21600"/>
              <a:gd name="T13" fmla="*/ 3163 h 21600"/>
              <a:gd name="T14" fmla="*/ 18437 w 21600"/>
              <a:gd name="T15" fmla="*/ 184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</a:pathLst>
          </a:custGeom>
          <a:gradFill rotWithShape="0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8082" tIns="49041" rIns="98082" bIns="49041" anchor="ctr"/>
          <a:lstStyle>
            <a:lvl1pPr defTabSz="981075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81075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81075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81075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81075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>
              <a:buFontTx/>
              <a:buBlip>
                <a:blip r:embed="rId4"/>
              </a:buBlip>
            </a:pPr>
            <a:r>
              <a:rPr lang="ko-KR" altLang="en-US" sz="2400" noProof="1"/>
              <a:t>대장암 수검률 감소</a:t>
            </a:r>
            <a:endParaRPr lang="ko-KR" altLang="ko-KR" sz="2400" noProof="1"/>
          </a:p>
          <a:p>
            <a:pPr algn="ctr" eaLnBrk="1" hangingPunct="1"/>
            <a:r>
              <a:rPr lang="ko-KR" altLang="ko-KR" sz="2400" noProof="1"/>
              <a:t>(0.73%)</a:t>
            </a:r>
          </a:p>
          <a:p>
            <a:pPr algn="ctr" eaLnBrk="1" hangingPunct="1">
              <a:buFontTx/>
              <a:buBlip>
                <a:blip r:embed="rId4"/>
              </a:buBlip>
            </a:pPr>
            <a:r>
              <a:rPr lang="ko-KR" altLang="ko-KR" sz="2400" noProof="1"/>
              <a:t> </a:t>
            </a:r>
            <a:r>
              <a:rPr lang="ko-KR" altLang="en-US" sz="2400" noProof="1"/>
              <a:t>수검률</a:t>
            </a:r>
            <a:r>
              <a:rPr lang="ko-KR" altLang="ko-KR" sz="2400" noProof="1"/>
              <a:t>(</a:t>
            </a:r>
            <a:r>
              <a:rPr lang="ko-KR" altLang="en-US" sz="2400" noProof="1"/>
              <a:t>행안부 평가</a:t>
            </a:r>
            <a:r>
              <a:rPr lang="ko-KR" altLang="ko-KR" sz="2400" noProof="1"/>
              <a:t>)</a:t>
            </a:r>
          </a:p>
          <a:p>
            <a:pPr algn="ctr" eaLnBrk="1" hangingPunct="1"/>
            <a:r>
              <a:rPr lang="ko-KR" altLang="en-US" sz="2400" noProof="1"/>
              <a:t>도내</a:t>
            </a:r>
            <a:r>
              <a:rPr lang="ko-KR" altLang="ko-KR" sz="2400" noProof="1"/>
              <a:t>2</a:t>
            </a:r>
            <a:r>
              <a:rPr lang="ko-KR" altLang="en-US" sz="2400" noProof="1"/>
              <a:t>위</a:t>
            </a:r>
            <a:endParaRPr lang="ko-KR" altLang="ko-KR" sz="2400" noProof="1"/>
          </a:p>
          <a:p>
            <a:pPr algn="ctr" eaLnBrk="1" hangingPunct="1"/>
            <a:endParaRPr lang="ko-KR" altLang="ko-KR" sz="2400" noProof="1"/>
          </a:p>
        </p:txBody>
      </p:sp>
      <p:sp>
        <p:nvSpPr>
          <p:cNvPr id="29701" name="AutoShape 218"/>
          <p:cNvSpPr>
            <a:spLocks noChangeArrowheads="1"/>
          </p:cNvSpPr>
          <p:nvPr/>
        </p:nvSpPr>
        <p:spPr bwMode="auto">
          <a:xfrm>
            <a:off x="4857750" y="2143125"/>
            <a:ext cx="3857625" cy="3786188"/>
          </a:xfrm>
          <a:prstGeom prst="foldedCorner">
            <a:avLst>
              <a:gd name="adj" fmla="val 34139"/>
            </a:avLst>
          </a:prstGeom>
          <a:gradFill rotWithShape="0">
            <a:gsLst>
              <a:gs pos="0">
                <a:srgbClr val="FFFF99"/>
              </a:gs>
              <a:gs pos="100000">
                <a:srgbClr val="DCDC84"/>
              </a:gs>
            </a:gsLst>
            <a:lin ang="5400000" scaled="1"/>
          </a:gradFill>
          <a:ln>
            <a:noFill/>
          </a:ln>
          <a:effectLst>
            <a:prstShdw prst="shdw17" dist="17961" dir="13500000">
              <a:srgbClr val="99995C"/>
            </a:prst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en-US" altLang="ko-KR"/>
          </a:p>
          <a:p>
            <a:pPr eaLnBrk="1" hangingPunct="1"/>
            <a:endParaRPr lang="en-US" altLang="ko-KR"/>
          </a:p>
          <a:p>
            <a:pPr eaLnBrk="1" hangingPunct="1"/>
            <a:endParaRPr lang="en-US" altLang="ko-KR"/>
          </a:p>
          <a:p>
            <a:pPr eaLnBrk="1" hangingPunct="1"/>
            <a:r>
              <a:rPr lang="en-US" altLang="ko-KR" sz="2400"/>
              <a:t> </a:t>
            </a:r>
          </a:p>
          <a:p>
            <a:pPr eaLnBrk="1" hangingPunct="1">
              <a:buFontTx/>
              <a:buBlip>
                <a:blip r:embed="rId4"/>
              </a:buBlip>
            </a:pPr>
            <a:endParaRPr lang="en-US" altLang="ko-KR" sz="2400"/>
          </a:p>
          <a:p>
            <a:pPr eaLnBrk="1" hangingPunct="1">
              <a:buFontTx/>
              <a:buBlip>
                <a:blip r:embed="rId4"/>
              </a:buBlip>
            </a:pPr>
            <a:r>
              <a:rPr lang="ko-KR" altLang="en-US" sz="2400"/>
              <a:t> 대장암 검진 홍보 강화</a:t>
            </a:r>
            <a:endParaRPr lang="en-US" altLang="ko-KR" sz="2400"/>
          </a:p>
          <a:p>
            <a:pPr eaLnBrk="1" hangingPunct="1">
              <a:buFontTx/>
              <a:buBlip>
                <a:blip r:embed="rId4"/>
              </a:buBlip>
            </a:pPr>
            <a:endParaRPr lang="en-US" altLang="ko-KR" sz="2400"/>
          </a:p>
          <a:p>
            <a:pPr eaLnBrk="1" hangingPunct="1">
              <a:buFontTx/>
              <a:buBlip>
                <a:blip r:embed="rId4"/>
              </a:buBlip>
            </a:pPr>
            <a:r>
              <a:rPr lang="en-US" altLang="ko-KR" sz="2400"/>
              <a:t> </a:t>
            </a:r>
            <a:r>
              <a:rPr lang="ko-KR" altLang="en-US" sz="2400"/>
              <a:t>수검률 향상</a:t>
            </a:r>
            <a:endParaRPr lang="en-US" altLang="ko-KR" sz="2400"/>
          </a:p>
          <a:p>
            <a:pPr eaLnBrk="1" hangingPunct="1">
              <a:buFontTx/>
              <a:buBlip>
                <a:blip r:embed="rId4"/>
              </a:buBlip>
            </a:pPr>
            <a:endParaRPr lang="en-US" altLang="ko-KR" sz="2400"/>
          </a:p>
          <a:p>
            <a:pPr eaLnBrk="1" hangingPunct="1">
              <a:buFontTx/>
              <a:buBlip>
                <a:blip r:embed="rId4"/>
              </a:buBlip>
            </a:pPr>
            <a:r>
              <a:rPr lang="en-US" altLang="ko-KR" sz="2400"/>
              <a:t> </a:t>
            </a:r>
            <a:r>
              <a:rPr lang="ko-KR" altLang="en-US" sz="2400"/>
              <a:t>도내</a:t>
            </a:r>
            <a:r>
              <a:rPr lang="en-US" altLang="ko-KR" sz="2400"/>
              <a:t>1</a:t>
            </a:r>
            <a:r>
              <a:rPr lang="ko-KR" altLang="en-US" sz="2400"/>
              <a:t>위 목표</a:t>
            </a:r>
            <a:endParaRPr lang="en-US" altLang="ko-KR" sz="2400"/>
          </a:p>
          <a:p>
            <a:pPr eaLnBrk="1" hangingPunct="1">
              <a:buFontTx/>
              <a:buBlip>
                <a:blip r:embed="rId4"/>
              </a:buBlip>
            </a:pPr>
            <a:endParaRPr lang="en-US" altLang="ko-KR" sz="2400"/>
          </a:p>
          <a:p>
            <a:pPr eaLnBrk="1" hangingPunct="1">
              <a:buFontTx/>
              <a:buBlip>
                <a:blip r:embed="rId4"/>
              </a:buBlip>
            </a:pPr>
            <a:r>
              <a:rPr lang="en-US" altLang="ko-KR" sz="2400"/>
              <a:t> </a:t>
            </a:r>
            <a:r>
              <a:rPr lang="ko-KR" altLang="en-US" sz="2400"/>
              <a:t>지역사회 단체 연계</a:t>
            </a:r>
            <a:endParaRPr lang="en-US" altLang="ko-KR" sz="2400"/>
          </a:p>
          <a:p>
            <a:pPr eaLnBrk="1" hangingPunct="1"/>
            <a:r>
              <a:rPr lang="ko-KR" altLang="en-US" sz="2400"/>
              <a:t>   홍보 강화</a:t>
            </a:r>
            <a:endParaRPr lang="en-US" altLang="ko-KR" sz="2400"/>
          </a:p>
          <a:p>
            <a:pPr eaLnBrk="1" hangingPunct="1"/>
            <a:endParaRPr lang="en-US" altLang="ko-KR" sz="240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Group 2"/>
          <p:cNvGrpSpPr>
            <a:grpSpLocks/>
          </p:cNvGrpSpPr>
          <p:nvPr/>
        </p:nvGrpSpPr>
        <p:grpSpPr bwMode="auto">
          <a:xfrm>
            <a:off x="3571875" y="5072063"/>
            <a:ext cx="1714500" cy="1741487"/>
            <a:chOff x="2789" y="1625"/>
            <a:chExt cx="907" cy="907"/>
          </a:xfrm>
        </p:grpSpPr>
        <p:sp>
          <p:nvSpPr>
            <p:cNvPr id="30768" name="Oval 3"/>
            <p:cNvSpPr>
              <a:spLocks noChangeArrowheads="1"/>
            </p:cNvSpPr>
            <p:nvPr/>
          </p:nvSpPr>
          <p:spPr bwMode="gray">
            <a:xfrm>
              <a:off x="2789" y="1625"/>
              <a:ext cx="907" cy="90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83A6A7"/>
                </a:gs>
                <a:gs pos="100000">
                  <a:srgbClr val="FFFFFF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0769" name="Oval 4"/>
            <p:cNvSpPr>
              <a:spLocks noChangeArrowheads="1"/>
            </p:cNvSpPr>
            <p:nvPr/>
          </p:nvSpPr>
          <p:spPr bwMode="gray">
            <a:xfrm>
              <a:off x="2789" y="1625"/>
              <a:ext cx="907" cy="907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0770" name="Oval 5"/>
            <p:cNvSpPr>
              <a:spLocks noChangeArrowheads="1"/>
            </p:cNvSpPr>
            <p:nvPr/>
          </p:nvSpPr>
          <p:spPr bwMode="gray">
            <a:xfrm>
              <a:off x="2849" y="1684"/>
              <a:ext cx="787" cy="788"/>
            </a:xfrm>
            <a:prstGeom prst="ellipse">
              <a:avLst/>
            </a:prstGeom>
            <a:gradFill rotWithShape="1">
              <a:gsLst>
                <a:gs pos="0">
                  <a:srgbClr val="475A5A"/>
                </a:gs>
                <a:gs pos="50000">
                  <a:srgbClr val="83A6A7"/>
                </a:gs>
                <a:gs pos="100000">
                  <a:srgbClr val="475A5A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0771" name="Oval 6"/>
            <p:cNvSpPr>
              <a:spLocks noChangeArrowheads="1"/>
            </p:cNvSpPr>
            <p:nvPr/>
          </p:nvSpPr>
          <p:spPr bwMode="gray">
            <a:xfrm>
              <a:off x="2849" y="1686"/>
              <a:ext cx="787" cy="788"/>
            </a:xfrm>
            <a:prstGeom prst="ellipse">
              <a:avLst/>
            </a:prstGeom>
            <a:gradFill rotWithShape="1">
              <a:gsLst>
                <a:gs pos="0">
                  <a:srgbClr val="53696A"/>
                </a:gs>
                <a:gs pos="100000">
                  <a:srgbClr val="83A6A7">
                    <a:alpha val="0"/>
                  </a:srgb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0772" name="Oval 7"/>
            <p:cNvSpPr>
              <a:spLocks noChangeArrowheads="1"/>
            </p:cNvSpPr>
            <p:nvPr/>
          </p:nvSpPr>
          <p:spPr bwMode="gray">
            <a:xfrm>
              <a:off x="2888" y="1724"/>
              <a:ext cx="709" cy="709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grpSp>
          <p:nvGrpSpPr>
            <p:cNvPr id="30773" name="Group 8"/>
            <p:cNvGrpSpPr>
              <a:grpSpLocks/>
            </p:cNvGrpSpPr>
            <p:nvPr/>
          </p:nvGrpSpPr>
          <p:grpSpPr bwMode="auto">
            <a:xfrm>
              <a:off x="2899" y="1735"/>
              <a:ext cx="687" cy="688"/>
              <a:chOff x="4166" y="1706"/>
              <a:chExt cx="1252" cy="1252"/>
            </a:xfrm>
          </p:grpSpPr>
          <p:sp>
            <p:nvSpPr>
              <p:cNvPr id="30774" name="Oval 9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0775" name="Oval 10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0776" name="Oval 11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0777" name="Oval 12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</p:grpSp>
      </p:grpSp>
      <p:sp>
        <p:nvSpPr>
          <p:cNvPr id="30723" name="AutoShape 13"/>
          <p:cNvSpPr>
            <a:spLocks noChangeArrowheads="1"/>
          </p:cNvSpPr>
          <p:nvPr/>
        </p:nvSpPr>
        <p:spPr bwMode="gray">
          <a:xfrm rot="10800000">
            <a:off x="6013450" y="2852738"/>
            <a:ext cx="725488" cy="552450"/>
          </a:xfrm>
          <a:prstGeom prst="leftArrow">
            <a:avLst>
              <a:gd name="adj1" fmla="val 31250"/>
              <a:gd name="adj2" fmla="val 71613"/>
            </a:avLst>
          </a:prstGeom>
          <a:gradFill rotWithShape="1">
            <a:gsLst>
              <a:gs pos="0">
                <a:srgbClr val="66CCFF"/>
              </a:gs>
              <a:gs pos="100000">
                <a:srgbClr val="66CCFF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30724" name="AutoShape 14"/>
          <p:cNvSpPr>
            <a:spLocks noChangeArrowheads="1"/>
          </p:cNvSpPr>
          <p:nvPr/>
        </p:nvSpPr>
        <p:spPr bwMode="gray">
          <a:xfrm rot="-5400000">
            <a:off x="4117975" y="4454526"/>
            <a:ext cx="738187" cy="544512"/>
          </a:xfrm>
          <a:prstGeom prst="leftArrow">
            <a:avLst>
              <a:gd name="adj1" fmla="val 31250"/>
              <a:gd name="adj2" fmla="val 71550"/>
            </a:avLst>
          </a:prstGeom>
          <a:gradFill rotWithShape="1">
            <a:gsLst>
              <a:gs pos="0">
                <a:srgbClr val="66CCFF"/>
              </a:gs>
              <a:gs pos="100000">
                <a:srgbClr val="66CCFF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30725" name="AutoShape 15"/>
          <p:cNvSpPr>
            <a:spLocks noChangeArrowheads="1"/>
          </p:cNvSpPr>
          <p:nvPr/>
        </p:nvSpPr>
        <p:spPr bwMode="gray">
          <a:xfrm>
            <a:off x="2476500" y="2852738"/>
            <a:ext cx="725488" cy="552450"/>
          </a:xfrm>
          <a:prstGeom prst="leftArrow">
            <a:avLst>
              <a:gd name="adj1" fmla="val 31250"/>
              <a:gd name="adj2" fmla="val 71613"/>
            </a:avLst>
          </a:prstGeom>
          <a:gradFill rotWithShape="1">
            <a:gsLst>
              <a:gs pos="0">
                <a:srgbClr val="66CCFF"/>
              </a:gs>
              <a:gs pos="100000">
                <a:srgbClr val="66CCFF">
                  <a:alpha val="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grpSp>
        <p:nvGrpSpPr>
          <p:cNvPr id="30726" name="Group 18"/>
          <p:cNvGrpSpPr>
            <a:grpSpLocks/>
          </p:cNvGrpSpPr>
          <p:nvPr/>
        </p:nvGrpSpPr>
        <p:grpSpPr bwMode="auto">
          <a:xfrm>
            <a:off x="571500" y="2206625"/>
            <a:ext cx="1720850" cy="1844675"/>
            <a:chOff x="884" y="2523"/>
            <a:chExt cx="862" cy="862"/>
          </a:xfrm>
        </p:grpSpPr>
        <p:sp>
          <p:nvSpPr>
            <p:cNvPr id="30759" name="Oval 19"/>
            <p:cNvSpPr>
              <a:spLocks noChangeArrowheads="1"/>
            </p:cNvSpPr>
            <p:nvPr/>
          </p:nvSpPr>
          <p:spPr bwMode="gray">
            <a:xfrm>
              <a:off x="884" y="2523"/>
              <a:ext cx="862" cy="862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00CC66"/>
                </a:gs>
                <a:gs pos="100000">
                  <a:srgbClr val="FFFFFF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0760" name="Oval 20"/>
            <p:cNvSpPr>
              <a:spLocks noChangeArrowheads="1"/>
            </p:cNvSpPr>
            <p:nvPr/>
          </p:nvSpPr>
          <p:spPr bwMode="gray">
            <a:xfrm>
              <a:off x="884" y="2523"/>
              <a:ext cx="862" cy="862"/>
            </a:xfrm>
            <a:prstGeom prst="ellipse">
              <a:avLst/>
            </a:prstGeom>
            <a:gradFill rotWithShape="1">
              <a:gsLst>
                <a:gs pos="0">
                  <a:srgbClr val="00CC66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0761" name="Oval 21"/>
            <p:cNvSpPr>
              <a:spLocks noChangeArrowheads="1"/>
            </p:cNvSpPr>
            <p:nvPr/>
          </p:nvSpPr>
          <p:spPr bwMode="gray">
            <a:xfrm>
              <a:off x="940" y="2579"/>
              <a:ext cx="750" cy="750"/>
            </a:xfrm>
            <a:prstGeom prst="ellipse">
              <a:avLst/>
            </a:prstGeom>
            <a:gradFill rotWithShape="1">
              <a:gsLst>
                <a:gs pos="0">
                  <a:srgbClr val="006E37"/>
                </a:gs>
                <a:gs pos="50000">
                  <a:srgbClr val="00CC66"/>
                </a:gs>
                <a:gs pos="100000">
                  <a:srgbClr val="006E37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0762" name="Oval 22"/>
            <p:cNvSpPr>
              <a:spLocks noChangeArrowheads="1"/>
            </p:cNvSpPr>
            <p:nvPr/>
          </p:nvSpPr>
          <p:spPr bwMode="gray">
            <a:xfrm>
              <a:off x="941" y="2579"/>
              <a:ext cx="749" cy="750"/>
            </a:xfrm>
            <a:prstGeom prst="ellipse">
              <a:avLst/>
            </a:prstGeom>
            <a:gradFill rotWithShape="1">
              <a:gsLst>
                <a:gs pos="0">
                  <a:srgbClr val="008241"/>
                </a:gs>
                <a:gs pos="100000">
                  <a:srgbClr val="00CC66">
                    <a:alpha val="0"/>
                  </a:srgb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0763" name="Oval 23"/>
            <p:cNvSpPr>
              <a:spLocks noChangeArrowheads="1"/>
            </p:cNvSpPr>
            <p:nvPr/>
          </p:nvSpPr>
          <p:spPr bwMode="gray">
            <a:xfrm>
              <a:off x="981" y="2617"/>
              <a:ext cx="674" cy="674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0764" name="Oval 24"/>
            <p:cNvSpPr>
              <a:spLocks noChangeArrowheads="1"/>
            </p:cNvSpPr>
            <p:nvPr/>
          </p:nvSpPr>
          <p:spPr bwMode="gray">
            <a:xfrm>
              <a:off x="992" y="2628"/>
              <a:ext cx="653" cy="653"/>
            </a:xfrm>
            <a:prstGeom prst="ellipse">
              <a:avLst/>
            </a:prstGeom>
            <a:gradFill rotWithShape="1">
              <a:gsLst>
                <a:gs pos="0">
                  <a:srgbClr val="595959"/>
                </a:gs>
                <a:gs pos="100000">
                  <a:srgbClr val="C0C0C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0765" name="Oval 25"/>
            <p:cNvSpPr>
              <a:spLocks noChangeArrowheads="1"/>
            </p:cNvSpPr>
            <p:nvPr/>
          </p:nvSpPr>
          <p:spPr bwMode="gray">
            <a:xfrm>
              <a:off x="1000" y="2632"/>
              <a:ext cx="637" cy="636"/>
            </a:xfrm>
            <a:prstGeom prst="ellipse">
              <a:avLst/>
            </a:prstGeom>
            <a:gradFill rotWithShape="1">
              <a:gsLst>
                <a:gs pos="0">
                  <a:srgbClr val="C0C0C0">
                    <a:alpha val="0"/>
                  </a:srgbClr>
                </a:gs>
                <a:gs pos="100000">
                  <a:srgbClr val="E9E9E9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0766" name="Oval 26"/>
            <p:cNvSpPr>
              <a:spLocks noChangeArrowheads="1"/>
            </p:cNvSpPr>
            <p:nvPr/>
          </p:nvSpPr>
          <p:spPr bwMode="gray">
            <a:xfrm>
              <a:off x="1007" y="2638"/>
              <a:ext cx="606" cy="595"/>
            </a:xfrm>
            <a:prstGeom prst="ellipse">
              <a:avLst/>
            </a:prstGeom>
            <a:gradFill rotWithShape="1">
              <a:gsLst>
                <a:gs pos="0">
                  <a:srgbClr val="989898"/>
                </a:gs>
                <a:gs pos="100000">
                  <a:srgbClr val="C0C0C0"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0767" name="Oval 27"/>
            <p:cNvSpPr>
              <a:spLocks noChangeArrowheads="1"/>
            </p:cNvSpPr>
            <p:nvPr/>
          </p:nvSpPr>
          <p:spPr bwMode="gray">
            <a:xfrm>
              <a:off x="1042" y="2655"/>
              <a:ext cx="539" cy="483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>
                    <a:alpha val="37999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grpSp>
        <p:nvGrpSpPr>
          <p:cNvPr id="30727" name="Group 28"/>
          <p:cNvGrpSpPr>
            <a:grpSpLocks/>
          </p:cNvGrpSpPr>
          <p:nvPr/>
        </p:nvGrpSpPr>
        <p:grpSpPr bwMode="auto">
          <a:xfrm>
            <a:off x="3203575" y="1720850"/>
            <a:ext cx="2830513" cy="2873375"/>
            <a:chOff x="2065" y="1496"/>
            <a:chExt cx="1498" cy="1496"/>
          </a:xfrm>
        </p:grpSpPr>
        <p:sp>
          <p:nvSpPr>
            <p:cNvPr id="30750" name="Oval 29"/>
            <p:cNvSpPr>
              <a:spLocks noChangeArrowheads="1"/>
            </p:cNvSpPr>
            <p:nvPr/>
          </p:nvSpPr>
          <p:spPr bwMode="gray">
            <a:xfrm>
              <a:off x="2065" y="1496"/>
              <a:ext cx="1496" cy="149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FCDF06"/>
                </a:gs>
                <a:gs pos="100000">
                  <a:srgbClr val="FFFFFF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0751" name="Oval 30"/>
            <p:cNvSpPr>
              <a:spLocks noChangeArrowheads="1"/>
            </p:cNvSpPr>
            <p:nvPr/>
          </p:nvSpPr>
          <p:spPr bwMode="gray">
            <a:xfrm>
              <a:off x="2067" y="1496"/>
              <a:ext cx="1496" cy="1496"/>
            </a:xfrm>
            <a:prstGeom prst="ellipse">
              <a:avLst/>
            </a:prstGeom>
            <a:gradFill rotWithShape="1">
              <a:gsLst>
                <a:gs pos="0">
                  <a:srgbClr val="FCDF06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0752" name="Oval 31"/>
            <p:cNvSpPr>
              <a:spLocks noChangeArrowheads="1"/>
            </p:cNvSpPr>
            <p:nvPr/>
          </p:nvSpPr>
          <p:spPr bwMode="gray">
            <a:xfrm>
              <a:off x="2163" y="1594"/>
              <a:ext cx="1300" cy="1300"/>
            </a:xfrm>
            <a:prstGeom prst="ellipse">
              <a:avLst/>
            </a:prstGeom>
            <a:gradFill rotWithShape="1">
              <a:gsLst>
                <a:gs pos="0">
                  <a:srgbClr val="887903"/>
                </a:gs>
                <a:gs pos="50000">
                  <a:srgbClr val="FCDF06"/>
                </a:gs>
                <a:gs pos="100000">
                  <a:srgbClr val="887903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0753" name="Oval 32"/>
            <p:cNvSpPr>
              <a:spLocks noChangeArrowheads="1"/>
            </p:cNvSpPr>
            <p:nvPr/>
          </p:nvSpPr>
          <p:spPr bwMode="gray">
            <a:xfrm>
              <a:off x="2160" y="1582"/>
              <a:ext cx="1300" cy="1300"/>
            </a:xfrm>
            <a:prstGeom prst="ellipse">
              <a:avLst/>
            </a:prstGeom>
            <a:gradFill rotWithShape="1">
              <a:gsLst>
                <a:gs pos="0">
                  <a:srgbClr val="A08E04"/>
                </a:gs>
                <a:gs pos="100000">
                  <a:srgbClr val="FCDF06">
                    <a:alpha val="0"/>
                  </a:srgb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0754" name="Oval 33"/>
            <p:cNvSpPr>
              <a:spLocks noChangeArrowheads="1"/>
            </p:cNvSpPr>
            <p:nvPr/>
          </p:nvSpPr>
          <p:spPr bwMode="gray">
            <a:xfrm>
              <a:off x="2228" y="1659"/>
              <a:ext cx="1170" cy="1170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0755" name="Oval 34"/>
            <p:cNvSpPr>
              <a:spLocks noChangeArrowheads="1"/>
            </p:cNvSpPr>
            <p:nvPr/>
          </p:nvSpPr>
          <p:spPr bwMode="gray">
            <a:xfrm>
              <a:off x="2246" y="1678"/>
              <a:ext cx="1134" cy="1134"/>
            </a:xfrm>
            <a:prstGeom prst="ellipse">
              <a:avLst/>
            </a:prstGeom>
            <a:gradFill rotWithShape="1">
              <a:gsLst>
                <a:gs pos="0">
                  <a:srgbClr val="595959"/>
                </a:gs>
                <a:gs pos="100000">
                  <a:srgbClr val="C0C0C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0756" name="Oval 35"/>
            <p:cNvSpPr>
              <a:spLocks noChangeArrowheads="1"/>
            </p:cNvSpPr>
            <p:nvPr/>
          </p:nvSpPr>
          <p:spPr bwMode="gray">
            <a:xfrm>
              <a:off x="2261" y="1685"/>
              <a:ext cx="1105" cy="1105"/>
            </a:xfrm>
            <a:prstGeom prst="ellipse">
              <a:avLst/>
            </a:prstGeom>
            <a:gradFill rotWithShape="1">
              <a:gsLst>
                <a:gs pos="0">
                  <a:srgbClr val="C0C0C0">
                    <a:alpha val="0"/>
                  </a:srgbClr>
                </a:gs>
                <a:gs pos="100000">
                  <a:srgbClr val="E9E9E9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0757" name="Oval 36"/>
            <p:cNvSpPr>
              <a:spLocks noChangeArrowheads="1"/>
            </p:cNvSpPr>
            <p:nvPr/>
          </p:nvSpPr>
          <p:spPr bwMode="gray">
            <a:xfrm>
              <a:off x="2273" y="1696"/>
              <a:ext cx="1052" cy="1032"/>
            </a:xfrm>
            <a:prstGeom prst="ellipse">
              <a:avLst/>
            </a:prstGeom>
            <a:gradFill rotWithShape="1">
              <a:gsLst>
                <a:gs pos="0">
                  <a:srgbClr val="989898"/>
                </a:gs>
                <a:gs pos="100000">
                  <a:srgbClr val="C0C0C0"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0758" name="Oval 37"/>
            <p:cNvSpPr>
              <a:spLocks noChangeArrowheads="1"/>
            </p:cNvSpPr>
            <p:nvPr/>
          </p:nvSpPr>
          <p:spPr bwMode="gray">
            <a:xfrm>
              <a:off x="2334" y="1725"/>
              <a:ext cx="936" cy="83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0C0C0">
                    <a:alpha val="37999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sp>
        <p:nvSpPr>
          <p:cNvPr id="30728" name="Text Box 38"/>
          <p:cNvSpPr txBox="1">
            <a:spLocks noChangeArrowheads="1"/>
          </p:cNvSpPr>
          <p:nvPr/>
        </p:nvSpPr>
        <p:spPr bwMode="gray">
          <a:xfrm>
            <a:off x="3686175" y="2544763"/>
            <a:ext cx="1841500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latinLnBrk="0"/>
            <a:r>
              <a:rPr kumimoji="0" lang="ko-KR" altLang="en-US" sz="2400" b="1">
                <a:solidFill>
                  <a:srgbClr val="000000"/>
                </a:solidFill>
                <a:latin typeface="Arial" pitchFamily="34" charset="0"/>
              </a:rPr>
              <a:t>암 조기발견</a:t>
            </a:r>
            <a:endParaRPr kumimoji="0" lang="en-US" altLang="ko-KR" sz="2400" b="1">
              <a:solidFill>
                <a:srgbClr val="000000"/>
              </a:solidFill>
              <a:latin typeface="Arial" pitchFamily="34" charset="0"/>
            </a:endParaRPr>
          </a:p>
          <a:p>
            <a:pPr algn="ctr" latinLnBrk="0"/>
            <a:r>
              <a:rPr kumimoji="0" lang="ko-KR" altLang="en-US" sz="2400" b="1">
                <a:solidFill>
                  <a:srgbClr val="000000"/>
                </a:solidFill>
                <a:latin typeface="Arial" pitchFamily="34" charset="0"/>
              </a:rPr>
              <a:t>암 치료유도</a:t>
            </a:r>
            <a:endParaRPr kumimoji="0" lang="en-US" altLang="ko-KR" sz="2400" b="1">
              <a:solidFill>
                <a:srgbClr val="000000"/>
              </a:solidFill>
              <a:latin typeface="Arial" pitchFamily="34" charset="0"/>
            </a:endParaRPr>
          </a:p>
          <a:p>
            <a:pPr algn="ctr" latinLnBrk="0"/>
            <a:r>
              <a:rPr kumimoji="0" lang="ko-KR" altLang="en-US" sz="2400" b="1">
                <a:solidFill>
                  <a:srgbClr val="000000"/>
                </a:solidFill>
                <a:latin typeface="Arial" pitchFamily="34" charset="0"/>
              </a:rPr>
              <a:t>암 사망감소</a:t>
            </a:r>
            <a:endParaRPr kumimoji="0" lang="en-US" altLang="ko-KR" sz="240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0729" name="Text Box 39"/>
          <p:cNvSpPr txBox="1">
            <a:spLocks noChangeArrowheads="1"/>
          </p:cNvSpPr>
          <p:nvPr/>
        </p:nvSpPr>
        <p:spPr bwMode="gray">
          <a:xfrm>
            <a:off x="854075" y="2500313"/>
            <a:ext cx="1192213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latinLnBrk="0"/>
            <a:r>
              <a:rPr kumimoji="0" lang="ko-KR" altLang="en-US" sz="2000" b="1">
                <a:solidFill>
                  <a:srgbClr val="000000"/>
                </a:solidFill>
                <a:latin typeface="Arial" pitchFamily="34" charset="0"/>
              </a:rPr>
              <a:t>전국</a:t>
            </a:r>
            <a:endParaRPr kumimoji="0" lang="en-US" altLang="ko-KR" sz="2000" b="1">
              <a:solidFill>
                <a:srgbClr val="000000"/>
              </a:solidFill>
              <a:latin typeface="Arial" pitchFamily="34" charset="0"/>
            </a:endParaRPr>
          </a:p>
          <a:p>
            <a:pPr algn="ctr" latinLnBrk="0"/>
            <a:r>
              <a:rPr kumimoji="0" lang="ko-KR" altLang="en-US" sz="2000" b="1">
                <a:solidFill>
                  <a:srgbClr val="000000"/>
                </a:solidFill>
                <a:latin typeface="Arial" pitchFamily="34" charset="0"/>
              </a:rPr>
              <a:t>사망원인</a:t>
            </a:r>
            <a:endParaRPr kumimoji="0" lang="en-US" altLang="ko-KR" sz="2000" b="1">
              <a:solidFill>
                <a:srgbClr val="000000"/>
              </a:solidFill>
              <a:latin typeface="Arial" pitchFamily="34" charset="0"/>
            </a:endParaRPr>
          </a:p>
          <a:p>
            <a:pPr algn="ctr" latinLnBrk="0"/>
            <a:r>
              <a:rPr kumimoji="0" lang="en-US" altLang="ko-KR" sz="2000" b="1">
                <a:solidFill>
                  <a:srgbClr val="000000"/>
                </a:solidFill>
                <a:latin typeface="Arial" pitchFamily="34" charset="0"/>
              </a:rPr>
              <a:t>1</a:t>
            </a:r>
            <a:r>
              <a:rPr kumimoji="0" lang="ko-KR" altLang="en-US" sz="2000" b="1">
                <a:solidFill>
                  <a:srgbClr val="000000"/>
                </a:solidFill>
                <a:latin typeface="Arial" pitchFamily="34" charset="0"/>
              </a:rPr>
              <a:t>위</a:t>
            </a:r>
            <a:endParaRPr kumimoji="0" lang="en-US" altLang="ko-KR" sz="2000" b="1">
              <a:solidFill>
                <a:srgbClr val="000000"/>
              </a:solidFill>
              <a:latin typeface="Arial" pitchFamily="34" charset="0"/>
            </a:endParaRPr>
          </a:p>
          <a:p>
            <a:pPr algn="ctr" latinLnBrk="0"/>
            <a:r>
              <a:rPr kumimoji="0" lang="en-US" altLang="ko-KR" sz="2000" b="1">
                <a:solidFill>
                  <a:srgbClr val="000000"/>
                </a:solidFill>
                <a:latin typeface="Arial" pitchFamily="34" charset="0"/>
              </a:rPr>
              <a:t>27.8%</a:t>
            </a:r>
          </a:p>
        </p:txBody>
      </p:sp>
      <p:sp>
        <p:nvSpPr>
          <p:cNvPr id="30730" name="Text Box 40"/>
          <p:cNvSpPr txBox="1">
            <a:spLocks noChangeArrowheads="1"/>
          </p:cNvSpPr>
          <p:nvPr/>
        </p:nvSpPr>
        <p:spPr bwMode="gray">
          <a:xfrm>
            <a:off x="3871913" y="5456238"/>
            <a:ext cx="11906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latinLnBrk="0"/>
            <a:r>
              <a:rPr kumimoji="0" lang="ko-KR" altLang="en-US" sz="2000" b="1">
                <a:solidFill>
                  <a:srgbClr val="000000"/>
                </a:solidFill>
                <a:latin typeface="Arial" pitchFamily="34" charset="0"/>
              </a:rPr>
              <a:t>논산시</a:t>
            </a:r>
            <a:endParaRPr kumimoji="0" lang="en-US" altLang="ko-KR" sz="2000" b="1">
              <a:solidFill>
                <a:srgbClr val="000000"/>
              </a:solidFill>
              <a:latin typeface="Arial" pitchFamily="34" charset="0"/>
            </a:endParaRPr>
          </a:p>
          <a:p>
            <a:pPr algn="ctr" latinLnBrk="0"/>
            <a:r>
              <a:rPr kumimoji="0" lang="en-US" altLang="ko-KR" sz="2000" b="1">
                <a:solidFill>
                  <a:srgbClr val="000000"/>
                </a:solidFill>
                <a:latin typeface="Arial" pitchFamily="34" charset="0"/>
              </a:rPr>
              <a:t>20.32%</a:t>
            </a:r>
          </a:p>
          <a:p>
            <a:pPr algn="ctr" latinLnBrk="0"/>
            <a:r>
              <a:rPr kumimoji="0" lang="ko-KR" altLang="en-US" sz="2000" b="1">
                <a:solidFill>
                  <a:srgbClr val="000000"/>
                </a:solidFill>
                <a:latin typeface="Arial" pitchFamily="34" charset="0"/>
              </a:rPr>
              <a:t>초고령화</a:t>
            </a:r>
            <a:endParaRPr kumimoji="0" lang="en-US" altLang="ko-KR" sz="2000" b="1">
              <a:solidFill>
                <a:srgbClr val="000000"/>
              </a:solidFill>
              <a:latin typeface="Arial" pitchFamily="34" charset="0"/>
            </a:endParaRPr>
          </a:p>
        </p:txBody>
      </p:sp>
      <p:grpSp>
        <p:nvGrpSpPr>
          <p:cNvPr id="30731" name="Group 41"/>
          <p:cNvGrpSpPr>
            <a:grpSpLocks/>
          </p:cNvGrpSpPr>
          <p:nvPr/>
        </p:nvGrpSpPr>
        <p:grpSpPr bwMode="auto">
          <a:xfrm>
            <a:off x="6929438" y="2206625"/>
            <a:ext cx="1714500" cy="1743075"/>
            <a:chOff x="2789" y="1625"/>
            <a:chExt cx="907" cy="907"/>
          </a:xfrm>
        </p:grpSpPr>
        <p:sp>
          <p:nvSpPr>
            <p:cNvPr id="30740" name="Oval 42"/>
            <p:cNvSpPr>
              <a:spLocks noChangeArrowheads="1"/>
            </p:cNvSpPr>
            <p:nvPr/>
          </p:nvSpPr>
          <p:spPr bwMode="gray">
            <a:xfrm>
              <a:off x="2789" y="1625"/>
              <a:ext cx="907" cy="90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83A6A7"/>
                </a:gs>
                <a:gs pos="100000">
                  <a:srgbClr val="FFFFFF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0741" name="Oval 43"/>
            <p:cNvSpPr>
              <a:spLocks noChangeArrowheads="1"/>
            </p:cNvSpPr>
            <p:nvPr/>
          </p:nvSpPr>
          <p:spPr bwMode="gray">
            <a:xfrm>
              <a:off x="2789" y="1625"/>
              <a:ext cx="907" cy="907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0742" name="Oval 44"/>
            <p:cNvSpPr>
              <a:spLocks noChangeArrowheads="1"/>
            </p:cNvSpPr>
            <p:nvPr/>
          </p:nvSpPr>
          <p:spPr bwMode="gray">
            <a:xfrm>
              <a:off x="2849" y="1684"/>
              <a:ext cx="787" cy="788"/>
            </a:xfrm>
            <a:prstGeom prst="ellipse">
              <a:avLst/>
            </a:prstGeom>
            <a:gradFill rotWithShape="1">
              <a:gsLst>
                <a:gs pos="0">
                  <a:srgbClr val="475A5A"/>
                </a:gs>
                <a:gs pos="50000">
                  <a:srgbClr val="83A6A7"/>
                </a:gs>
                <a:gs pos="100000">
                  <a:srgbClr val="475A5A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0743" name="Oval 45"/>
            <p:cNvSpPr>
              <a:spLocks noChangeArrowheads="1"/>
            </p:cNvSpPr>
            <p:nvPr/>
          </p:nvSpPr>
          <p:spPr bwMode="gray">
            <a:xfrm>
              <a:off x="2849" y="1686"/>
              <a:ext cx="787" cy="788"/>
            </a:xfrm>
            <a:prstGeom prst="ellipse">
              <a:avLst/>
            </a:prstGeom>
            <a:gradFill rotWithShape="1">
              <a:gsLst>
                <a:gs pos="0">
                  <a:srgbClr val="53696A"/>
                </a:gs>
                <a:gs pos="100000">
                  <a:srgbClr val="83A6A7">
                    <a:alpha val="0"/>
                  </a:srgb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0744" name="Oval 46"/>
            <p:cNvSpPr>
              <a:spLocks noChangeArrowheads="1"/>
            </p:cNvSpPr>
            <p:nvPr/>
          </p:nvSpPr>
          <p:spPr bwMode="gray">
            <a:xfrm>
              <a:off x="2888" y="1724"/>
              <a:ext cx="709" cy="709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grpSp>
          <p:nvGrpSpPr>
            <p:cNvPr id="30745" name="Group 47"/>
            <p:cNvGrpSpPr>
              <a:grpSpLocks/>
            </p:cNvGrpSpPr>
            <p:nvPr/>
          </p:nvGrpSpPr>
          <p:grpSpPr bwMode="auto">
            <a:xfrm>
              <a:off x="2899" y="1735"/>
              <a:ext cx="687" cy="688"/>
              <a:chOff x="4166" y="1706"/>
              <a:chExt cx="1252" cy="1252"/>
            </a:xfrm>
          </p:grpSpPr>
          <p:sp>
            <p:nvSpPr>
              <p:cNvPr id="30746" name="Oval 48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0747" name="Oval 49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0748" name="Oval 50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0749" name="Oval 51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</p:grpSp>
      </p:grpSp>
      <p:sp>
        <p:nvSpPr>
          <p:cNvPr id="30732" name="Text Box 52"/>
          <p:cNvSpPr txBox="1">
            <a:spLocks noChangeArrowheads="1"/>
          </p:cNvSpPr>
          <p:nvPr/>
        </p:nvSpPr>
        <p:spPr bwMode="gray">
          <a:xfrm>
            <a:off x="7313613" y="2428875"/>
            <a:ext cx="97313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latinLnBrk="0"/>
            <a:r>
              <a:rPr kumimoji="0" lang="ko-KR" altLang="en-US" sz="2000" b="1">
                <a:solidFill>
                  <a:srgbClr val="000000"/>
                </a:solidFill>
                <a:latin typeface="Arial" pitchFamily="34" charset="0"/>
              </a:rPr>
              <a:t>전국</a:t>
            </a:r>
            <a:endParaRPr kumimoji="0" lang="en-US" altLang="ko-KR" sz="2000" b="1">
              <a:solidFill>
                <a:srgbClr val="000000"/>
              </a:solidFill>
              <a:latin typeface="Arial" pitchFamily="34" charset="0"/>
            </a:endParaRPr>
          </a:p>
          <a:p>
            <a:pPr algn="ctr" latinLnBrk="0"/>
            <a:r>
              <a:rPr kumimoji="0" lang="ko-KR" altLang="en-US" sz="2000" b="1">
                <a:solidFill>
                  <a:srgbClr val="000000"/>
                </a:solidFill>
                <a:latin typeface="Arial" pitchFamily="34" charset="0"/>
              </a:rPr>
              <a:t>연간</a:t>
            </a:r>
            <a:endParaRPr kumimoji="0" lang="en-US" altLang="ko-KR" sz="2000" b="1">
              <a:solidFill>
                <a:srgbClr val="000000"/>
              </a:solidFill>
              <a:latin typeface="Arial" pitchFamily="34" charset="0"/>
            </a:endParaRPr>
          </a:p>
          <a:p>
            <a:pPr algn="ctr" latinLnBrk="0"/>
            <a:r>
              <a:rPr kumimoji="0" lang="en-US" altLang="ko-KR" sz="2000" b="1">
                <a:solidFill>
                  <a:srgbClr val="000000"/>
                </a:solidFill>
                <a:latin typeface="Arial" pitchFamily="34" charset="0"/>
              </a:rPr>
              <a:t>20</a:t>
            </a:r>
            <a:r>
              <a:rPr kumimoji="0" lang="ko-KR" altLang="en-US" sz="2000" b="1">
                <a:solidFill>
                  <a:srgbClr val="000000"/>
                </a:solidFill>
                <a:latin typeface="Arial" pitchFamily="34" charset="0"/>
              </a:rPr>
              <a:t>만명</a:t>
            </a:r>
            <a:endParaRPr kumimoji="0" lang="en-US" altLang="ko-KR" sz="2000" b="1">
              <a:solidFill>
                <a:srgbClr val="000000"/>
              </a:solidFill>
              <a:latin typeface="Arial" pitchFamily="34" charset="0"/>
            </a:endParaRPr>
          </a:p>
          <a:p>
            <a:pPr algn="ctr" latinLnBrk="0"/>
            <a:r>
              <a:rPr kumimoji="0" lang="ko-KR" altLang="en-US" sz="2000" b="1">
                <a:solidFill>
                  <a:srgbClr val="000000"/>
                </a:solidFill>
                <a:latin typeface="Arial" pitchFamily="34" charset="0"/>
              </a:rPr>
              <a:t> 발생</a:t>
            </a:r>
            <a:endParaRPr kumimoji="0" lang="en-US" altLang="ko-KR" sz="2000" b="1">
              <a:solidFill>
                <a:srgbClr val="000000"/>
              </a:solidFill>
              <a:latin typeface="Arial" pitchFamily="34" charset="0"/>
            </a:endParaRPr>
          </a:p>
        </p:txBody>
      </p:sp>
      <p:grpSp>
        <p:nvGrpSpPr>
          <p:cNvPr id="30733" name="Group 28"/>
          <p:cNvGrpSpPr>
            <a:grpSpLocks/>
          </p:cNvGrpSpPr>
          <p:nvPr/>
        </p:nvGrpSpPr>
        <p:grpSpPr bwMode="auto">
          <a:xfrm>
            <a:off x="647700" y="642938"/>
            <a:ext cx="8748713" cy="1000125"/>
            <a:chOff x="249" y="854"/>
            <a:chExt cx="5184" cy="674"/>
          </a:xfrm>
        </p:grpSpPr>
        <p:pic>
          <p:nvPicPr>
            <p:cNvPr id="30734" name="Picture 29" descr="흰바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51"/>
            <a:stretch>
              <a:fillRect/>
            </a:stretch>
          </p:blipFill>
          <p:spPr bwMode="auto">
            <a:xfrm>
              <a:off x="260" y="854"/>
              <a:ext cx="5173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" name="Text Box 30"/>
            <p:cNvSpPr txBox="1">
              <a:spLocks noChangeArrowheads="1"/>
            </p:cNvSpPr>
            <p:nvPr/>
          </p:nvSpPr>
          <p:spPr bwMode="auto">
            <a:xfrm>
              <a:off x="542" y="928"/>
              <a:ext cx="3912" cy="3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필요성 및 목적</a:t>
              </a:r>
            </a:p>
          </p:txBody>
        </p:sp>
        <p:grpSp>
          <p:nvGrpSpPr>
            <p:cNvPr id="30736" name="Group 31"/>
            <p:cNvGrpSpPr>
              <a:grpSpLocks/>
            </p:cNvGrpSpPr>
            <p:nvPr/>
          </p:nvGrpSpPr>
          <p:grpSpPr bwMode="auto">
            <a:xfrm>
              <a:off x="249" y="936"/>
              <a:ext cx="215" cy="317"/>
              <a:chOff x="340" y="2478"/>
              <a:chExt cx="181" cy="363"/>
            </a:xfrm>
          </p:grpSpPr>
          <p:sp>
            <p:nvSpPr>
              <p:cNvPr id="30737" name="AutoShape 32"/>
              <p:cNvSpPr>
                <a:spLocks noChangeArrowheads="1"/>
              </p:cNvSpPr>
              <p:nvPr/>
            </p:nvSpPr>
            <p:spPr bwMode="auto">
              <a:xfrm>
                <a:off x="340" y="2478"/>
                <a:ext cx="181" cy="363"/>
              </a:xfrm>
              <a:prstGeom prst="roundRect">
                <a:avLst>
                  <a:gd name="adj" fmla="val 11051"/>
                </a:avLst>
              </a:prstGeom>
              <a:gradFill rotWithShape="1">
                <a:gsLst>
                  <a:gs pos="0">
                    <a:srgbClr val="923A00"/>
                  </a:gs>
                  <a:gs pos="100000">
                    <a:srgbClr val="FF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0738" name="AutoShape 33"/>
              <p:cNvSpPr>
                <a:spLocks noChangeArrowheads="1"/>
              </p:cNvSpPr>
              <p:nvPr/>
            </p:nvSpPr>
            <p:spPr bwMode="auto">
              <a:xfrm flipV="1">
                <a:off x="340" y="2478"/>
                <a:ext cx="179" cy="100"/>
              </a:xfrm>
              <a:prstGeom prst="roundRect">
                <a:avLst>
                  <a:gd name="adj" fmla="val 15000"/>
                </a:avLst>
              </a:prstGeom>
              <a:gradFill rotWithShape="1">
                <a:gsLst>
                  <a:gs pos="0">
                    <a:srgbClr val="FF9933">
                      <a:alpha val="0"/>
                    </a:srgb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87" name="Text Box 34"/>
              <p:cNvSpPr txBox="1">
                <a:spLocks noChangeArrowheads="1"/>
              </p:cNvSpPr>
              <p:nvPr/>
            </p:nvSpPr>
            <p:spPr bwMode="auto">
              <a:xfrm>
                <a:off x="340" y="2525"/>
                <a:ext cx="174" cy="2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lIns="0" tIns="0" rIns="0" bIns="0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algn="ctr" eaLnBrk="1" latinLnBrk="0" hangingPunct="1"/>
                <a:r>
                  <a:rPr lang="en-US" altLang="ko-KR" sz="2400">
                    <a:solidFill>
                      <a:schemeClr val="bg1"/>
                    </a:solidFill>
                  </a:rPr>
                  <a:t>4</a:t>
                </a:r>
              </a:p>
            </p:txBody>
          </p:sp>
        </p:grpSp>
      </p:grp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28"/>
          <p:cNvGrpSpPr>
            <a:grpSpLocks/>
          </p:cNvGrpSpPr>
          <p:nvPr/>
        </p:nvGrpSpPr>
        <p:grpSpPr bwMode="auto">
          <a:xfrm>
            <a:off x="647700" y="928688"/>
            <a:ext cx="8748713" cy="1000125"/>
            <a:chOff x="249" y="854"/>
            <a:chExt cx="5184" cy="674"/>
          </a:xfrm>
        </p:grpSpPr>
        <p:pic>
          <p:nvPicPr>
            <p:cNvPr id="31757" name="Picture 29" descr="흰바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51"/>
            <a:stretch>
              <a:fillRect/>
            </a:stretch>
          </p:blipFill>
          <p:spPr bwMode="auto">
            <a:xfrm>
              <a:off x="260" y="854"/>
              <a:ext cx="5173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" name="Text Box 30"/>
            <p:cNvSpPr txBox="1">
              <a:spLocks noChangeArrowheads="1"/>
            </p:cNvSpPr>
            <p:nvPr/>
          </p:nvSpPr>
          <p:spPr bwMode="auto">
            <a:xfrm>
              <a:off x="542" y="928"/>
              <a:ext cx="3912" cy="3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사업목표 </a:t>
              </a:r>
              <a:r>
                <a:rPr lang="en-US" altLang="ko-KR" sz="2800" dirty="0">
                  <a:solidFill>
                    <a:srgbClr val="000066"/>
                  </a:solidFill>
                  <a:latin typeface="+mj-ea"/>
                  <a:ea typeface="+mj-ea"/>
                </a:rPr>
                <a:t>– </a:t>
              </a: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암 </a:t>
              </a:r>
              <a:r>
                <a:rPr lang="ko-KR" altLang="en-US" sz="2800" dirty="0" err="1">
                  <a:solidFill>
                    <a:srgbClr val="000066"/>
                  </a:solidFill>
                  <a:latin typeface="+mj-ea"/>
                  <a:ea typeface="+mj-ea"/>
                </a:rPr>
                <a:t>수검률</a:t>
              </a: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 제고</a:t>
              </a:r>
            </a:p>
          </p:txBody>
        </p:sp>
        <p:grpSp>
          <p:nvGrpSpPr>
            <p:cNvPr id="31759" name="Group 31"/>
            <p:cNvGrpSpPr>
              <a:grpSpLocks/>
            </p:cNvGrpSpPr>
            <p:nvPr/>
          </p:nvGrpSpPr>
          <p:grpSpPr bwMode="auto">
            <a:xfrm>
              <a:off x="249" y="936"/>
              <a:ext cx="215" cy="317"/>
              <a:chOff x="340" y="2478"/>
              <a:chExt cx="181" cy="363"/>
            </a:xfrm>
          </p:grpSpPr>
          <p:sp>
            <p:nvSpPr>
              <p:cNvPr id="31760" name="AutoShape 32"/>
              <p:cNvSpPr>
                <a:spLocks noChangeArrowheads="1"/>
              </p:cNvSpPr>
              <p:nvPr/>
            </p:nvSpPr>
            <p:spPr bwMode="auto">
              <a:xfrm>
                <a:off x="340" y="2478"/>
                <a:ext cx="181" cy="363"/>
              </a:xfrm>
              <a:prstGeom prst="roundRect">
                <a:avLst>
                  <a:gd name="adj" fmla="val 11051"/>
                </a:avLst>
              </a:prstGeom>
              <a:gradFill rotWithShape="1">
                <a:gsLst>
                  <a:gs pos="0">
                    <a:srgbClr val="923A00"/>
                  </a:gs>
                  <a:gs pos="100000">
                    <a:srgbClr val="FF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1761" name="AutoShape 33"/>
              <p:cNvSpPr>
                <a:spLocks noChangeArrowheads="1"/>
              </p:cNvSpPr>
              <p:nvPr/>
            </p:nvSpPr>
            <p:spPr bwMode="auto">
              <a:xfrm flipV="1">
                <a:off x="340" y="2478"/>
                <a:ext cx="179" cy="100"/>
              </a:xfrm>
              <a:prstGeom prst="roundRect">
                <a:avLst>
                  <a:gd name="adj" fmla="val 15000"/>
                </a:avLst>
              </a:prstGeom>
              <a:gradFill rotWithShape="1">
                <a:gsLst>
                  <a:gs pos="0">
                    <a:srgbClr val="FF9933">
                      <a:alpha val="0"/>
                    </a:srgb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87" name="Text Box 34"/>
              <p:cNvSpPr txBox="1">
                <a:spLocks noChangeArrowheads="1"/>
              </p:cNvSpPr>
              <p:nvPr/>
            </p:nvSpPr>
            <p:spPr bwMode="auto">
              <a:xfrm>
                <a:off x="340" y="2525"/>
                <a:ext cx="174" cy="2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lIns="0" tIns="0" rIns="0" bIns="0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algn="ctr" eaLnBrk="1" latinLnBrk="0" hangingPunct="1"/>
                <a:r>
                  <a:rPr lang="en-US" altLang="ko-KR" sz="2400">
                    <a:solidFill>
                      <a:schemeClr val="bg1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31747" name="Group 4"/>
          <p:cNvGrpSpPr>
            <a:grpSpLocks/>
          </p:cNvGrpSpPr>
          <p:nvPr/>
        </p:nvGrpSpPr>
        <p:grpSpPr bwMode="auto">
          <a:xfrm>
            <a:off x="2500313" y="2214563"/>
            <a:ext cx="1143000" cy="2428875"/>
            <a:chOff x="2304" y="1344"/>
            <a:chExt cx="498" cy="1245"/>
          </a:xfrm>
        </p:grpSpPr>
        <p:sp>
          <p:nvSpPr>
            <p:cNvPr id="115" name="Freeform 5"/>
            <p:cNvSpPr>
              <a:spLocks/>
            </p:cNvSpPr>
            <p:nvPr/>
          </p:nvSpPr>
          <p:spPr bwMode="gray">
            <a:xfrm>
              <a:off x="2425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9933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116" name="Freeform 6"/>
            <p:cNvSpPr>
              <a:spLocks/>
            </p:cNvSpPr>
            <p:nvPr/>
          </p:nvSpPr>
          <p:spPr bwMode="gray">
            <a:xfrm>
              <a:off x="2304" y="1625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FF9933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/>
            </a:p>
          </p:txBody>
        </p:sp>
      </p:grpSp>
      <p:sp>
        <p:nvSpPr>
          <p:cNvPr id="31748" name="Text Box 8"/>
          <p:cNvSpPr txBox="1">
            <a:spLocks noChangeArrowheads="1"/>
          </p:cNvSpPr>
          <p:nvPr/>
        </p:nvSpPr>
        <p:spPr bwMode="auto">
          <a:xfrm>
            <a:off x="1071563" y="2700338"/>
            <a:ext cx="24384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latinLnBrk="0"/>
            <a:r>
              <a:rPr kumimoji="0" lang="en-US" altLang="ko-KR" sz="2400" b="1">
                <a:solidFill>
                  <a:srgbClr val="000000"/>
                </a:solidFill>
                <a:latin typeface="Arial" pitchFamily="34" charset="0"/>
              </a:rPr>
              <a:t>2013</a:t>
            </a:r>
            <a:r>
              <a:rPr kumimoji="0" lang="ko-KR" altLang="en-US" sz="2400" b="1">
                <a:solidFill>
                  <a:srgbClr val="000000"/>
                </a:solidFill>
                <a:latin typeface="Arial" pitchFamily="34" charset="0"/>
              </a:rPr>
              <a:t>년</a:t>
            </a:r>
            <a:endParaRPr kumimoji="0" lang="en-US" altLang="ko-KR" sz="2400" b="1">
              <a:solidFill>
                <a:srgbClr val="000000"/>
              </a:solidFill>
              <a:latin typeface="Arial" pitchFamily="34" charset="0"/>
            </a:endParaRPr>
          </a:p>
          <a:p>
            <a:pPr latinLnBrk="0"/>
            <a:r>
              <a:rPr kumimoji="0" lang="en-US" altLang="ko-KR" sz="2400" b="1">
                <a:solidFill>
                  <a:srgbClr val="000000"/>
                </a:solidFill>
                <a:latin typeface="Arial" pitchFamily="34" charset="0"/>
              </a:rPr>
              <a:t>  44%</a:t>
            </a:r>
            <a:r>
              <a:rPr kumimoji="0" lang="en-US" altLang="ko-KR" sz="1600">
                <a:solidFill>
                  <a:srgbClr val="000000"/>
                </a:solidFill>
                <a:latin typeface="Arial" pitchFamily="34" charset="0"/>
              </a:rPr>
              <a:t>.</a:t>
            </a:r>
          </a:p>
        </p:txBody>
      </p:sp>
      <p:sp>
        <p:nvSpPr>
          <p:cNvPr id="31749" name="Text Box 11"/>
          <p:cNvSpPr txBox="1">
            <a:spLocks noChangeArrowheads="1"/>
          </p:cNvSpPr>
          <p:nvPr/>
        </p:nvSpPr>
        <p:spPr bwMode="gray">
          <a:xfrm>
            <a:off x="5334000" y="2714625"/>
            <a:ext cx="25923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latinLnBrk="0"/>
            <a:r>
              <a:rPr kumimoji="0" lang="en-US" altLang="ko-KR" sz="2400" b="1">
                <a:solidFill>
                  <a:srgbClr val="000000"/>
                </a:solidFill>
                <a:latin typeface="Arial" pitchFamily="34" charset="0"/>
              </a:rPr>
              <a:t>2012</a:t>
            </a:r>
            <a:r>
              <a:rPr kumimoji="0" lang="ko-KR" altLang="en-US" sz="2400" b="1">
                <a:solidFill>
                  <a:srgbClr val="000000"/>
                </a:solidFill>
                <a:latin typeface="Arial" pitchFamily="34" charset="0"/>
              </a:rPr>
              <a:t>년</a:t>
            </a:r>
            <a:endParaRPr kumimoji="0" lang="en-US" altLang="ko-KR" sz="2400" b="1">
              <a:solidFill>
                <a:srgbClr val="000000"/>
              </a:solidFill>
              <a:latin typeface="Arial" pitchFamily="34" charset="0"/>
            </a:endParaRPr>
          </a:p>
          <a:p>
            <a:pPr latinLnBrk="0"/>
            <a:r>
              <a:rPr kumimoji="0" lang="en-US" altLang="ko-KR" sz="2400" b="1">
                <a:solidFill>
                  <a:srgbClr val="000000"/>
                </a:solidFill>
                <a:latin typeface="Arial" pitchFamily="34" charset="0"/>
              </a:rPr>
              <a:t>39.09%</a:t>
            </a:r>
            <a:endParaRPr kumimoji="0" lang="en-US" altLang="ko-KR">
              <a:solidFill>
                <a:srgbClr val="000000"/>
              </a:solidFill>
              <a:latin typeface="Arial" pitchFamily="34" charset="0"/>
            </a:endParaRPr>
          </a:p>
        </p:txBody>
      </p:sp>
      <p:grpSp>
        <p:nvGrpSpPr>
          <p:cNvPr id="31750" name="Group 12"/>
          <p:cNvGrpSpPr>
            <a:grpSpLocks/>
          </p:cNvGrpSpPr>
          <p:nvPr/>
        </p:nvGrpSpPr>
        <p:grpSpPr bwMode="auto">
          <a:xfrm>
            <a:off x="6572250" y="2857500"/>
            <a:ext cx="714375" cy="1571625"/>
            <a:chOff x="2880" y="1344"/>
            <a:chExt cx="498" cy="1240"/>
          </a:xfrm>
        </p:grpSpPr>
        <p:sp>
          <p:nvSpPr>
            <p:cNvPr id="122" name="Freeform 13"/>
            <p:cNvSpPr>
              <a:spLocks/>
            </p:cNvSpPr>
            <p:nvPr/>
          </p:nvSpPr>
          <p:spPr bwMode="gray">
            <a:xfrm>
              <a:off x="3001" y="1344"/>
              <a:ext cx="237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CC66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123" name="Freeform 14"/>
            <p:cNvSpPr>
              <a:spLocks/>
            </p:cNvSpPr>
            <p:nvPr/>
          </p:nvSpPr>
          <p:spPr bwMode="gray">
            <a:xfrm>
              <a:off x="2880" y="1620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FFCC66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/>
            </a:p>
          </p:txBody>
        </p:sp>
      </p:grpSp>
      <p:sp>
        <p:nvSpPr>
          <p:cNvPr id="31751" name="Rectangle 6"/>
          <p:cNvSpPr>
            <a:spLocks noChangeArrowheads="1"/>
          </p:cNvSpPr>
          <p:nvPr/>
        </p:nvSpPr>
        <p:spPr bwMode="auto">
          <a:xfrm>
            <a:off x="214313" y="4854723"/>
            <a:ext cx="2714625" cy="15986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44015" rIns="0" bIns="0">
            <a:spAutoFit/>
          </a:bodyPr>
          <a:lstStyle>
            <a:lvl1pPr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ko-KR" sz="2000" b="1" noProof="1">
                <a:solidFill>
                  <a:srgbClr val="FF0000"/>
                </a:solidFill>
              </a:rPr>
              <a:t>&lt;</a:t>
            </a:r>
            <a:r>
              <a:rPr lang="ko-KR" altLang="en-US" sz="2000" b="1" noProof="1">
                <a:solidFill>
                  <a:srgbClr val="FF0000"/>
                </a:solidFill>
              </a:rPr>
              <a:t>분담 목표량의 근거</a:t>
            </a:r>
            <a:r>
              <a:rPr lang="ko-KR" altLang="ko-KR" sz="2000" b="1" noProof="1">
                <a:solidFill>
                  <a:srgbClr val="FF0000"/>
                </a:solidFill>
              </a:rPr>
              <a:t>&gt;</a:t>
            </a:r>
          </a:p>
          <a:p>
            <a:pPr eaLnBrk="1" hangingPunct="1">
              <a:spcBef>
                <a:spcPct val="50000"/>
              </a:spcBef>
            </a:pPr>
            <a:r>
              <a:rPr lang="ko-KR" altLang="en-US" b="1" noProof="1">
                <a:solidFill>
                  <a:schemeClr val="hlink"/>
                </a:solidFill>
              </a:rPr>
              <a:t>    보건지소 </a:t>
            </a:r>
            <a:r>
              <a:rPr lang="ko-KR" altLang="ko-KR" b="1" noProof="1">
                <a:solidFill>
                  <a:schemeClr val="hlink"/>
                </a:solidFill>
              </a:rPr>
              <a:t>13</a:t>
            </a:r>
            <a:r>
              <a:rPr lang="ko-KR" altLang="en-US" b="1" noProof="1">
                <a:solidFill>
                  <a:schemeClr val="hlink"/>
                </a:solidFill>
              </a:rPr>
              <a:t>개소</a:t>
            </a:r>
            <a:endParaRPr lang="ko-KR" altLang="ko-KR" b="1" noProof="1">
              <a:solidFill>
                <a:schemeClr val="hlink"/>
              </a:solidFill>
            </a:endParaRPr>
          </a:p>
          <a:p>
            <a:pPr eaLnBrk="1" hangingPunct="1">
              <a:spcBef>
                <a:spcPct val="50000"/>
              </a:spcBef>
            </a:pPr>
            <a:r>
              <a:rPr lang="ko-KR" altLang="en-US" b="1" noProof="1">
                <a:solidFill>
                  <a:schemeClr val="hlink"/>
                </a:solidFill>
              </a:rPr>
              <a:t>    보건진료소</a:t>
            </a:r>
            <a:r>
              <a:rPr lang="ko-KR" altLang="ko-KR" b="1" noProof="1">
                <a:solidFill>
                  <a:schemeClr val="hlink"/>
                </a:solidFill>
              </a:rPr>
              <a:t>26</a:t>
            </a:r>
            <a:r>
              <a:rPr lang="ko-KR" altLang="en-US" b="1" noProof="1">
                <a:solidFill>
                  <a:schemeClr val="hlink"/>
                </a:solidFill>
              </a:rPr>
              <a:t>개소</a:t>
            </a:r>
            <a:endParaRPr lang="ko-KR" altLang="ko-KR" b="1" noProof="1">
              <a:solidFill>
                <a:schemeClr val="hlink"/>
              </a:solidFill>
            </a:endParaRPr>
          </a:p>
          <a:p>
            <a:pPr eaLnBrk="1" hangingPunct="1">
              <a:spcBef>
                <a:spcPct val="50000"/>
              </a:spcBef>
            </a:pPr>
            <a:r>
              <a:rPr lang="ko-KR" altLang="en-US" b="1" noProof="1">
                <a:solidFill>
                  <a:schemeClr val="hlink"/>
                </a:solidFill>
              </a:rPr>
              <a:t>    보건소</a:t>
            </a:r>
            <a:r>
              <a:rPr lang="ko-KR" altLang="ko-KR" b="1" noProof="1">
                <a:solidFill>
                  <a:schemeClr val="hlink"/>
                </a:solidFill>
              </a:rPr>
              <a:t>1</a:t>
            </a:r>
            <a:r>
              <a:rPr lang="ko-KR" altLang="en-US" b="1" noProof="1">
                <a:solidFill>
                  <a:schemeClr val="hlink"/>
                </a:solidFill>
              </a:rPr>
              <a:t>개소</a:t>
            </a:r>
            <a:endParaRPr lang="ko-KR" altLang="ko-KR" b="1" noProof="1">
              <a:solidFill>
                <a:schemeClr val="hlink"/>
              </a:solidFill>
            </a:endParaRPr>
          </a:p>
        </p:txBody>
      </p:sp>
      <p:sp>
        <p:nvSpPr>
          <p:cNvPr id="31752" name="AutoShape 11"/>
          <p:cNvSpPr>
            <a:spLocks noChangeArrowheads="1"/>
          </p:cNvSpPr>
          <p:nvPr>
            <p:custDataLst>
              <p:tags r:id="rId1"/>
            </p:custDataLst>
          </p:nvPr>
        </p:nvSpPr>
        <p:spPr bwMode="blackWhite">
          <a:xfrm>
            <a:off x="1143000" y="3521075"/>
            <a:ext cx="869950" cy="1122363"/>
          </a:xfrm>
          <a:prstGeom prst="downArrow">
            <a:avLst>
              <a:gd name="adj1" fmla="val 50000"/>
              <a:gd name="adj2" fmla="val 50011"/>
            </a:avLst>
          </a:prstGeom>
          <a:solidFill>
            <a:schemeClr val="accent2"/>
          </a:solidFill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 wrap="none" lIns="88019" tIns="44010" rIns="88019" bIns="44010" anchor="ctr"/>
          <a:lstStyle>
            <a:lvl1pPr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/>
            <a:endParaRPr lang="ko-KR" altLang="ko-KR" noProof="1">
              <a:latin typeface="Arial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1" grpId="0" animBg="1"/>
      <p:bldP spid="3175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28"/>
          <p:cNvGrpSpPr>
            <a:grpSpLocks/>
          </p:cNvGrpSpPr>
          <p:nvPr/>
        </p:nvGrpSpPr>
        <p:grpSpPr bwMode="auto">
          <a:xfrm>
            <a:off x="647700" y="928688"/>
            <a:ext cx="8748713" cy="1000125"/>
            <a:chOff x="249" y="854"/>
            <a:chExt cx="5184" cy="674"/>
          </a:xfrm>
        </p:grpSpPr>
        <p:pic>
          <p:nvPicPr>
            <p:cNvPr id="32812" name="Picture 29" descr="흰바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51"/>
            <a:stretch>
              <a:fillRect/>
            </a:stretch>
          </p:blipFill>
          <p:spPr bwMode="auto">
            <a:xfrm>
              <a:off x="260" y="854"/>
              <a:ext cx="5173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" name="Text Box 30"/>
            <p:cNvSpPr txBox="1">
              <a:spLocks noChangeArrowheads="1"/>
            </p:cNvSpPr>
            <p:nvPr/>
          </p:nvSpPr>
          <p:spPr bwMode="auto">
            <a:xfrm>
              <a:off x="542" y="928"/>
              <a:ext cx="3912" cy="3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추진전략 및 추진과제</a:t>
              </a:r>
            </a:p>
          </p:txBody>
        </p:sp>
        <p:grpSp>
          <p:nvGrpSpPr>
            <p:cNvPr id="32814" name="Group 31"/>
            <p:cNvGrpSpPr>
              <a:grpSpLocks/>
            </p:cNvGrpSpPr>
            <p:nvPr/>
          </p:nvGrpSpPr>
          <p:grpSpPr bwMode="auto">
            <a:xfrm>
              <a:off x="249" y="936"/>
              <a:ext cx="215" cy="317"/>
              <a:chOff x="340" y="2478"/>
              <a:chExt cx="181" cy="363"/>
            </a:xfrm>
          </p:grpSpPr>
          <p:sp>
            <p:nvSpPr>
              <p:cNvPr id="32815" name="AutoShape 32"/>
              <p:cNvSpPr>
                <a:spLocks noChangeArrowheads="1"/>
              </p:cNvSpPr>
              <p:nvPr/>
            </p:nvSpPr>
            <p:spPr bwMode="auto">
              <a:xfrm>
                <a:off x="340" y="2478"/>
                <a:ext cx="181" cy="363"/>
              </a:xfrm>
              <a:prstGeom prst="roundRect">
                <a:avLst>
                  <a:gd name="adj" fmla="val 11051"/>
                </a:avLst>
              </a:prstGeom>
              <a:gradFill rotWithShape="1">
                <a:gsLst>
                  <a:gs pos="0">
                    <a:srgbClr val="923A00"/>
                  </a:gs>
                  <a:gs pos="100000">
                    <a:srgbClr val="FF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2816" name="AutoShape 33"/>
              <p:cNvSpPr>
                <a:spLocks noChangeArrowheads="1"/>
              </p:cNvSpPr>
              <p:nvPr/>
            </p:nvSpPr>
            <p:spPr bwMode="auto">
              <a:xfrm flipV="1">
                <a:off x="340" y="2478"/>
                <a:ext cx="179" cy="100"/>
              </a:xfrm>
              <a:prstGeom prst="roundRect">
                <a:avLst>
                  <a:gd name="adj" fmla="val 15000"/>
                </a:avLst>
              </a:prstGeom>
              <a:gradFill rotWithShape="1">
                <a:gsLst>
                  <a:gs pos="0">
                    <a:srgbClr val="FF9933">
                      <a:alpha val="0"/>
                    </a:srgb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87" name="Text Box 34"/>
              <p:cNvSpPr txBox="1">
                <a:spLocks noChangeArrowheads="1"/>
              </p:cNvSpPr>
              <p:nvPr/>
            </p:nvSpPr>
            <p:spPr bwMode="auto">
              <a:xfrm>
                <a:off x="340" y="2525"/>
                <a:ext cx="174" cy="2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lIns="0" tIns="0" rIns="0" bIns="0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algn="ctr" eaLnBrk="1" latinLnBrk="0" hangingPunct="1"/>
                <a:r>
                  <a:rPr lang="en-US" altLang="ko-KR" sz="2400">
                    <a:solidFill>
                      <a:schemeClr val="bg1"/>
                    </a:solidFill>
                  </a:rPr>
                  <a:t>6</a:t>
                </a:r>
              </a:p>
            </p:txBody>
          </p:sp>
        </p:grpSp>
      </p:grpSp>
      <p:grpSp>
        <p:nvGrpSpPr>
          <p:cNvPr id="32771" name="그룹 76"/>
          <p:cNvGrpSpPr>
            <a:grpSpLocks/>
          </p:cNvGrpSpPr>
          <p:nvPr/>
        </p:nvGrpSpPr>
        <p:grpSpPr bwMode="auto">
          <a:xfrm>
            <a:off x="142875" y="1905000"/>
            <a:ext cx="8874125" cy="4667250"/>
            <a:chOff x="428596" y="1905000"/>
            <a:chExt cx="8588420" cy="4667250"/>
          </a:xfrm>
        </p:grpSpPr>
        <p:sp>
          <p:nvSpPr>
            <p:cNvPr id="32772" name="AutoShape 3"/>
            <p:cNvSpPr>
              <a:spLocks noChangeArrowheads="1"/>
            </p:cNvSpPr>
            <p:nvPr/>
          </p:nvSpPr>
          <p:spPr bwMode="auto">
            <a:xfrm>
              <a:off x="2660907" y="3460750"/>
              <a:ext cx="1978183" cy="3111500"/>
            </a:xfrm>
            <a:prstGeom prst="roundRect">
              <a:avLst>
                <a:gd name="adj" fmla="val 13745"/>
              </a:avLst>
            </a:prstGeom>
            <a:solidFill>
              <a:srgbClr val="FFFFFF">
                <a:alpha val="30980"/>
              </a:srgbClr>
            </a:solidFill>
            <a:ln w="38100">
              <a:solidFill>
                <a:srgbClr val="C0C0C0"/>
              </a:solidFill>
              <a:round/>
              <a:headEnd/>
              <a:tailEnd/>
            </a:ln>
          </p:spPr>
          <p:txBody>
            <a:bodyPr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latinLnBrk="0"/>
              <a:r>
                <a:rPr kumimoji="0" lang="ko-KR" altLang="en-US" sz="1400">
                  <a:solidFill>
                    <a:srgbClr val="000000"/>
                  </a:solidFill>
                  <a:latin typeface="Verdana" pitchFamily="34" charset="0"/>
                </a:rPr>
                <a:t> </a:t>
              </a:r>
              <a:endParaRPr kumimoji="0" lang="en-US" altLang="ko-KR" sz="14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32773" name="AutoShape 4"/>
            <p:cNvSpPr>
              <a:spLocks noChangeArrowheads="1"/>
            </p:cNvSpPr>
            <p:nvPr/>
          </p:nvSpPr>
          <p:spPr bwMode="auto">
            <a:xfrm>
              <a:off x="500063" y="3460750"/>
              <a:ext cx="2052025" cy="3111500"/>
            </a:xfrm>
            <a:custGeom>
              <a:avLst/>
              <a:gdLst>
                <a:gd name="T0" fmla="*/ 0 w 1676400"/>
                <a:gd name="T1" fmla="*/ 46672559 h 2590800"/>
                <a:gd name="T2" fmla="*/ 23745188 w 1676400"/>
                <a:gd name="T3" fmla="*/ 13670183 h 2590800"/>
                <a:gd name="T4" fmla="*/ 81071190 w 1676400"/>
                <a:gd name="T5" fmla="*/ 0 h 2590800"/>
                <a:gd name="T6" fmla="*/ 508749441 w 1676400"/>
                <a:gd name="T7" fmla="*/ 0 h 2590800"/>
                <a:gd name="T8" fmla="*/ 566076315 w 1676400"/>
                <a:gd name="T9" fmla="*/ 13670183 h 2590800"/>
                <a:gd name="T10" fmla="*/ 589819671 w 1676400"/>
                <a:gd name="T11" fmla="*/ 46672559 h 2590800"/>
                <a:gd name="T12" fmla="*/ 589819671 w 1676400"/>
                <a:gd name="T13" fmla="*/ 478101001 h 2590800"/>
                <a:gd name="T14" fmla="*/ 566076315 w 1676400"/>
                <a:gd name="T15" fmla="*/ 511102469 h 2590800"/>
                <a:gd name="T16" fmla="*/ 508749441 w 1676400"/>
                <a:gd name="T17" fmla="*/ 524772042 h 2590800"/>
                <a:gd name="T18" fmla="*/ 81071190 w 1676400"/>
                <a:gd name="T19" fmla="*/ 524772042 h 2590800"/>
                <a:gd name="T20" fmla="*/ 23745188 w 1676400"/>
                <a:gd name="T21" fmla="*/ 511102469 h 2590800"/>
                <a:gd name="T22" fmla="*/ 0 w 1676400"/>
                <a:gd name="T23" fmla="*/ 478101001 h 2590800"/>
                <a:gd name="T24" fmla="*/ 0 w 1676400"/>
                <a:gd name="T25" fmla="*/ 46672559 h 25908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676400"/>
                <a:gd name="T40" fmla="*/ 0 h 2590800"/>
                <a:gd name="T41" fmla="*/ 1676400 w 1676400"/>
                <a:gd name="T42" fmla="*/ 2590800 h 259080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676400" h="2590800">
                  <a:moveTo>
                    <a:pt x="0" y="230421"/>
                  </a:moveTo>
                  <a:cubicBezTo>
                    <a:pt x="0" y="169310"/>
                    <a:pt x="24277" y="110701"/>
                    <a:pt x="67489" y="67489"/>
                  </a:cubicBezTo>
                  <a:cubicBezTo>
                    <a:pt x="110701" y="24277"/>
                    <a:pt x="169310" y="0"/>
                    <a:pt x="230421" y="0"/>
                  </a:cubicBezTo>
                  <a:lnTo>
                    <a:pt x="1445979" y="0"/>
                  </a:lnTo>
                  <a:cubicBezTo>
                    <a:pt x="1507090" y="0"/>
                    <a:pt x="1565699" y="24277"/>
                    <a:pt x="1608911" y="67489"/>
                  </a:cubicBezTo>
                  <a:cubicBezTo>
                    <a:pt x="1652123" y="110701"/>
                    <a:pt x="1676400" y="169310"/>
                    <a:pt x="1676400" y="230421"/>
                  </a:cubicBezTo>
                  <a:lnTo>
                    <a:pt x="1676400" y="2360379"/>
                  </a:lnTo>
                  <a:cubicBezTo>
                    <a:pt x="1676400" y="2421490"/>
                    <a:pt x="1652124" y="2480099"/>
                    <a:pt x="1608911" y="2523311"/>
                  </a:cubicBezTo>
                  <a:cubicBezTo>
                    <a:pt x="1565699" y="2566523"/>
                    <a:pt x="1507090" y="2590800"/>
                    <a:pt x="1445979" y="2590800"/>
                  </a:cubicBezTo>
                  <a:lnTo>
                    <a:pt x="230421" y="2590800"/>
                  </a:lnTo>
                  <a:cubicBezTo>
                    <a:pt x="169310" y="2590800"/>
                    <a:pt x="110701" y="2566523"/>
                    <a:pt x="67489" y="2523311"/>
                  </a:cubicBezTo>
                  <a:cubicBezTo>
                    <a:pt x="24277" y="2480099"/>
                    <a:pt x="0" y="2421490"/>
                    <a:pt x="0" y="2360379"/>
                  </a:cubicBezTo>
                  <a:lnTo>
                    <a:pt x="0" y="230421"/>
                  </a:lnTo>
                  <a:close/>
                </a:path>
              </a:pathLst>
            </a:custGeom>
            <a:noFill/>
            <a:ln w="38100">
              <a:solidFill>
                <a:srgbClr val="C0C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latinLnBrk="0">
                <a:buFontTx/>
                <a:buBlip>
                  <a:blip r:embed="rId4"/>
                </a:buBlip>
              </a:pPr>
              <a:endParaRPr kumimoji="0" lang="en-US" altLang="ko-KR">
                <a:solidFill>
                  <a:srgbClr val="000000"/>
                </a:solidFill>
                <a:latin typeface="Verdana" pitchFamily="34" charset="0"/>
              </a:endParaRPr>
            </a:p>
            <a:p>
              <a:pPr latinLnBrk="0"/>
              <a:endParaRPr kumimoji="0" lang="en-US" altLang="ko-KR">
                <a:solidFill>
                  <a:srgbClr val="000000"/>
                </a:solidFill>
                <a:latin typeface="Verdana" pitchFamily="34" charset="0"/>
              </a:endParaRPr>
            </a:p>
            <a:p>
              <a:pPr latinLnBrk="0">
                <a:buFontTx/>
                <a:buBlip>
                  <a:blip r:embed="rId4"/>
                </a:buBlip>
              </a:pPr>
              <a:endParaRPr kumimoji="0" lang="en-US" altLang="ko-KR">
                <a:solidFill>
                  <a:srgbClr val="000000"/>
                </a:solidFill>
                <a:latin typeface="Verdana" pitchFamily="34" charset="0"/>
              </a:endParaRPr>
            </a:p>
            <a:p>
              <a:pPr latinLnBrk="0"/>
              <a:endParaRPr kumimoji="0" lang="en-US" altLang="ko-KR">
                <a:solidFill>
                  <a:srgbClr val="000000"/>
                </a:solidFill>
                <a:latin typeface="Verdana" pitchFamily="34" charset="0"/>
              </a:endParaRPr>
            </a:p>
            <a:p>
              <a:pPr latinLnBrk="0">
                <a:buFontTx/>
                <a:buBlip>
                  <a:blip r:embed="rId4"/>
                </a:buBlip>
              </a:pPr>
              <a:endParaRPr kumimoji="0" lang="en-US" altLang="ko-KR">
                <a:solidFill>
                  <a:srgbClr val="000000"/>
                </a:solidFill>
                <a:latin typeface="Verdana" pitchFamily="34" charset="0"/>
              </a:endParaRPr>
            </a:p>
            <a:p>
              <a:pPr latinLnBrk="0"/>
              <a:endParaRPr kumimoji="0" lang="en-US" altLang="ko-KR">
                <a:solidFill>
                  <a:srgbClr val="000000"/>
                </a:solidFill>
                <a:latin typeface="Verdana" pitchFamily="34" charset="0"/>
              </a:endParaRPr>
            </a:p>
            <a:p>
              <a:pPr latinLnBrk="0"/>
              <a:endParaRPr kumimoji="0" lang="en-US" altLang="ko-KR" sz="16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grpSp>
          <p:nvGrpSpPr>
            <p:cNvPr id="32774" name="Group 5"/>
            <p:cNvGrpSpPr>
              <a:grpSpLocks/>
            </p:cNvGrpSpPr>
            <p:nvPr/>
          </p:nvGrpSpPr>
          <p:grpSpPr bwMode="auto">
            <a:xfrm>
              <a:off x="779885" y="1905000"/>
              <a:ext cx="7461909" cy="1189691"/>
              <a:chOff x="624" y="1152"/>
              <a:chExt cx="4080" cy="720"/>
            </a:xfrm>
          </p:grpSpPr>
          <p:sp>
            <p:nvSpPr>
              <p:cNvPr id="32793" name="Rectangle 6"/>
              <p:cNvSpPr>
                <a:spLocks noChangeArrowheads="1"/>
              </p:cNvSpPr>
              <p:nvPr/>
            </p:nvSpPr>
            <p:spPr bwMode="gray">
              <a:xfrm rot="3419336">
                <a:off x="624" y="1200"/>
                <a:ext cx="672" cy="672"/>
              </a:xfrm>
              <a:prstGeom prst="rect">
                <a:avLst/>
              </a:prstGeom>
              <a:gradFill rotWithShape="1">
                <a:gsLst>
                  <a:gs pos="0">
                    <a:srgbClr val="FF6600"/>
                  </a:gs>
                  <a:gs pos="100000">
                    <a:srgbClr val="762F00"/>
                  </a:gs>
                </a:gsLst>
                <a:lin ang="5400000" scaled="1"/>
              </a:gradFill>
              <a:ln w="9525">
                <a:miter lim="800000"/>
                <a:headEnd/>
                <a:tailEnd/>
              </a:ln>
              <a:scene3d>
                <a:camera prst="legacyPerspectiveFront">
                  <a:rot lat="0" lon="1500000" rev="0"/>
                </a:camera>
                <a:lightRig rig="legacyFlat4" dir="b"/>
              </a:scene3d>
              <a:sp3d extrusionH="887400" prstMaterial="legacyMatte">
                <a:bevelT w="13500" h="13500" prst="angle"/>
                <a:bevelB w="13500" h="13500" prst="angle"/>
                <a:extrusionClr>
                  <a:srgbClr val="FF6600"/>
                </a:extrusionClr>
              </a:sp3d>
            </p:spPr>
            <p:txBody>
              <a:bodyPr wrap="none" anchor="ctr">
                <a:flatTx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grpSp>
            <p:nvGrpSpPr>
              <p:cNvPr id="32794" name="Group 7"/>
              <p:cNvGrpSpPr>
                <a:grpSpLocks/>
              </p:cNvGrpSpPr>
              <p:nvPr/>
            </p:nvGrpSpPr>
            <p:grpSpPr bwMode="auto">
              <a:xfrm>
                <a:off x="1292" y="1296"/>
                <a:ext cx="623" cy="96"/>
                <a:chOff x="2003" y="3439"/>
                <a:chExt cx="468" cy="244"/>
              </a:xfrm>
            </p:grpSpPr>
            <p:sp>
              <p:nvSpPr>
                <p:cNvPr id="32808" name="Oval 8"/>
                <p:cNvSpPr>
                  <a:spLocks noChangeArrowheads="1"/>
                </p:cNvSpPr>
                <p:nvPr/>
              </p:nvSpPr>
              <p:spPr bwMode="gray">
                <a:xfrm>
                  <a:off x="2003" y="3439"/>
                  <a:ext cx="79" cy="242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32809" name="Rectangle 9"/>
                <p:cNvSpPr>
                  <a:spLocks noChangeArrowheads="1"/>
                </p:cNvSpPr>
                <p:nvPr/>
              </p:nvSpPr>
              <p:spPr bwMode="gray">
                <a:xfrm>
                  <a:off x="2048" y="3441"/>
                  <a:ext cx="388" cy="242"/>
                </a:xfrm>
                <a:prstGeom prst="rect">
                  <a:avLst/>
                </a:prstGeom>
                <a:gradFill rotWithShape="0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40" name="Oval 10"/>
                <p:cNvSpPr>
                  <a:spLocks noChangeArrowheads="1"/>
                </p:cNvSpPr>
                <p:nvPr/>
              </p:nvSpPr>
              <p:spPr bwMode="gray">
                <a:xfrm>
                  <a:off x="2400" y="3444"/>
                  <a:ext cx="71" cy="23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>
                        <a:gamma/>
                        <a:shade val="46275"/>
                        <a:invGamma/>
                      </a:schemeClr>
                    </a:gs>
                    <a:gs pos="50000">
                      <a:schemeClr val="bg1"/>
                    </a:gs>
                    <a:gs pos="100000">
                      <a:schemeClr val="bg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12700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ko-KR" altLang="en-US"/>
                </a:p>
              </p:txBody>
            </p:sp>
            <p:sp>
              <p:nvSpPr>
                <p:cNvPr id="41" name="Oval 11"/>
                <p:cNvSpPr>
                  <a:spLocks noChangeArrowheads="1"/>
                </p:cNvSpPr>
                <p:nvPr/>
              </p:nvSpPr>
              <p:spPr bwMode="gray">
                <a:xfrm>
                  <a:off x="2437" y="3520"/>
                  <a:ext cx="20" cy="68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>
                        <a:gamma/>
                        <a:shade val="46275"/>
                        <a:invGamma/>
                      </a:schemeClr>
                    </a:gs>
                    <a:gs pos="50000">
                      <a:schemeClr val="bg1"/>
                    </a:gs>
                    <a:gs pos="100000">
                      <a:schemeClr val="bg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ko-KR" altLang="en-US"/>
                </a:p>
              </p:txBody>
            </p:sp>
          </p:grpSp>
          <p:sp>
            <p:nvSpPr>
              <p:cNvPr id="32795" name="Rectangle 12"/>
              <p:cNvSpPr>
                <a:spLocks noChangeArrowheads="1"/>
              </p:cNvSpPr>
              <p:nvPr/>
            </p:nvSpPr>
            <p:spPr bwMode="gray">
              <a:xfrm rot="3419336">
                <a:off x="1776" y="1152"/>
                <a:ext cx="672" cy="672"/>
              </a:xfrm>
              <a:prstGeom prst="rect">
                <a:avLst/>
              </a:prstGeom>
              <a:solidFill>
                <a:srgbClr val="5491D4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0" lon="1500000" rev="0"/>
                </a:camera>
                <a:lightRig rig="legacyFlat4" dir="b"/>
              </a:scene3d>
              <a:sp3d extrusionH="887400" prstMaterial="legacyMatte">
                <a:bevelT w="13500" h="13500" prst="angle"/>
                <a:bevelB w="13500" h="13500" prst="angle"/>
                <a:extrusionClr>
                  <a:srgbClr val="5491D4"/>
                </a:extrusionClr>
              </a:sp3d>
            </p:spPr>
            <p:txBody>
              <a:bodyPr wrap="none" anchor="ctr">
                <a:flatTx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grpSp>
            <p:nvGrpSpPr>
              <p:cNvPr id="32796" name="Group 13"/>
              <p:cNvGrpSpPr>
                <a:grpSpLocks/>
              </p:cNvGrpSpPr>
              <p:nvPr/>
            </p:nvGrpSpPr>
            <p:grpSpPr bwMode="auto">
              <a:xfrm>
                <a:off x="2444" y="1296"/>
                <a:ext cx="623" cy="96"/>
                <a:chOff x="2003" y="3439"/>
                <a:chExt cx="468" cy="244"/>
              </a:xfrm>
            </p:grpSpPr>
            <p:sp>
              <p:nvSpPr>
                <p:cNvPr id="32804" name="Oval 14"/>
                <p:cNvSpPr>
                  <a:spLocks noChangeArrowheads="1"/>
                </p:cNvSpPr>
                <p:nvPr/>
              </p:nvSpPr>
              <p:spPr bwMode="gray">
                <a:xfrm>
                  <a:off x="2003" y="3439"/>
                  <a:ext cx="79" cy="242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32805" name="Rectangle 15"/>
                <p:cNvSpPr>
                  <a:spLocks noChangeArrowheads="1"/>
                </p:cNvSpPr>
                <p:nvPr/>
              </p:nvSpPr>
              <p:spPr bwMode="gray">
                <a:xfrm>
                  <a:off x="2048" y="3441"/>
                  <a:ext cx="388" cy="242"/>
                </a:xfrm>
                <a:prstGeom prst="rect">
                  <a:avLst/>
                </a:prstGeom>
                <a:gradFill rotWithShape="0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36" name="Oval 16"/>
                <p:cNvSpPr>
                  <a:spLocks noChangeArrowheads="1"/>
                </p:cNvSpPr>
                <p:nvPr/>
              </p:nvSpPr>
              <p:spPr bwMode="gray">
                <a:xfrm>
                  <a:off x="2400" y="3444"/>
                  <a:ext cx="71" cy="23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>
                        <a:gamma/>
                        <a:shade val="46275"/>
                        <a:invGamma/>
                      </a:schemeClr>
                    </a:gs>
                    <a:gs pos="50000">
                      <a:schemeClr val="bg1"/>
                    </a:gs>
                    <a:gs pos="100000">
                      <a:schemeClr val="bg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12700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ko-KR" altLang="en-US"/>
                </a:p>
              </p:txBody>
            </p:sp>
            <p:sp>
              <p:nvSpPr>
                <p:cNvPr id="37" name="Oval 17"/>
                <p:cNvSpPr>
                  <a:spLocks noChangeArrowheads="1"/>
                </p:cNvSpPr>
                <p:nvPr/>
              </p:nvSpPr>
              <p:spPr bwMode="gray">
                <a:xfrm>
                  <a:off x="2438" y="3520"/>
                  <a:ext cx="20" cy="68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>
                        <a:gamma/>
                        <a:shade val="46275"/>
                        <a:invGamma/>
                      </a:schemeClr>
                    </a:gs>
                    <a:gs pos="50000">
                      <a:schemeClr val="bg1"/>
                    </a:gs>
                    <a:gs pos="100000">
                      <a:schemeClr val="bg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ko-KR" altLang="en-US"/>
                </a:p>
              </p:txBody>
            </p:sp>
          </p:grpSp>
          <p:sp>
            <p:nvSpPr>
              <p:cNvPr id="32797" name="Rectangle 18"/>
              <p:cNvSpPr>
                <a:spLocks noChangeArrowheads="1"/>
              </p:cNvSpPr>
              <p:nvPr/>
            </p:nvSpPr>
            <p:spPr bwMode="gray">
              <a:xfrm rot="3419336">
                <a:off x="2880" y="1152"/>
                <a:ext cx="672" cy="672"/>
              </a:xfrm>
              <a:prstGeom prst="rect">
                <a:avLst/>
              </a:prstGeom>
              <a:solidFill>
                <a:srgbClr val="99CC00"/>
              </a:solidFill>
              <a:ln w="9525">
                <a:miter lim="800000"/>
                <a:headEnd/>
                <a:tailEnd/>
              </a:ln>
              <a:scene3d>
                <a:camera prst="legacyPerspectiveFront">
                  <a:rot lat="0" lon="1500000" rev="0"/>
                </a:camera>
                <a:lightRig rig="legacyFlat4" dir="b"/>
              </a:scene3d>
              <a:sp3d extrusionH="887400" prstMaterial="legacyMatte">
                <a:bevelT w="13500" h="13500" prst="angle"/>
                <a:bevelB w="13500" h="13500" prst="angle"/>
                <a:extrusionClr>
                  <a:srgbClr val="99CC00"/>
                </a:extrusionClr>
              </a:sp3d>
            </p:spPr>
            <p:txBody>
              <a:bodyPr wrap="none" anchor="ctr">
                <a:flatTx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grpSp>
            <p:nvGrpSpPr>
              <p:cNvPr id="32798" name="Group 19"/>
              <p:cNvGrpSpPr>
                <a:grpSpLocks/>
              </p:cNvGrpSpPr>
              <p:nvPr/>
            </p:nvGrpSpPr>
            <p:grpSpPr bwMode="auto">
              <a:xfrm>
                <a:off x="3605" y="1296"/>
                <a:ext cx="817" cy="96"/>
                <a:chOff x="2003" y="3439"/>
                <a:chExt cx="468" cy="244"/>
              </a:xfrm>
            </p:grpSpPr>
            <p:sp>
              <p:nvSpPr>
                <p:cNvPr id="32800" name="Oval 20"/>
                <p:cNvSpPr>
                  <a:spLocks noChangeArrowheads="1"/>
                </p:cNvSpPr>
                <p:nvPr/>
              </p:nvSpPr>
              <p:spPr bwMode="gray">
                <a:xfrm>
                  <a:off x="2003" y="3439"/>
                  <a:ext cx="79" cy="242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32801" name="Rectangle 21"/>
                <p:cNvSpPr>
                  <a:spLocks noChangeArrowheads="1"/>
                </p:cNvSpPr>
                <p:nvPr/>
              </p:nvSpPr>
              <p:spPr bwMode="gray">
                <a:xfrm>
                  <a:off x="2048" y="3441"/>
                  <a:ext cx="388" cy="242"/>
                </a:xfrm>
                <a:prstGeom prst="rect">
                  <a:avLst/>
                </a:prstGeom>
                <a:gradFill rotWithShape="0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HY헤드라인M" pitchFamily="18" charset="-127"/>
                      <a:ea typeface="HY헤드라인M" pitchFamily="18" charset="-127"/>
                    </a:defRPr>
                  </a:lvl9pPr>
                </a:lstStyle>
                <a:p>
                  <a:pPr eaLnBrk="1" hangingPunct="1"/>
                  <a:endParaRPr lang="ko-KR" altLang="en-US"/>
                </a:p>
              </p:txBody>
            </p:sp>
            <p:sp>
              <p:nvSpPr>
                <p:cNvPr id="32" name="Oval 22"/>
                <p:cNvSpPr>
                  <a:spLocks noChangeArrowheads="1"/>
                </p:cNvSpPr>
                <p:nvPr/>
              </p:nvSpPr>
              <p:spPr bwMode="gray">
                <a:xfrm>
                  <a:off x="2400" y="3444"/>
                  <a:ext cx="71" cy="23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>
                        <a:gamma/>
                        <a:shade val="46275"/>
                        <a:invGamma/>
                      </a:schemeClr>
                    </a:gs>
                    <a:gs pos="50000">
                      <a:schemeClr val="bg1"/>
                    </a:gs>
                    <a:gs pos="100000">
                      <a:schemeClr val="bg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12700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ko-KR" altLang="en-US"/>
                </a:p>
              </p:txBody>
            </p:sp>
            <p:sp>
              <p:nvSpPr>
                <p:cNvPr id="33" name="Oval 23"/>
                <p:cNvSpPr>
                  <a:spLocks noChangeArrowheads="1"/>
                </p:cNvSpPr>
                <p:nvPr/>
              </p:nvSpPr>
              <p:spPr bwMode="gray">
                <a:xfrm>
                  <a:off x="2436" y="3520"/>
                  <a:ext cx="20" cy="68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>
                        <a:gamma/>
                        <a:shade val="46275"/>
                        <a:invGamma/>
                      </a:schemeClr>
                    </a:gs>
                    <a:gs pos="50000">
                      <a:schemeClr val="bg1"/>
                    </a:gs>
                    <a:gs pos="100000">
                      <a:schemeClr val="bg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ko-KR" altLang="en-US"/>
                </a:p>
              </p:txBody>
            </p:sp>
          </p:grpSp>
          <p:sp>
            <p:nvSpPr>
              <p:cNvPr id="32799" name="Rectangle 24"/>
              <p:cNvSpPr>
                <a:spLocks noChangeArrowheads="1"/>
              </p:cNvSpPr>
              <p:nvPr/>
            </p:nvSpPr>
            <p:spPr bwMode="gray">
              <a:xfrm rot="3419336">
                <a:off x="4032" y="1152"/>
                <a:ext cx="672" cy="672"/>
              </a:xfrm>
              <a:prstGeom prst="rect">
                <a:avLst/>
              </a:prstGeom>
              <a:gradFill rotWithShape="1">
                <a:gsLst>
                  <a:gs pos="0">
                    <a:srgbClr val="009999"/>
                  </a:gs>
                  <a:gs pos="100000">
                    <a:srgbClr val="004747"/>
                  </a:gs>
                </a:gsLst>
                <a:lin ang="5400000" scaled="1"/>
              </a:gradFill>
              <a:ln w="9525">
                <a:miter lim="800000"/>
                <a:headEnd/>
                <a:tailEnd/>
              </a:ln>
              <a:scene3d>
                <a:camera prst="legacyPerspectiveFront">
                  <a:rot lat="0" lon="1500000" rev="0"/>
                </a:camera>
                <a:lightRig rig="legacyFlat4" dir="b"/>
              </a:scene3d>
              <a:sp3d extrusionH="887400" prstMaterial="legacyMatte">
                <a:bevelT w="13500" h="13500" prst="angle"/>
                <a:bevelB w="13500" h="13500" prst="angle"/>
                <a:extrusionClr>
                  <a:srgbClr val="009999"/>
                </a:extrusionClr>
              </a:sp3d>
            </p:spPr>
            <p:txBody>
              <a:bodyPr wrap="none" anchor="ctr">
                <a:flatTx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</p:grpSp>
        <p:sp>
          <p:nvSpPr>
            <p:cNvPr id="32775" name="Text Box 25"/>
            <p:cNvSpPr txBox="1">
              <a:spLocks noChangeArrowheads="1"/>
            </p:cNvSpPr>
            <p:nvPr/>
          </p:nvSpPr>
          <p:spPr bwMode="gray">
            <a:xfrm>
              <a:off x="785813" y="2000240"/>
              <a:ext cx="1332715" cy="776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latinLnBrk="0"/>
              <a:r>
                <a:rPr kumimoji="0" lang="ko-KR" altLang="en-US" b="1">
                  <a:solidFill>
                    <a:srgbClr val="FFFFFF"/>
                  </a:solidFill>
                  <a:latin typeface="Arial" pitchFamily="34" charset="0"/>
                </a:rPr>
                <a:t>지역사회</a:t>
              </a:r>
              <a:endParaRPr kumimoji="0" lang="en-US" altLang="ko-KR" b="1">
                <a:solidFill>
                  <a:srgbClr val="FFFFFF"/>
                </a:solidFill>
                <a:latin typeface="Arial" pitchFamily="34" charset="0"/>
              </a:endParaRPr>
            </a:p>
            <a:p>
              <a:pPr algn="ctr" latinLnBrk="0"/>
              <a:r>
                <a:rPr kumimoji="0" lang="ko-KR" altLang="en-US" b="1">
                  <a:solidFill>
                    <a:srgbClr val="FFFFFF"/>
                  </a:solidFill>
                  <a:latin typeface="Arial" pitchFamily="34" charset="0"/>
                </a:rPr>
                <a:t>모니터링</a:t>
              </a:r>
              <a:endParaRPr kumimoji="0" lang="en-US" altLang="ko-KR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32776" name="Text Box 26"/>
            <p:cNvSpPr txBox="1">
              <a:spLocks noChangeArrowheads="1"/>
            </p:cNvSpPr>
            <p:nvPr/>
          </p:nvSpPr>
          <p:spPr bwMode="gray">
            <a:xfrm>
              <a:off x="2857501" y="2000240"/>
              <a:ext cx="1443014" cy="646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latinLnBrk="0"/>
              <a:r>
                <a:rPr kumimoji="0" lang="ko-KR" altLang="en-US" b="1">
                  <a:solidFill>
                    <a:srgbClr val="FFFFFF"/>
                  </a:solidFill>
                  <a:latin typeface="Arial" pitchFamily="34" charset="0"/>
                </a:rPr>
                <a:t>건강정보</a:t>
              </a:r>
              <a:endParaRPr kumimoji="0" lang="en-US" altLang="ko-KR" b="1">
                <a:solidFill>
                  <a:srgbClr val="FFFFFF"/>
                </a:solidFill>
                <a:latin typeface="Arial" pitchFamily="34" charset="0"/>
              </a:endParaRPr>
            </a:p>
            <a:p>
              <a:pPr algn="ctr" latinLnBrk="0"/>
              <a:r>
                <a:rPr kumimoji="0" lang="ko-KR" altLang="en-US" b="1">
                  <a:solidFill>
                    <a:srgbClr val="FFFFFF"/>
                  </a:solidFill>
                  <a:latin typeface="Arial" pitchFamily="34" charset="0"/>
                </a:rPr>
                <a:t>제공 및 교육</a:t>
              </a:r>
              <a:endParaRPr kumimoji="0" lang="en-US" altLang="ko-KR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32777" name="Text Box 27"/>
            <p:cNvSpPr txBox="1">
              <a:spLocks noChangeArrowheads="1"/>
            </p:cNvSpPr>
            <p:nvPr/>
          </p:nvSpPr>
          <p:spPr bwMode="gray">
            <a:xfrm>
              <a:off x="5078279" y="2068292"/>
              <a:ext cx="111576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latinLnBrk="0"/>
              <a:r>
                <a:rPr kumimoji="0" lang="ko-KR" altLang="en-US" b="1">
                  <a:solidFill>
                    <a:srgbClr val="FFFFFF"/>
                  </a:solidFill>
                  <a:latin typeface="Arial" pitchFamily="34" charset="0"/>
                </a:rPr>
                <a:t>지역사회</a:t>
              </a:r>
              <a:endParaRPr kumimoji="0" lang="en-US" altLang="ko-KR" b="1">
                <a:solidFill>
                  <a:srgbClr val="FFFFFF"/>
                </a:solidFill>
                <a:latin typeface="Arial" pitchFamily="34" charset="0"/>
              </a:endParaRPr>
            </a:p>
            <a:p>
              <a:pPr algn="ctr" latinLnBrk="0"/>
              <a:r>
                <a:rPr kumimoji="0" lang="ko-KR" altLang="en-US" b="1">
                  <a:solidFill>
                    <a:srgbClr val="FFFFFF"/>
                  </a:solidFill>
                  <a:latin typeface="Arial" pitchFamily="34" charset="0"/>
                </a:rPr>
                <a:t>단체 협력</a:t>
              </a:r>
              <a:endParaRPr kumimoji="0" lang="en-US" altLang="ko-KR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32778" name="Text Box 28"/>
            <p:cNvSpPr txBox="1">
              <a:spLocks noChangeArrowheads="1"/>
            </p:cNvSpPr>
            <p:nvPr/>
          </p:nvSpPr>
          <p:spPr bwMode="gray">
            <a:xfrm>
              <a:off x="7069685" y="1928802"/>
              <a:ext cx="1378894" cy="923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latinLnBrk="0"/>
              <a:r>
                <a:rPr kumimoji="0" lang="ko-KR" altLang="en-US" b="1">
                  <a:solidFill>
                    <a:srgbClr val="FFFFFF"/>
                  </a:solidFill>
                  <a:latin typeface="Arial" pitchFamily="34" charset="0"/>
                </a:rPr>
                <a:t>환경 조성</a:t>
              </a:r>
              <a:endParaRPr kumimoji="0" lang="en-US" altLang="ko-KR" b="1">
                <a:solidFill>
                  <a:srgbClr val="FFFFFF"/>
                </a:solidFill>
                <a:latin typeface="Arial" pitchFamily="34" charset="0"/>
              </a:endParaRPr>
            </a:p>
            <a:p>
              <a:pPr algn="ctr" latinLnBrk="0"/>
              <a:r>
                <a:rPr kumimoji="0" lang="ko-KR" altLang="en-US" b="1">
                  <a:solidFill>
                    <a:srgbClr val="FFFFFF"/>
                  </a:solidFill>
                  <a:latin typeface="Arial" pitchFamily="34" charset="0"/>
                </a:rPr>
                <a:t>및</a:t>
              </a:r>
              <a:endParaRPr kumimoji="0" lang="en-US" altLang="ko-KR" b="1">
                <a:solidFill>
                  <a:srgbClr val="FFFFFF"/>
                </a:solidFill>
                <a:latin typeface="Arial" pitchFamily="34" charset="0"/>
              </a:endParaRPr>
            </a:p>
            <a:p>
              <a:pPr algn="ctr" latinLnBrk="0"/>
              <a:r>
                <a:rPr kumimoji="0" lang="ko-KR" altLang="en-US" b="1">
                  <a:solidFill>
                    <a:srgbClr val="FFFFFF"/>
                  </a:solidFill>
                  <a:latin typeface="Arial" pitchFamily="34" charset="0"/>
                </a:rPr>
                <a:t>서비스 제공</a:t>
              </a:r>
              <a:endParaRPr kumimoji="0" lang="en-US" altLang="ko-KR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32779" name="AutoShape 29"/>
            <p:cNvSpPr>
              <a:spLocks noChangeArrowheads="1"/>
            </p:cNvSpPr>
            <p:nvPr/>
          </p:nvSpPr>
          <p:spPr bwMode="auto">
            <a:xfrm>
              <a:off x="6951505" y="3460750"/>
              <a:ext cx="1978183" cy="3111500"/>
            </a:xfrm>
            <a:prstGeom prst="roundRect">
              <a:avLst>
                <a:gd name="adj" fmla="val 13745"/>
              </a:avLst>
            </a:prstGeom>
            <a:solidFill>
              <a:srgbClr val="FFFFFF">
                <a:alpha val="30980"/>
              </a:srgbClr>
            </a:solidFill>
            <a:ln w="38100">
              <a:solidFill>
                <a:srgbClr val="C0C0C0"/>
              </a:solidFill>
              <a:round/>
              <a:headEnd/>
              <a:tailEnd/>
            </a:ln>
          </p:spPr>
          <p:txBody>
            <a:bodyPr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latinLnBrk="0"/>
              <a:endParaRPr kumimoji="0" lang="en-US" altLang="ko-KR" sz="14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32780" name="AutoShape 30"/>
            <p:cNvSpPr>
              <a:spLocks noChangeArrowheads="1"/>
            </p:cNvSpPr>
            <p:nvPr/>
          </p:nvSpPr>
          <p:spPr bwMode="auto">
            <a:xfrm>
              <a:off x="4790661" y="3460750"/>
              <a:ext cx="2052025" cy="3111500"/>
            </a:xfrm>
            <a:prstGeom prst="roundRect">
              <a:avLst>
                <a:gd name="adj" fmla="val 13745"/>
              </a:avLst>
            </a:prstGeom>
            <a:noFill/>
            <a:ln w="38100">
              <a:solidFill>
                <a:srgbClr val="C0C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latinLnBrk="0"/>
              <a:r>
                <a:rPr kumimoji="0" lang="ko-KR" altLang="en-US" sz="1400">
                  <a:solidFill>
                    <a:srgbClr val="000000"/>
                  </a:solidFill>
                  <a:latin typeface="Verdana" pitchFamily="34" charset="0"/>
                </a:rPr>
                <a:t> </a:t>
              </a:r>
              <a:endParaRPr kumimoji="0" lang="en-US" altLang="ko-KR" sz="14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32781" name="직사각형 54"/>
            <p:cNvSpPr>
              <a:spLocks noChangeArrowheads="1"/>
            </p:cNvSpPr>
            <p:nvPr/>
          </p:nvSpPr>
          <p:spPr bwMode="auto">
            <a:xfrm>
              <a:off x="428596" y="3571876"/>
              <a:ext cx="214314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latinLnBrk="0">
                <a:buFont typeface="Wingdings" pitchFamily="2" charset="2"/>
                <a:buChar char="v"/>
              </a:pPr>
              <a:r>
                <a:rPr kumimoji="0" lang="ko-KR" altLang="en-US">
                  <a:solidFill>
                    <a:srgbClr val="000000"/>
                  </a:solidFill>
                  <a:latin typeface="Verdana" pitchFamily="34" charset="0"/>
                </a:rPr>
                <a:t> 대중매체홍보</a:t>
              </a:r>
              <a:endParaRPr kumimoji="0" lang="en-US" altLang="ko-KR">
                <a:solidFill>
                  <a:srgbClr val="000000"/>
                </a:solidFill>
                <a:latin typeface="Verdana" pitchFamily="34" charset="0"/>
              </a:endParaRPr>
            </a:p>
            <a:p>
              <a:pPr latinLnBrk="0"/>
              <a:r>
                <a:rPr kumimoji="0" lang="en-US" altLang="ko-KR">
                  <a:solidFill>
                    <a:srgbClr val="000000"/>
                  </a:solidFill>
                  <a:latin typeface="Verdana" pitchFamily="34" charset="0"/>
                </a:rPr>
                <a:t>   (</a:t>
              </a:r>
              <a:r>
                <a:rPr kumimoji="0" lang="ko-KR" altLang="en-US">
                  <a:solidFill>
                    <a:srgbClr val="000000"/>
                  </a:solidFill>
                  <a:latin typeface="Verdana" pitchFamily="34" charset="0"/>
                </a:rPr>
                <a:t>전광판 등</a:t>
              </a:r>
              <a:r>
                <a:rPr kumimoji="0" lang="en-US" altLang="ko-KR">
                  <a:solidFill>
                    <a:srgbClr val="000000"/>
                  </a:solidFill>
                  <a:latin typeface="Verdana" pitchFamily="34" charset="0"/>
                </a:rPr>
                <a:t>)</a:t>
              </a:r>
            </a:p>
          </p:txBody>
        </p:sp>
        <p:sp>
          <p:nvSpPr>
            <p:cNvPr id="32782" name="직사각형 58"/>
            <p:cNvSpPr>
              <a:spLocks noChangeArrowheads="1"/>
            </p:cNvSpPr>
            <p:nvPr/>
          </p:nvSpPr>
          <p:spPr bwMode="auto">
            <a:xfrm>
              <a:off x="428596" y="4357694"/>
              <a:ext cx="207170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latinLnBrk="0">
                <a:buFont typeface="Wingdings" pitchFamily="2" charset="2"/>
                <a:buChar char="v"/>
              </a:pPr>
              <a:r>
                <a:rPr kumimoji="0" lang="ko-KR" altLang="en-US">
                  <a:solidFill>
                    <a:srgbClr val="000000"/>
                  </a:solidFill>
                  <a:latin typeface="Verdana" pitchFamily="34" charset="0"/>
                </a:rPr>
                <a:t> 읍면동사회복지</a:t>
              </a:r>
              <a:endParaRPr kumimoji="0" lang="en-US" altLang="ko-KR">
                <a:solidFill>
                  <a:srgbClr val="000000"/>
                </a:solidFill>
                <a:latin typeface="Verdana" pitchFamily="34" charset="0"/>
              </a:endParaRPr>
            </a:p>
            <a:p>
              <a:pPr latinLnBrk="0"/>
              <a:r>
                <a:rPr kumimoji="0" lang="ko-KR" altLang="en-US">
                  <a:solidFill>
                    <a:srgbClr val="000000"/>
                  </a:solidFill>
                  <a:latin typeface="Verdana" pitchFamily="34" charset="0"/>
                </a:rPr>
                <a:t> 담당 공무원 연계</a:t>
              </a:r>
              <a:endParaRPr kumimoji="0" lang="en-US" altLang="ko-KR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32783" name="직사각형 59"/>
            <p:cNvSpPr>
              <a:spLocks noChangeArrowheads="1"/>
            </p:cNvSpPr>
            <p:nvPr/>
          </p:nvSpPr>
          <p:spPr bwMode="auto">
            <a:xfrm>
              <a:off x="466696" y="5297494"/>
              <a:ext cx="207170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latinLnBrk="0">
                <a:buFont typeface="Wingdings" pitchFamily="2" charset="2"/>
                <a:buChar char="v"/>
              </a:pPr>
              <a:r>
                <a:rPr kumimoji="0" lang="ko-KR" altLang="en-US">
                  <a:solidFill>
                    <a:srgbClr val="000000"/>
                  </a:solidFill>
                  <a:latin typeface="Verdana" pitchFamily="34" charset="0"/>
                </a:rPr>
                <a:t> 암환자에 대한      </a:t>
              </a:r>
              <a:endParaRPr kumimoji="0" lang="en-US" altLang="ko-KR">
                <a:solidFill>
                  <a:srgbClr val="000000"/>
                </a:solidFill>
                <a:latin typeface="Verdana" pitchFamily="34" charset="0"/>
              </a:endParaRPr>
            </a:p>
            <a:p>
              <a:pPr latinLnBrk="0"/>
              <a:r>
                <a:rPr kumimoji="0" lang="en-US" altLang="ko-KR">
                  <a:solidFill>
                    <a:srgbClr val="000000"/>
                  </a:solidFill>
                  <a:latin typeface="Verdana" pitchFamily="34" charset="0"/>
                </a:rPr>
                <a:t>    </a:t>
              </a:r>
              <a:r>
                <a:rPr kumimoji="0" lang="ko-KR" altLang="en-US">
                  <a:solidFill>
                    <a:srgbClr val="000000"/>
                  </a:solidFill>
                  <a:latin typeface="Verdana" pitchFamily="34" charset="0"/>
                </a:rPr>
                <a:t>만족도 분석</a:t>
              </a:r>
              <a:endParaRPr kumimoji="0" lang="en-US" altLang="ko-KR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32784" name="직사각형 60"/>
            <p:cNvSpPr>
              <a:spLocks noChangeArrowheads="1"/>
            </p:cNvSpPr>
            <p:nvPr/>
          </p:nvSpPr>
          <p:spPr bwMode="auto">
            <a:xfrm>
              <a:off x="2663796" y="3571876"/>
              <a:ext cx="2143140" cy="2308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latinLnBrk="0">
                <a:buFont typeface="Wingdings" pitchFamily="2" charset="2"/>
                <a:buChar char="v"/>
              </a:pPr>
              <a:r>
                <a:rPr kumimoji="0" lang="ko-KR" altLang="en-US">
                  <a:solidFill>
                    <a:srgbClr val="000000"/>
                  </a:solidFill>
                  <a:latin typeface="Verdana" pitchFamily="34" charset="0"/>
                </a:rPr>
                <a:t> 암 예방 및 검진   </a:t>
              </a:r>
              <a:endParaRPr kumimoji="0" lang="en-US" altLang="ko-KR">
                <a:solidFill>
                  <a:srgbClr val="000000"/>
                </a:solidFill>
                <a:latin typeface="Verdana" pitchFamily="34" charset="0"/>
              </a:endParaRPr>
            </a:p>
            <a:p>
              <a:pPr latinLnBrk="0"/>
              <a:r>
                <a:rPr kumimoji="0" lang="en-US" altLang="ko-KR">
                  <a:solidFill>
                    <a:srgbClr val="000000"/>
                  </a:solidFill>
                  <a:latin typeface="Verdana" pitchFamily="34" charset="0"/>
                </a:rPr>
                <a:t>   </a:t>
              </a:r>
              <a:r>
                <a:rPr kumimoji="0" lang="ko-KR" altLang="en-US">
                  <a:solidFill>
                    <a:srgbClr val="000000"/>
                  </a:solidFill>
                  <a:latin typeface="Verdana" pitchFamily="34" charset="0"/>
                </a:rPr>
                <a:t>중요성 교육</a:t>
              </a:r>
              <a:endParaRPr kumimoji="0" lang="en-US" altLang="ko-KR">
                <a:solidFill>
                  <a:srgbClr val="000000"/>
                </a:solidFill>
                <a:latin typeface="Verdana" pitchFamily="34" charset="0"/>
              </a:endParaRPr>
            </a:p>
            <a:p>
              <a:pPr latinLnBrk="0"/>
              <a:r>
                <a:rPr kumimoji="0" lang="en-US" altLang="ko-KR">
                  <a:solidFill>
                    <a:srgbClr val="000000"/>
                  </a:solidFill>
                  <a:latin typeface="Verdana" pitchFamily="34" charset="0"/>
                </a:rPr>
                <a:t> - </a:t>
              </a:r>
              <a:r>
                <a:rPr kumimoji="0" lang="ko-KR" altLang="en-US">
                  <a:solidFill>
                    <a:srgbClr val="000000"/>
                  </a:solidFill>
                  <a:latin typeface="Verdana" pitchFamily="34" charset="0"/>
                </a:rPr>
                <a:t>경로당</a:t>
              </a:r>
              <a:endParaRPr kumimoji="0" lang="en-US" altLang="ko-KR">
                <a:solidFill>
                  <a:srgbClr val="000000"/>
                </a:solidFill>
                <a:latin typeface="Verdana" pitchFamily="34" charset="0"/>
              </a:endParaRPr>
            </a:p>
            <a:p>
              <a:pPr latinLnBrk="0"/>
              <a:r>
                <a:rPr kumimoji="0" lang="en-US" altLang="ko-KR">
                  <a:solidFill>
                    <a:srgbClr val="000000"/>
                  </a:solidFill>
                  <a:latin typeface="Verdana" pitchFamily="34" charset="0"/>
                </a:rPr>
                <a:t> - </a:t>
              </a:r>
              <a:r>
                <a:rPr kumimoji="0" lang="ko-KR" altLang="en-US">
                  <a:solidFill>
                    <a:srgbClr val="000000"/>
                  </a:solidFill>
                  <a:latin typeface="Verdana" pitchFamily="34" charset="0"/>
                </a:rPr>
                <a:t>이장단</a:t>
              </a:r>
              <a:r>
                <a:rPr kumimoji="0" lang="en-US" altLang="ko-KR">
                  <a:solidFill>
                    <a:srgbClr val="000000"/>
                  </a:solidFill>
                  <a:latin typeface="Verdana" pitchFamily="34" charset="0"/>
                </a:rPr>
                <a:t>, </a:t>
              </a:r>
              <a:r>
                <a:rPr kumimoji="0" lang="ko-KR" altLang="en-US">
                  <a:solidFill>
                    <a:srgbClr val="000000"/>
                  </a:solidFill>
                  <a:latin typeface="Verdana" pitchFamily="34" charset="0"/>
                </a:rPr>
                <a:t>부녀회</a:t>
              </a:r>
              <a:endParaRPr kumimoji="0" lang="en-US" altLang="ko-KR">
                <a:solidFill>
                  <a:srgbClr val="000000"/>
                </a:solidFill>
                <a:latin typeface="Verdana" pitchFamily="34" charset="0"/>
              </a:endParaRPr>
            </a:p>
            <a:p>
              <a:pPr latinLnBrk="0"/>
              <a:r>
                <a:rPr kumimoji="0" lang="en-US" altLang="ko-KR">
                  <a:solidFill>
                    <a:srgbClr val="000000"/>
                  </a:solidFill>
                  <a:latin typeface="Verdana" pitchFamily="34" charset="0"/>
                </a:rPr>
                <a:t> - </a:t>
              </a:r>
              <a:r>
                <a:rPr kumimoji="0" lang="ko-KR" altLang="en-US">
                  <a:solidFill>
                    <a:srgbClr val="000000"/>
                  </a:solidFill>
                  <a:latin typeface="Verdana" pitchFamily="34" charset="0"/>
                </a:rPr>
                <a:t>지역축제</a:t>
              </a:r>
              <a:endParaRPr kumimoji="0" lang="en-US" altLang="ko-KR">
                <a:solidFill>
                  <a:srgbClr val="000000"/>
                </a:solidFill>
                <a:latin typeface="Verdana" pitchFamily="34" charset="0"/>
              </a:endParaRPr>
            </a:p>
            <a:p>
              <a:pPr latinLnBrk="0"/>
              <a:r>
                <a:rPr kumimoji="0" lang="en-US" altLang="ko-KR">
                  <a:solidFill>
                    <a:srgbClr val="000000"/>
                  </a:solidFill>
                  <a:latin typeface="Verdana" pitchFamily="34" charset="0"/>
                </a:rPr>
                <a:t> - </a:t>
              </a:r>
              <a:r>
                <a:rPr kumimoji="0" lang="ko-KR" altLang="en-US">
                  <a:solidFill>
                    <a:srgbClr val="000000"/>
                  </a:solidFill>
                  <a:latin typeface="Verdana" pitchFamily="34" charset="0"/>
                </a:rPr>
                <a:t>보건사업 연계</a:t>
              </a:r>
              <a:endParaRPr kumimoji="0" lang="en-US" altLang="ko-KR">
                <a:solidFill>
                  <a:srgbClr val="000000"/>
                </a:solidFill>
                <a:latin typeface="Verdana" pitchFamily="34" charset="0"/>
              </a:endParaRPr>
            </a:p>
            <a:p>
              <a:pPr latinLnBrk="0"/>
              <a:r>
                <a:rPr kumimoji="0" lang="en-US" altLang="ko-KR">
                  <a:solidFill>
                    <a:srgbClr val="000000"/>
                  </a:solidFill>
                  <a:latin typeface="Verdana" pitchFamily="34" charset="0"/>
                </a:rPr>
                <a:t> - 13</a:t>
              </a:r>
              <a:r>
                <a:rPr kumimoji="0" lang="ko-KR" altLang="en-US">
                  <a:solidFill>
                    <a:srgbClr val="000000"/>
                  </a:solidFill>
                  <a:latin typeface="Verdana" pitchFamily="34" charset="0"/>
                </a:rPr>
                <a:t>개 보건지소</a:t>
              </a:r>
              <a:r>
                <a:rPr kumimoji="0" lang="en-US" altLang="ko-KR">
                  <a:solidFill>
                    <a:srgbClr val="000000"/>
                  </a:solidFill>
                  <a:latin typeface="Verdana" pitchFamily="34" charset="0"/>
                </a:rPr>
                <a:t> </a:t>
              </a:r>
            </a:p>
            <a:p>
              <a:pPr latinLnBrk="0"/>
              <a:r>
                <a:rPr kumimoji="0" lang="en-US" altLang="ko-KR">
                  <a:solidFill>
                    <a:srgbClr val="000000"/>
                  </a:solidFill>
                  <a:latin typeface="Verdana" pitchFamily="34" charset="0"/>
                </a:rPr>
                <a:t> - 26</a:t>
              </a:r>
              <a:r>
                <a:rPr kumimoji="0" lang="ko-KR" altLang="en-US">
                  <a:solidFill>
                    <a:srgbClr val="000000"/>
                  </a:solidFill>
                  <a:latin typeface="Verdana" pitchFamily="34" charset="0"/>
                </a:rPr>
                <a:t>개보건진료소</a:t>
              </a:r>
              <a:endParaRPr kumimoji="0" lang="en-US" altLang="ko-KR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32785" name="직사각형 62"/>
            <p:cNvSpPr>
              <a:spLocks noChangeArrowheads="1"/>
            </p:cNvSpPr>
            <p:nvPr/>
          </p:nvSpPr>
          <p:spPr bwMode="auto">
            <a:xfrm>
              <a:off x="4714876" y="3546476"/>
              <a:ext cx="21431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latinLnBrk="0">
                <a:buFont typeface="Wingdings" pitchFamily="2" charset="2"/>
                <a:buChar char="v"/>
              </a:pPr>
              <a:r>
                <a:rPr kumimoji="0" lang="ko-KR" altLang="en-US">
                  <a:solidFill>
                    <a:srgbClr val="000000"/>
                  </a:solidFill>
                  <a:latin typeface="Verdana" pitchFamily="34" charset="0"/>
                </a:rPr>
                <a:t> 암검진의료기관</a:t>
              </a:r>
              <a:endParaRPr kumimoji="0" lang="en-US" altLang="ko-KR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32786" name="직사각형 63"/>
            <p:cNvSpPr>
              <a:spLocks noChangeArrowheads="1"/>
            </p:cNvSpPr>
            <p:nvPr/>
          </p:nvSpPr>
          <p:spPr bwMode="auto">
            <a:xfrm>
              <a:off x="4746596" y="4000504"/>
              <a:ext cx="225429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latinLnBrk="0">
                <a:buFont typeface="Wingdings" pitchFamily="2" charset="2"/>
                <a:buChar char="v"/>
              </a:pPr>
              <a:r>
                <a:rPr kumimoji="0" lang="ko-KR" altLang="en-US">
                  <a:solidFill>
                    <a:srgbClr val="000000"/>
                  </a:solidFill>
                  <a:latin typeface="Verdana" pitchFamily="34" charset="0"/>
                </a:rPr>
                <a:t>국민건강보험공단</a:t>
              </a:r>
              <a:endParaRPr kumimoji="0" lang="en-US" altLang="ko-KR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32787" name="직사각형 64"/>
            <p:cNvSpPr>
              <a:spLocks noChangeArrowheads="1"/>
            </p:cNvSpPr>
            <p:nvPr/>
          </p:nvSpPr>
          <p:spPr bwMode="auto">
            <a:xfrm>
              <a:off x="4742383" y="4500570"/>
              <a:ext cx="2254296" cy="36933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latinLnBrk="0">
                <a:buFont typeface="Wingdings" pitchFamily="2" charset="2"/>
                <a:buChar char="v"/>
              </a:pPr>
              <a:r>
                <a:rPr kumimoji="0" lang="ko-KR" altLang="en-US" dirty="0" err="1">
                  <a:solidFill>
                    <a:srgbClr val="000000"/>
                  </a:solidFill>
                  <a:latin typeface="Verdana" pitchFamily="34" charset="0"/>
                </a:rPr>
                <a:t>이장단</a:t>
              </a:r>
              <a:endParaRPr kumimoji="0" lang="en-US" altLang="ko-KR" dirty="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32788" name="직사각형 65"/>
            <p:cNvSpPr>
              <a:spLocks noChangeArrowheads="1"/>
            </p:cNvSpPr>
            <p:nvPr/>
          </p:nvSpPr>
          <p:spPr bwMode="auto">
            <a:xfrm>
              <a:off x="4733896" y="5000636"/>
              <a:ext cx="2254296" cy="36933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latinLnBrk="0">
                <a:buFont typeface="Wingdings" pitchFamily="2" charset="2"/>
                <a:buChar char="v"/>
              </a:pPr>
              <a:r>
                <a:rPr kumimoji="0" lang="ko-KR" altLang="en-US" dirty="0">
                  <a:solidFill>
                    <a:srgbClr val="000000"/>
                  </a:solidFill>
                  <a:latin typeface="Verdana" pitchFamily="34" charset="0"/>
                </a:rPr>
                <a:t>노인일자리사업</a:t>
              </a:r>
              <a:endParaRPr kumimoji="0" lang="en-US" altLang="ko-KR" dirty="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32789" name="직사각형 66"/>
            <p:cNvSpPr>
              <a:spLocks noChangeArrowheads="1"/>
            </p:cNvSpPr>
            <p:nvPr/>
          </p:nvSpPr>
          <p:spPr bwMode="auto">
            <a:xfrm>
              <a:off x="4721196" y="5572140"/>
              <a:ext cx="2254296" cy="36933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latinLnBrk="0">
                <a:buFont typeface="Wingdings" pitchFamily="2" charset="2"/>
                <a:buChar char="v"/>
              </a:pPr>
              <a:r>
                <a:rPr kumimoji="0" lang="ko-KR" altLang="en-US" dirty="0">
                  <a:solidFill>
                    <a:srgbClr val="000000"/>
                  </a:solidFill>
                  <a:latin typeface="Verdana" pitchFamily="34" charset="0"/>
                </a:rPr>
                <a:t>학생 봉사단</a:t>
              </a:r>
              <a:endParaRPr kumimoji="0" lang="en-US" altLang="ko-KR" dirty="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32790" name="직사각형 67"/>
            <p:cNvSpPr>
              <a:spLocks noChangeArrowheads="1"/>
            </p:cNvSpPr>
            <p:nvPr/>
          </p:nvSpPr>
          <p:spPr bwMode="auto">
            <a:xfrm>
              <a:off x="6873876" y="3571876"/>
              <a:ext cx="21431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latinLnBrk="0">
                <a:buFont typeface="Wingdings" pitchFamily="2" charset="2"/>
                <a:buChar char="v"/>
              </a:pPr>
              <a:r>
                <a:rPr kumimoji="0" lang="ko-KR" altLang="en-US">
                  <a:solidFill>
                    <a:srgbClr val="000000"/>
                  </a:solidFill>
                  <a:latin typeface="Verdana" pitchFamily="34" charset="0"/>
                </a:rPr>
                <a:t> 켐페인 등 홍보</a:t>
              </a:r>
              <a:endParaRPr kumimoji="0" lang="en-US" altLang="ko-KR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32791" name="직사각형 68"/>
            <p:cNvSpPr>
              <a:spLocks noChangeArrowheads="1"/>
            </p:cNvSpPr>
            <p:nvPr/>
          </p:nvSpPr>
          <p:spPr bwMode="auto">
            <a:xfrm>
              <a:off x="6873876" y="4041776"/>
              <a:ext cx="214314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latinLnBrk="0">
                <a:buFont typeface="Wingdings" pitchFamily="2" charset="2"/>
                <a:buChar char="v"/>
              </a:pPr>
              <a:r>
                <a:rPr kumimoji="0" lang="ko-KR" altLang="en-US">
                  <a:solidFill>
                    <a:srgbClr val="000000"/>
                  </a:solidFill>
                  <a:latin typeface="Verdana" pitchFamily="34" charset="0"/>
                </a:rPr>
                <a:t> 개인별 검진 </a:t>
              </a:r>
              <a:endParaRPr kumimoji="0" lang="en-US" altLang="ko-KR">
                <a:solidFill>
                  <a:srgbClr val="000000"/>
                </a:solidFill>
                <a:latin typeface="Verdana" pitchFamily="34" charset="0"/>
              </a:endParaRPr>
            </a:p>
            <a:p>
              <a:pPr latinLnBrk="0"/>
              <a:r>
                <a:rPr kumimoji="0" lang="en-US" altLang="ko-KR">
                  <a:solidFill>
                    <a:srgbClr val="000000"/>
                  </a:solidFill>
                  <a:latin typeface="Verdana" pitchFamily="34" charset="0"/>
                </a:rPr>
                <a:t>   </a:t>
              </a:r>
              <a:r>
                <a:rPr kumimoji="0" lang="ko-KR" altLang="en-US">
                  <a:solidFill>
                    <a:srgbClr val="000000"/>
                  </a:solidFill>
                  <a:latin typeface="Verdana" pitchFamily="34" charset="0"/>
                </a:rPr>
                <a:t>안내문 발송</a:t>
              </a:r>
              <a:endParaRPr kumimoji="0" lang="en-US" altLang="ko-KR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32792" name="직사각형 70"/>
            <p:cNvSpPr>
              <a:spLocks noChangeArrowheads="1"/>
            </p:cNvSpPr>
            <p:nvPr/>
          </p:nvSpPr>
          <p:spPr bwMode="auto">
            <a:xfrm>
              <a:off x="6873876" y="4786322"/>
              <a:ext cx="214314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latinLnBrk="0">
                <a:buFont typeface="Wingdings" pitchFamily="2" charset="2"/>
                <a:buChar char="v"/>
              </a:pPr>
              <a:r>
                <a:rPr kumimoji="0" lang="ko-KR" altLang="en-US">
                  <a:solidFill>
                    <a:srgbClr val="000000"/>
                  </a:solidFill>
                  <a:latin typeface="Verdana" pitchFamily="34" charset="0"/>
                </a:rPr>
                <a:t> 확진자 암환자     </a:t>
              </a:r>
              <a:endParaRPr kumimoji="0" lang="en-US" altLang="ko-KR">
                <a:solidFill>
                  <a:srgbClr val="000000"/>
                </a:solidFill>
                <a:latin typeface="Verdana" pitchFamily="34" charset="0"/>
              </a:endParaRPr>
            </a:p>
            <a:p>
              <a:pPr latinLnBrk="0"/>
              <a:r>
                <a:rPr kumimoji="0" lang="en-US" altLang="ko-KR">
                  <a:solidFill>
                    <a:srgbClr val="000000"/>
                  </a:solidFill>
                  <a:latin typeface="Verdana" pitchFamily="34" charset="0"/>
                </a:rPr>
                <a:t>   </a:t>
              </a:r>
              <a:r>
                <a:rPr kumimoji="0" lang="ko-KR" altLang="en-US">
                  <a:solidFill>
                    <a:srgbClr val="000000"/>
                  </a:solidFill>
                  <a:latin typeface="Verdana" pitchFamily="34" charset="0"/>
                </a:rPr>
                <a:t>의료비 지원</a:t>
              </a:r>
              <a:endParaRPr kumimoji="0" lang="en-US" altLang="ko-KR">
                <a:solidFill>
                  <a:srgbClr val="000000"/>
                </a:solidFill>
                <a:latin typeface="Verdana" pitchFamily="34" charset="0"/>
              </a:endParaRPr>
            </a:p>
          </p:txBody>
        </p:sp>
      </p:grpSp>
      <p:sp>
        <p:nvSpPr>
          <p:cNvPr id="2" name="모서리가 둥근 직사각형 1"/>
          <p:cNvSpPr/>
          <p:nvPr/>
        </p:nvSpPr>
        <p:spPr bwMode="auto">
          <a:xfrm>
            <a:off x="4666866" y="4500570"/>
            <a:ext cx="2079253" cy="369332"/>
          </a:xfrm>
          <a:prstGeom prst="roundRect">
            <a:avLst/>
          </a:prstGeom>
          <a:solidFill>
            <a:srgbClr val="FF0000">
              <a:alpha val="29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1" name="모서리가 둥근 직사각형 50"/>
          <p:cNvSpPr/>
          <p:nvPr/>
        </p:nvSpPr>
        <p:spPr bwMode="auto">
          <a:xfrm>
            <a:off x="4652987" y="5013176"/>
            <a:ext cx="2079253" cy="369332"/>
          </a:xfrm>
          <a:prstGeom prst="roundRect">
            <a:avLst/>
          </a:prstGeom>
          <a:solidFill>
            <a:srgbClr val="FF0000">
              <a:alpha val="29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2" name="모서리가 둥근 직사각형 51"/>
          <p:cNvSpPr/>
          <p:nvPr/>
        </p:nvSpPr>
        <p:spPr bwMode="auto">
          <a:xfrm>
            <a:off x="4644008" y="5589240"/>
            <a:ext cx="2079253" cy="369332"/>
          </a:xfrm>
          <a:prstGeom prst="roundRect">
            <a:avLst/>
          </a:prstGeom>
          <a:solidFill>
            <a:srgbClr val="FF0000">
              <a:alpha val="29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1" grpId="0" animBg="1"/>
      <p:bldP spid="5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Group 28"/>
          <p:cNvGrpSpPr>
            <a:grpSpLocks/>
          </p:cNvGrpSpPr>
          <p:nvPr/>
        </p:nvGrpSpPr>
        <p:grpSpPr bwMode="auto">
          <a:xfrm>
            <a:off x="647700" y="642938"/>
            <a:ext cx="8748713" cy="1000125"/>
            <a:chOff x="249" y="854"/>
            <a:chExt cx="5184" cy="674"/>
          </a:xfrm>
        </p:grpSpPr>
        <p:pic>
          <p:nvPicPr>
            <p:cNvPr id="33829" name="Picture 29" descr="흰바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51"/>
            <a:stretch>
              <a:fillRect/>
            </a:stretch>
          </p:blipFill>
          <p:spPr bwMode="auto">
            <a:xfrm>
              <a:off x="260" y="854"/>
              <a:ext cx="5173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" name="Text Box 30"/>
            <p:cNvSpPr txBox="1">
              <a:spLocks noChangeArrowheads="1"/>
            </p:cNvSpPr>
            <p:nvPr/>
          </p:nvSpPr>
          <p:spPr bwMode="auto">
            <a:xfrm>
              <a:off x="542" y="928"/>
              <a:ext cx="3912" cy="3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연계사업 활성화</a:t>
              </a:r>
            </a:p>
          </p:txBody>
        </p:sp>
        <p:grpSp>
          <p:nvGrpSpPr>
            <p:cNvPr id="33831" name="Group 31"/>
            <p:cNvGrpSpPr>
              <a:grpSpLocks/>
            </p:cNvGrpSpPr>
            <p:nvPr/>
          </p:nvGrpSpPr>
          <p:grpSpPr bwMode="auto">
            <a:xfrm>
              <a:off x="249" y="937"/>
              <a:ext cx="215" cy="317"/>
              <a:chOff x="340" y="2478"/>
              <a:chExt cx="181" cy="363"/>
            </a:xfrm>
          </p:grpSpPr>
          <p:sp>
            <p:nvSpPr>
              <p:cNvPr id="33832" name="AutoShape 32"/>
              <p:cNvSpPr>
                <a:spLocks noChangeArrowheads="1"/>
              </p:cNvSpPr>
              <p:nvPr/>
            </p:nvSpPr>
            <p:spPr bwMode="auto">
              <a:xfrm>
                <a:off x="340" y="2478"/>
                <a:ext cx="181" cy="363"/>
              </a:xfrm>
              <a:prstGeom prst="roundRect">
                <a:avLst>
                  <a:gd name="adj" fmla="val 11051"/>
                </a:avLst>
              </a:prstGeom>
              <a:gradFill rotWithShape="1">
                <a:gsLst>
                  <a:gs pos="0">
                    <a:srgbClr val="923A00"/>
                  </a:gs>
                  <a:gs pos="100000">
                    <a:srgbClr val="FF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3833" name="AutoShape 33"/>
              <p:cNvSpPr>
                <a:spLocks noChangeArrowheads="1"/>
              </p:cNvSpPr>
              <p:nvPr/>
            </p:nvSpPr>
            <p:spPr bwMode="auto">
              <a:xfrm flipV="1">
                <a:off x="340" y="2478"/>
                <a:ext cx="179" cy="100"/>
              </a:xfrm>
              <a:prstGeom prst="roundRect">
                <a:avLst>
                  <a:gd name="adj" fmla="val 15000"/>
                </a:avLst>
              </a:prstGeom>
              <a:gradFill rotWithShape="1">
                <a:gsLst>
                  <a:gs pos="0">
                    <a:srgbClr val="FF9933">
                      <a:alpha val="0"/>
                    </a:srgb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97" name="Text Box 34"/>
              <p:cNvSpPr txBox="1">
                <a:spLocks noChangeArrowheads="1"/>
              </p:cNvSpPr>
              <p:nvPr/>
            </p:nvSpPr>
            <p:spPr bwMode="auto">
              <a:xfrm>
                <a:off x="340" y="2525"/>
                <a:ext cx="174" cy="2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lIns="0" tIns="0" rIns="0" bIns="0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algn="ctr" eaLnBrk="1" latinLnBrk="0" hangingPunct="1"/>
                <a:r>
                  <a:rPr lang="en-US" altLang="ko-KR" sz="2400">
                    <a:solidFill>
                      <a:schemeClr val="bg1"/>
                    </a:solidFill>
                  </a:rPr>
                  <a:t>7</a:t>
                </a:r>
              </a:p>
            </p:txBody>
          </p:sp>
        </p:grpSp>
      </p:grpSp>
      <p:graphicFrame>
        <p:nvGraphicFramePr>
          <p:cNvPr id="98" name="Group 65"/>
          <p:cNvGraphicFramePr>
            <a:graphicFrameLocks/>
          </p:cNvGraphicFramePr>
          <p:nvPr/>
        </p:nvGraphicFramePr>
        <p:xfrm>
          <a:off x="457200" y="1500188"/>
          <a:ext cx="8329614" cy="5072086"/>
        </p:xfrm>
        <a:graphic>
          <a:graphicData uri="http://schemas.openxmlformats.org/drawingml/2006/table">
            <a:tbl>
              <a:tblPr/>
              <a:tblGrid>
                <a:gridCol w="3568996"/>
                <a:gridCol w="1191622"/>
                <a:gridCol w="3568996"/>
              </a:tblGrid>
              <a:tr h="7964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보건사업</a:t>
                      </a:r>
                      <a:endParaRPr kumimoji="1" lang="en-US" altLang="ko-KR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>
                            <a:gamma/>
                            <a:shade val="78824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5400000" scaled="1"/>
                    </a:grad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CC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  <a:sym typeface="Wingdings" pitchFamily="2" charset="2"/>
                        </a:rPr>
                        <a:t>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지역사회 단체</a:t>
                      </a:r>
                      <a:endParaRPr kumimoji="1" lang="en-US" altLang="ko-KR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>
                            <a:gamma/>
                            <a:shade val="78824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5400000" scaled="1"/>
                    </a:gradFill>
                  </a:tcPr>
                </a:tc>
              </a:tr>
              <a:tr h="7964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굴림" pitchFamily="50" charset="-127"/>
                        </a:rPr>
                        <a:t>13</a:t>
                      </a:r>
                      <a:r>
                        <a:rPr kumimoji="1" lang="ko-KR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굴림" pitchFamily="50" charset="-127"/>
                        </a:rPr>
                        <a:t>개 보건지소</a:t>
                      </a:r>
                      <a:endParaRPr kumimoji="1" lang="en-US" altLang="ko-K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C9BC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굴림" pitchFamily="50" charset="-127"/>
                        </a:rPr>
                        <a:t>국민건강보험공단</a:t>
                      </a:r>
                      <a:endParaRPr kumimoji="1" lang="en-US" altLang="ko-K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C9BC"/>
                    </a:solidFill>
                  </a:tcPr>
                </a:tc>
              </a:tr>
              <a:tr h="7964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굴림" pitchFamily="50" charset="-127"/>
                        </a:rPr>
                        <a:t>26</a:t>
                      </a:r>
                      <a:r>
                        <a:rPr kumimoji="1" lang="ko-KR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굴림" pitchFamily="50" charset="-127"/>
                        </a:rPr>
                        <a:t>개 보건진료소</a:t>
                      </a:r>
                      <a:endParaRPr kumimoji="1" lang="en-US" altLang="ko-K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5A680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굴림" pitchFamily="50" charset="-127"/>
                        </a:rPr>
                        <a:t>20</a:t>
                      </a:r>
                      <a:r>
                        <a:rPr kumimoji="1" lang="ko-KR" alt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굴림" pitchFamily="50" charset="-127"/>
                        </a:rPr>
                        <a:t>개 </a:t>
                      </a:r>
                      <a:r>
                        <a:rPr kumimoji="1" lang="ko-KR" altLang="en-US" sz="2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굴림" pitchFamily="50" charset="-127"/>
                        </a:rPr>
                        <a:t>암검진</a:t>
                      </a:r>
                      <a:r>
                        <a:rPr kumimoji="1" lang="ko-KR" alt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굴림" pitchFamily="50" charset="-127"/>
                        </a:rPr>
                        <a:t> 의료기관</a:t>
                      </a:r>
                      <a:endParaRPr kumimoji="1" lang="en-US" altLang="ko-KR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5A680"/>
                    </a:solidFill>
                  </a:tcPr>
                </a:tc>
              </a:tr>
              <a:tr h="7964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굴림" pitchFamily="50" charset="-127"/>
                        </a:rPr>
                        <a:t>맞춤형 방문보건사업</a:t>
                      </a:r>
                      <a:endParaRPr kumimoji="1" lang="en-US" altLang="ko-K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C9BC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굴림" pitchFamily="50" charset="-127"/>
                        </a:rPr>
                        <a:t>479</a:t>
                      </a:r>
                      <a:r>
                        <a:rPr kumimoji="1" lang="ko-KR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굴림" pitchFamily="50" charset="-127"/>
                        </a:rPr>
                        <a:t>명 </a:t>
                      </a:r>
                      <a:r>
                        <a:rPr kumimoji="1" lang="ko-KR" alt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굴림" pitchFamily="50" charset="-127"/>
                        </a:rPr>
                        <a:t>이장단</a:t>
                      </a:r>
                      <a:endParaRPr kumimoji="1" lang="en-US" altLang="ko-K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C9BC"/>
                    </a:solidFill>
                  </a:tcPr>
                </a:tc>
              </a:tr>
              <a:tr h="7964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굴림" pitchFamily="50" charset="-127"/>
                        </a:rPr>
                        <a:t>경로당 방문사업</a:t>
                      </a:r>
                      <a:endParaRPr kumimoji="1" lang="en-US" altLang="ko-K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5A680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굴림" pitchFamily="50" charset="-127"/>
                        </a:rPr>
                        <a:t>노인일자리사업</a:t>
                      </a:r>
                      <a:endParaRPr kumimoji="1" lang="en-US" altLang="ko-K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5A680"/>
                    </a:solidFill>
                  </a:tcPr>
                </a:tc>
              </a:tr>
              <a:tr h="10898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굴림" pitchFamily="50" charset="-127"/>
                        </a:rPr>
                        <a:t>정신</a:t>
                      </a:r>
                      <a:r>
                        <a:rPr kumimoji="1" lang="en-US" altLang="ko-K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굴림" pitchFamily="50" charset="-127"/>
                        </a:rPr>
                        <a:t>한방</a:t>
                      </a:r>
                      <a:r>
                        <a:rPr kumimoji="1" lang="en-US" altLang="ko-K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굴림" pitchFamily="50" charset="-127"/>
                        </a:rPr>
                        <a:t>,</a:t>
                      </a:r>
                      <a:r>
                        <a:rPr kumimoji="1" lang="ko-KR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굴림" pitchFamily="50" charset="-127"/>
                        </a:rPr>
                        <a:t>구강</a:t>
                      </a:r>
                      <a:r>
                        <a:rPr kumimoji="1" lang="en-US" altLang="ko-K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굴림" pitchFamily="50" charset="-127"/>
                        </a:rPr>
                        <a:t>,</a:t>
                      </a:r>
                      <a:r>
                        <a:rPr kumimoji="1" lang="ko-KR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굴림" pitchFamily="50" charset="-127"/>
                        </a:rPr>
                        <a:t>진료 등 보건사업</a:t>
                      </a:r>
                      <a:endParaRPr kumimoji="1" lang="en-US" altLang="ko-K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C9BC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굴림" pitchFamily="50" charset="-127"/>
                        </a:rPr>
                        <a:t>학생 봉사단 연계</a:t>
                      </a:r>
                      <a:endParaRPr kumimoji="1" lang="en-US" altLang="ko-K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C9B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28"/>
          <p:cNvGrpSpPr>
            <a:grpSpLocks/>
          </p:cNvGrpSpPr>
          <p:nvPr/>
        </p:nvGrpSpPr>
        <p:grpSpPr bwMode="auto">
          <a:xfrm>
            <a:off x="500063" y="857250"/>
            <a:ext cx="8948737" cy="1000125"/>
            <a:chOff x="260" y="854"/>
            <a:chExt cx="5173" cy="674"/>
          </a:xfrm>
        </p:grpSpPr>
        <p:pic>
          <p:nvPicPr>
            <p:cNvPr id="34832" name="Picture 29" descr="흰바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51"/>
            <a:stretch>
              <a:fillRect/>
            </a:stretch>
          </p:blipFill>
          <p:spPr bwMode="auto">
            <a:xfrm>
              <a:off x="260" y="854"/>
              <a:ext cx="5173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" name="Text Box 30"/>
            <p:cNvSpPr txBox="1">
              <a:spLocks noChangeArrowheads="1"/>
            </p:cNvSpPr>
            <p:nvPr/>
          </p:nvSpPr>
          <p:spPr bwMode="auto">
            <a:xfrm>
              <a:off x="542" y="928"/>
              <a:ext cx="3912" cy="3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2800" dirty="0" err="1">
                  <a:solidFill>
                    <a:srgbClr val="000066"/>
                  </a:solidFill>
                  <a:latin typeface="+mj-ea"/>
                  <a:ea typeface="+mj-ea"/>
                </a:rPr>
                <a:t>사업량</a:t>
              </a:r>
              <a:endParaRPr lang="ko-KR" altLang="en-US" sz="2800" dirty="0">
                <a:solidFill>
                  <a:srgbClr val="000066"/>
                </a:solidFill>
                <a:latin typeface="+mj-ea"/>
                <a:ea typeface="+mj-ea"/>
              </a:endParaRPr>
            </a:p>
          </p:txBody>
        </p:sp>
        <p:grpSp>
          <p:nvGrpSpPr>
            <p:cNvPr id="34834" name="Group 31"/>
            <p:cNvGrpSpPr>
              <a:grpSpLocks/>
            </p:cNvGrpSpPr>
            <p:nvPr/>
          </p:nvGrpSpPr>
          <p:grpSpPr bwMode="auto">
            <a:xfrm>
              <a:off x="322" y="937"/>
              <a:ext cx="220" cy="317"/>
              <a:chOff x="402" y="2478"/>
              <a:chExt cx="186" cy="363"/>
            </a:xfrm>
          </p:grpSpPr>
          <p:sp>
            <p:nvSpPr>
              <p:cNvPr id="34835" name="AutoShape 32"/>
              <p:cNvSpPr>
                <a:spLocks noChangeArrowheads="1"/>
              </p:cNvSpPr>
              <p:nvPr/>
            </p:nvSpPr>
            <p:spPr bwMode="auto">
              <a:xfrm>
                <a:off x="402" y="2478"/>
                <a:ext cx="181" cy="363"/>
              </a:xfrm>
              <a:prstGeom prst="roundRect">
                <a:avLst>
                  <a:gd name="adj" fmla="val 11051"/>
                </a:avLst>
              </a:prstGeom>
              <a:gradFill rotWithShape="1">
                <a:gsLst>
                  <a:gs pos="0">
                    <a:srgbClr val="923A00"/>
                  </a:gs>
                  <a:gs pos="100000">
                    <a:srgbClr val="FF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4836" name="AutoShape 33"/>
              <p:cNvSpPr>
                <a:spLocks noChangeArrowheads="1"/>
              </p:cNvSpPr>
              <p:nvPr/>
            </p:nvSpPr>
            <p:spPr bwMode="auto">
              <a:xfrm flipV="1">
                <a:off x="409" y="2478"/>
                <a:ext cx="179" cy="100"/>
              </a:xfrm>
              <a:prstGeom prst="roundRect">
                <a:avLst>
                  <a:gd name="adj" fmla="val 15000"/>
                </a:avLst>
              </a:prstGeom>
              <a:gradFill rotWithShape="1">
                <a:gsLst>
                  <a:gs pos="0">
                    <a:srgbClr val="FF9933">
                      <a:alpha val="0"/>
                    </a:srgb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97" name="Text Box 34"/>
              <p:cNvSpPr txBox="1">
                <a:spLocks noChangeArrowheads="1"/>
              </p:cNvSpPr>
              <p:nvPr/>
            </p:nvSpPr>
            <p:spPr bwMode="auto">
              <a:xfrm>
                <a:off x="409" y="2525"/>
                <a:ext cx="174" cy="2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lIns="0" tIns="0" rIns="0" bIns="0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algn="ctr" eaLnBrk="1" latinLnBrk="0" hangingPunct="1"/>
                <a:r>
                  <a:rPr lang="en-US" altLang="ko-KR" sz="2400">
                    <a:solidFill>
                      <a:schemeClr val="bg1"/>
                    </a:solidFill>
                  </a:rPr>
                  <a:t>8</a:t>
                </a:r>
              </a:p>
            </p:txBody>
          </p:sp>
        </p:grpSp>
      </p:grpSp>
      <p:grpSp>
        <p:nvGrpSpPr>
          <p:cNvPr id="34819" name="Group 4"/>
          <p:cNvGrpSpPr>
            <a:grpSpLocks/>
          </p:cNvGrpSpPr>
          <p:nvPr/>
        </p:nvGrpSpPr>
        <p:grpSpPr bwMode="auto">
          <a:xfrm>
            <a:off x="2643188" y="4071938"/>
            <a:ext cx="504825" cy="762000"/>
            <a:chOff x="2304" y="1344"/>
            <a:chExt cx="498" cy="1245"/>
          </a:xfrm>
        </p:grpSpPr>
        <p:sp>
          <p:nvSpPr>
            <p:cNvPr id="16" name="Freeform 5"/>
            <p:cNvSpPr>
              <a:spLocks/>
            </p:cNvSpPr>
            <p:nvPr/>
          </p:nvSpPr>
          <p:spPr bwMode="gray">
            <a:xfrm>
              <a:off x="2425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9933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gray">
            <a:xfrm>
              <a:off x="2304" y="1624"/>
              <a:ext cx="498" cy="965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FF9933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/>
            </a:p>
          </p:txBody>
        </p:sp>
      </p:grpSp>
      <p:sp>
        <p:nvSpPr>
          <p:cNvPr id="34820" name="Text Box 8"/>
          <p:cNvSpPr txBox="1">
            <a:spLocks noChangeArrowheads="1"/>
          </p:cNvSpPr>
          <p:nvPr/>
        </p:nvSpPr>
        <p:spPr bwMode="auto">
          <a:xfrm>
            <a:off x="1571625" y="4929188"/>
            <a:ext cx="27146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latinLnBrk="0"/>
            <a:r>
              <a:rPr kumimoji="0" lang="ko-KR" altLang="en-US" sz="2400" b="1">
                <a:solidFill>
                  <a:srgbClr val="000000"/>
                </a:solidFill>
                <a:latin typeface="Arial" pitchFamily="34" charset="0"/>
              </a:rPr>
              <a:t>의료급여수급권자</a:t>
            </a:r>
            <a:endParaRPr kumimoji="0" lang="en-US" altLang="ko-KR" sz="2400" b="1">
              <a:solidFill>
                <a:srgbClr val="000000"/>
              </a:solidFill>
              <a:latin typeface="Arial" pitchFamily="34" charset="0"/>
            </a:endParaRPr>
          </a:p>
          <a:p>
            <a:pPr algn="ctr" latinLnBrk="0"/>
            <a:r>
              <a:rPr kumimoji="0" lang="en-US" altLang="ko-KR" sz="2400" b="1">
                <a:solidFill>
                  <a:srgbClr val="000000"/>
                </a:solidFill>
                <a:latin typeface="Arial" pitchFamily="34" charset="0"/>
              </a:rPr>
              <a:t>4,917</a:t>
            </a:r>
            <a:r>
              <a:rPr kumimoji="0" lang="en-US" altLang="ko-KR" sz="1600">
                <a:solidFill>
                  <a:srgbClr val="000000"/>
                </a:solidFill>
                <a:latin typeface="Arial" pitchFamily="34" charset="0"/>
              </a:rPr>
              <a:t>.</a:t>
            </a:r>
            <a:r>
              <a:rPr kumimoji="0" lang="ko-KR" altLang="en-US" sz="1600">
                <a:solidFill>
                  <a:srgbClr val="000000"/>
                </a:solidFill>
                <a:latin typeface="Arial" pitchFamily="34" charset="0"/>
              </a:rPr>
              <a:t>명</a:t>
            </a:r>
            <a:endParaRPr kumimoji="0" lang="en-US" altLang="ko-KR" sz="1600">
              <a:solidFill>
                <a:srgbClr val="000000"/>
              </a:solidFill>
              <a:latin typeface="Arial" pitchFamily="34" charset="0"/>
            </a:endParaRPr>
          </a:p>
        </p:txBody>
      </p:sp>
      <p:grpSp>
        <p:nvGrpSpPr>
          <p:cNvPr id="34821" name="Group 12"/>
          <p:cNvGrpSpPr>
            <a:grpSpLocks/>
          </p:cNvGrpSpPr>
          <p:nvPr/>
        </p:nvGrpSpPr>
        <p:grpSpPr bwMode="auto">
          <a:xfrm>
            <a:off x="5214938" y="3143250"/>
            <a:ext cx="714375" cy="1857375"/>
            <a:chOff x="2880" y="1344"/>
            <a:chExt cx="498" cy="1240"/>
          </a:xfrm>
        </p:grpSpPr>
        <p:sp>
          <p:nvSpPr>
            <p:cNvPr id="20" name="Freeform 13"/>
            <p:cNvSpPr>
              <a:spLocks/>
            </p:cNvSpPr>
            <p:nvPr/>
          </p:nvSpPr>
          <p:spPr bwMode="gray">
            <a:xfrm>
              <a:off x="3001" y="1344"/>
              <a:ext cx="237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CC66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1" name="Freeform 14"/>
            <p:cNvSpPr>
              <a:spLocks/>
            </p:cNvSpPr>
            <p:nvPr/>
          </p:nvSpPr>
          <p:spPr bwMode="gray">
            <a:xfrm>
              <a:off x="2880" y="1620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FFCC66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/>
            </a:p>
          </p:txBody>
        </p:sp>
      </p:grpSp>
      <p:grpSp>
        <p:nvGrpSpPr>
          <p:cNvPr id="34822" name="Group 6"/>
          <p:cNvGrpSpPr>
            <a:grpSpLocks/>
          </p:cNvGrpSpPr>
          <p:nvPr/>
        </p:nvGrpSpPr>
        <p:grpSpPr bwMode="auto">
          <a:xfrm>
            <a:off x="2643188" y="2000250"/>
            <a:ext cx="3714750" cy="785813"/>
            <a:chOff x="652" y="2304"/>
            <a:chExt cx="1702" cy="448"/>
          </a:xfrm>
        </p:grpSpPr>
        <p:sp>
          <p:nvSpPr>
            <p:cNvPr id="34826" name="Freeform 7"/>
            <p:cNvSpPr>
              <a:spLocks/>
            </p:cNvSpPr>
            <p:nvPr/>
          </p:nvSpPr>
          <p:spPr bwMode="gray">
            <a:xfrm>
              <a:off x="901" y="2562"/>
              <a:ext cx="1270" cy="190"/>
            </a:xfrm>
            <a:custGeom>
              <a:avLst/>
              <a:gdLst>
                <a:gd name="T0" fmla="*/ 42885 w 1120"/>
                <a:gd name="T1" fmla="*/ 2 h 252"/>
                <a:gd name="T2" fmla="*/ 42695 w 1120"/>
                <a:gd name="T3" fmla="*/ 2 h 252"/>
                <a:gd name="T4" fmla="*/ 42076 w 1120"/>
                <a:gd name="T5" fmla="*/ 2 h 252"/>
                <a:gd name="T6" fmla="*/ 41125 w 1120"/>
                <a:gd name="T7" fmla="*/ 2 h 252"/>
                <a:gd name="T8" fmla="*/ 39757 w 1120"/>
                <a:gd name="T9" fmla="*/ 2 h 252"/>
                <a:gd name="T10" fmla="*/ 37996 w 1120"/>
                <a:gd name="T11" fmla="*/ 2 h 252"/>
                <a:gd name="T12" fmla="*/ 35939 w 1120"/>
                <a:gd name="T13" fmla="*/ 2 h 252"/>
                <a:gd name="T14" fmla="*/ 33537 w 1120"/>
                <a:gd name="T15" fmla="*/ 2 h 252"/>
                <a:gd name="T16" fmla="*/ 30832 w 1120"/>
                <a:gd name="T17" fmla="*/ 2 h 252"/>
                <a:gd name="T18" fmla="*/ 27964 w 1120"/>
                <a:gd name="T19" fmla="*/ 2 h 252"/>
                <a:gd name="T20" fmla="*/ 24731 w 1120"/>
                <a:gd name="T21" fmla="*/ 2 h 252"/>
                <a:gd name="T22" fmla="*/ 21244 w 1120"/>
                <a:gd name="T23" fmla="*/ 2 h 252"/>
                <a:gd name="T24" fmla="*/ 17819 w 1120"/>
                <a:gd name="T25" fmla="*/ 2 h 252"/>
                <a:gd name="T26" fmla="*/ 14668 w 1120"/>
                <a:gd name="T27" fmla="*/ 2 h 252"/>
                <a:gd name="T28" fmla="*/ 11777 w 1120"/>
                <a:gd name="T29" fmla="*/ 2 h 252"/>
                <a:gd name="T30" fmla="*/ 9110 w 1120"/>
                <a:gd name="T31" fmla="*/ 2 h 252"/>
                <a:gd name="T32" fmla="*/ 6843 w 1120"/>
                <a:gd name="T33" fmla="*/ 2 h 252"/>
                <a:gd name="T34" fmla="*/ 4827 w 1120"/>
                <a:gd name="T35" fmla="*/ 2 h 252"/>
                <a:gd name="T36" fmla="*/ 3105 w 1120"/>
                <a:gd name="T37" fmla="*/ 2 h 252"/>
                <a:gd name="T38" fmla="*/ 1766 w 1120"/>
                <a:gd name="T39" fmla="*/ 2 h 252"/>
                <a:gd name="T40" fmla="*/ 740 w 1120"/>
                <a:gd name="T41" fmla="*/ 2 h 252"/>
                <a:gd name="T42" fmla="*/ 211 w 1120"/>
                <a:gd name="T43" fmla="*/ 2 h 252"/>
                <a:gd name="T44" fmla="*/ 0 w 1120"/>
                <a:gd name="T45" fmla="*/ 2 h 252"/>
                <a:gd name="T46" fmla="*/ 0 w 1120"/>
                <a:gd name="T47" fmla="*/ 2 h 252"/>
                <a:gd name="T48" fmla="*/ 21421 w 1120"/>
                <a:gd name="T49" fmla="*/ 0 h 252"/>
                <a:gd name="T50" fmla="*/ 42885 w 1120"/>
                <a:gd name="T51" fmla="*/ 2 h 252"/>
                <a:gd name="T52" fmla="*/ 42885 w 1120"/>
                <a:gd name="T53" fmla="*/ 2 h 252"/>
                <a:gd name="T54" fmla="*/ 42885 w 1120"/>
                <a:gd name="T55" fmla="*/ 2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20"/>
                <a:gd name="T85" fmla="*/ 0 h 252"/>
                <a:gd name="T86" fmla="*/ 1120 w 1120"/>
                <a:gd name="T87" fmla="*/ 252 h 25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24" name="Rectangle 8"/>
            <p:cNvSpPr>
              <a:spLocks noChangeArrowheads="1"/>
            </p:cNvSpPr>
            <p:nvPr/>
          </p:nvSpPr>
          <p:spPr bwMode="gray">
            <a:xfrm>
              <a:off x="652" y="2304"/>
              <a:ext cx="1702" cy="393"/>
            </a:xfrm>
            <a:prstGeom prst="rect">
              <a:avLst/>
            </a:prstGeom>
            <a:gradFill rotWithShape="1">
              <a:gsLst>
                <a:gs pos="0">
                  <a:srgbClr val="D8755A">
                    <a:gamma/>
                    <a:tint val="51373"/>
                    <a:invGamma/>
                  </a:srgbClr>
                </a:gs>
                <a:gs pos="100000">
                  <a:srgbClr val="D8755A"/>
                </a:gs>
              </a:gsLst>
              <a:lin ang="270000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latinLnBrk="0" hangingPunct="0">
                <a:defRPr/>
              </a:pPr>
              <a:r>
                <a:rPr kumimoji="0" lang="ko-KR" altLang="en-US" sz="28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가</a:t>
              </a:r>
              <a:r>
                <a:rPr kumimoji="0" lang="en-US" altLang="ko-KR" sz="28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. </a:t>
              </a:r>
              <a:r>
                <a:rPr kumimoji="0" lang="ko-KR" altLang="en-US" sz="2800" b="1" dirty="0" err="1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실인원</a:t>
              </a:r>
              <a:r>
                <a:rPr kumimoji="0" lang="ko-KR" altLang="en-US" sz="28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 </a:t>
              </a:r>
              <a:r>
                <a:rPr kumimoji="0" lang="en-US" altLang="ko-KR" sz="28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43,437</a:t>
              </a:r>
              <a:r>
                <a:rPr kumimoji="0" lang="ko-KR" altLang="en-US" sz="28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명</a:t>
              </a:r>
              <a:endParaRPr kumimoji="0" lang="en-US" altLang="ko-KR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endParaRPr>
            </a:p>
          </p:txBody>
        </p:sp>
      </p:grpSp>
      <p:sp>
        <p:nvSpPr>
          <p:cNvPr id="34823" name="Text Box 8"/>
          <p:cNvSpPr txBox="1">
            <a:spLocks noChangeArrowheads="1"/>
          </p:cNvSpPr>
          <p:nvPr/>
        </p:nvSpPr>
        <p:spPr bwMode="auto">
          <a:xfrm>
            <a:off x="4568825" y="4956175"/>
            <a:ext cx="27146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latinLnBrk="0"/>
            <a:r>
              <a:rPr kumimoji="0" lang="ko-KR" altLang="en-US" sz="2400" b="1">
                <a:solidFill>
                  <a:srgbClr val="000000"/>
                </a:solidFill>
                <a:latin typeface="Arial" pitchFamily="34" charset="0"/>
              </a:rPr>
              <a:t>건강보험가입자</a:t>
            </a:r>
            <a:endParaRPr kumimoji="0" lang="en-US" altLang="ko-KR" sz="2400" b="1">
              <a:solidFill>
                <a:srgbClr val="000000"/>
              </a:solidFill>
              <a:latin typeface="Arial" pitchFamily="34" charset="0"/>
            </a:endParaRPr>
          </a:p>
          <a:p>
            <a:pPr algn="ctr" latinLnBrk="0"/>
            <a:r>
              <a:rPr kumimoji="0" lang="en-US" altLang="ko-KR" sz="2400" b="1">
                <a:solidFill>
                  <a:srgbClr val="000000"/>
                </a:solidFill>
                <a:latin typeface="Arial" pitchFamily="34" charset="0"/>
              </a:rPr>
              <a:t>38,520</a:t>
            </a:r>
            <a:r>
              <a:rPr kumimoji="0" lang="ko-KR" altLang="en-US" sz="1600">
                <a:solidFill>
                  <a:srgbClr val="000000"/>
                </a:solidFill>
                <a:latin typeface="Arial" pitchFamily="34" charset="0"/>
              </a:rPr>
              <a:t>명</a:t>
            </a:r>
            <a:endParaRPr kumimoji="0" lang="en-US" altLang="ko-KR" sz="16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4824" name="Rectangle 6"/>
          <p:cNvSpPr>
            <a:spLocks noChangeArrowheads="1"/>
          </p:cNvSpPr>
          <p:nvPr/>
        </p:nvSpPr>
        <p:spPr bwMode="auto">
          <a:xfrm>
            <a:off x="2571750" y="5715000"/>
            <a:ext cx="433388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4015" rIns="0" bIns="0">
            <a:spAutoFit/>
          </a:bodyPr>
          <a:lstStyle>
            <a:lvl1pPr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ko-KR" sz="1600" b="1" noProof="1">
                <a:solidFill>
                  <a:srgbClr val="FF0000"/>
                </a:solidFill>
              </a:rPr>
              <a:t>12%</a:t>
            </a:r>
          </a:p>
        </p:txBody>
      </p:sp>
      <p:sp>
        <p:nvSpPr>
          <p:cNvPr id="34825" name="Rectangle 6"/>
          <p:cNvSpPr>
            <a:spLocks noChangeArrowheads="1"/>
          </p:cNvSpPr>
          <p:nvPr/>
        </p:nvSpPr>
        <p:spPr bwMode="auto">
          <a:xfrm>
            <a:off x="5597525" y="5753100"/>
            <a:ext cx="433388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4015" rIns="0" bIns="0">
            <a:spAutoFit/>
          </a:bodyPr>
          <a:lstStyle>
            <a:lvl1pPr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ko-KR" sz="1600" b="1" noProof="1">
                <a:solidFill>
                  <a:srgbClr val="FF0000"/>
                </a:solidFill>
              </a:rPr>
              <a:t>88%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Group 28"/>
          <p:cNvGrpSpPr>
            <a:grpSpLocks/>
          </p:cNvGrpSpPr>
          <p:nvPr/>
        </p:nvGrpSpPr>
        <p:grpSpPr bwMode="auto">
          <a:xfrm>
            <a:off x="447675" y="857250"/>
            <a:ext cx="8948738" cy="1000125"/>
            <a:chOff x="260" y="854"/>
            <a:chExt cx="5173" cy="674"/>
          </a:xfrm>
        </p:grpSpPr>
        <p:pic>
          <p:nvPicPr>
            <p:cNvPr id="35867" name="Picture 29" descr="흰바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51"/>
            <a:stretch>
              <a:fillRect/>
            </a:stretch>
          </p:blipFill>
          <p:spPr bwMode="auto">
            <a:xfrm>
              <a:off x="260" y="854"/>
              <a:ext cx="5173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" name="Text Box 30"/>
            <p:cNvSpPr txBox="1">
              <a:spLocks noChangeArrowheads="1"/>
            </p:cNvSpPr>
            <p:nvPr/>
          </p:nvSpPr>
          <p:spPr bwMode="auto">
            <a:xfrm>
              <a:off x="542" y="928"/>
              <a:ext cx="3912" cy="3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2800" dirty="0" err="1">
                  <a:solidFill>
                    <a:srgbClr val="000066"/>
                  </a:solidFill>
                  <a:latin typeface="+mj-ea"/>
                  <a:ea typeface="+mj-ea"/>
                </a:rPr>
                <a:t>사업량</a:t>
              </a:r>
              <a:endParaRPr lang="ko-KR" altLang="en-US" sz="2800" dirty="0">
                <a:solidFill>
                  <a:srgbClr val="000066"/>
                </a:solidFill>
                <a:latin typeface="+mj-ea"/>
                <a:ea typeface="+mj-ea"/>
              </a:endParaRPr>
            </a:p>
          </p:txBody>
        </p:sp>
        <p:grpSp>
          <p:nvGrpSpPr>
            <p:cNvPr id="35869" name="Group 31"/>
            <p:cNvGrpSpPr>
              <a:grpSpLocks/>
            </p:cNvGrpSpPr>
            <p:nvPr/>
          </p:nvGrpSpPr>
          <p:grpSpPr bwMode="auto">
            <a:xfrm>
              <a:off x="322" y="937"/>
              <a:ext cx="220" cy="317"/>
              <a:chOff x="402" y="2478"/>
              <a:chExt cx="186" cy="363"/>
            </a:xfrm>
          </p:grpSpPr>
          <p:sp>
            <p:nvSpPr>
              <p:cNvPr id="35870" name="AutoShape 32"/>
              <p:cNvSpPr>
                <a:spLocks noChangeArrowheads="1"/>
              </p:cNvSpPr>
              <p:nvPr/>
            </p:nvSpPr>
            <p:spPr bwMode="auto">
              <a:xfrm>
                <a:off x="402" y="2478"/>
                <a:ext cx="181" cy="363"/>
              </a:xfrm>
              <a:prstGeom prst="roundRect">
                <a:avLst>
                  <a:gd name="adj" fmla="val 11051"/>
                </a:avLst>
              </a:prstGeom>
              <a:gradFill rotWithShape="1">
                <a:gsLst>
                  <a:gs pos="0">
                    <a:srgbClr val="923A00"/>
                  </a:gs>
                  <a:gs pos="100000">
                    <a:srgbClr val="FF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5871" name="AutoShape 33"/>
              <p:cNvSpPr>
                <a:spLocks noChangeArrowheads="1"/>
              </p:cNvSpPr>
              <p:nvPr/>
            </p:nvSpPr>
            <p:spPr bwMode="auto">
              <a:xfrm flipV="1">
                <a:off x="409" y="2478"/>
                <a:ext cx="179" cy="100"/>
              </a:xfrm>
              <a:prstGeom prst="roundRect">
                <a:avLst>
                  <a:gd name="adj" fmla="val 15000"/>
                </a:avLst>
              </a:prstGeom>
              <a:gradFill rotWithShape="1">
                <a:gsLst>
                  <a:gs pos="0">
                    <a:srgbClr val="FF9933">
                      <a:alpha val="0"/>
                    </a:srgb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97" name="Text Box 34"/>
              <p:cNvSpPr txBox="1">
                <a:spLocks noChangeArrowheads="1"/>
              </p:cNvSpPr>
              <p:nvPr/>
            </p:nvSpPr>
            <p:spPr bwMode="auto">
              <a:xfrm>
                <a:off x="409" y="2525"/>
                <a:ext cx="174" cy="2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lIns="0" tIns="0" rIns="0" bIns="0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algn="ctr" eaLnBrk="1" latinLnBrk="0" hangingPunct="1"/>
                <a:r>
                  <a:rPr lang="en-US" altLang="ko-KR" sz="2400">
                    <a:solidFill>
                      <a:schemeClr val="bg1"/>
                    </a:solidFill>
                  </a:rPr>
                  <a:t>8</a:t>
                </a:r>
              </a:p>
            </p:txBody>
          </p:sp>
        </p:grpSp>
      </p:grpSp>
      <p:grpSp>
        <p:nvGrpSpPr>
          <p:cNvPr id="35843" name="Group 6"/>
          <p:cNvGrpSpPr>
            <a:grpSpLocks/>
          </p:cNvGrpSpPr>
          <p:nvPr/>
        </p:nvGrpSpPr>
        <p:grpSpPr bwMode="auto">
          <a:xfrm>
            <a:off x="2071688" y="1928813"/>
            <a:ext cx="5000625" cy="785812"/>
            <a:chOff x="816" y="2304"/>
            <a:chExt cx="1440" cy="448"/>
          </a:xfrm>
        </p:grpSpPr>
        <p:sp>
          <p:nvSpPr>
            <p:cNvPr id="35865" name="Freeform 7"/>
            <p:cNvSpPr>
              <a:spLocks/>
            </p:cNvSpPr>
            <p:nvPr/>
          </p:nvSpPr>
          <p:spPr bwMode="gray">
            <a:xfrm>
              <a:off x="901" y="2562"/>
              <a:ext cx="1270" cy="190"/>
            </a:xfrm>
            <a:custGeom>
              <a:avLst/>
              <a:gdLst>
                <a:gd name="T0" fmla="*/ 42885 w 1120"/>
                <a:gd name="T1" fmla="*/ 2 h 252"/>
                <a:gd name="T2" fmla="*/ 42695 w 1120"/>
                <a:gd name="T3" fmla="*/ 2 h 252"/>
                <a:gd name="T4" fmla="*/ 42076 w 1120"/>
                <a:gd name="T5" fmla="*/ 2 h 252"/>
                <a:gd name="T6" fmla="*/ 41125 w 1120"/>
                <a:gd name="T7" fmla="*/ 2 h 252"/>
                <a:gd name="T8" fmla="*/ 39757 w 1120"/>
                <a:gd name="T9" fmla="*/ 2 h 252"/>
                <a:gd name="T10" fmla="*/ 37996 w 1120"/>
                <a:gd name="T11" fmla="*/ 2 h 252"/>
                <a:gd name="T12" fmla="*/ 35939 w 1120"/>
                <a:gd name="T13" fmla="*/ 2 h 252"/>
                <a:gd name="T14" fmla="*/ 33537 w 1120"/>
                <a:gd name="T15" fmla="*/ 2 h 252"/>
                <a:gd name="T16" fmla="*/ 30832 w 1120"/>
                <a:gd name="T17" fmla="*/ 2 h 252"/>
                <a:gd name="T18" fmla="*/ 27964 w 1120"/>
                <a:gd name="T19" fmla="*/ 2 h 252"/>
                <a:gd name="T20" fmla="*/ 24731 w 1120"/>
                <a:gd name="T21" fmla="*/ 2 h 252"/>
                <a:gd name="T22" fmla="*/ 21244 w 1120"/>
                <a:gd name="T23" fmla="*/ 2 h 252"/>
                <a:gd name="T24" fmla="*/ 17819 w 1120"/>
                <a:gd name="T25" fmla="*/ 2 h 252"/>
                <a:gd name="T26" fmla="*/ 14668 w 1120"/>
                <a:gd name="T27" fmla="*/ 2 h 252"/>
                <a:gd name="T28" fmla="*/ 11777 w 1120"/>
                <a:gd name="T29" fmla="*/ 2 h 252"/>
                <a:gd name="T30" fmla="*/ 9110 w 1120"/>
                <a:gd name="T31" fmla="*/ 2 h 252"/>
                <a:gd name="T32" fmla="*/ 6843 w 1120"/>
                <a:gd name="T33" fmla="*/ 2 h 252"/>
                <a:gd name="T34" fmla="*/ 4827 w 1120"/>
                <a:gd name="T35" fmla="*/ 2 h 252"/>
                <a:gd name="T36" fmla="*/ 3105 w 1120"/>
                <a:gd name="T37" fmla="*/ 2 h 252"/>
                <a:gd name="T38" fmla="*/ 1766 w 1120"/>
                <a:gd name="T39" fmla="*/ 2 h 252"/>
                <a:gd name="T40" fmla="*/ 740 w 1120"/>
                <a:gd name="T41" fmla="*/ 2 h 252"/>
                <a:gd name="T42" fmla="*/ 211 w 1120"/>
                <a:gd name="T43" fmla="*/ 2 h 252"/>
                <a:gd name="T44" fmla="*/ 0 w 1120"/>
                <a:gd name="T45" fmla="*/ 2 h 252"/>
                <a:gd name="T46" fmla="*/ 0 w 1120"/>
                <a:gd name="T47" fmla="*/ 2 h 252"/>
                <a:gd name="T48" fmla="*/ 21421 w 1120"/>
                <a:gd name="T49" fmla="*/ 0 h 252"/>
                <a:gd name="T50" fmla="*/ 42885 w 1120"/>
                <a:gd name="T51" fmla="*/ 2 h 252"/>
                <a:gd name="T52" fmla="*/ 42885 w 1120"/>
                <a:gd name="T53" fmla="*/ 2 h 252"/>
                <a:gd name="T54" fmla="*/ 42885 w 1120"/>
                <a:gd name="T55" fmla="*/ 2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20"/>
                <a:gd name="T85" fmla="*/ 0 h 252"/>
                <a:gd name="T86" fmla="*/ 1120 w 1120"/>
                <a:gd name="T87" fmla="*/ 252 h 25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24" name="Rectangle 8"/>
            <p:cNvSpPr>
              <a:spLocks noChangeArrowheads="1"/>
            </p:cNvSpPr>
            <p:nvPr/>
          </p:nvSpPr>
          <p:spPr bwMode="gray">
            <a:xfrm>
              <a:off x="816" y="2304"/>
              <a:ext cx="1440" cy="393"/>
            </a:xfrm>
            <a:prstGeom prst="rect">
              <a:avLst/>
            </a:prstGeom>
            <a:gradFill rotWithShape="1">
              <a:gsLst>
                <a:gs pos="0">
                  <a:srgbClr val="D8755A">
                    <a:gamma/>
                    <a:tint val="51373"/>
                    <a:invGamma/>
                  </a:srgbClr>
                </a:gs>
                <a:gs pos="100000">
                  <a:srgbClr val="D8755A"/>
                </a:gs>
              </a:gsLst>
              <a:lin ang="270000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latinLnBrk="0" hangingPunct="0">
                <a:defRPr/>
              </a:pPr>
              <a:r>
                <a:rPr kumimoji="0" lang="ko-KR" altLang="en-US" sz="28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나</a:t>
              </a:r>
              <a:r>
                <a:rPr kumimoji="0" lang="en-US" altLang="ko-KR" sz="28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. </a:t>
              </a:r>
              <a:r>
                <a:rPr kumimoji="0" lang="ko-KR" altLang="en-US" sz="28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암 종별 인원 </a:t>
              </a:r>
              <a:r>
                <a:rPr kumimoji="0" lang="en-US" altLang="ko-KR" sz="28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85,497</a:t>
              </a:r>
              <a:r>
                <a:rPr kumimoji="0" lang="ko-KR" altLang="en-US" sz="28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명</a:t>
              </a:r>
              <a:endParaRPr kumimoji="0" lang="en-US" altLang="ko-KR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35844" name="Group 12"/>
          <p:cNvGrpSpPr>
            <a:grpSpLocks/>
          </p:cNvGrpSpPr>
          <p:nvPr/>
        </p:nvGrpSpPr>
        <p:grpSpPr bwMode="auto">
          <a:xfrm>
            <a:off x="500063" y="2928938"/>
            <a:ext cx="836612" cy="2236787"/>
            <a:chOff x="2880" y="1344"/>
            <a:chExt cx="498" cy="1240"/>
          </a:xfrm>
        </p:grpSpPr>
        <p:sp>
          <p:nvSpPr>
            <p:cNvPr id="20" name="Freeform 13"/>
            <p:cNvSpPr>
              <a:spLocks/>
            </p:cNvSpPr>
            <p:nvPr/>
          </p:nvSpPr>
          <p:spPr bwMode="gray">
            <a:xfrm>
              <a:off x="3001" y="1344"/>
              <a:ext cx="234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CC66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1" name="Freeform 14"/>
            <p:cNvSpPr>
              <a:spLocks/>
            </p:cNvSpPr>
            <p:nvPr/>
          </p:nvSpPr>
          <p:spPr bwMode="gray">
            <a:xfrm>
              <a:off x="2880" y="1620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FFCC66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/>
            </a:p>
          </p:txBody>
        </p:sp>
      </p:grpSp>
      <p:sp>
        <p:nvSpPr>
          <p:cNvPr id="35845" name="Text Box 8"/>
          <p:cNvSpPr txBox="1">
            <a:spLocks noChangeArrowheads="1"/>
          </p:cNvSpPr>
          <p:nvPr/>
        </p:nvSpPr>
        <p:spPr bwMode="auto">
          <a:xfrm>
            <a:off x="357188" y="5434013"/>
            <a:ext cx="15001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latinLnBrk="0"/>
            <a:r>
              <a:rPr kumimoji="0" lang="ko-KR" altLang="en-US" sz="2400" b="1">
                <a:solidFill>
                  <a:srgbClr val="000000"/>
                </a:solidFill>
                <a:latin typeface="Arial" pitchFamily="34" charset="0"/>
              </a:rPr>
              <a:t>대장암</a:t>
            </a:r>
            <a:endParaRPr kumimoji="0" lang="en-US" altLang="ko-KR" sz="2400" b="1">
              <a:solidFill>
                <a:srgbClr val="000000"/>
              </a:solidFill>
              <a:latin typeface="Arial" pitchFamily="34" charset="0"/>
            </a:endParaRPr>
          </a:p>
          <a:p>
            <a:pPr algn="ctr" latinLnBrk="0"/>
            <a:r>
              <a:rPr kumimoji="0" lang="en-US" altLang="ko-KR" sz="2400" b="1">
                <a:solidFill>
                  <a:srgbClr val="000000"/>
                </a:solidFill>
                <a:latin typeface="Arial" pitchFamily="34" charset="0"/>
              </a:rPr>
              <a:t>33,281</a:t>
            </a:r>
            <a:r>
              <a:rPr kumimoji="0" lang="ko-KR" altLang="en-US" sz="1600">
                <a:solidFill>
                  <a:srgbClr val="000000"/>
                </a:solidFill>
                <a:latin typeface="Arial" pitchFamily="34" charset="0"/>
              </a:rPr>
              <a:t>명</a:t>
            </a:r>
            <a:endParaRPr kumimoji="0" lang="en-US" altLang="ko-KR" sz="1600">
              <a:solidFill>
                <a:srgbClr val="000000"/>
              </a:solidFill>
              <a:latin typeface="Arial" pitchFamily="34" charset="0"/>
            </a:endParaRPr>
          </a:p>
        </p:txBody>
      </p:sp>
      <p:grpSp>
        <p:nvGrpSpPr>
          <p:cNvPr id="6" name="Group 12"/>
          <p:cNvGrpSpPr>
            <a:grpSpLocks/>
          </p:cNvGrpSpPr>
          <p:nvPr/>
        </p:nvGrpSpPr>
        <p:grpSpPr bwMode="auto">
          <a:xfrm>
            <a:off x="2428875" y="3429000"/>
            <a:ext cx="714375" cy="1736725"/>
            <a:chOff x="2579" y="1344"/>
            <a:chExt cx="498" cy="1240"/>
          </a:xfrm>
          <a:solidFill>
            <a:srgbClr val="FFC000"/>
          </a:solidFill>
        </p:grpSpPr>
        <p:sp>
          <p:nvSpPr>
            <p:cNvPr id="29" name="Freeform 13"/>
            <p:cNvSpPr>
              <a:spLocks/>
            </p:cNvSpPr>
            <p:nvPr/>
          </p:nvSpPr>
          <p:spPr bwMode="gray">
            <a:xfrm>
              <a:off x="2694" y="1344"/>
              <a:ext cx="234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30" name="Freeform 14"/>
            <p:cNvSpPr>
              <a:spLocks/>
            </p:cNvSpPr>
            <p:nvPr/>
          </p:nvSpPr>
          <p:spPr bwMode="gray">
            <a:xfrm>
              <a:off x="2579" y="1621"/>
              <a:ext cx="498" cy="963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/>
            </a:p>
          </p:txBody>
        </p:sp>
      </p:grpSp>
      <p:sp>
        <p:nvSpPr>
          <p:cNvPr id="35847" name="Text Box 8"/>
          <p:cNvSpPr txBox="1">
            <a:spLocks noChangeArrowheads="1"/>
          </p:cNvSpPr>
          <p:nvPr/>
        </p:nvSpPr>
        <p:spPr bwMode="auto">
          <a:xfrm>
            <a:off x="1995488" y="5429250"/>
            <a:ext cx="164623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latinLnBrk="0"/>
            <a:r>
              <a:rPr kumimoji="0" lang="ko-KR" altLang="en-US" sz="2400" b="1">
                <a:solidFill>
                  <a:srgbClr val="000000"/>
                </a:solidFill>
                <a:latin typeface="Arial" pitchFamily="34" charset="0"/>
              </a:rPr>
              <a:t>위암</a:t>
            </a:r>
            <a:endParaRPr kumimoji="0" lang="en-US" altLang="ko-KR" sz="2400" b="1">
              <a:solidFill>
                <a:srgbClr val="000000"/>
              </a:solidFill>
              <a:latin typeface="Arial" pitchFamily="34" charset="0"/>
            </a:endParaRPr>
          </a:p>
          <a:p>
            <a:pPr algn="ctr" latinLnBrk="0"/>
            <a:r>
              <a:rPr kumimoji="0" lang="en-US" altLang="ko-KR" sz="2400" b="1">
                <a:solidFill>
                  <a:srgbClr val="000000"/>
                </a:solidFill>
                <a:latin typeface="Arial" pitchFamily="34" charset="0"/>
              </a:rPr>
              <a:t>23,522</a:t>
            </a:r>
            <a:r>
              <a:rPr kumimoji="0" lang="ko-KR" altLang="en-US" sz="1600">
                <a:solidFill>
                  <a:srgbClr val="000000"/>
                </a:solidFill>
                <a:latin typeface="Arial" pitchFamily="34" charset="0"/>
              </a:rPr>
              <a:t>명</a:t>
            </a:r>
            <a:endParaRPr kumimoji="0" lang="en-US" altLang="ko-KR" sz="1600">
              <a:solidFill>
                <a:srgbClr val="000000"/>
              </a:solidFill>
              <a:latin typeface="Arial" pitchFamily="34" charset="0"/>
            </a:endParaRPr>
          </a:p>
        </p:txBody>
      </p:sp>
      <p:grpSp>
        <p:nvGrpSpPr>
          <p:cNvPr id="35848" name="Group 12"/>
          <p:cNvGrpSpPr>
            <a:grpSpLocks/>
          </p:cNvGrpSpPr>
          <p:nvPr/>
        </p:nvGrpSpPr>
        <p:grpSpPr bwMode="auto">
          <a:xfrm>
            <a:off x="4356100" y="3714750"/>
            <a:ext cx="715963" cy="1566863"/>
            <a:chOff x="2233" y="1344"/>
            <a:chExt cx="498" cy="1240"/>
          </a:xfrm>
        </p:grpSpPr>
        <p:sp>
          <p:nvSpPr>
            <p:cNvPr id="34" name="Freeform 13"/>
            <p:cNvSpPr>
              <a:spLocks/>
            </p:cNvSpPr>
            <p:nvPr/>
          </p:nvSpPr>
          <p:spPr bwMode="gray">
            <a:xfrm>
              <a:off x="2354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CC66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35" name="Freeform 14"/>
            <p:cNvSpPr>
              <a:spLocks/>
            </p:cNvSpPr>
            <p:nvPr/>
          </p:nvSpPr>
          <p:spPr bwMode="gray">
            <a:xfrm>
              <a:off x="2233" y="1620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FFCC66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/>
            </a:p>
          </p:txBody>
        </p:sp>
      </p:grpSp>
      <p:sp>
        <p:nvSpPr>
          <p:cNvPr id="35849" name="Text Box 8"/>
          <p:cNvSpPr txBox="1">
            <a:spLocks noChangeArrowheads="1"/>
          </p:cNvSpPr>
          <p:nvPr/>
        </p:nvSpPr>
        <p:spPr bwMode="auto">
          <a:xfrm>
            <a:off x="3781425" y="5434013"/>
            <a:ext cx="18605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latinLnBrk="0"/>
            <a:r>
              <a:rPr kumimoji="0" lang="ko-KR" altLang="en-US" sz="2400" b="1">
                <a:solidFill>
                  <a:srgbClr val="000000"/>
                </a:solidFill>
                <a:latin typeface="Arial" pitchFamily="34" charset="0"/>
              </a:rPr>
              <a:t>자궁경부암</a:t>
            </a:r>
            <a:endParaRPr kumimoji="0" lang="en-US" altLang="ko-KR" sz="2400" b="1">
              <a:solidFill>
                <a:srgbClr val="000000"/>
              </a:solidFill>
              <a:latin typeface="Arial" pitchFamily="34" charset="0"/>
            </a:endParaRPr>
          </a:p>
          <a:p>
            <a:pPr algn="ctr" latinLnBrk="0"/>
            <a:r>
              <a:rPr kumimoji="0" lang="en-US" altLang="ko-KR" sz="2400" b="1">
                <a:solidFill>
                  <a:srgbClr val="000000"/>
                </a:solidFill>
                <a:latin typeface="Arial" pitchFamily="34" charset="0"/>
              </a:rPr>
              <a:t>14,703</a:t>
            </a:r>
            <a:r>
              <a:rPr kumimoji="0" lang="ko-KR" altLang="en-US" sz="1600">
                <a:solidFill>
                  <a:srgbClr val="000000"/>
                </a:solidFill>
                <a:latin typeface="Arial" pitchFamily="34" charset="0"/>
              </a:rPr>
              <a:t>명</a:t>
            </a:r>
            <a:endParaRPr kumimoji="0" lang="en-US" altLang="ko-KR" sz="1600">
              <a:solidFill>
                <a:srgbClr val="000000"/>
              </a:solidFill>
              <a:latin typeface="Arial" pitchFamily="34" charset="0"/>
            </a:endParaRPr>
          </a:p>
        </p:txBody>
      </p:sp>
      <p:grpSp>
        <p:nvGrpSpPr>
          <p:cNvPr id="8" name="Group 12"/>
          <p:cNvGrpSpPr>
            <a:grpSpLocks/>
          </p:cNvGrpSpPr>
          <p:nvPr/>
        </p:nvGrpSpPr>
        <p:grpSpPr bwMode="auto">
          <a:xfrm>
            <a:off x="6211888" y="3929063"/>
            <a:ext cx="646112" cy="1281112"/>
            <a:chOff x="2033" y="1344"/>
            <a:chExt cx="498" cy="1240"/>
          </a:xfrm>
          <a:solidFill>
            <a:srgbClr val="FFC000"/>
          </a:solidFill>
        </p:grpSpPr>
        <p:sp>
          <p:nvSpPr>
            <p:cNvPr id="39" name="Freeform 13"/>
            <p:cNvSpPr>
              <a:spLocks/>
            </p:cNvSpPr>
            <p:nvPr/>
          </p:nvSpPr>
          <p:spPr bwMode="gray">
            <a:xfrm>
              <a:off x="2154" y="1344"/>
              <a:ext cx="234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40" name="Freeform 14"/>
            <p:cNvSpPr>
              <a:spLocks/>
            </p:cNvSpPr>
            <p:nvPr/>
          </p:nvSpPr>
          <p:spPr bwMode="gray">
            <a:xfrm>
              <a:off x="2033" y="1621"/>
              <a:ext cx="498" cy="963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/>
            </a:p>
          </p:txBody>
        </p:sp>
      </p:grpSp>
      <p:sp>
        <p:nvSpPr>
          <p:cNvPr id="35851" name="Text Box 8"/>
          <p:cNvSpPr txBox="1">
            <a:spLocks noChangeArrowheads="1"/>
          </p:cNvSpPr>
          <p:nvPr/>
        </p:nvSpPr>
        <p:spPr bwMode="auto">
          <a:xfrm>
            <a:off x="5780088" y="5434013"/>
            <a:ext cx="16478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latinLnBrk="0"/>
            <a:r>
              <a:rPr kumimoji="0" lang="ko-KR" altLang="en-US" sz="2400" b="1">
                <a:solidFill>
                  <a:srgbClr val="000000"/>
                </a:solidFill>
                <a:latin typeface="Arial" pitchFamily="34" charset="0"/>
              </a:rPr>
              <a:t>유방암</a:t>
            </a:r>
            <a:endParaRPr kumimoji="0" lang="en-US" altLang="ko-KR" sz="2400" b="1">
              <a:solidFill>
                <a:srgbClr val="000000"/>
              </a:solidFill>
              <a:latin typeface="Arial" pitchFamily="34" charset="0"/>
            </a:endParaRPr>
          </a:p>
          <a:p>
            <a:pPr algn="ctr" latinLnBrk="0"/>
            <a:r>
              <a:rPr kumimoji="0" lang="en-US" altLang="ko-KR" sz="2400" b="1">
                <a:solidFill>
                  <a:srgbClr val="000000"/>
                </a:solidFill>
                <a:latin typeface="Arial" pitchFamily="34" charset="0"/>
              </a:rPr>
              <a:t>12,313</a:t>
            </a:r>
            <a:r>
              <a:rPr kumimoji="0" lang="ko-KR" altLang="en-US" sz="1600">
                <a:solidFill>
                  <a:srgbClr val="000000"/>
                </a:solidFill>
                <a:latin typeface="Arial" pitchFamily="34" charset="0"/>
              </a:rPr>
              <a:t>명</a:t>
            </a:r>
            <a:endParaRPr kumimoji="0" lang="en-US" altLang="ko-KR" sz="1600">
              <a:solidFill>
                <a:srgbClr val="000000"/>
              </a:solidFill>
              <a:latin typeface="Arial" pitchFamily="34" charset="0"/>
            </a:endParaRPr>
          </a:p>
        </p:txBody>
      </p:sp>
      <p:grpSp>
        <p:nvGrpSpPr>
          <p:cNvPr id="35852" name="Group 12"/>
          <p:cNvGrpSpPr>
            <a:grpSpLocks/>
          </p:cNvGrpSpPr>
          <p:nvPr/>
        </p:nvGrpSpPr>
        <p:grpSpPr bwMode="auto">
          <a:xfrm>
            <a:off x="8072438" y="4500563"/>
            <a:ext cx="568325" cy="722312"/>
            <a:chOff x="2033" y="1344"/>
            <a:chExt cx="498" cy="1240"/>
          </a:xfrm>
        </p:grpSpPr>
        <p:sp>
          <p:nvSpPr>
            <p:cNvPr id="44" name="Freeform 13"/>
            <p:cNvSpPr>
              <a:spLocks/>
            </p:cNvSpPr>
            <p:nvPr/>
          </p:nvSpPr>
          <p:spPr bwMode="gray">
            <a:xfrm>
              <a:off x="2154" y="1344"/>
              <a:ext cx="234" cy="253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CC66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45" name="Freeform 14"/>
            <p:cNvSpPr>
              <a:spLocks/>
            </p:cNvSpPr>
            <p:nvPr/>
          </p:nvSpPr>
          <p:spPr bwMode="gray">
            <a:xfrm>
              <a:off x="2033" y="1619"/>
              <a:ext cx="498" cy="965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FFCC66"/>
            </a:solidFill>
            <a:ln w="0">
              <a:noFill/>
              <a:prstDash val="solid"/>
              <a:round/>
              <a:headEnd/>
              <a:tailEnd/>
            </a:ln>
            <a:effectLst>
              <a:outerShdw dist="91581" dir="337859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ko-KR" altLang="en-US"/>
            </a:p>
          </p:txBody>
        </p:sp>
      </p:grpSp>
      <p:sp>
        <p:nvSpPr>
          <p:cNvPr id="35853" name="Text Box 8"/>
          <p:cNvSpPr txBox="1">
            <a:spLocks noChangeArrowheads="1"/>
          </p:cNvSpPr>
          <p:nvPr/>
        </p:nvSpPr>
        <p:spPr bwMode="auto">
          <a:xfrm>
            <a:off x="7566025" y="5434013"/>
            <a:ext cx="164623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latinLnBrk="0"/>
            <a:r>
              <a:rPr kumimoji="0" lang="ko-KR" altLang="en-US" sz="2400" b="1">
                <a:solidFill>
                  <a:srgbClr val="000000"/>
                </a:solidFill>
                <a:latin typeface="Arial" pitchFamily="34" charset="0"/>
              </a:rPr>
              <a:t>간암</a:t>
            </a:r>
            <a:endParaRPr kumimoji="0" lang="en-US" altLang="ko-KR" sz="2400" b="1">
              <a:solidFill>
                <a:srgbClr val="000000"/>
              </a:solidFill>
              <a:latin typeface="Arial" pitchFamily="34" charset="0"/>
            </a:endParaRPr>
          </a:p>
          <a:p>
            <a:pPr algn="ctr" latinLnBrk="0"/>
            <a:r>
              <a:rPr kumimoji="0" lang="en-US" altLang="ko-KR" sz="2400" b="1">
                <a:solidFill>
                  <a:srgbClr val="000000"/>
                </a:solidFill>
                <a:latin typeface="Arial" pitchFamily="34" charset="0"/>
              </a:rPr>
              <a:t>1,678</a:t>
            </a:r>
            <a:r>
              <a:rPr kumimoji="0" lang="ko-KR" altLang="en-US" sz="1600">
                <a:solidFill>
                  <a:srgbClr val="000000"/>
                </a:solidFill>
                <a:latin typeface="Arial" pitchFamily="34" charset="0"/>
              </a:rPr>
              <a:t>명</a:t>
            </a:r>
            <a:endParaRPr kumimoji="0" lang="en-US" altLang="ko-KR" sz="16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5854" name="Rectangle 6"/>
          <p:cNvSpPr>
            <a:spLocks noChangeArrowheads="1"/>
          </p:cNvSpPr>
          <p:nvPr/>
        </p:nvSpPr>
        <p:spPr bwMode="auto">
          <a:xfrm>
            <a:off x="1428750" y="3429000"/>
            <a:ext cx="433388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4015" rIns="0" bIns="0">
            <a:spAutoFit/>
          </a:bodyPr>
          <a:lstStyle>
            <a:lvl1pPr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ko-KR" sz="1600" b="1" noProof="1">
                <a:solidFill>
                  <a:srgbClr val="FF0000"/>
                </a:solidFill>
              </a:rPr>
              <a:t>39%</a:t>
            </a:r>
          </a:p>
        </p:txBody>
      </p:sp>
      <p:sp>
        <p:nvSpPr>
          <p:cNvPr id="35855" name="Rectangle 6"/>
          <p:cNvSpPr>
            <a:spLocks noChangeArrowheads="1"/>
          </p:cNvSpPr>
          <p:nvPr/>
        </p:nvSpPr>
        <p:spPr bwMode="auto">
          <a:xfrm>
            <a:off x="3209925" y="3857625"/>
            <a:ext cx="433388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4015" rIns="0" bIns="0">
            <a:spAutoFit/>
          </a:bodyPr>
          <a:lstStyle>
            <a:lvl1pPr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ko-KR" sz="1600" b="1" noProof="1">
                <a:solidFill>
                  <a:srgbClr val="FF0000"/>
                </a:solidFill>
              </a:rPr>
              <a:t>28%</a:t>
            </a:r>
          </a:p>
        </p:txBody>
      </p:sp>
      <p:sp>
        <p:nvSpPr>
          <p:cNvPr id="35856" name="Rectangle 6"/>
          <p:cNvSpPr>
            <a:spLocks noChangeArrowheads="1"/>
          </p:cNvSpPr>
          <p:nvPr/>
        </p:nvSpPr>
        <p:spPr bwMode="auto">
          <a:xfrm>
            <a:off x="5214938" y="4352925"/>
            <a:ext cx="433387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4015" rIns="0" bIns="0">
            <a:spAutoFit/>
          </a:bodyPr>
          <a:lstStyle>
            <a:lvl1pPr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ko-KR" sz="1600" b="1" noProof="1">
                <a:solidFill>
                  <a:srgbClr val="FF0000"/>
                </a:solidFill>
              </a:rPr>
              <a:t>17%</a:t>
            </a:r>
          </a:p>
        </p:txBody>
      </p:sp>
      <p:sp>
        <p:nvSpPr>
          <p:cNvPr id="35857" name="Rectangle 6"/>
          <p:cNvSpPr>
            <a:spLocks noChangeArrowheads="1"/>
          </p:cNvSpPr>
          <p:nvPr/>
        </p:nvSpPr>
        <p:spPr bwMode="auto">
          <a:xfrm>
            <a:off x="6786563" y="4714875"/>
            <a:ext cx="433387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4015" rIns="0" bIns="0">
            <a:spAutoFit/>
          </a:bodyPr>
          <a:lstStyle>
            <a:lvl1pPr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ko-KR" sz="1600" b="1" noProof="1">
                <a:solidFill>
                  <a:srgbClr val="FF0000"/>
                </a:solidFill>
              </a:rPr>
              <a:t>14%</a:t>
            </a:r>
          </a:p>
        </p:txBody>
      </p:sp>
      <p:sp>
        <p:nvSpPr>
          <p:cNvPr id="35858" name="Rectangle 6"/>
          <p:cNvSpPr>
            <a:spLocks noChangeArrowheads="1"/>
          </p:cNvSpPr>
          <p:nvPr/>
        </p:nvSpPr>
        <p:spPr bwMode="auto">
          <a:xfrm>
            <a:off x="8501063" y="5072063"/>
            <a:ext cx="433387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4015" rIns="0" bIns="0">
            <a:spAutoFit/>
          </a:bodyPr>
          <a:lstStyle>
            <a:lvl1pPr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ko-KR" sz="1600" b="1" noProof="1">
                <a:solidFill>
                  <a:srgbClr val="FF0000"/>
                </a:solidFill>
              </a:rPr>
              <a:t>2%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목차배경02"/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94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6867" name="그룹 32"/>
          <p:cNvGrpSpPr>
            <a:grpSpLocks/>
          </p:cNvGrpSpPr>
          <p:nvPr/>
        </p:nvGrpSpPr>
        <p:grpSpPr bwMode="auto">
          <a:xfrm>
            <a:off x="1028700" y="1828800"/>
            <a:ext cx="6991350" cy="1912938"/>
            <a:chOff x="1028700" y="1828800"/>
            <a:chExt cx="6991350" cy="1912938"/>
          </a:xfrm>
        </p:grpSpPr>
        <p:sp>
          <p:nvSpPr>
            <p:cNvPr id="36868" name="Freeform 3"/>
            <p:cNvSpPr>
              <a:spLocks/>
            </p:cNvSpPr>
            <p:nvPr/>
          </p:nvSpPr>
          <p:spPr bwMode="gray">
            <a:xfrm>
              <a:off x="1028700" y="2779713"/>
              <a:ext cx="2019300" cy="962025"/>
            </a:xfrm>
            <a:custGeom>
              <a:avLst/>
              <a:gdLst>
                <a:gd name="T0" fmla="*/ 2147483647 w 2320"/>
                <a:gd name="T1" fmla="*/ 2147483647 h 792"/>
                <a:gd name="T2" fmla="*/ 2147483647 w 2320"/>
                <a:gd name="T3" fmla="*/ 0 h 792"/>
                <a:gd name="T4" fmla="*/ 0 w 2320"/>
                <a:gd name="T5" fmla="*/ 0 h 792"/>
                <a:gd name="T6" fmla="*/ 0 w 2320"/>
                <a:gd name="T7" fmla="*/ 2147483647 h 792"/>
                <a:gd name="T8" fmla="*/ 2147483647 w 2320"/>
                <a:gd name="T9" fmla="*/ 2147483647 h 792"/>
                <a:gd name="T10" fmla="*/ 2147483647 w 2320"/>
                <a:gd name="T11" fmla="*/ 2147483647 h 792"/>
                <a:gd name="T12" fmla="*/ 2147483647 w 2320"/>
                <a:gd name="T13" fmla="*/ 2147483647 h 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20"/>
                <a:gd name="T22" fmla="*/ 0 h 792"/>
                <a:gd name="T23" fmla="*/ 2320 w 2320"/>
                <a:gd name="T24" fmla="*/ 792 h 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20" h="792">
                  <a:moveTo>
                    <a:pt x="88" y="696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792"/>
                  </a:lnTo>
                  <a:lnTo>
                    <a:pt x="2320" y="792"/>
                  </a:lnTo>
                  <a:lnTo>
                    <a:pt x="2320" y="696"/>
                  </a:lnTo>
                  <a:lnTo>
                    <a:pt x="88" y="696"/>
                  </a:lnTo>
                  <a:close/>
                </a:path>
              </a:pathLst>
            </a:cu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6869" name="Freeform 4"/>
            <p:cNvSpPr>
              <a:spLocks/>
            </p:cNvSpPr>
            <p:nvPr/>
          </p:nvSpPr>
          <p:spPr bwMode="gray">
            <a:xfrm rot="10800000">
              <a:off x="6096000" y="1828800"/>
              <a:ext cx="1924050" cy="962025"/>
            </a:xfrm>
            <a:custGeom>
              <a:avLst/>
              <a:gdLst>
                <a:gd name="T0" fmla="*/ 2147483647 w 2320"/>
                <a:gd name="T1" fmla="*/ 2147483647 h 792"/>
                <a:gd name="T2" fmla="*/ 2147483647 w 2320"/>
                <a:gd name="T3" fmla="*/ 0 h 792"/>
                <a:gd name="T4" fmla="*/ 0 w 2320"/>
                <a:gd name="T5" fmla="*/ 0 h 792"/>
                <a:gd name="T6" fmla="*/ 0 w 2320"/>
                <a:gd name="T7" fmla="*/ 2147483647 h 792"/>
                <a:gd name="T8" fmla="*/ 2147483647 w 2320"/>
                <a:gd name="T9" fmla="*/ 2147483647 h 792"/>
                <a:gd name="T10" fmla="*/ 2147483647 w 2320"/>
                <a:gd name="T11" fmla="*/ 2147483647 h 792"/>
                <a:gd name="T12" fmla="*/ 2147483647 w 2320"/>
                <a:gd name="T13" fmla="*/ 2147483647 h 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20"/>
                <a:gd name="T22" fmla="*/ 0 h 792"/>
                <a:gd name="T23" fmla="*/ 2320 w 2320"/>
                <a:gd name="T24" fmla="*/ 792 h 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20" h="792">
                  <a:moveTo>
                    <a:pt x="88" y="696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792"/>
                  </a:lnTo>
                  <a:lnTo>
                    <a:pt x="2320" y="792"/>
                  </a:lnTo>
                  <a:lnTo>
                    <a:pt x="2320" y="696"/>
                  </a:lnTo>
                  <a:lnTo>
                    <a:pt x="88" y="696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6" name="Rectangle 5"/>
            <p:cNvSpPr>
              <a:spLocks noChangeArrowheads="1"/>
            </p:cNvSpPr>
            <p:nvPr/>
          </p:nvSpPr>
          <p:spPr bwMode="gray">
            <a:xfrm>
              <a:off x="1208088" y="2017713"/>
              <a:ext cx="6629400" cy="1524000"/>
            </a:xfrm>
            <a:prstGeom prst="rect">
              <a:avLst/>
            </a:prstGeom>
            <a:solidFill>
              <a:srgbClr val="E08500"/>
            </a:soli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rgbClr val="B2B2B2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 eaLnBrk="0" latinLnBrk="0" hangingPunct="0">
                <a:defRPr/>
              </a:pPr>
              <a:r>
                <a:rPr kumimoji="0" lang="en-US" altLang="ko-KR" sz="5400" dirty="0">
                  <a:solidFill>
                    <a:srgbClr val="FFFFFF"/>
                  </a:solidFill>
                  <a:latin typeface="Arial" charset="0"/>
                </a:rPr>
                <a:t>Ⅲ. </a:t>
              </a:r>
              <a:r>
                <a:rPr kumimoji="0" lang="ko-KR" altLang="en-US" sz="5400" dirty="0">
                  <a:solidFill>
                    <a:srgbClr val="FFFFFF"/>
                  </a:solidFill>
                  <a:latin typeface="Arial" charset="0"/>
                </a:rPr>
                <a:t>사업실적</a:t>
              </a:r>
              <a:endParaRPr kumimoji="0" lang="en-US" altLang="ko-KR" sz="5400" dirty="0">
                <a:solidFill>
                  <a:srgbClr val="FFFFFF"/>
                </a:solidFill>
                <a:latin typeface="Arial" charset="0"/>
              </a:endParaRPr>
            </a:p>
          </p:txBody>
        </p:sp>
      </p:grp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Group 28"/>
          <p:cNvGrpSpPr>
            <a:grpSpLocks/>
          </p:cNvGrpSpPr>
          <p:nvPr/>
        </p:nvGrpSpPr>
        <p:grpSpPr bwMode="auto">
          <a:xfrm>
            <a:off x="447675" y="857250"/>
            <a:ext cx="8948738" cy="1000125"/>
            <a:chOff x="260" y="854"/>
            <a:chExt cx="5173" cy="674"/>
          </a:xfrm>
        </p:grpSpPr>
        <p:pic>
          <p:nvPicPr>
            <p:cNvPr id="37916" name="Picture 29" descr="흰바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51"/>
            <a:stretch>
              <a:fillRect/>
            </a:stretch>
          </p:blipFill>
          <p:spPr bwMode="auto">
            <a:xfrm>
              <a:off x="260" y="854"/>
              <a:ext cx="5173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" name="Text Box 30"/>
            <p:cNvSpPr txBox="1">
              <a:spLocks noChangeArrowheads="1"/>
            </p:cNvSpPr>
            <p:nvPr/>
          </p:nvSpPr>
          <p:spPr bwMode="auto">
            <a:xfrm>
              <a:off x="542" y="928"/>
              <a:ext cx="3912" cy="3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지역 분담 추진 실적 </a:t>
              </a:r>
            </a:p>
          </p:txBody>
        </p:sp>
        <p:grpSp>
          <p:nvGrpSpPr>
            <p:cNvPr id="37918" name="Group 31"/>
            <p:cNvGrpSpPr>
              <a:grpSpLocks/>
            </p:cNvGrpSpPr>
            <p:nvPr/>
          </p:nvGrpSpPr>
          <p:grpSpPr bwMode="auto">
            <a:xfrm>
              <a:off x="322" y="937"/>
              <a:ext cx="220" cy="317"/>
              <a:chOff x="402" y="2478"/>
              <a:chExt cx="186" cy="363"/>
            </a:xfrm>
          </p:grpSpPr>
          <p:sp>
            <p:nvSpPr>
              <p:cNvPr id="37919" name="AutoShape 32"/>
              <p:cNvSpPr>
                <a:spLocks noChangeArrowheads="1"/>
              </p:cNvSpPr>
              <p:nvPr/>
            </p:nvSpPr>
            <p:spPr bwMode="auto">
              <a:xfrm>
                <a:off x="402" y="2478"/>
                <a:ext cx="181" cy="363"/>
              </a:xfrm>
              <a:prstGeom prst="roundRect">
                <a:avLst>
                  <a:gd name="adj" fmla="val 11051"/>
                </a:avLst>
              </a:prstGeom>
              <a:gradFill rotWithShape="1">
                <a:gsLst>
                  <a:gs pos="0">
                    <a:srgbClr val="923A00"/>
                  </a:gs>
                  <a:gs pos="100000">
                    <a:srgbClr val="FF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7920" name="AutoShape 33"/>
              <p:cNvSpPr>
                <a:spLocks noChangeArrowheads="1"/>
              </p:cNvSpPr>
              <p:nvPr/>
            </p:nvSpPr>
            <p:spPr bwMode="auto">
              <a:xfrm flipV="1">
                <a:off x="409" y="2478"/>
                <a:ext cx="179" cy="100"/>
              </a:xfrm>
              <a:prstGeom prst="roundRect">
                <a:avLst>
                  <a:gd name="adj" fmla="val 15000"/>
                </a:avLst>
              </a:prstGeom>
              <a:gradFill rotWithShape="1">
                <a:gsLst>
                  <a:gs pos="0">
                    <a:srgbClr val="FF9933">
                      <a:alpha val="0"/>
                    </a:srgb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97" name="Text Box 34"/>
              <p:cNvSpPr txBox="1">
                <a:spLocks noChangeArrowheads="1"/>
              </p:cNvSpPr>
              <p:nvPr/>
            </p:nvSpPr>
            <p:spPr bwMode="auto">
              <a:xfrm>
                <a:off x="409" y="2525"/>
                <a:ext cx="174" cy="2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lIns="0" tIns="0" rIns="0" bIns="0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algn="ctr" eaLnBrk="1" latinLnBrk="0" hangingPunct="1"/>
                <a:r>
                  <a:rPr lang="en-US" altLang="ko-KR" sz="240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</p:grpSp>
      <p:sp>
        <p:nvSpPr>
          <p:cNvPr id="66" name="AutoShape 3"/>
          <p:cNvSpPr>
            <a:spLocks noChangeArrowheads="1"/>
          </p:cNvSpPr>
          <p:nvPr/>
        </p:nvSpPr>
        <p:spPr bwMode="gray">
          <a:xfrm>
            <a:off x="5867375" y="3397971"/>
            <a:ext cx="504825" cy="576263"/>
          </a:xfrm>
          <a:prstGeom prst="chevron">
            <a:avLst>
              <a:gd name="adj" fmla="val 52514"/>
            </a:avLst>
          </a:prstGeom>
          <a:solidFill>
            <a:srgbClr val="FF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67" name="그룹 66"/>
          <p:cNvGrpSpPr/>
          <p:nvPr/>
        </p:nvGrpSpPr>
        <p:grpSpPr>
          <a:xfrm>
            <a:off x="611560" y="2623271"/>
            <a:ext cx="2160588" cy="3089275"/>
            <a:chOff x="762000" y="2438400"/>
            <a:chExt cx="2160588" cy="3089275"/>
          </a:xfrm>
        </p:grpSpPr>
        <p:sp>
          <p:nvSpPr>
            <p:cNvPr id="68" name="AutoShape 5"/>
            <p:cNvSpPr>
              <a:spLocks noChangeArrowheads="1"/>
            </p:cNvSpPr>
            <p:nvPr/>
          </p:nvSpPr>
          <p:spPr bwMode="auto">
            <a:xfrm>
              <a:off x="804863" y="4953000"/>
              <a:ext cx="2057400" cy="574675"/>
            </a:xfrm>
            <a:prstGeom prst="roundRect">
              <a:avLst>
                <a:gd name="adj" fmla="val 50000"/>
              </a:avLst>
            </a:prstGeom>
            <a:noFill/>
            <a:ln w="38100" algn="ctr">
              <a:solidFill>
                <a:srgbClr val="77777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A79F8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63500" dir="3187806" algn="ctr" rotWithShape="0">
                      <a:srgbClr val="001D3A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latinLnBrk="0" hangingPunct="0"/>
              <a:r>
                <a:rPr kumimoji="0" lang="ko-KR" altLang="en-US" b="1" dirty="0" err="1" smtClean="0"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국가암</a:t>
              </a:r>
              <a:r>
                <a:rPr kumimoji="0" lang="ko-KR" altLang="en-US" b="1" dirty="0" smtClean="0"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 검진 대상자</a:t>
              </a:r>
              <a:endParaRPr kumimoji="0" lang="en-US" altLang="ko-KR" b="1" dirty="0"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endParaRPr>
            </a:p>
          </p:txBody>
        </p:sp>
        <p:grpSp>
          <p:nvGrpSpPr>
            <p:cNvPr id="69" name="Group 8"/>
            <p:cNvGrpSpPr>
              <a:grpSpLocks/>
            </p:cNvGrpSpPr>
            <p:nvPr/>
          </p:nvGrpSpPr>
          <p:grpSpPr bwMode="auto">
            <a:xfrm>
              <a:off x="762000" y="2438400"/>
              <a:ext cx="2160588" cy="2160588"/>
              <a:chOff x="480" y="1536"/>
              <a:chExt cx="1361" cy="1361"/>
            </a:xfrm>
          </p:grpSpPr>
          <p:sp>
            <p:nvSpPr>
              <p:cNvPr id="70" name="Oval 9"/>
              <p:cNvSpPr>
                <a:spLocks noChangeArrowheads="1"/>
              </p:cNvSpPr>
              <p:nvPr/>
            </p:nvSpPr>
            <p:spPr bwMode="gray">
              <a:xfrm>
                <a:off x="480" y="1536"/>
                <a:ext cx="1361" cy="1361"/>
              </a:xfrm>
              <a:prstGeom prst="ellipse">
                <a:avLst/>
              </a:prstGeom>
              <a:gradFill rotWithShape="1">
                <a:gsLst>
                  <a:gs pos="0">
                    <a:srgbClr val="FF9933">
                      <a:gamma/>
                      <a:tint val="0"/>
                      <a:invGamma/>
                    </a:srgbClr>
                  </a:gs>
                  <a:gs pos="50000">
                    <a:srgbClr val="FF9933"/>
                  </a:gs>
                  <a:gs pos="100000">
                    <a:srgbClr val="FF9933">
                      <a:gamma/>
                      <a:tint val="0"/>
                      <a:invGamma/>
                    </a:srgb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71" name="Oval 10"/>
              <p:cNvSpPr>
                <a:spLocks noChangeArrowheads="1"/>
              </p:cNvSpPr>
              <p:nvPr/>
            </p:nvSpPr>
            <p:spPr bwMode="gray">
              <a:xfrm>
                <a:off x="480" y="1536"/>
                <a:ext cx="1361" cy="1361"/>
              </a:xfrm>
              <a:prstGeom prst="ellipse">
                <a:avLst/>
              </a:prstGeom>
              <a:gradFill rotWithShape="1">
                <a:gsLst>
                  <a:gs pos="0">
                    <a:srgbClr val="FF9933">
                      <a:alpha val="32001"/>
                    </a:srgbClr>
                  </a:gs>
                  <a:gs pos="100000">
                    <a:srgbClr val="FF9933">
                      <a:gamma/>
                      <a:shade val="0"/>
                      <a:invGamma/>
                      <a:alpha val="89999"/>
                    </a:srgb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72" name="Oval 11"/>
              <p:cNvSpPr>
                <a:spLocks noChangeArrowheads="1"/>
              </p:cNvSpPr>
              <p:nvPr/>
            </p:nvSpPr>
            <p:spPr bwMode="gray">
              <a:xfrm>
                <a:off x="565" y="1614"/>
                <a:ext cx="1183" cy="1183"/>
              </a:xfrm>
              <a:prstGeom prst="ellipse">
                <a:avLst/>
              </a:prstGeom>
              <a:gradFill rotWithShape="1">
                <a:gsLst>
                  <a:gs pos="0">
                    <a:srgbClr val="FF9933">
                      <a:gamma/>
                      <a:shade val="54118"/>
                      <a:invGamma/>
                    </a:srgbClr>
                  </a:gs>
                  <a:gs pos="50000">
                    <a:srgbClr val="FF9933"/>
                  </a:gs>
                  <a:gs pos="100000">
                    <a:srgbClr val="FF9933">
                      <a:gamma/>
                      <a:shade val="54118"/>
                      <a:invGamma/>
                    </a:srgb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73" name="Oval 12"/>
              <p:cNvSpPr>
                <a:spLocks noChangeArrowheads="1"/>
              </p:cNvSpPr>
              <p:nvPr/>
            </p:nvSpPr>
            <p:spPr bwMode="gray">
              <a:xfrm>
                <a:off x="576" y="1632"/>
                <a:ext cx="1183" cy="1183"/>
              </a:xfrm>
              <a:prstGeom prst="ellipse">
                <a:avLst/>
              </a:prstGeom>
              <a:gradFill rotWithShape="1">
                <a:gsLst>
                  <a:gs pos="0">
                    <a:srgbClr val="FF9933">
                      <a:gamma/>
                      <a:shade val="63529"/>
                      <a:invGamma/>
                    </a:srgbClr>
                  </a:gs>
                  <a:gs pos="100000">
                    <a:srgbClr val="FF9933">
                      <a:alpha val="0"/>
                    </a:srgb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74" name="Oval 13"/>
              <p:cNvSpPr>
                <a:spLocks noChangeArrowheads="1"/>
              </p:cNvSpPr>
              <p:nvPr/>
            </p:nvSpPr>
            <p:spPr bwMode="gray">
              <a:xfrm>
                <a:off x="624" y="1673"/>
                <a:ext cx="1065" cy="106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  <p:grpSp>
            <p:nvGrpSpPr>
              <p:cNvPr id="75" name="Group 14"/>
              <p:cNvGrpSpPr>
                <a:grpSpLocks/>
              </p:cNvGrpSpPr>
              <p:nvPr/>
            </p:nvGrpSpPr>
            <p:grpSpPr bwMode="auto">
              <a:xfrm>
                <a:off x="641" y="1685"/>
                <a:ext cx="1031" cy="1031"/>
                <a:chOff x="4166" y="1706"/>
                <a:chExt cx="1252" cy="1252"/>
              </a:xfrm>
            </p:grpSpPr>
            <p:sp>
              <p:nvSpPr>
                <p:cNvPr id="77" name="Oval 15"/>
                <p:cNvSpPr>
                  <a:spLocks noChangeArrowheads="1"/>
                </p:cNvSpPr>
                <p:nvPr/>
              </p:nvSpPr>
              <p:spPr bwMode="gray">
                <a:xfrm>
                  <a:off x="4166" y="1706"/>
                  <a:ext cx="1252" cy="12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46275"/>
                        <a:invGamma/>
                      </a:srgbClr>
                    </a:gs>
                    <a:gs pos="100000">
                      <a:srgbClr val="D6E1E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78" name="Oval 16"/>
                <p:cNvSpPr>
                  <a:spLocks noChangeArrowheads="1"/>
                </p:cNvSpPr>
                <p:nvPr/>
              </p:nvSpPr>
              <p:spPr bwMode="gray">
                <a:xfrm>
                  <a:off x="4182" y="1713"/>
                  <a:ext cx="1222" cy="122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D6E1E2">
                        <a:gamma/>
                        <a:tint val="34902"/>
                        <a:invGamma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79" name="Oval 17"/>
                <p:cNvSpPr>
                  <a:spLocks noChangeArrowheads="1"/>
                </p:cNvSpPr>
                <p:nvPr/>
              </p:nvSpPr>
              <p:spPr bwMode="gray">
                <a:xfrm>
                  <a:off x="4195" y="1725"/>
                  <a:ext cx="1162" cy="11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79216"/>
                        <a:invGamma/>
                      </a:srgbClr>
                    </a:gs>
                    <a:gs pos="100000">
                      <a:srgbClr val="D6E1E2">
                        <a:alpha val="48000"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80" name="Oval 18"/>
                <p:cNvSpPr>
                  <a:spLocks noChangeArrowheads="1"/>
                </p:cNvSpPr>
                <p:nvPr/>
              </p:nvSpPr>
              <p:spPr bwMode="gray">
                <a:xfrm>
                  <a:off x="4263" y="1757"/>
                  <a:ext cx="1033" cy="92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tint val="0"/>
                        <a:invGamma/>
                      </a:srgbClr>
                    </a:gs>
                    <a:gs pos="100000">
                      <a:srgbClr val="D6E1E2">
                        <a:alpha val="38000"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76" name="Text Box 19"/>
              <p:cNvSpPr txBox="1">
                <a:spLocks noChangeArrowheads="1"/>
              </p:cNvSpPr>
              <p:nvPr/>
            </p:nvSpPr>
            <p:spPr bwMode="gray">
              <a:xfrm>
                <a:off x="706" y="2066"/>
                <a:ext cx="90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latinLnBrk="0" hangingPunct="0"/>
                <a:r>
                  <a:rPr kumimoji="0" lang="en-US" altLang="ko-KR" sz="2400" dirty="0" smtClean="0">
                    <a:solidFill>
                      <a:srgbClr val="000000"/>
                    </a:solidFill>
                    <a:latin typeface="Arial" charset="0"/>
                  </a:rPr>
                  <a:t>43,437</a:t>
                </a:r>
                <a:r>
                  <a:rPr kumimoji="0" lang="ko-KR" altLang="en-US" sz="2400" dirty="0" smtClean="0">
                    <a:solidFill>
                      <a:srgbClr val="000000"/>
                    </a:solidFill>
                    <a:latin typeface="Arial" charset="0"/>
                  </a:rPr>
                  <a:t>명</a:t>
                </a:r>
                <a:endParaRPr kumimoji="0" lang="en-US" altLang="ko-KR" sz="240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</p:grpSp>
      </p:grpSp>
      <p:sp>
        <p:nvSpPr>
          <p:cNvPr id="82" name="AutoShape 6"/>
          <p:cNvSpPr>
            <a:spLocks noChangeArrowheads="1"/>
          </p:cNvSpPr>
          <p:nvPr/>
        </p:nvSpPr>
        <p:spPr bwMode="auto">
          <a:xfrm>
            <a:off x="6621214" y="5137871"/>
            <a:ext cx="2057400" cy="574675"/>
          </a:xfrm>
          <a:prstGeom prst="roundRect">
            <a:avLst>
              <a:gd name="adj" fmla="val 50000"/>
            </a:avLst>
          </a:prstGeom>
          <a:noFill/>
          <a:ln w="38100" algn="ctr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79F8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63500" dir="3187806" algn="ctr" rotWithShape="0">
                    <a:srgbClr val="001D3A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latinLnBrk="0" hangingPunct="0"/>
            <a:r>
              <a:rPr kumimoji="0" lang="ko-KR" altLang="en-US" b="1" dirty="0" smtClean="0"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논산시 목표량</a:t>
            </a:r>
            <a:endParaRPr kumimoji="0" lang="en-US" altLang="ko-KR" b="1" dirty="0">
              <a:solidFill>
                <a:srgbClr val="5F5F5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grpSp>
        <p:nvGrpSpPr>
          <p:cNvPr id="83" name="Group 20"/>
          <p:cNvGrpSpPr>
            <a:grpSpLocks/>
          </p:cNvGrpSpPr>
          <p:nvPr/>
        </p:nvGrpSpPr>
        <p:grpSpPr bwMode="auto">
          <a:xfrm>
            <a:off x="6587876" y="2623271"/>
            <a:ext cx="2160588" cy="2160588"/>
            <a:chOff x="2208" y="1536"/>
            <a:chExt cx="1361" cy="1361"/>
          </a:xfrm>
        </p:grpSpPr>
        <p:sp>
          <p:nvSpPr>
            <p:cNvPr id="84" name="Oval 21"/>
            <p:cNvSpPr>
              <a:spLocks noChangeArrowheads="1"/>
            </p:cNvSpPr>
            <p:nvPr/>
          </p:nvSpPr>
          <p:spPr bwMode="gray">
            <a:xfrm>
              <a:off x="2208" y="1536"/>
              <a:ext cx="1361" cy="1361"/>
            </a:xfrm>
            <a:prstGeom prst="ellipse">
              <a:avLst/>
            </a:prstGeom>
            <a:gradFill rotWithShape="1">
              <a:gsLst>
                <a:gs pos="0">
                  <a:srgbClr val="FF3399">
                    <a:gamma/>
                    <a:tint val="0"/>
                    <a:invGamma/>
                  </a:srgbClr>
                </a:gs>
                <a:gs pos="50000">
                  <a:srgbClr val="FF3399"/>
                </a:gs>
                <a:gs pos="100000">
                  <a:srgbClr val="FF3399">
                    <a:gamma/>
                    <a:tint val="0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85" name="Oval 22"/>
            <p:cNvSpPr>
              <a:spLocks noChangeArrowheads="1"/>
            </p:cNvSpPr>
            <p:nvPr/>
          </p:nvSpPr>
          <p:spPr bwMode="gray">
            <a:xfrm>
              <a:off x="2208" y="1536"/>
              <a:ext cx="1361" cy="1361"/>
            </a:xfrm>
            <a:prstGeom prst="ellipse">
              <a:avLst/>
            </a:prstGeom>
            <a:gradFill rotWithShape="1">
              <a:gsLst>
                <a:gs pos="0">
                  <a:srgbClr val="FF3399">
                    <a:alpha val="32001"/>
                  </a:srgbClr>
                </a:gs>
                <a:gs pos="100000">
                  <a:srgbClr val="FF3399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86" name="Oval 23"/>
            <p:cNvSpPr>
              <a:spLocks noChangeArrowheads="1"/>
            </p:cNvSpPr>
            <p:nvPr/>
          </p:nvSpPr>
          <p:spPr bwMode="gray">
            <a:xfrm>
              <a:off x="2297" y="1625"/>
              <a:ext cx="1183" cy="1183"/>
            </a:xfrm>
            <a:prstGeom prst="ellipse">
              <a:avLst/>
            </a:prstGeom>
            <a:gradFill rotWithShape="1">
              <a:gsLst>
                <a:gs pos="0">
                  <a:srgbClr val="FF6699">
                    <a:gamma/>
                    <a:shade val="54118"/>
                    <a:invGamma/>
                  </a:srgbClr>
                </a:gs>
                <a:gs pos="50000">
                  <a:srgbClr val="FF6699"/>
                </a:gs>
                <a:gs pos="100000">
                  <a:srgbClr val="FF6699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87" name="Oval 24"/>
            <p:cNvSpPr>
              <a:spLocks noChangeArrowheads="1"/>
            </p:cNvSpPr>
            <p:nvPr/>
          </p:nvSpPr>
          <p:spPr bwMode="gray">
            <a:xfrm>
              <a:off x="2304" y="1623"/>
              <a:ext cx="1183" cy="1183"/>
            </a:xfrm>
            <a:prstGeom prst="ellipse">
              <a:avLst/>
            </a:prstGeom>
            <a:gradFill rotWithShape="1">
              <a:gsLst>
                <a:gs pos="0">
                  <a:srgbClr val="FF3399">
                    <a:gamma/>
                    <a:shade val="63529"/>
                    <a:invGamma/>
                  </a:srgbClr>
                </a:gs>
                <a:gs pos="100000">
                  <a:srgbClr val="FF3399">
                    <a:alpha val="0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88" name="Oval 25"/>
            <p:cNvSpPr>
              <a:spLocks noChangeArrowheads="1"/>
            </p:cNvSpPr>
            <p:nvPr/>
          </p:nvSpPr>
          <p:spPr bwMode="gray">
            <a:xfrm>
              <a:off x="2356" y="1684"/>
              <a:ext cx="1065" cy="106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89" name="Group 26"/>
            <p:cNvGrpSpPr>
              <a:grpSpLocks/>
            </p:cNvGrpSpPr>
            <p:nvPr/>
          </p:nvGrpSpPr>
          <p:grpSpPr bwMode="auto">
            <a:xfrm>
              <a:off x="2373" y="1696"/>
              <a:ext cx="1031" cy="1031"/>
              <a:chOff x="4166" y="1706"/>
              <a:chExt cx="1252" cy="1252"/>
            </a:xfrm>
          </p:grpSpPr>
          <p:sp>
            <p:nvSpPr>
              <p:cNvPr id="91" name="Oval 2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92" name="Oval 2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94" name="Oval 2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95" name="Oval 3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90" name="Text Box 31"/>
            <p:cNvSpPr txBox="1">
              <a:spLocks noChangeArrowheads="1"/>
            </p:cNvSpPr>
            <p:nvPr/>
          </p:nvSpPr>
          <p:spPr bwMode="gray">
            <a:xfrm>
              <a:off x="2442" y="2077"/>
              <a:ext cx="904" cy="4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latinLnBrk="0" hangingPunct="0"/>
              <a:r>
                <a:rPr kumimoji="0" lang="en-US" altLang="ko-KR" sz="2400" dirty="0" smtClean="0">
                  <a:solidFill>
                    <a:srgbClr val="000000"/>
                  </a:solidFill>
                  <a:latin typeface="Arial" charset="0"/>
                </a:rPr>
                <a:t>18,961</a:t>
              </a:r>
              <a:r>
                <a:rPr kumimoji="0" lang="ko-KR" altLang="en-US" sz="2400" dirty="0" smtClean="0">
                  <a:solidFill>
                    <a:srgbClr val="000000"/>
                  </a:solidFill>
                  <a:latin typeface="Arial" charset="0"/>
                </a:rPr>
                <a:t>명</a:t>
              </a:r>
              <a:endParaRPr kumimoji="0" lang="en-US" altLang="ko-KR" sz="2400" dirty="0" smtClean="0">
                <a:solidFill>
                  <a:srgbClr val="000000"/>
                </a:solidFill>
                <a:latin typeface="Arial" charset="0"/>
              </a:endParaRPr>
            </a:p>
            <a:p>
              <a:pPr algn="ctr" eaLnBrk="0" latinLnBrk="0" hangingPunct="0"/>
              <a:r>
                <a:rPr kumimoji="0" lang="en-US" altLang="ko-KR" b="1" dirty="0" smtClean="0">
                  <a:solidFill>
                    <a:srgbClr val="FF0000"/>
                  </a:solidFill>
                  <a:latin typeface="Arial" charset="0"/>
                </a:rPr>
                <a:t>(44%)</a:t>
              </a:r>
              <a:endParaRPr kumimoji="0" lang="en-US" altLang="ko-KR" b="1" dirty="0">
                <a:solidFill>
                  <a:srgbClr val="FF0000"/>
                </a:solidFill>
                <a:latin typeface="Arial" charset="0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4950296" y="1540768"/>
            <a:ext cx="2286000" cy="1600200"/>
            <a:chOff x="3464619" y="1268760"/>
            <a:chExt cx="2286000" cy="1600200"/>
          </a:xfrm>
        </p:grpSpPr>
        <p:sp>
          <p:nvSpPr>
            <p:cNvPr id="96" name="AutoShape 12"/>
            <p:cNvSpPr>
              <a:spLocks noChangeArrowheads="1"/>
            </p:cNvSpPr>
            <p:nvPr/>
          </p:nvSpPr>
          <p:spPr bwMode="gray">
            <a:xfrm rot="10800000">
              <a:off x="3464619" y="1268760"/>
              <a:ext cx="2286000" cy="1600200"/>
            </a:xfrm>
            <a:prstGeom prst="upArrow">
              <a:avLst>
                <a:gd name="adj1" fmla="val 78306"/>
                <a:gd name="adj2" fmla="val 48213"/>
              </a:avLst>
            </a:prstGeom>
            <a:gradFill rotWithShape="1">
              <a:gsLst>
                <a:gs pos="0">
                  <a:srgbClr val="EC823A"/>
                </a:gs>
                <a:gs pos="100000">
                  <a:srgbClr val="003399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8" name="Text Box 13"/>
            <p:cNvSpPr txBox="1">
              <a:spLocks noChangeArrowheads="1"/>
            </p:cNvSpPr>
            <p:nvPr/>
          </p:nvSpPr>
          <p:spPr bwMode="gray">
            <a:xfrm>
              <a:off x="3779143" y="1660944"/>
              <a:ext cx="1681871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latinLnBrk="0" hangingPunct="0"/>
              <a:r>
                <a:rPr kumimoji="0" lang="en-US" altLang="ko-KR" sz="1600" b="1" dirty="0" smtClean="0">
                  <a:solidFill>
                    <a:srgbClr val="FFFFFF"/>
                  </a:solidFill>
                  <a:latin typeface="Arial" charset="0"/>
                </a:rPr>
                <a:t>13</a:t>
              </a:r>
              <a:r>
                <a:rPr kumimoji="0" lang="ko-KR" altLang="en-US" sz="1600" b="1" dirty="0" smtClean="0">
                  <a:solidFill>
                    <a:srgbClr val="FFFFFF"/>
                  </a:solidFill>
                  <a:latin typeface="Arial" charset="0"/>
                </a:rPr>
                <a:t>개 보건지소</a:t>
              </a:r>
              <a:endParaRPr kumimoji="0" lang="en-US" altLang="ko-KR" sz="1600" b="1" dirty="0" smtClean="0">
                <a:solidFill>
                  <a:srgbClr val="FFFFFF"/>
                </a:solidFill>
                <a:latin typeface="Arial" charset="0"/>
              </a:endParaRPr>
            </a:p>
            <a:p>
              <a:pPr algn="ctr" eaLnBrk="0" latinLnBrk="0" hangingPunct="0"/>
              <a:r>
                <a:rPr kumimoji="0" lang="en-US" altLang="ko-KR" sz="1600" b="1" dirty="0" smtClean="0">
                  <a:solidFill>
                    <a:srgbClr val="FFFFFF"/>
                  </a:solidFill>
                  <a:latin typeface="Arial" charset="0"/>
                </a:rPr>
                <a:t>26</a:t>
              </a:r>
              <a:r>
                <a:rPr kumimoji="0" lang="ko-KR" altLang="en-US" sz="1600" b="1" dirty="0" smtClean="0">
                  <a:solidFill>
                    <a:srgbClr val="FFFFFF"/>
                  </a:solidFill>
                  <a:latin typeface="Arial" charset="0"/>
                </a:rPr>
                <a:t>개 보건진료소</a:t>
              </a:r>
              <a:endParaRPr kumimoji="0" lang="en-US" altLang="ko-KR" sz="1600" b="1" dirty="0" smtClean="0">
                <a:solidFill>
                  <a:srgbClr val="FFFFFF"/>
                </a:solidFill>
                <a:latin typeface="Arial" charset="0"/>
              </a:endParaRPr>
            </a:p>
            <a:p>
              <a:pPr algn="ctr" eaLnBrk="0" latinLnBrk="0" hangingPunct="0"/>
              <a:r>
                <a:rPr kumimoji="0" lang="en-US" altLang="ko-KR" sz="1600" b="1" dirty="0" smtClean="0">
                  <a:solidFill>
                    <a:srgbClr val="FFFFFF"/>
                  </a:solidFill>
                  <a:latin typeface="Arial" charset="0"/>
                </a:rPr>
                <a:t>1</a:t>
              </a:r>
              <a:r>
                <a:rPr kumimoji="0" lang="ko-KR" altLang="en-US" sz="1600" b="1" dirty="0" smtClean="0">
                  <a:solidFill>
                    <a:srgbClr val="FFFFFF"/>
                  </a:solidFill>
                  <a:latin typeface="Arial" charset="0"/>
                </a:rPr>
                <a:t>개 보건소</a:t>
              </a:r>
              <a:endParaRPr kumimoji="0" lang="en-US" altLang="ko-KR" sz="1600" b="1" dirty="0">
                <a:solidFill>
                  <a:srgbClr val="FFFFFF"/>
                </a:solidFill>
                <a:latin typeface="Arial" charset="0"/>
              </a:endParaRPr>
            </a:p>
          </p:txBody>
        </p:sp>
      </p:grpSp>
      <p:sp>
        <p:nvSpPr>
          <p:cNvPr id="99" name="AutoShape 4"/>
          <p:cNvSpPr>
            <a:spLocks noChangeArrowheads="1"/>
          </p:cNvSpPr>
          <p:nvPr/>
        </p:nvSpPr>
        <p:spPr bwMode="gray">
          <a:xfrm>
            <a:off x="1712019" y="6021288"/>
            <a:ext cx="5791200" cy="5746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0AF7A">
                  <a:gamma/>
                  <a:shade val="46275"/>
                  <a:invGamma/>
                </a:srgbClr>
              </a:gs>
              <a:gs pos="50000">
                <a:srgbClr val="B0AF7A"/>
              </a:gs>
              <a:gs pos="100000">
                <a:srgbClr val="B0AF7A">
                  <a:gamma/>
                  <a:shade val="46275"/>
                  <a:invGamma/>
                </a:srgbClr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 eaLnBrk="0" latinLnBrk="0" hangingPunct="0"/>
            <a:r>
              <a:rPr kumimoji="0" lang="ko-KR" altLang="en-US" sz="20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논산시 자체 실시하는 보건 사업 평가에 반영</a:t>
            </a:r>
            <a:endParaRPr kumimoji="0" lang="en-US" altLang="ko-KR" sz="20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100" name="AutoShape 4"/>
          <p:cNvSpPr>
            <a:spLocks noChangeArrowheads="1"/>
          </p:cNvSpPr>
          <p:nvPr/>
        </p:nvSpPr>
        <p:spPr bwMode="gray">
          <a:xfrm>
            <a:off x="2913459" y="3418681"/>
            <a:ext cx="506413" cy="576263"/>
          </a:xfrm>
          <a:prstGeom prst="chevron">
            <a:avLst>
              <a:gd name="adj" fmla="val 52514"/>
            </a:avLst>
          </a:prstGeom>
          <a:solidFill>
            <a:srgbClr val="0099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102" name="Group 32"/>
          <p:cNvGrpSpPr>
            <a:grpSpLocks/>
          </p:cNvGrpSpPr>
          <p:nvPr/>
        </p:nvGrpSpPr>
        <p:grpSpPr bwMode="auto">
          <a:xfrm>
            <a:off x="3563541" y="2626519"/>
            <a:ext cx="2160587" cy="2160587"/>
            <a:chOff x="3923" y="1525"/>
            <a:chExt cx="1361" cy="1361"/>
          </a:xfrm>
        </p:grpSpPr>
        <p:sp>
          <p:nvSpPr>
            <p:cNvPr id="103" name="Oval 33"/>
            <p:cNvSpPr>
              <a:spLocks noChangeArrowheads="1"/>
            </p:cNvSpPr>
            <p:nvPr/>
          </p:nvSpPr>
          <p:spPr bwMode="gray">
            <a:xfrm>
              <a:off x="3923" y="1525"/>
              <a:ext cx="1361" cy="1361"/>
            </a:xfrm>
            <a:prstGeom prst="ellipse">
              <a:avLst/>
            </a:prstGeom>
            <a:gradFill rotWithShape="1">
              <a:gsLst>
                <a:gs pos="0">
                  <a:srgbClr val="0099CC">
                    <a:gamma/>
                    <a:tint val="0"/>
                    <a:invGamma/>
                  </a:srgbClr>
                </a:gs>
                <a:gs pos="50000">
                  <a:srgbClr val="0099CC"/>
                </a:gs>
                <a:gs pos="100000">
                  <a:srgbClr val="0099CC">
                    <a:gamma/>
                    <a:tint val="0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04" name="Oval 34"/>
            <p:cNvSpPr>
              <a:spLocks noChangeArrowheads="1"/>
            </p:cNvSpPr>
            <p:nvPr/>
          </p:nvSpPr>
          <p:spPr bwMode="gray">
            <a:xfrm>
              <a:off x="3923" y="1525"/>
              <a:ext cx="1361" cy="1361"/>
            </a:xfrm>
            <a:prstGeom prst="ellipse">
              <a:avLst/>
            </a:prstGeom>
            <a:gradFill rotWithShape="1">
              <a:gsLst>
                <a:gs pos="0">
                  <a:srgbClr val="0099CC">
                    <a:alpha val="32001"/>
                  </a:srgbClr>
                </a:gs>
                <a:gs pos="100000">
                  <a:srgbClr val="0099CC">
                    <a:gamma/>
                    <a:shade val="0"/>
                    <a:invGamma/>
                    <a:alpha val="89999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05" name="Oval 35"/>
            <p:cNvSpPr>
              <a:spLocks noChangeArrowheads="1"/>
            </p:cNvSpPr>
            <p:nvPr/>
          </p:nvSpPr>
          <p:spPr bwMode="gray">
            <a:xfrm>
              <a:off x="4012" y="1614"/>
              <a:ext cx="1183" cy="1183"/>
            </a:xfrm>
            <a:prstGeom prst="ellipse">
              <a:avLst/>
            </a:prstGeom>
            <a:gradFill rotWithShape="1">
              <a:gsLst>
                <a:gs pos="0">
                  <a:srgbClr val="0099CC">
                    <a:gamma/>
                    <a:shade val="54118"/>
                    <a:invGamma/>
                  </a:srgbClr>
                </a:gs>
                <a:gs pos="50000">
                  <a:srgbClr val="0099CC"/>
                </a:gs>
                <a:gs pos="100000">
                  <a:srgbClr val="0099CC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06" name="Oval 36"/>
            <p:cNvSpPr>
              <a:spLocks noChangeArrowheads="1"/>
            </p:cNvSpPr>
            <p:nvPr/>
          </p:nvSpPr>
          <p:spPr bwMode="gray">
            <a:xfrm>
              <a:off x="4013" y="1616"/>
              <a:ext cx="1183" cy="1183"/>
            </a:xfrm>
            <a:prstGeom prst="ellipse">
              <a:avLst/>
            </a:prstGeom>
            <a:gradFill rotWithShape="1">
              <a:gsLst>
                <a:gs pos="0">
                  <a:srgbClr val="0099CC">
                    <a:gamma/>
                    <a:shade val="63529"/>
                    <a:invGamma/>
                  </a:srgbClr>
                </a:gs>
                <a:gs pos="100000">
                  <a:srgbClr val="0099CC">
                    <a:alpha val="0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07" name="Oval 37"/>
            <p:cNvSpPr>
              <a:spLocks noChangeArrowheads="1"/>
            </p:cNvSpPr>
            <p:nvPr/>
          </p:nvSpPr>
          <p:spPr bwMode="gray">
            <a:xfrm>
              <a:off x="4076" y="1673"/>
              <a:ext cx="1065" cy="106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108" name="Group 38"/>
            <p:cNvGrpSpPr>
              <a:grpSpLocks/>
            </p:cNvGrpSpPr>
            <p:nvPr/>
          </p:nvGrpSpPr>
          <p:grpSpPr bwMode="auto">
            <a:xfrm>
              <a:off x="4095" y="1685"/>
              <a:ext cx="1031" cy="1031"/>
              <a:chOff x="4166" y="1706"/>
              <a:chExt cx="1252" cy="1252"/>
            </a:xfrm>
          </p:grpSpPr>
          <p:sp>
            <p:nvSpPr>
              <p:cNvPr id="110" name="Oval 39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111" name="Oval 40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112" name="Oval 41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113" name="Oval 42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109" name="Text Box 43"/>
            <p:cNvSpPr txBox="1">
              <a:spLocks noChangeArrowheads="1"/>
            </p:cNvSpPr>
            <p:nvPr/>
          </p:nvSpPr>
          <p:spPr bwMode="gray">
            <a:xfrm>
              <a:off x="4162" y="2066"/>
              <a:ext cx="90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latinLnBrk="0" hangingPunct="0"/>
              <a:r>
                <a:rPr kumimoji="0" lang="en-US" altLang="ko-KR" sz="2400" dirty="0">
                  <a:solidFill>
                    <a:srgbClr val="000000"/>
                  </a:solidFill>
                  <a:latin typeface="Arial" charset="0"/>
                </a:rPr>
                <a:t>42,793</a:t>
              </a:r>
              <a:r>
                <a:rPr kumimoji="0" lang="ko-KR" altLang="en-US" sz="2400" dirty="0">
                  <a:solidFill>
                    <a:srgbClr val="000000"/>
                  </a:solidFill>
                  <a:latin typeface="Arial" charset="0"/>
                </a:rPr>
                <a:t>명</a:t>
              </a:r>
              <a:endParaRPr kumimoji="0" lang="en-US" altLang="ko-KR" sz="2400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117" name="AutoShape 6"/>
          <p:cNvSpPr>
            <a:spLocks noChangeArrowheads="1"/>
          </p:cNvSpPr>
          <p:nvPr/>
        </p:nvSpPr>
        <p:spPr bwMode="auto">
          <a:xfrm>
            <a:off x="3666728" y="5158581"/>
            <a:ext cx="2057400" cy="574675"/>
          </a:xfrm>
          <a:prstGeom prst="roundRect">
            <a:avLst>
              <a:gd name="adj" fmla="val 50000"/>
            </a:avLst>
          </a:prstGeom>
          <a:noFill/>
          <a:ln w="38100" algn="ctr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79F8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63500" dir="3187806" algn="ctr" rotWithShape="0">
                    <a:srgbClr val="001D3A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latinLnBrk="0" hangingPunct="0"/>
            <a:r>
              <a:rPr kumimoji="0" lang="ko-KR" altLang="en-US" b="1" dirty="0" smtClean="0"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지번주소변환인원</a:t>
            </a:r>
            <a:endParaRPr kumimoji="0" lang="en-US" altLang="ko-KR" b="1" dirty="0">
              <a:solidFill>
                <a:srgbClr val="5F5F5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Group 28"/>
          <p:cNvGrpSpPr>
            <a:grpSpLocks/>
          </p:cNvGrpSpPr>
          <p:nvPr/>
        </p:nvGrpSpPr>
        <p:grpSpPr bwMode="auto">
          <a:xfrm>
            <a:off x="447675" y="857250"/>
            <a:ext cx="8948738" cy="1000125"/>
            <a:chOff x="260" y="854"/>
            <a:chExt cx="5173" cy="674"/>
          </a:xfrm>
        </p:grpSpPr>
        <p:pic>
          <p:nvPicPr>
            <p:cNvPr id="38938" name="Picture 29" descr="흰바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51"/>
            <a:stretch>
              <a:fillRect/>
            </a:stretch>
          </p:blipFill>
          <p:spPr bwMode="auto">
            <a:xfrm>
              <a:off x="260" y="854"/>
              <a:ext cx="5173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" name="Text Box 30"/>
            <p:cNvSpPr txBox="1">
              <a:spLocks noChangeArrowheads="1"/>
            </p:cNvSpPr>
            <p:nvPr/>
          </p:nvSpPr>
          <p:spPr bwMode="auto">
            <a:xfrm>
              <a:off x="542" y="928"/>
              <a:ext cx="3912" cy="3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개인별 홍보 실적 </a:t>
              </a:r>
            </a:p>
          </p:txBody>
        </p:sp>
        <p:grpSp>
          <p:nvGrpSpPr>
            <p:cNvPr id="38940" name="Group 31"/>
            <p:cNvGrpSpPr>
              <a:grpSpLocks/>
            </p:cNvGrpSpPr>
            <p:nvPr/>
          </p:nvGrpSpPr>
          <p:grpSpPr bwMode="auto">
            <a:xfrm>
              <a:off x="322" y="937"/>
              <a:ext cx="220" cy="317"/>
              <a:chOff x="402" y="2478"/>
              <a:chExt cx="186" cy="363"/>
            </a:xfrm>
          </p:grpSpPr>
          <p:sp>
            <p:nvSpPr>
              <p:cNvPr id="38941" name="AutoShape 32"/>
              <p:cNvSpPr>
                <a:spLocks noChangeArrowheads="1"/>
              </p:cNvSpPr>
              <p:nvPr/>
            </p:nvSpPr>
            <p:spPr bwMode="auto">
              <a:xfrm>
                <a:off x="402" y="2478"/>
                <a:ext cx="181" cy="363"/>
              </a:xfrm>
              <a:prstGeom prst="roundRect">
                <a:avLst>
                  <a:gd name="adj" fmla="val 11051"/>
                </a:avLst>
              </a:prstGeom>
              <a:gradFill rotWithShape="1">
                <a:gsLst>
                  <a:gs pos="0">
                    <a:srgbClr val="923A00"/>
                  </a:gs>
                  <a:gs pos="100000">
                    <a:srgbClr val="FF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38942" name="AutoShape 33"/>
              <p:cNvSpPr>
                <a:spLocks noChangeArrowheads="1"/>
              </p:cNvSpPr>
              <p:nvPr/>
            </p:nvSpPr>
            <p:spPr bwMode="auto">
              <a:xfrm flipV="1">
                <a:off x="409" y="2478"/>
                <a:ext cx="179" cy="100"/>
              </a:xfrm>
              <a:prstGeom prst="roundRect">
                <a:avLst>
                  <a:gd name="adj" fmla="val 15000"/>
                </a:avLst>
              </a:prstGeom>
              <a:gradFill rotWithShape="1">
                <a:gsLst>
                  <a:gs pos="0">
                    <a:srgbClr val="FF9933">
                      <a:alpha val="0"/>
                    </a:srgb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97" name="Text Box 34"/>
              <p:cNvSpPr txBox="1">
                <a:spLocks noChangeArrowheads="1"/>
              </p:cNvSpPr>
              <p:nvPr/>
            </p:nvSpPr>
            <p:spPr bwMode="auto">
              <a:xfrm>
                <a:off x="409" y="2525"/>
                <a:ext cx="174" cy="2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lIns="0" tIns="0" rIns="0" bIns="0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algn="ctr" eaLnBrk="1" latinLnBrk="0" hangingPunct="1"/>
                <a:r>
                  <a:rPr lang="en-US" altLang="ko-KR" sz="2400">
                    <a:solidFill>
                      <a:schemeClr val="bg1"/>
                    </a:solidFill>
                  </a:rPr>
                  <a:t>2</a:t>
                </a:r>
              </a:p>
            </p:txBody>
          </p:sp>
        </p:grpSp>
      </p:grpSp>
      <p:grpSp>
        <p:nvGrpSpPr>
          <p:cNvPr id="38915" name="그룹 33"/>
          <p:cNvGrpSpPr>
            <a:grpSpLocks/>
          </p:cNvGrpSpPr>
          <p:nvPr/>
        </p:nvGrpSpPr>
        <p:grpSpPr bwMode="auto">
          <a:xfrm>
            <a:off x="785813" y="1857375"/>
            <a:ext cx="7570787" cy="4518007"/>
            <a:chOff x="1066800" y="2362200"/>
            <a:chExt cx="7289800" cy="4049713"/>
          </a:xfrm>
        </p:grpSpPr>
        <p:grpSp>
          <p:nvGrpSpPr>
            <p:cNvPr id="38916" name="Group 3"/>
            <p:cNvGrpSpPr>
              <a:grpSpLocks/>
            </p:cNvGrpSpPr>
            <p:nvPr/>
          </p:nvGrpSpPr>
          <p:grpSpPr bwMode="auto">
            <a:xfrm>
              <a:off x="1066800" y="2500313"/>
              <a:ext cx="1724025" cy="482600"/>
              <a:chOff x="816" y="2304"/>
              <a:chExt cx="1440" cy="448"/>
            </a:xfrm>
          </p:grpSpPr>
          <p:sp>
            <p:nvSpPr>
              <p:cNvPr id="38936" name="Freeform 4"/>
              <p:cNvSpPr>
                <a:spLocks/>
              </p:cNvSpPr>
              <p:nvPr/>
            </p:nvSpPr>
            <p:spPr bwMode="gray">
              <a:xfrm>
                <a:off x="901" y="2562"/>
                <a:ext cx="1270" cy="190"/>
              </a:xfrm>
              <a:custGeom>
                <a:avLst/>
                <a:gdLst>
                  <a:gd name="T0" fmla="*/ 33353 w 1120"/>
                  <a:gd name="T1" fmla="*/ 2 h 252"/>
                  <a:gd name="T2" fmla="*/ 33205 w 1120"/>
                  <a:gd name="T3" fmla="*/ 2 h 252"/>
                  <a:gd name="T4" fmla="*/ 32723 w 1120"/>
                  <a:gd name="T5" fmla="*/ 2 h 252"/>
                  <a:gd name="T6" fmla="*/ 31984 w 1120"/>
                  <a:gd name="T7" fmla="*/ 2 h 252"/>
                  <a:gd name="T8" fmla="*/ 30920 w 1120"/>
                  <a:gd name="T9" fmla="*/ 2 h 252"/>
                  <a:gd name="T10" fmla="*/ 29550 w 1120"/>
                  <a:gd name="T11" fmla="*/ 2 h 252"/>
                  <a:gd name="T12" fmla="*/ 27951 w 1120"/>
                  <a:gd name="T13" fmla="*/ 2 h 252"/>
                  <a:gd name="T14" fmla="*/ 26083 w 1120"/>
                  <a:gd name="T15" fmla="*/ 2 h 252"/>
                  <a:gd name="T16" fmla="*/ 23979 w 1120"/>
                  <a:gd name="T17" fmla="*/ 2 h 252"/>
                  <a:gd name="T18" fmla="*/ 21748 w 1120"/>
                  <a:gd name="T19" fmla="*/ 2 h 252"/>
                  <a:gd name="T20" fmla="*/ 19234 w 1120"/>
                  <a:gd name="T21" fmla="*/ 2 h 252"/>
                  <a:gd name="T22" fmla="*/ 16522 w 1120"/>
                  <a:gd name="T23" fmla="*/ 2 h 252"/>
                  <a:gd name="T24" fmla="*/ 13858 w 1120"/>
                  <a:gd name="T25" fmla="*/ 2 h 252"/>
                  <a:gd name="T26" fmla="*/ 11408 w 1120"/>
                  <a:gd name="T27" fmla="*/ 2 h 252"/>
                  <a:gd name="T28" fmla="*/ 9159 w 1120"/>
                  <a:gd name="T29" fmla="*/ 2 h 252"/>
                  <a:gd name="T30" fmla="*/ 7085 w 1120"/>
                  <a:gd name="T31" fmla="*/ 2 h 252"/>
                  <a:gd name="T32" fmla="*/ 5322 w 1120"/>
                  <a:gd name="T33" fmla="*/ 2 h 252"/>
                  <a:gd name="T34" fmla="*/ 3754 w 1120"/>
                  <a:gd name="T35" fmla="*/ 2 h 252"/>
                  <a:gd name="T36" fmla="*/ 2415 w 1120"/>
                  <a:gd name="T37" fmla="*/ 2 h 252"/>
                  <a:gd name="T38" fmla="*/ 1373 w 1120"/>
                  <a:gd name="T39" fmla="*/ 2 h 252"/>
                  <a:gd name="T40" fmla="*/ 576 w 1120"/>
                  <a:gd name="T41" fmla="*/ 2 h 252"/>
                  <a:gd name="T42" fmla="*/ 164 w 1120"/>
                  <a:gd name="T43" fmla="*/ 2 h 252"/>
                  <a:gd name="T44" fmla="*/ 0 w 1120"/>
                  <a:gd name="T45" fmla="*/ 2 h 252"/>
                  <a:gd name="T46" fmla="*/ 0 w 1120"/>
                  <a:gd name="T47" fmla="*/ 2 h 252"/>
                  <a:gd name="T48" fmla="*/ 16660 w 1120"/>
                  <a:gd name="T49" fmla="*/ 0 h 252"/>
                  <a:gd name="T50" fmla="*/ 33353 w 1120"/>
                  <a:gd name="T51" fmla="*/ 2 h 252"/>
                  <a:gd name="T52" fmla="*/ 33353 w 1120"/>
                  <a:gd name="T53" fmla="*/ 2 h 252"/>
                  <a:gd name="T54" fmla="*/ 33353 w 1120"/>
                  <a:gd name="T55" fmla="*/ 2 h 25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120"/>
                  <a:gd name="T85" fmla="*/ 0 h 252"/>
                  <a:gd name="T86" fmla="*/ 1120 w 1120"/>
                  <a:gd name="T87" fmla="*/ 252 h 25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120" h="252">
                    <a:moveTo>
                      <a:pt x="1120" y="252"/>
                    </a:moveTo>
                    <a:lnTo>
                      <a:pt x="1116" y="250"/>
                    </a:lnTo>
                    <a:lnTo>
                      <a:pt x="1100" y="246"/>
                    </a:lnTo>
                    <a:lnTo>
                      <a:pt x="1074" y="240"/>
                    </a:lnTo>
                    <a:lnTo>
                      <a:pt x="1038" y="232"/>
                    </a:lnTo>
                    <a:lnTo>
                      <a:pt x="992" y="222"/>
                    </a:lnTo>
                    <a:lnTo>
                      <a:pt x="938" y="212"/>
                    </a:lnTo>
                    <a:lnTo>
                      <a:pt x="876" y="204"/>
                    </a:lnTo>
                    <a:lnTo>
                      <a:pt x="806" y="196"/>
                    </a:lnTo>
                    <a:lnTo>
                      <a:pt x="730" y="190"/>
                    </a:lnTo>
                    <a:lnTo>
                      <a:pt x="646" y="184"/>
                    </a:lnTo>
                    <a:lnTo>
                      <a:pt x="556" y="184"/>
                    </a:lnTo>
                    <a:lnTo>
                      <a:pt x="466" y="184"/>
                    </a:lnTo>
                    <a:lnTo>
                      <a:pt x="384" y="190"/>
                    </a:lnTo>
                    <a:lnTo>
                      <a:pt x="308" y="196"/>
                    </a:lnTo>
                    <a:lnTo>
                      <a:pt x="238" y="204"/>
                    </a:lnTo>
                    <a:lnTo>
                      <a:pt x="178" y="212"/>
                    </a:lnTo>
                    <a:lnTo>
                      <a:pt x="126" y="222"/>
                    </a:lnTo>
                    <a:lnTo>
                      <a:pt x="82" y="232"/>
                    </a:lnTo>
                    <a:lnTo>
                      <a:pt x="46" y="240"/>
                    </a:lnTo>
                    <a:lnTo>
                      <a:pt x="20" y="246"/>
                    </a:lnTo>
                    <a:lnTo>
                      <a:pt x="6" y="250"/>
                    </a:lnTo>
                    <a:lnTo>
                      <a:pt x="0" y="252"/>
                    </a:lnTo>
                    <a:lnTo>
                      <a:pt x="0" y="62"/>
                    </a:lnTo>
                    <a:lnTo>
                      <a:pt x="560" y="0"/>
                    </a:lnTo>
                    <a:lnTo>
                      <a:pt x="1120" y="62"/>
                    </a:lnTo>
                    <a:lnTo>
                      <a:pt x="1120" y="252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89" name="Rectangle 5"/>
              <p:cNvSpPr>
                <a:spLocks noChangeArrowheads="1"/>
              </p:cNvSpPr>
              <p:nvPr/>
            </p:nvSpPr>
            <p:spPr bwMode="gray">
              <a:xfrm>
                <a:off x="816" y="2304"/>
                <a:ext cx="1440" cy="392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gamma/>
                      <a:tint val="48627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latinLnBrk="0" hangingPunct="0">
                  <a:defRPr/>
                </a:pPr>
                <a:r>
                  <a:rPr kumimoji="0" lang="ko-KR" altLang="en-US" sz="20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</a:rPr>
                  <a:t>안내문 발송</a:t>
                </a:r>
                <a:endParaRPr kumimoji="0" lang="en-US" altLang="ko-KR" sz="20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endParaRPr>
              </a:p>
            </p:txBody>
          </p:sp>
        </p:grpSp>
        <p:grpSp>
          <p:nvGrpSpPr>
            <p:cNvPr id="38917" name="Group 6"/>
            <p:cNvGrpSpPr>
              <a:grpSpLocks/>
            </p:cNvGrpSpPr>
            <p:nvPr/>
          </p:nvGrpSpPr>
          <p:grpSpPr bwMode="auto">
            <a:xfrm>
              <a:off x="1066800" y="3643313"/>
              <a:ext cx="1724025" cy="482600"/>
              <a:chOff x="816" y="2304"/>
              <a:chExt cx="1440" cy="448"/>
            </a:xfrm>
          </p:grpSpPr>
          <p:sp>
            <p:nvSpPr>
              <p:cNvPr id="38934" name="Freeform 7"/>
              <p:cNvSpPr>
                <a:spLocks/>
              </p:cNvSpPr>
              <p:nvPr/>
            </p:nvSpPr>
            <p:spPr bwMode="gray">
              <a:xfrm>
                <a:off x="901" y="2562"/>
                <a:ext cx="1270" cy="190"/>
              </a:xfrm>
              <a:custGeom>
                <a:avLst/>
                <a:gdLst>
                  <a:gd name="T0" fmla="*/ 33353 w 1120"/>
                  <a:gd name="T1" fmla="*/ 2 h 252"/>
                  <a:gd name="T2" fmla="*/ 33205 w 1120"/>
                  <a:gd name="T3" fmla="*/ 2 h 252"/>
                  <a:gd name="T4" fmla="*/ 32723 w 1120"/>
                  <a:gd name="T5" fmla="*/ 2 h 252"/>
                  <a:gd name="T6" fmla="*/ 31984 w 1120"/>
                  <a:gd name="T7" fmla="*/ 2 h 252"/>
                  <a:gd name="T8" fmla="*/ 30920 w 1120"/>
                  <a:gd name="T9" fmla="*/ 2 h 252"/>
                  <a:gd name="T10" fmla="*/ 29550 w 1120"/>
                  <a:gd name="T11" fmla="*/ 2 h 252"/>
                  <a:gd name="T12" fmla="*/ 27951 w 1120"/>
                  <a:gd name="T13" fmla="*/ 2 h 252"/>
                  <a:gd name="T14" fmla="*/ 26083 w 1120"/>
                  <a:gd name="T15" fmla="*/ 2 h 252"/>
                  <a:gd name="T16" fmla="*/ 23979 w 1120"/>
                  <a:gd name="T17" fmla="*/ 2 h 252"/>
                  <a:gd name="T18" fmla="*/ 21748 w 1120"/>
                  <a:gd name="T19" fmla="*/ 2 h 252"/>
                  <a:gd name="T20" fmla="*/ 19234 w 1120"/>
                  <a:gd name="T21" fmla="*/ 2 h 252"/>
                  <a:gd name="T22" fmla="*/ 16522 w 1120"/>
                  <a:gd name="T23" fmla="*/ 2 h 252"/>
                  <a:gd name="T24" fmla="*/ 13858 w 1120"/>
                  <a:gd name="T25" fmla="*/ 2 h 252"/>
                  <a:gd name="T26" fmla="*/ 11408 w 1120"/>
                  <a:gd name="T27" fmla="*/ 2 h 252"/>
                  <a:gd name="T28" fmla="*/ 9159 w 1120"/>
                  <a:gd name="T29" fmla="*/ 2 h 252"/>
                  <a:gd name="T30" fmla="*/ 7085 w 1120"/>
                  <a:gd name="T31" fmla="*/ 2 h 252"/>
                  <a:gd name="T32" fmla="*/ 5322 w 1120"/>
                  <a:gd name="T33" fmla="*/ 2 h 252"/>
                  <a:gd name="T34" fmla="*/ 3754 w 1120"/>
                  <a:gd name="T35" fmla="*/ 2 h 252"/>
                  <a:gd name="T36" fmla="*/ 2415 w 1120"/>
                  <a:gd name="T37" fmla="*/ 2 h 252"/>
                  <a:gd name="T38" fmla="*/ 1373 w 1120"/>
                  <a:gd name="T39" fmla="*/ 2 h 252"/>
                  <a:gd name="T40" fmla="*/ 576 w 1120"/>
                  <a:gd name="T41" fmla="*/ 2 h 252"/>
                  <a:gd name="T42" fmla="*/ 164 w 1120"/>
                  <a:gd name="T43" fmla="*/ 2 h 252"/>
                  <a:gd name="T44" fmla="*/ 0 w 1120"/>
                  <a:gd name="T45" fmla="*/ 2 h 252"/>
                  <a:gd name="T46" fmla="*/ 0 w 1120"/>
                  <a:gd name="T47" fmla="*/ 2 h 252"/>
                  <a:gd name="T48" fmla="*/ 16660 w 1120"/>
                  <a:gd name="T49" fmla="*/ 0 h 252"/>
                  <a:gd name="T50" fmla="*/ 33353 w 1120"/>
                  <a:gd name="T51" fmla="*/ 2 h 252"/>
                  <a:gd name="T52" fmla="*/ 33353 w 1120"/>
                  <a:gd name="T53" fmla="*/ 2 h 252"/>
                  <a:gd name="T54" fmla="*/ 33353 w 1120"/>
                  <a:gd name="T55" fmla="*/ 2 h 25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120"/>
                  <a:gd name="T85" fmla="*/ 0 h 252"/>
                  <a:gd name="T86" fmla="*/ 1120 w 1120"/>
                  <a:gd name="T87" fmla="*/ 252 h 25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120" h="252">
                    <a:moveTo>
                      <a:pt x="1120" y="252"/>
                    </a:moveTo>
                    <a:lnTo>
                      <a:pt x="1116" y="250"/>
                    </a:lnTo>
                    <a:lnTo>
                      <a:pt x="1100" y="246"/>
                    </a:lnTo>
                    <a:lnTo>
                      <a:pt x="1074" y="240"/>
                    </a:lnTo>
                    <a:lnTo>
                      <a:pt x="1038" y="232"/>
                    </a:lnTo>
                    <a:lnTo>
                      <a:pt x="992" y="222"/>
                    </a:lnTo>
                    <a:lnTo>
                      <a:pt x="938" y="212"/>
                    </a:lnTo>
                    <a:lnTo>
                      <a:pt x="876" y="204"/>
                    </a:lnTo>
                    <a:lnTo>
                      <a:pt x="806" y="196"/>
                    </a:lnTo>
                    <a:lnTo>
                      <a:pt x="730" y="190"/>
                    </a:lnTo>
                    <a:lnTo>
                      <a:pt x="646" y="184"/>
                    </a:lnTo>
                    <a:lnTo>
                      <a:pt x="556" y="184"/>
                    </a:lnTo>
                    <a:lnTo>
                      <a:pt x="466" y="184"/>
                    </a:lnTo>
                    <a:lnTo>
                      <a:pt x="384" y="190"/>
                    </a:lnTo>
                    <a:lnTo>
                      <a:pt x="308" y="196"/>
                    </a:lnTo>
                    <a:lnTo>
                      <a:pt x="238" y="204"/>
                    </a:lnTo>
                    <a:lnTo>
                      <a:pt x="178" y="212"/>
                    </a:lnTo>
                    <a:lnTo>
                      <a:pt x="126" y="222"/>
                    </a:lnTo>
                    <a:lnTo>
                      <a:pt x="82" y="232"/>
                    </a:lnTo>
                    <a:lnTo>
                      <a:pt x="46" y="240"/>
                    </a:lnTo>
                    <a:lnTo>
                      <a:pt x="20" y="246"/>
                    </a:lnTo>
                    <a:lnTo>
                      <a:pt x="6" y="250"/>
                    </a:lnTo>
                    <a:lnTo>
                      <a:pt x="0" y="252"/>
                    </a:lnTo>
                    <a:lnTo>
                      <a:pt x="0" y="62"/>
                    </a:lnTo>
                    <a:lnTo>
                      <a:pt x="560" y="0"/>
                    </a:lnTo>
                    <a:lnTo>
                      <a:pt x="1120" y="62"/>
                    </a:lnTo>
                    <a:lnTo>
                      <a:pt x="1120" y="252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 sz="2000"/>
              </a:p>
            </p:txBody>
          </p:sp>
          <p:sp>
            <p:nvSpPr>
              <p:cNvPr id="92" name="Rectangle 8"/>
              <p:cNvSpPr>
                <a:spLocks noChangeArrowheads="1"/>
              </p:cNvSpPr>
              <p:nvPr/>
            </p:nvSpPr>
            <p:spPr bwMode="gray">
              <a:xfrm>
                <a:off x="816" y="2304"/>
                <a:ext cx="1440" cy="392"/>
              </a:xfrm>
              <a:prstGeom prst="rect">
                <a:avLst/>
              </a:prstGeom>
              <a:gradFill rotWithShape="1">
                <a:gsLst>
                  <a:gs pos="0">
                    <a:srgbClr val="D8755A">
                      <a:gamma/>
                      <a:tint val="51373"/>
                      <a:invGamma/>
                    </a:srgbClr>
                  </a:gs>
                  <a:gs pos="100000">
                    <a:srgbClr val="D8755A"/>
                  </a:gs>
                </a:gsLst>
                <a:lin ang="270000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latinLnBrk="0" hangingPunct="0">
                  <a:defRPr/>
                </a:pPr>
                <a:r>
                  <a:rPr kumimoji="0" lang="ko-KR" altLang="en-US" sz="2000" b="1" dirty="0" err="1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Arial" charset="0"/>
                  </a:rPr>
                  <a:t>반송자</a:t>
                </a:r>
                <a:r>
                  <a:rPr kumimoji="0" lang="ko-KR" altLang="en-US" sz="20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Arial" charset="0"/>
                  </a:rPr>
                  <a:t>  관리</a:t>
                </a:r>
                <a:endParaRPr kumimoji="0" lang="en-US" altLang="ko-KR" sz="20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endParaRPr>
              </a:p>
            </p:txBody>
          </p:sp>
        </p:grpSp>
        <p:grpSp>
          <p:nvGrpSpPr>
            <p:cNvPr id="38918" name="Group 9"/>
            <p:cNvGrpSpPr>
              <a:grpSpLocks/>
            </p:cNvGrpSpPr>
            <p:nvPr/>
          </p:nvGrpSpPr>
          <p:grpSpPr bwMode="auto">
            <a:xfrm>
              <a:off x="1066800" y="4786313"/>
              <a:ext cx="1724025" cy="482600"/>
              <a:chOff x="816" y="2304"/>
              <a:chExt cx="1440" cy="448"/>
            </a:xfrm>
          </p:grpSpPr>
          <p:sp>
            <p:nvSpPr>
              <p:cNvPr id="38932" name="Freeform 10"/>
              <p:cNvSpPr>
                <a:spLocks/>
              </p:cNvSpPr>
              <p:nvPr/>
            </p:nvSpPr>
            <p:spPr bwMode="gray">
              <a:xfrm>
                <a:off x="901" y="2562"/>
                <a:ext cx="1270" cy="190"/>
              </a:xfrm>
              <a:custGeom>
                <a:avLst/>
                <a:gdLst>
                  <a:gd name="T0" fmla="*/ 33353 w 1120"/>
                  <a:gd name="T1" fmla="*/ 2 h 252"/>
                  <a:gd name="T2" fmla="*/ 33205 w 1120"/>
                  <a:gd name="T3" fmla="*/ 2 h 252"/>
                  <a:gd name="T4" fmla="*/ 32723 w 1120"/>
                  <a:gd name="T5" fmla="*/ 2 h 252"/>
                  <a:gd name="T6" fmla="*/ 31984 w 1120"/>
                  <a:gd name="T7" fmla="*/ 2 h 252"/>
                  <a:gd name="T8" fmla="*/ 30920 w 1120"/>
                  <a:gd name="T9" fmla="*/ 2 h 252"/>
                  <a:gd name="T10" fmla="*/ 29550 w 1120"/>
                  <a:gd name="T11" fmla="*/ 2 h 252"/>
                  <a:gd name="T12" fmla="*/ 27951 w 1120"/>
                  <a:gd name="T13" fmla="*/ 2 h 252"/>
                  <a:gd name="T14" fmla="*/ 26083 w 1120"/>
                  <a:gd name="T15" fmla="*/ 2 h 252"/>
                  <a:gd name="T16" fmla="*/ 23979 w 1120"/>
                  <a:gd name="T17" fmla="*/ 2 h 252"/>
                  <a:gd name="T18" fmla="*/ 21748 w 1120"/>
                  <a:gd name="T19" fmla="*/ 2 h 252"/>
                  <a:gd name="T20" fmla="*/ 19234 w 1120"/>
                  <a:gd name="T21" fmla="*/ 2 h 252"/>
                  <a:gd name="T22" fmla="*/ 16522 w 1120"/>
                  <a:gd name="T23" fmla="*/ 2 h 252"/>
                  <a:gd name="T24" fmla="*/ 13858 w 1120"/>
                  <a:gd name="T25" fmla="*/ 2 h 252"/>
                  <a:gd name="T26" fmla="*/ 11408 w 1120"/>
                  <a:gd name="T27" fmla="*/ 2 h 252"/>
                  <a:gd name="T28" fmla="*/ 9159 w 1120"/>
                  <a:gd name="T29" fmla="*/ 2 h 252"/>
                  <a:gd name="T30" fmla="*/ 7085 w 1120"/>
                  <a:gd name="T31" fmla="*/ 2 h 252"/>
                  <a:gd name="T32" fmla="*/ 5322 w 1120"/>
                  <a:gd name="T33" fmla="*/ 2 h 252"/>
                  <a:gd name="T34" fmla="*/ 3754 w 1120"/>
                  <a:gd name="T35" fmla="*/ 2 h 252"/>
                  <a:gd name="T36" fmla="*/ 2415 w 1120"/>
                  <a:gd name="T37" fmla="*/ 2 h 252"/>
                  <a:gd name="T38" fmla="*/ 1373 w 1120"/>
                  <a:gd name="T39" fmla="*/ 2 h 252"/>
                  <a:gd name="T40" fmla="*/ 576 w 1120"/>
                  <a:gd name="T41" fmla="*/ 2 h 252"/>
                  <a:gd name="T42" fmla="*/ 164 w 1120"/>
                  <a:gd name="T43" fmla="*/ 2 h 252"/>
                  <a:gd name="T44" fmla="*/ 0 w 1120"/>
                  <a:gd name="T45" fmla="*/ 2 h 252"/>
                  <a:gd name="T46" fmla="*/ 0 w 1120"/>
                  <a:gd name="T47" fmla="*/ 2 h 252"/>
                  <a:gd name="T48" fmla="*/ 16660 w 1120"/>
                  <a:gd name="T49" fmla="*/ 0 h 252"/>
                  <a:gd name="T50" fmla="*/ 33353 w 1120"/>
                  <a:gd name="T51" fmla="*/ 2 h 252"/>
                  <a:gd name="T52" fmla="*/ 33353 w 1120"/>
                  <a:gd name="T53" fmla="*/ 2 h 252"/>
                  <a:gd name="T54" fmla="*/ 33353 w 1120"/>
                  <a:gd name="T55" fmla="*/ 2 h 25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120"/>
                  <a:gd name="T85" fmla="*/ 0 h 252"/>
                  <a:gd name="T86" fmla="*/ 1120 w 1120"/>
                  <a:gd name="T87" fmla="*/ 252 h 25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120" h="252">
                    <a:moveTo>
                      <a:pt x="1120" y="252"/>
                    </a:moveTo>
                    <a:lnTo>
                      <a:pt x="1116" y="250"/>
                    </a:lnTo>
                    <a:lnTo>
                      <a:pt x="1100" y="246"/>
                    </a:lnTo>
                    <a:lnTo>
                      <a:pt x="1074" y="240"/>
                    </a:lnTo>
                    <a:lnTo>
                      <a:pt x="1038" y="232"/>
                    </a:lnTo>
                    <a:lnTo>
                      <a:pt x="992" y="222"/>
                    </a:lnTo>
                    <a:lnTo>
                      <a:pt x="938" y="212"/>
                    </a:lnTo>
                    <a:lnTo>
                      <a:pt x="876" y="204"/>
                    </a:lnTo>
                    <a:lnTo>
                      <a:pt x="806" y="196"/>
                    </a:lnTo>
                    <a:lnTo>
                      <a:pt x="730" y="190"/>
                    </a:lnTo>
                    <a:lnTo>
                      <a:pt x="646" y="184"/>
                    </a:lnTo>
                    <a:lnTo>
                      <a:pt x="556" y="184"/>
                    </a:lnTo>
                    <a:lnTo>
                      <a:pt x="466" y="184"/>
                    </a:lnTo>
                    <a:lnTo>
                      <a:pt x="384" y="190"/>
                    </a:lnTo>
                    <a:lnTo>
                      <a:pt x="308" y="196"/>
                    </a:lnTo>
                    <a:lnTo>
                      <a:pt x="238" y="204"/>
                    </a:lnTo>
                    <a:lnTo>
                      <a:pt x="178" y="212"/>
                    </a:lnTo>
                    <a:lnTo>
                      <a:pt x="126" y="222"/>
                    </a:lnTo>
                    <a:lnTo>
                      <a:pt x="82" y="232"/>
                    </a:lnTo>
                    <a:lnTo>
                      <a:pt x="46" y="240"/>
                    </a:lnTo>
                    <a:lnTo>
                      <a:pt x="20" y="246"/>
                    </a:lnTo>
                    <a:lnTo>
                      <a:pt x="6" y="250"/>
                    </a:lnTo>
                    <a:lnTo>
                      <a:pt x="0" y="252"/>
                    </a:lnTo>
                    <a:lnTo>
                      <a:pt x="0" y="62"/>
                    </a:lnTo>
                    <a:lnTo>
                      <a:pt x="560" y="0"/>
                    </a:lnTo>
                    <a:lnTo>
                      <a:pt x="1120" y="62"/>
                    </a:lnTo>
                    <a:lnTo>
                      <a:pt x="1120" y="252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 sz="2000"/>
              </a:p>
            </p:txBody>
          </p:sp>
          <p:sp>
            <p:nvSpPr>
              <p:cNvPr id="96" name="Rectangle 11"/>
              <p:cNvSpPr>
                <a:spLocks noChangeArrowheads="1"/>
              </p:cNvSpPr>
              <p:nvPr/>
            </p:nvSpPr>
            <p:spPr bwMode="gray">
              <a:xfrm>
                <a:off x="816" y="2307"/>
                <a:ext cx="1440" cy="390"/>
              </a:xfrm>
              <a:prstGeom prst="rect">
                <a:avLst/>
              </a:prstGeom>
              <a:gradFill rotWithShape="1">
                <a:gsLst>
                  <a:gs pos="0">
                    <a:srgbClr val="0099CC">
                      <a:gamma/>
                      <a:tint val="36471"/>
                      <a:invGamma/>
                    </a:srgbClr>
                  </a:gs>
                  <a:gs pos="100000">
                    <a:srgbClr val="0099CC"/>
                  </a:gs>
                </a:gsLst>
                <a:lin ang="270000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latinLnBrk="0" hangingPunct="0">
                  <a:defRPr/>
                </a:pPr>
                <a:r>
                  <a:rPr kumimoji="0" lang="ko-KR" altLang="en-US" sz="20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Arial" charset="0"/>
                  </a:rPr>
                  <a:t>사후관리</a:t>
                </a:r>
                <a:endParaRPr kumimoji="0" lang="en-US" altLang="ko-KR" sz="20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endParaRPr>
              </a:p>
            </p:txBody>
          </p:sp>
        </p:grpSp>
        <p:grpSp>
          <p:nvGrpSpPr>
            <p:cNvPr id="38919" name="Group 12"/>
            <p:cNvGrpSpPr>
              <a:grpSpLocks/>
            </p:cNvGrpSpPr>
            <p:nvPr/>
          </p:nvGrpSpPr>
          <p:grpSpPr bwMode="auto">
            <a:xfrm>
              <a:off x="1066800" y="5929313"/>
              <a:ext cx="1724025" cy="482600"/>
              <a:chOff x="816" y="2304"/>
              <a:chExt cx="1440" cy="448"/>
            </a:xfrm>
          </p:grpSpPr>
          <p:sp>
            <p:nvSpPr>
              <p:cNvPr id="38930" name="Freeform 13"/>
              <p:cNvSpPr>
                <a:spLocks/>
              </p:cNvSpPr>
              <p:nvPr/>
            </p:nvSpPr>
            <p:spPr bwMode="gray">
              <a:xfrm>
                <a:off x="901" y="2562"/>
                <a:ext cx="1270" cy="190"/>
              </a:xfrm>
              <a:custGeom>
                <a:avLst/>
                <a:gdLst>
                  <a:gd name="T0" fmla="*/ 33353 w 1120"/>
                  <a:gd name="T1" fmla="*/ 2 h 252"/>
                  <a:gd name="T2" fmla="*/ 33205 w 1120"/>
                  <a:gd name="T3" fmla="*/ 2 h 252"/>
                  <a:gd name="T4" fmla="*/ 32723 w 1120"/>
                  <a:gd name="T5" fmla="*/ 2 h 252"/>
                  <a:gd name="T6" fmla="*/ 31984 w 1120"/>
                  <a:gd name="T7" fmla="*/ 2 h 252"/>
                  <a:gd name="T8" fmla="*/ 30920 w 1120"/>
                  <a:gd name="T9" fmla="*/ 2 h 252"/>
                  <a:gd name="T10" fmla="*/ 29550 w 1120"/>
                  <a:gd name="T11" fmla="*/ 2 h 252"/>
                  <a:gd name="T12" fmla="*/ 27951 w 1120"/>
                  <a:gd name="T13" fmla="*/ 2 h 252"/>
                  <a:gd name="T14" fmla="*/ 26083 w 1120"/>
                  <a:gd name="T15" fmla="*/ 2 h 252"/>
                  <a:gd name="T16" fmla="*/ 23979 w 1120"/>
                  <a:gd name="T17" fmla="*/ 2 h 252"/>
                  <a:gd name="T18" fmla="*/ 21748 w 1120"/>
                  <a:gd name="T19" fmla="*/ 2 h 252"/>
                  <a:gd name="T20" fmla="*/ 19234 w 1120"/>
                  <a:gd name="T21" fmla="*/ 2 h 252"/>
                  <a:gd name="T22" fmla="*/ 16522 w 1120"/>
                  <a:gd name="T23" fmla="*/ 2 h 252"/>
                  <a:gd name="T24" fmla="*/ 13858 w 1120"/>
                  <a:gd name="T25" fmla="*/ 2 h 252"/>
                  <a:gd name="T26" fmla="*/ 11408 w 1120"/>
                  <a:gd name="T27" fmla="*/ 2 h 252"/>
                  <a:gd name="T28" fmla="*/ 9159 w 1120"/>
                  <a:gd name="T29" fmla="*/ 2 h 252"/>
                  <a:gd name="T30" fmla="*/ 7085 w 1120"/>
                  <a:gd name="T31" fmla="*/ 2 h 252"/>
                  <a:gd name="T32" fmla="*/ 5322 w 1120"/>
                  <a:gd name="T33" fmla="*/ 2 h 252"/>
                  <a:gd name="T34" fmla="*/ 3754 w 1120"/>
                  <a:gd name="T35" fmla="*/ 2 h 252"/>
                  <a:gd name="T36" fmla="*/ 2415 w 1120"/>
                  <a:gd name="T37" fmla="*/ 2 h 252"/>
                  <a:gd name="T38" fmla="*/ 1373 w 1120"/>
                  <a:gd name="T39" fmla="*/ 2 h 252"/>
                  <a:gd name="T40" fmla="*/ 576 w 1120"/>
                  <a:gd name="T41" fmla="*/ 2 h 252"/>
                  <a:gd name="T42" fmla="*/ 164 w 1120"/>
                  <a:gd name="T43" fmla="*/ 2 h 252"/>
                  <a:gd name="T44" fmla="*/ 0 w 1120"/>
                  <a:gd name="T45" fmla="*/ 2 h 252"/>
                  <a:gd name="T46" fmla="*/ 0 w 1120"/>
                  <a:gd name="T47" fmla="*/ 2 h 252"/>
                  <a:gd name="T48" fmla="*/ 16660 w 1120"/>
                  <a:gd name="T49" fmla="*/ 0 h 252"/>
                  <a:gd name="T50" fmla="*/ 33353 w 1120"/>
                  <a:gd name="T51" fmla="*/ 2 h 252"/>
                  <a:gd name="T52" fmla="*/ 33353 w 1120"/>
                  <a:gd name="T53" fmla="*/ 2 h 252"/>
                  <a:gd name="T54" fmla="*/ 33353 w 1120"/>
                  <a:gd name="T55" fmla="*/ 2 h 25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120"/>
                  <a:gd name="T85" fmla="*/ 0 h 252"/>
                  <a:gd name="T86" fmla="*/ 1120 w 1120"/>
                  <a:gd name="T87" fmla="*/ 252 h 25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120" h="252">
                    <a:moveTo>
                      <a:pt x="1120" y="252"/>
                    </a:moveTo>
                    <a:lnTo>
                      <a:pt x="1116" y="250"/>
                    </a:lnTo>
                    <a:lnTo>
                      <a:pt x="1100" y="246"/>
                    </a:lnTo>
                    <a:lnTo>
                      <a:pt x="1074" y="240"/>
                    </a:lnTo>
                    <a:lnTo>
                      <a:pt x="1038" y="232"/>
                    </a:lnTo>
                    <a:lnTo>
                      <a:pt x="992" y="222"/>
                    </a:lnTo>
                    <a:lnTo>
                      <a:pt x="938" y="212"/>
                    </a:lnTo>
                    <a:lnTo>
                      <a:pt x="876" y="204"/>
                    </a:lnTo>
                    <a:lnTo>
                      <a:pt x="806" y="196"/>
                    </a:lnTo>
                    <a:lnTo>
                      <a:pt x="730" y="190"/>
                    </a:lnTo>
                    <a:lnTo>
                      <a:pt x="646" y="184"/>
                    </a:lnTo>
                    <a:lnTo>
                      <a:pt x="556" y="184"/>
                    </a:lnTo>
                    <a:lnTo>
                      <a:pt x="466" y="184"/>
                    </a:lnTo>
                    <a:lnTo>
                      <a:pt x="384" y="190"/>
                    </a:lnTo>
                    <a:lnTo>
                      <a:pt x="308" y="196"/>
                    </a:lnTo>
                    <a:lnTo>
                      <a:pt x="238" y="204"/>
                    </a:lnTo>
                    <a:lnTo>
                      <a:pt x="178" y="212"/>
                    </a:lnTo>
                    <a:lnTo>
                      <a:pt x="126" y="222"/>
                    </a:lnTo>
                    <a:lnTo>
                      <a:pt x="82" y="232"/>
                    </a:lnTo>
                    <a:lnTo>
                      <a:pt x="46" y="240"/>
                    </a:lnTo>
                    <a:lnTo>
                      <a:pt x="20" y="246"/>
                    </a:lnTo>
                    <a:lnTo>
                      <a:pt x="6" y="250"/>
                    </a:lnTo>
                    <a:lnTo>
                      <a:pt x="0" y="252"/>
                    </a:lnTo>
                    <a:lnTo>
                      <a:pt x="0" y="62"/>
                    </a:lnTo>
                    <a:lnTo>
                      <a:pt x="560" y="0"/>
                    </a:lnTo>
                    <a:lnTo>
                      <a:pt x="1120" y="62"/>
                    </a:lnTo>
                    <a:lnTo>
                      <a:pt x="1120" y="252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 sz="2000"/>
              </a:p>
            </p:txBody>
          </p:sp>
          <p:sp>
            <p:nvSpPr>
              <p:cNvPr id="100" name="Rectangle 14"/>
              <p:cNvSpPr>
                <a:spLocks noChangeArrowheads="1"/>
              </p:cNvSpPr>
              <p:nvPr/>
            </p:nvSpPr>
            <p:spPr bwMode="gray">
              <a:xfrm>
                <a:off x="816" y="2304"/>
                <a:ext cx="1440" cy="392"/>
              </a:xfrm>
              <a:prstGeom prst="rect">
                <a:avLst/>
              </a:prstGeom>
              <a:gradFill rotWithShape="1">
                <a:gsLst>
                  <a:gs pos="0">
                    <a:schemeClr val="folHlink">
                      <a:gamma/>
                      <a:tint val="24314"/>
                      <a:invGamma/>
                    </a:schemeClr>
                  </a:gs>
                  <a:gs pos="100000">
                    <a:schemeClr val="folHlink"/>
                  </a:gs>
                </a:gsLst>
                <a:lin ang="270000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latinLnBrk="0" hangingPunct="0">
                  <a:defRPr/>
                </a:pPr>
                <a:r>
                  <a:rPr kumimoji="0" lang="ko-KR" altLang="en-US" sz="20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Arial" charset="0"/>
                  </a:rPr>
                  <a:t>맞춤형 방문</a:t>
                </a:r>
                <a:endParaRPr kumimoji="0" lang="en-US" altLang="ko-KR" sz="20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endParaRPr>
              </a:p>
            </p:txBody>
          </p:sp>
        </p:grpSp>
        <p:cxnSp>
          <p:nvCxnSpPr>
            <p:cNvPr id="38920" name="AutoShape 15"/>
            <p:cNvCxnSpPr>
              <a:cxnSpLocks noChangeShapeType="1"/>
            </p:cNvCxnSpPr>
            <p:nvPr/>
          </p:nvCxnSpPr>
          <p:spPr bwMode="gray">
            <a:xfrm>
              <a:off x="1924050" y="2927350"/>
              <a:ext cx="4763" cy="715963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21" name="AutoShape 16"/>
            <p:cNvCxnSpPr>
              <a:cxnSpLocks noChangeShapeType="1"/>
            </p:cNvCxnSpPr>
            <p:nvPr/>
          </p:nvCxnSpPr>
          <p:spPr bwMode="gray">
            <a:xfrm>
              <a:off x="1924050" y="4070350"/>
              <a:ext cx="4763" cy="715963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22" name="AutoShape 17"/>
            <p:cNvCxnSpPr>
              <a:cxnSpLocks noChangeShapeType="1"/>
            </p:cNvCxnSpPr>
            <p:nvPr/>
          </p:nvCxnSpPr>
          <p:spPr bwMode="gray">
            <a:xfrm>
              <a:off x="1924050" y="5213350"/>
              <a:ext cx="4763" cy="715963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923" name="Line 18"/>
            <p:cNvSpPr>
              <a:spLocks noChangeShapeType="1"/>
            </p:cNvSpPr>
            <p:nvPr/>
          </p:nvSpPr>
          <p:spPr bwMode="auto">
            <a:xfrm>
              <a:off x="1981200" y="3213100"/>
              <a:ext cx="5943600" cy="0"/>
            </a:xfrm>
            <a:prstGeom prst="line">
              <a:avLst/>
            </a:prstGeom>
            <a:noFill/>
            <a:ln w="38100" cap="rnd">
              <a:solidFill>
                <a:srgbClr val="5F5F5F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8924" name="Line 19"/>
            <p:cNvSpPr>
              <a:spLocks noChangeShapeType="1"/>
            </p:cNvSpPr>
            <p:nvPr/>
          </p:nvSpPr>
          <p:spPr bwMode="auto">
            <a:xfrm>
              <a:off x="1981200" y="4457700"/>
              <a:ext cx="5943600" cy="0"/>
            </a:xfrm>
            <a:prstGeom prst="line">
              <a:avLst/>
            </a:prstGeom>
            <a:noFill/>
            <a:ln w="38100" cap="rnd">
              <a:solidFill>
                <a:srgbClr val="5F5F5F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8925" name="Line 20"/>
            <p:cNvSpPr>
              <a:spLocks noChangeShapeType="1"/>
            </p:cNvSpPr>
            <p:nvPr/>
          </p:nvSpPr>
          <p:spPr bwMode="auto">
            <a:xfrm>
              <a:off x="1981200" y="5578475"/>
              <a:ext cx="5943600" cy="0"/>
            </a:xfrm>
            <a:prstGeom prst="line">
              <a:avLst/>
            </a:prstGeom>
            <a:noFill/>
            <a:ln w="38100" cap="rnd">
              <a:solidFill>
                <a:srgbClr val="5F5F5F"/>
              </a:solidFill>
              <a:prstDash val="sysDot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855" name="Text Box 21"/>
            <p:cNvSpPr txBox="1">
              <a:spLocks noChangeArrowheads="1"/>
            </p:cNvSpPr>
            <p:nvPr/>
          </p:nvSpPr>
          <p:spPr bwMode="auto">
            <a:xfrm>
              <a:off x="3277127" y="2362200"/>
              <a:ext cx="4122581" cy="6616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latinLnBrk="0" hangingPunct="0">
                <a:defRPr/>
              </a:pPr>
              <a:r>
                <a:rPr kumimoji="0" lang="en-US" altLang="ko-KR" dirty="0">
                  <a:solidFill>
                    <a:srgbClr val="5F5F5F"/>
                  </a:solidFill>
                  <a:latin typeface="Verdana" pitchFamily="34" charset="0"/>
                </a:rPr>
                <a:t>21,775</a:t>
              </a:r>
              <a:r>
                <a:rPr kumimoji="0" lang="ko-KR" altLang="en-US" dirty="0">
                  <a:solidFill>
                    <a:srgbClr val="5F5F5F"/>
                  </a:solidFill>
                  <a:latin typeface="Verdana" pitchFamily="34" charset="0"/>
                </a:rPr>
                <a:t>명</a:t>
              </a:r>
              <a:endParaRPr kumimoji="0" lang="en-US" altLang="ko-KR" dirty="0">
                <a:solidFill>
                  <a:srgbClr val="5F5F5F"/>
                </a:solidFill>
                <a:latin typeface="Verdana" pitchFamily="34" charset="0"/>
              </a:endParaRPr>
            </a:p>
            <a:p>
              <a:pPr eaLnBrk="0" latinLnBrk="0" hangingPunct="0">
                <a:defRPr/>
              </a:pPr>
              <a:r>
                <a:rPr kumimoji="0" lang="ko-KR" altLang="en-US" sz="2000" dirty="0">
                  <a:solidFill>
                    <a:srgbClr val="5F5F5F"/>
                  </a:solidFill>
                  <a:latin typeface="Verdana" pitchFamily="34" charset="0"/>
                </a:rPr>
                <a:t>대장암</a:t>
              </a:r>
              <a:r>
                <a:rPr kumimoji="0" lang="ko-KR" altLang="en-US" dirty="0">
                  <a:solidFill>
                    <a:srgbClr val="5F5F5F"/>
                  </a:solidFill>
                  <a:latin typeface="Verdana" pitchFamily="34" charset="0"/>
                </a:rPr>
                <a:t> 검진대상자 </a:t>
              </a:r>
              <a:r>
                <a:rPr kumimoji="0" lang="ko-KR" altLang="en-US" sz="2400" b="1" dirty="0">
                  <a:solidFill>
                    <a:srgbClr val="FF0000"/>
                  </a:solidFill>
                  <a:latin typeface="+mj-lt"/>
                </a:rPr>
                <a:t>분변 봉투 동봉</a:t>
              </a:r>
              <a:endParaRPr kumimoji="0" lang="en-US" altLang="ko-KR" sz="24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38927" name="Text Box 22"/>
            <p:cNvSpPr txBox="1">
              <a:spLocks noChangeArrowheads="1"/>
            </p:cNvSpPr>
            <p:nvPr/>
          </p:nvSpPr>
          <p:spPr bwMode="auto">
            <a:xfrm>
              <a:off x="3276600" y="3517900"/>
              <a:ext cx="5080000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latinLnBrk="0"/>
              <a:r>
                <a:rPr kumimoji="0" lang="en-US" altLang="ko-KR">
                  <a:solidFill>
                    <a:srgbClr val="5F5F5F"/>
                  </a:solidFill>
                  <a:latin typeface="Verdana" pitchFamily="34" charset="0"/>
                </a:rPr>
                <a:t>1,291</a:t>
              </a:r>
              <a:r>
                <a:rPr kumimoji="0" lang="ko-KR" altLang="en-US">
                  <a:solidFill>
                    <a:srgbClr val="5F5F5F"/>
                  </a:solidFill>
                  <a:latin typeface="Verdana" pitchFamily="34" charset="0"/>
                </a:rPr>
                <a:t>명</a:t>
              </a:r>
              <a:r>
                <a:rPr kumimoji="0" lang="en-US" altLang="ko-KR">
                  <a:solidFill>
                    <a:srgbClr val="5F5F5F"/>
                  </a:solidFill>
                  <a:latin typeface="Verdana" pitchFamily="34" charset="0"/>
                </a:rPr>
                <a:t>(5.92%)</a:t>
              </a:r>
            </a:p>
            <a:p>
              <a:pPr latinLnBrk="0"/>
              <a:r>
                <a:rPr kumimoji="0" lang="ko-KR" altLang="en-US">
                  <a:solidFill>
                    <a:srgbClr val="5F5F5F"/>
                  </a:solidFill>
                  <a:latin typeface="Verdana" pitchFamily="34" charset="0"/>
                </a:rPr>
                <a:t>읍</a:t>
              </a:r>
              <a:r>
                <a:rPr kumimoji="0" lang="en-US" altLang="ko-KR">
                  <a:solidFill>
                    <a:srgbClr val="5F5F5F"/>
                  </a:solidFill>
                  <a:latin typeface="Verdana" pitchFamily="34" charset="0"/>
                </a:rPr>
                <a:t>·</a:t>
              </a:r>
              <a:r>
                <a:rPr kumimoji="0" lang="ko-KR" altLang="en-US">
                  <a:solidFill>
                    <a:srgbClr val="5F5F5F"/>
                  </a:solidFill>
                  <a:latin typeface="Verdana" pitchFamily="34" charset="0"/>
                </a:rPr>
                <a:t>면</a:t>
              </a:r>
              <a:r>
                <a:rPr kumimoji="0" lang="en-US" altLang="ko-KR">
                  <a:solidFill>
                    <a:srgbClr val="5F5F5F"/>
                  </a:solidFill>
                  <a:latin typeface="Verdana" pitchFamily="34" charset="0"/>
                </a:rPr>
                <a:t>·</a:t>
              </a:r>
              <a:r>
                <a:rPr kumimoji="0" lang="ko-KR" altLang="en-US">
                  <a:solidFill>
                    <a:srgbClr val="5F5F5F"/>
                  </a:solidFill>
                  <a:latin typeface="Verdana" pitchFamily="34" charset="0"/>
                </a:rPr>
                <a:t>동 및 사회복지사와 연계 확인 후 재발송</a:t>
              </a:r>
              <a:endParaRPr kumimoji="0" lang="en-US" altLang="ko-KR">
                <a:solidFill>
                  <a:srgbClr val="5F5F5F"/>
                </a:solidFill>
                <a:latin typeface="Verdana" pitchFamily="34" charset="0"/>
              </a:endParaRPr>
            </a:p>
          </p:txBody>
        </p:sp>
        <p:sp>
          <p:nvSpPr>
            <p:cNvPr id="38928" name="Text Box 23"/>
            <p:cNvSpPr txBox="1">
              <a:spLocks noChangeArrowheads="1"/>
            </p:cNvSpPr>
            <p:nvPr/>
          </p:nvSpPr>
          <p:spPr bwMode="auto">
            <a:xfrm>
              <a:off x="3276600" y="4660900"/>
              <a:ext cx="3557588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latinLnBrk="0"/>
              <a:r>
                <a:rPr kumimoji="0" lang="en-US" altLang="ko-KR">
                  <a:solidFill>
                    <a:srgbClr val="5F5F5F"/>
                  </a:solidFill>
                  <a:latin typeface="Verdana" pitchFamily="34" charset="0"/>
                </a:rPr>
                <a:t>542</a:t>
              </a:r>
              <a:r>
                <a:rPr kumimoji="0" lang="ko-KR" altLang="en-US">
                  <a:solidFill>
                    <a:srgbClr val="5F5F5F"/>
                  </a:solidFill>
                  <a:latin typeface="Verdana" pitchFamily="34" charset="0"/>
                </a:rPr>
                <a:t>명</a:t>
              </a:r>
              <a:endParaRPr kumimoji="0" lang="en-US" altLang="ko-KR">
                <a:solidFill>
                  <a:srgbClr val="5F5F5F"/>
                </a:solidFill>
                <a:latin typeface="Verdana" pitchFamily="34" charset="0"/>
              </a:endParaRPr>
            </a:p>
            <a:p>
              <a:pPr latinLnBrk="0"/>
              <a:r>
                <a:rPr kumimoji="0" lang="ko-KR" altLang="en-US">
                  <a:solidFill>
                    <a:srgbClr val="5F5F5F"/>
                  </a:solidFill>
                  <a:latin typeface="Verdana" pitchFamily="34" charset="0"/>
                </a:rPr>
                <a:t>안내문 발송 </a:t>
              </a:r>
              <a:r>
                <a:rPr kumimoji="0" lang="en-US" altLang="ko-KR">
                  <a:solidFill>
                    <a:srgbClr val="5F5F5F"/>
                  </a:solidFill>
                  <a:latin typeface="Verdana" pitchFamily="34" charset="0"/>
                </a:rPr>
                <a:t>237, </a:t>
              </a:r>
              <a:r>
                <a:rPr kumimoji="0" lang="ko-KR" altLang="en-US">
                  <a:solidFill>
                    <a:srgbClr val="5F5F5F"/>
                  </a:solidFill>
                  <a:latin typeface="Verdana" pitchFamily="34" charset="0"/>
                </a:rPr>
                <a:t>유선상담 </a:t>
              </a:r>
              <a:r>
                <a:rPr kumimoji="0" lang="en-US" altLang="ko-KR">
                  <a:solidFill>
                    <a:srgbClr val="5F5F5F"/>
                  </a:solidFill>
                  <a:latin typeface="Verdana" pitchFamily="34" charset="0"/>
                </a:rPr>
                <a:t>305</a:t>
              </a:r>
            </a:p>
          </p:txBody>
        </p:sp>
        <p:sp>
          <p:nvSpPr>
            <p:cNvPr id="38929" name="Text Box 24"/>
            <p:cNvSpPr txBox="1">
              <a:spLocks noChangeArrowheads="1"/>
            </p:cNvSpPr>
            <p:nvPr/>
          </p:nvSpPr>
          <p:spPr bwMode="auto">
            <a:xfrm>
              <a:off x="3276600" y="5803900"/>
              <a:ext cx="3027128" cy="579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latinLnBrk="0"/>
              <a:r>
                <a:rPr kumimoji="0" lang="ko-KR" altLang="en-US" dirty="0">
                  <a:solidFill>
                    <a:srgbClr val="5F5F5F"/>
                  </a:solidFill>
                  <a:latin typeface="Verdana" pitchFamily="34" charset="0"/>
                </a:rPr>
                <a:t>맞춤형 방문사업 연계</a:t>
              </a:r>
              <a:endParaRPr kumimoji="0" lang="en-US" altLang="ko-KR" dirty="0">
                <a:solidFill>
                  <a:srgbClr val="5F5F5F"/>
                </a:solidFill>
                <a:latin typeface="Verdana" pitchFamily="34" charset="0"/>
              </a:endParaRPr>
            </a:p>
            <a:p>
              <a:pPr latinLnBrk="0"/>
              <a:r>
                <a:rPr kumimoji="0" lang="en-US" altLang="ko-KR" dirty="0" smtClean="0">
                  <a:solidFill>
                    <a:srgbClr val="5F5F5F"/>
                  </a:solidFill>
                  <a:latin typeface="Verdana" pitchFamily="34" charset="0"/>
                </a:rPr>
                <a:t>1,775</a:t>
              </a:r>
              <a:r>
                <a:rPr kumimoji="0" lang="ko-KR" altLang="en-US" dirty="0">
                  <a:solidFill>
                    <a:srgbClr val="5F5F5F"/>
                  </a:solidFill>
                  <a:latin typeface="Verdana" pitchFamily="34" charset="0"/>
                </a:rPr>
                <a:t>명</a:t>
              </a:r>
              <a:r>
                <a:rPr kumimoji="0" lang="en-US" altLang="ko-KR" dirty="0">
                  <a:solidFill>
                    <a:srgbClr val="5F5F5F"/>
                  </a:solidFill>
                  <a:latin typeface="Verdana" pitchFamily="34" charset="0"/>
                </a:rPr>
                <a:t>(</a:t>
              </a:r>
              <a:r>
                <a:rPr kumimoji="0" lang="ko-KR" altLang="en-US" dirty="0" err="1">
                  <a:solidFill>
                    <a:srgbClr val="5F5F5F"/>
                  </a:solidFill>
                  <a:latin typeface="Verdana" pitchFamily="34" charset="0"/>
                </a:rPr>
                <a:t>의료급여수급권자</a:t>
              </a:r>
              <a:r>
                <a:rPr kumimoji="0" lang="en-US" altLang="ko-KR" dirty="0">
                  <a:solidFill>
                    <a:srgbClr val="5F5F5F"/>
                  </a:solidFill>
                  <a:latin typeface="Verdana" pitchFamily="34" charset="0"/>
                </a:rPr>
                <a:t>)</a:t>
              </a:r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2018415" y="13038"/>
            <a:ext cx="5328592" cy="6863949"/>
            <a:chOff x="142875" y="1214438"/>
            <a:chExt cx="4214813" cy="5429250"/>
          </a:xfrm>
        </p:grpSpPr>
        <p:sp>
          <p:nvSpPr>
            <p:cNvPr id="51" name="KMA1D1FEAF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142875" y="1785938"/>
              <a:ext cx="4214813" cy="485775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4015" tIns="228876" rIns="98082" bIns="49041" anchor="ctr"/>
            <a:lstStyle>
              <a:lvl1pPr marL="225425" indent="-225425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tx1"/>
                </a:buClr>
                <a:buFont typeface="Marlett" pitchFamily="2" charset="2"/>
                <a:buChar char="i"/>
              </a:pPr>
              <a:endParaRPr lang="ko-KR" altLang="ko-KR" noProof="1"/>
            </a:p>
          </p:txBody>
        </p:sp>
        <p:sp>
          <p:nvSpPr>
            <p:cNvPr id="52" name="Text Box 5"/>
            <p:cNvSpPr txBox="1">
              <a:spLocks noChangeArrowheads="1"/>
            </p:cNvSpPr>
            <p:nvPr/>
          </p:nvSpPr>
          <p:spPr bwMode="auto">
            <a:xfrm>
              <a:off x="1285875" y="1214438"/>
              <a:ext cx="1746250" cy="519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44015" tIns="44015" rIns="44015" bIns="44015" anchor="ctr">
              <a:spAutoFit/>
            </a:bodyPr>
            <a:lstStyle>
              <a:lvl1pPr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ko-KR" altLang="en-US" sz="2800" b="1" noProof="1">
                  <a:solidFill>
                    <a:srgbClr val="FF0000"/>
                  </a:solidFill>
                </a:rPr>
                <a:t>앞면</a:t>
              </a:r>
              <a:endParaRPr lang="ko-KR" altLang="ko-KR" sz="2800" b="1" noProof="1">
                <a:solidFill>
                  <a:srgbClr val="FF0000"/>
                </a:solidFill>
              </a:endParaRPr>
            </a:p>
          </p:txBody>
        </p:sp>
        <p:pic>
          <p:nvPicPr>
            <p:cNvPr id="53" name="그림 10" descr="메일머지 앞면 009.jp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88" t="8333" r="6250" b="7291"/>
            <a:stretch>
              <a:fillRect/>
            </a:stretch>
          </p:blipFill>
          <p:spPr bwMode="auto">
            <a:xfrm>
              <a:off x="285750" y="2000250"/>
              <a:ext cx="3857625" cy="4429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4" name="그룹 53"/>
          <p:cNvGrpSpPr/>
          <p:nvPr/>
        </p:nvGrpSpPr>
        <p:grpSpPr>
          <a:xfrm>
            <a:off x="2035687" y="0"/>
            <a:ext cx="5311320" cy="6841700"/>
            <a:chOff x="4689475" y="1214438"/>
            <a:chExt cx="4214813" cy="5429250"/>
          </a:xfrm>
        </p:grpSpPr>
        <p:grpSp>
          <p:nvGrpSpPr>
            <p:cNvPr id="55" name="그룹 76"/>
            <p:cNvGrpSpPr>
              <a:grpSpLocks/>
            </p:cNvGrpSpPr>
            <p:nvPr/>
          </p:nvGrpSpPr>
          <p:grpSpPr bwMode="auto">
            <a:xfrm>
              <a:off x="4689475" y="1214438"/>
              <a:ext cx="4214813" cy="5429250"/>
              <a:chOff x="142844" y="1214422"/>
              <a:chExt cx="4214842" cy="5429288"/>
            </a:xfrm>
          </p:grpSpPr>
          <p:sp>
            <p:nvSpPr>
              <p:cNvPr id="57" name="KMA1D1FEAF"/>
              <p:cNvSpPr>
                <a:spLocks noChangeArrowheads="1"/>
              </p:cNvSpPr>
              <p:nvPr>
                <p:custDataLst>
                  <p:tags r:id="rId1"/>
                </p:custDataLst>
              </p:nvPr>
            </p:nvSpPr>
            <p:spPr bwMode="auto">
              <a:xfrm>
                <a:off x="142844" y="1785926"/>
                <a:ext cx="4214842" cy="4857784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44015" tIns="228876" rIns="98082" bIns="49041" anchor="ctr"/>
              <a:lstStyle>
                <a:lvl1pPr marL="225425" indent="-225425" defTabSz="881063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defTabSz="881063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defTabSz="881063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defTabSz="881063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defTabSz="881063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defTabSz="881063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defTabSz="881063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defTabSz="881063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defTabSz="881063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>
                  <a:spcBef>
                    <a:spcPct val="40000"/>
                  </a:spcBef>
                  <a:buClr>
                    <a:schemeClr val="tx1"/>
                  </a:buClr>
                  <a:buFont typeface="Marlett" pitchFamily="2" charset="2"/>
                  <a:buChar char="i"/>
                </a:pPr>
                <a:endParaRPr lang="ko-KR" altLang="ko-KR" noProof="1"/>
              </a:p>
            </p:txBody>
          </p:sp>
          <p:sp>
            <p:nvSpPr>
              <p:cNvPr id="58" name="Text Box 5"/>
              <p:cNvSpPr txBox="1">
                <a:spLocks noChangeArrowheads="1"/>
              </p:cNvSpPr>
              <p:nvPr/>
            </p:nvSpPr>
            <p:spPr bwMode="auto">
              <a:xfrm>
                <a:off x="1285852" y="1214422"/>
                <a:ext cx="1746639" cy="519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44015" tIns="44015" rIns="44015" bIns="44015" anchor="ctr">
                <a:spAutoFit/>
              </a:bodyPr>
              <a:lstStyle>
                <a:lvl1pPr defTabSz="881063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defTabSz="881063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defTabSz="881063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defTabSz="881063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defTabSz="881063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defTabSz="881063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defTabSz="881063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defTabSz="881063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defTabSz="881063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ko-KR" altLang="en-US" sz="2800" b="1" noProof="1">
                    <a:solidFill>
                      <a:srgbClr val="FF0000"/>
                    </a:solidFill>
                  </a:rPr>
                  <a:t>뒷면</a:t>
                </a:r>
                <a:endParaRPr lang="ko-KR" altLang="ko-KR" sz="2800" b="1" noProof="1">
                  <a:solidFill>
                    <a:srgbClr val="FF0000"/>
                  </a:solidFill>
                </a:endParaRPr>
              </a:p>
            </p:txBody>
          </p:sp>
        </p:grpSp>
        <p:pic>
          <p:nvPicPr>
            <p:cNvPr id="56" name="그림 11" descr="메일머지 뒷면 011.jp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6312" y="2000250"/>
              <a:ext cx="3929062" cy="4357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28"/>
          <p:cNvGrpSpPr>
            <a:grpSpLocks/>
          </p:cNvGrpSpPr>
          <p:nvPr/>
        </p:nvGrpSpPr>
        <p:grpSpPr bwMode="auto">
          <a:xfrm>
            <a:off x="447675" y="857250"/>
            <a:ext cx="8948738" cy="1000125"/>
            <a:chOff x="260" y="854"/>
            <a:chExt cx="5173" cy="674"/>
          </a:xfrm>
        </p:grpSpPr>
        <p:pic>
          <p:nvPicPr>
            <p:cNvPr id="42007" name="Picture 29" descr="흰바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51"/>
            <a:stretch>
              <a:fillRect/>
            </a:stretch>
          </p:blipFill>
          <p:spPr bwMode="auto">
            <a:xfrm>
              <a:off x="260" y="854"/>
              <a:ext cx="5173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" name="Text Box 30"/>
            <p:cNvSpPr txBox="1">
              <a:spLocks noChangeArrowheads="1"/>
            </p:cNvSpPr>
            <p:nvPr/>
          </p:nvSpPr>
          <p:spPr bwMode="auto">
            <a:xfrm>
              <a:off x="542" y="928"/>
              <a:ext cx="3912" cy="3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지역사회 단체 연계 홍보 실적 </a:t>
              </a:r>
            </a:p>
          </p:txBody>
        </p:sp>
        <p:grpSp>
          <p:nvGrpSpPr>
            <p:cNvPr id="42009" name="Group 31"/>
            <p:cNvGrpSpPr>
              <a:grpSpLocks/>
            </p:cNvGrpSpPr>
            <p:nvPr/>
          </p:nvGrpSpPr>
          <p:grpSpPr bwMode="auto">
            <a:xfrm>
              <a:off x="322" y="937"/>
              <a:ext cx="220" cy="317"/>
              <a:chOff x="402" y="2478"/>
              <a:chExt cx="186" cy="363"/>
            </a:xfrm>
          </p:grpSpPr>
          <p:sp>
            <p:nvSpPr>
              <p:cNvPr id="42010" name="AutoShape 32"/>
              <p:cNvSpPr>
                <a:spLocks noChangeArrowheads="1"/>
              </p:cNvSpPr>
              <p:nvPr/>
            </p:nvSpPr>
            <p:spPr bwMode="auto">
              <a:xfrm>
                <a:off x="402" y="2478"/>
                <a:ext cx="181" cy="363"/>
              </a:xfrm>
              <a:prstGeom prst="roundRect">
                <a:avLst>
                  <a:gd name="adj" fmla="val 11051"/>
                </a:avLst>
              </a:prstGeom>
              <a:gradFill rotWithShape="1">
                <a:gsLst>
                  <a:gs pos="0">
                    <a:srgbClr val="923A00"/>
                  </a:gs>
                  <a:gs pos="100000">
                    <a:srgbClr val="FF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42011" name="AutoShape 33"/>
              <p:cNvSpPr>
                <a:spLocks noChangeArrowheads="1"/>
              </p:cNvSpPr>
              <p:nvPr/>
            </p:nvSpPr>
            <p:spPr bwMode="auto">
              <a:xfrm flipV="1">
                <a:off x="409" y="2478"/>
                <a:ext cx="179" cy="100"/>
              </a:xfrm>
              <a:prstGeom prst="roundRect">
                <a:avLst>
                  <a:gd name="adj" fmla="val 15000"/>
                </a:avLst>
              </a:prstGeom>
              <a:gradFill rotWithShape="1">
                <a:gsLst>
                  <a:gs pos="0">
                    <a:srgbClr val="FF9933">
                      <a:alpha val="0"/>
                    </a:srgb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97" name="Text Box 34"/>
              <p:cNvSpPr txBox="1">
                <a:spLocks noChangeArrowheads="1"/>
              </p:cNvSpPr>
              <p:nvPr/>
            </p:nvSpPr>
            <p:spPr bwMode="auto">
              <a:xfrm>
                <a:off x="409" y="2525"/>
                <a:ext cx="174" cy="2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lIns="0" tIns="0" rIns="0" bIns="0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algn="ctr" eaLnBrk="1" latinLnBrk="0" hangingPunct="1"/>
                <a:r>
                  <a:rPr lang="en-US" altLang="ko-KR" sz="2400">
                    <a:solidFill>
                      <a:schemeClr val="bg1"/>
                    </a:solidFill>
                  </a:rPr>
                  <a:t>3</a:t>
                </a:r>
              </a:p>
            </p:txBody>
          </p:sp>
        </p:grpSp>
      </p:grpSp>
      <p:grpSp>
        <p:nvGrpSpPr>
          <p:cNvPr id="41987" name="그룹 29"/>
          <p:cNvGrpSpPr>
            <a:grpSpLocks/>
          </p:cNvGrpSpPr>
          <p:nvPr/>
        </p:nvGrpSpPr>
        <p:grpSpPr bwMode="auto">
          <a:xfrm>
            <a:off x="0" y="2143125"/>
            <a:ext cx="9286875" cy="4929188"/>
            <a:chOff x="285750" y="2949575"/>
            <a:chExt cx="8858250" cy="4194175"/>
          </a:xfrm>
        </p:grpSpPr>
        <p:grpSp>
          <p:nvGrpSpPr>
            <p:cNvPr id="41988" name="Group 2"/>
            <p:cNvGrpSpPr>
              <a:grpSpLocks/>
            </p:cNvGrpSpPr>
            <p:nvPr/>
          </p:nvGrpSpPr>
          <p:grpSpPr bwMode="auto">
            <a:xfrm>
              <a:off x="7424738" y="2949575"/>
              <a:ext cx="1719262" cy="4194175"/>
              <a:chOff x="4895" y="1303"/>
              <a:chExt cx="1086" cy="2759"/>
            </a:xfrm>
          </p:grpSpPr>
          <p:sp>
            <p:nvSpPr>
              <p:cNvPr id="42004" name="Line 3"/>
              <p:cNvSpPr>
                <a:spLocks noChangeShapeType="1"/>
              </p:cNvSpPr>
              <p:nvPr/>
            </p:nvSpPr>
            <p:spPr bwMode="auto">
              <a:xfrm>
                <a:off x="5347" y="2173"/>
                <a:ext cx="634" cy="0"/>
              </a:xfrm>
              <a:prstGeom prst="line">
                <a:avLst/>
              </a:prstGeom>
              <a:noFill/>
              <a:ln w="6350">
                <a:solidFill>
                  <a:srgbClr val="FFFF66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ko-KR" altLang="en-US"/>
              </a:p>
            </p:txBody>
          </p:sp>
          <p:sp>
            <p:nvSpPr>
              <p:cNvPr id="42005" name="Oval 4"/>
              <p:cNvSpPr>
                <a:spLocks noChangeArrowheads="1"/>
              </p:cNvSpPr>
              <p:nvPr/>
            </p:nvSpPr>
            <p:spPr bwMode="auto">
              <a:xfrm>
                <a:off x="4895" y="1303"/>
                <a:ext cx="940" cy="870"/>
              </a:xfrm>
              <a:prstGeom prst="ellipse">
                <a:avLst/>
              </a:prstGeom>
              <a:gradFill rotWithShape="0">
                <a:gsLst>
                  <a:gs pos="0">
                    <a:srgbClr val="BFBF7C"/>
                  </a:gs>
                  <a:gs pos="100000">
                    <a:srgbClr val="91915E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/>
              <a:lstStyle>
                <a:lvl1pPr defTabSz="981075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defTabSz="981075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defTabSz="981075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defTabSz="981075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defTabSz="981075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defTabSz="981075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defTabSz="981075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defTabSz="981075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defTabSz="981075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algn="ctr" eaLnBrk="1" hangingPunct="1">
                  <a:buClr>
                    <a:schemeClr val="tx1"/>
                  </a:buClr>
                </a:pPr>
                <a:r>
                  <a:rPr lang="ko-KR" altLang="en-US" sz="2000" noProof="1">
                    <a:solidFill>
                      <a:schemeClr val="bg1"/>
                    </a:solidFill>
                  </a:rPr>
                  <a:t>요양시설</a:t>
                </a:r>
              </a:p>
            </p:txBody>
          </p:sp>
          <p:sp>
            <p:nvSpPr>
              <p:cNvPr id="42006" name="KMA1D1FEAF"/>
              <p:cNvSpPr>
                <a:spLocks noChangeArrowheads="1"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4910" y="2404"/>
                <a:ext cx="845" cy="16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marL="271463" indent="-271463" defTabSz="981075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defTabSz="981075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defTabSz="981075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defTabSz="981075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defTabSz="981075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defTabSz="981075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defTabSz="981075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defTabSz="981075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defTabSz="981075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>
                  <a:spcBef>
                    <a:spcPct val="40000"/>
                  </a:spcBef>
                  <a:buClr>
                    <a:schemeClr val="tx1"/>
                  </a:buClr>
                  <a:buFont typeface="Marlett" pitchFamily="2" charset="2"/>
                  <a:buChar char="i"/>
                </a:pPr>
                <a:r>
                  <a:rPr lang="ko-KR" altLang="en-US" sz="2000" noProof="1"/>
                  <a:t>수검독려</a:t>
                </a:r>
                <a:endParaRPr lang="ko-KR" altLang="ko-KR" sz="2000" noProof="1"/>
              </a:p>
            </p:txBody>
          </p:sp>
        </p:grpSp>
        <p:sp>
          <p:nvSpPr>
            <p:cNvPr id="41989" name="Line 8"/>
            <p:cNvSpPr>
              <a:spLocks noChangeShapeType="1"/>
            </p:cNvSpPr>
            <p:nvPr/>
          </p:nvSpPr>
          <p:spPr bwMode="auto">
            <a:xfrm>
              <a:off x="996950" y="4271963"/>
              <a:ext cx="973138" cy="0"/>
            </a:xfrm>
            <a:prstGeom prst="line">
              <a:avLst/>
            </a:prstGeom>
            <a:noFill/>
            <a:ln w="6350">
              <a:solidFill>
                <a:srgbClr val="FFFF66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rIns="0" anchor="ctr"/>
            <a:lstStyle/>
            <a:p>
              <a:endParaRPr lang="ko-KR" altLang="en-US"/>
            </a:p>
          </p:txBody>
        </p:sp>
        <p:sp>
          <p:nvSpPr>
            <p:cNvPr id="41990" name="Oval 9"/>
            <p:cNvSpPr>
              <a:spLocks noChangeArrowheads="1"/>
            </p:cNvSpPr>
            <p:nvPr/>
          </p:nvSpPr>
          <p:spPr bwMode="auto">
            <a:xfrm>
              <a:off x="303213" y="2949575"/>
              <a:ext cx="1443037" cy="1322388"/>
            </a:xfrm>
            <a:prstGeom prst="ellipse">
              <a:avLst/>
            </a:prstGeom>
            <a:gradFill rotWithShape="0">
              <a:gsLst>
                <a:gs pos="0">
                  <a:srgbClr val="C55D5D"/>
                </a:gs>
                <a:gs pos="100000">
                  <a:srgbClr val="5B2B2B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0" rIns="0" bIns="0" anchor="ctr"/>
            <a:lstStyle>
              <a:lvl1pPr marL="125413" indent="-125413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>
                <a:buClr>
                  <a:schemeClr val="tx1"/>
                </a:buClr>
              </a:pPr>
              <a:r>
                <a:rPr lang="ko-KR" altLang="en-US" sz="2000" noProof="1">
                  <a:solidFill>
                    <a:schemeClr val="bg1"/>
                  </a:solidFill>
                </a:rPr>
                <a:t>이장단</a:t>
              </a:r>
            </a:p>
          </p:txBody>
        </p:sp>
        <p:sp>
          <p:nvSpPr>
            <p:cNvPr id="41991" name="KMA1D1FEAF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285750" y="4592638"/>
              <a:ext cx="1571625" cy="2520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marL="271463" indent="-271463" defTabSz="981075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defTabSz="981075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defTabSz="981075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defTabSz="981075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defTabSz="981075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defTabSz="9810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defTabSz="9810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defTabSz="9810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defTabSz="98107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tx1"/>
                </a:buClr>
                <a:buFont typeface="Marlett" pitchFamily="2" charset="2"/>
                <a:buChar char="i"/>
              </a:pPr>
              <a:r>
                <a:rPr lang="ko-KR" altLang="ko-KR" sz="2000" noProof="1"/>
                <a:t>479</a:t>
              </a:r>
              <a:r>
                <a:rPr lang="ko-KR" altLang="en-US" sz="2000" noProof="1"/>
                <a:t>명</a:t>
              </a:r>
              <a:endParaRPr lang="ko-KR" altLang="ko-KR" sz="2000" noProof="1"/>
            </a:p>
            <a:p>
              <a:pPr eaLnBrk="1" hangingPunct="1">
                <a:spcBef>
                  <a:spcPct val="40000"/>
                </a:spcBef>
                <a:buClr>
                  <a:schemeClr val="tx1"/>
                </a:buClr>
                <a:buFont typeface="Marlett" pitchFamily="2" charset="2"/>
                <a:buChar char="i"/>
              </a:pPr>
              <a:r>
                <a:rPr lang="ko-KR" altLang="en-US" sz="2000" noProof="1"/>
                <a:t>마을방송</a:t>
              </a:r>
              <a:endParaRPr lang="ko-KR" altLang="ko-KR" sz="2000" noProof="1"/>
            </a:p>
            <a:p>
              <a:pPr eaLnBrk="1" hangingPunct="1">
                <a:spcBef>
                  <a:spcPct val="40000"/>
                </a:spcBef>
                <a:buClr>
                  <a:schemeClr val="tx1"/>
                </a:buClr>
                <a:buFont typeface="Marlett" pitchFamily="2" charset="2"/>
                <a:buChar char="i"/>
              </a:pPr>
              <a:r>
                <a:rPr lang="ko-KR" altLang="en-US" sz="2000" noProof="1"/>
                <a:t>월</a:t>
              </a:r>
              <a:r>
                <a:rPr lang="ko-KR" altLang="ko-KR" sz="2000" noProof="1"/>
                <a:t>1</a:t>
              </a:r>
              <a:r>
                <a:rPr lang="ko-KR" altLang="en-US" sz="2000" noProof="1"/>
                <a:t>회 회의</a:t>
              </a:r>
              <a:endParaRPr lang="ko-KR" altLang="ko-KR" sz="2000" noProof="1"/>
            </a:p>
          </p:txBody>
        </p:sp>
        <p:grpSp>
          <p:nvGrpSpPr>
            <p:cNvPr id="41992" name="Group 11"/>
            <p:cNvGrpSpPr>
              <a:grpSpLocks/>
            </p:cNvGrpSpPr>
            <p:nvPr/>
          </p:nvGrpSpPr>
          <p:grpSpPr bwMode="auto">
            <a:xfrm>
              <a:off x="2068513" y="2949575"/>
              <a:ext cx="1503362" cy="4194175"/>
              <a:chOff x="1406" y="1303"/>
              <a:chExt cx="1093" cy="2759"/>
            </a:xfrm>
          </p:grpSpPr>
          <p:sp>
            <p:nvSpPr>
              <p:cNvPr id="42001" name="Line 12"/>
              <p:cNvSpPr>
                <a:spLocks noChangeShapeType="1"/>
              </p:cNvSpPr>
              <p:nvPr/>
            </p:nvSpPr>
            <p:spPr bwMode="auto">
              <a:xfrm>
                <a:off x="1865" y="2173"/>
                <a:ext cx="634" cy="0"/>
              </a:xfrm>
              <a:prstGeom prst="line">
                <a:avLst/>
              </a:prstGeom>
              <a:noFill/>
              <a:ln w="6350">
                <a:solidFill>
                  <a:srgbClr val="FFFF66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ko-KR" altLang="en-US"/>
              </a:p>
            </p:txBody>
          </p:sp>
          <p:sp>
            <p:nvSpPr>
              <p:cNvPr id="42002" name="Oval 13"/>
              <p:cNvSpPr>
                <a:spLocks noChangeArrowheads="1"/>
              </p:cNvSpPr>
              <p:nvPr/>
            </p:nvSpPr>
            <p:spPr bwMode="auto">
              <a:xfrm>
                <a:off x="1413" y="1303"/>
                <a:ext cx="940" cy="870"/>
              </a:xfrm>
              <a:prstGeom prst="ellipse">
                <a:avLst/>
              </a:prstGeom>
              <a:gradFill rotWithShape="0">
                <a:gsLst>
                  <a:gs pos="0">
                    <a:srgbClr val="9E9E9E"/>
                  </a:gs>
                  <a:gs pos="100000">
                    <a:srgbClr val="494949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/>
              <a:lstStyle>
                <a:lvl1pPr marL="125413" indent="-125413" defTabSz="881063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defTabSz="881063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defTabSz="881063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defTabSz="881063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defTabSz="881063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defTabSz="881063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defTabSz="881063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defTabSz="881063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defTabSz="881063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algn="ctr" eaLnBrk="1" hangingPunct="1">
                  <a:spcBef>
                    <a:spcPct val="20000"/>
                  </a:spcBef>
                  <a:buClr>
                    <a:schemeClr val="tx1"/>
                  </a:buClr>
                </a:pPr>
                <a:r>
                  <a:rPr lang="ko-KR" altLang="en-US" sz="2000" noProof="1">
                    <a:solidFill>
                      <a:schemeClr val="bg1"/>
                    </a:solidFill>
                  </a:rPr>
                  <a:t>의료기관</a:t>
                </a:r>
                <a:endParaRPr lang="ko-KR" altLang="ko-KR" sz="2000" noProof="1">
                  <a:solidFill>
                    <a:schemeClr val="bg1"/>
                  </a:solidFill>
                </a:endParaRPr>
              </a:p>
              <a:p>
                <a:pPr algn="ctr" eaLnBrk="1" hangingPunct="1">
                  <a:spcBef>
                    <a:spcPct val="20000"/>
                  </a:spcBef>
                  <a:buClr>
                    <a:schemeClr val="tx1"/>
                  </a:buClr>
                </a:pPr>
                <a:r>
                  <a:rPr lang="ko-KR" altLang="en-US" sz="2000" noProof="1">
                    <a:solidFill>
                      <a:schemeClr val="bg1"/>
                    </a:solidFill>
                  </a:rPr>
                  <a:t>국민공단</a:t>
                </a:r>
              </a:p>
            </p:txBody>
          </p:sp>
          <p:sp>
            <p:nvSpPr>
              <p:cNvPr id="42003" name="KMA1D1FEAF"/>
              <p:cNvSpPr>
                <a:spLocks noChangeArrowheads="1"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1406" y="2404"/>
                <a:ext cx="903" cy="16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marL="271463" indent="-271463" defTabSz="981075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defTabSz="981075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defTabSz="981075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defTabSz="981075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defTabSz="981075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defTabSz="981075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defTabSz="981075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defTabSz="981075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defTabSz="981075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>
                  <a:spcBef>
                    <a:spcPct val="40000"/>
                  </a:spcBef>
                  <a:buClr>
                    <a:schemeClr val="tx1"/>
                  </a:buClr>
                  <a:buFont typeface="Marlett" pitchFamily="2" charset="2"/>
                  <a:buChar char="i"/>
                </a:pPr>
                <a:r>
                  <a:rPr lang="ko-KR" altLang="ko-KR" sz="2000" noProof="1"/>
                  <a:t>20</a:t>
                </a:r>
                <a:r>
                  <a:rPr lang="ko-KR" altLang="en-US" sz="2000" noProof="1"/>
                  <a:t>개소</a:t>
                </a:r>
                <a:endParaRPr lang="ko-KR" altLang="ko-KR" sz="2000" noProof="1"/>
              </a:p>
              <a:p>
                <a:pPr eaLnBrk="1" hangingPunct="1">
                  <a:spcBef>
                    <a:spcPct val="40000"/>
                  </a:spcBef>
                  <a:buClr>
                    <a:schemeClr val="tx1"/>
                  </a:buClr>
                  <a:buFont typeface="Marlett" pitchFamily="2" charset="2"/>
                  <a:buChar char="i"/>
                </a:pPr>
                <a:r>
                  <a:rPr lang="ko-KR" altLang="en-US" sz="2000" noProof="1"/>
                  <a:t>간담회</a:t>
                </a:r>
                <a:endParaRPr lang="ko-KR" altLang="ko-KR" sz="2000" noProof="1"/>
              </a:p>
            </p:txBody>
          </p:sp>
        </p:grpSp>
        <p:grpSp>
          <p:nvGrpSpPr>
            <p:cNvPr id="41993" name="Group 15"/>
            <p:cNvGrpSpPr>
              <a:grpSpLocks/>
            </p:cNvGrpSpPr>
            <p:nvPr/>
          </p:nvGrpSpPr>
          <p:grpSpPr bwMode="auto">
            <a:xfrm>
              <a:off x="5635625" y="2949575"/>
              <a:ext cx="1651000" cy="4194175"/>
              <a:chOff x="3730" y="1303"/>
              <a:chExt cx="1087" cy="2759"/>
            </a:xfrm>
          </p:grpSpPr>
          <p:sp>
            <p:nvSpPr>
              <p:cNvPr id="41998" name="Line 16"/>
              <p:cNvSpPr>
                <a:spLocks noChangeShapeType="1"/>
              </p:cNvSpPr>
              <p:nvPr/>
            </p:nvSpPr>
            <p:spPr bwMode="auto">
              <a:xfrm>
                <a:off x="4183" y="2173"/>
                <a:ext cx="634" cy="0"/>
              </a:xfrm>
              <a:prstGeom prst="line">
                <a:avLst/>
              </a:prstGeom>
              <a:noFill/>
              <a:ln w="6350">
                <a:solidFill>
                  <a:srgbClr val="FFFF66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ko-KR" altLang="en-US"/>
              </a:p>
            </p:txBody>
          </p:sp>
          <p:sp>
            <p:nvSpPr>
              <p:cNvPr id="41999" name="Oval 17"/>
              <p:cNvSpPr>
                <a:spLocks noChangeArrowheads="1"/>
              </p:cNvSpPr>
              <p:nvPr/>
            </p:nvSpPr>
            <p:spPr bwMode="auto">
              <a:xfrm>
                <a:off x="3731" y="1303"/>
                <a:ext cx="940" cy="870"/>
              </a:xfrm>
              <a:prstGeom prst="ellipse">
                <a:avLst/>
              </a:prstGeom>
              <a:gradFill rotWithShape="0">
                <a:gsLst>
                  <a:gs pos="0">
                    <a:srgbClr val="0066CC"/>
                  </a:gs>
                  <a:gs pos="100000">
                    <a:srgbClr val="002F5E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/>
              <a:lstStyle>
                <a:lvl1pPr marL="125413" indent="-125413" defTabSz="881063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defTabSz="881063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defTabSz="881063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defTabSz="881063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defTabSz="881063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defTabSz="881063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defTabSz="881063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defTabSz="881063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defTabSz="881063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algn="ctr" eaLnBrk="1" hangingPunct="1">
                  <a:buClr>
                    <a:schemeClr val="tx1"/>
                  </a:buClr>
                </a:pPr>
                <a:r>
                  <a:rPr lang="ko-KR" altLang="en-US" sz="2000" noProof="1">
                    <a:solidFill>
                      <a:schemeClr val="bg1"/>
                    </a:solidFill>
                  </a:rPr>
                  <a:t>아파트</a:t>
                </a:r>
                <a:endParaRPr lang="ko-KR" altLang="ko-KR" sz="2000" noProof="1">
                  <a:solidFill>
                    <a:schemeClr val="bg1"/>
                  </a:solidFill>
                </a:endParaRPr>
              </a:p>
              <a:p>
                <a:pPr algn="ctr" eaLnBrk="1" hangingPunct="1">
                  <a:buClr>
                    <a:schemeClr val="tx1"/>
                  </a:buClr>
                </a:pPr>
                <a:r>
                  <a:rPr lang="ko-KR" altLang="en-US" sz="2000" noProof="1">
                    <a:solidFill>
                      <a:schemeClr val="bg1"/>
                    </a:solidFill>
                  </a:rPr>
                  <a:t>지역축제</a:t>
                </a:r>
                <a:endParaRPr lang="ko-KR" altLang="ko-KR" sz="2000" noProof="1">
                  <a:solidFill>
                    <a:schemeClr val="bg1"/>
                  </a:solidFill>
                </a:endParaRPr>
              </a:p>
              <a:p>
                <a:pPr algn="ctr" eaLnBrk="1" hangingPunct="1">
                  <a:buClr>
                    <a:schemeClr val="tx1"/>
                  </a:buClr>
                </a:pPr>
                <a:r>
                  <a:rPr lang="ko-KR" altLang="en-US" sz="2000" noProof="1">
                    <a:solidFill>
                      <a:schemeClr val="bg1"/>
                    </a:solidFill>
                  </a:rPr>
                  <a:t>전광판</a:t>
                </a:r>
              </a:p>
            </p:txBody>
          </p:sp>
          <p:sp>
            <p:nvSpPr>
              <p:cNvPr id="42000" name="KMA1D1FEAF"/>
              <p:cNvSpPr>
                <a:spLocks noChangeArrowheads="1"/>
              </p:cNvSpPr>
              <p:nvPr>
                <p:custDataLst>
                  <p:tags r:id="rId3"/>
                </p:custDataLst>
              </p:nvPr>
            </p:nvSpPr>
            <p:spPr bwMode="auto">
              <a:xfrm>
                <a:off x="3730" y="2404"/>
                <a:ext cx="1075" cy="16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marL="271463" indent="-271463" defTabSz="981075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defTabSz="981075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defTabSz="981075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defTabSz="981075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defTabSz="981075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defTabSz="981075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defTabSz="981075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defTabSz="981075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defTabSz="981075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>
                  <a:spcBef>
                    <a:spcPct val="40000"/>
                  </a:spcBef>
                  <a:buClr>
                    <a:schemeClr val="tx1"/>
                  </a:buClr>
                  <a:buFont typeface="Marlett" pitchFamily="2" charset="2"/>
                  <a:buChar char="i"/>
                </a:pPr>
                <a:r>
                  <a:rPr lang="ko-KR" altLang="ko-KR" sz="2000" noProof="1"/>
                  <a:t>46</a:t>
                </a:r>
                <a:r>
                  <a:rPr lang="ko-KR" altLang="en-US" sz="2000" noProof="1"/>
                  <a:t>개소</a:t>
                </a:r>
                <a:endParaRPr lang="ko-KR" altLang="ko-KR" sz="2000" noProof="1"/>
              </a:p>
              <a:p>
                <a:pPr eaLnBrk="1" hangingPunct="1">
                  <a:spcBef>
                    <a:spcPct val="40000"/>
                  </a:spcBef>
                  <a:buClr>
                    <a:schemeClr val="tx1"/>
                  </a:buClr>
                  <a:buFont typeface="Marlett" pitchFamily="2" charset="2"/>
                  <a:buChar char="i"/>
                </a:pPr>
                <a:r>
                  <a:rPr lang="ko-KR" altLang="en-US" sz="2000" noProof="1"/>
                  <a:t>홍보물 부착</a:t>
                </a:r>
                <a:endParaRPr lang="ko-KR" altLang="ko-KR" sz="2000" noProof="1"/>
              </a:p>
              <a:p>
                <a:pPr eaLnBrk="1" hangingPunct="1">
                  <a:spcBef>
                    <a:spcPct val="40000"/>
                  </a:spcBef>
                  <a:buClr>
                    <a:schemeClr val="tx1"/>
                  </a:buClr>
                  <a:buFont typeface="Marlett" pitchFamily="2" charset="2"/>
                  <a:buChar char="i"/>
                </a:pPr>
                <a:r>
                  <a:rPr lang="ko-KR" altLang="en-US" sz="2000" noProof="1"/>
                  <a:t>켐페인</a:t>
                </a:r>
                <a:endParaRPr lang="ko-KR" altLang="ko-KR" sz="2000" noProof="1"/>
              </a:p>
              <a:p>
                <a:pPr eaLnBrk="1" hangingPunct="1">
                  <a:spcBef>
                    <a:spcPct val="40000"/>
                  </a:spcBef>
                  <a:buClr>
                    <a:schemeClr val="tx1"/>
                  </a:buClr>
                  <a:buFont typeface="Marlett" pitchFamily="2" charset="2"/>
                  <a:buChar char="i"/>
                </a:pPr>
                <a:r>
                  <a:rPr lang="ko-KR" altLang="en-US" sz="2000" noProof="1"/>
                  <a:t>홍보문구 게시</a:t>
                </a:r>
                <a:endParaRPr lang="ko-KR" altLang="ko-KR" sz="2000" noProof="1"/>
              </a:p>
            </p:txBody>
          </p:sp>
        </p:grpSp>
        <p:grpSp>
          <p:nvGrpSpPr>
            <p:cNvPr id="41994" name="Group 19"/>
            <p:cNvGrpSpPr>
              <a:grpSpLocks/>
            </p:cNvGrpSpPr>
            <p:nvPr/>
          </p:nvGrpSpPr>
          <p:grpSpPr bwMode="auto">
            <a:xfrm>
              <a:off x="3849688" y="2949575"/>
              <a:ext cx="1508125" cy="4194175"/>
              <a:chOff x="2567" y="1303"/>
              <a:chExt cx="1086" cy="2759"/>
            </a:xfrm>
          </p:grpSpPr>
          <p:sp>
            <p:nvSpPr>
              <p:cNvPr id="41995" name="Line 20"/>
              <p:cNvSpPr>
                <a:spLocks noChangeShapeType="1"/>
              </p:cNvSpPr>
              <p:nvPr/>
            </p:nvSpPr>
            <p:spPr bwMode="auto">
              <a:xfrm>
                <a:off x="3019" y="2173"/>
                <a:ext cx="634" cy="0"/>
              </a:xfrm>
              <a:prstGeom prst="line">
                <a:avLst/>
              </a:prstGeom>
              <a:noFill/>
              <a:ln w="6350">
                <a:solidFill>
                  <a:srgbClr val="FFFF66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ko-KR" altLang="en-US"/>
              </a:p>
            </p:txBody>
          </p:sp>
          <p:sp>
            <p:nvSpPr>
              <p:cNvPr id="41996" name="Oval 21"/>
              <p:cNvSpPr>
                <a:spLocks noChangeArrowheads="1"/>
              </p:cNvSpPr>
              <p:nvPr/>
            </p:nvSpPr>
            <p:spPr bwMode="auto">
              <a:xfrm>
                <a:off x="2567" y="1303"/>
                <a:ext cx="940" cy="870"/>
              </a:xfrm>
              <a:prstGeom prst="ellipse">
                <a:avLst/>
              </a:prstGeom>
              <a:gradFill rotWithShape="0">
                <a:gsLst>
                  <a:gs pos="0">
                    <a:srgbClr val="438E65"/>
                  </a:gs>
                  <a:gs pos="100000">
                    <a:srgbClr val="1F422F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/>
              <a:lstStyle>
                <a:lvl1pPr marL="125413" indent="-125413" defTabSz="881063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defTabSz="881063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defTabSz="881063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defTabSz="881063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defTabSz="881063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defTabSz="881063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defTabSz="881063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defTabSz="881063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defTabSz="881063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algn="ctr" eaLnBrk="1" hangingPunct="1">
                  <a:spcBef>
                    <a:spcPct val="20000"/>
                  </a:spcBef>
                  <a:buClr>
                    <a:schemeClr val="tx1"/>
                  </a:buClr>
                </a:pPr>
                <a:r>
                  <a:rPr lang="ko-KR" altLang="en-US" sz="2000" noProof="1">
                    <a:solidFill>
                      <a:schemeClr val="bg1"/>
                    </a:solidFill>
                  </a:rPr>
                  <a:t>제조업체</a:t>
                </a:r>
              </a:p>
            </p:txBody>
          </p:sp>
          <p:sp>
            <p:nvSpPr>
              <p:cNvPr id="41997" name="KMA1D1FEAF"/>
              <p:cNvSpPr>
                <a:spLocks noChangeArrowheads="1"/>
              </p:cNvSpPr>
              <p:nvPr>
                <p:custDataLst>
                  <p:tags r:id="rId2"/>
                </p:custDataLst>
              </p:nvPr>
            </p:nvSpPr>
            <p:spPr bwMode="auto">
              <a:xfrm>
                <a:off x="2569" y="2404"/>
                <a:ext cx="934" cy="16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marL="271463" indent="-271463" defTabSz="981075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defTabSz="981075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defTabSz="981075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defTabSz="981075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defTabSz="981075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defTabSz="981075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defTabSz="981075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defTabSz="981075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defTabSz="981075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>
                  <a:spcBef>
                    <a:spcPct val="40000"/>
                  </a:spcBef>
                  <a:buClr>
                    <a:schemeClr val="tx1"/>
                  </a:buClr>
                  <a:buFont typeface="Marlett" pitchFamily="2" charset="2"/>
                  <a:buChar char="i"/>
                </a:pPr>
                <a:r>
                  <a:rPr lang="ko-KR" altLang="ko-KR" sz="2000" noProof="1"/>
                  <a:t>254</a:t>
                </a:r>
                <a:r>
                  <a:rPr lang="ko-KR" altLang="en-US" sz="2000" noProof="1"/>
                  <a:t>개소</a:t>
                </a:r>
                <a:endParaRPr lang="ko-KR" altLang="ko-KR" sz="2000" noProof="1"/>
              </a:p>
            </p:txBody>
          </p:sp>
        </p:grpSp>
      </p:grp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Group 28"/>
          <p:cNvGrpSpPr>
            <a:grpSpLocks/>
          </p:cNvGrpSpPr>
          <p:nvPr/>
        </p:nvGrpSpPr>
        <p:grpSpPr bwMode="auto">
          <a:xfrm>
            <a:off x="447675" y="857250"/>
            <a:ext cx="8948738" cy="1000125"/>
            <a:chOff x="260" y="854"/>
            <a:chExt cx="5173" cy="674"/>
          </a:xfrm>
        </p:grpSpPr>
        <p:pic>
          <p:nvPicPr>
            <p:cNvPr id="43017" name="Picture 29" descr="흰바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51"/>
            <a:stretch>
              <a:fillRect/>
            </a:stretch>
          </p:blipFill>
          <p:spPr bwMode="auto">
            <a:xfrm>
              <a:off x="260" y="854"/>
              <a:ext cx="5173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" name="Text Box 30"/>
            <p:cNvSpPr txBox="1">
              <a:spLocks noChangeArrowheads="1"/>
            </p:cNvSpPr>
            <p:nvPr/>
          </p:nvSpPr>
          <p:spPr bwMode="auto">
            <a:xfrm>
              <a:off x="542" y="928"/>
              <a:ext cx="3912" cy="3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지역사회 모니터링</a:t>
              </a:r>
            </a:p>
          </p:txBody>
        </p:sp>
        <p:grpSp>
          <p:nvGrpSpPr>
            <p:cNvPr id="43019" name="Group 31"/>
            <p:cNvGrpSpPr>
              <a:grpSpLocks/>
            </p:cNvGrpSpPr>
            <p:nvPr/>
          </p:nvGrpSpPr>
          <p:grpSpPr bwMode="auto">
            <a:xfrm>
              <a:off x="322" y="937"/>
              <a:ext cx="220" cy="317"/>
              <a:chOff x="402" y="2478"/>
              <a:chExt cx="186" cy="363"/>
            </a:xfrm>
          </p:grpSpPr>
          <p:sp>
            <p:nvSpPr>
              <p:cNvPr id="43020" name="AutoShape 32"/>
              <p:cNvSpPr>
                <a:spLocks noChangeArrowheads="1"/>
              </p:cNvSpPr>
              <p:nvPr/>
            </p:nvSpPr>
            <p:spPr bwMode="auto">
              <a:xfrm>
                <a:off x="402" y="2478"/>
                <a:ext cx="181" cy="363"/>
              </a:xfrm>
              <a:prstGeom prst="roundRect">
                <a:avLst>
                  <a:gd name="adj" fmla="val 11051"/>
                </a:avLst>
              </a:prstGeom>
              <a:gradFill rotWithShape="1">
                <a:gsLst>
                  <a:gs pos="0">
                    <a:srgbClr val="923A00"/>
                  </a:gs>
                  <a:gs pos="100000">
                    <a:srgbClr val="FF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43021" name="AutoShape 33"/>
              <p:cNvSpPr>
                <a:spLocks noChangeArrowheads="1"/>
              </p:cNvSpPr>
              <p:nvPr/>
            </p:nvSpPr>
            <p:spPr bwMode="auto">
              <a:xfrm flipV="1">
                <a:off x="409" y="2478"/>
                <a:ext cx="179" cy="100"/>
              </a:xfrm>
              <a:prstGeom prst="roundRect">
                <a:avLst>
                  <a:gd name="adj" fmla="val 15000"/>
                </a:avLst>
              </a:prstGeom>
              <a:gradFill rotWithShape="1">
                <a:gsLst>
                  <a:gs pos="0">
                    <a:srgbClr val="FF9933">
                      <a:alpha val="0"/>
                    </a:srgb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97" name="Text Box 34"/>
              <p:cNvSpPr txBox="1">
                <a:spLocks noChangeArrowheads="1"/>
              </p:cNvSpPr>
              <p:nvPr/>
            </p:nvSpPr>
            <p:spPr bwMode="auto">
              <a:xfrm>
                <a:off x="409" y="2525"/>
                <a:ext cx="174" cy="2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lIns="0" tIns="0" rIns="0" bIns="0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algn="ctr" eaLnBrk="1" latinLnBrk="0" hangingPunct="1"/>
                <a:r>
                  <a:rPr lang="en-US" altLang="ko-KR" sz="2400">
                    <a:solidFill>
                      <a:schemeClr val="bg1"/>
                    </a:solidFill>
                  </a:rPr>
                  <a:t>4</a:t>
                </a:r>
              </a:p>
            </p:txBody>
          </p:sp>
        </p:grpSp>
      </p:grpSp>
      <p:grpSp>
        <p:nvGrpSpPr>
          <p:cNvPr id="43011" name="Group 3"/>
          <p:cNvGrpSpPr>
            <a:grpSpLocks/>
          </p:cNvGrpSpPr>
          <p:nvPr/>
        </p:nvGrpSpPr>
        <p:grpSpPr bwMode="auto">
          <a:xfrm>
            <a:off x="214313" y="2619375"/>
            <a:ext cx="8786812" cy="3095625"/>
            <a:chOff x="996" y="1724"/>
            <a:chExt cx="4368" cy="838"/>
          </a:xfrm>
        </p:grpSpPr>
        <p:sp>
          <p:nvSpPr>
            <p:cNvPr id="43012" name="Freeform 4"/>
            <p:cNvSpPr>
              <a:spLocks/>
            </p:cNvSpPr>
            <p:nvPr/>
          </p:nvSpPr>
          <p:spPr bwMode="auto">
            <a:xfrm>
              <a:off x="1024" y="1724"/>
              <a:ext cx="2801" cy="816"/>
            </a:xfrm>
            <a:custGeom>
              <a:avLst/>
              <a:gdLst>
                <a:gd name="T0" fmla="*/ 1380 w 2801"/>
                <a:gd name="T1" fmla="*/ 280 h 816"/>
                <a:gd name="T2" fmla="*/ 712 w 2801"/>
                <a:gd name="T3" fmla="*/ 0 h 816"/>
                <a:gd name="T4" fmla="*/ 0 w 2801"/>
                <a:gd name="T5" fmla="*/ 408 h 816"/>
                <a:gd name="T6" fmla="*/ 690 w 2801"/>
                <a:gd name="T7" fmla="*/ 816 h 816"/>
                <a:gd name="T8" fmla="*/ 1420 w 2801"/>
                <a:gd name="T9" fmla="*/ 412 h 816"/>
                <a:gd name="T10" fmla="*/ 2112 w 2801"/>
                <a:gd name="T11" fmla="*/ 4 h 816"/>
                <a:gd name="T12" fmla="*/ 2801 w 2801"/>
                <a:gd name="T13" fmla="*/ 292 h 8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801"/>
                <a:gd name="T22" fmla="*/ 0 h 816"/>
                <a:gd name="T23" fmla="*/ 2801 w 2801"/>
                <a:gd name="T24" fmla="*/ 816 h 8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801" h="816">
                  <a:moveTo>
                    <a:pt x="1380" y="280"/>
                  </a:moveTo>
                  <a:cubicBezTo>
                    <a:pt x="1276" y="132"/>
                    <a:pt x="1072" y="0"/>
                    <a:pt x="712" y="0"/>
                  </a:cubicBezTo>
                  <a:cubicBezTo>
                    <a:pt x="352" y="0"/>
                    <a:pt x="0" y="172"/>
                    <a:pt x="0" y="408"/>
                  </a:cubicBezTo>
                  <a:cubicBezTo>
                    <a:pt x="0" y="644"/>
                    <a:pt x="328" y="816"/>
                    <a:pt x="690" y="816"/>
                  </a:cubicBezTo>
                  <a:cubicBezTo>
                    <a:pt x="1052" y="816"/>
                    <a:pt x="1420" y="660"/>
                    <a:pt x="1420" y="412"/>
                  </a:cubicBezTo>
                  <a:cubicBezTo>
                    <a:pt x="1420" y="164"/>
                    <a:pt x="1700" y="4"/>
                    <a:pt x="2112" y="4"/>
                  </a:cubicBezTo>
                  <a:cubicBezTo>
                    <a:pt x="2524" y="4"/>
                    <a:pt x="2717" y="163"/>
                    <a:pt x="2801" y="292"/>
                  </a:cubicBezTo>
                </a:path>
              </a:pathLst>
            </a:custGeom>
            <a:noFill/>
            <a:ln w="76200">
              <a:solidFill>
                <a:srgbClr val="BEBEBE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40792" tIns="40792" rIns="40792" bIns="40792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 sz="2400" b="1">
                <a:ea typeface="굴림" pitchFamily="50" charset="-127"/>
              </a:endParaRPr>
            </a:p>
          </p:txBody>
        </p:sp>
        <p:sp>
          <p:nvSpPr>
            <p:cNvPr id="43013" name="Freeform 5"/>
            <p:cNvSpPr>
              <a:spLocks/>
            </p:cNvSpPr>
            <p:nvPr/>
          </p:nvSpPr>
          <p:spPr bwMode="auto">
            <a:xfrm rot="10800000">
              <a:off x="2528" y="1724"/>
              <a:ext cx="2801" cy="816"/>
            </a:xfrm>
            <a:custGeom>
              <a:avLst/>
              <a:gdLst>
                <a:gd name="T0" fmla="*/ 1380 w 2801"/>
                <a:gd name="T1" fmla="*/ 280 h 816"/>
                <a:gd name="T2" fmla="*/ 712 w 2801"/>
                <a:gd name="T3" fmla="*/ 0 h 816"/>
                <a:gd name="T4" fmla="*/ 0 w 2801"/>
                <a:gd name="T5" fmla="*/ 408 h 816"/>
                <a:gd name="T6" fmla="*/ 690 w 2801"/>
                <a:gd name="T7" fmla="*/ 816 h 816"/>
                <a:gd name="T8" fmla="*/ 1420 w 2801"/>
                <a:gd name="T9" fmla="*/ 412 h 816"/>
                <a:gd name="T10" fmla="*/ 2112 w 2801"/>
                <a:gd name="T11" fmla="*/ 4 h 816"/>
                <a:gd name="T12" fmla="*/ 2801 w 2801"/>
                <a:gd name="T13" fmla="*/ 292 h 8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801"/>
                <a:gd name="T22" fmla="*/ 0 h 816"/>
                <a:gd name="T23" fmla="*/ 2801 w 2801"/>
                <a:gd name="T24" fmla="*/ 816 h 8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801" h="816">
                  <a:moveTo>
                    <a:pt x="1380" y="280"/>
                  </a:moveTo>
                  <a:cubicBezTo>
                    <a:pt x="1276" y="132"/>
                    <a:pt x="1072" y="0"/>
                    <a:pt x="712" y="0"/>
                  </a:cubicBezTo>
                  <a:cubicBezTo>
                    <a:pt x="352" y="0"/>
                    <a:pt x="0" y="172"/>
                    <a:pt x="0" y="408"/>
                  </a:cubicBezTo>
                  <a:cubicBezTo>
                    <a:pt x="0" y="644"/>
                    <a:pt x="328" y="816"/>
                    <a:pt x="690" y="816"/>
                  </a:cubicBezTo>
                  <a:cubicBezTo>
                    <a:pt x="1052" y="816"/>
                    <a:pt x="1420" y="660"/>
                    <a:pt x="1420" y="412"/>
                  </a:cubicBezTo>
                  <a:cubicBezTo>
                    <a:pt x="1420" y="164"/>
                    <a:pt x="1700" y="4"/>
                    <a:pt x="2112" y="4"/>
                  </a:cubicBezTo>
                  <a:cubicBezTo>
                    <a:pt x="2524" y="4"/>
                    <a:pt x="2717" y="163"/>
                    <a:pt x="2801" y="292"/>
                  </a:cubicBezTo>
                </a:path>
              </a:pathLst>
            </a:custGeom>
            <a:noFill/>
            <a:ln w="76200">
              <a:solidFill>
                <a:srgbClr val="BEBEBE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40792" tIns="40792" rIns="40792" bIns="40792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 sz="2400" b="1">
                <a:ea typeface="굴림" pitchFamily="50" charset="-127"/>
              </a:endParaRPr>
            </a:p>
          </p:txBody>
        </p:sp>
        <p:sp>
          <p:nvSpPr>
            <p:cNvPr id="43014" name="Oval 6"/>
            <p:cNvSpPr>
              <a:spLocks noChangeArrowheads="1"/>
            </p:cNvSpPr>
            <p:nvPr/>
          </p:nvSpPr>
          <p:spPr bwMode="auto">
            <a:xfrm>
              <a:off x="996" y="1760"/>
              <a:ext cx="1440" cy="802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40792" tIns="40792" rIns="40792" bIns="40792" anchor="ctr"/>
            <a:lstStyle>
              <a:lvl1pPr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ko-KR" altLang="en-US" sz="2400" b="1" noProof="1"/>
                <a:t>의료기관</a:t>
              </a:r>
              <a:endParaRPr lang="ko-KR" altLang="ko-KR" sz="2400" b="1" noProof="1"/>
            </a:p>
            <a:p>
              <a:pPr algn="ctr" eaLnBrk="1" hangingPunct="1"/>
              <a:r>
                <a:rPr lang="ko-KR" altLang="en-US" sz="2400" b="1" noProof="1"/>
                <a:t>건강검진센타</a:t>
              </a:r>
              <a:endParaRPr lang="ko-KR" altLang="ko-KR" sz="2400" b="1" noProof="1"/>
            </a:p>
            <a:p>
              <a:pPr algn="ctr" eaLnBrk="1" hangingPunct="1"/>
              <a:r>
                <a:rPr lang="ko-KR" altLang="ko-KR" sz="2400" b="1" noProof="1"/>
                <a:t>(</a:t>
              </a:r>
              <a:r>
                <a:rPr lang="ko-KR" altLang="en-US" sz="2400" b="1" noProof="1"/>
                <a:t>동향파악</a:t>
              </a:r>
              <a:r>
                <a:rPr lang="ko-KR" altLang="ko-KR" sz="2400" b="1" noProof="1"/>
                <a:t>)</a:t>
              </a:r>
            </a:p>
            <a:p>
              <a:pPr algn="ctr" eaLnBrk="1" hangingPunct="1"/>
              <a:endParaRPr lang="ko-KR" altLang="ko-KR" sz="2400" b="1" noProof="1"/>
            </a:p>
          </p:txBody>
        </p:sp>
        <p:sp>
          <p:nvSpPr>
            <p:cNvPr id="43015" name="Oval 7"/>
            <p:cNvSpPr>
              <a:spLocks noChangeArrowheads="1"/>
            </p:cNvSpPr>
            <p:nvPr/>
          </p:nvSpPr>
          <p:spPr bwMode="auto">
            <a:xfrm>
              <a:off x="2416" y="1760"/>
              <a:ext cx="1440" cy="802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40792" tIns="40792" rIns="40792" bIns="40792" anchor="ctr"/>
            <a:lstStyle>
              <a:lvl1pPr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ko-KR" altLang="en-US" sz="2400" b="1" noProof="1"/>
                <a:t>사회복지담당자</a:t>
              </a:r>
              <a:endParaRPr lang="ko-KR" altLang="ko-KR" sz="2400" b="1" noProof="1"/>
            </a:p>
            <a:p>
              <a:pPr algn="ctr" eaLnBrk="1" hangingPunct="1"/>
              <a:r>
                <a:rPr lang="ko-KR" altLang="en-US" sz="2400" b="1" noProof="1"/>
                <a:t>이통장</a:t>
              </a:r>
              <a:endParaRPr lang="ko-KR" altLang="ko-KR" sz="2400" b="1" noProof="1"/>
            </a:p>
            <a:p>
              <a:pPr algn="ctr" eaLnBrk="1" hangingPunct="1"/>
              <a:r>
                <a:rPr lang="ko-KR" altLang="ko-KR" sz="2400" b="1" noProof="1"/>
                <a:t>(</a:t>
              </a:r>
              <a:r>
                <a:rPr lang="ko-KR" altLang="en-US" sz="2400" b="1" noProof="1" smtClean="0"/>
                <a:t>검진과  </a:t>
              </a:r>
              <a:r>
                <a:rPr lang="ko-KR" altLang="en-US" sz="2400" b="1" noProof="1" smtClean="0"/>
                <a:t>암환자</a:t>
              </a:r>
              <a:endParaRPr lang="en-US" altLang="ko-KR" sz="2400" b="1" noProof="1" smtClean="0"/>
            </a:p>
            <a:p>
              <a:pPr algn="ctr" eaLnBrk="1" hangingPunct="1"/>
              <a:r>
                <a:rPr lang="ko-KR" altLang="en-US" sz="2400" b="1" noProof="1" smtClean="0"/>
                <a:t>의료비</a:t>
              </a:r>
              <a:endParaRPr lang="ko-KR" altLang="ko-KR" sz="2400" b="1" noProof="1"/>
            </a:p>
            <a:p>
              <a:pPr algn="ctr" eaLnBrk="1" hangingPunct="1"/>
              <a:r>
                <a:rPr lang="ko-KR" altLang="en-US" sz="2400" b="1" noProof="1"/>
                <a:t>지원 관계 주지</a:t>
              </a:r>
              <a:r>
                <a:rPr lang="ko-KR" altLang="ko-KR" sz="2400" b="1" noProof="1"/>
                <a:t>)</a:t>
              </a:r>
            </a:p>
          </p:txBody>
        </p:sp>
        <p:sp>
          <p:nvSpPr>
            <p:cNvPr id="43016" name="Oval 8"/>
            <p:cNvSpPr>
              <a:spLocks noChangeArrowheads="1"/>
            </p:cNvSpPr>
            <p:nvPr/>
          </p:nvSpPr>
          <p:spPr bwMode="auto">
            <a:xfrm>
              <a:off x="3924" y="1760"/>
              <a:ext cx="1440" cy="802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40792" tIns="40792" rIns="40792" bIns="40792" anchor="ctr"/>
            <a:lstStyle>
              <a:lvl1pPr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ko-KR" altLang="en-US" sz="2400" b="1" noProof="1"/>
                <a:t>암환자 의료비 지원</a:t>
              </a:r>
              <a:endParaRPr lang="ko-KR" altLang="ko-KR" sz="2400" b="1" noProof="1"/>
            </a:p>
            <a:p>
              <a:pPr algn="ctr" eaLnBrk="1" hangingPunct="1"/>
              <a:r>
                <a:rPr lang="ko-KR" altLang="en-US" sz="2400" b="1" noProof="1"/>
                <a:t>만족도 조사</a:t>
              </a:r>
              <a:endParaRPr lang="ko-KR" altLang="ko-KR" sz="2400" b="1" noProof="1"/>
            </a:p>
            <a:p>
              <a:pPr algn="ctr" eaLnBrk="1" hangingPunct="1"/>
              <a:r>
                <a:rPr lang="ko-KR" altLang="ko-KR" sz="2400" b="1" noProof="1"/>
                <a:t>(</a:t>
              </a:r>
              <a:r>
                <a:rPr lang="ko-KR" altLang="en-US" sz="2400" b="1" noProof="1" smtClean="0"/>
                <a:t>검진과 암환자 </a:t>
              </a:r>
              <a:endParaRPr lang="ko-KR" altLang="ko-KR" sz="2400" b="1" noProof="1"/>
            </a:p>
            <a:p>
              <a:pPr algn="ctr" eaLnBrk="1" hangingPunct="1"/>
              <a:r>
                <a:rPr lang="ko-KR" altLang="en-US" sz="2400" b="1" noProof="1"/>
                <a:t>의료비 관계</a:t>
              </a:r>
              <a:endParaRPr lang="ko-KR" altLang="ko-KR" sz="2400" b="1" noProof="1"/>
            </a:p>
            <a:p>
              <a:pPr algn="ctr" eaLnBrk="1" hangingPunct="1"/>
              <a:r>
                <a:rPr lang="ko-KR" altLang="en-US" sz="2400" b="1" noProof="1"/>
                <a:t>홍보 역할 유도</a:t>
              </a:r>
              <a:r>
                <a:rPr lang="ko-KR" altLang="ko-KR" sz="2400" b="1" noProof="1"/>
                <a:t>)</a:t>
              </a:r>
            </a:p>
          </p:txBody>
        </p:sp>
      </p:grp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Group 28"/>
          <p:cNvGrpSpPr>
            <a:grpSpLocks/>
          </p:cNvGrpSpPr>
          <p:nvPr/>
        </p:nvGrpSpPr>
        <p:grpSpPr bwMode="auto">
          <a:xfrm>
            <a:off x="447675" y="857250"/>
            <a:ext cx="8948738" cy="1000125"/>
            <a:chOff x="260" y="854"/>
            <a:chExt cx="5173" cy="674"/>
          </a:xfrm>
        </p:grpSpPr>
        <p:pic>
          <p:nvPicPr>
            <p:cNvPr id="44048" name="Picture 29" descr="흰바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51"/>
            <a:stretch>
              <a:fillRect/>
            </a:stretch>
          </p:blipFill>
          <p:spPr bwMode="auto">
            <a:xfrm>
              <a:off x="260" y="854"/>
              <a:ext cx="5173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" name="Text Box 30"/>
            <p:cNvSpPr txBox="1">
              <a:spLocks noChangeArrowheads="1"/>
            </p:cNvSpPr>
            <p:nvPr/>
          </p:nvSpPr>
          <p:spPr bwMode="auto">
            <a:xfrm>
              <a:off x="542" y="928"/>
              <a:ext cx="3912" cy="3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장애요인 해결</a:t>
              </a:r>
            </a:p>
          </p:txBody>
        </p:sp>
        <p:grpSp>
          <p:nvGrpSpPr>
            <p:cNvPr id="44050" name="Group 31"/>
            <p:cNvGrpSpPr>
              <a:grpSpLocks/>
            </p:cNvGrpSpPr>
            <p:nvPr/>
          </p:nvGrpSpPr>
          <p:grpSpPr bwMode="auto">
            <a:xfrm>
              <a:off x="322" y="937"/>
              <a:ext cx="220" cy="317"/>
              <a:chOff x="402" y="2478"/>
              <a:chExt cx="186" cy="363"/>
            </a:xfrm>
          </p:grpSpPr>
          <p:sp>
            <p:nvSpPr>
              <p:cNvPr id="44051" name="AutoShape 32"/>
              <p:cNvSpPr>
                <a:spLocks noChangeArrowheads="1"/>
              </p:cNvSpPr>
              <p:nvPr/>
            </p:nvSpPr>
            <p:spPr bwMode="auto">
              <a:xfrm>
                <a:off x="402" y="2478"/>
                <a:ext cx="181" cy="363"/>
              </a:xfrm>
              <a:prstGeom prst="roundRect">
                <a:avLst>
                  <a:gd name="adj" fmla="val 11051"/>
                </a:avLst>
              </a:prstGeom>
              <a:gradFill rotWithShape="1">
                <a:gsLst>
                  <a:gs pos="0">
                    <a:srgbClr val="923A00"/>
                  </a:gs>
                  <a:gs pos="100000">
                    <a:srgbClr val="FF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44052" name="AutoShape 33"/>
              <p:cNvSpPr>
                <a:spLocks noChangeArrowheads="1"/>
              </p:cNvSpPr>
              <p:nvPr/>
            </p:nvSpPr>
            <p:spPr bwMode="auto">
              <a:xfrm flipV="1">
                <a:off x="409" y="2478"/>
                <a:ext cx="179" cy="100"/>
              </a:xfrm>
              <a:prstGeom prst="roundRect">
                <a:avLst>
                  <a:gd name="adj" fmla="val 15000"/>
                </a:avLst>
              </a:prstGeom>
              <a:gradFill rotWithShape="1">
                <a:gsLst>
                  <a:gs pos="0">
                    <a:srgbClr val="FF9933">
                      <a:alpha val="0"/>
                    </a:srgb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97" name="Text Box 34"/>
              <p:cNvSpPr txBox="1">
                <a:spLocks noChangeArrowheads="1"/>
              </p:cNvSpPr>
              <p:nvPr/>
            </p:nvSpPr>
            <p:spPr bwMode="auto">
              <a:xfrm>
                <a:off x="409" y="2525"/>
                <a:ext cx="174" cy="2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lIns="0" tIns="0" rIns="0" bIns="0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algn="ctr" eaLnBrk="1" latinLnBrk="0" hangingPunct="1"/>
                <a:r>
                  <a:rPr lang="en-US" altLang="ko-KR" sz="2400">
                    <a:solidFill>
                      <a:schemeClr val="bg1"/>
                    </a:solidFill>
                  </a:rPr>
                  <a:t>5</a:t>
                </a:r>
              </a:p>
            </p:txBody>
          </p:sp>
        </p:grpSp>
      </p:grpSp>
      <p:sp>
        <p:nvSpPr>
          <p:cNvPr id="46" name="AutoShape 5"/>
          <p:cNvSpPr>
            <a:spLocks noChangeArrowheads="1"/>
          </p:cNvSpPr>
          <p:nvPr/>
        </p:nvSpPr>
        <p:spPr bwMode="auto">
          <a:xfrm>
            <a:off x="950913" y="2586038"/>
            <a:ext cx="6975475" cy="1239837"/>
          </a:xfrm>
          <a:prstGeom prst="curvedDownArrow">
            <a:avLst>
              <a:gd name="adj1" fmla="val 57407"/>
              <a:gd name="adj2" fmla="val 89653"/>
              <a:gd name="adj3" fmla="val 22551"/>
            </a:avLst>
          </a:prstGeom>
          <a:gradFill rotWithShape="0">
            <a:gsLst>
              <a:gs pos="0">
                <a:srgbClr val="76641A"/>
              </a:gs>
              <a:gs pos="50000">
                <a:srgbClr val="FFD939"/>
              </a:gs>
              <a:gs pos="100000">
                <a:srgbClr val="76641A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8082" tIns="49041" rIns="98082" bIns="49041" anchor="ctr"/>
          <a:lstStyle>
            <a:lvl1pPr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/>
            <a:endParaRPr lang="ko-KR" altLang="ko-KR" sz="1300" noProof="1">
              <a:latin typeface="Arial" pitchFamily="34" charset="0"/>
            </a:endParaRPr>
          </a:p>
        </p:txBody>
      </p:sp>
      <p:sp>
        <p:nvSpPr>
          <p:cNvPr id="44036" name="AutoShape 7"/>
          <p:cNvSpPr>
            <a:spLocks noChangeArrowheads="1"/>
          </p:cNvSpPr>
          <p:nvPr/>
        </p:nvSpPr>
        <p:spPr bwMode="auto">
          <a:xfrm>
            <a:off x="6137275" y="4022725"/>
            <a:ext cx="2492375" cy="1020763"/>
          </a:xfrm>
          <a:prstGeom prst="chevron">
            <a:avLst>
              <a:gd name="adj" fmla="val 45103"/>
            </a:avLst>
          </a:prstGeom>
          <a:gradFill rotWithShape="0">
            <a:gsLst>
              <a:gs pos="0">
                <a:srgbClr val="002F5E"/>
              </a:gs>
              <a:gs pos="50000">
                <a:srgbClr val="0066CC"/>
              </a:gs>
              <a:gs pos="100000">
                <a:srgbClr val="002F5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32203" tIns="47212" rIns="94424" bIns="47212" anchor="ctr" anchorCtr="1"/>
          <a:lstStyle>
            <a:lvl1pPr defTabSz="981075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81075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81075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81075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81075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>
              <a:buClr>
                <a:schemeClr val="tx1"/>
              </a:buClr>
            </a:pPr>
            <a:r>
              <a:rPr lang="ko-KR" altLang="ko-KR" sz="2000" noProof="1">
                <a:solidFill>
                  <a:schemeClr val="bg1"/>
                </a:solidFill>
              </a:rPr>
              <a:t>20</a:t>
            </a:r>
            <a:r>
              <a:rPr lang="ko-KR" altLang="en-US" sz="2000" noProof="1">
                <a:solidFill>
                  <a:schemeClr val="bg1"/>
                </a:solidFill>
              </a:rPr>
              <a:t>일 해결</a:t>
            </a:r>
            <a:endParaRPr lang="ko-KR" altLang="ko-KR" sz="2000" noProof="1">
              <a:solidFill>
                <a:schemeClr val="bg1"/>
              </a:solidFill>
            </a:endParaRPr>
          </a:p>
          <a:p>
            <a:pPr algn="ctr" eaLnBrk="1" hangingPunct="1">
              <a:buClr>
                <a:schemeClr val="tx1"/>
              </a:buClr>
            </a:pPr>
            <a:r>
              <a:rPr lang="ko-KR" altLang="ko-KR" sz="2000" noProof="1">
                <a:solidFill>
                  <a:schemeClr val="bg1"/>
                </a:solidFill>
              </a:rPr>
              <a:t>(</a:t>
            </a:r>
            <a:r>
              <a:rPr lang="ko-KR" altLang="en-US" sz="2000" noProof="1">
                <a:solidFill>
                  <a:schemeClr val="bg1"/>
                </a:solidFill>
              </a:rPr>
              <a:t>지역자원</a:t>
            </a:r>
            <a:r>
              <a:rPr lang="ko-KR" altLang="ko-KR" sz="2000" noProof="1">
                <a:solidFill>
                  <a:schemeClr val="bg1"/>
                </a:solidFill>
              </a:rPr>
              <a:t>45</a:t>
            </a:r>
            <a:r>
              <a:rPr lang="ko-KR" altLang="en-US" sz="2000" noProof="1">
                <a:solidFill>
                  <a:schemeClr val="bg1"/>
                </a:solidFill>
              </a:rPr>
              <a:t>명</a:t>
            </a:r>
            <a:r>
              <a:rPr lang="ko-KR" altLang="ko-KR" sz="2000" noProof="1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44037" name="KMA1D1FEAF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929313" y="4895850"/>
            <a:ext cx="28575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32203" tIns="47212" rIns="94424" bIns="47212" anchor="ctr" anchorCtr="1"/>
          <a:lstStyle>
            <a:lvl1pPr marL="342900" indent="-342900" defTabSz="981075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81075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81075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81075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81075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40000"/>
              </a:spcBef>
              <a:buClr>
                <a:schemeClr val="tx1"/>
              </a:buClr>
              <a:buFont typeface="Marlett" pitchFamily="2" charset="2"/>
              <a:buChar char="i"/>
            </a:pPr>
            <a:r>
              <a:rPr lang="ko-KR" altLang="en-US" noProof="1"/>
              <a:t>학생 자원봉사단 </a:t>
            </a:r>
            <a:r>
              <a:rPr lang="ko-KR" altLang="ko-KR" noProof="1"/>
              <a:t>34</a:t>
            </a:r>
            <a:r>
              <a:rPr lang="ko-KR" altLang="en-US" noProof="1"/>
              <a:t>명</a:t>
            </a:r>
            <a:endParaRPr lang="ko-KR" altLang="ko-KR" noProof="1"/>
          </a:p>
          <a:p>
            <a:pPr eaLnBrk="1" hangingPunct="1">
              <a:spcBef>
                <a:spcPct val="40000"/>
              </a:spcBef>
              <a:buClr>
                <a:schemeClr val="tx1"/>
              </a:buClr>
              <a:buFont typeface="Marlett" pitchFamily="2" charset="2"/>
              <a:buChar char="i"/>
            </a:pPr>
            <a:r>
              <a:rPr lang="ko-KR" altLang="en-US" noProof="1"/>
              <a:t>노인일자리사업 </a:t>
            </a:r>
            <a:r>
              <a:rPr lang="ko-KR" altLang="ko-KR" noProof="1"/>
              <a:t>10</a:t>
            </a:r>
            <a:r>
              <a:rPr lang="ko-KR" altLang="en-US" noProof="1"/>
              <a:t>명</a:t>
            </a:r>
            <a:endParaRPr lang="ko-KR" altLang="ko-KR" noProof="1"/>
          </a:p>
          <a:p>
            <a:pPr eaLnBrk="1" hangingPunct="1">
              <a:spcBef>
                <a:spcPct val="40000"/>
              </a:spcBef>
              <a:buClr>
                <a:schemeClr val="tx1"/>
              </a:buClr>
              <a:buFont typeface="Marlett" pitchFamily="2" charset="2"/>
              <a:buChar char="i"/>
            </a:pPr>
            <a:r>
              <a:rPr lang="ko-KR" altLang="en-US" noProof="1"/>
              <a:t>대학생 아르바이트</a:t>
            </a:r>
            <a:r>
              <a:rPr lang="ko-KR" altLang="ko-KR" noProof="1"/>
              <a:t>1</a:t>
            </a:r>
            <a:r>
              <a:rPr lang="ko-KR" altLang="en-US" noProof="1"/>
              <a:t>명</a:t>
            </a:r>
            <a:endParaRPr lang="ko-KR" altLang="ko-KR" sz="2000" noProof="1"/>
          </a:p>
        </p:txBody>
      </p:sp>
      <p:sp>
        <p:nvSpPr>
          <p:cNvPr id="44038" name="AutoShape 10"/>
          <p:cNvSpPr>
            <a:spLocks noChangeArrowheads="1"/>
          </p:cNvSpPr>
          <p:nvPr/>
        </p:nvSpPr>
        <p:spPr bwMode="auto">
          <a:xfrm>
            <a:off x="233363" y="4022725"/>
            <a:ext cx="2636837" cy="1020763"/>
          </a:xfrm>
          <a:prstGeom prst="chevron">
            <a:avLst>
              <a:gd name="adj" fmla="val 47729"/>
            </a:avLst>
          </a:prstGeom>
          <a:gradFill rotWithShape="0">
            <a:gsLst>
              <a:gs pos="0">
                <a:srgbClr val="002F5E"/>
              </a:gs>
              <a:gs pos="50000">
                <a:srgbClr val="0066CC"/>
              </a:gs>
              <a:gs pos="100000">
                <a:srgbClr val="002F5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4424" tIns="47212" rIns="94424" bIns="47212" anchor="ctr" anchorCtr="1"/>
          <a:lstStyle>
            <a:lvl1pPr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>
              <a:buClr>
                <a:schemeClr val="tx1"/>
              </a:buClr>
            </a:pPr>
            <a:r>
              <a:rPr lang="ko-KR" altLang="ko-KR" sz="2000" noProof="1">
                <a:solidFill>
                  <a:schemeClr val="bg1"/>
                </a:solidFill>
              </a:rPr>
              <a:t>2</a:t>
            </a:r>
            <a:r>
              <a:rPr lang="ko-KR" altLang="en-US" sz="2000" noProof="1">
                <a:solidFill>
                  <a:schemeClr val="bg1"/>
                </a:solidFill>
              </a:rPr>
              <a:t>달 소요</a:t>
            </a:r>
            <a:endParaRPr lang="ko-KR" altLang="ko-KR" sz="2000" noProof="1">
              <a:solidFill>
                <a:schemeClr val="bg1"/>
              </a:solidFill>
            </a:endParaRPr>
          </a:p>
          <a:p>
            <a:pPr algn="ctr" eaLnBrk="1" hangingPunct="1">
              <a:buClr>
                <a:schemeClr val="tx1"/>
              </a:buClr>
            </a:pPr>
            <a:r>
              <a:rPr lang="ko-KR" altLang="ko-KR" sz="2000" noProof="1">
                <a:solidFill>
                  <a:schemeClr val="bg1"/>
                </a:solidFill>
              </a:rPr>
              <a:t>(</a:t>
            </a:r>
            <a:r>
              <a:rPr lang="ko-KR" altLang="en-US" sz="2000" noProof="1">
                <a:solidFill>
                  <a:schemeClr val="bg1"/>
                </a:solidFill>
              </a:rPr>
              <a:t>직원</a:t>
            </a:r>
            <a:r>
              <a:rPr lang="ko-KR" altLang="ko-KR" sz="2000" noProof="1">
                <a:solidFill>
                  <a:schemeClr val="bg1"/>
                </a:solidFill>
              </a:rPr>
              <a:t>2</a:t>
            </a:r>
            <a:r>
              <a:rPr lang="ko-KR" altLang="en-US" sz="2000" noProof="1">
                <a:solidFill>
                  <a:schemeClr val="bg1"/>
                </a:solidFill>
              </a:rPr>
              <a:t>명</a:t>
            </a:r>
            <a:r>
              <a:rPr lang="ko-KR" altLang="ko-KR" sz="2000" noProof="1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44039" name="KMA1D1FEAF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73075" y="4895850"/>
            <a:ext cx="288448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4424" tIns="47212" rIns="94424" bIns="47212" anchor="ctr" anchorCtr="1"/>
          <a:lstStyle>
            <a:lvl1pPr marL="342900" indent="-342900" defTabSz="981075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81075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81075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81075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81075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40000"/>
              </a:spcBef>
              <a:buClr>
                <a:schemeClr val="tx1"/>
              </a:buClr>
              <a:buFont typeface="Marlett" pitchFamily="2" charset="2"/>
              <a:buChar char="i"/>
            </a:pPr>
            <a:r>
              <a:rPr lang="ko-KR" altLang="ko-KR" noProof="1"/>
              <a:t>6</a:t>
            </a:r>
            <a:r>
              <a:rPr lang="ko-KR" altLang="en-US" noProof="1"/>
              <a:t>월 미수검자 독려 우편발송</a:t>
            </a:r>
            <a:endParaRPr lang="ko-KR" altLang="ko-KR" noProof="1"/>
          </a:p>
          <a:p>
            <a:pPr eaLnBrk="1" hangingPunct="1">
              <a:spcBef>
                <a:spcPct val="40000"/>
              </a:spcBef>
              <a:buClr>
                <a:schemeClr val="tx1"/>
              </a:buClr>
              <a:buFont typeface="Marlett" pitchFamily="2" charset="2"/>
              <a:buChar char="i"/>
            </a:pPr>
            <a:r>
              <a:rPr lang="ko-KR" altLang="ko-KR" noProof="1"/>
              <a:t>21,775</a:t>
            </a:r>
            <a:r>
              <a:rPr lang="ko-KR" altLang="en-US" noProof="1"/>
              <a:t>명</a:t>
            </a:r>
            <a:endParaRPr lang="ko-KR" altLang="ko-KR" noProof="1"/>
          </a:p>
          <a:p>
            <a:pPr eaLnBrk="1" hangingPunct="1">
              <a:spcBef>
                <a:spcPct val="40000"/>
              </a:spcBef>
              <a:buClr>
                <a:schemeClr val="tx1"/>
              </a:buClr>
              <a:buFont typeface="Marlett" pitchFamily="2" charset="2"/>
              <a:buChar char="i"/>
            </a:pPr>
            <a:r>
              <a:rPr lang="ko-KR" altLang="ko-KR" noProof="1"/>
              <a:t>2</a:t>
            </a:r>
            <a:r>
              <a:rPr lang="ko-KR" altLang="en-US" noProof="1"/>
              <a:t>명 직원 하루 </a:t>
            </a:r>
            <a:r>
              <a:rPr lang="ko-KR" altLang="ko-KR" noProof="1"/>
              <a:t>300</a:t>
            </a:r>
            <a:r>
              <a:rPr lang="ko-KR" altLang="en-US" noProof="1"/>
              <a:t>개</a:t>
            </a:r>
            <a:endParaRPr lang="ko-KR" altLang="ko-KR" sz="2000" noProof="1"/>
          </a:p>
        </p:txBody>
      </p:sp>
      <p:grpSp>
        <p:nvGrpSpPr>
          <p:cNvPr id="44040" name="Group 6"/>
          <p:cNvGrpSpPr>
            <a:grpSpLocks/>
          </p:cNvGrpSpPr>
          <p:nvPr/>
        </p:nvGrpSpPr>
        <p:grpSpPr bwMode="auto">
          <a:xfrm>
            <a:off x="3017838" y="3913188"/>
            <a:ext cx="3125787" cy="1054100"/>
            <a:chOff x="1125" y="2387"/>
            <a:chExt cx="2036" cy="694"/>
          </a:xfrm>
        </p:grpSpPr>
        <p:sp>
          <p:nvSpPr>
            <p:cNvPr id="44042" name="Line 7"/>
            <p:cNvSpPr>
              <a:spLocks noChangeShapeType="1"/>
            </p:cNvSpPr>
            <p:nvPr/>
          </p:nvSpPr>
          <p:spPr bwMode="auto">
            <a:xfrm>
              <a:off x="1582" y="2732"/>
              <a:ext cx="1579" cy="0"/>
            </a:xfrm>
            <a:prstGeom prst="line">
              <a:avLst/>
            </a:prstGeom>
            <a:noFill/>
            <a:ln w="76200">
              <a:solidFill>
                <a:srgbClr val="FFD939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45720" rIns="45720" anchor="ctr"/>
            <a:lstStyle/>
            <a:p>
              <a:endParaRPr lang="ko-KR" altLang="en-US"/>
            </a:p>
          </p:txBody>
        </p:sp>
        <p:sp>
          <p:nvSpPr>
            <p:cNvPr id="44043" name="Line 8"/>
            <p:cNvSpPr>
              <a:spLocks noChangeShapeType="1"/>
            </p:cNvSpPr>
            <p:nvPr/>
          </p:nvSpPr>
          <p:spPr bwMode="auto">
            <a:xfrm>
              <a:off x="2848" y="2743"/>
              <a:ext cx="0" cy="228"/>
            </a:xfrm>
            <a:prstGeom prst="line">
              <a:avLst/>
            </a:prstGeom>
            <a:noFill/>
            <a:ln w="152400">
              <a:solidFill>
                <a:srgbClr val="FFD939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45720" rIns="45720" anchor="ctr"/>
            <a:lstStyle/>
            <a:p>
              <a:endParaRPr lang="ko-KR" altLang="en-US"/>
            </a:p>
          </p:txBody>
        </p:sp>
        <p:sp>
          <p:nvSpPr>
            <p:cNvPr id="44044" name="Line 9"/>
            <p:cNvSpPr>
              <a:spLocks noChangeShapeType="1"/>
            </p:cNvSpPr>
            <p:nvPr/>
          </p:nvSpPr>
          <p:spPr bwMode="auto">
            <a:xfrm>
              <a:off x="2656" y="2743"/>
              <a:ext cx="0" cy="123"/>
            </a:xfrm>
            <a:prstGeom prst="line">
              <a:avLst/>
            </a:prstGeom>
            <a:noFill/>
            <a:ln w="152400">
              <a:solidFill>
                <a:srgbClr val="FFD939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45720" rIns="45720" anchor="ctr"/>
            <a:lstStyle/>
            <a:p>
              <a:endParaRPr lang="ko-KR" altLang="en-US"/>
            </a:p>
          </p:txBody>
        </p:sp>
        <p:sp>
          <p:nvSpPr>
            <p:cNvPr id="44045" name="Oval 10"/>
            <p:cNvSpPr>
              <a:spLocks noChangeArrowheads="1"/>
            </p:cNvSpPr>
            <p:nvPr/>
          </p:nvSpPr>
          <p:spPr bwMode="auto">
            <a:xfrm>
              <a:off x="1125" y="2387"/>
              <a:ext cx="457" cy="694"/>
            </a:xfrm>
            <a:prstGeom prst="ellipse">
              <a:avLst/>
            </a:prstGeom>
            <a:noFill/>
            <a:ln w="114300">
              <a:solidFill>
                <a:srgbClr val="FFD939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45720" rIns="45720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>
                <a:ea typeface="굴림" pitchFamily="50" charset="-127"/>
              </a:endParaRPr>
            </a:p>
          </p:txBody>
        </p:sp>
        <p:sp>
          <p:nvSpPr>
            <p:cNvPr id="44046" name="Line 11"/>
            <p:cNvSpPr>
              <a:spLocks noChangeShapeType="1"/>
            </p:cNvSpPr>
            <p:nvPr/>
          </p:nvSpPr>
          <p:spPr bwMode="auto">
            <a:xfrm>
              <a:off x="2944" y="2743"/>
              <a:ext cx="0" cy="111"/>
            </a:xfrm>
            <a:prstGeom prst="line">
              <a:avLst/>
            </a:prstGeom>
            <a:noFill/>
            <a:ln w="152400">
              <a:solidFill>
                <a:srgbClr val="FFD939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45720" rIns="45720" anchor="ctr"/>
            <a:lstStyle/>
            <a:p>
              <a:endParaRPr lang="ko-KR" altLang="en-US"/>
            </a:p>
          </p:txBody>
        </p:sp>
        <p:sp>
          <p:nvSpPr>
            <p:cNvPr id="44047" name="Line 12"/>
            <p:cNvSpPr>
              <a:spLocks noChangeShapeType="1"/>
            </p:cNvSpPr>
            <p:nvPr/>
          </p:nvSpPr>
          <p:spPr bwMode="auto">
            <a:xfrm>
              <a:off x="3040" y="2743"/>
              <a:ext cx="0" cy="178"/>
            </a:xfrm>
            <a:prstGeom prst="line">
              <a:avLst/>
            </a:prstGeom>
            <a:noFill/>
            <a:ln w="152400">
              <a:solidFill>
                <a:srgbClr val="FFD939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45720" rIns="45720" anchor="ctr"/>
            <a:lstStyle/>
            <a:p>
              <a:endParaRPr lang="ko-KR" altLang="en-US"/>
            </a:p>
          </p:txBody>
        </p:sp>
      </p:grpSp>
      <p:sp>
        <p:nvSpPr>
          <p:cNvPr id="44041" name="Rectangle 223"/>
          <p:cNvSpPr>
            <a:spLocks noChangeArrowheads="1"/>
          </p:cNvSpPr>
          <p:nvPr/>
        </p:nvSpPr>
        <p:spPr bwMode="auto">
          <a:xfrm>
            <a:off x="500063" y="1638300"/>
            <a:ext cx="6643687" cy="576263"/>
          </a:xfrm>
          <a:prstGeom prst="rect">
            <a:avLst/>
          </a:prstGeom>
          <a:solidFill>
            <a:srgbClr val="0000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latinLnBrk="0">
              <a:lnSpc>
                <a:spcPct val="85000"/>
              </a:lnSpc>
            </a:pPr>
            <a:r>
              <a:rPr lang="ko-KR" altLang="en-US" sz="2400">
                <a:solidFill>
                  <a:schemeClr val="bg1"/>
                </a:solidFill>
              </a:rPr>
              <a:t>가</a:t>
            </a:r>
            <a:r>
              <a:rPr lang="en-US" altLang="ko-KR" sz="2400">
                <a:solidFill>
                  <a:schemeClr val="bg1"/>
                </a:solidFill>
              </a:rPr>
              <a:t>. </a:t>
            </a:r>
            <a:r>
              <a:rPr lang="ko-KR" altLang="en-US" sz="2400">
                <a:solidFill>
                  <a:schemeClr val="bg1"/>
                </a:solidFill>
              </a:rPr>
              <a:t>지역 인적 자원 활용 우편 발송 작업 해결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8" name="Group 28"/>
          <p:cNvGrpSpPr>
            <a:grpSpLocks/>
          </p:cNvGrpSpPr>
          <p:nvPr/>
        </p:nvGrpSpPr>
        <p:grpSpPr bwMode="auto">
          <a:xfrm>
            <a:off x="447675" y="857250"/>
            <a:ext cx="8948738" cy="1000125"/>
            <a:chOff x="260" y="854"/>
            <a:chExt cx="5173" cy="674"/>
          </a:xfrm>
        </p:grpSpPr>
        <p:pic>
          <p:nvPicPr>
            <p:cNvPr id="45073" name="Picture 29" descr="흰바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51"/>
            <a:stretch>
              <a:fillRect/>
            </a:stretch>
          </p:blipFill>
          <p:spPr bwMode="auto">
            <a:xfrm>
              <a:off x="260" y="854"/>
              <a:ext cx="5173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" name="Text Box 30"/>
            <p:cNvSpPr txBox="1">
              <a:spLocks noChangeArrowheads="1"/>
            </p:cNvSpPr>
            <p:nvPr/>
          </p:nvSpPr>
          <p:spPr bwMode="auto">
            <a:xfrm>
              <a:off x="542" y="928"/>
              <a:ext cx="3912" cy="3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장애요인 해결</a:t>
              </a:r>
            </a:p>
          </p:txBody>
        </p:sp>
        <p:grpSp>
          <p:nvGrpSpPr>
            <p:cNvPr id="45075" name="Group 31"/>
            <p:cNvGrpSpPr>
              <a:grpSpLocks/>
            </p:cNvGrpSpPr>
            <p:nvPr/>
          </p:nvGrpSpPr>
          <p:grpSpPr bwMode="auto">
            <a:xfrm>
              <a:off x="322" y="937"/>
              <a:ext cx="220" cy="317"/>
              <a:chOff x="402" y="2478"/>
              <a:chExt cx="186" cy="363"/>
            </a:xfrm>
          </p:grpSpPr>
          <p:sp>
            <p:nvSpPr>
              <p:cNvPr id="45076" name="AutoShape 32"/>
              <p:cNvSpPr>
                <a:spLocks noChangeArrowheads="1"/>
              </p:cNvSpPr>
              <p:nvPr/>
            </p:nvSpPr>
            <p:spPr bwMode="auto">
              <a:xfrm>
                <a:off x="402" y="2478"/>
                <a:ext cx="181" cy="363"/>
              </a:xfrm>
              <a:prstGeom prst="roundRect">
                <a:avLst>
                  <a:gd name="adj" fmla="val 11051"/>
                </a:avLst>
              </a:prstGeom>
              <a:gradFill rotWithShape="1">
                <a:gsLst>
                  <a:gs pos="0">
                    <a:srgbClr val="923A00"/>
                  </a:gs>
                  <a:gs pos="100000">
                    <a:srgbClr val="FF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45077" name="AutoShape 33"/>
              <p:cNvSpPr>
                <a:spLocks noChangeArrowheads="1"/>
              </p:cNvSpPr>
              <p:nvPr/>
            </p:nvSpPr>
            <p:spPr bwMode="auto">
              <a:xfrm flipV="1">
                <a:off x="409" y="2478"/>
                <a:ext cx="179" cy="100"/>
              </a:xfrm>
              <a:prstGeom prst="roundRect">
                <a:avLst>
                  <a:gd name="adj" fmla="val 15000"/>
                </a:avLst>
              </a:prstGeom>
              <a:gradFill rotWithShape="1">
                <a:gsLst>
                  <a:gs pos="0">
                    <a:srgbClr val="FF9933">
                      <a:alpha val="0"/>
                    </a:srgb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97" name="Text Box 34"/>
              <p:cNvSpPr txBox="1">
                <a:spLocks noChangeArrowheads="1"/>
              </p:cNvSpPr>
              <p:nvPr/>
            </p:nvSpPr>
            <p:spPr bwMode="auto">
              <a:xfrm>
                <a:off x="409" y="2525"/>
                <a:ext cx="174" cy="2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lIns="0" tIns="0" rIns="0" bIns="0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algn="ctr" eaLnBrk="1" latinLnBrk="0" hangingPunct="1"/>
                <a:r>
                  <a:rPr lang="en-US" altLang="ko-KR" sz="2400">
                    <a:solidFill>
                      <a:schemeClr val="bg1"/>
                    </a:solidFill>
                  </a:rPr>
                  <a:t>5</a:t>
                </a:r>
              </a:p>
            </p:txBody>
          </p:sp>
        </p:grpSp>
      </p:grpSp>
      <p:sp>
        <p:nvSpPr>
          <p:cNvPr id="46" name="AutoShape 5"/>
          <p:cNvSpPr>
            <a:spLocks noChangeArrowheads="1"/>
          </p:cNvSpPr>
          <p:nvPr/>
        </p:nvSpPr>
        <p:spPr bwMode="auto">
          <a:xfrm>
            <a:off x="950913" y="2586038"/>
            <a:ext cx="6975475" cy="1239837"/>
          </a:xfrm>
          <a:prstGeom prst="curvedDownArrow">
            <a:avLst>
              <a:gd name="adj1" fmla="val 57407"/>
              <a:gd name="adj2" fmla="val 89653"/>
              <a:gd name="adj3" fmla="val 22551"/>
            </a:avLst>
          </a:prstGeom>
          <a:gradFill rotWithShape="0">
            <a:gsLst>
              <a:gs pos="0">
                <a:srgbClr val="76641A"/>
              </a:gs>
              <a:gs pos="50000">
                <a:srgbClr val="FFD939"/>
              </a:gs>
              <a:gs pos="100000">
                <a:srgbClr val="76641A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8082" tIns="49041" rIns="98082" bIns="49041" anchor="ctr"/>
          <a:lstStyle>
            <a:lvl1pPr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/>
            <a:endParaRPr lang="ko-KR" altLang="ko-KR" sz="1300" noProof="1">
              <a:latin typeface="Arial" pitchFamily="34" charset="0"/>
            </a:endParaRPr>
          </a:p>
        </p:txBody>
      </p:sp>
      <p:sp>
        <p:nvSpPr>
          <p:cNvPr id="45060" name="AutoShape 7"/>
          <p:cNvSpPr>
            <a:spLocks noChangeArrowheads="1"/>
          </p:cNvSpPr>
          <p:nvPr/>
        </p:nvSpPr>
        <p:spPr bwMode="auto">
          <a:xfrm>
            <a:off x="6137275" y="4022725"/>
            <a:ext cx="2492375" cy="1020763"/>
          </a:xfrm>
          <a:prstGeom prst="chevron">
            <a:avLst>
              <a:gd name="adj" fmla="val 45103"/>
            </a:avLst>
          </a:prstGeom>
          <a:gradFill rotWithShape="0">
            <a:gsLst>
              <a:gs pos="0">
                <a:srgbClr val="002F5E"/>
              </a:gs>
              <a:gs pos="50000">
                <a:srgbClr val="0066CC"/>
              </a:gs>
              <a:gs pos="100000">
                <a:srgbClr val="002F5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32203" tIns="47212" rIns="94424" bIns="47212" anchor="ctr" anchorCtr="1"/>
          <a:lstStyle>
            <a:lvl1pPr defTabSz="981075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81075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81075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81075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81075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>
              <a:buClr>
                <a:schemeClr val="tx1"/>
              </a:buClr>
            </a:pPr>
            <a:r>
              <a:rPr lang="ko-KR" altLang="en-US" sz="2000" noProof="1">
                <a:solidFill>
                  <a:schemeClr val="bg1"/>
                </a:solidFill>
              </a:rPr>
              <a:t>대대적인 홍보</a:t>
            </a:r>
            <a:endParaRPr lang="ko-KR" altLang="ko-KR" sz="2000" noProof="1">
              <a:solidFill>
                <a:schemeClr val="bg1"/>
              </a:solidFill>
            </a:endParaRPr>
          </a:p>
          <a:p>
            <a:pPr algn="ctr" eaLnBrk="1" hangingPunct="1">
              <a:buClr>
                <a:schemeClr val="tx1"/>
              </a:buClr>
            </a:pPr>
            <a:r>
              <a:rPr lang="ko-KR" altLang="en-US" sz="2000" noProof="1">
                <a:solidFill>
                  <a:schemeClr val="bg1"/>
                </a:solidFill>
              </a:rPr>
              <a:t>대처</a:t>
            </a:r>
            <a:endParaRPr lang="ko-KR" altLang="ko-KR" sz="2000" noProof="1">
              <a:solidFill>
                <a:schemeClr val="bg1"/>
              </a:solidFill>
            </a:endParaRPr>
          </a:p>
        </p:txBody>
      </p:sp>
      <p:sp>
        <p:nvSpPr>
          <p:cNvPr id="45061" name="KMA1D1FEAF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929313" y="4857750"/>
            <a:ext cx="28575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32203" tIns="47212" rIns="94424" bIns="47212" anchor="ctr" anchorCtr="1"/>
          <a:lstStyle>
            <a:lvl1pPr marL="342900" indent="-342900" defTabSz="981075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981075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981075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981075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981075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40000"/>
              </a:spcBef>
              <a:buClr>
                <a:schemeClr val="tx1"/>
              </a:buClr>
              <a:buFont typeface="Marlett" pitchFamily="2" charset="2"/>
              <a:buChar char="i"/>
            </a:pPr>
            <a:r>
              <a:rPr lang="ko-KR" altLang="en-US" noProof="1"/>
              <a:t>현수막 </a:t>
            </a:r>
            <a:r>
              <a:rPr lang="ko-KR" altLang="ko-KR" noProof="1"/>
              <a:t>20</a:t>
            </a:r>
            <a:r>
              <a:rPr lang="ko-KR" altLang="en-US" noProof="1"/>
              <a:t>개소</a:t>
            </a:r>
            <a:endParaRPr lang="ko-KR" altLang="ko-KR" noProof="1"/>
          </a:p>
          <a:p>
            <a:pPr eaLnBrk="1" hangingPunct="1">
              <a:spcBef>
                <a:spcPct val="40000"/>
              </a:spcBef>
              <a:buClr>
                <a:schemeClr val="tx1"/>
              </a:buClr>
              <a:buFont typeface="Marlett" pitchFamily="2" charset="2"/>
              <a:buChar char="i"/>
            </a:pPr>
            <a:r>
              <a:rPr lang="ko-KR" altLang="en-US" noProof="1"/>
              <a:t>이장단 회의</a:t>
            </a:r>
            <a:endParaRPr lang="ko-KR" altLang="ko-KR" noProof="1"/>
          </a:p>
          <a:p>
            <a:pPr eaLnBrk="1" hangingPunct="1">
              <a:spcBef>
                <a:spcPct val="40000"/>
              </a:spcBef>
              <a:buClr>
                <a:schemeClr val="tx1"/>
              </a:buClr>
              <a:buFont typeface="Marlett" pitchFamily="2" charset="2"/>
              <a:buChar char="i"/>
            </a:pPr>
            <a:r>
              <a:rPr lang="ko-KR" altLang="en-US" noProof="1"/>
              <a:t>전광판</a:t>
            </a:r>
            <a:r>
              <a:rPr lang="ko-KR" altLang="ko-KR" noProof="1"/>
              <a:t>, </a:t>
            </a:r>
            <a:r>
              <a:rPr lang="ko-KR" altLang="en-US" noProof="1"/>
              <a:t>전단지 등</a:t>
            </a:r>
            <a:endParaRPr lang="ko-KR" altLang="ko-KR" sz="2000" noProof="1"/>
          </a:p>
        </p:txBody>
      </p:sp>
      <p:sp>
        <p:nvSpPr>
          <p:cNvPr id="45062" name="AutoShape 10"/>
          <p:cNvSpPr>
            <a:spLocks noChangeArrowheads="1"/>
          </p:cNvSpPr>
          <p:nvPr/>
        </p:nvSpPr>
        <p:spPr bwMode="auto">
          <a:xfrm>
            <a:off x="233363" y="4022725"/>
            <a:ext cx="2636837" cy="1020763"/>
          </a:xfrm>
          <a:prstGeom prst="chevron">
            <a:avLst>
              <a:gd name="adj" fmla="val 47729"/>
            </a:avLst>
          </a:prstGeom>
          <a:gradFill rotWithShape="0">
            <a:gsLst>
              <a:gs pos="0">
                <a:srgbClr val="002F5E"/>
              </a:gs>
              <a:gs pos="50000">
                <a:srgbClr val="0066CC"/>
              </a:gs>
              <a:gs pos="100000">
                <a:srgbClr val="002F5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4424" tIns="47212" rIns="94424" bIns="47212" anchor="ctr" anchorCtr="1"/>
          <a:lstStyle>
            <a:lvl1pPr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>
              <a:buClr>
                <a:schemeClr val="tx1"/>
              </a:buClr>
            </a:pPr>
            <a:r>
              <a:rPr lang="ko-KR" altLang="en-US" sz="2000" noProof="1">
                <a:solidFill>
                  <a:schemeClr val="bg1"/>
                </a:solidFill>
              </a:rPr>
              <a:t>미수검자</a:t>
            </a:r>
            <a:endParaRPr lang="ko-KR" altLang="ko-KR" sz="2000" noProof="1">
              <a:solidFill>
                <a:schemeClr val="bg1"/>
              </a:solidFill>
            </a:endParaRPr>
          </a:p>
          <a:p>
            <a:pPr algn="ctr" eaLnBrk="1" hangingPunct="1">
              <a:buClr>
                <a:schemeClr val="tx1"/>
              </a:buClr>
            </a:pPr>
            <a:r>
              <a:rPr lang="ko-KR" altLang="en-US" sz="2000" noProof="1">
                <a:solidFill>
                  <a:schemeClr val="bg1"/>
                </a:solidFill>
              </a:rPr>
              <a:t>의료비 달라</a:t>
            </a:r>
            <a:r>
              <a:rPr lang="ko-KR" altLang="ko-KR" sz="2000" noProof="1">
                <a:solidFill>
                  <a:schemeClr val="bg1"/>
                </a:solidFill>
              </a:rPr>
              <a:t>!!!</a:t>
            </a:r>
          </a:p>
        </p:txBody>
      </p:sp>
      <p:sp>
        <p:nvSpPr>
          <p:cNvPr id="45063" name="Rectangle 223"/>
          <p:cNvSpPr>
            <a:spLocks noChangeArrowheads="1"/>
          </p:cNvSpPr>
          <p:nvPr/>
        </p:nvSpPr>
        <p:spPr bwMode="auto">
          <a:xfrm>
            <a:off x="500063" y="1638300"/>
            <a:ext cx="6643687" cy="576263"/>
          </a:xfrm>
          <a:prstGeom prst="rect">
            <a:avLst/>
          </a:prstGeom>
          <a:solidFill>
            <a:srgbClr val="0000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latinLnBrk="0">
              <a:lnSpc>
                <a:spcPct val="85000"/>
              </a:lnSpc>
            </a:pPr>
            <a:r>
              <a:rPr lang="ko-KR" altLang="en-US" sz="2400" dirty="0">
                <a:solidFill>
                  <a:schemeClr val="bg1"/>
                </a:solidFill>
              </a:rPr>
              <a:t>나</a:t>
            </a:r>
            <a:r>
              <a:rPr lang="en-US" altLang="ko-KR" sz="2400" dirty="0">
                <a:solidFill>
                  <a:schemeClr val="bg1"/>
                </a:solidFill>
              </a:rPr>
              <a:t>. </a:t>
            </a:r>
            <a:r>
              <a:rPr lang="ko-KR" altLang="en-US" sz="2400" dirty="0" err="1">
                <a:solidFill>
                  <a:schemeClr val="bg1"/>
                </a:solidFill>
              </a:rPr>
              <a:t>미수검자</a:t>
            </a:r>
            <a:r>
              <a:rPr lang="ko-KR" altLang="en-US" sz="2400" dirty="0">
                <a:solidFill>
                  <a:schemeClr val="bg1"/>
                </a:solidFill>
              </a:rPr>
              <a:t> 암환자 의료비 달라</a:t>
            </a:r>
            <a:r>
              <a:rPr lang="en-US" altLang="ko-KR" sz="2400" dirty="0">
                <a:solidFill>
                  <a:schemeClr val="bg1"/>
                </a:solidFill>
              </a:rPr>
              <a:t>!</a:t>
            </a:r>
            <a:r>
              <a:rPr lang="ko-KR" altLang="en-US" sz="2400" dirty="0">
                <a:solidFill>
                  <a:schemeClr val="bg1"/>
                </a:solidFill>
              </a:rPr>
              <a:t> 큰 소리</a:t>
            </a:r>
          </a:p>
        </p:txBody>
      </p:sp>
      <p:grpSp>
        <p:nvGrpSpPr>
          <p:cNvPr id="45064" name="Group 6"/>
          <p:cNvGrpSpPr>
            <a:grpSpLocks/>
          </p:cNvGrpSpPr>
          <p:nvPr/>
        </p:nvGrpSpPr>
        <p:grpSpPr bwMode="auto">
          <a:xfrm>
            <a:off x="3017838" y="3913188"/>
            <a:ext cx="3125787" cy="1054100"/>
            <a:chOff x="1125" y="2387"/>
            <a:chExt cx="2036" cy="694"/>
          </a:xfrm>
        </p:grpSpPr>
        <p:sp>
          <p:nvSpPr>
            <p:cNvPr id="45067" name="Line 7"/>
            <p:cNvSpPr>
              <a:spLocks noChangeShapeType="1"/>
            </p:cNvSpPr>
            <p:nvPr/>
          </p:nvSpPr>
          <p:spPr bwMode="auto">
            <a:xfrm>
              <a:off x="1582" y="2732"/>
              <a:ext cx="1579" cy="0"/>
            </a:xfrm>
            <a:prstGeom prst="line">
              <a:avLst/>
            </a:prstGeom>
            <a:noFill/>
            <a:ln w="76200">
              <a:solidFill>
                <a:srgbClr val="FFD939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45720" rIns="45720" anchor="ctr"/>
            <a:lstStyle/>
            <a:p>
              <a:endParaRPr lang="ko-KR" altLang="en-US"/>
            </a:p>
          </p:txBody>
        </p:sp>
        <p:sp>
          <p:nvSpPr>
            <p:cNvPr id="45068" name="Line 8"/>
            <p:cNvSpPr>
              <a:spLocks noChangeShapeType="1"/>
            </p:cNvSpPr>
            <p:nvPr/>
          </p:nvSpPr>
          <p:spPr bwMode="auto">
            <a:xfrm>
              <a:off x="2848" y="2743"/>
              <a:ext cx="0" cy="228"/>
            </a:xfrm>
            <a:prstGeom prst="line">
              <a:avLst/>
            </a:prstGeom>
            <a:noFill/>
            <a:ln w="152400">
              <a:solidFill>
                <a:srgbClr val="FFD939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45720" rIns="45720" anchor="ctr"/>
            <a:lstStyle/>
            <a:p>
              <a:endParaRPr lang="ko-KR" altLang="en-US"/>
            </a:p>
          </p:txBody>
        </p:sp>
        <p:sp>
          <p:nvSpPr>
            <p:cNvPr id="45069" name="Line 9"/>
            <p:cNvSpPr>
              <a:spLocks noChangeShapeType="1"/>
            </p:cNvSpPr>
            <p:nvPr/>
          </p:nvSpPr>
          <p:spPr bwMode="auto">
            <a:xfrm>
              <a:off x="2656" y="2743"/>
              <a:ext cx="0" cy="123"/>
            </a:xfrm>
            <a:prstGeom prst="line">
              <a:avLst/>
            </a:prstGeom>
            <a:noFill/>
            <a:ln w="152400">
              <a:solidFill>
                <a:srgbClr val="FFD939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45720" rIns="45720" anchor="ctr"/>
            <a:lstStyle/>
            <a:p>
              <a:endParaRPr lang="ko-KR" altLang="en-US"/>
            </a:p>
          </p:txBody>
        </p:sp>
        <p:sp>
          <p:nvSpPr>
            <p:cNvPr id="45070" name="Oval 10"/>
            <p:cNvSpPr>
              <a:spLocks noChangeArrowheads="1"/>
            </p:cNvSpPr>
            <p:nvPr/>
          </p:nvSpPr>
          <p:spPr bwMode="auto">
            <a:xfrm>
              <a:off x="1125" y="2387"/>
              <a:ext cx="457" cy="694"/>
            </a:xfrm>
            <a:prstGeom prst="ellipse">
              <a:avLst/>
            </a:prstGeom>
            <a:noFill/>
            <a:ln w="114300">
              <a:solidFill>
                <a:srgbClr val="FFD939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45720" rIns="45720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>
                <a:ea typeface="굴림" pitchFamily="50" charset="-127"/>
              </a:endParaRPr>
            </a:p>
          </p:txBody>
        </p:sp>
        <p:sp>
          <p:nvSpPr>
            <p:cNvPr id="45071" name="Line 11"/>
            <p:cNvSpPr>
              <a:spLocks noChangeShapeType="1"/>
            </p:cNvSpPr>
            <p:nvPr/>
          </p:nvSpPr>
          <p:spPr bwMode="auto">
            <a:xfrm>
              <a:off x="2944" y="2743"/>
              <a:ext cx="0" cy="111"/>
            </a:xfrm>
            <a:prstGeom prst="line">
              <a:avLst/>
            </a:prstGeom>
            <a:noFill/>
            <a:ln w="152400">
              <a:solidFill>
                <a:srgbClr val="FFD939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45720" rIns="45720" anchor="ctr"/>
            <a:lstStyle/>
            <a:p>
              <a:endParaRPr lang="ko-KR" altLang="en-US"/>
            </a:p>
          </p:txBody>
        </p:sp>
        <p:sp>
          <p:nvSpPr>
            <p:cNvPr id="45072" name="Line 12"/>
            <p:cNvSpPr>
              <a:spLocks noChangeShapeType="1"/>
            </p:cNvSpPr>
            <p:nvPr/>
          </p:nvSpPr>
          <p:spPr bwMode="auto">
            <a:xfrm>
              <a:off x="3040" y="2743"/>
              <a:ext cx="0" cy="178"/>
            </a:xfrm>
            <a:prstGeom prst="line">
              <a:avLst/>
            </a:prstGeom>
            <a:noFill/>
            <a:ln w="152400">
              <a:solidFill>
                <a:srgbClr val="FFD939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45720" rIns="45720" anchor="ctr"/>
            <a:lstStyle/>
            <a:p>
              <a:endParaRPr lang="ko-KR" altLang="en-US"/>
            </a:p>
          </p:txBody>
        </p:sp>
      </p:grpSp>
      <p:pic>
        <p:nvPicPr>
          <p:cNvPr id="45065" name="그림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740275"/>
            <a:ext cx="1568450" cy="224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6" name="직사각형 26"/>
          <p:cNvSpPr>
            <a:spLocks noChangeArrowheads="1"/>
          </p:cNvSpPr>
          <p:nvPr/>
        </p:nvSpPr>
        <p:spPr bwMode="auto">
          <a:xfrm>
            <a:off x="714375" y="6072188"/>
            <a:ext cx="1214438" cy="357187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/>
            <a:r>
              <a:rPr lang="ko-KR" altLang="en-US" b="1">
                <a:solidFill>
                  <a:srgbClr val="FF0000"/>
                </a:solidFill>
              </a:rPr>
              <a:t>미수검자</a:t>
            </a:r>
          </a:p>
        </p:txBody>
      </p:sp>
      <p:pic>
        <p:nvPicPr>
          <p:cNvPr id="23" name="그림 5" descr="보건소-암검진-홍보현수막건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43116"/>
            <a:ext cx="9144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Group 28"/>
          <p:cNvGrpSpPr>
            <a:grpSpLocks/>
          </p:cNvGrpSpPr>
          <p:nvPr/>
        </p:nvGrpSpPr>
        <p:grpSpPr bwMode="auto">
          <a:xfrm>
            <a:off x="447675" y="642938"/>
            <a:ext cx="8948738" cy="1000125"/>
            <a:chOff x="260" y="854"/>
            <a:chExt cx="5173" cy="674"/>
          </a:xfrm>
        </p:grpSpPr>
        <p:pic>
          <p:nvPicPr>
            <p:cNvPr id="48168" name="Picture 29" descr="흰바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51"/>
            <a:stretch>
              <a:fillRect/>
            </a:stretch>
          </p:blipFill>
          <p:spPr bwMode="auto">
            <a:xfrm>
              <a:off x="260" y="854"/>
              <a:ext cx="5173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" name="Text Box 30"/>
            <p:cNvSpPr txBox="1">
              <a:spLocks noChangeArrowheads="1"/>
            </p:cNvSpPr>
            <p:nvPr/>
          </p:nvSpPr>
          <p:spPr bwMode="auto">
            <a:xfrm>
              <a:off x="542" y="928"/>
              <a:ext cx="3912" cy="3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2800" dirty="0" smtClean="0">
                  <a:solidFill>
                    <a:srgbClr val="000066"/>
                  </a:solidFill>
                  <a:latin typeface="+mj-ea"/>
                  <a:ea typeface="+mj-ea"/>
                </a:rPr>
                <a:t>자체 홍보물 </a:t>
              </a: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제작 </a:t>
              </a:r>
              <a:r>
                <a:rPr lang="en-US" altLang="ko-KR" sz="2800" dirty="0">
                  <a:solidFill>
                    <a:srgbClr val="000066"/>
                  </a:solidFill>
                  <a:latin typeface="+mj-ea"/>
                  <a:ea typeface="+mj-ea"/>
                </a:rPr>
                <a:t>: 5</a:t>
              </a: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종</a:t>
              </a:r>
            </a:p>
          </p:txBody>
        </p:sp>
        <p:grpSp>
          <p:nvGrpSpPr>
            <p:cNvPr id="48170" name="Group 31"/>
            <p:cNvGrpSpPr>
              <a:grpSpLocks/>
            </p:cNvGrpSpPr>
            <p:nvPr/>
          </p:nvGrpSpPr>
          <p:grpSpPr bwMode="auto">
            <a:xfrm>
              <a:off x="322" y="937"/>
              <a:ext cx="220" cy="317"/>
              <a:chOff x="402" y="2478"/>
              <a:chExt cx="186" cy="363"/>
            </a:xfrm>
          </p:grpSpPr>
          <p:sp>
            <p:nvSpPr>
              <p:cNvPr id="48171" name="AutoShape 32"/>
              <p:cNvSpPr>
                <a:spLocks noChangeArrowheads="1"/>
              </p:cNvSpPr>
              <p:nvPr/>
            </p:nvSpPr>
            <p:spPr bwMode="auto">
              <a:xfrm>
                <a:off x="402" y="2478"/>
                <a:ext cx="181" cy="363"/>
              </a:xfrm>
              <a:prstGeom prst="roundRect">
                <a:avLst>
                  <a:gd name="adj" fmla="val 11051"/>
                </a:avLst>
              </a:prstGeom>
              <a:gradFill rotWithShape="1">
                <a:gsLst>
                  <a:gs pos="0">
                    <a:srgbClr val="923A00"/>
                  </a:gs>
                  <a:gs pos="100000">
                    <a:srgbClr val="FF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48172" name="AutoShape 33"/>
              <p:cNvSpPr>
                <a:spLocks noChangeArrowheads="1"/>
              </p:cNvSpPr>
              <p:nvPr/>
            </p:nvSpPr>
            <p:spPr bwMode="auto">
              <a:xfrm flipV="1">
                <a:off x="409" y="2478"/>
                <a:ext cx="179" cy="100"/>
              </a:xfrm>
              <a:prstGeom prst="roundRect">
                <a:avLst>
                  <a:gd name="adj" fmla="val 15000"/>
                </a:avLst>
              </a:prstGeom>
              <a:gradFill rotWithShape="1">
                <a:gsLst>
                  <a:gs pos="0">
                    <a:srgbClr val="FF9933">
                      <a:alpha val="0"/>
                    </a:srgb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97" name="Text Box 34"/>
              <p:cNvSpPr txBox="1">
                <a:spLocks noChangeArrowheads="1"/>
              </p:cNvSpPr>
              <p:nvPr/>
            </p:nvSpPr>
            <p:spPr bwMode="auto">
              <a:xfrm>
                <a:off x="409" y="2525"/>
                <a:ext cx="174" cy="2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lIns="0" tIns="0" rIns="0" bIns="0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algn="ctr" eaLnBrk="1" latinLnBrk="0" hangingPunct="1"/>
                <a:r>
                  <a:rPr lang="en-US" altLang="ko-KR" sz="2400">
                    <a:solidFill>
                      <a:schemeClr val="bg1"/>
                    </a:solidFill>
                  </a:rPr>
                  <a:t>6</a:t>
                </a:r>
              </a:p>
            </p:txBody>
          </p:sp>
        </p:grpSp>
      </p:grpSp>
      <p:graphicFrame>
        <p:nvGraphicFramePr>
          <p:cNvPr id="17" name="Group 3"/>
          <p:cNvGraphicFramePr>
            <a:graphicFrameLocks/>
          </p:cNvGraphicFramePr>
          <p:nvPr/>
        </p:nvGraphicFramePr>
        <p:xfrm>
          <a:off x="214313" y="1928813"/>
          <a:ext cx="8786811" cy="4384674"/>
        </p:xfrm>
        <a:graphic>
          <a:graphicData uri="http://schemas.openxmlformats.org/drawingml/2006/table">
            <a:tbl>
              <a:tblPr/>
              <a:tblGrid>
                <a:gridCol w="3022654"/>
                <a:gridCol w="1616785"/>
                <a:gridCol w="3303864"/>
                <a:gridCol w="843508"/>
              </a:tblGrid>
              <a:tr h="7604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홍보물</a:t>
                      </a:r>
                      <a:endParaRPr kumimoji="1" lang="en-US" altLang="ko-K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6666FF"/>
                        </a:gs>
                        <a:gs pos="100000">
                          <a:srgbClr val="6666FF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수량</a:t>
                      </a:r>
                      <a:endParaRPr kumimoji="1" lang="en-US" altLang="ko-K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99FF"/>
                        </a:gs>
                        <a:gs pos="100000">
                          <a:srgbClr val="9999FF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사용용도</a:t>
                      </a:r>
                      <a:endParaRPr kumimoji="1" lang="en-US" altLang="ko-K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6666FF"/>
                        </a:gs>
                        <a:gs pos="100000">
                          <a:srgbClr val="6666FF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비고</a:t>
                      </a:r>
                      <a:endParaRPr kumimoji="1" lang="en-US" altLang="ko-K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6666FF"/>
                        </a:gs>
                        <a:gs pos="100000">
                          <a:srgbClr val="6666FF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</a:tr>
              <a:tr h="6191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채변봉투</a:t>
                      </a: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3589D">
                        <a:alpha val="4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24,000</a:t>
                      </a: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개</a:t>
                      </a: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3589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대장암 검진 홍보</a:t>
                      </a: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3589D">
                        <a:alpha val="4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3589D">
                        <a:alpha val="48000"/>
                      </a:srgbClr>
                    </a:solidFill>
                  </a:tcPr>
                </a:tc>
              </a:tr>
              <a:tr h="5991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현수막</a:t>
                      </a: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D80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20</a:t>
                      </a: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개</a:t>
                      </a: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71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읍</a:t>
                      </a: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,</a:t>
                      </a: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면</a:t>
                      </a: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,</a:t>
                      </a: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동 게시 홍보</a:t>
                      </a: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D80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D80E3"/>
                    </a:solidFill>
                  </a:tcPr>
                </a:tc>
              </a:tr>
              <a:tr h="8961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미 수검자 안내문</a:t>
                      </a: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메일머지</a:t>
                      </a: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)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3589D">
                        <a:alpha val="4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21,775</a:t>
                      </a: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부</a:t>
                      </a: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3589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채변봉투와 함께 동봉 개인별 우편발송</a:t>
                      </a: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3589D">
                        <a:alpha val="4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3589D">
                        <a:alpha val="48000"/>
                      </a:srgbClr>
                    </a:solidFill>
                  </a:tcPr>
                </a:tc>
              </a:tr>
              <a:tr h="8229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무료 암 검진 안내 게시용</a:t>
                      </a: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3589D">
                        <a:alpha val="4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200</a:t>
                      </a: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개</a:t>
                      </a: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3589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아파트</a:t>
                      </a: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마을회관 부착 홍보</a:t>
                      </a: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3589D">
                        <a:alpha val="4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3589D">
                        <a:alpha val="48000"/>
                      </a:srgbClr>
                    </a:solidFill>
                  </a:tcPr>
                </a:tc>
              </a:tr>
              <a:tr h="6867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우편봉투</a:t>
                      </a: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3589D">
                        <a:alpha val="4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20,000</a:t>
                      </a: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부</a:t>
                      </a: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3589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개인별 우편발송</a:t>
                      </a: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3589D">
                        <a:alpha val="4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3589D">
                        <a:alpha val="48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23"/>
          <p:cNvSpPr>
            <a:spLocks noChangeArrowheads="1"/>
          </p:cNvSpPr>
          <p:nvPr/>
        </p:nvSpPr>
        <p:spPr bwMode="auto">
          <a:xfrm>
            <a:off x="571500" y="357188"/>
            <a:ext cx="8001000" cy="576262"/>
          </a:xfrm>
          <a:prstGeom prst="rect">
            <a:avLst/>
          </a:prstGeom>
          <a:solidFill>
            <a:srgbClr val="0000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latinLnBrk="0">
              <a:lnSpc>
                <a:spcPct val="85000"/>
              </a:lnSpc>
            </a:pPr>
            <a:r>
              <a:rPr lang="ko-KR" altLang="en-US" sz="2400">
                <a:solidFill>
                  <a:schemeClr val="bg1"/>
                </a:solidFill>
              </a:rPr>
              <a:t>가</a:t>
            </a:r>
            <a:r>
              <a:rPr lang="en-US" altLang="ko-KR" sz="2400">
                <a:solidFill>
                  <a:schemeClr val="bg1"/>
                </a:solidFill>
              </a:rPr>
              <a:t>. </a:t>
            </a:r>
            <a:r>
              <a:rPr lang="ko-KR" altLang="en-US" sz="2400">
                <a:solidFill>
                  <a:schemeClr val="bg1"/>
                </a:solidFill>
              </a:rPr>
              <a:t>채변봉투</a:t>
            </a:r>
          </a:p>
        </p:txBody>
      </p:sp>
      <p:grpSp>
        <p:nvGrpSpPr>
          <p:cNvPr id="49155" name="그룹 10"/>
          <p:cNvGrpSpPr>
            <a:grpSpLocks/>
          </p:cNvGrpSpPr>
          <p:nvPr/>
        </p:nvGrpSpPr>
        <p:grpSpPr bwMode="auto">
          <a:xfrm>
            <a:off x="142875" y="1428750"/>
            <a:ext cx="2786063" cy="5214938"/>
            <a:chOff x="142875" y="1214438"/>
            <a:chExt cx="4214813" cy="5429250"/>
          </a:xfrm>
        </p:grpSpPr>
        <p:sp>
          <p:nvSpPr>
            <p:cNvPr id="49165" name="KMA1D1FEAF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142875" y="1785938"/>
              <a:ext cx="4214813" cy="485775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4015" tIns="228876" rIns="98082" bIns="49041" anchor="ctr"/>
            <a:lstStyle>
              <a:lvl1pPr marL="225425" indent="-225425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tx1"/>
                </a:buClr>
                <a:buFont typeface="Marlett" pitchFamily="2" charset="2"/>
                <a:buChar char="i"/>
              </a:pPr>
              <a:endParaRPr lang="ko-KR" altLang="ko-KR" noProof="1"/>
            </a:p>
          </p:txBody>
        </p:sp>
        <p:sp>
          <p:nvSpPr>
            <p:cNvPr id="49166" name="Text Box 5"/>
            <p:cNvSpPr txBox="1">
              <a:spLocks noChangeArrowheads="1"/>
            </p:cNvSpPr>
            <p:nvPr/>
          </p:nvSpPr>
          <p:spPr bwMode="auto">
            <a:xfrm>
              <a:off x="1285875" y="1214438"/>
              <a:ext cx="1746627" cy="5197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44015" tIns="44015" rIns="44015" bIns="44015" anchor="ctr">
              <a:spAutoFit/>
            </a:bodyPr>
            <a:lstStyle>
              <a:lvl1pPr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ko-KR" altLang="en-US" sz="2800" b="1" noProof="1">
                  <a:solidFill>
                    <a:srgbClr val="FF0000"/>
                  </a:solidFill>
                </a:rPr>
                <a:t>앞면</a:t>
              </a:r>
              <a:endParaRPr lang="ko-KR" altLang="ko-KR" sz="2800" b="1" noProof="1">
                <a:solidFill>
                  <a:srgbClr val="FF0000"/>
                </a:solidFill>
              </a:endParaRPr>
            </a:p>
          </p:txBody>
        </p:sp>
      </p:grpSp>
      <p:grpSp>
        <p:nvGrpSpPr>
          <p:cNvPr id="49156" name="그룹 20"/>
          <p:cNvGrpSpPr>
            <a:grpSpLocks/>
          </p:cNvGrpSpPr>
          <p:nvPr/>
        </p:nvGrpSpPr>
        <p:grpSpPr bwMode="auto">
          <a:xfrm>
            <a:off x="6048375" y="1454150"/>
            <a:ext cx="2786063" cy="5214938"/>
            <a:chOff x="142875" y="1214438"/>
            <a:chExt cx="4214813" cy="5429250"/>
          </a:xfrm>
        </p:grpSpPr>
        <p:sp>
          <p:nvSpPr>
            <p:cNvPr id="49163" name="KMA1D1FEAF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142875" y="1785938"/>
              <a:ext cx="4214813" cy="485775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4015" tIns="228876" rIns="98082" bIns="49041" anchor="ctr"/>
            <a:lstStyle>
              <a:lvl1pPr marL="225425" indent="-225425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tx1"/>
                </a:buClr>
                <a:buFont typeface="Marlett" pitchFamily="2" charset="2"/>
                <a:buChar char="i"/>
              </a:pPr>
              <a:endParaRPr lang="ko-KR" altLang="ko-KR" noProof="1"/>
            </a:p>
          </p:txBody>
        </p:sp>
        <p:sp>
          <p:nvSpPr>
            <p:cNvPr id="49164" name="Text Box 5"/>
            <p:cNvSpPr txBox="1">
              <a:spLocks noChangeArrowheads="1"/>
            </p:cNvSpPr>
            <p:nvPr/>
          </p:nvSpPr>
          <p:spPr bwMode="auto">
            <a:xfrm>
              <a:off x="1285875" y="1214438"/>
              <a:ext cx="2027167" cy="541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44015" tIns="44015" rIns="44015" bIns="44015" anchor="ctr">
              <a:spAutoFit/>
            </a:bodyPr>
            <a:lstStyle>
              <a:lvl1pPr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ko-KR" altLang="en-US" sz="2800" b="1" noProof="1">
                  <a:solidFill>
                    <a:srgbClr val="FF0000"/>
                  </a:solidFill>
                </a:rPr>
                <a:t>봉투 속</a:t>
              </a:r>
              <a:endParaRPr lang="ko-KR" altLang="ko-KR" sz="2800" b="1" noProof="1">
                <a:solidFill>
                  <a:srgbClr val="FF0000"/>
                </a:solidFill>
              </a:endParaRPr>
            </a:p>
          </p:txBody>
        </p:sp>
      </p:grpSp>
      <p:grpSp>
        <p:nvGrpSpPr>
          <p:cNvPr id="49157" name="그룹 17"/>
          <p:cNvGrpSpPr>
            <a:grpSpLocks/>
          </p:cNvGrpSpPr>
          <p:nvPr/>
        </p:nvGrpSpPr>
        <p:grpSpPr bwMode="auto">
          <a:xfrm>
            <a:off x="3114675" y="1441450"/>
            <a:ext cx="2786063" cy="5214938"/>
            <a:chOff x="142875" y="1214438"/>
            <a:chExt cx="4214813" cy="5429250"/>
          </a:xfrm>
        </p:grpSpPr>
        <p:sp>
          <p:nvSpPr>
            <p:cNvPr id="49161" name="KMA1D1FEAF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142875" y="1785938"/>
              <a:ext cx="4214813" cy="485775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4015" tIns="228876" rIns="98082" bIns="49041" anchor="ctr"/>
            <a:lstStyle>
              <a:lvl1pPr marL="225425" indent="-225425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tx1"/>
                </a:buClr>
                <a:buFont typeface="Marlett" pitchFamily="2" charset="2"/>
                <a:buChar char="i"/>
              </a:pPr>
              <a:endParaRPr lang="ko-KR" altLang="ko-KR" noProof="1"/>
            </a:p>
          </p:txBody>
        </p:sp>
        <p:sp>
          <p:nvSpPr>
            <p:cNvPr id="49162" name="Text Box 5"/>
            <p:cNvSpPr txBox="1">
              <a:spLocks noChangeArrowheads="1"/>
            </p:cNvSpPr>
            <p:nvPr/>
          </p:nvSpPr>
          <p:spPr bwMode="auto">
            <a:xfrm>
              <a:off x="1285875" y="1214438"/>
              <a:ext cx="1746627" cy="541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44015" tIns="44015" rIns="44015" bIns="44015" anchor="ctr">
              <a:spAutoFit/>
            </a:bodyPr>
            <a:lstStyle>
              <a:lvl1pPr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ko-KR" altLang="en-US" sz="2800" b="1" noProof="1">
                  <a:solidFill>
                    <a:srgbClr val="FF0000"/>
                  </a:solidFill>
                </a:rPr>
                <a:t>뒷면</a:t>
              </a:r>
              <a:endParaRPr lang="ko-KR" altLang="ko-KR" sz="2800" b="1" noProof="1">
                <a:solidFill>
                  <a:srgbClr val="FF0000"/>
                </a:solidFill>
              </a:endParaRPr>
            </a:p>
          </p:txBody>
        </p:sp>
      </p:grpSp>
      <p:pic>
        <p:nvPicPr>
          <p:cNvPr id="49158" name="그림 80" descr="채변벙투 뒤 006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0" t="6641" r="10938" b="11328"/>
          <a:stretch>
            <a:fillRect/>
          </a:stretch>
        </p:blipFill>
        <p:spPr bwMode="auto">
          <a:xfrm>
            <a:off x="3071813" y="2000250"/>
            <a:ext cx="2786062" cy="464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9" name="그림 23" descr="채변통투 앞면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8" t="16666" r="9375" b="7291"/>
          <a:stretch>
            <a:fillRect/>
          </a:stretch>
        </p:blipFill>
        <p:spPr bwMode="auto">
          <a:xfrm>
            <a:off x="142875" y="2000250"/>
            <a:ext cx="2786063" cy="464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0" name="그림 24" descr="채변봉투 속 003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8" t="6641" r="17188" b="4297"/>
          <a:stretch>
            <a:fillRect/>
          </a:stretch>
        </p:blipFill>
        <p:spPr bwMode="auto">
          <a:xfrm>
            <a:off x="6072188" y="2071688"/>
            <a:ext cx="2786062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23"/>
          <p:cNvSpPr>
            <a:spLocks noChangeArrowheads="1"/>
          </p:cNvSpPr>
          <p:nvPr/>
        </p:nvSpPr>
        <p:spPr bwMode="auto">
          <a:xfrm>
            <a:off x="571500" y="709613"/>
            <a:ext cx="6643688" cy="576262"/>
          </a:xfrm>
          <a:prstGeom prst="rect">
            <a:avLst/>
          </a:prstGeom>
          <a:solidFill>
            <a:srgbClr val="0000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latinLnBrk="0">
              <a:lnSpc>
                <a:spcPct val="85000"/>
              </a:lnSpc>
            </a:pPr>
            <a:r>
              <a:rPr lang="ko-KR" altLang="en-US" sz="2400">
                <a:solidFill>
                  <a:schemeClr val="bg1"/>
                </a:solidFill>
              </a:rPr>
              <a:t>나</a:t>
            </a:r>
            <a:r>
              <a:rPr lang="en-US" altLang="ko-KR" sz="2400">
                <a:solidFill>
                  <a:schemeClr val="bg1"/>
                </a:solidFill>
              </a:rPr>
              <a:t>. </a:t>
            </a:r>
            <a:r>
              <a:rPr lang="ko-KR" altLang="en-US" sz="2400">
                <a:solidFill>
                  <a:schemeClr val="bg1"/>
                </a:solidFill>
              </a:rPr>
              <a:t>현수막</a:t>
            </a:r>
          </a:p>
        </p:txBody>
      </p:sp>
      <p:pic>
        <p:nvPicPr>
          <p:cNvPr id="50179" name="그림 30" descr="DSC_586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491" b="40364"/>
          <a:stretch>
            <a:fillRect/>
          </a:stretch>
        </p:blipFill>
        <p:spPr bwMode="auto">
          <a:xfrm>
            <a:off x="357188" y="2286000"/>
            <a:ext cx="8501062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23"/>
          <p:cNvSpPr>
            <a:spLocks noChangeArrowheads="1"/>
          </p:cNvSpPr>
          <p:nvPr/>
        </p:nvSpPr>
        <p:spPr bwMode="auto">
          <a:xfrm>
            <a:off x="571500" y="357188"/>
            <a:ext cx="8001000" cy="576262"/>
          </a:xfrm>
          <a:prstGeom prst="rect">
            <a:avLst/>
          </a:prstGeom>
          <a:solidFill>
            <a:srgbClr val="0000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latinLnBrk="0">
              <a:lnSpc>
                <a:spcPct val="85000"/>
              </a:lnSpc>
            </a:pPr>
            <a:r>
              <a:rPr lang="ko-KR" altLang="en-US" sz="2400">
                <a:solidFill>
                  <a:schemeClr val="bg1"/>
                </a:solidFill>
              </a:rPr>
              <a:t>다</a:t>
            </a:r>
            <a:r>
              <a:rPr lang="en-US" altLang="ko-KR" sz="2400">
                <a:solidFill>
                  <a:schemeClr val="bg1"/>
                </a:solidFill>
              </a:rPr>
              <a:t>. </a:t>
            </a:r>
            <a:r>
              <a:rPr lang="ko-KR" altLang="en-US" sz="2400">
                <a:solidFill>
                  <a:schemeClr val="bg1"/>
                </a:solidFill>
              </a:rPr>
              <a:t>미수검자 안내문</a:t>
            </a:r>
            <a:r>
              <a:rPr lang="en-US" altLang="ko-KR" sz="2400">
                <a:solidFill>
                  <a:schemeClr val="bg1"/>
                </a:solidFill>
              </a:rPr>
              <a:t>(</a:t>
            </a:r>
            <a:r>
              <a:rPr lang="ko-KR" altLang="en-US" sz="2400">
                <a:solidFill>
                  <a:schemeClr val="bg1"/>
                </a:solidFill>
              </a:rPr>
              <a:t>메일머지</a:t>
            </a:r>
            <a:r>
              <a:rPr lang="en-US" altLang="ko-KR" sz="2400">
                <a:solidFill>
                  <a:schemeClr val="bg1"/>
                </a:solidFill>
              </a:rPr>
              <a:t>)</a:t>
            </a:r>
            <a:endParaRPr lang="ko-KR" altLang="en-US" sz="2400">
              <a:solidFill>
                <a:schemeClr val="bg1"/>
              </a:solidFill>
            </a:endParaRPr>
          </a:p>
        </p:txBody>
      </p:sp>
      <p:sp>
        <p:nvSpPr>
          <p:cNvPr id="51203" name="KMA1D1FEAF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2875" y="1785938"/>
            <a:ext cx="4214813" cy="4857750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4015" tIns="228876" rIns="98082" bIns="49041" anchor="ctr"/>
          <a:lstStyle>
            <a:lvl1pPr marL="225425" indent="-225425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>
              <a:spcBef>
                <a:spcPct val="40000"/>
              </a:spcBef>
              <a:buClr>
                <a:schemeClr val="tx1"/>
              </a:buClr>
              <a:buFont typeface="Marlett" pitchFamily="2" charset="2"/>
              <a:buChar char="i"/>
            </a:pPr>
            <a:endParaRPr lang="ko-KR" altLang="ko-KR" noProof="1"/>
          </a:p>
        </p:txBody>
      </p:sp>
      <p:sp>
        <p:nvSpPr>
          <p:cNvPr id="51204" name="Text Box 5"/>
          <p:cNvSpPr txBox="1">
            <a:spLocks noChangeArrowheads="1"/>
          </p:cNvSpPr>
          <p:nvPr/>
        </p:nvSpPr>
        <p:spPr bwMode="auto">
          <a:xfrm>
            <a:off x="1285875" y="1214438"/>
            <a:ext cx="17462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44015" tIns="44015" rIns="44015" bIns="44015" anchor="ctr">
            <a:spAutoFit/>
          </a:bodyPr>
          <a:lstStyle>
            <a:lvl1pPr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defTabSz="881063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2800" b="1" noProof="1">
                <a:solidFill>
                  <a:srgbClr val="FF0000"/>
                </a:solidFill>
              </a:rPr>
              <a:t>앞면</a:t>
            </a:r>
            <a:endParaRPr lang="ko-KR" altLang="ko-KR" sz="2800" b="1" noProof="1">
              <a:solidFill>
                <a:srgbClr val="FF0000"/>
              </a:solidFill>
            </a:endParaRPr>
          </a:p>
        </p:txBody>
      </p:sp>
      <p:grpSp>
        <p:nvGrpSpPr>
          <p:cNvPr id="51205" name="그룹 76"/>
          <p:cNvGrpSpPr>
            <a:grpSpLocks/>
          </p:cNvGrpSpPr>
          <p:nvPr/>
        </p:nvGrpSpPr>
        <p:grpSpPr bwMode="auto">
          <a:xfrm>
            <a:off x="4689475" y="1214438"/>
            <a:ext cx="4214813" cy="5429250"/>
            <a:chOff x="142844" y="1214422"/>
            <a:chExt cx="4214842" cy="5429288"/>
          </a:xfrm>
        </p:grpSpPr>
        <p:sp>
          <p:nvSpPr>
            <p:cNvPr id="51208" name="KMA1D1FEAF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142844" y="1785926"/>
              <a:ext cx="4214842" cy="4857784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4015" tIns="228876" rIns="98082" bIns="49041" anchor="ctr"/>
            <a:lstStyle>
              <a:lvl1pPr marL="225425" indent="-225425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chemeClr val="tx1"/>
                </a:buClr>
                <a:buFont typeface="Marlett" pitchFamily="2" charset="2"/>
                <a:buChar char="i"/>
              </a:pPr>
              <a:endParaRPr lang="ko-KR" altLang="ko-KR" noProof="1"/>
            </a:p>
          </p:txBody>
        </p:sp>
        <p:sp>
          <p:nvSpPr>
            <p:cNvPr id="51209" name="Text Box 5"/>
            <p:cNvSpPr txBox="1">
              <a:spLocks noChangeArrowheads="1"/>
            </p:cNvSpPr>
            <p:nvPr/>
          </p:nvSpPr>
          <p:spPr bwMode="auto">
            <a:xfrm>
              <a:off x="1285852" y="1214422"/>
              <a:ext cx="1746639" cy="519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44015" tIns="44015" rIns="44015" bIns="44015" anchor="ctr">
              <a:spAutoFit/>
            </a:bodyPr>
            <a:lstStyle>
              <a:lvl1pPr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defTabSz="881063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defTabSz="8810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ko-KR" altLang="en-US" sz="2800" b="1" noProof="1">
                  <a:solidFill>
                    <a:srgbClr val="FF0000"/>
                  </a:solidFill>
                </a:rPr>
                <a:t>뒷면</a:t>
              </a:r>
              <a:endParaRPr lang="ko-KR" altLang="ko-KR" sz="2800" b="1" noProof="1">
                <a:solidFill>
                  <a:srgbClr val="FF0000"/>
                </a:solidFill>
              </a:endParaRPr>
            </a:p>
          </p:txBody>
        </p:sp>
      </p:grpSp>
      <p:pic>
        <p:nvPicPr>
          <p:cNvPr id="51206" name="그림 10" descr="메일머지 앞면 009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8" t="8333" r="6250" b="7291"/>
          <a:stretch>
            <a:fillRect/>
          </a:stretch>
        </p:blipFill>
        <p:spPr bwMode="auto">
          <a:xfrm>
            <a:off x="285750" y="2000250"/>
            <a:ext cx="3857625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7" name="그림 11" descr="메일머지 뒷면 011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2000250"/>
            <a:ext cx="3929062" cy="435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23"/>
          <p:cNvSpPr>
            <a:spLocks noChangeArrowheads="1"/>
          </p:cNvSpPr>
          <p:nvPr/>
        </p:nvSpPr>
        <p:spPr bwMode="auto">
          <a:xfrm>
            <a:off x="571500" y="357188"/>
            <a:ext cx="8143875" cy="576262"/>
          </a:xfrm>
          <a:prstGeom prst="rect">
            <a:avLst/>
          </a:prstGeom>
          <a:solidFill>
            <a:srgbClr val="0000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latinLnBrk="0">
              <a:lnSpc>
                <a:spcPct val="85000"/>
              </a:lnSpc>
            </a:pPr>
            <a:r>
              <a:rPr lang="ko-KR" altLang="en-US" sz="2400">
                <a:solidFill>
                  <a:schemeClr val="bg1"/>
                </a:solidFill>
              </a:rPr>
              <a:t>라</a:t>
            </a:r>
            <a:r>
              <a:rPr lang="en-US" altLang="ko-KR" sz="2400">
                <a:solidFill>
                  <a:schemeClr val="bg1"/>
                </a:solidFill>
              </a:rPr>
              <a:t>. </a:t>
            </a:r>
            <a:r>
              <a:rPr lang="ko-KR" altLang="en-US" sz="2400">
                <a:solidFill>
                  <a:schemeClr val="bg1"/>
                </a:solidFill>
              </a:rPr>
              <a:t>암 수검 홍보 안내문</a:t>
            </a:r>
            <a:r>
              <a:rPr lang="en-US" altLang="ko-KR" sz="2400">
                <a:solidFill>
                  <a:schemeClr val="bg1"/>
                </a:solidFill>
              </a:rPr>
              <a:t>(</a:t>
            </a:r>
            <a:r>
              <a:rPr lang="ko-KR" altLang="en-US" sz="2400">
                <a:solidFill>
                  <a:schemeClr val="bg1"/>
                </a:solidFill>
              </a:rPr>
              <a:t>아파트</a:t>
            </a:r>
            <a:r>
              <a:rPr lang="en-US" altLang="ko-KR" sz="2400">
                <a:solidFill>
                  <a:schemeClr val="bg1"/>
                </a:solidFill>
              </a:rPr>
              <a:t>, </a:t>
            </a:r>
            <a:r>
              <a:rPr lang="ko-KR" altLang="en-US" sz="2400">
                <a:solidFill>
                  <a:schemeClr val="bg1"/>
                </a:solidFill>
              </a:rPr>
              <a:t>마을회관 등 게시</a:t>
            </a:r>
            <a:r>
              <a:rPr lang="en-US" altLang="ko-KR" sz="2400">
                <a:solidFill>
                  <a:schemeClr val="bg1"/>
                </a:solidFill>
              </a:rPr>
              <a:t>)</a:t>
            </a:r>
            <a:endParaRPr lang="ko-KR" altLang="en-US" sz="2400">
              <a:solidFill>
                <a:schemeClr val="bg1"/>
              </a:solidFill>
            </a:endParaRPr>
          </a:p>
        </p:txBody>
      </p:sp>
      <p:pic>
        <p:nvPicPr>
          <p:cNvPr id="52227" name="그림 26" descr="게시 홍보물 0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143000"/>
            <a:ext cx="8572500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23"/>
          <p:cNvSpPr>
            <a:spLocks noChangeArrowheads="1"/>
          </p:cNvSpPr>
          <p:nvPr/>
        </p:nvSpPr>
        <p:spPr bwMode="auto">
          <a:xfrm>
            <a:off x="571500" y="357188"/>
            <a:ext cx="8143875" cy="576262"/>
          </a:xfrm>
          <a:prstGeom prst="rect">
            <a:avLst/>
          </a:prstGeom>
          <a:solidFill>
            <a:srgbClr val="0000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latinLnBrk="0">
              <a:lnSpc>
                <a:spcPct val="85000"/>
              </a:lnSpc>
            </a:pPr>
            <a:r>
              <a:rPr lang="ko-KR" altLang="en-US" sz="2400" dirty="0">
                <a:solidFill>
                  <a:schemeClr val="bg1"/>
                </a:solidFill>
              </a:rPr>
              <a:t>마</a:t>
            </a:r>
            <a:r>
              <a:rPr lang="en-US" altLang="ko-KR" sz="2400" dirty="0">
                <a:solidFill>
                  <a:schemeClr val="bg1"/>
                </a:solidFill>
              </a:rPr>
              <a:t>. </a:t>
            </a:r>
            <a:r>
              <a:rPr lang="ko-KR" altLang="en-US" sz="2400" dirty="0">
                <a:solidFill>
                  <a:schemeClr val="bg1"/>
                </a:solidFill>
              </a:rPr>
              <a:t>우편 봉투 제작</a:t>
            </a:r>
          </a:p>
        </p:txBody>
      </p:sp>
      <p:pic>
        <p:nvPicPr>
          <p:cNvPr id="53251" name="그림 4" descr="편지봉투사진 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8" t="11328" b="14844"/>
          <a:stretch>
            <a:fillRect/>
          </a:stretch>
        </p:blipFill>
        <p:spPr bwMode="auto">
          <a:xfrm>
            <a:off x="71438" y="1428750"/>
            <a:ext cx="88582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 bwMode="auto">
          <a:xfrm>
            <a:off x="323528" y="5301208"/>
            <a:ext cx="6120680" cy="1152128"/>
          </a:xfrm>
          <a:prstGeom prst="rect">
            <a:avLst/>
          </a:prstGeom>
          <a:noFill/>
          <a:ln w="1270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5242375"/>
            <a:ext cx="7577918" cy="1152129"/>
          </a:xfrm>
          <a:prstGeom prst="rect">
            <a:avLst/>
          </a:prstGeom>
          <a:ln w="101600">
            <a:solidFill>
              <a:srgbClr val="FF0000"/>
            </a:solidFill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4" name="Group 28"/>
          <p:cNvGrpSpPr>
            <a:grpSpLocks/>
          </p:cNvGrpSpPr>
          <p:nvPr/>
        </p:nvGrpSpPr>
        <p:grpSpPr bwMode="auto">
          <a:xfrm>
            <a:off x="447675" y="857250"/>
            <a:ext cx="8948738" cy="1000125"/>
            <a:chOff x="260" y="854"/>
            <a:chExt cx="5173" cy="674"/>
          </a:xfrm>
        </p:grpSpPr>
        <p:pic>
          <p:nvPicPr>
            <p:cNvPr id="54306" name="Picture 29" descr="흰바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51"/>
            <a:stretch>
              <a:fillRect/>
            </a:stretch>
          </p:blipFill>
          <p:spPr bwMode="auto">
            <a:xfrm>
              <a:off x="260" y="854"/>
              <a:ext cx="5173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" name="Text Box 30"/>
            <p:cNvSpPr txBox="1">
              <a:spLocks noChangeArrowheads="1"/>
            </p:cNvSpPr>
            <p:nvPr/>
          </p:nvSpPr>
          <p:spPr bwMode="auto">
            <a:xfrm>
              <a:off x="542" y="928"/>
              <a:ext cx="3912" cy="3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인력투입 </a:t>
              </a:r>
            </a:p>
          </p:txBody>
        </p:sp>
        <p:grpSp>
          <p:nvGrpSpPr>
            <p:cNvPr id="54308" name="Group 31"/>
            <p:cNvGrpSpPr>
              <a:grpSpLocks/>
            </p:cNvGrpSpPr>
            <p:nvPr/>
          </p:nvGrpSpPr>
          <p:grpSpPr bwMode="auto">
            <a:xfrm>
              <a:off x="322" y="937"/>
              <a:ext cx="220" cy="317"/>
              <a:chOff x="402" y="2478"/>
              <a:chExt cx="186" cy="363"/>
            </a:xfrm>
          </p:grpSpPr>
          <p:sp>
            <p:nvSpPr>
              <p:cNvPr id="54309" name="AutoShape 32"/>
              <p:cNvSpPr>
                <a:spLocks noChangeArrowheads="1"/>
              </p:cNvSpPr>
              <p:nvPr/>
            </p:nvSpPr>
            <p:spPr bwMode="auto">
              <a:xfrm>
                <a:off x="402" y="2478"/>
                <a:ext cx="181" cy="363"/>
              </a:xfrm>
              <a:prstGeom prst="roundRect">
                <a:avLst>
                  <a:gd name="adj" fmla="val 11051"/>
                </a:avLst>
              </a:prstGeom>
              <a:gradFill rotWithShape="1">
                <a:gsLst>
                  <a:gs pos="0">
                    <a:srgbClr val="923A00"/>
                  </a:gs>
                  <a:gs pos="100000">
                    <a:srgbClr val="FF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54310" name="AutoShape 33"/>
              <p:cNvSpPr>
                <a:spLocks noChangeArrowheads="1"/>
              </p:cNvSpPr>
              <p:nvPr/>
            </p:nvSpPr>
            <p:spPr bwMode="auto">
              <a:xfrm flipV="1">
                <a:off x="409" y="2478"/>
                <a:ext cx="179" cy="100"/>
              </a:xfrm>
              <a:prstGeom prst="roundRect">
                <a:avLst>
                  <a:gd name="adj" fmla="val 15000"/>
                </a:avLst>
              </a:prstGeom>
              <a:gradFill rotWithShape="1">
                <a:gsLst>
                  <a:gs pos="0">
                    <a:srgbClr val="FF9933">
                      <a:alpha val="0"/>
                    </a:srgb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97" name="Text Box 34"/>
              <p:cNvSpPr txBox="1">
                <a:spLocks noChangeArrowheads="1"/>
              </p:cNvSpPr>
              <p:nvPr/>
            </p:nvSpPr>
            <p:spPr bwMode="auto">
              <a:xfrm>
                <a:off x="409" y="2525"/>
                <a:ext cx="174" cy="2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lIns="0" tIns="0" rIns="0" bIns="0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algn="ctr" eaLnBrk="1" latinLnBrk="0" hangingPunct="1"/>
                <a:r>
                  <a:rPr lang="en-US" altLang="ko-KR" sz="2400">
                    <a:solidFill>
                      <a:schemeClr val="bg1"/>
                    </a:solidFill>
                  </a:rPr>
                  <a:t>7</a:t>
                </a:r>
              </a:p>
            </p:txBody>
          </p:sp>
        </p:grpSp>
      </p:grpSp>
      <p:sp>
        <p:nvSpPr>
          <p:cNvPr id="54275" name="AutoShape 2"/>
          <p:cNvSpPr>
            <a:spLocks noChangeArrowheads="1"/>
          </p:cNvSpPr>
          <p:nvPr/>
        </p:nvSpPr>
        <p:spPr bwMode="gray">
          <a:xfrm>
            <a:off x="1905000" y="2514600"/>
            <a:ext cx="5530850" cy="2743200"/>
          </a:xfrm>
          <a:prstGeom prst="upArrow">
            <a:avLst>
              <a:gd name="adj1" fmla="val 57824"/>
              <a:gd name="adj2" fmla="val 54398"/>
            </a:avLst>
          </a:prstGeom>
          <a:gradFill rotWithShape="1">
            <a:gsLst>
              <a:gs pos="0">
                <a:srgbClr val="8F8CD2"/>
              </a:gs>
              <a:gs pos="100000">
                <a:srgbClr val="FFFFFF">
                  <a:alpha val="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61" name="AutoShape 4"/>
          <p:cNvSpPr>
            <a:spLocks noChangeArrowheads="1"/>
          </p:cNvSpPr>
          <p:nvPr/>
        </p:nvSpPr>
        <p:spPr bwMode="gray">
          <a:xfrm>
            <a:off x="714375" y="1752600"/>
            <a:ext cx="7429500" cy="6762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49ACE3"/>
              </a:gs>
              <a:gs pos="50000">
                <a:srgbClr val="49ACE3">
                  <a:gamma/>
                  <a:tint val="24314"/>
                  <a:invGamma/>
                </a:srgbClr>
              </a:gs>
              <a:gs pos="100000">
                <a:srgbClr val="49ACE3"/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B2B2B2"/>
            </a:outerShdw>
          </a:effectLst>
        </p:spPr>
        <p:txBody>
          <a:bodyPr wrap="none" anchor="ctr"/>
          <a:lstStyle/>
          <a:p>
            <a:pPr algn="ctr" eaLnBrk="0" latinLnBrk="0" hangingPunct="0">
              <a:defRPr/>
            </a:pPr>
            <a:r>
              <a:rPr kumimoji="0" lang="ko-KR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지역 인적 자원과 함께하는 사업 추진</a:t>
            </a:r>
            <a:endParaRPr kumimoji="0" lang="en-US" altLang="ko-KR" sz="28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</a:endParaRPr>
          </a:p>
        </p:txBody>
      </p:sp>
      <p:sp>
        <p:nvSpPr>
          <p:cNvPr id="54277" name="Text Box 5"/>
          <p:cNvSpPr txBox="1">
            <a:spLocks noChangeArrowheads="1"/>
          </p:cNvSpPr>
          <p:nvPr/>
        </p:nvSpPr>
        <p:spPr bwMode="gray">
          <a:xfrm>
            <a:off x="3571875" y="3071813"/>
            <a:ext cx="2214563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latinLnBrk="0"/>
            <a:r>
              <a:rPr kumimoji="0" lang="en-US" altLang="ko-KR" sz="4400" b="1">
                <a:solidFill>
                  <a:srgbClr val="FF0000"/>
                </a:solidFill>
              </a:rPr>
              <a:t>96</a:t>
            </a:r>
            <a:r>
              <a:rPr kumimoji="0" lang="ko-KR" altLang="en-US" sz="4400" b="1">
                <a:solidFill>
                  <a:srgbClr val="FF0000"/>
                </a:solidFill>
              </a:rPr>
              <a:t>명</a:t>
            </a:r>
            <a:endParaRPr kumimoji="0" lang="en-US" altLang="ko-KR" sz="4400" b="1">
              <a:solidFill>
                <a:srgbClr val="FF0000"/>
              </a:solidFill>
            </a:endParaRPr>
          </a:p>
        </p:txBody>
      </p:sp>
      <p:sp>
        <p:nvSpPr>
          <p:cNvPr id="54278" name="Oval 7"/>
          <p:cNvSpPr>
            <a:spLocks noChangeArrowheads="1"/>
          </p:cNvSpPr>
          <p:nvPr/>
        </p:nvSpPr>
        <p:spPr bwMode="gray">
          <a:xfrm>
            <a:off x="7859713" y="4857750"/>
            <a:ext cx="1284287" cy="1214438"/>
          </a:xfrm>
          <a:prstGeom prst="ellipse">
            <a:avLst/>
          </a:prstGeom>
          <a:gradFill rotWithShape="1">
            <a:gsLst>
              <a:gs pos="0">
                <a:srgbClr val="6666FF"/>
              </a:gs>
              <a:gs pos="100000">
                <a:srgbClr val="3A3A92"/>
              </a:gs>
            </a:gsLst>
            <a:path path="rect">
              <a:fillToRect l="100000" t="10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54279" name="Oval 8"/>
          <p:cNvSpPr>
            <a:spLocks noChangeArrowheads="1"/>
          </p:cNvSpPr>
          <p:nvPr/>
        </p:nvSpPr>
        <p:spPr bwMode="gray">
          <a:xfrm>
            <a:off x="7886700" y="4886325"/>
            <a:ext cx="1225550" cy="1160463"/>
          </a:xfrm>
          <a:prstGeom prst="ellipse">
            <a:avLst/>
          </a:prstGeom>
          <a:gradFill rotWithShape="1">
            <a:gsLst>
              <a:gs pos="0">
                <a:srgbClr val="6666FF">
                  <a:alpha val="85001"/>
                </a:srgbClr>
              </a:gs>
              <a:gs pos="100000">
                <a:srgbClr val="4141A2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54280" name="Oval 9"/>
          <p:cNvSpPr>
            <a:spLocks noChangeArrowheads="1"/>
          </p:cNvSpPr>
          <p:nvPr/>
        </p:nvSpPr>
        <p:spPr bwMode="gray">
          <a:xfrm>
            <a:off x="7934325" y="4929188"/>
            <a:ext cx="1108075" cy="1046162"/>
          </a:xfrm>
          <a:prstGeom prst="ellipse">
            <a:avLst/>
          </a:prstGeom>
          <a:gradFill rotWithShape="1">
            <a:gsLst>
              <a:gs pos="0">
                <a:srgbClr val="6666FF"/>
              </a:gs>
              <a:gs pos="100000">
                <a:srgbClr val="4A4AB9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54281" name="Text Box 10"/>
          <p:cNvSpPr txBox="1">
            <a:spLocks noChangeArrowheads="1"/>
          </p:cNvSpPr>
          <p:nvPr/>
        </p:nvSpPr>
        <p:spPr bwMode="gray">
          <a:xfrm>
            <a:off x="8072438" y="5000625"/>
            <a:ext cx="8620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latinLnBrk="0"/>
            <a:r>
              <a:rPr kumimoji="0" lang="en-US" altLang="ko-KR" b="1">
                <a:solidFill>
                  <a:schemeClr val="bg1"/>
                </a:solidFill>
                <a:latin typeface="Verdana" pitchFamily="34" charset="0"/>
              </a:rPr>
              <a:t>1</a:t>
            </a:r>
          </a:p>
          <a:p>
            <a:pPr algn="ctr" latinLnBrk="0"/>
            <a:r>
              <a:rPr kumimoji="0" lang="ko-KR" altLang="en-US" b="1">
                <a:solidFill>
                  <a:schemeClr val="bg1"/>
                </a:solidFill>
                <a:latin typeface="Verdana" pitchFamily="34" charset="0"/>
              </a:rPr>
              <a:t>대학생</a:t>
            </a:r>
            <a:endParaRPr kumimoji="0" lang="en-US" altLang="ko-KR" b="1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54282" name="Oval 12"/>
          <p:cNvSpPr>
            <a:spLocks noChangeArrowheads="1"/>
          </p:cNvSpPr>
          <p:nvPr/>
        </p:nvSpPr>
        <p:spPr bwMode="gray">
          <a:xfrm>
            <a:off x="142875" y="4819650"/>
            <a:ext cx="1284288" cy="1214438"/>
          </a:xfrm>
          <a:prstGeom prst="ellipse">
            <a:avLst/>
          </a:prstGeom>
          <a:gradFill rotWithShape="1">
            <a:gsLst>
              <a:gs pos="0">
                <a:srgbClr val="009999"/>
              </a:gs>
              <a:gs pos="100000">
                <a:srgbClr val="005858"/>
              </a:gs>
            </a:gsLst>
            <a:path path="rect">
              <a:fillToRect l="100000" t="10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54283" name="Oval 13"/>
          <p:cNvSpPr>
            <a:spLocks noChangeArrowheads="1"/>
          </p:cNvSpPr>
          <p:nvPr/>
        </p:nvSpPr>
        <p:spPr bwMode="gray">
          <a:xfrm>
            <a:off x="169863" y="4848225"/>
            <a:ext cx="1225550" cy="1160463"/>
          </a:xfrm>
          <a:prstGeom prst="ellipse">
            <a:avLst/>
          </a:prstGeom>
          <a:gradFill rotWithShape="1">
            <a:gsLst>
              <a:gs pos="0">
                <a:srgbClr val="009999">
                  <a:alpha val="85001"/>
                </a:srgbClr>
              </a:gs>
              <a:gs pos="100000">
                <a:srgbClr val="006161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54284" name="Oval 14"/>
          <p:cNvSpPr>
            <a:spLocks noChangeArrowheads="1"/>
          </p:cNvSpPr>
          <p:nvPr/>
        </p:nvSpPr>
        <p:spPr bwMode="gray">
          <a:xfrm>
            <a:off x="217488" y="5024438"/>
            <a:ext cx="1108075" cy="1047750"/>
          </a:xfrm>
          <a:prstGeom prst="ellipse">
            <a:avLst/>
          </a:prstGeom>
          <a:gradFill rotWithShape="1">
            <a:gsLst>
              <a:gs pos="0">
                <a:srgbClr val="009999"/>
              </a:gs>
              <a:gs pos="100000">
                <a:srgbClr val="006F6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54285" name="Text Box 15"/>
          <p:cNvSpPr txBox="1">
            <a:spLocks noChangeArrowheads="1"/>
          </p:cNvSpPr>
          <p:nvPr/>
        </p:nvSpPr>
        <p:spPr bwMode="gray">
          <a:xfrm>
            <a:off x="142875" y="5068888"/>
            <a:ext cx="13144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latinLnBrk="0"/>
            <a:r>
              <a:rPr kumimoji="0" lang="en-US" altLang="ko-KR" b="1">
                <a:solidFill>
                  <a:schemeClr val="bg1"/>
                </a:solidFill>
                <a:latin typeface="Verdana" pitchFamily="34" charset="0"/>
              </a:rPr>
              <a:t>1</a:t>
            </a:r>
          </a:p>
          <a:p>
            <a:pPr algn="ctr" latinLnBrk="0"/>
            <a:r>
              <a:rPr kumimoji="0" lang="ko-KR" altLang="en-US" b="1">
                <a:solidFill>
                  <a:schemeClr val="bg1"/>
                </a:solidFill>
                <a:latin typeface="Verdana" pitchFamily="34" charset="0"/>
              </a:rPr>
              <a:t>사업담당자</a:t>
            </a:r>
            <a:endParaRPr kumimoji="0" lang="en-US" altLang="ko-KR" b="1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54286" name="Oval 17"/>
          <p:cNvSpPr>
            <a:spLocks noChangeArrowheads="1"/>
          </p:cNvSpPr>
          <p:nvPr/>
        </p:nvSpPr>
        <p:spPr bwMode="gray">
          <a:xfrm>
            <a:off x="1428750" y="4819650"/>
            <a:ext cx="1285875" cy="1214438"/>
          </a:xfrm>
          <a:prstGeom prst="ellipse">
            <a:avLst/>
          </a:prstGeom>
          <a:gradFill rotWithShape="1">
            <a:gsLst>
              <a:gs pos="0">
                <a:srgbClr val="003399"/>
              </a:gs>
              <a:gs pos="100000">
                <a:srgbClr val="001D58"/>
              </a:gs>
            </a:gsLst>
            <a:path path="rect">
              <a:fillToRect l="100000" t="10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54287" name="Oval 18"/>
          <p:cNvSpPr>
            <a:spLocks noChangeArrowheads="1"/>
          </p:cNvSpPr>
          <p:nvPr/>
        </p:nvSpPr>
        <p:spPr bwMode="gray">
          <a:xfrm>
            <a:off x="1457325" y="4848225"/>
            <a:ext cx="1225550" cy="1160463"/>
          </a:xfrm>
          <a:prstGeom prst="ellipse">
            <a:avLst/>
          </a:prstGeom>
          <a:gradFill rotWithShape="1">
            <a:gsLst>
              <a:gs pos="0">
                <a:srgbClr val="003399">
                  <a:alpha val="85001"/>
                </a:srgbClr>
              </a:gs>
              <a:gs pos="100000">
                <a:srgbClr val="002061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54288" name="Oval 19"/>
          <p:cNvSpPr>
            <a:spLocks noChangeArrowheads="1"/>
          </p:cNvSpPr>
          <p:nvPr/>
        </p:nvSpPr>
        <p:spPr bwMode="gray">
          <a:xfrm>
            <a:off x="1503363" y="4891088"/>
            <a:ext cx="1108075" cy="1046162"/>
          </a:xfrm>
          <a:prstGeom prst="ellipse">
            <a:avLst/>
          </a:prstGeom>
          <a:gradFill rotWithShape="1">
            <a:gsLst>
              <a:gs pos="0">
                <a:srgbClr val="003399"/>
              </a:gs>
              <a:gs pos="100000">
                <a:srgbClr val="00256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54289" name="Text Box 20"/>
          <p:cNvSpPr txBox="1">
            <a:spLocks noChangeArrowheads="1"/>
          </p:cNvSpPr>
          <p:nvPr/>
        </p:nvSpPr>
        <p:spPr bwMode="gray">
          <a:xfrm>
            <a:off x="1428750" y="4929188"/>
            <a:ext cx="13144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latinLnBrk="0"/>
            <a:r>
              <a:rPr kumimoji="0" lang="en-US" altLang="ko-KR" b="1">
                <a:solidFill>
                  <a:schemeClr val="bg1"/>
                </a:solidFill>
                <a:latin typeface="Verdana" pitchFamily="34" charset="0"/>
              </a:rPr>
              <a:t>39</a:t>
            </a:r>
          </a:p>
          <a:p>
            <a:pPr algn="ctr" latinLnBrk="0"/>
            <a:r>
              <a:rPr kumimoji="0" lang="ko-KR" altLang="en-US" b="1">
                <a:solidFill>
                  <a:schemeClr val="bg1"/>
                </a:solidFill>
                <a:latin typeface="Verdana" pitchFamily="34" charset="0"/>
              </a:rPr>
              <a:t>보건지소</a:t>
            </a:r>
            <a:endParaRPr kumimoji="0" lang="en-US" altLang="ko-KR" b="1">
              <a:solidFill>
                <a:schemeClr val="bg1"/>
              </a:solidFill>
              <a:latin typeface="Verdana" pitchFamily="34" charset="0"/>
            </a:endParaRPr>
          </a:p>
          <a:p>
            <a:pPr algn="ctr" latinLnBrk="0"/>
            <a:r>
              <a:rPr kumimoji="0" lang="ko-KR" altLang="en-US" b="1">
                <a:solidFill>
                  <a:schemeClr val="bg1"/>
                </a:solidFill>
                <a:latin typeface="Verdana" pitchFamily="34" charset="0"/>
              </a:rPr>
              <a:t>보건진료소</a:t>
            </a:r>
            <a:endParaRPr kumimoji="0" lang="en-US" altLang="ko-KR" b="1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54290" name="Oval 12"/>
          <p:cNvSpPr>
            <a:spLocks noChangeArrowheads="1"/>
          </p:cNvSpPr>
          <p:nvPr/>
        </p:nvSpPr>
        <p:spPr bwMode="gray">
          <a:xfrm>
            <a:off x="2714625" y="4832350"/>
            <a:ext cx="1285875" cy="1214438"/>
          </a:xfrm>
          <a:prstGeom prst="ellipse">
            <a:avLst/>
          </a:prstGeom>
          <a:gradFill rotWithShape="1">
            <a:gsLst>
              <a:gs pos="0">
                <a:srgbClr val="009999"/>
              </a:gs>
              <a:gs pos="100000">
                <a:srgbClr val="005858"/>
              </a:gs>
            </a:gsLst>
            <a:path path="rect">
              <a:fillToRect l="100000" t="10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54291" name="Oval 13"/>
          <p:cNvSpPr>
            <a:spLocks noChangeArrowheads="1"/>
          </p:cNvSpPr>
          <p:nvPr/>
        </p:nvSpPr>
        <p:spPr bwMode="gray">
          <a:xfrm>
            <a:off x="2743200" y="4860925"/>
            <a:ext cx="1225550" cy="1160463"/>
          </a:xfrm>
          <a:prstGeom prst="ellipse">
            <a:avLst/>
          </a:prstGeom>
          <a:gradFill rotWithShape="1">
            <a:gsLst>
              <a:gs pos="0">
                <a:srgbClr val="009999">
                  <a:alpha val="85001"/>
                </a:srgbClr>
              </a:gs>
              <a:gs pos="100000">
                <a:srgbClr val="006161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54292" name="Oval 14"/>
          <p:cNvSpPr>
            <a:spLocks noChangeArrowheads="1"/>
          </p:cNvSpPr>
          <p:nvPr/>
        </p:nvSpPr>
        <p:spPr bwMode="gray">
          <a:xfrm>
            <a:off x="2820988" y="4903788"/>
            <a:ext cx="1108075" cy="1046162"/>
          </a:xfrm>
          <a:prstGeom prst="ellipse">
            <a:avLst/>
          </a:prstGeom>
          <a:gradFill rotWithShape="1">
            <a:gsLst>
              <a:gs pos="0">
                <a:srgbClr val="009999"/>
              </a:gs>
              <a:gs pos="100000">
                <a:srgbClr val="006F6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54293" name="Text Box 15"/>
          <p:cNvSpPr txBox="1">
            <a:spLocks noChangeArrowheads="1"/>
          </p:cNvSpPr>
          <p:nvPr/>
        </p:nvSpPr>
        <p:spPr bwMode="gray">
          <a:xfrm>
            <a:off x="2840038" y="5072063"/>
            <a:ext cx="10890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latinLnBrk="0"/>
            <a:r>
              <a:rPr kumimoji="0" lang="en-US" altLang="ko-KR" b="1">
                <a:solidFill>
                  <a:schemeClr val="bg1"/>
                </a:solidFill>
                <a:latin typeface="Verdana" pitchFamily="34" charset="0"/>
              </a:rPr>
              <a:t>10</a:t>
            </a:r>
          </a:p>
          <a:p>
            <a:pPr algn="ctr" latinLnBrk="0"/>
            <a:r>
              <a:rPr kumimoji="0" lang="ko-KR" altLang="en-US" b="1">
                <a:solidFill>
                  <a:schemeClr val="bg1"/>
                </a:solidFill>
                <a:latin typeface="Verdana" pitchFamily="34" charset="0"/>
              </a:rPr>
              <a:t>맞춤방문</a:t>
            </a:r>
            <a:endParaRPr kumimoji="0" lang="en-US" altLang="ko-KR" b="1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54294" name="Oval 17"/>
          <p:cNvSpPr>
            <a:spLocks noChangeArrowheads="1"/>
          </p:cNvSpPr>
          <p:nvPr/>
        </p:nvSpPr>
        <p:spPr bwMode="gray">
          <a:xfrm>
            <a:off x="4000500" y="4832350"/>
            <a:ext cx="1285875" cy="1214438"/>
          </a:xfrm>
          <a:prstGeom prst="ellipse">
            <a:avLst/>
          </a:prstGeom>
          <a:gradFill rotWithShape="1">
            <a:gsLst>
              <a:gs pos="0">
                <a:srgbClr val="003399"/>
              </a:gs>
              <a:gs pos="100000">
                <a:srgbClr val="001D58"/>
              </a:gs>
            </a:gsLst>
            <a:path path="rect">
              <a:fillToRect l="100000" t="10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54295" name="Oval 18"/>
          <p:cNvSpPr>
            <a:spLocks noChangeArrowheads="1"/>
          </p:cNvSpPr>
          <p:nvPr/>
        </p:nvSpPr>
        <p:spPr bwMode="gray">
          <a:xfrm>
            <a:off x="4029075" y="4860925"/>
            <a:ext cx="1225550" cy="1160463"/>
          </a:xfrm>
          <a:prstGeom prst="ellipse">
            <a:avLst/>
          </a:prstGeom>
          <a:gradFill rotWithShape="1">
            <a:gsLst>
              <a:gs pos="0">
                <a:srgbClr val="003399">
                  <a:alpha val="85001"/>
                </a:srgbClr>
              </a:gs>
              <a:gs pos="100000">
                <a:srgbClr val="002061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54296" name="Oval 19"/>
          <p:cNvSpPr>
            <a:spLocks noChangeArrowheads="1"/>
          </p:cNvSpPr>
          <p:nvPr/>
        </p:nvSpPr>
        <p:spPr bwMode="gray">
          <a:xfrm>
            <a:off x="4076700" y="4903788"/>
            <a:ext cx="1108075" cy="1046162"/>
          </a:xfrm>
          <a:prstGeom prst="ellipse">
            <a:avLst/>
          </a:prstGeom>
          <a:gradFill rotWithShape="1">
            <a:gsLst>
              <a:gs pos="0">
                <a:srgbClr val="003399"/>
              </a:gs>
              <a:gs pos="100000">
                <a:srgbClr val="00256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54297" name="Text Box 20"/>
          <p:cNvSpPr txBox="1">
            <a:spLocks noChangeArrowheads="1"/>
          </p:cNvSpPr>
          <p:nvPr/>
        </p:nvSpPr>
        <p:spPr bwMode="gray">
          <a:xfrm>
            <a:off x="4210050" y="5072063"/>
            <a:ext cx="8620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latinLnBrk="0"/>
            <a:r>
              <a:rPr kumimoji="0" lang="en-US" altLang="ko-KR" b="1">
                <a:solidFill>
                  <a:schemeClr val="bg1"/>
                </a:solidFill>
                <a:latin typeface="Verdana" pitchFamily="34" charset="0"/>
              </a:rPr>
              <a:t>1</a:t>
            </a:r>
          </a:p>
          <a:p>
            <a:pPr algn="ctr" latinLnBrk="0"/>
            <a:r>
              <a:rPr kumimoji="0" lang="ko-KR" altLang="en-US" b="1">
                <a:solidFill>
                  <a:schemeClr val="bg1"/>
                </a:solidFill>
                <a:latin typeface="Verdana" pitchFamily="34" charset="0"/>
              </a:rPr>
              <a:t>기간제</a:t>
            </a:r>
            <a:endParaRPr kumimoji="0" lang="en-US" altLang="ko-KR" b="1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54298" name="Oval 22"/>
          <p:cNvSpPr>
            <a:spLocks noChangeArrowheads="1"/>
          </p:cNvSpPr>
          <p:nvPr/>
        </p:nvSpPr>
        <p:spPr bwMode="gray">
          <a:xfrm>
            <a:off x="5286375" y="4832350"/>
            <a:ext cx="1285875" cy="1214438"/>
          </a:xfrm>
          <a:prstGeom prst="ellipse">
            <a:avLst/>
          </a:prstGeom>
          <a:gradFill rotWithShape="1">
            <a:gsLst>
              <a:gs pos="0">
                <a:srgbClr val="7E0D91"/>
              </a:gs>
              <a:gs pos="100000">
                <a:srgbClr val="480753"/>
              </a:gs>
            </a:gsLst>
            <a:path path="rect">
              <a:fillToRect l="100000" t="10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54299" name="Oval 23"/>
          <p:cNvSpPr>
            <a:spLocks noChangeArrowheads="1"/>
          </p:cNvSpPr>
          <p:nvPr/>
        </p:nvSpPr>
        <p:spPr bwMode="gray">
          <a:xfrm>
            <a:off x="5314950" y="4860925"/>
            <a:ext cx="1225550" cy="1160463"/>
          </a:xfrm>
          <a:prstGeom prst="ellipse">
            <a:avLst/>
          </a:prstGeom>
          <a:gradFill rotWithShape="1">
            <a:gsLst>
              <a:gs pos="0">
                <a:srgbClr val="7E0D91">
                  <a:alpha val="85001"/>
                </a:srgbClr>
              </a:gs>
              <a:gs pos="100000">
                <a:srgbClr val="50085C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54300" name="Oval 24"/>
          <p:cNvSpPr>
            <a:spLocks noChangeArrowheads="1"/>
          </p:cNvSpPr>
          <p:nvPr/>
        </p:nvSpPr>
        <p:spPr bwMode="gray">
          <a:xfrm>
            <a:off x="5362575" y="4903788"/>
            <a:ext cx="1108075" cy="1046162"/>
          </a:xfrm>
          <a:prstGeom prst="ellipse">
            <a:avLst/>
          </a:prstGeom>
          <a:gradFill rotWithShape="1">
            <a:gsLst>
              <a:gs pos="0">
                <a:srgbClr val="7E0D91"/>
              </a:gs>
              <a:gs pos="100000">
                <a:srgbClr val="5B0969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54301" name="Text Box 25"/>
          <p:cNvSpPr txBox="1">
            <a:spLocks noChangeArrowheads="1"/>
          </p:cNvSpPr>
          <p:nvPr/>
        </p:nvSpPr>
        <p:spPr bwMode="gray">
          <a:xfrm>
            <a:off x="5286375" y="5072063"/>
            <a:ext cx="13144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latinLnBrk="0"/>
            <a:r>
              <a:rPr kumimoji="0" lang="en-US" altLang="ko-KR" b="1">
                <a:solidFill>
                  <a:schemeClr val="bg1"/>
                </a:solidFill>
                <a:latin typeface="Verdana" pitchFamily="34" charset="0"/>
              </a:rPr>
              <a:t>10</a:t>
            </a:r>
          </a:p>
          <a:p>
            <a:pPr algn="ctr" latinLnBrk="0"/>
            <a:r>
              <a:rPr kumimoji="0" lang="ko-KR" altLang="en-US" b="1">
                <a:solidFill>
                  <a:schemeClr val="bg1"/>
                </a:solidFill>
                <a:latin typeface="Verdana" pitchFamily="34" charset="0"/>
              </a:rPr>
              <a:t>노인일자리</a:t>
            </a:r>
            <a:endParaRPr kumimoji="0" lang="en-US" altLang="ko-KR" b="1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54302" name="Oval 12"/>
          <p:cNvSpPr>
            <a:spLocks noChangeArrowheads="1"/>
          </p:cNvSpPr>
          <p:nvPr/>
        </p:nvSpPr>
        <p:spPr bwMode="gray">
          <a:xfrm>
            <a:off x="6572250" y="4794250"/>
            <a:ext cx="1285875" cy="1214438"/>
          </a:xfrm>
          <a:prstGeom prst="ellipse">
            <a:avLst/>
          </a:prstGeom>
          <a:gradFill rotWithShape="1">
            <a:gsLst>
              <a:gs pos="0">
                <a:srgbClr val="009999"/>
              </a:gs>
              <a:gs pos="100000">
                <a:srgbClr val="005858"/>
              </a:gs>
            </a:gsLst>
            <a:path path="rect">
              <a:fillToRect l="100000" t="10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54303" name="Oval 13"/>
          <p:cNvSpPr>
            <a:spLocks noChangeArrowheads="1"/>
          </p:cNvSpPr>
          <p:nvPr/>
        </p:nvSpPr>
        <p:spPr bwMode="gray">
          <a:xfrm>
            <a:off x="6600825" y="4822825"/>
            <a:ext cx="1225550" cy="1160463"/>
          </a:xfrm>
          <a:prstGeom prst="ellipse">
            <a:avLst/>
          </a:prstGeom>
          <a:gradFill rotWithShape="1">
            <a:gsLst>
              <a:gs pos="0">
                <a:srgbClr val="009999">
                  <a:alpha val="85001"/>
                </a:srgbClr>
              </a:gs>
              <a:gs pos="100000">
                <a:srgbClr val="006161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54304" name="Oval 14"/>
          <p:cNvSpPr>
            <a:spLocks noChangeArrowheads="1"/>
          </p:cNvSpPr>
          <p:nvPr/>
        </p:nvSpPr>
        <p:spPr bwMode="gray">
          <a:xfrm>
            <a:off x="6648450" y="4865688"/>
            <a:ext cx="1108075" cy="1046162"/>
          </a:xfrm>
          <a:prstGeom prst="ellipse">
            <a:avLst/>
          </a:prstGeom>
          <a:gradFill rotWithShape="1">
            <a:gsLst>
              <a:gs pos="0">
                <a:srgbClr val="009999"/>
              </a:gs>
              <a:gs pos="100000">
                <a:srgbClr val="006F6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54305" name="Text Box 15"/>
          <p:cNvSpPr txBox="1">
            <a:spLocks noChangeArrowheads="1"/>
          </p:cNvSpPr>
          <p:nvPr/>
        </p:nvSpPr>
        <p:spPr bwMode="gray">
          <a:xfrm>
            <a:off x="6572250" y="5072063"/>
            <a:ext cx="13144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latinLnBrk="0"/>
            <a:r>
              <a:rPr kumimoji="0" lang="en-US" altLang="ko-KR" b="1">
                <a:solidFill>
                  <a:schemeClr val="bg1"/>
                </a:solidFill>
                <a:latin typeface="Verdana" pitchFamily="34" charset="0"/>
              </a:rPr>
              <a:t>34</a:t>
            </a:r>
          </a:p>
          <a:p>
            <a:pPr algn="ctr" latinLnBrk="0"/>
            <a:r>
              <a:rPr kumimoji="0" lang="ko-KR" altLang="en-US" b="1">
                <a:solidFill>
                  <a:schemeClr val="bg1"/>
                </a:solidFill>
                <a:latin typeface="Verdana" pitchFamily="34" charset="0"/>
              </a:rPr>
              <a:t>학생봉사단</a:t>
            </a:r>
            <a:endParaRPr kumimoji="0" lang="en-US" altLang="ko-KR" b="1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0" name="모서리가 둥근 직사각형 39"/>
          <p:cNvSpPr/>
          <p:nvPr/>
        </p:nvSpPr>
        <p:spPr bwMode="auto">
          <a:xfrm>
            <a:off x="5357818" y="4643446"/>
            <a:ext cx="3786182" cy="2214554"/>
          </a:xfrm>
          <a:prstGeom prst="roundRect">
            <a:avLst/>
          </a:prstGeom>
          <a:solidFill>
            <a:srgbClr val="FF0000">
              <a:alpha val="24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 smtClean="0"/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 smtClean="0"/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2000" dirty="0" smtClean="0"/>
              <a:t>우편 발송 작업</a:t>
            </a:r>
            <a:endParaRPr kumimoji="1" lang="ko-KR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" name="모서리가 둥근 직사각형 40"/>
          <p:cNvSpPr/>
          <p:nvPr/>
        </p:nvSpPr>
        <p:spPr bwMode="auto">
          <a:xfrm>
            <a:off x="1285852" y="4643446"/>
            <a:ext cx="1428760" cy="2214554"/>
          </a:xfrm>
          <a:prstGeom prst="roundRect">
            <a:avLst/>
          </a:prstGeom>
          <a:solidFill>
            <a:srgbClr val="006600">
              <a:alpha val="31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 smtClean="0"/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 smtClean="0"/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HY헤드라인M" pitchFamily="18" charset="-127"/>
                <a:ea typeface="HY헤드라인M" pitchFamily="18" charset="-127"/>
              </a:rPr>
              <a:t>읍면지역</a:t>
            </a:r>
            <a:r>
              <a:rPr kumimoji="1" lang="ko-KR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헤드라인M" pitchFamily="18" charset="-127"/>
                <a:ea typeface="HY헤드라인M" pitchFamily="18" charset="-127"/>
              </a:rPr>
              <a:t> 수검 독려</a:t>
            </a:r>
            <a:endParaRPr kumimoji="1" lang="en-US" altLang="ko-K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2" name="모서리가 둥근 직사각형 41"/>
          <p:cNvSpPr/>
          <p:nvPr/>
        </p:nvSpPr>
        <p:spPr bwMode="auto">
          <a:xfrm>
            <a:off x="0" y="4643446"/>
            <a:ext cx="1428728" cy="2214554"/>
          </a:xfrm>
          <a:prstGeom prst="roundRect">
            <a:avLst/>
          </a:prstGeom>
          <a:solidFill>
            <a:srgbClr val="FF0000">
              <a:alpha val="24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 smtClean="0"/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 smtClean="0"/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2000" dirty="0" err="1" smtClean="0"/>
              <a:t>동지역</a:t>
            </a:r>
            <a:endParaRPr lang="en-US" altLang="ko-KR" sz="2000" dirty="0" smtClean="0"/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2000" dirty="0" smtClean="0"/>
              <a:t>수검독려</a:t>
            </a:r>
            <a:endParaRPr kumimoji="1" lang="ko-KR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3" name="모서리가 둥근 직사각형 42"/>
          <p:cNvSpPr/>
          <p:nvPr/>
        </p:nvSpPr>
        <p:spPr bwMode="auto">
          <a:xfrm>
            <a:off x="2612572" y="4643446"/>
            <a:ext cx="1428728" cy="2214554"/>
          </a:xfrm>
          <a:prstGeom prst="roundRect">
            <a:avLst/>
          </a:prstGeom>
          <a:solidFill>
            <a:srgbClr val="FF0000">
              <a:alpha val="24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 smtClean="0"/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 smtClean="0"/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2000" dirty="0" smtClean="0"/>
              <a:t>의료수급</a:t>
            </a:r>
            <a:endParaRPr lang="en-US" altLang="ko-KR" sz="2000" dirty="0" smtClean="0"/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2000" dirty="0" smtClean="0"/>
              <a:t>수검독려</a:t>
            </a:r>
            <a:endParaRPr kumimoji="1" lang="ko-KR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4" name="모서리가 둥근 직사각형 43"/>
          <p:cNvSpPr/>
          <p:nvPr/>
        </p:nvSpPr>
        <p:spPr bwMode="auto">
          <a:xfrm>
            <a:off x="3970995" y="4614418"/>
            <a:ext cx="1428760" cy="2214554"/>
          </a:xfrm>
          <a:prstGeom prst="roundRect">
            <a:avLst/>
          </a:prstGeom>
          <a:solidFill>
            <a:srgbClr val="006600">
              <a:alpha val="31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 smtClean="0"/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 smtClean="0"/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HY헤드라인M" pitchFamily="18" charset="-127"/>
                <a:ea typeface="HY헤드라인M" pitchFamily="18" charset="-127"/>
              </a:rPr>
              <a:t>메일머지작성</a:t>
            </a:r>
            <a:r>
              <a:rPr kumimoji="1" lang="ko-KR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헤드라인M" pitchFamily="18" charset="-127"/>
                <a:ea typeface="HY헤드라인M" pitchFamily="18" charset="-127"/>
              </a:rPr>
              <a:t> 등</a:t>
            </a:r>
            <a:endParaRPr kumimoji="1" lang="en-US" altLang="ko-K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298" name="Group 28"/>
          <p:cNvGrpSpPr>
            <a:grpSpLocks/>
          </p:cNvGrpSpPr>
          <p:nvPr/>
        </p:nvGrpSpPr>
        <p:grpSpPr bwMode="auto">
          <a:xfrm>
            <a:off x="447675" y="857250"/>
            <a:ext cx="8948738" cy="1000125"/>
            <a:chOff x="260" y="854"/>
            <a:chExt cx="5173" cy="674"/>
          </a:xfrm>
        </p:grpSpPr>
        <p:pic>
          <p:nvPicPr>
            <p:cNvPr id="55339" name="Picture 29" descr="흰바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51"/>
            <a:stretch>
              <a:fillRect/>
            </a:stretch>
          </p:blipFill>
          <p:spPr bwMode="auto">
            <a:xfrm>
              <a:off x="260" y="854"/>
              <a:ext cx="5173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" name="Text Box 30"/>
            <p:cNvSpPr txBox="1">
              <a:spLocks noChangeArrowheads="1"/>
            </p:cNvSpPr>
            <p:nvPr/>
          </p:nvSpPr>
          <p:spPr bwMode="auto">
            <a:xfrm>
              <a:off x="542" y="928"/>
              <a:ext cx="3912" cy="3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예산집행 </a:t>
              </a:r>
              <a:r>
                <a:rPr lang="en-US" altLang="ko-KR" sz="2800" dirty="0">
                  <a:solidFill>
                    <a:srgbClr val="000066"/>
                  </a:solidFill>
                  <a:latin typeface="+mj-ea"/>
                  <a:ea typeface="+mj-ea"/>
                </a:rPr>
                <a:t>: 10</a:t>
              </a: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월</a:t>
              </a:r>
              <a:r>
                <a:rPr lang="en-US" altLang="ko-KR" sz="2800" dirty="0">
                  <a:solidFill>
                    <a:srgbClr val="000066"/>
                  </a:solidFill>
                  <a:latin typeface="+mj-ea"/>
                  <a:ea typeface="+mj-ea"/>
                </a:rPr>
                <a:t>31</a:t>
              </a: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일 기준</a:t>
              </a:r>
            </a:p>
          </p:txBody>
        </p:sp>
        <p:grpSp>
          <p:nvGrpSpPr>
            <p:cNvPr id="55341" name="Group 31"/>
            <p:cNvGrpSpPr>
              <a:grpSpLocks/>
            </p:cNvGrpSpPr>
            <p:nvPr/>
          </p:nvGrpSpPr>
          <p:grpSpPr bwMode="auto">
            <a:xfrm>
              <a:off x="322" y="937"/>
              <a:ext cx="220" cy="317"/>
              <a:chOff x="402" y="2478"/>
              <a:chExt cx="186" cy="363"/>
            </a:xfrm>
          </p:grpSpPr>
          <p:sp>
            <p:nvSpPr>
              <p:cNvPr id="55342" name="AutoShape 32"/>
              <p:cNvSpPr>
                <a:spLocks noChangeArrowheads="1"/>
              </p:cNvSpPr>
              <p:nvPr/>
            </p:nvSpPr>
            <p:spPr bwMode="auto">
              <a:xfrm>
                <a:off x="402" y="2478"/>
                <a:ext cx="181" cy="363"/>
              </a:xfrm>
              <a:prstGeom prst="roundRect">
                <a:avLst>
                  <a:gd name="adj" fmla="val 11051"/>
                </a:avLst>
              </a:prstGeom>
              <a:gradFill rotWithShape="1">
                <a:gsLst>
                  <a:gs pos="0">
                    <a:srgbClr val="923A00"/>
                  </a:gs>
                  <a:gs pos="100000">
                    <a:srgbClr val="FF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55343" name="AutoShape 33"/>
              <p:cNvSpPr>
                <a:spLocks noChangeArrowheads="1"/>
              </p:cNvSpPr>
              <p:nvPr/>
            </p:nvSpPr>
            <p:spPr bwMode="auto">
              <a:xfrm flipV="1">
                <a:off x="409" y="2478"/>
                <a:ext cx="179" cy="100"/>
              </a:xfrm>
              <a:prstGeom prst="roundRect">
                <a:avLst>
                  <a:gd name="adj" fmla="val 15000"/>
                </a:avLst>
              </a:prstGeom>
              <a:gradFill rotWithShape="1">
                <a:gsLst>
                  <a:gs pos="0">
                    <a:srgbClr val="FF9933">
                      <a:alpha val="0"/>
                    </a:srgb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97" name="Text Box 34"/>
              <p:cNvSpPr txBox="1">
                <a:spLocks noChangeArrowheads="1"/>
              </p:cNvSpPr>
              <p:nvPr/>
            </p:nvSpPr>
            <p:spPr bwMode="auto">
              <a:xfrm>
                <a:off x="409" y="2525"/>
                <a:ext cx="174" cy="2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lIns="0" tIns="0" rIns="0" bIns="0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algn="ctr" eaLnBrk="1" latinLnBrk="0" hangingPunct="1"/>
                <a:r>
                  <a:rPr lang="en-US" altLang="ko-KR" sz="2400">
                    <a:solidFill>
                      <a:schemeClr val="bg1"/>
                    </a:solidFill>
                  </a:rPr>
                  <a:t>8</a:t>
                </a:r>
              </a:p>
            </p:txBody>
          </p:sp>
        </p:grpSp>
      </p:grpSp>
      <p:graphicFrame>
        <p:nvGraphicFramePr>
          <p:cNvPr id="10" name="Group 3"/>
          <p:cNvGraphicFramePr>
            <a:graphicFrameLocks/>
          </p:cNvGraphicFramePr>
          <p:nvPr/>
        </p:nvGraphicFramePr>
        <p:xfrm>
          <a:off x="214313" y="2200275"/>
          <a:ext cx="8786811" cy="3300412"/>
        </p:xfrm>
        <a:graphic>
          <a:graphicData uri="http://schemas.openxmlformats.org/drawingml/2006/table">
            <a:tbl>
              <a:tblPr/>
              <a:tblGrid>
                <a:gridCol w="2857500"/>
                <a:gridCol w="1500187"/>
                <a:gridCol w="1643031"/>
                <a:gridCol w="1428750"/>
                <a:gridCol w="1357343"/>
              </a:tblGrid>
              <a:tr h="7604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구분</a:t>
                      </a:r>
                      <a:endParaRPr kumimoji="1" lang="en-US" altLang="ko-K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6666FF"/>
                        </a:gs>
                        <a:gs pos="100000">
                          <a:srgbClr val="6666FF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예산액</a:t>
                      </a:r>
                      <a:endParaRPr kumimoji="1" lang="en-US" altLang="ko-K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99FF"/>
                        </a:gs>
                        <a:gs pos="100000">
                          <a:srgbClr val="9999FF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집행액</a:t>
                      </a:r>
                      <a:endParaRPr kumimoji="1" lang="en-US" altLang="ko-K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6666FF"/>
                        </a:gs>
                        <a:gs pos="100000">
                          <a:srgbClr val="6666FF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집행률</a:t>
                      </a:r>
                      <a:endParaRPr kumimoji="1" lang="en-US" altLang="ko-K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99FF"/>
                        </a:gs>
                        <a:gs pos="100000">
                          <a:srgbClr val="9999FF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비고</a:t>
                      </a:r>
                      <a:endParaRPr kumimoji="1" lang="en-US" altLang="ko-K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6666FF"/>
                        </a:gs>
                        <a:gs pos="100000">
                          <a:srgbClr val="6666FF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</a:tr>
              <a:tr h="6350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계</a:t>
                      </a: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D80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364,000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71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323,399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D80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89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71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D80E3"/>
                    </a:solidFill>
                  </a:tcPr>
                </a:tc>
              </a:tr>
              <a:tr h="6190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국가암</a:t>
                      </a: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조기검진비</a:t>
                      </a: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3589D">
                        <a:alpha val="4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152,000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3589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152,000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3589D">
                        <a:alpha val="4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100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3589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3589D">
                        <a:alpha val="48000"/>
                      </a:srgbClr>
                    </a:solidFill>
                  </a:tcPr>
                </a:tc>
              </a:tr>
              <a:tr h="5991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국가암</a:t>
                      </a: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홍보비</a:t>
                      </a: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D80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12,000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71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12,000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D80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100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71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D80E3"/>
                    </a:solidFill>
                  </a:tcPr>
                </a:tc>
              </a:tr>
              <a:tr h="6867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암환자 의료비 지원</a:t>
                      </a: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3589D">
                        <a:alpha val="4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200,000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3589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159,399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3589D">
                        <a:alpha val="4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80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3589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3589D">
                        <a:alpha val="48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5337" name="직사각형 13"/>
          <p:cNvSpPr>
            <a:spLocks noChangeArrowheads="1"/>
          </p:cNvSpPr>
          <p:nvPr/>
        </p:nvSpPr>
        <p:spPr bwMode="auto">
          <a:xfrm>
            <a:off x="71438" y="5929313"/>
            <a:ext cx="9001125" cy="428625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r>
              <a:rPr lang="en-US" altLang="ko-KR"/>
              <a:t>※ </a:t>
            </a:r>
            <a:r>
              <a:rPr lang="ko-KR" altLang="en-US"/>
              <a:t>홍보비 </a:t>
            </a:r>
            <a:r>
              <a:rPr lang="en-US" altLang="ko-KR"/>
              <a:t>: </a:t>
            </a:r>
            <a:r>
              <a:rPr lang="ko-KR" altLang="en-US"/>
              <a:t>채변봉투 제작</a:t>
            </a:r>
            <a:r>
              <a:rPr lang="en-US" altLang="ko-KR"/>
              <a:t>4,000,  </a:t>
            </a:r>
            <a:r>
              <a:rPr lang="ko-KR" altLang="en-US"/>
              <a:t>우편요금</a:t>
            </a:r>
            <a:r>
              <a:rPr lang="en-US" altLang="ko-KR"/>
              <a:t>4,000,  </a:t>
            </a:r>
            <a:r>
              <a:rPr lang="ko-KR" altLang="en-US"/>
              <a:t>현수막 등 </a:t>
            </a:r>
            <a:r>
              <a:rPr lang="en-US" altLang="ko-KR"/>
              <a:t>4,000</a:t>
            </a:r>
            <a:endParaRPr lang="ko-KR" altLang="en-US"/>
          </a:p>
        </p:txBody>
      </p:sp>
      <p:sp>
        <p:nvSpPr>
          <p:cNvPr id="55338" name="모서리가 둥근 직사각형 12"/>
          <p:cNvSpPr>
            <a:spLocks noChangeArrowheads="1"/>
          </p:cNvSpPr>
          <p:nvPr/>
        </p:nvSpPr>
        <p:spPr bwMode="auto">
          <a:xfrm>
            <a:off x="6929438" y="1643063"/>
            <a:ext cx="1714500" cy="35718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/>
            <a:r>
              <a:rPr lang="ko-KR" altLang="en-US"/>
              <a:t>단위 </a:t>
            </a:r>
            <a:r>
              <a:rPr lang="en-US" altLang="ko-KR"/>
              <a:t>: </a:t>
            </a:r>
            <a:r>
              <a:rPr lang="ko-KR" altLang="en-US"/>
              <a:t>천원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목차배경02"/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94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6323" name="그룹 32"/>
          <p:cNvGrpSpPr>
            <a:grpSpLocks/>
          </p:cNvGrpSpPr>
          <p:nvPr/>
        </p:nvGrpSpPr>
        <p:grpSpPr bwMode="auto">
          <a:xfrm>
            <a:off x="1028700" y="1828800"/>
            <a:ext cx="6991350" cy="1912938"/>
            <a:chOff x="1028700" y="1828800"/>
            <a:chExt cx="6991350" cy="1912938"/>
          </a:xfrm>
        </p:grpSpPr>
        <p:sp>
          <p:nvSpPr>
            <p:cNvPr id="56324" name="Freeform 3"/>
            <p:cNvSpPr>
              <a:spLocks/>
            </p:cNvSpPr>
            <p:nvPr/>
          </p:nvSpPr>
          <p:spPr bwMode="gray">
            <a:xfrm>
              <a:off x="1028700" y="2779713"/>
              <a:ext cx="2019300" cy="962025"/>
            </a:xfrm>
            <a:custGeom>
              <a:avLst/>
              <a:gdLst>
                <a:gd name="T0" fmla="*/ 2147483647 w 2320"/>
                <a:gd name="T1" fmla="*/ 2147483647 h 792"/>
                <a:gd name="T2" fmla="*/ 2147483647 w 2320"/>
                <a:gd name="T3" fmla="*/ 0 h 792"/>
                <a:gd name="T4" fmla="*/ 0 w 2320"/>
                <a:gd name="T5" fmla="*/ 0 h 792"/>
                <a:gd name="T6" fmla="*/ 0 w 2320"/>
                <a:gd name="T7" fmla="*/ 2147483647 h 792"/>
                <a:gd name="T8" fmla="*/ 2147483647 w 2320"/>
                <a:gd name="T9" fmla="*/ 2147483647 h 792"/>
                <a:gd name="T10" fmla="*/ 2147483647 w 2320"/>
                <a:gd name="T11" fmla="*/ 2147483647 h 792"/>
                <a:gd name="T12" fmla="*/ 2147483647 w 2320"/>
                <a:gd name="T13" fmla="*/ 2147483647 h 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20"/>
                <a:gd name="T22" fmla="*/ 0 h 792"/>
                <a:gd name="T23" fmla="*/ 2320 w 2320"/>
                <a:gd name="T24" fmla="*/ 792 h 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20" h="792">
                  <a:moveTo>
                    <a:pt x="88" y="696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792"/>
                  </a:lnTo>
                  <a:lnTo>
                    <a:pt x="2320" y="792"/>
                  </a:lnTo>
                  <a:lnTo>
                    <a:pt x="2320" y="696"/>
                  </a:lnTo>
                  <a:lnTo>
                    <a:pt x="88" y="696"/>
                  </a:lnTo>
                  <a:close/>
                </a:path>
              </a:pathLst>
            </a:cu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56325" name="Freeform 4"/>
            <p:cNvSpPr>
              <a:spLocks/>
            </p:cNvSpPr>
            <p:nvPr/>
          </p:nvSpPr>
          <p:spPr bwMode="gray">
            <a:xfrm rot="10800000">
              <a:off x="6096000" y="1828800"/>
              <a:ext cx="1924050" cy="962025"/>
            </a:xfrm>
            <a:custGeom>
              <a:avLst/>
              <a:gdLst>
                <a:gd name="T0" fmla="*/ 2147483647 w 2320"/>
                <a:gd name="T1" fmla="*/ 2147483647 h 792"/>
                <a:gd name="T2" fmla="*/ 2147483647 w 2320"/>
                <a:gd name="T3" fmla="*/ 0 h 792"/>
                <a:gd name="T4" fmla="*/ 0 w 2320"/>
                <a:gd name="T5" fmla="*/ 0 h 792"/>
                <a:gd name="T6" fmla="*/ 0 w 2320"/>
                <a:gd name="T7" fmla="*/ 2147483647 h 792"/>
                <a:gd name="T8" fmla="*/ 2147483647 w 2320"/>
                <a:gd name="T9" fmla="*/ 2147483647 h 792"/>
                <a:gd name="T10" fmla="*/ 2147483647 w 2320"/>
                <a:gd name="T11" fmla="*/ 2147483647 h 792"/>
                <a:gd name="T12" fmla="*/ 2147483647 w 2320"/>
                <a:gd name="T13" fmla="*/ 2147483647 h 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20"/>
                <a:gd name="T22" fmla="*/ 0 h 792"/>
                <a:gd name="T23" fmla="*/ 2320 w 2320"/>
                <a:gd name="T24" fmla="*/ 792 h 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20" h="792">
                  <a:moveTo>
                    <a:pt x="88" y="696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792"/>
                  </a:lnTo>
                  <a:lnTo>
                    <a:pt x="2320" y="792"/>
                  </a:lnTo>
                  <a:lnTo>
                    <a:pt x="2320" y="696"/>
                  </a:lnTo>
                  <a:lnTo>
                    <a:pt x="88" y="696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6" name="Rectangle 5"/>
            <p:cNvSpPr>
              <a:spLocks noChangeArrowheads="1"/>
            </p:cNvSpPr>
            <p:nvPr/>
          </p:nvSpPr>
          <p:spPr bwMode="gray">
            <a:xfrm>
              <a:off x="1208088" y="2017713"/>
              <a:ext cx="6629400" cy="1524000"/>
            </a:xfrm>
            <a:prstGeom prst="rect">
              <a:avLst/>
            </a:prstGeom>
            <a:solidFill>
              <a:srgbClr val="E08500"/>
            </a:soli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rgbClr val="B2B2B2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 eaLnBrk="0" latinLnBrk="0" hangingPunct="0">
                <a:defRPr/>
              </a:pPr>
              <a:r>
                <a:rPr kumimoji="0" lang="en-US" altLang="ko-KR" sz="5400" dirty="0">
                  <a:solidFill>
                    <a:srgbClr val="FFFFFF"/>
                  </a:solidFill>
                  <a:latin typeface="Arial" charset="0"/>
                </a:rPr>
                <a:t>Ⅳ. </a:t>
              </a:r>
              <a:r>
                <a:rPr kumimoji="0" lang="ko-KR" altLang="en-US" sz="5400" dirty="0">
                  <a:solidFill>
                    <a:srgbClr val="FFFFFF"/>
                  </a:solidFill>
                  <a:latin typeface="Arial" charset="0"/>
                </a:rPr>
                <a:t>추진결과</a:t>
              </a:r>
              <a:endParaRPr kumimoji="0" lang="en-US" altLang="ko-KR" sz="5400" dirty="0">
                <a:solidFill>
                  <a:srgbClr val="FFFFFF"/>
                </a:solidFill>
                <a:latin typeface="Arial" charset="0"/>
              </a:endParaRPr>
            </a:p>
          </p:txBody>
        </p:sp>
      </p:grp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46" name="Group 28"/>
          <p:cNvGrpSpPr>
            <a:grpSpLocks/>
          </p:cNvGrpSpPr>
          <p:nvPr/>
        </p:nvGrpSpPr>
        <p:grpSpPr bwMode="auto">
          <a:xfrm>
            <a:off x="500063" y="857250"/>
            <a:ext cx="8948737" cy="1000125"/>
            <a:chOff x="290" y="854"/>
            <a:chExt cx="5173" cy="674"/>
          </a:xfrm>
        </p:grpSpPr>
        <p:pic>
          <p:nvPicPr>
            <p:cNvPr id="57384" name="Picture 29" descr="흰바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51"/>
            <a:stretch>
              <a:fillRect/>
            </a:stretch>
          </p:blipFill>
          <p:spPr bwMode="auto">
            <a:xfrm>
              <a:off x="290" y="854"/>
              <a:ext cx="5173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" name="Text Box 30"/>
            <p:cNvSpPr txBox="1">
              <a:spLocks noChangeArrowheads="1"/>
            </p:cNvSpPr>
            <p:nvPr/>
          </p:nvSpPr>
          <p:spPr bwMode="auto">
            <a:xfrm>
              <a:off x="542" y="928"/>
              <a:ext cx="4744" cy="3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2800" dirty="0" err="1">
                  <a:solidFill>
                    <a:srgbClr val="000066"/>
                  </a:solidFill>
                  <a:latin typeface="+mj-ea"/>
                  <a:ea typeface="+mj-ea"/>
                </a:rPr>
                <a:t>수검률</a:t>
              </a: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 </a:t>
              </a:r>
              <a:r>
                <a:rPr lang="en-US" altLang="ko-KR" sz="2800" dirty="0">
                  <a:solidFill>
                    <a:srgbClr val="000066"/>
                  </a:solidFill>
                  <a:latin typeface="+mj-ea"/>
                  <a:ea typeface="+mj-ea"/>
                </a:rPr>
                <a:t>: 2013</a:t>
              </a: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년 </a:t>
              </a:r>
              <a:r>
                <a:rPr lang="en-US" altLang="ko-KR" sz="2800" dirty="0">
                  <a:solidFill>
                    <a:srgbClr val="000066"/>
                  </a:solidFill>
                  <a:latin typeface="+mj-ea"/>
                  <a:ea typeface="+mj-ea"/>
                </a:rPr>
                <a:t>10</a:t>
              </a: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월말 기준</a:t>
              </a:r>
              <a:r>
                <a:rPr lang="en-US" altLang="ko-KR" sz="2800" dirty="0">
                  <a:solidFill>
                    <a:srgbClr val="000066"/>
                  </a:solidFill>
                  <a:latin typeface="+mj-ea"/>
                  <a:ea typeface="+mj-ea"/>
                </a:rPr>
                <a:t>(</a:t>
              </a:r>
              <a:r>
                <a:rPr lang="ko-KR" altLang="en-US" sz="2800" dirty="0" err="1">
                  <a:solidFill>
                    <a:srgbClr val="000066"/>
                  </a:solidFill>
                  <a:latin typeface="+mj-ea"/>
                  <a:ea typeface="+mj-ea"/>
                </a:rPr>
                <a:t>행안부</a:t>
              </a: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 평가 기준</a:t>
              </a:r>
              <a:r>
                <a:rPr lang="en-US" altLang="ko-KR" sz="2800" dirty="0">
                  <a:solidFill>
                    <a:srgbClr val="000066"/>
                  </a:solidFill>
                  <a:latin typeface="+mj-ea"/>
                  <a:ea typeface="+mj-ea"/>
                </a:rPr>
                <a:t>)</a:t>
              </a:r>
              <a:endParaRPr lang="ko-KR" altLang="en-US" sz="2800" dirty="0">
                <a:solidFill>
                  <a:srgbClr val="000066"/>
                </a:solidFill>
                <a:latin typeface="+mj-ea"/>
                <a:ea typeface="+mj-ea"/>
              </a:endParaRPr>
            </a:p>
          </p:txBody>
        </p:sp>
        <p:grpSp>
          <p:nvGrpSpPr>
            <p:cNvPr id="57386" name="Group 31"/>
            <p:cNvGrpSpPr>
              <a:grpSpLocks/>
            </p:cNvGrpSpPr>
            <p:nvPr/>
          </p:nvGrpSpPr>
          <p:grpSpPr bwMode="auto">
            <a:xfrm>
              <a:off x="322" y="937"/>
              <a:ext cx="220" cy="317"/>
              <a:chOff x="402" y="2478"/>
              <a:chExt cx="186" cy="363"/>
            </a:xfrm>
          </p:grpSpPr>
          <p:sp>
            <p:nvSpPr>
              <p:cNvPr id="57387" name="AutoShape 32"/>
              <p:cNvSpPr>
                <a:spLocks noChangeArrowheads="1"/>
              </p:cNvSpPr>
              <p:nvPr/>
            </p:nvSpPr>
            <p:spPr bwMode="auto">
              <a:xfrm>
                <a:off x="402" y="2478"/>
                <a:ext cx="181" cy="363"/>
              </a:xfrm>
              <a:prstGeom prst="roundRect">
                <a:avLst>
                  <a:gd name="adj" fmla="val 11051"/>
                </a:avLst>
              </a:prstGeom>
              <a:gradFill rotWithShape="1">
                <a:gsLst>
                  <a:gs pos="0">
                    <a:srgbClr val="923A00"/>
                  </a:gs>
                  <a:gs pos="100000">
                    <a:srgbClr val="FF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57388" name="AutoShape 33"/>
              <p:cNvSpPr>
                <a:spLocks noChangeArrowheads="1"/>
              </p:cNvSpPr>
              <p:nvPr/>
            </p:nvSpPr>
            <p:spPr bwMode="auto">
              <a:xfrm flipV="1">
                <a:off x="409" y="2478"/>
                <a:ext cx="179" cy="100"/>
              </a:xfrm>
              <a:prstGeom prst="roundRect">
                <a:avLst>
                  <a:gd name="adj" fmla="val 15000"/>
                </a:avLst>
              </a:prstGeom>
              <a:gradFill rotWithShape="1">
                <a:gsLst>
                  <a:gs pos="0">
                    <a:srgbClr val="FF9933">
                      <a:alpha val="0"/>
                    </a:srgb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97" name="Text Box 34"/>
              <p:cNvSpPr txBox="1">
                <a:spLocks noChangeArrowheads="1"/>
              </p:cNvSpPr>
              <p:nvPr/>
            </p:nvSpPr>
            <p:spPr bwMode="auto">
              <a:xfrm>
                <a:off x="409" y="2525"/>
                <a:ext cx="175" cy="2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lIns="0" tIns="0" rIns="0" bIns="0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algn="ctr" eaLnBrk="1" latinLnBrk="0" hangingPunct="1"/>
                <a:r>
                  <a:rPr lang="en-US" altLang="ko-KR" sz="240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57347" name="그룹 29"/>
          <p:cNvGrpSpPr>
            <a:grpSpLocks/>
          </p:cNvGrpSpPr>
          <p:nvPr/>
        </p:nvGrpSpPr>
        <p:grpSpPr bwMode="auto">
          <a:xfrm>
            <a:off x="592138" y="1714500"/>
            <a:ext cx="8051800" cy="4143375"/>
            <a:chOff x="592138" y="2205038"/>
            <a:chExt cx="5419725" cy="4010025"/>
          </a:xfrm>
        </p:grpSpPr>
        <p:sp>
          <p:nvSpPr>
            <p:cNvPr id="57365" name="Line 19"/>
            <p:cNvSpPr>
              <a:spLocks noChangeShapeType="1"/>
            </p:cNvSpPr>
            <p:nvPr/>
          </p:nvSpPr>
          <p:spPr bwMode="auto">
            <a:xfrm>
              <a:off x="1060450" y="5661025"/>
              <a:ext cx="4951413" cy="0"/>
            </a:xfrm>
            <a:prstGeom prst="line">
              <a:avLst/>
            </a:prstGeom>
            <a:noFill/>
            <a:ln w="5715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7366" name="Line 20"/>
            <p:cNvSpPr>
              <a:spLocks noChangeShapeType="1"/>
            </p:cNvSpPr>
            <p:nvPr/>
          </p:nvSpPr>
          <p:spPr bwMode="auto">
            <a:xfrm>
              <a:off x="1042988" y="2205038"/>
              <a:ext cx="34925" cy="3468687"/>
            </a:xfrm>
            <a:prstGeom prst="line">
              <a:avLst/>
            </a:prstGeom>
            <a:noFill/>
            <a:ln w="5715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7367" name="Text Box 21"/>
            <p:cNvSpPr txBox="1">
              <a:spLocks noChangeArrowheads="1"/>
            </p:cNvSpPr>
            <p:nvPr/>
          </p:nvSpPr>
          <p:spPr bwMode="auto">
            <a:xfrm>
              <a:off x="611188" y="5373688"/>
              <a:ext cx="396875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r>
                <a:rPr lang="en-US" altLang="ko-KR"/>
                <a:t> 0</a:t>
              </a:r>
            </a:p>
          </p:txBody>
        </p:sp>
        <p:sp>
          <p:nvSpPr>
            <p:cNvPr id="57368" name="Text Box 22"/>
            <p:cNvSpPr txBox="1">
              <a:spLocks noChangeArrowheads="1"/>
            </p:cNvSpPr>
            <p:nvPr/>
          </p:nvSpPr>
          <p:spPr bwMode="auto">
            <a:xfrm>
              <a:off x="592138" y="4868863"/>
              <a:ext cx="396875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r>
                <a:rPr lang="en-US" altLang="ko-KR"/>
                <a:t> 5</a:t>
              </a:r>
            </a:p>
          </p:txBody>
        </p:sp>
        <p:sp>
          <p:nvSpPr>
            <p:cNvPr id="57369" name="Text Box 23"/>
            <p:cNvSpPr txBox="1">
              <a:spLocks noChangeArrowheads="1"/>
            </p:cNvSpPr>
            <p:nvPr/>
          </p:nvSpPr>
          <p:spPr bwMode="auto">
            <a:xfrm>
              <a:off x="592138" y="4437063"/>
              <a:ext cx="454025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r>
                <a:rPr lang="en-US" altLang="ko-KR"/>
                <a:t>10</a:t>
              </a:r>
            </a:p>
          </p:txBody>
        </p:sp>
        <p:sp>
          <p:nvSpPr>
            <p:cNvPr id="57370" name="Text Box 24"/>
            <p:cNvSpPr txBox="1">
              <a:spLocks noChangeArrowheads="1"/>
            </p:cNvSpPr>
            <p:nvPr/>
          </p:nvSpPr>
          <p:spPr bwMode="auto">
            <a:xfrm>
              <a:off x="592138" y="3933825"/>
              <a:ext cx="45402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r>
                <a:rPr lang="en-US" altLang="ko-KR"/>
                <a:t>15</a:t>
              </a:r>
            </a:p>
          </p:txBody>
        </p:sp>
        <p:sp>
          <p:nvSpPr>
            <p:cNvPr id="57371" name="Text Box 25"/>
            <p:cNvSpPr txBox="1">
              <a:spLocks noChangeArrowheads="1"/>
            </p:cNvSpPr>
            <p:nvPr/>
          </p:nvSpPr>
          <p:spPr bwMode="auto">
            <a:xfrm>
              <a:off x="592138" y="3429000"/>
              <a:ext cx="45402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r>
                <a:rPr lang="en-US" altLang="ko-KR"/>
                <a:t>20</a:t>
              </a:r>
            </a:p>
          </p:txBody>
        </p:sp>
        <p:sp>
          <p:nvSpPr>
            <p:cNvPr id="57372" name="Text Box 26"/>
            <p:cNvSpPr txBox="1">
              <a:spLocks noChangeArrowheads="1"/>
            </p:cNvSpPr>
            <p:nvPr/>
          </p:nvSpPr>
          <p:spPr bwMode="auto">
            <a:xfrm>
              <a:off x="592138" y="2924175"/>
              <a:ext cx="45402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r>
                <a:rPr lang="en-US" altLang="ko-KR"/>
                <a:t>25</a:t>
              </a:r>
            </a:p>
          </p:txBody>
        </p:sp>
        <p:sp>
          <p:nvSpPr>
            <p:cNvPr id="57373" name="Text Box 27"/>
            <p:cNvSpPr txBox="1">
              <a:spLocks noChangeArrowheads="1"/>
            </p:cNvSpPr>
            <p:nvPr/>
          </p:nvSpPr>
          <p:spPr bwMode="auto">
            <a:xfrm>
              <a:off x="611188" y="2420938"/>
              <a:ext cx="454025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r>
                <a:rPr lang="en-US" altLang="ko-KR"/>
                <a:t>30</a:t>
              </a:r>
            </a:p>
          </p:txBody>
        </p:sp>
        <p:sp>
          <p:nvSpPr>
            <p:cNvPr id="23" name="Rectangle 38"/>
            <p:cNvSpPr>
              <a:spLocks noChangeArrowheads="1"/>
            </p:cNvSpPr>
            <p:nvPr/>
          </p:nvSpPr>
          <p:spPr bwMode="auto">
            <a:xfrm>
              <a:off x="1500412" y="5734168"/>
              <a:ext cx="1071763" cy="480895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lIns="45720" tIns="41275" rIns="45720" bIns="41275" anchor="ctr"/>
            <a:lstStyle/>
            <a:p>
              <a:pPr algn="ctr" eaLnBrk="0" latinLnBrk="0" hangingPunct="0">
                <a:lnSpc>
                  <a:spcPct val="80000"/>
                </a:lnSpc>
                <a:spcBef>
                  <a:spcPct val="20000"/>
                </a:spcBef>
                <a:defRPr/>
              </a:pPr>
              <a:r>
                <a:rPr lang="ko-KR" altLang="en-US" sz="2400" b="1" dirty="0">
                  <a:latin typeface="+mj-lt"/>
                  <a:ea typeface="돋움체" pitchFamily="49" charset="-127"/>
                </a:rPr>
                <a:t>논산</a:t>
              </a:r>
            </a:p>
          </p:txBody>
        </p:sp>
        <p:sp>
          <p:nvSpPr>
            <p:cNvPr id="24" name="AutoShape 49"/>
            <p:cNvSpPr>
              <a:spLocks noChangeArrowheads="1"/>
            </p:cNvSpPr>
            <p:nvPr/>
          </p:nvSpPr>
          <p:spPr bwMode="auto">
            <a:xfrm>
              <a:off x="1642530" y="2827284"/>
              <a:ext cx="682809" cy="2762462"/>
            </a:xfrm>
            <a:prstGeom prst="roundRect">
              <a:avLst>
                <a:gd name="adj" fmla="val 10833"/>
              </a:avLst>
            </a:prstGeom>
            <a:gradFill rotWithShape="1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5400000" scaled="0"/>
            </a:gradFill>
            <a:ln w="38100">
              <a:noFill/>
              <a:round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ko-KR" altLang="ko-KR" sz="1200" b="1">
                <a:solidFill>
                  <a:schemeClr val="bg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57376" name="Text Box 51"/>
            <p:cNvSpPr txBox="1">
              <a:spLocks noChangeArrowheads="1"/>
            </p:cNvSpPr>
            <p:nvPr/>
          </p:nvSpPr>
          <p:spPr bwMode="auto">
            <a:xfrm>
              <a:off x="1679114" y="2343304"/>
              <a:ext cx="650848" cy="446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r>
                <a:rPr lang="en-US" altLang="ko-KR" sz="2400"/>
                <a:t>27.24</a:t>
              </a:r>
            </a:p>
          </p:txBody>
        </p:sp>
        <p:sp>
          <p:nvSpPr>
            <p:cNvPr id="28" name="AutoShape 52"/>
            <p:cNvSpPr>
              <a:spLocks noChangeArrowheads="1"/>
            </p:cNvSpPr>
            <p:nvPr/>
          </p:nvSpPr>
          <p:spPr bwMode="auto">
            <a:xfrm>
              <a:off x="3262464" y="3034698"/>
              <a:ext cx="682809" cy="2555047"/>
            </a:xfrm>
            <a:prstGeom prst="roundRect">
              <a:avLst>
                <a:gd name="adj" fmla="val 10833"/>
              </a:avLst>
            </a:prstGeom>
            <a:gradFill rotWithShape="1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0"/>
            </a:gradFill>
            <a:ln w="38100">
              <a:noFill/>
              <a:round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ko-KR" altLang="ko-KR" sz="1200" b="1">
                <a:solidFill>
                  <a:schemeClr val="bg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57378" name="Text Box 55"/>
            <p:cNvSpPr txBox="1">
              <a:spLocks noChangeArrowheads="1"/>
            </p:cNvSpPr>
            <p:nvPr/>
          </p:nvSpPr>
          <p:spPr bwMode="auto">
            <a:xfrm>
              <a:off x="3271012" y="2619859"/>
              <a:ext cx="650848" cy="446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r>
                <a:rPr lang="en-US" altLang="ko-KR" sz="2400"/>
                <a:t>25.07</a:t>
              </a:r>
            </a:p>
          </p:txBody>
        </p:sp>
        <p:grpSp>
          <p:nvGrpSpPr>
            <p:cNvPr id="57379" name="그룹 37"/>
            <p:cNvGrpSpPr>
              <a:grpSpLocks/>
            </p:cNvGrpSpPr>
            <p:nvPr/>
          </p:nvGrpSpPr>
          <p:grpSpPr bwMode="auto">
            <a:xfrm>
              <a:off x="4887740" y="2758137"/>
              <a:ext cx="717108" cy="2831608"/>
              <a:chOff x="4447178" y="2758468"/>
              <a:chExt cx="717215" cy="2831279"/>
            </a:xfrm>
          </p:grpSpPr>
          <p:sp>
            <p:nvSpPr>
              <p:cNvPr id="32" name="AutoShape 53"/>
              <p:cNvSpPr>
                <a:spLocks noChangeArrowheads="1"/>
              </p:cNvSpPr>
              <p:nvPr/>
            </p:nvSpPr>
            <p:spPr bwMode="auto">
              <a:xfrm>
                <a:off x="4447178" y="3242388"/>
                <a:ext cx="682910" cy="2347359"/>
              </a:xfrm>
              <a:prstGeom prst="roundRect">
                <a:avLst>
                  <a:gd name="adj" fmla="val 10833"/>
                </a:avLst>
              </a:prstGeom>
              <a:gradFill rotWithShape="1">
                <a:gsLst>
                  <a:gs pos="0">
                    <a:srgbClr val="E6DCAC"/>
                  </a:gs>
                  <a:gs pos="12000">
                    <a:srgbClr val="E6D78A"/>
                  </a:gs>
                  <a:gs pos="30000">
                    <a:srgbClr val="C7AC4C"/>
                  </a:gs>
                  <a:gs pos="45000">
                    <a:srgbClr val="E6D78A"/>
                  </a:gs>
                  <a:gs pos="77000">
                    <a:srgbClr val="C7AC4C"/>
                  </a:gs>
                  <a:gs pos="100000">
                    <a:srgbClr val="E6DCAC"/>
                  </a:gs>
                </a:gsLst>
                <a:lin ang="2700000" scaled="0"/>
              </a:gradFill>
              <a:ln w="38100">
                <a:noFill/>
                <a:round/>
                <a:headEnd/>
                <a:tailEnd/>
              </a:ln>
              <a:effectLst>
                <a:outerShdw dist="35921" dir="2700000" algn="ctr" rotWithShape="0">
                  <a:srgbClr val="B2B2B2"/>
                </a:outerShdw>
              </a:effectLst>
            </p:spPr>
            <p:txBody>
              <a:bodyPr wrap="none" anchor="ctr"/>
              <a:lstStyle/>
              <a:p>
                <a:pPr algn="ctr">
                  <a:defRPr/>
                </a:pPr>
                <a:endParaRPr lang="ko-KR" altLang="ko-KR" sz="1200" b="1">
                  <a:solidFill>
                    <a:schemeClr val="bg1"/>
                  </a:solidFill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57383" name="Text Box 56"/>
              <p:cNvSpPr txBox="1">
                <a:spLocks noChangeArrowheads="1"/>
              </p:cNvSpPr>
              <p:nvPr/>
            </p:nvSpPr>
            <p:spPr bwMode="auto">
              <a:xfrm>
                <a:off x="4513448" y="2758468"/>
                <a:ext cx="650945" cy="4467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r>
                  <a:rPr lang="en-US" altLang="ko-KR" sz="2400"/>
                  <a:t>24.70</a:t>
                </a:r>
              </a:p>
            </p:txBody>
          </p:sp>
        </p:grp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3112865" y="5734168"/>
              <a:ext cx="1071764" cy="480895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lIns="45720" tIns="41275" rIns="45720" bIns="41275" anchor="ctr"/>
            <a:lstStyle/>
            <a:p>
              <a:pPr algn="ctr" eaLnBrk="0" latinLnBrk="0" hangingPunct="0">
                <a:lnSpc>
                  <a:spcPct val="80000"/>
                </a:lnSpc>
                <a:spcBef>
                  <a:spcPct val="20000"/>
                </a:spcBef>
                <a:defRPr/>
              </a:pPr>
              <a:r>
                <a:rPr lang="ko-KR" altLang="en-US" sz="2400" b="1" dirty="0">
                  <a:latin typeface="+mj-lt"/>
                  <a:ea typeface="돋움체" pitchFamily="49" charset="-127"/>
                </a:rPr>
                <a:t>충남</a:t>
              </a:r>
            </a:p>
          </p:txBody>
        </p:sp>
        <p:sp>
          <p:nvSpPr>
            <p:cNvPr id="40" name="Rectangle 38"/>
            <p:cNvSpPr>
              <a:spLocks noChangeArrowheads="1"/>
            </p:cNvSpPr>
            <p:nvPr/>
          </p:nvSpPr>
          <p:spPr bwMode="auto">
            <a:xfrm>
              <a:off x="4713565" y="5734168"/>
              <a:ext cx="1071764" cy="480895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lIns="45720" tIns="41275" rIns="45720" bIns="41275" anchor="ctr"/>
            <a:lstStyle/>
            <a:p>
              <a:pPr algn="ctr" eaLnBrk="0" latinLnBrk="0" hangingPunct="0">
                <a:lnSpc>
                  <a:spcPct val="80000"/>
                </a:lnSpc>
                <a:spcBef>
                  <a:spcPct val="20000"/>
                </a:spcBef>
                <a:defRPr/>
              </a:pPr>
              <a:r>
                <a:rPr lang="ko-KR" altLang="en-US" sz="2400" b="1" dirty="0">
                  <a:latin typeface="+mj-lt"/>
                  <a:ea typeface="돋움체" pitchFamily="49" charset="-127"/>
                </a:rPr>
                <a:t>전국</a:t>
              </a:r>
            </a:p>
          </p:txBody>
        </p:sp>
      </p:grpSp>
      <p:graphicFrame>
        <p:nvGraphicFramePr>
          <p:cNvPr id="30" name="표 29"/>
          <p:cNvGraphicFramePr>
            <a:graphicFrameLocks noGrp="1"/>
          </p:cNvGraphicFramePr>
          <p:nvPr/>
        </p:nvGraphicFramePr>
        <p:xfrm>
          <a:off x="285750" y="5910263"/>
          <a:ext cx="8858252" cy="8048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14563"/>
                <a:gridCol w="2214563"/>
                <a:gridCol w="2214563"/>
                <a:gridCol w="2214563"/>
              </a:tblGrid>
              <a:tr h="4024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aseline="0" dirty="0" smtClean="0">
                          <a:solidFill>
                            <a:schemeClr val="bg1"/>
                          </a:solidFill>
                        </a:rPr>
                        <a:t>구분</a:t>
                      </a:r>
                      <a:endParaRPr lang="ko-KR" altLang="en-US" sz="1500" baseline="0" dirty="0">
                        <a:solidFill>
                          <a:schemeClr val="bg1"/>
                        </a:solidFill>
                      </a:endParaRPr>
                    </a:p>
                  </a:txBody>
                  <a:tcPr marT="45689" marB="45689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aseline="0" dirty="0" smtClean="0">
                          <a:solidFill>
                            <a:schemeClr val="bg1"/>
                          </a:solidFill>
                        </a:rPr>
                        <a:t>대상자수</a:t>
                      </a:r>
                      <a:endParaRPr lang="ko-KR" altLang="en-US" sz="1500" baseline="0" dirty="0">
                        <a:solidFill>
                          <a:schemeClr val="bg1"/>
                        </a:solidFill>
                      </a:endParaRPr>
                    </a:p>
                  </a:txBody>
                  <a:tcPr marT="45689" marB="45689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aseline="0" dirty="0" smtClean="0">
                          <a:solidFill>
                            <a:schemeClr val="bg1"/>
                          </a:solidFill>
                        </a:rPr>
                        <a:t>수검자수</a:t>
                      </a:r>
                      <a:endParaRPr lang="ko-KR" altLang="en-US" sz="1500" baseline="0" dirty="0">
                        <a:solidFill>
                          <a:schemeClr val="bg1"/>
                        </a:solidFill>
                      </a:endParaRPr>
                    </a:p>
                  </a:txBody>
                  <a:tcPr marT="45689" marB="45689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aseline="0" dirty="0" err="1" smtClean="0">
                          <a:solidFill>
                            <a:schemeClr val="bg1"/>
                          </a:solidFill>
                        </a:rPr>
                        <a:t>수검률</a:t>
                      </a:r>
                      <a:endParaRPr lang="ko-KR" altLang="en-US" sz="1500" baseline="0" dirty="0">
                        <a:solidFill>
                          <a:schemeClr val="bg1"/>
                        </a:solidFill>
                      </a:endParaRPr>
                    </a:p>
                  </a:txBody>
                  <a:tcPr marT="45689" marB="45689"/>
                </a:tc>
              </a:tr>
              <a:tr h="4024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i="0" baseline="0" dirty="0" smtClean="0">
                          <a:solidFill>
                            <a:schemeClr val="tx1"/>
                          </a:solidFill>
                        </a:rPr>
                        <a:t>논산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T="45689" marB="45689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85,537</a:t>
                      </a:r>
                      <a:r>
                        <a:rPr lang="ko-KR" altLang="en-US" sz="1500" b="1" i="0" baseline="0" dirty="0" smtClean="0">
                          <a:solidFill>
                            <a:schemeClr val="tx1"/>
                          </a:solidFill>
                        </a:rPr>
                        <a:t>명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T="45689" marB="45689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23,304</a:t>
                      </a:r>
                      <a:r>
                        <a:rPr lang="ko-KR" altLang="en-US" sz="1500" b="1" i="0" baseline="0" dirty="0" smtClean="0">
                          <a:solidFill>
                            <a:schemeClr val="tx1"/>
                          </a:solidFill>
                        </a:rPr>
                        <a:t>명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T="45689" marB="45689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27.24%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T="45689" marB="45689"/>
                </a:tc>
              </a:tr>
            </a:tbl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500063" y="857250"/>
            <a:ext cx="8948737" cy="1000125"/>
            <a:chOff x="290" y="854"/>
            <a:chExt cx="5173" cy="674"/>
          </a:xfrm>
        </p:grpSpPr>
        <p:pic>
          <p:nvPicPr>
            <p:cNvPr id="59444" name="Picture 29" descr="흰바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51"/>
            <a:stretch>
              <a:fillRect/>
            </a:stretch>
          </p:blipFill>
          <p:spPr bwMode="auto">
            <a:xfrm>
              <a:off x="290" y="854"/>
              <a:ext cx="5173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" name="Text Box 30"/>
            <p:cNvSpPr txBox="1">
              <a:spLocks noChangeArrowheads="1"/>
            </p:cNvSpPr>
            <p:nvPr/>
          </p:nvSpPr>
          <p:spPr bwMode="auto">
            <a:xfrm>
              <a:off x="542" y="928"/>
              <a:ext cx="3908" cy="3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ko-KR" sz="2800" dirty="0">
                  <a:solidFill>
                    <a:srgbClr val="000066"/>
                  </a:solidFill>
                  <a:latin typeface="+mj-ea"/>
                  <a:ea typeface="+mj-ea"/>
                </a:rPr>
                <a:t>2012-2013</a:t>
              </a: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년 월별 </a:t>
              </a:r>
              <a:r>
                <a:rPr lang="ko-KR" altLang="en-US" sz="2800" dirty="0" err="1">
                  <a:solidFill>
                    <a:srgbClr val="000066"/>
                  </a:solidFill>
                  <a:latin typeface="+mj-ea"/>
                  <a:ea typeface="+mj-ea"/>
                </a:rPr>
                <a:t>수검률</a:t>
              </a: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 비교</a:t>
              </a:r>
              <a:r>
                <a:rPr lang="en-US" altLang="ko-KR" sz="2800" dirty="0">
                  <a:solidFill>
                    <a:srgbClr val="000066"/>
                  </a:solidFill>
                  <a:latin typeface="+mj-ea"/>
                  <a:ea typeface="+mj-ea"/>
                </a:rPr>
                <a:t>(</a:t>
              </a: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논산시</a:t>
              </a:r>
              <a:r>
                <a:rPr lang="en-US" altLang="ko-KR" sz="2800" dirty="0">
                  <a:solidFill>
                    <a:srgbClr val="000066"/>
                  </a:solidFill>
                  <a:latin typeface="+mj-ea"/>
                  <a:ea typeface="+mj-ea"/>
                </a:rPr>
                <a:t>)</a:t>
              </a:r>
              <a:endParaRPr lang="ko-KR" altLang="en-US" sz="2800" dirty="0">
                <a:solidFill>
                  <a:srgbClr val="000066"/>
                </a:solidFill>
                <a:latin typeface="+mj-ea"/>
                <a:ea typeface="+mj-ea"/>
              </a:endParaRPr>
            </a:p>
          </p:txBody>
        </p:sp>
        <p:grpSp>
          <p:nvGrpSpPr>
            <p:cNvPr id="3" name="Group 31"/>
            <p:cNvGrpSpPr>
              <a:grpSpLocks/>
            </p:cNvGrpSpPr>
            <p:nvPr/>
          </p:nvGrpSpPr>
          <p:grpSpPr bwMode="auto">
            <a:xfrm>
              <a:off x="322" y="937"/>
              <a:ext cx="220" cy="317"/>
              <a:chOff x="402" y="2478"/>
              <a:chExt cx="186" cy="363"/>
            </a:xfrm>
          </p:grpSpPr>
          <p:sp>
            <p:nvSpPr>
              <p:cNvPr id="59447" name="AutoShape 32"/>
              <p:cNvSpPr>
                <a:spLocks noChangeArrowheads="1"/>
              </p:cNvSpPr>
              <p:nvPr/>
            </p:nvSpPr>
            <p:spPr bwMode="auto">
              <a:xfrm>
                <a:off x="402" y="2478"/>
                <a:ext cx="181" cy="363"/>
              </a:xfrm>
              <a:prstGeom prst="roundRect">
                <a:avLst>
                  <a:gd name="adj" fmla="val 11051"/>
                </a:avLst>
              </a:prstGeom>
              <a:gradFill rotWithShape="1">
                <a:gsLst>
                  <a:gs pos="0">
                    <a:srgbClr val="923A00"/>
                  </a:gs>
                  <a:gs pos="100000">
                    <a:srgbClr val="FF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59448" name="AutoShape 33"/>
              <p:cNvSpPr>
                <a:spLocks noChangeArrowheads="1"/>
              </p:cNvSpPr>
              <p:nvPr/>
            </p:nvSpPr>
            <p:spPr bwMode="auto">
              <a:xfrm flipV="1">
                <a:off x="409" y="2478"/>
                <a:ext cx="179" cy="100"/>
              </a:xfrm>
              <a:prstGeom prst="roundRect">
                <a:avLst>
                  <a:gd name="adj" fmla="val 15000"/>
                </a:avLst>
              </a:prstGeom>
              <a:gradFill rotWithShape="1">
                <a:gsLst>
                  <a:gs pos="0">
                    <a:srgbClr val="FF9933">
                      <a:alpha val="0"/>
                    </a:srgb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97" name="Text Box 34"/>
              <p:cNvSpPr txBox="1">
                <a:spLocks noChangeArrowheads="1"/>
              </p:cNvSpPr>
              <p:nvPr/>
            </p:nvSpPr>
            <p:spPr bwMode="auto">
              <a:xfrm>
                <a:off x="409" y="2525"/>
                <a:ext cx="175" cy="2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lIns="0" tIns="0" rIns="0" bIns="0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algn="ctr" eaLnBrk="1" latinLnBrk="0" hangingPunct="1"/>
                <a:r>
                  <a:rPr lang="en-US" altLang="ko-KR" sz="2400" dirty="0" smtClean="0">
                    <a:solidFill>
                      <a:schemeClr val="bg1"/>
                    </a:solidFill>
                  </a:rPr>
                  <a:t>2</a:t>
                </a:r>
                <a:endParaRPr lang="en-US" altLang="ko-KR" sz="2400" dirty="0">
                  <a:solidFill>
                    <a:schemeClr val="bg1"/>
                  </a:solidFill>
                </a:endParaRPr>
              </a:p>
            </p:txBody>
          </p:sp>
        </p:grpSp>
      </p:grpSp>
      <p:graphicFrame>
        <p:nvGraphicFramePr>
          <p:cNvPr id="37" name="표 36"/>
          <p:cNvGraphicFramePr>
            <a:graphicFrameLocks noGrp="1"/>
          </p:cNvGraphicFramePr>
          <p:nvPr/>
        </p:nvGraphicFramePr>
        <p:xfrm>
          <a:off x="214313" y="5683250"/>
          <a:ext cx="8786810" cy="96043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78681"/>
                <a:gridCol w="878681"/>
                <a:gridCol w="878681"/>
                <a:gridCol w="878681"/>
                <a:gridCol w="878681"/>
                <a:gridCol w="878681"/>
                <a:gridCol w="878681"/>
                <a:gridCol w="878681"/>
                <a:gridCol w="878681"/>
                <a:gridCol w="878681"/>
              </a:tblGrid>
              <a:tr h="3201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aseline="0" dirty="0" smtClean="0">
                          <a:solidFill>
                            <a:schemeClr val="bg1"/>
                          </a:solidFill>
                        </a:rPr>
                        <a:t>구분</a:t>
                      </a:r>
                      <a:endParaRPr lang="ko-KR" altLang="en-US" sz="1500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39" marR="91439" marT="45735" marB="4573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aseline="0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r>
                        <a:rPr lang="ko-KR" altLang="en-US" sz="1500" baseline="0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500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39" marR="91439" marT="45735" marB="4573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aseline="0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r>
                        <a:rPr lang="ko-KR" altLang="en-US" sz="1500" baseline="0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500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39" marR="91439" marT="45735" marB="4573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aseline="0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r>
                        <a:rPr lang="ko-KR" altLang="en-US" sz="1500" baseline="0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500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39" marR="91439" marT="45735" marB="4573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aseline="0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r>
                        <a:rPr lang="ko-KR" altLang="en-US" sz="1500" baseline="0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500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39" marR="91439" marT="45735" marB="4573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aseline="0" dirty="0" smtClean="0">
                          <a:solidFill>
                            <a:schemeClr val="bg1"/>
                          </a:solidFill>
                        </a:rPr>
                        <a:t>8</a:t>
                      </a:r>
                      <a:r>
                        <a:rPr lang="ko-KR" altLang="en-US" sz="1500" baseline="0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500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39" marR="91439" marT="45735" marB="4573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aseline="0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r>
                        <a:rPr lang="ko-KR" altLang="en-US" sz="1500" baseline="0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500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39" marR="91439" marT="45735" marB="4573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aseline="0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r>
                        <a:rPr lang="ko-KR" altLang="en-US" sz="1500" baseline="0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500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39" marR="91439" marT="45735" marB="4573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aseline="0" dirty="0" smtClean="0">
                          <a:solidFill>
                            <a:schemeClr val="bg1"/>
                          </a:solidFill>
                        </a:rPr>
                        <a:t>11</a:t>
                      </a:r>
                      <a:r>
                        <a:rPr lang="ko-KR" altLang="en-US" sz="1500" baseline="0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500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39" marR="91439" marT="45735" marB="4573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aseline="0" dirty="0" smtClean="0">
                          <a:solidFill>
                            <a:schemeClr val="bg1"/>
                          </a:solidFill>
                        </a:rPr>
                        <a:t>12</a:t>
                      </a:r>
                      <a:r>
                        <a:rPr lang="ko-KR" altLang="en-US" sz="1500" baseline="0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500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39" marR="91439" marT="45735" marB="45735"/>
                </a:tc>
              </a:tr>
              <a:tr h="3201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2012</a:t>
                      </a:r>
                      <a:r>
                        <a:rPr lang="ko-KR" altLang="en-US" sz="1500" b="1" i="0" baseline="0" dirty="0" smtClean="0">
                          <a:solidFill>
                            <a:schemeClr val="tx1"/>
                          </a:solidFill>
                        </a:rPr>
                        <a:t>년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5" marB="4573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9.89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5" marB="4573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13.16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5" marB="4573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15.15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5" marB="4573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18.46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5" marB="4573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20.53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5" marB="4573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22.44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5" marB="4573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24.57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5" marB="4573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27.07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5" marB="4573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39.09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5" marB="45735"/>
                </a:tc>
              </a:tr>
              <a:tr h="3201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2013</a:t>
                      </a:r>
                      <a:r>
                        <a:rPr lang="ko-KR" altLang="en-US" sz="1500" b="1" i="0" baseline="0" dirty="0" smtClean="0">
                          <a:solidFill>
                            <a:schemeClr val="tx1"/>
                          </a:solidFill>
                        </a:rPr>
                        <a:t>년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5" marB="4573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9.52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5" marB="4573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12.35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5" marB="4573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15.04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5" marB="4573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20.15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5" marB="4573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23.15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5" marB="4573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25.06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5" marB="4573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27.24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5" marB="4573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5" marB="45735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i="0" baseline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ko-KR" altLang="en-US" sz="15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5" marB="45735"/>
                </a:tc>
              </a:tr>
            </a:tbl>
          </a:graphicData>
        </a:graphic>
      </p:graphicFrame>
      <p:sp>
        <p:nvSpPr>
          <p:cNvPr id="59441" name="모서리가 둥근 직사각형 33"/>
          <p:cNvSpPr>
            <a:spLocks noChangeArrowheads="1"/>
          </p:cNvSpPr>
          <p:nvPr/>
        </p:nvSpPr>
        <p:spPr bwMode="auto">
          <a:xfrm>
            <a:off x="142875" y="1643063"/>
            <a:ext cx="9001125" cy="392906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graphicFrame>
        <p:nvGraphicFramePr>
          <p:cNvPr id="13" name="차트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2270266"/>
              </p:ext>
            </p:extLst>
          </p:nvPr>
        </p:nvGraphicFramePr>
        <p:xfrm>
          <a:off x="569743" y="1717594"/>
          <a:ext cx="8250729" cy="37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모서리가 둥근 직사각형 11"/>
          <p:cNvSpPr/>
          <p:nvPr/>
        </p:nvSpPr>
        <p:spPr bwMode="auto">
          <a:xfrm>
            <a:off x="1000100" y="3429000"/>
            <a:ext cx="1643074" cy="2071702"/>
          </a:xfrm>
          <a:prstGeom prst="roundRect">
            <a:avLst/>
          </a:prstGeom>
          <a:solidFill>
            <a:srgbClr val="006600">
              <a:alpha val="31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Oval 7"/>
          <p:cNvSpPr>
            <a:spLocks noChangeArrowheads="1"/>
          </p:cNvSpPr>
          <p:nvPr/>
        </p:nvSpPr>
        <p:spPr bwMode="gray">
          <a:xfrm>
            <a:off x="5929322" y="1785926"/>
            <a:ext cx="1295400" cy="1301750"/>
          </a:xfrm>
          <a:prstGeom prst="ellipse">
            <a:avLst/>
          </a:prstGeom>
          <a:solidFill>
            <a:schemeClr val="accent1">
              <a:alpha val="19000"/>
            </a:schemeClr>
          </a:solidFill>
          <a:ln w="38100">
            <a:solidFill>
              <a:srgbClr val="FF0000"/>
            </a:solidFill>
            <a:prstDash val="sysDash"/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0"/>
            <a:endParaRPr kumimoji="0" lang="ko-KR" altLang="ko-KR">
              <a:latin typeface="Arial" charset="0"/>
            </a:endParaRPr>
          </a:p>
        </p:txBody>
      </p:sp>
      <p:sp>
        <p:nvSpPr>
          <p:cNvPr id="16" name="모서리가 둥근 직사각형 15"/>
          <p:cNvSpPr/>
          <p:nvPr/>
        </p:nvSpPr>
        <p:spPr bwMode="auto">
          <a:xfrm>
            <a:off x="2643174" y="2786058"/>
            <a:ext cx="3643338" cy="2786058"/>
          </a:xfrm>
          <a:prstGeom prst="roundRect">
            <a:avLst/>
          </a:prstGeom>
          <a:solidFill>
            <a:srgbClr val="FF0000">
              <a:alpha val="24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 smtClean="0"/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 smtClean="0"/>
          </a:p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98924597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500063" y="857250"/>
            <a:ext cx="8948737" cy="1000125"/>
            <a:chOff x="290" y="854"/>
            <a:chExt cx="5173" cy="674"/>
          </a:xfrm>
        </p:grpSpPr>
        <p:pic>
          <p:nvPicPr>
            <p:cNvPr id="58374" name="Picture 29" descr="흰바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51"/>
            <a:stretch>
              <a:fillRect/>
            </a:stretch>
          </p:blipFill>
          <p:spPr bwMode="auto">
            <a:xfrm>
              <a:off x="290" y="854"/>
              <a:ext cx="5173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" name="Text Box 30"/>
            <p:cNvSpPr txBox="1">
              <a:spLocks noChangeArrowheads="1"/>
            </p:cNvSpPr>
            <p:nvPr/>
          </p:nvSpPr>
          <p:spPr bwMode="auto">
            <a:xfrm>
              <a:off x="542" y="928"/>
              <a:ext cx="3908" cy="3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대장암 </a:t>
              </a:r>
              <a:r>
                <a:rPr lang="ko-KR" altLang="en-US" sz="2800" dirty="0" err="1">
                  <a:solidFill>
                    <a:srgbClr val="000066"/>
                  </a:solidFill>
                  <a:latin typeface="+mj-ea"/>
                  <a:ea typeface="+mj-ea"/>
                </a:rPr>
                <a:t>수검률</a:t>
              </a:r>
              <a:r>
                <a:rPr lang="ko-KR" altLang="en-US" sz="2800" dirty="0">
                  <a:solidFill>
                    <a:srgbClr val="000066"/>
                  </a:solidFill>
                  <a:latin typeface="+mj-ea"/>
                  <a:ea typeface="+mj-ea"/>
                </a:rPr>
                <a:t> </a:t>
              </a:r>
            </a:p>
          </p:txBody>
        </p:sp>
        <p:grpSp>
          <p:nvGrpSpPr>
            <p:cNvPr id="4" name="Group 31"/>
            <p:cNvGrpSpPr>
              <a:grpSpLocks/>
            </p:cNvGrpSpPr>
            <p:nvPr/>
          </p:nvGrpSpPr>
          <p:grpSpPr bwMode="auto">
            <a:xfrm>
              <a:off x="322" y="937"/>
              <a:ext cx="220" cy="317"/>
              <a:chOff x="402" y="2478"/>
              <a:chExt cx="186" cy="363"/>
            </a:xfrm>
          </p:grpSpPr>
          <p:sp>
            <p:nvSpPr>
              <p:cNvPr id="58377" name="AutoShape 32"/>
              <p:cNvSpPr>
                <a:spLocks noChangeArrowheads="1"/>
              </p:cNvSpPr>
              <p:nvPr/>
            </p:nvSpPr>
            <p:spPr bwMode="auto">
              <a:xfrm>
                <a:off x="402" y="2478"/>
                <a:ext cx="181" cy="363"/>
              </a:xfrm>
              <a:prstGeom prst="roundRect">
                <a:avLst>
                  <a:gd name="adj" fmla="val 11051"/>
                </a:avLst>
              </a:prstGeom>
              <a:gradFill rotWithShape="1">
                <a:gsLst>
                  <a:gs pos="0">
                    <a:srgbClr val="923A00"/>
                  </a:gs>
                  <a:gs pos="100000">
                    <a:srgbClr val="FF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58378" name="AutoShape 33"/>
              <p:cNvSpPr>
                <a:spLocks noChangeArrowheads="1"/>
              </p:cNvSpPr>
              <p:nvPr/>
            </p:nvSpPr>
            <p:spPr bwMode="auto">
              <a:xfrm flipV="1">
                <a:off x="409" y="2478"/>
                <a:ext cx="179" cy="100"/>
              </a:xfrm>
              <a:prstGeom prst="roundRect">
                <a:avLst>
                  <a:gd name="adj" fmla="val 15000"/>
                </a:avLst>
              </a:prstGeom>
              <a:gradFill rotWithShape="1">
                <a:gsLst>
                  <a:gs pos="0">
                    <a:srgbClr val="FF9933">
                      <a:alpha val="0"/>
                    </a:srgb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eaLnBrk="1" hangingPunct="1"/>
                <a:endParaRPr lang="ko-KR" altLang="en-US"/>
              </a:p>
            </p:txBody>
          </p:sp>
          <p:sp>
            <p:nvSpPr>
              <p:cNvPr id="97" name="Text Box 34"/>
              <p:cNvSpPr txBox="1">
                <a:spLocks noChangeArrowheads="1"/>
              </p:cNvSpPr>
              <p:nvPr/>
            </p:nvSpPr>
            <p:spPr bwMode="auto">
              <a:xfrm>
                <a:off x="409" y="2525"/>
                <a:ext cx="175" cy="2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lIns="0" tIns="0" rIns="0" bIns="0" anchor="ctr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defRPr>
                </a:lvl9pPr>
              </a:lstStyle>
              <a:p>
                <a:pPr algn="ctr" eaLnBrk="1" latinLnBrk="0" hangingPunct="1"/>
                <a:r>
                  <a:rPr lang="en-US" altLang="ko-KR" sz="2400" dirty="0" smtClean="0">
                    <a:solidFill>
                      <a:schemeClr val="bg1"/>
                    </a:solidFill>
                  </a:rPr>
                  <a:t>3</a:t>
                </a:r>
                <a:endParaRPr lang="en-US" altLang="ko-KR" sz="2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8371" name="Rectangle 223"/>
          <p:cNvSpPr>
            <a:spLocks noChangeArrowheads="1"/>
          </p:cNvSpPr>
          <p:nvPr/>
        </p:nvSpPr>
        <p:spPr bwMode="auto">
          <a:xfrm>
            <a:off x="500063" y="1638300"/>
            <a:ext cx="8358187" cy="576263"/>
          </a:xfrm>
          <a:prstGeom prst="rect">
            <a:avLst/>
          </a:prstGeom>
          <a:solidFill>
            <a:srgbClr val="0000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latinLnBrk="0">
              <a:lnSpc>
                <a:spcPct val="85000"/>
              </a:lnSpc>
            </a:pPr>
            <a:r>
              <a:rPr lang="en-US" altLang="ko-KR" sz="2400" dirty="0">
                <a:solidFill>
                  <a:schemeClr val="bg1"/>
                </a:solidFill>
              </a:rPr>
              <a:t>2012</a:t>
            </a:r>
            <a:r>
              <a:rPr lang="ko-KR" altLang="en-US" sz="2400" dirty="0">
                <a:solidFill>
                  <a:schemeClr val="bg1"/>
                </a:solidFill>
              </a:rPr>
              <a:t>년</a:t>
            </a:r>
            <a:r>
              <a:rPr lang="en-US" altLang="ko-KR" sz="2400" dirty="0">
                <a:solidFill>
                  <a:schemeClr val="bg1"/>
                </a:solidFill>
              </a:rPr>
              <a:t>-2013</a:t>
            </a:r>
            <a:r>
              <a:rPr lang="ko-KR" altLang="en-US" sz="2400" dirty="0">
                <a:solidFill>
                  <a:schemeClr val="bg1"/>
                </a:solidFill>
              </a:rPr>
              <a:t>년 비교</a:t>
            </a:r>
            <a:r>
              <a:rPr lang="en-US" altLang="ko-KR" sz="2400" dirty="0">
                <a:solidFill>
                  <a:schemeClr val="bg1"/>
                </a:solidFill>
              </a:rPr>
              <a:t>(10</a:t>
            </a:r>
            <a:r>
              <a:rPr lang="ko-KR" altLang="en-US" sz="2400" dirty="0">
                <a:solidFill>
                  <a:schemeClr val="bg1"/>
                </a:solidFill>
              </a:rPr>
              <a:t>월말 기준</a:t>
            </a:r>
            <a:r>
              <a:rPr lang="en-US" altLang="ko-KR" sz="2400" dirty="0">
                <a:solidFill>
                  <a:schemeClr val="bg1"/>
                </a:solidFill>
              </a:rPr>
              <a:t>) </a:t>
            </a:r>
            <a:endParaRPr lang="ko-KR" altLang="en-US" sz="2400" dirty="0">
              <a:solidFill>
                <a:schemeClr val="bg1"/>
              </a:solidFill>
            </a:endParaRPr>
          </a:p>
        </p:txBody>
      </p:sp>
      <p:sp>
        <p:nvSpPr>
          <p:cNvPr id="58372" name="위쪽 화살표 34"/>
          <p:cNvSpPr>
            <a:spLocks noChangeArrowheads="1"/>
          </p:cNvSpPr>
          <p:nvPr/>
        </p:nvSpPr>
        <p:spPr bwMode="auto">
          <a:xfrm>
            <a:off x="6592218" y="1633364"/>
            <a:ext cx="500062" cy="571500"/>
          </a:xfrm>
          <a:prstGeom prst="upArrow">
            <a:avLst>
              <a:gd name="adj1" fmla="val 50000"/>
              <a:gd name="adj2" fmla="val 50000"/>
            </a:avLst>
          </a:prstGeom>
          <a:gradFill rotWithShape="0">
            <a:gsLst>
              <a:gs pos="0">
                <a:srgbClr val="FBE4AE"/>
              </a:gs>
              <a:gs pos="13000">
                <a:srgbClr val="BD922A"/>
              </a:gs>
              <a:gs pos="21001">
                <a:srgbClr val="BD922A"/>
              </a:gs>
              <a:gs pos="63000">
                <a:srgbClr val="FBE4AE"/>
              </a:gs>
              <a:gs pos="67000">
                <a:srgbClr val="BD922A"/>
              </a:gs>
              <a:gs pos="69000">
                <a:srgbClr val="835E17"/>
              </a:gs>
              <a:gs pos="82001">
                <a:srgbClr val="A28949"/>
              </a:gs>
              <a:gs pos="100000">
                <a:srgbClr val="FAE3B7"/>
              </a:gs>
            </a:gsLst>
            <a:lin ang="5400000"/>
          </a:gra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graphicFrame>
        <p:nvGraphicFramePr>
          <p:cNvPr id="16" name="차트 15"/>
          <p:cNvGraphicFramePr/>
          <p:nvPr>
            <p:extLst>
              <p:ext uri="{D42A27DB-BD31-4B8C-83A1-F6EECF244321}">
                <p14:modId xmlns:p14="http://schemas.microsoft.com/office/powerpoint/2010/main" val="710861101"/>
              </p:ext>
            </p:extLst>
          </p:nvPr>
        </p:nvGraphicFramePr>
        <p:xfrm>
          <a:off x="500034" y="2285992"/>
          <a:ext cx="8215370" cy="3957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538483" y="1672709"/>
            <a:ext cx="106948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dirty="0">
                <a:solidFill>
                  <a:schemeClr val="bg1"/>
                </a:solidFill>
              </a:rPr>
              <a:t>3.76%</a:t>
            </a:r>
            <a:endParaRPr lang="ko-KR" altLang="en-US" sz="2500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3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" grpId="0" animBg="1"/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목차배경02"/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94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0419" name="그룹 32"/>
          <p:cNvGrpSpPr>
            <a:grpSpLocks/>
          </p:cNvGrpSpPr>
          <p:nvPr/>
        </p:nvGrpSpPr>
        <p:grpSpPr bwMode="auto">
          <a:xfrm>
            <a:off x="1028700" y="1828800"/>
            <a:ext cx="6991350" cy="1912938"/>
            <a:chOff x="1028700" y="1828800"/>
            <a:chExt cx="6991350" cy="1912938"/>
          </a:xfrm>
        </p:grpSpPr>
        <p:sp>
          <p:nvSpPr>
            <p:cNvPr id="60420" name="Freeform 3"/>
            <p:cNvSpPr>
              <a:spLocks/>
            </p:cNvSpPr>
            <p:nvPr/>
          </p:nvSpPr>
          <p:spPr bwMode="gray">
            <a:xfrm>
              <a:off x="1028700" y="2779713"/>
              <a:ext cx="2019300" cy="962025"/>
            </a:xfrm>
            <a:custGeom>
              <a:avLst/>
              <a:gdLst>
                <a:gd name="T0" fmla="*/ 2147483647 w 2320"/>
                <a:gd name="T1" fmla="*/ 2147483647 h 792"/>
                <a:gd name="T2" fmla="*/ 2147483647 w 2320"/>
                <a:gd name="T3" fmla="*/ 0 h 792"/>
                <a:gd name="T4" fmla="*/ 0 w 2320"/>
                <a:gd name="T5" fmla="*/ 0 h 792"/>
                <a:gd name="T6" fmla="*/ 0 w 2320"/>
                <a:gd name="T7" fmla="*/ 2147483647 h 792"/>
                <a:gd name="T8" fmla="*/ 2147483647 w 2320"/>
                <a:gd name="T9" fmla="*/ 2147483647 h 792"/>
                <a:gd name="T10" fmla="*/ 2147483647 w 2320"/>
                <a:gd name="T11" fmla="*/ 2147483647 h 792"/>
                <a:gd name="T12" fmla="*/ 2147483647 w 2320"/>
                <a:gd name="T13" fmla="*/ 2147483647 h 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20"/>
                <a:gd name="T22" fmla="*/ 0 h 792"/>
                <a:gd name="T23" fmla="*/ 2320 w 2320"/>
                <a:gd name="T24" fmla="*/ 792 h 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20" h="792">
                  <a:moveTo>
                    <a:pt x="88" y="696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792"/>
                  </a:lnTo>
                  <a:lnTo>
                    <a:pt x="2320" y="792"/>
                  </a:lnTo>
                  <a:lnTo>
                    <a:pt x="2320" y="696"/>
                  </a:lnTo>
                  <a:lnTo>
                    <a:pt x="88" y="696"/>
                  </a:lnTo>
                  <a:close/>
                </a:path>
              </a:pathLst>
            </a:cu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60421" name="Freeform 4"/>
            <p:cNvSpPr>
              <a:spLocks/>
            </p:cNvSpPr>
            <p:nvPr/>
          </p:nvSpPr>
          <p:spPr bwMode="gray">
            <a:xfrm rot="10800000">
              <a:off x="6096000" y="1828800"/>
              <a:ext cx="1924050" cy="962025"/>
            </a:xfrm>
            <a:custGeom>
              <a:avLst/>
              <a:gdLst>
                <a:gd name="T0" fmla="*/ 2147483647 w 2320"/>
                <a:gd name="T1" fmla="*/ 2147483647 h 792"/>
                <a:gd name="T2" fmla="*/ 2147483647 w 2320"/>
                <a:gd name="T3" fmla="*/ 0 h 792"/>
                <a:gd name="T4" fmla="*/ 0 w 2320"/>
                <a:gd name="T5" fmla="*/ 0 h 792"/>
                <a:gd name="T6" fmla="*/ 0 w 2320"/>
                <a:gd name="T7" fmla="*/ 2147483647 h 792"/>
                <a:gd name="T8" fmla="*/ 2147483647 w 2320"/>
                <a:gd name="T9" fmla="*/ 2147483647 h 792"/>
                <a:gd name="T10" fmla="*/ 2147483647 w 2320"/>
                <a:gd name="T11" fmla="*/ 2147483647 h 792"/>
                <a:gd name="T12" fmla="*/ 2147483647 w 2320"/>
                <a:gd name="T13" fmla="*/ 2147483647 h 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20"/>
                <a:gd name="T22" fmla="*/ 0 h 792"/>
                <a:gd name="T23" fmla="*/ 2320 w 2320"/>
                <a:gd name="T24" fmla="*/ 792 h 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20" h="792">
                  <a:moveTo>
                    <a:pt x="88" y="696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792"/>
                  </a:lnTo>
                  <a:lnTo>
                    <a:pt x="2320" y="792"/>
                  </a:lnTo>
                  <a:lnTo>
                    <a:pt x="2320" y="696"/>
                  </a:lnTo>
                  <a:lnTo>
                    <a:pt x="88" y="696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6" name="Rectangle 5"/>
            <p:cNvSpPr>
              <a:spLocks noChangeArrowheads="1"/>
            </p:cNvSpPr>
            <p:nvPr/>
          </p:nvSpPr>
          <p:spPr bwMode="gray">
            <a:xfrm>
              <a:off x="1208088" y="2017713"/>
              <a:ext cx="6629400" cy="1524000"/>
            </a:xfrm>
            <a:prstGeom prst="rect">
              <a:avLst/>
            </a:prstGeom>
            <a:solidFill>
              <a:srgbClr val="E08500"/>
            </a:solidFill>
            <a:ln w="9525">
              <a:noFill/>
              <a:miter lim="800000"/>
              <a:headEnd/>
              <a:tailEnd/>
            </a:ln>
            <a:effectLst>
              <a:outerShdw sy="50000" kx="-2453608" rotWithShape="0">
                <a:srgbClr val="B2B2B2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 eaLnBrk="0" latinLnBrk="0" hangingPunct="0">
                <a:defRPr/>
              </a:pPr>
              <a:r>
                <a:rPr kumimoji="0" lang="en-US" altLang="ko-KR" sz="5400" dirty="0">
                  <a:solidFill>
                    <a:srgbClr val="FFFFFF"/>
                  </a:solidFill>
                  <a:latin typeface="Arial" charset="0"/>
                </a:rPr>
                <a:t>Ⅴ. </a:t>
              </a:r>
              <a:r>
                <a:rPr kumimoji="0" lang="ko-KR" altLang="en-US" sz="5400" dirty="0">
                  <a:solidFill>
                    <a:srgbClr val="FFFFFF"/>
                  </a:solidFill>
                  <a:latin typeface="Arial" charset="0"/>
                </a:rPr>
                <a:t>애로점 및 제안</a:t>
              </a:r>
              <a:endParaRPr kumimoji="0" lang="en-US" altLang="ko-KR" sz="5400" dirty="0">
                <a:solidFill>
                  <a:srgbClr val="FFFFFF"/>
                </a:solidFill>
                <a:latin typeface="Arial" charset="0"/>
              </a:endParaRPr>
            </a:p>
          </p:txBody>
        </p:sp>
      </p:grp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/>
          </p:cNvGraphicFramePr>
          <p:nvPr/>
        </p:nvGraphicFramePr>
        <p:xfrm>
          <a:off x="142875" y="1285875"/>
          <a:ext cx="8929688" cy="5284788"/>
        </p:xfrm>
        <a:graphic>
          <a:graphicData uri="http://schemas.openxmlformats.org/drawingml/2006/table">
            <a:tbl>
              <a:tblPr/>
              <a:tblGrid>
                <a:gridCol w="4143341"/>
                <a:gridCol w="4786347"/>
              </a:tblGrid>
              <a:tr h="9679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애로점</a:t>
                      </a:r>
                      <a:endParaRPr kumimoji="1" lang="en-US" altLang="ko-KR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6666FF"/>
                        </a:gs>
                        <a:gs pos="100000">
                          <a:srgbClr val="6666FF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제안</a:t>
                      </a:r>
                      <a:endParaRPr kumimoji="1" lang="en-US" altLang="ko-KR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99FF"/>
                        </a:gs>
                        <a:gs pos="100000">
                          <a:srgbClr val="9999FF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</a:tcPr>
                </a:tc>
              </a:tr>
              <a:tr h="2230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무료 국가 암 검진에 대하여</a:t>
                      </a: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시민의 인식 부족</a:t>
                      </a: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D80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영상물 홍보 효과적</a:t>
                      </a: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- </a:t>
                      </a: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정부차원에서 영상물 제작</a:t>
                      </a: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 - </a:t>
                      </a: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중앙 </a:t>
                      </a: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TV</a:t>
                      </a: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는</a:t>
                      </a: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국비 부담 홍보</a:t>
                      </a: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지방 </a:t>
                      </a: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TV</a:t>
                      </a: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는</a:t>
                      </a: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도비</a:t>
                      </a: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+</a:t>
                      </a:r>
                      <a:r>
                        <a:rPr kumimoji="1" lang="ko-KR" alt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시군비</a:t>
                      </a: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 부담 홍보</a:t>
                      </a: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971C9"/>
                    </a:solidFill>
                  </a:tcPr>
                </a:tc>
              </a:tr>
              <a:tr h="20868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우편물 반송이 많다</a:t>
                      </a: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논산시 자체 </a:t>
                      </a: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5.92% 1,291</a:t>
                      </a: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부</a:t>
                      </a: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)</a:t>
                      </a: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3589D">
                        <a:alpha val="4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반송 명단</a:t>
                      </a: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국민건강관리 공단 통보</a:t>
                      </a: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굴림" pitchFamily="50" charset="-127"/>
                        </a:rPr>
                        <a:t>재발 방지 시스템 필요</a:t>
                      </a:r>
                      <a:endParaRPr kumimoji="1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굴림" pitchFamily="50" charset="-127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3589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3" descr="EMB00000e04476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798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7" name="Text Box 5"/>
          <p:cNvSpPr txBox="1">
            <a:spLocks noChangeArrowheads="1"/>
          </p:cNvSpPr>
          <p:nvPr/>
        </p:nvSpPr>
        <p:spPr bwMode="auto">
          <a:xfrm>
            <a:off x="4551363" y="3563938"/>
            <a:ext cx="18415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fontAlgn="ctr" hangingPunct="1"/>
            <a:endParaRPr lang="ko-KR" altLang="ko-KR" sz="2100"/>
          </a:p>
        </p:txBody>
      </p:sp>
      <p:sp>
        <p:nvSpPr>
          <p:cNvPr id="6246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62469" name="WordArt 22"/>
          <p:cNvSpPr>
            <a:spLocks noChangeArrowheads="1" noChangeShapeType="1" noTextEdit="1"/>
          </p:cNvSpPr>
          <p:nvPr/>
        </p:nvSpPr>
        <p:spPr bwMode="auto">
          <a:xfrm>
            <a:off x="428625" y="627063"/>
            <a:ext cx="8429625" cy="2016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HY헤드라인M"/>
                <a:ea typeface="HY헤드라인M"/>
              </a:rPr>
              <a:t>여기는 충청남도 논산시보건소입니다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491" name="WordArt 43"/>
          <p:cNvSpPr>
            <a:spLocks noChangeArrowheads="1" noChangeShapeType="1" noTextEdit="1"/>
          </p:cNvSpPr>
          <p:nvPr/>
        </p:nvSpPr>
        <p:spPr bwMode="auto">
          <a:xfrm>
            <a:off x="0" y="1773238"/>
            <a:ext cx="8929688" cy="10080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HY헤드라인M"/>
                <a:ea typeface="HY헤드라인M"/>
              </a:rPr>
              <a:t> 논산시에서 추진한 국가 암 무료 검진사업</a:t>
            </a:r>
          </a:p>
        </p:txBody>
      </p:sp>
      <p:sp>
        <p:nvSpPr>
          <p:cNvPr id="616492" name="WordArt 44"/>
          <p:cNvSpPr>
            <a:spLocks noChangeArrowheads="1" noChangeShapeType="1" noTextEdit="1"/>
          </p:cNvSpPr>
          <p:nvPr/>
        </p:nvSpPr>
        <p:spPr bwMode="auto">
          <a:xfrm>
            <a:off x="107950" y="4076700"/>
            <a:ext cx="9036050" cy="1008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/>
            <a:r>
              <a:rPr lang="ko-KR" altLang="en-US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63000">
                      <a:srgbClr val="FFFFFF"/>
                    </a:gs>
                    <a:gs pos="67000">
                      <a:srgbClr val="B2B2B2"/>
                    </a:gs>
                    <a:gs pos="69000">
                      <a:srgbClr val="292929"/>
                    </a:gs>
                    <a:gs pos="82001">
                      <a:srgbClr val="777777"/>
                    </a:gs>
                    <a:gs pos="100000">
                      <a:srgbClr val="EAEAEA"/>
                    </a:gs>
                  </a:gsLst>
                  <a:lin ang="5400000" scaled="1"/>
                </a:gradFill>
                <a:latin typeface="궁서"/>
                <a:ea typeface="궁서"/>
              </a:rPr>
              <a:t>하나하나 사진으로 표현하고 자 합니다</a:t>
            </a:r>
          </a:p>
        </p:txBody>
      </p:sp>
      <p:pic>
        <p:nvPicPr>
          <p:cNvPr id="5" name="0101-Evergreen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357686" y="728665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616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8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616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616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6">
                <p:cTn id="1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16491" grpId="0" animBg="1"/>
      <p:bldP spid="61649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1" name="그룹 26"/>
          <p:cNvGrpSpPr>
            <a:grpSpLocks/>
          </p:cNvGrpSpPr>
          <p:nvPr/>
        </p:nvGrpSpPr>
        <p:grpSpPr bwMode="auto">
          <a:xfrm>
            <a:off x="636588" y="714375"/>
            <a:ext cx="863600" cy="360363"/>
            <a:chOff x="1708136" y="1354138"/>
            <a:chExt cx="863600" cy="360362"/>
          </a:xfrm>
        </p:grpSpPr>
        <p:sp>
          <p:nvSpPr>
            <p:cNvPr id="2072" name="AutoShape 28"/>
            <p:cNvSpPr>
              <a:spLocks noChangeArrowheads="1"/>
            </p:cNvSpPr>
            <p:nvPr/>
          </p:nvSpPr>
          <p:spPr bwMode="auto">
            <a:xfrm>
              <a:off x="1763713" y="1412875"/>
              <a:ext cx="722312" cy="241300"/>
            </a:xfrm>
            <a:prstGeom prst="homePlate">
              <a:avLst>
                <a:gd name="adj" fmla="val 99781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2073" name="Rectangle 27"/>
            <p:cNvSpPr>
              <a:spLocks noChangeArrowheads="1"/>
            </p:cNvSpPr>
            <p:nvPr/>
          </p:nvSpPr>
          <p:spPr bwMode="auto">
            <a:xfrm>
              <a:off x="1708136" y="1354138"/>
              <a:ext cx="863600" cy="360362"/>
            </a:xfrm>
            <a:prstGeom prst="rect">
              <a:avLst/>
            </a:prstGeom>
            <a:noFill/>
            <a:ln w="25400" algn="ctr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graphicFrame>
        <p:nvGraphicFramePr>
          <p:cNvPr id="2050" name="Object 4">
            <a:hlinkClick r:id="" action="ppaction://ole?verb=0"/>
          </p:cNvPr>
          <p:cNvGraphicFramePr>
            <a:graphicFrameLocks noGrp="1"/>
          </p:cNvGraphicFramePr>
          <p:nvPr>
            <p:ph/>
          </p:nvPr>
        </p:nvGraphicFramePr>
        <p:xfrm>
          <a:off x="468313" y="1285875"/>
          <a:ext cx="573087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4" name="클립" r:id="rId3" imgW="2228850" imgH="2095500" progId="">
                  <p:embed/>
                </p:oleObj>
              </mc:Choice>
              <mc:Fallback>
                <p:oleObj name="클립" r:id="rId3" imgW="2228850" imgH="2095500" progId="">
                  <p:embed/>
                  <p:pic>
                    <p:nvPicPr>
                      <p:cNvPr id="0" name="Picture 44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285875"/>
                        <a:ext cx="573087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52" name="Group 7"/>
          <p:cNvGrpSpPr>
            <a:grpSpLocks/>
          </p:cNvGrpSpPr>
          <p:nvPr/>
        </p:nvGrpSpPr>
        <p:grpSpPr bwMode="auto">
          <a:xfrm>
            <a:off x="279400" y="785813"/>
            <a:ext cx="8650288" cy="409575"/>
            <a:chOff x="176" y="995"/>
            <a:chExt cx="3520" cy="258"/>
          </a:xfrm>
        </p:grpSpPr>
        <p:sp>
          <p:nvSpPr>
            <p:cNvPr id="2057" name="Line 8"/>
            <p:cNvSpPr>
              <a:spLocks noChangeShapeType="1"/>
            </p:cNvSpPr>
            <p:nvPr/>
          </p:nvSpPr>
          <p:spPr bwMode="auto">
            <a:xfrm>
              <a:off x="176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58" name="Line 9"/>
            <p:cNvSpPr>
              <a:spLocks noChangeShapeType="1"/>
            </p:cNvSpPr>
            <p:nvPr/>
          </p:nvSpPr>
          <p:spPr bwMode="auto">
            <a:xfrm>
              <a:off x="763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59" name="Line 10"/>
            <p:cNvSpPr>
              <a:spLocks noChangeShapeType="1"/>
            </p:cNvSpPr>
            <p:nvPr/>
          </p:nvSpPr>
          <p:spPr bwMode="auto">
            <a:xfrm>
              <a:off x="1348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60" name="Line 11"/>
            <p:cNvSpPr>
              <a:spLocks noChangeShapeType="1"/>
            </p:cNvSpPr>
            <p:nvPr/>
          </p:nvSpPr>
          <p:spPr bwMode="auto">
            <a:xfrm>
              <a:off x="1957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61" name="Line 12"/>
            <p:cNvSpPr>
              <a:spLocks noChangeShapeType="1"/>
            </p:cNvSpPr>
            <p:nvPr/>
          </p:nvSpPr>
          <p:spPr bwMode="auto">
            <a:xfrm>
              <a:off x="2589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62" name="Line 13"/>
            <p:cNvSpPr>
              <a:spLocks noChangeShapeType="1"/>
            </p:cNvSpPr>
            <p:nvPr/>
          </p:nvSpPr>
          <p:spPr bwMode="auto">
            <a:xfrm>
              <a:off x="3175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63" name="Text Box 14"/>
            <p:cNvSpPr txBox="1">
              <a:spLocks noChangeArrowheads="1"/>
            </p:cNvSpPr>
            <p:nvPr/>
          </p:nvSpPr>
          <p:spPr bwMode="auto">
            <a:xfrm>
              <a:off x="357" y="996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3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2064" name="Text Box 15"/>
            <p:cNvSpPr txBox="1">
              <a:spLocks noChangeArrowheads="1"/>
            </p:cNvSpPr>
            <p:nvPr/>
          </p:nvSpPr>
          <p:spPr bwMode="auto">
            <a:xfrm>
              <a:off x="949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4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2065" name="Text Box 16"/>
            <p:cNvSpPr txBox="1">
              <a:spLocks noChangeArrowheads="1"/>
            </p:cNvSpPr>
            <p:nvPr/>
          </p:nvSpPr>
          <p:spPr bwMode="auto">
            <a:xfrm>
              <a:off x="1548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5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2066" name="Text Box 17"/>
            <p:cNvSpPr txBox="1">
              <a:spLocks noChangeArrowheads="1"/>
            </p:cNvSpPr>
            <p:nvPr/>
          </p:nvSpPr>
          <p:spPr bwMode="auto">
            <a:xfrm>
              <a:off x="2194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6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2067" name="Text Box 18"/>
            <p:cNvSpPr txBox="1">
              <a:spLocks noChangeArrowheads="1"/>
            </p:cNvSpPr>
            <p:nvPr/>
          </p:nvSpPr>
          <p:spPr bwMode="auto">
            <a:xfrm>
              <a:off x="2789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7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2068" name="Text Box 19"/>
            <p:cNvSpPr txBox="1">
              <a:spLocks noChangeArrowheads="1"/>
            </p:cNvSpPr>
            <p:nvPr/>
          </p:nvSpPr>
          <p:spPr bwMode="auto">
            <a:xfrm>
              <a:off x="3350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8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2069" name="Line 20"/>
            <p:cNvSpPr>
              <a:spLocks noChangeShapeType="1"/>
            </p:cNvSpPr>
            <p:nvPr/>
          </p:nvSpPr>
          <p:spPr bwMode="auto">
            <a:xfrm flipV="1">
              <a:off x="188" y="1162"/>
              <a:ext cx="3508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70" name="Line 21"/>
            <p:cNvSpPr>
              <a:spLocks noChangeShapeType="1"/>
            </p:cNvSpPr>
            <p:nvPr/>
          </p:nvSpPr>
          <p:spPr bwMode="auto">
            <a:xfrm>
              <a:off x="3684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71" name="Line 22"/>
            <p:cNvSpPr>
              <a:spLocks noChangeShapeType="1"/>
            </p:cNvSpPr>
            <p:nvPr/>
          </p:nvSpPr>
          <p:spPr bwMode="auto">
            <a:xfrm flipV="1">
              <a:off x="697" y="1162"/>
              <a:ext cx="2999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635928" name="Text Box 24"/>
          <p:cNvSpPr txBox="1">
            <a:spLocks noChangeArrowheads="1"/>
          </p:cNvSpPr>
          <p:nvPr/>
        </p:nvSpPr>
        <p:spPr bwMode="auto">
          <a:xfrm>
            <a:off x="1042988" y="1357313"/>
            <a:ext cx="38782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r>
              <a:rPr lang="ko-KR" altLang="en-US"/>
              <a:t>국가 암 무료 검진 대상자 명단 공개</a:t>
            </a:r>
          </a:p>
        </p:txBody>
      </p:sp>
      <p:pic>
        <p:nvPicPr>
          <p:cNvPr id="2054" name="_x70677200" descr="EMB000001002bd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927" b="25035"/>
          <a:stretch>
            <a:fillRect/>
          </a:stretch>
        </p:blipFill>
        <p:spPr bwMode="auto">
          <a:xfrm>
            <a:off x="285750" y="2000250"/>
            <a:ext cx="8643938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Freeform 29"/>
          <p:cNvSpPr>
            <a:spLocks/>
          </p:cNvSpPr>
          <p:nvPr/>
        </p:nvSpPr>
        <p:spPr bwMode="auto">
          <a:xfrm>
            <a:off x="6572250" y="357188"/>
            <a:ext cx="1857375" cy="3143250"/>
          </a:xfrm>
          <a:custGeom>
            <a:avLst/>
            <a:gdLst>
              <a:gd name="T0" fmla="*/ 2147483647 w 309"/>
              <a:gd name="T1" fmla="*/ 2147483647 h 243"/>
              <a:gd name="T2" fmla="*/ 2147483647 w 309"/>
              <a:gd name="T3" fmla="*/ 2147483647 h 243"/>
              <a:gd name="T4" fmla="*/ 2147483647 w 309"/>
              <a:gd name="T5" fmla="*/ 2147483647 h 243"/>
              <a:gd name="T6" fmla="*/ 2147483647 w 309"/>
              <a:gd name="T7" fmla="*/ 2147483647 h 243"/>
              <a:gd name="T8" fmla="*/ 2147483647 w 309"/>
              <a:gd name="T9" fmla="*/ 2147483647 h 243"/>
              <a:gd name="T10" fmla="*/ 2147483647 w 309"/>
              <a:gd name="T11" fmla="*/ 0 h 243"/>
              <a:gd name="T12" fmla="*/ 2147483647 w 309"/>
              <a:gd name="T13" fmla="*/ 0 h 243"/>
              <a:gd name="T14" fmla="*/ 2147483647 w 309"/>
              <a:gd name="T15" fmla="*/ 2147483647 h 243"/>
              <a:gd name="T16" fmla="*/ 2147483647 w 309"/>
              <a:gd name="T17" fmla="*/ 2147483647 h 243"/>
              <a:gd name="T18" fmla="*/ 2147483647 w 309"/>
              <a:gd name="T19" fmla="*/ 2147483647 h 243"/>
              <a:gd name="T20" fmla="*/ 2147483647 w 309"/>
              <a:gd name="T21" fmla="*/ 2147483647 h 243"/>
              <a:gd name="T22" fmla="*/ 2147483647 w 309"/>
              <a:gd name="T23" fmla="*/ 2147483647 h 243"/>
              <a:gd name="T24" fmla="*/ 2147483647 w 309"/>
              <a:gd name="T25" fmla="*/ 2147483647 h 243"/>
              <a:gd name="T26" fmla="*/ 2147483647 w 309"/>
              <a:gd name="T27" fmla="*/ 2147483647 h 243"/>
              <a:gd name="T28" fmla="*/ 2147483647 w 309"/>
              <a:gd name="T29" fmla="*/ 2147483647 h 243"/>
              <a:gd name="T30" fmla="*/ 2147483647 w 309"/>
              <a:gd name="T31" fmla="*/ 2147483647 h 243"/>
              <a:gd name="T32" fmla="*/ 2147483647 w 309"/>
              <a:gd name="T33" fmla="*/ 2147483647 h 243"/>
              <a:gd name="T34" fmla="*/ 2147483647 w 309"/>
              <a:gd name="T35" fmla="*/ 2147483647 h 243"/>
              <a:gd name="T36" fmla="*/ 2147483647 w 309"/>
              <a:gd name="T37" fmla="*/ 2147483647 h 243"/>
              <a:gd name="T38" fmla="*/ 2147483647 w 309"/>
              <a:gd name="T39" fmla="*/ 2147483647 h 243"/>
              <a:gd name="T40" fmla="*/ 2147483647 w 309"/>
              <a:gd name="T41" fmla="*/ 2147483647 h 243"/>
              <a:gd name="T42" fmla="*/ 2147483647 w 309"/>
              <a:gd name="T43" fmla="*/ 2147483647 h 243"/>
              <a:gd name="T44" fmla="*/ 2147483647 w 309"/>
              <a:gd name="T45" fmla="*/ 2147483647 h 243"/>
              <a:gd name="T46" fmla="*/ 2147483647 w 309"/>
              <a:gd name="T47" fmla="*/ 2147483647 h 243"/>
              <a:gd name="T48" fmla="*/ 2147483647 w 309"/>
              <a:gd name="T49" fmla="*/ 2147483647 h 243"/>
              <a:gd name="T50" fmla="*/ 2147483647 w 309"/>
              <a:gd name="T51" fmla="*/ 2147483647 h 243"/>
              <a:gd name="T52" fmla="*/ 2147483647 w 309"/>
              <a:gd name="T53" fmla="*/ 2147483647 h 243"/>
              <a:gd name="T54" fmla="*/ 2147483647 w 309"/>
              <a:gd name="T55" fmla="*/ 2147483647 h 243"/>
              <a:gd name="T56" fmla="*/ 2147483647 w 309"/>
              <a:gd name="T57" fmla="*/ 2147483647 h 243"/>
              <a:gd name="T58" fmla="*/ 2147483647 w 309"/>
              <a:gd name="T59" fmla="*/ 2147483647 h 243"/>
              <a:gd name="T60" fmla="*/ 2147483647 w 309"/>
              <a:gd name="T61" fmla="*/ 2147483647 h 243"/>
              <a:gd name="T62" fmla="*/ 2147483647 w 309"/>
              <a:gd name="T63" fmla="*/ 2147483647 h 243"/>
              <a:gd name="T64" fmla="*/ 2147483647 w 309"/>
              <a:gd name="T65" fmla="*/ 2147483647 h 243"/>
              <a:gd name="T66" fmla="*/ 2147483647 w 309"/>
              <a:gd name="T67" fmla="*/ 2147483647 h 243"/>
              <a:gd name="T68" fmla="*/ 2147483647 w 309"/>
              <a:gd name="T69" fmla="*/ 2147483647 h 243"/>
              <a:gd name="T70" fmla="*/ 2147483647 w 309"/>
              <a:gd name="T71" fmla="*/ 2147483647 h 243"/>
              <a:gd name="T72" fmla="*/ 2147483647 w 309"/>
              <a:gd name="T73" fmla="*/ 2147483647 h 243"/>
              <a:gd name="T74" fmla="*/ 2147483647 w 309"/>
              <a:gd name="T75" fmla="*/ 2147483647 h 24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309"/>
              <a:gd name="T115" fmla="*/ 0 h 243"/>
              <a:gd name="T116" fmla="*/ 309 w 309"/>
              <a:gd name="T117" fmla="*/ 243 h 243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309" h="243">
                <a:moveTo>
                  <a:pt x="21" y="37"/>
                </a:moveTo>
                <a:lnTo>
                  <a:pt x="29" y="32"/>
                </a:lnTo>
                <a:lnTo>
                  <a:pt x="37" y="28"/>
                </a:lnTo>
                <a:lnTo>
                  <a:pt x="46" y="22"/>
                </a:lnTo>
                <a:lnTo>
                  <a:pt x="54" y="19"/>
                </a:lnTo>
                <a:lnTo>
                  <a:pt x="66" y="15"/>
                </a:lnTo>
                <a:lnTo>
                  <a:pt x="81" y="9"/>
                </a:lnTo>
                <a:lnTo>
                  <a:pt x="93" y="7"/>
                </a:lnTo>
                <a:lnTo>
                  <a:pt x="104" y="4"/>
                </a:lnTo>
                <a:lnTo>
                  <a:pt x="114" y="4"/>
                </a:lnTo>
                <a:lnTo>
                  <a:pt x="127" y="2"/>
                </a:lnTo>
                <a:lnTo>
                  <a:pt x="137" y="0"/>
                </a:lnTo>
                <a:lnTo>
                  <a:pt x="151" y="0"/>
                </a:lnTo>
                <a:lnTo>
                  <a:pt x="162" y="0"/>
                </a:lnTo>
                <a:lnTo>
                  <a:pt x="178" y="0"/>
                </a:lnTo>
                <a:lnTo>
                  <a:pt x="191" y="2"/>
                </a:lnTo>
                <a:lnTo>
                  <a:pt x="203" y="4"/>
                </a:lnTo>
                <a:lnTo>
                  <a:pt x="216" y="7"/>
                </a:lnTo>
                <a:lnTo>
                  <a:pt x="228" y="9"/>
                </a:lnTo>
                <a:lnTo>
                  <a:pt x="238" y="11"/>
                </a:lnTo>
                <a:lnTo>
                  <a:pt x="253" y="17"/>
                </a:lnTo>
                <a:lnTo>
                  <a:pt x="265" y="22"/>
                </a:lnTo>
                <a:lnTo>
                  <a:pt x="274" y="28"/>
                </a:lnTo>
                <a:lnTo>
                  <a:pt x="282" y="34"/>
                </a:lnTo>
                <a:lnTo>
                  <a:pt x="290" y="37"/>
                </a:lnTo>
                <a:lnTo>
                  <a:pt x="299" y="48"/>
                </a:lnTo>
                <a:lnTo>
                  <a:pt x="305" y="58"/>
                </a:lnTo>
                <a:lnTo>
                  <a:pt x="309" y="67"/>
                </a:lnTo>
                <a:lnTo>
                  <a:pt x="309" y="73"/>
                </a:lnTo>
                <a:lnTo>
                  <a:pt x="309" y="82"/>
                </a:lnTo>
                <a:lnTo>
                  <a:pt x="307" y="88"/>
                </a:lnTo>
                <a:lnTo>
                  <a:pt x="303" y="95"/>
                </a:lnTo>
                <a:lnTo>
                  <a:pt x="297" y="105"/>
                </a:lnTo>
                <a:lnTo>
                  <a:pt x="288" y="112"/>
                </a:lnTo>
                <a:lnTo>
                  <a:pt x="276" y="122"/>
                </a:lnTo>
                <a:lnTo>
                  <a:pt x="263" y="127"/>
                </a:lnTo>
                <a:lnTo>
                  <a:pt x="253" y="133"/>
                </a:lnTo>
                <a:lnTo>
                  <a:pt x="243" y="138"/>
                </a:lnTo>
                <a:lnTo>
                  <a:pt x="232" y="142"/>
                </a:lnTo>
                <a:lnTo>
                  <a:pt x="222" y="144"/>
                </a:lnTo>
                <a:lnTo>
                  <a:pt x="209" y="159"/>
                </a:lnTo>
                <a:lnTo>
                  <a:pt x="222" y="170"/>
                </a:lnTo>
                <a:lnTo>
                  <a:pt x="207" y="187"/>
                </a:lnTo>
                <a:lnTo>
                  <a:pt x="222" y="200"/>
                </a:lnTo>
                <a:lnTo>
                  <a:pt x="201" y="219"/>
                </a:lnTo>
                <a:lnTo>
                  <a:pt x="224" y="243"/>
                </a:lnTo>
                <a:lnTo>
                  <a:pt x="182" y="215"/>
                </a:lnTo>
                <a:lnTo>
                  <a:pt x="201" y="200"/>
                </a:lnTo>
                <a:lnTo>
                  <a:pt x="185" y="187"/>
                </a:lnTo>
                <a:lnTo>
                  <a:pt x="201" y="170"/>
                </a:lnTo>
                <a:lnTo>
                  <a:pt x="189" y="157"/>
                </a:lnTo>
                <a:lnTo>
                  <a:pt x="197" y="148"/>
                </a:lnTo>
                <a:lnTo>
                  <a:pt x="182" y="150"/>
                </a:lnTo>
                <a:lnTo>
                  <a:pt x="170" y="151"/>
                </a:lnTo>
                <a:lnTo>
                  <a:pt x="156" y="151"/>
                </a:lnTo>
                <a:lnTo>
                  <a:pt x="147" y="151"/>
                </a:lnTo>
                <a:lnTo>
                  <a:pt x="137" y="150"/>
                </a:lnTo>
                <a:lnTo>
                  <a:pt x="126" y="150"/>
                </a:lnTo>
                <a:lnTo>
                  <a:pt x="114" y="148"/>
                </a:lnTo>
                <a:lnTo>
                  <a:pt x="98" y="144"/>
                </a:lnTo>
                <a:lnTo>
                  <a:pt x="85" y="142"/>
                </a:lnTo>
                <a:lnTo>
                  <a:pt x="73" y="138"/>
                </a:lnTo>
                <a:lnTo>
                  <a:pt x="60" y="133"/>
                </a:lnTo>
                <a:lnTo>
                  <a:pt x="52" y="131"/>
                </a:lnTo>
                <a:lnTo>
                  <a:pt x="41" y="125"/>
                </a:lnTo>
                <a:lnTo>
                  <a:pt x="31" y="118"/>
                </a:lnTo>
                <a:lnTo>
                  <a:pt x="21" y="112"/>
                </a:lnTo>
                <a:lnTo>
                  <a:pt x="13" y="105"/>
                </a:lnTo>
                <a:lnTo>
                  <a:pt x="8" y="97"/>
                </a:lnTo>
                <a:lnTo>
                  <a:pt x="4" y="86"/>
                </a:lnTo>
                <a:lnTo>
                  <a:pt x="0" y="77"/>
                </a:lnTo>
                <a:lnTo>
                  <a:pt x="2" y="67"/>
                </a:lnTo>
                <a:lnTo>
                  <a:pt x="4" y="60"/>
                </a:lnTo>
                <a:lnTo>
                  <a:pt x="8" y="54"/>
                </a:lnTo>
                <a:lnTo>
                  <a:pt x="13" y="47"/>
                </a:lnTo>
                <a:lnTo>
                  <a:pt x="21" y="37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46" name="Text Box 30"/>
          <p:cNvSpPr txBox="1">
            <a:spLocks noChangeArrowheads="1"/>
          </p:cNvSpPr>
          <p:nvPr/>
        </p:nvSpPr>
        <p:spPr bwMode="auto">
          <a:xfrm>
            <a:off x="6786563" y="642938"/>
            <a:ext cx="16922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r>
              <a:rPr lang="en-US" altLang="ko-KR" sz="2400" b="1">
                <a:latin typeface="HY엽서L" pitchFamily="18" charset="-127"/>
                <a:ea typeface="HY엽서L" pitchFamily="18" charset="-127"/>
              </a:rPr>
              <a:t>3</a:t>
            </a:r>
            <a:r>
              <a:rPr lang="ko-KR" altLang="en-US" sz="2400" b="1">
                <a:latin typeface="HY엽서L" pitchFamily="18" charset="-127"/>
                <a:ea typeface="HY엽서L" pitchFamily="18" charset="-127"/>
              </a:rPr>
              <a:t>월</a:t>
            </a:r>
            <a:endParaRPr lang="en-US" altLang="ko-KR" sz="2400" b="1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400" b="1">
                <a:latin typeface="HY엽서L" pitchFamily="18" charset="-127"/>
                <a:ea typeface="HY엽서L" pitchFamily="18" charset="-127"/>
              </a:rPr>
              <a:t>사업이 </a:t>
            </a:r>
            <a:endParaRPr lang="en-US" altLang="ko-KR" sz="2400" b="1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400" b="1">
                <a:latin typeface="HY엽서L" pitchFamily="18" charset="-127"/>
                <a:ea typeface="HY엽서L" pitchFamily="18" charset="-127"/>
              </a:rPr>
              <a:t>시작됩니다</a:t>
            </a:r>
          </a:p>
        </p:txBody>
      </p:sp>
    </p:spTree>
  </p:cSld>
  <p:clrMapOvr>
    <a:masterClrMapping/>
  </p:clrMapOvr>
  <p:transition advClick="0"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5928" grpId="0"/>
      <p:bldP spid="45" grpId="0" animBg="1"/>
      <p:bldP spid="4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5" name="그룹 26"/>
          <p:cNvGrpSpPr>
            <a:grpSpLocks/>
          </p:cNvGrpSpPr>
          <p:nvPr/>
        </p:nvGrpSpPr>
        <p:grpSpPr bwMode="auto">
          <a:xfrm>
            <a:off x="2143125" y="714375"/>
            <a:ext cx="863600" cy="360363"/>
            <a:chOff x="1708136" y="1354138"/>
            <a:chExt cx="863600" cy="360362"/>
          </a:xfrm>
        </p:grpSpPr>
        <p:sp>
          <p:nvSpPr>
            <p:cNvPr id="3096" name="AutoShape 28"/>
            <p:cNvSpPr>
              <a:spLocks noChangeArrowheads="1"/>
            </p:cNvSpPr>
            <p:nvPr/>
          </p:nvSpPr>
          <p:spPr bwMode="auto">
            <a:xfrm>
              <a:off x="1763713" y="1412875"/>
              <a:ext cx="722312" cy="241300"/>
            </a:xfrm>
            <a:prstGeom prst="homePlate">
              <a:avLst>
                <a:gd name="adj" fmla="val 99781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097" name="Rectangle 27"/>
            <p:cNvSpPr>
              <a:spLocks noChangeArrowheads="1"/>
            </p:cNvSpPr>
            <p:nvPr/>
          </p:nvSpPr>
          <p:spPr bwMode="auto">
            <a:xfrm>
              <a:off x="1708136" y="1354138"/>
              <a:ext cx="863600" cy="360362"/>
            </a:xfrm>
            <a:prstGeom prst="rect">
              <a:avLst/>
            </a:prstGeom>
            <a:noFill/>
            <a:ln w="25400" algn="ctr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graphicFrame>
        <p:nvGraphicFramePr>
          <p:cNvPr id="3074" name="Object 4">
            <a:hlinkClick r:id="" action="ppaction://ole?verb=0"/>
          </p:cNvPr>
          <p:cNvGraphicFramePr>
            <a:graphicFrameLocks noGrp="1"/>
          </p:cNvGraphicFramePr>
          <p:nvPr>
            <p:ph/>
          </p:nvPr>
        </p:nvGraphicFramePr>
        <p:xfrm>
          <a:off x="468313" y="1285875"/>
          <a:ext cx="573087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클립" r:id="rId3" imgW="2228850" imgH="2095500" progId="">
                  <p:embed/>
                </p:oleObj>
              </mc:Choice>
              <mc:Fallback>
                <p:oleObj name="클립" r:id="rId3" imgW="2228850" imgH="2095500" progId="">
                  <p:embed/>
                  <p:pic>
                    <p:nvPicPr>
                      <p:cNvPr id="0" name="Picture 44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285875"/>
                        <a:ext cx="573087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76" name="Group 7"/>
          <p:cNvGrpSpPr>
            <a:grpSpLocks/>
          </p:cNvGrpSpPr>
          <p:nvPr/>
        </p:nvGrpSpPr>
        <p:grpSpPr bwMode="auto">
          <a:xfrm>
            <a:off x="279400" y="785813"/>
            <a:ext cx="8650288" cy="409575"/>
            <a:chOff x="176" y="995"/>
            <a:chExt cx="3520" cy="258"/>
          </a:xfrm>
        </p:grpSpPr>
        <p:sp>
          <p:nvSpPr>
            <p:cNvPr id="3081" name="Line 8"/>
            <p:cNvSpPr>
              <a:spLocks noChangeShapeType="1"/>
            </p:cNvSpPr>
            <p:nvPr/>
          </p:nvSpPr>
          <p:spPr bwMode="auto">
            <a:xfrm>
              <a:off x="176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82" name="Line 9"/>
            <p:cNvSpPr>
              <a:spLocks noChangeShapeType="1"/>
            </p:cNvSpPr>
            <p:nvPr/>
          </p:nvSpPr>
          <p:spPr bwMode="auto">
            <a:xfrm>
              <a:off x="763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83" name="Line 10"/>
            <p:cNvSpPr>
              <a:spLocks noChangeShapeType="1"/>
            </p:cNvSpPr>
            <p:nvPr/>
          </p:nvSpPr>
          <p:spPr bwMode="auto">
            <a:xfrm>
              <a:off x="1348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84" name="Line 11"/>
            <p:cNvSpPr>
              <a:spLocks noChangeShapeType="1"/>
            </p:cNvSpPr>
            <p:nvPr/>
          </p:nvSpPr>
          <p:spPr bwMode="auto">
            <a:xfrm>
              <a:off x="1957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85" name="Line 12"/>
            <p:cNvSpPr>
              <a:spLocks noChangeShapeType="1"/>
            </p:cNvSpPr>
            <p:nvPr/>
          </p:nvSpPr>
          <p:spPr bwMode="auto">
            <a:xfrm>
              <a:off x="2589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86" name="Line 13"/>
            <p:cNvSpPr>
              <a:spLocks noChangeShapeType="1"/>
            </p:cNvSpPr>
            <p:nvPr/>
          </p:nvSpPr>
          <p:spPr bwMode="auto">
            <a:xfrm>
              <a:off x="3175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87" name="Text Box 14"/>
            <p:cNvSpPr txBox="1">
              <a:spLocks noChangeArrowheads="1"/>
            </p:cNvSpPr>
            <p:nvPr/>
          </p:nvSpPr>
          <p:spPr bwMode="auto">
            <a:xfrm>
              <a:off x="357" y="996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3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3088" name="Text Box 15"/>
            <p:cNvSpPr txBox="1">
              <a:spLocks noChangeArrowheads="1"/>
            </p:cNvSpPr>
            <p:nvPr/>
          </p:nvSpPr>
          <p:spPr bwMode="auto">
            <a:xfrm>
              <a:off x="949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4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3089" name="Text Box 16"/>
            <p:cNvSpPr txBox="1">
              <a:spLocks noChangeArrowheads="1"/>
            </p:cNvSpPr>
            <p:nvPr/>
          </p:nvSpPr>
          <p:spPr bwMode="auto">
            <a:xfrm>
              <a:off x="1548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5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3090" name="Text Box 17"/>
            <p:cNvSpPr txBox="1">
              <a:spLocks noChangeArrowheads="1"/>
            </p:cNvSpPr>
            <p:nvPr/>
          </p:nvSpPr>
          <p:spPr bwMode="auto">
            <a:xfrm>
              <a:off x="2194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6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3091" name="Text Box 18"/>
            <p:cNvSpPr txBox="1">
              <a:spLocks noChangeArrowheads="1"/>
            </p:cNvSpPr>
            <p:nvPr/>
          </p:nvSpPr>
          <p:spPr bwMode="auto">
            <a:xfrm>
              <a:off x="2789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7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3092" name="Text Box 19"/>
            <p:cNvSpPr txBox="1">
              <a:spLocks noChangeArrowheads="1"/>
            </p:cNvSpPr>
            <p:nvPr/>
          </p:nvSpPr>
          <p:spPr bwMode="auto">
            <a:xfrm>
              <a:off x="3350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8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3093" name="Line 20"/>
            <p:cNvSpPr>
              <a:spLocks noChangeShapeType="1"/>
            </p:cNvSpPr>
            <p:nvPr/>
          </p:nvSpPr>
          <p:spPr bwMode="auto">
            <a:xfrm flipV="1">
              <a:off x="188" y="1162"/>
              <a:ext cx="3508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94" name="Line 21"/>
            <p:cNvSpPr>
              <a:spLocks noChangeShapeType="1"/>
            </p:cNvSpPr>
            <p:nvPr/>
          </p:nvSpPr>
          <p:spPr bwMode="auto">
            <a:xfrm>
              <a:off x="3684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95" name="Line 22"/>
            <p:cNvSpPr>
              <a:spLocks noChangeShapeType="1"/>
            </p:cNvSpPr>
            <p:nvPr/>
          </p:nvSpPr>
          <p:spPr bwMode="auto">
            <a:xfrm flipV="1">
              <a:off x="697" y="1162"/>
              <a:ext cx="2999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635928" name="Text Box 24"/>
          <p:cNvSpPr txBox="1">
            <a:spLocks noChangeArrowheads="1"/>
          </p:cNvSpPr>
          <p:nvPr/>
        </p:nvSpPr>
        <p:spPr bwMode="auto">
          <a:xfrm>
            <a:off x="1042988" y="1357313"/>
            <a:ext cx="54943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r>
              <a:rPr lang="ko-KR" altLang="en-US"/>
              <a:t>도로명 주소에서 지번 주소로 바꾸는 작업을 합니다</a:t>
            </a:r>
          </a:p>
        </p:txBody>
      </p:sp>
      <p:sp>
        <p:nvSpPr>
          <p:cNvPr id="3078" name="Freeform 29"/>
          <p:cNvSpPr>
            <a:spLocks/>
          </p:cNvSpPr>
          <p:nvPr/>
        </p:nvSpPr>
        <p:spPr bwMode="auto">
          <a:xfrm>
            <a:off x="6072188" y="2492375"/>
            <a:ext cx="2357437" cy="3097213"/>
          </a:xfrm>
          <a:custGeom>
            <a:avLst/>
            <a:gdLst>
              <a:gd name="T0" fmla="*/ 2147483647 w 309"/>
              <a:gd name="T1" fmla="*/ 2147483647 h 243"/>
              <a:gd name="T2" fmla="*/ 2147483647 w 309"/>
              <a:gd name="T3" fmla="*/ 2147483647 h 243"/>
              <a:gd name="T4" fmla="*/ 2147483647 w 309"/>
              <a:gd name="T5" fmla="*/ 2147483647 h 243"/>
              <a:gd name="T6" fmla="*/ 2147483647 w 309"/>
              <a:gd name="T7" fmla="*/ 2147483647 h 243"/>
              <a:gd name="T8" fmla="*/ 2147483647 w 309"/>
              <a:gd name="T9" fmla="*/ 2147483647 h 243"/>
              <a:gd name="T10" fmla="*/ 2147483647 w 309"/>
              <a:gd name="T11" fmla="*/ 0 h 243"/>
              <a:gd name="T12" fmla="*/ 2147483647 w 309"/>
              <a:gd name="T13" fmla="*/ 0 h 243"/>
              <a:gd name="T14" fmla="*/ 2147483647 w 309"/>
              <a:gd name="T15" fmla="*/ 2147483647 h 243"/>
              <a:gd name="T16" fmla="*/ 2147483647 w 309"/>
              <a:gd name="T17" fmla="*/ 2147483647 h 243"/>
              <a:gd name="T18" fmla="*/ 2147483647 w 309"/>
              <a:gd name="T19" fmla="*/ 2147483647 h 243"/>
              <a:gd name="T20" fmla="*/ 2147483647 w 309"/>
              <a:gd name="T21" fmla="*/ 2147483647 h 243"/>
              <a:gd name="T22" fmla="*/ 2147483647 w 309"/>
              <a:gd name="T23" fmla="*/ 2147483647 h 243"/>
              <a:gd name="T24" fmla="*/ 2147483647 w 309"/>
              <a:gd name="T25" fmla="*/ 2147483647 h 243"/>
              <a:gd name="T26" fmla="*/ 2147483647 w 309"/>
              <a:gd name="T27" fmla="*/ 2147483647 h 243"/>
              <a:gd name="T28" fmla="*/ 2147483647 w 309"/>
              <a:gd name="T29" fmla="*/ 2147483647 h 243"/>
              <a:gd name="T30" fmla="*/ 2147483647 w 309"/>
              <a:gd name="T31" fmla="*/ 2147483647 h 243"/>
              <a:gd name="T32" fmla="*/ 2147483647 w 309"/>
              <a:gd name="T33" fmla="*/ 2147483647 h 243"/>
              <a:gd name="T34" fmla="*/ 2147483647 w 309"/>
              <a:gd name="T35" fmla="*/ 2147483647 h 243"/>
              <a:gd name="T36" fmla="*/ 2147483647 w 309"/>
              <a:gd name="T37" fmla="*/ 2147483647 h 243"/>
              <a:gd name="T38" fmla="*/ 2147483647 w 309"/>
              <a:gd name="T39" fmla="*/ 2147483647 h 243"/>
              <a:gd name="T40" fmla="*/ 2147483647 w 309"/>
              <a:gd name="T41" fmla="*/ 2147483647 h 243"/>
              <a:gd name="T42" fmla="*/ 2147483647 w 309"/>
              <a:gd name="T43" fmla="*/ 2147483647 h 243"/>
              <a:gd name="T44" fmla="*/ 2147483647 w 309"/>
              <a:gd name="T45" fmla="*/ 2147483647 h 243"/>
              <a:gd name="T46" fmla="*/ 2147483647 w 309"/>
              <a:gd name="T47" fmla="*/ 2147483647 h 243"/>
              <a:gd name="T48" fmla="*/ 2147483647 w 309"/>
              <a:gd name="T49" fmla="*/ 2147483647 h 243"/>
              <a:gd name="T50" fmla="*/ 2147483647 w 309"/>
              <a:gd name="T51" fmla="*/ 2147483647 h 243"/>
              <a:gd name="T52" fmla="*/ 2147483647 w 309"/>
              <a:gd name="T53" fmla="*/ 2147483647 h 243"/>
              <a:gd name="T54" fmla="*/ 2147483647 w 309"/>
              <a:gd name="T55" fmla="*/ 2147483647 h 243"/>
              <a:gd name="T56" fmla="*/ 2147483647 w 309"/>
              <a:gd name="T57" fmla="*/ 2147483647 h 243"/>
              <a:gd name="T58" fmla="*/ 2147483647 w 309"/>
              <a:gd name="T59" fmla="*/ 2147483647 h 243"/>
              <a:gd name="T60" fmla="*/ 2147483647 w 309"/>
              <a:gd name="T61" fmla="*/ 2147483647 h 243"/>
              <a:gd name="T62" fmla="*/ 2147483647 w 309"/>
              <a:gd name="T63" fmla="*/ 2147483647 h 243"/>
              <a:gd name="T64" fmla="*/ 2147483647 w 309"/>
              <a:gd name="T65" fmla="*/ 2147483647 h 243"/>
              <a:gd name="T66" fmla="*/ 2147483647 w 309"/>
              <a:gd name="T67" fmla="*/ 2147483647 h 243"/>
              <a:gd name="T68" fmla="*/ 2147483647 w 309"/>
              <a:gd name="T69" fmla="*/ 2147483647 h 243"/>
              <a:gd name="T70" fmla="*/ 2147483647 w 309"/>
              <a:gd name="T71" fmla="*/ 2147483647 h 243"/>
              <a:gd name="T72" fmla="*/ 2147483647 w 309"/>
              <a:gd name="T73" fmla="*/ 2147483647 h 243"/>
              <a:gd name="T74" fmla="*/ 2147483647 w 309"/>
              <a:gd name="T75" fmla="*/ 2147483647 h 24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309"/>
              <a:gd name="T115" fmla="*/ 0 h 243"/>
              <a:gd name="T116" fmla="*/ 309 w 309"/>
              <a:gd name="T117" fmla="*/ 243 h 243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309" h="243">
                <a:moveTo>
                  <a:pt x="21" y="37"/>
                </a:moveTo>
                <a:lnTo>
                  <a:pt x="29" y="32"/>
                </a:lnTo>
                <a:lnTo>
                  <a:pt x="37" y="28"/>
                </a:lnTo>
                <a:lnTo>
                  <a:pt x="46" y="22"/>
                </a:lnTo>
                <a:lnTo>
                  <a:pt x="54" y="19"/>
                </a:lnTo>
                <a:lnTo>
                  <a:pt x="66" y="15"/>
                </a:lnTo>
                <a:lnTo>
                  <a:pt x="81" y="9"/>
                </a:lnTo>
                <a:lnTo>
                  <a:pt x="93" y="7"/>
                </a:lnTo>
                <a:lnTo>
                  <a:pt x="104" y="4"/>
                </a:lnTo>
                <a:lnTo>
                  <a:pt x="114" y="4"/>
                </a:lnTo>
                <a:lnTo>
                  <a:pt x="127" y="2"/>
                </a:lnTo>
                <a:lnTo>
                  <a:pt x="137" y="0"/>
                </a:lnTo>
                <a:lnTo>
                  <a:pt x="151" y="0"/>
                </a:lnTo>
                <a:lnTo>
                  <a:pt x="162" y="0"/>
                </a:lnTo>
                <a:lnTo>
                  <a:pt x="178" y="0"/>
                </a:lnTo>
                <a:lnTo>
                  <a:pt x="191" y="2"/>
                </a:lnTo>
                <a:lnTo>
                  <a:pt x="203" y="4"/>
                </a:lnTo>
                <a:lnTo>
                  <a:pt x="216" y="7"/>
                </a:lnTo>
                <a:lnTo>
                  <a:pt x="228" y="9"/>
                </a:lnTo>
                <a:lnTo>
                  <a:pt x="238" y="11"/>
                </a:lnTo>
                <a:lnTo>
                  <a:pt x="253" y="17"/>
                </a:lnTo>
                <a:lnTo>
                  <a:pt x="265" y="22"/>
                </a:lnTo>
                <a:lnTo>
                  <a:pt x="274" y="28"/>
                </a:lnTo>
                <a:lnTo>
                  <a:pt x="282" y="34"/>
                </a:lnTo>
                <a:lnTo>
                  <a:pt x="290" y="37"/>
                </a:lnTo>
                <a:lnTo>
                  <a:pt x="299" y="48"/>
                </a:lnTo>
                <a:lnTo>
                  <a:pt x="305" y="58"/>
                </a:lnTo>
                <a:lnTo>
                  <a:pt x="309" y="67"/>
                </a:lnTo>
                <a:lnTo>
                  <a:pt x="309" y="73"/>
                </a:lnTo>
                <a:lnTo>
                  <a:pt x="309" y="82"/>
                </a:lnTo>
                <a:lnTo>
                  <a:pt x="307" y="88"/>
                </a:lnTo>
                <a:lnTo>
                  <a:pt x="303" y="95"/>
                </a:lnTo>
                <a:lnTo>
                  <a:pt x="297" y="105"/>
                </a:lnTo>
                <a:lnTo>
                  <a:pt x="288" y="112"/>
                </a:lnTo>
                <a:lnTo>
                  <a:pt x="276" y="122"/>
                </a:lnTo>
                <a:lnTo>
                  <a:pt x="263" y="127"/>
                </a:lnTo>
                <a:lnTo>
                  <a:pt x="253" y="133"/>
                </a:lnTo>
                <a:lnTo>
                  <a:pt x="243" y="138"/>
                </a:lnTo>
                <a:lnTo>
                  <a:pt x="232" y="142"/>
                </a:lnTo>
                <a:lnTo>
                  <a:pt x="222" y="144"/>
                </a:lnTo>
                <a:lnTo>
                  <a:pt x="209" y="159"/>
                </a:lnTo>
                <a:lnTo>
                  <a:pt x="222" y="170"/>
                </a:lnTo>
                <a:lnTo>
                  <a:pt x="207" y="187"/>
                </a:lnTo>
                <a:lnTo>
                  <a:pt x="222" y="200"/>
                </a:lnTo>
                <a:lnTo>
                  <a:pt x="201" y="219"/>
                </a:lnTo>
                <a:lnTo>
                  <a:pt x="224" y="243"/>
                </a:lnTo>
                <a:lnTo>
                  <a:pt x="182" y="215"/>
                </a:lnTo>
                <a:lnTo>
                  <a:pt x="201" y="200"/>
                </a:lnTo>
                <a:lnTo>
                  <a:pt x="185" y="187"/>
                </a:lnTo>
                <a:lnTo>
                  <a:pt x="201" y="170"/>
                </a:lnTo>
                <a:lnTo>
                  <a:pt x="189" y="157"/>
                </a:lnTo>
                <a:lnTo>
                  <a:pt x="197" y="148"/>
                </a:lnTo>
                <a:lnTo>
                  <a:pt x="182" y="150"/>
                </a:lnTo>
                <a:lnTo>
                  <a:pt x="170" y="151"/>
                </a:lnTo>
                <a:lnTo>
                  <a:pt x="156" y="151"/>
                </a:lnTo>
                <a:lnTo>
                  <a:pt x="147" y="151"/>
                </a:lnTo>
                <a:lnTo>
                  <a:pt x="137" y="150"/>
                </a:lnTo>
                <a:lnTo>
                  <a:pt x="126" y="150"/>
                </a:lnTo>
                <a:lnTo>
                  <a:pt x="114" y="148"/>
                </a:lnTo>
                <a:lnTo>
                  <a:pt x="98" y="144"/>
                </a:lnTo>
                <a:lnTo>
                  <a:pt x="85" y="142"/>
                </a:lnTo>
                <a:lnTo>
                  <a:pt x="73" y="138"/>
                </a:lnTo>
                <a:lnTo>
                  <a:pt x="60" y="133"/>
                </a:lnTo>
                <a:lnTo>
                  <a:pt x="52" y="131"/>
                </a:lnTo>
                <a:lnTo>
                  <a:pt x="41" y="125"/>
                </a:lnTo>
                <a:lnTo>
                  <a:pt x="31" y="118"/>
                </a:lnTo>
                <a:lnTo>
                  <a:pt x="21" y="112"/>
                </a:lnTo>
                <a:lnTo>
                  <a:pt x="13" y="105"/>
                </a:lnTo>
                <a:lnTo>
                  <a:pt x="8" y="97"/>
                </a:lnTo>
                <a:lnTo>
                  <a:pt x="4" y="86"/>
                </a:lnTo>
                <a:lnTo>
                  <a:pt x="0" y="77"/>
                </a:lnTo>
                <a:lnTo>
                  <a:pt x="2" y="67"/>
                </a:lnTo>
                <a:lnTo>
                  <a:pt x="4" y="60"/>
                </a:lnTo>
                <a:lnTo>
                  <a:pt x="8" y="54"/>
                </a:lnTo>
                <a:lnTo>
                  <a:pt x="13" y="47"/>
                </a:lnTo>
                <a:lnTo>
                  <a:pt x="21" y="37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25" name="Text Box 30"/>
          <p:cNvSpPr txBox="1">
            <a:spLocks noChangeArrowheads="1"/>
          </p:cNvSpPr>
          <p:nvPr/>
        </p:nvSpPr>
        <p:spPr bwMode="auto">
          <a:xfrm>
            <a:off x="6357938" y="2714625"/>
            <a:ext cx="1916112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r>
              <a:rPr lang="ko-KR" altLang="en-US" sz="2400" b="1">
                <a:latin typeface="HY엽서L" pitchFamily="18" charset="-127"/>
                <a:ea typeface="HY엽서L" pitchFamily="18" charset="-127"/>
              </a:rPr>
              <a:t>왜냐구요</a:t>
            </a:r>
            <a:r>
              <a:rPr lang="en-US" altLang="ko-KR" sz="2400" b="1">
                <a:latin typeface="HY엽서L" pitchFamily="18" charset="-127"/>
                <a:ea typeface="HY엽서L" pitchFamily="18" charset="-127"/>
              </a:rPr>
              <a:t>!</a:t>
            </a:r>
          </a:p>
          <a:p>
            <a:pPr eaLnBrk="1" hangingPunct="1"/>
            <a:r>
              <a:rPr lang="ko-KR" altLang="en-US" sz="2400" b="1">
                <a:latin typeface="HY엽서L" pitchFamily="18" charset="-127"/>
                <a:ea typeface="HY엽서L" pitchFamily="18" charset="-127"/>
              </a:rPr>
              <a:t>지소 진료소</a:t>
            </a:r>
            <a:endParaRPr lang="en-US" altLang="ko-KR" sz="2400" b="1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400" b="1">
                <a:latin typeface="HY엽서L" pitchFamily="18" charset="-127"/>
                <a:ea typeface="HY엽서L" pitchFamily="18" charset="-127"/>
              </a:rPr>
              <a:t>목표량 분담을 위해서요</a:t>
            </a:r>
          </a:p>
        </p:txBody>
      </p:sp>
      <p:pic>
        <p:nvPicPr>
          <p:cNvPr id="3080" name="Picture 3" descr="C:\Program Files\Microsoft Office\MEDIA\CAGCAT10\j0292020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925" y="2428875"/>
            <a:ext cx="399732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5928" grpId="0"/>
      <p:bldP spid="2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9" name="그룹 26"/>
          <p:cNvGrpSpPr>
            <a:grpSpLocks/>
          </p:cNvGrpSpPr>
          <p:nvPr/>
        </p:nvGrpSpPr>
        <p:grpSpPr bwMode="auto">
          <a:xfrm>
            <a:off x="3500438" y="714375"/>
            <a:ext cx="863600" cy="360363"/>
            <a:chOff x="1708136" y="1354138"/>
            <a:chExt cx="863600" cy="360362"/>
          </a:xfrm>
        </p:grpSpPr>
        <p:sp>
          <p:nvSpPr>
            <p:cNvPr id="4122" name="AutoShape 28"/>
            <p:cNvSpPr>
              <a:spLocks noChangeArrowheads="1"/>
            </p:cNvSpPr>
            <p:nvPr/>
          </p:nvSpPr>
          <p:spPr bwMode="auto">
            <a:xfrm>
              <a:off x="1763713" y="1412875"/>
              <a:ext cx="722312" cy="241300"/>
            </a:xfrm>
            <a:prstGeom prst="homePlate">
              <a:avLst>
                <a:gd name="adj" fmla="val 99781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4123" name="Rectangle 27"/>
            <p:cNvSpPr>
              <a:spLocks noChangeArrowheads="1"/>
            </p:cNvSpPr>
            <p:nvPr/>
          </p:nvSpPr>
          <p:spPr bwMode="auto">
            <a:xfrm>
              <a:off x="1708136" y="1354138"/>
              <a:ext cx="863600" cy="360362"/>
            </a:xfrm>
            <a:prstGeom prst="rect">
              <a:avLst/>
            </a:prstGeom>
            <a:noFill/>
            <a:ln w="25400" algn="ctr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graphicFrame>
        <p:nvGraphicFramePr>
          <p:cNvPr id="4098" name="Object 4">
            <a:hlinkClick r:id="" action="ppaction://ole?verb=0"/>
          </p:cNvPr>
          <p:cNvGraphicFramePr>
            <a:graphicFrameLocks noGrp="1"/>
          </p:cNvGraphicFramePr>
          <p:nvPr>
            <p:ph/>
          </p:nvPr>
        </p:nvGraphicFramePr>
        <p:xfrm>
          <a:off x="468313" y="1214438"/>
          <a:ext cx="573087" cy="53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4" name="클립" r:id="rId3" imgW="2228850" imgH="2095500" progId="">
                  <p:embed/>
                </p:oleObj>
              </mc:Choice>
              <mc:Fallback>
                <p:oleObj name="클립" r:id="rId3" imgW="2228850" imgH="2095500" progId="">
                  <p:embed/>
                  <p:pic>
                    <p:nvPicPr>
                      <p:cNvPr id="0" name="Picture 46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214438"/>
                        <a:ext cx="573087" cy="538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00" name="Group 7"/>
          <p:cNvGrpSpPr>
            <a:grpSpLocks/>
          </p:cNvGrpSpPr>
          <p:nvPr/>
        </p:nvGrpSpPr>
        <p:grpSpPr bwMode="auto">
          <a:xfrm>
            <a:off x="279400" y="785813"/>
            <a:ext cx="8650288" cy="409575"/>
            <a:chOff x="176" y="995"/>
            <a:chExt cx="3520" cy="258"/>
          </a:xfrm>
        </p:grpSpPr>
        <p:sp>
          <p:nvSpPr>
            <p:cNvPr id="2" name="Line 8"/>
            <p:cNvSpPr>
              <a:spLocks noChangeShapeType="1"/>
            </p:cNvSpPr>
            <p:nvPr/>
          </p:nvSpPr>
          <p:spPr bwMode="auto">
            <a:xfrm>
              <a:off x="176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08" name="Line 9"/>
            <p:cNvSpPr>
              <a:spLocks noChangeShapeType="1"/>
            </p:cNvSpPr>
            <p:nvPr/>
          </p:nvSpPr>
          <p:spPr bwMode="auto">
            <a:xfrm>
              <a:off x="763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09" name="Line 10"/>
            <p:cNvSpPr>
              <a:spLocks noChangeShapeType="1"/>
            </p:cNvSpPr>
            <p:nvPr/>
          </p:nvSpPr>
          <p:spPr bwMode="auto">
            <a:xfrm>
              <a:off x="1348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10" name="Line 11"/>
            <p:cNvSpPr>
              <a:spLocks noChangeShapeType="1"/>
            </p:cNvSpPr>
            <p:nvPr/>
          </p:nvSpPr>
          <p:spPr bwMode="auto">
            <a:xfrm>
              <a:off x="1957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11" name="Line 12"/>
            <p:cNvSpPr>
              <a:spLocks noChangeShapeType="1"/>
            </p:cNvSpPr>
            <p:nvPr/>
          </p:nvSpPr>
          <p:spPr bwMode="auto">
            <a:xfrm>
              <a:off x="2589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12" name="Line 13"/>
            <p:cNvSpPr>
              <a:spLocks noChangeShapeType="1"/>
            </p:cNvSpPr>
            <p:nvPr/>
          </p:nvSpPr>
          <p:spPr bwMode="auto">
            <a:xfrm>
              <a:off x="3175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13" name="Text Box 14"/>
            <p:cNvSpPr txBox="1">
              <a:spLocks noChangeArrowheads="1"/>
            </p:cNvSpPr>
            <p:nvPr/>
          </p:nvSpPr>
          <p:spPr bwMode="auto">
            <a:xfrm>
              <a:off x="357" y="996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3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4114" name="Text Box 15"/>
            <p:cNvSpPr txBox="1">
              <a:spLocks noChangeArrowheads="1"/>
            </p:cNvSpPr>
            <p:nvPr/>
          </p:nvSpPr>
          <p:spPr bwMode="auto">
            <a:xfrm>
              <a:off x="949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4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4115" name="Text Box 16"/>
            <p:cNvSpPr txBox="1">
              <a:spLocks noChangeArrowheads="1"/>
            </p:cNvSpPr>
            <p:nvPr/>
          </p:nvSpPr>
          <p:spPr bwMode="auto">
            <a:xfrm>
              <a:off x="1548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5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4116" name="Text Box 17"/>
            <p:cNvSpPr txBox="1">
              <a:spLocks noChangeArrowheads="1"/>
            </p:cNvSpPr>
            <p:nvPr/>
          </p:nvSpPr>
          <p:spPr bwMode="auto">
            <a:xfrm>
              <a:off x="2194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6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4117" name="Text Box 18"/>
            <p:cNvSpPr txBox="1">
              <a:spLocks noChangeArrowheads="1"/>
            </p:cNvSpPr>
            <p:nvPr/>
          </p:nvSpPr>
          <p:spPr bwMode="auto">
            <a:xfrm>
              <a:off x="2789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7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4118" name="Text Box 19"/>
            <p:cNvSpPr txBox="1">
              <a:spLocks noChangeArrowheads="1"/>
            </p:cNvSpPr>
            <p:nvPr/>
          </p:nvSpPr>
          <p:spPr bwMode="auto">
            <a:xfrm>
              <a:off x="3350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8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4119" name="Line 20"/>
            <p:cNvSpPr>
              <a:spLocks noChangeShapeType="1"/>
            </p:cNvSpPr>
            <p:nvPr/>
          </p:nvSpPr>
          <p:spPr bwMode="auto">
            <a:xfrm flipV="1">
              <a:off x="188" y="1162"/>
              <a:ext cx="3508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20" name="Line 21"/>
            <p:cNvSpPr>
              <a:spLocks noChangeShapeType="1"/>
            </p:cNvSpPr>
            <p:nvPr/>
          </p:nvSpPr>
          <p:spPr bwMode="auto">
            <a:xfrm>
              <a:off x="3684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21" name="Line 22"/>
            <p:cNvSpPr>
              <a:spLocks noChangeShapeType="1"/>
            </p:cNvSpPr>
            <p:nvPr/>
          </p:nvSpPr>
          <p:spPr bwMode="auto">
            <a:xfrm flipV="1">
              <a:off x="697" y="1162"/>
              <a:ext cx="2999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635928" name="Text Box 24"/>
          <p:cNvSpPr txBox="1">
            <a:spLocks noChangeArrowheads="1"/>
          </p:cNvSpPr>
          <p:nvPr/>
        </p:nvSpPr>
        <p:spPr bwMode="auto">
          <a:xfrm>
            <a:off x="1042988" y="1285875"/>
            <a:ext cx="42814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r>
              <a:rPr lang="en-US" altLang="ko-KR" dirty="0"/>
              <a:t>13</a:t>
            </a:r>
            <a:r>
              <a:rPr lang="ko-KR" altLang="en-US" dirty="0"/>
              <a:t>개 지소</a:t>
            </a:r>
            <a:r>
              <a:rPr lang="en-US" altLang="ko-KR" dirty="0"/>
              <a:t>, 26</a:t>
            </a:r>
            <a:r>
              <a:rPr lang="ko-KR" altLang="en-US" dirty="0"/>
              <a:t>개 진료소 목표량 입니다</a:t>
            </a:r>
          </a:p>
        </p:txBody>
      </p:sp>
      <p:pic>
        <p:nvPicPr>
          <p:cNvPr id="17101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12215813" y="-71366063"/>
            <a:ext cx="714375" cy="439261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4103" name="그림 27" descr="공문noname01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785938"/>
            <a:ext cx="4071937" cy="493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그림 29" descr="목표량noname01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482" y="1785938"/>
            <a:ext cx="4500563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5" name="Freeform 29"/>
          <p:cNvSpPr>
            <a:spLocks/>
          </p:cNvSpPr>
          <p:nvPr/>
        </p:nvSpPr>
        <p:spPr bwMode="auto">
          <a:xfrm>
            <a:off x="1428750" y="2214563"/>
            <a:ext cx="3571875" cy="4643437"/>
          </a:xfrm>
          <a:custGeom>
            <a:avLst/>
            <a:gdLst>
              <a:gd name="T0" fmla="*/ 2147483647 w 309"/>
              <a:gd name="T1" fmla="*/ 2147483647 h 243"/>
              <a:gd name="T2" fmla="*/ 2147483647 w 309"/>
              <a:gd name="T3" fmla="*/ 2147483647 h 243"/>
              <a:gd name="T4" fmla="*/ 2147483647 w 309"/>
              <a:gd name="T5" fmla="*/ 2147483647 h 243"/>
              <a:gd name="T6" fmla="*/ 2147483647 w 309"/>
              <a:gd name="T7" fmla="*/ 2147483647 h 243"/>
              <a:gd name="T8" fmla="*/ 2147483647 w 309"/>
              <a:gd name="T9" fmla="*/ 2147483647 h 243"/>
              <a:gd name="T10" fmla="*/ 2147483647 w 309"/>
              <a:gd name="T11" fmla="*/ 0 h 243"/>
              <a:gd name="T12" fmla="*/ 2147483647 w 309"/>
              <a:gd name="T13" fmla="*/ 0 h 243"/>
              <a:gd name="T14" fmla="*/ 2147483647 w 309"/>
              <a:gd name="T15" fmla="*/ 2147483647 h 243"/>
              <a:gd name="T16" fmla="*/ 2147483647 w 309"/>
              <a:gd name="T17" fmla="*/ 2147483647 h 243"/>
              <a:gd name="T18" fmla="*/ 2147483647 w 309"/>
              <a:gd name="T19" fmla="*/ 2147483647 h 243"/>
              <a:gd name="T20" fmla="*/ 2147483647 w 309"/>
              <a:gd name="T21" fmla="*/ 2147483647 h 243"/>
              <a:gd name="T22" fmla="*/ 2147483647 w 309"/>
              <a:gd name="T23" fmla="*/ 2147483647 h 243"/>
              <a:gd name="T24" fmla="*/ 2147483647 w 309"/>
              <a:gd name="T25" fmla="*/ 2147483647 h 243"/>
              <a:gd name="T26" fmla="*/ 2147483647 w 309"/>
              <a:gd name="T27" fmla="*/ 2147483647 h 243"/>
              <a:gd name="T28" fmla="*/ 2147483647 w 309"/>
              <a:gd name="T29" fmla="*/ 2147483647 h 243"/>
              <a:gd name="T30" fmla="*/ 2147483647 w 309"/>
              <a:gd name="T31" fmla="*/ 2147483647 h 243"/>
              <a:gd name="T32" fmla="*/ 2147483647 w 309"/>
              <a:gd name="T33" fmla="*/ 2147483647 h 243"/>
              <a:gd name="T34" fmla="*/ 2147483647 w 309"/>
              <a:gd name="T35" fmla="*/ 2147483647 h 243"/>
              <a:gd name="T36" fmla="*/ 2147483647 w 309"/>
              <a:gd name="T37" fmla="*/ 2147483647 h 243"/>
              <a:gd name="T38" fmla="*/ 2147483647 w 309"/>
              <a:gd name="T39" fmla="*/ 2147483647 h 243"/>
              <a:gd name="T40" fmla="*/ 2147483647 w 309"/>
              <a:gd name="T41" fmla="*/ 2147483647 h 243"/>
              <a:gd name="T42" fmla="*/ 2147483647 w 309"/>
              <a:gd name="T43" fmla="*/ 2147483647 h 243"/>
              <a:gd name="T44" fmla="*/ 2147483647 w 309"/>
              <a:gd name="T45" fmla="*/ 2147483647 h 243"/>
              <a:gd name="T46" fmla="*/ 2147483647 w 309"/>
              <a:gd name="T47" fmla="*/ 2147483647 h 243"/>
              <a:gd name="T48" fmla="*/ 2147483647 w 309"/>
              <a:gd name="T49" fmla="*/ 2147483647 h 243"/>
              <a:gd name="T50" fmla="*/ 2147483647 w 309"/>
              <a:gd name="T51" fmla="*/ 2147483647 h 243"/>
              <a:gd name="T52" fmla="*/ 2147483647 w 309"/>
              <a:gd name="T53" fmla="*/ 2147483647 h 243"/>
              <a:gd name="T54" fmla="*/ 2147483647 w 309"/>
              <a:gd name="T55" fmla="*/ 2147483647 h 243"/>
              <a:gd name="T56" fmla="*/ 2147483647 w 309"/>
              <a:gd name="T57" fmla="*/ 2147483647 h 243"/>
              <a:gd name="T58" fmla="*/ 2147483647 w 309"/>
              <a:gd name="T59" fmla="*/ 2147483647 h 243"/>
              <a:gd name="T60" fmla="*/ 2147483647 w 309"/>
              <a:gd name="T61" fmla="*/ 2147483647 h 243"/>
              <a:gd name="T62" fmla="*/ 2147483647 w 309"/>
              <a:gd name="T63" fmla="*/ 2147483647 h 243"/>
              <a:gd name="T64" fmla="*/ 2147483647 w 309"/>
              <a:gd name="T65" fmla="*/ 2147483647 h 243"/>
              <a:gd name="T66" fmla="*/ 2147483647 w 309"/>
              <a:gd name="T67" fmla="*/ 2147483647 h 243"/>
              <a:gd name="T68" fmla="*/ 2147483647 w 309"/>
              <a:gd name="T69" fmla="*/ 2147483647 h 243"/>
              <a:gd name="T70" fmla="*/ 2147483647 w 309"/>
              <a:gd name="T71" fmla="*/ 2147483647 h 243"/>
              <a:gd name="T72" fmla="*/ 2147483647 w 309"/>
              <a:gd name="T73" fmla="*/ 2147483647 h 243"/>
              <a:gd name="T74" fmla="*/ 2147483647 w 309"/>
              <a:gd name="T75" fmla="*/ 2147483647 h 24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309"/>
              <a:gd name="T115" fmla="*/ 0 h 243"/>
              <a:gd name="T116" fmla="*/ 309 w 309"/>
              <a:gd name="T117" fmla="*/ 243 h 243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309" h="243">
                <a:moveTo>
                  <a:pt x="21" y="37"/>
                </a:moveTo>
                <a:lnTo>
                  <a:pt x="29" y="32"/>
                </a:lnTo>
                <a:lnTo>
                  <a:pt x="37" y="28"/>
                </a:lnTo>
                <a:lnTo>
                  <a:pt x="46" y="22"/>
                </a:lnTo>
                <a:lnTo>
                  <a:pt x="54" y="19"/>
                </a:lnTo>
                <a:lnTo>
                  <a:pt x="66" y="15"/>
                </a:lnTo>
                <a:lnTo>
                  <a:pt x="81" y="9"/>
                </a:lnTo>
                <a:lnTo>
                  <a:pt x="93" y="7"/>
                </a:lnTo>
                <a:lnTo>
                  <a:pt x="104" y="4"/>
                </a:lnTo>
                <a:lnTo>
                  <a:pt x="114" y="4"/>
                </a:lnTo>
                <a:lnTo>
                  <a:pt x="127" y="2"/>
                </a:lnTo>
                <a:lnTo>
                  <a:pt x="137" y="0"/>
                </a:lnTo>
                <a:lnTo>
                  <a:pt x="151" y="0"/>
                </a:lnTo>
                <a:lnTo>
                  <a:pt x="162" y="0"/>
                </a:lnTo>
                <a:lnTo>
                  <a:pt x="178" y="0"/>
                </a:lnTo>
                <a:lnTo>
                  <a:pt x="191" y="2"/>
                </a:lnTo>
                <a:lnTo>
                  <a:pt x="203" y="4"/>
                </a:lnTo>
                <a:lnTo>
                  <a:pt x="216" y="7"/>
                </a:lnTo>
                <a:lnTo>
                  <a:pt x="228" y="9"/>
                </a:lnTo>
                <a:lnTo>
                  <a:pt x="238" y="11"/>
                </a:lnTo>
                <a:lnTo>
                  <a:pt x="253" y="17"/>
                </a:lnTo>
                <a:lnTo>
                  <a:pt x="265" y="22"/>
                </a:lnTo>
                <a:lnTo>
                  <a:pt x="274" y="28"/>
                </a:lnTo>
                <a:lnTo>
                  <a:pt x="282" y="34"/>
                </a:lnTo>
                <a:lnTo>
                  <a:pt x="290" y="37"/>
                </a:lnTo>
                <a:lnTo>
                  <a:pt x="299" y="48"/>
                </a:lnTo>
                <a:lnTo>
                  <a:pt x="305" y="58"/>
                </a:lnTo>
                <a:lnTo>
                  <a:pt x="309" y="67"/>
                </a:lnTo>
                <a:lnTo>
                  <a:pt x="309" y="73"/>
                </a:lnTo>
                <a:lnTo>
                  <a:pt x="309" y="82"/>
                </a:lnTo>
                <a:lnTo>
                  <a:pt x="307" y="88"/>
                </a:lnTo>
                <a:lnTo>
                  <a:pt x="303" y="95"/>
                </a:lnTo>
                <a:lnTo>
                  <a:pt x="297" y="105"/>
                </a:lnTo>
                <a:lnTo>
                  <a:pt x="288" y="112"/>
                </a:lnTo>
                <a:lnTo>
                  <a:pt x="276" y="122"/>
                </a:lnTo>
                <a:lnTo>
                  <a:pt x="263" y="127"/>
                </a:lnTo>
                <a:lnTo>
                  <a:pt x="253" y="133"/>
                </a:lnTo>
                <a:lnTo>
                  <a:pt x="243" y="138"/>
                </a:lnTo>
                <a:lnTo>
                  <a:pt x="232" y="142"/>
                </a:lnTo>
                <a:lnTo>
                  <a:pt x="222" y="144"/>
                </a:lnTo>
                <a:lnTo>
                  <a:pt x="209" y="159"/>
                </a:lnTo>
                <a:lnTo>
                  <a:pt x="222" y="170"/>
                </a:lnTo>
                <a:lnTo>
                  <a:pt x="207" y="187"/>
                </a:lnTo>
                <a:lnTo>
                  <a:pt x="222" y="200"/>
                </a:lnTo>
                <a:lnTo>
                  <a:pt x="201" y="219"/>
                </a:lnTo>
                <a:lnTo>
                  <a:pt x="224" y="243"/>
                </a:lnTo>
                <a:lnTo>
                  <a:pt x="182" y="215"/>
                </a:lnTo>
                <a:lnTo>
                  <a:pt x="201" y="200"/>
                </a:lnTo>
                <a:lnTo>
                  <a:pt x="185" y="187"/>
                </a:lnTo>
                <a:lnTo>
                  <a:pt x="201" y="170"/>
                </a:lnTo>
                <a:lnTo>
                  <a:pt x="189" y="157"/>
                </a:lnTo>
                <a:lnTo>
                  <a:pt x="197" y="148"/>
                </a:lnTo>
                <a:lnTo>
                  <a:pt x="182" y="150"/>
                </a:lnTo>
                <a:lnTo>
                  <a:pt x="170" y="151"/>
                </a:lnTo>
                <a:lnTo>
                  <a:pt x="156" y="151"/>
                </a:lnTo>
                <a:lnTo>
                  <a:pt x="147" y="151"/>
                </a:lnTo>
                <a:lnTo>
                  <a:pt x="137" y="150"/>
                </a:lnTo>
                <a:lnTo>
                  <a:pt x="126" y="150"/>
                </a:lnTo>
                <a:lnTo>
                  <a:pt x="114" y="148"/>
                </a:lnTo>
                <a:lnTo>
                  <a:pt x="98" y="144"/>
                </a:lnTo>
                <a:lnTo>
                  <a:pt x="85" y="142"/>
                </a:lnTo>
                <a:lnTo>
                  <a:pt x="73" y="138"/>
                </a:lnTo>
                <a:lnTo>
                  <a:pt x="60" y="133"/>
                </a:lnTo>
                <a:lnTo>
                  <a:pt x="52" y="131"/>
                </a:lnTo>
                <a:lnTo>
                  <a:pt x="41" y="125"/>
                </a:lnTo>
                <a:lnTo>
                  <a:pt x="31" y="118"/>
                </a:lnTo>
                <a:lnTo>
                  <a:pt x="21" y="112"/>
                </a:lnTo>
                <a:lnTo>
                  <a:pt x="13" y="105"/>
                </a:lnTo>
                <a:lnTo>
                  <a:pt x="8" y="97"/>
                </a:lnTo>
                <a:lnTo>
                  <a:pt x="4" y="86"/>
                </a:lnTo>
                <a:lnTo>
                  <a:pt x="0" y="77"/>
                </a:lnTo>
                <a:lnTo>
                  <a:pt x="2" y="67"/>
                </a:lnTo>
                <a:lnTo>
                  <a:pt x="4" y="60"/>
                </a:lnTo>
                <a:lnTo>
                  <a:pt x="8" y="54"/>
                </a:lnTo>
                <a:lnTo>
                  <a:pt x="13" y="47"/>
                </a:lnTo>
                <a:lnTo>
                  <a:pt x="21" y="37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4107" name="Text Box 30"/>
          <p:cNvSpPr txBox="1">
            <a:spLocks noChangeArrowheads="1"/>
          </p:cNvSpPr>
          <p:nvPr/>
        </p:nvSpPr>
        <p:spPr bwMode="auto">
          <a:xfrm>
            <a:off x="1928813" y="2571750"/>
            <a:ext cx="3786187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r>
              <a:rPr lang="ko-KR" altLang="en-US" sz="2400">
                <a:latin typeface="HY엽서L" pitchFamily="18" charset="-127"/>
                <a:ea typeface="HY엽서L" pitchFamily="18" charset="-127"/>
              </a:rPr>
              <a:t>지소</a:t>
            </a:r>
            <a:r>
              <a:rPr lang="en-US" altLang="ko-KR" sz="2400">
                <a:latin typeface="HY엽서L" pitchFamily="18" charset="-127"/>
                <a:ea typeface="HY엽서L" pitchFamily="18" charset="-127"/>
              </a:rPr>
              <a:t>, </a:t>
            </a:r>
            <a:r>
              <a:rPr lang="ko-KR" altLang="en-US" sz="2400">
                <a:latin typeface="HY엽서L" pitchFamily="18" charset="-127"/>
                <a:ea typeface="HY엽서L" pitchFamily="18" charset="-127"/>
              </a:rPr>
              <a:t>진료소</a:t>
            </a:r>
            <a:endParaRPr lang="en-US" altLang="ko-KR" sz="2400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400">
                <a:latin typeface="HY엽서L" pitchFamily="18" charset="-127"/>
                <a:ea typeface="HY엽서L" pitchFamily="18" charset="-127"/>
              </a:rPr>
              <a:t>관할지역으로</a:t>
            </a:r>
            <a:endParaRPr lang="en-US" altLang="ko-KR" sz="2400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400">
                <a:latin typeface="HY엽서L" pitchFamily="18" charset="-127"/>
                <a:ea typeface="HY엽서L" pitchFamily="18" charset="-127"/>
              </a:rPr>
              <a:t>목표량 잘 주어야 합니다</a:t>
            </a:r>
            <a:endParaRPr lang="en-US" altLang="ko-KR" sz="2400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400">
                <a:latin typeface="HY엽서L" pitchFamily="18" charset="-127"/>
                <a:ea typeface="HY엽서L" pitchFamily="18" charset="-127"/>
              </a:rPr>
              <a:t>아니면 전화가 빗발</a:t>
            </a:r>
            <a:r>
              <a:rPr lang="en-US" altLang="ko-KR" sz="2400">
                <a:latin typeface="HY엽서L" pitchFamily="18" charset="-127"/>
                <a:ea typeface="HY엽서L" pitchFamily="18" charset="-127"/>
              </a:rPr>
              <a:t>..</a:t>
            </a:r>
          </a:p>
          <a:p>
            <a:pPr eaLnBrk="1" hangingPunct="1"/>
            <a:r>
              <a:rPr lang="ko-KR" altLang="en-US" sz="2400">
                <a:latin typeface="HY엽서L" pitchFamily="18" charset="-127"/>
                <a:ea typeface="HY엽서L" pitchFamily="18" charset="-127"/>
              </a:rPr>
              <a:t>왜냐면</a:t>
            </a:r>
            <a:endParaRPr lang="en-US" altLang="ko-KR" sz="2400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400">
                <a:latin typeface="HY엽서L" pitchFamily="18" charset="-127"/>
                <a:ea typeface="HY엽서L" pitchFamily="18" charset="-127"/>
              </a:rPr>
              <a:t>자체 평가대회 지표거든요</a:t>
            </a:r>
          </a:p>
        </p:txBody>
      </p:sp>
    </p:spTree>
  </p:cSld>
  <p:clrMapOvr>
    <a:masterClrMapping/>
  </p:clrMapOvr>
  <p:transition advClick="0"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5928" grpId="0"/>
      <p:bldP spid="410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3" name="그룹 26"/>
          <p:cNvGrpSpPr>
            <a:grpSpLocks/>
          </p:cNvGrpSpPr>
          <p:nvPr/>
        </p:nvGrpSpPr>
        <p:grpSpPr bwMode="auto">
          <a:xfrm>
            <a:off x="5143500" y="714375"/>
            <a:ext cx="863600" cy="360363"/>
            <a:chOff x="1708136" y="1354138"/>
            <a:chExt cx="863600" cy="360362"/>
          </a:xfrm>
        </p:grpSpPr>
        <p:sp>
          <p:nvSpPr>
            <p:cNvPr id="5145" name="AutoShape 28"/>
            <p:cNvSpPr>
              <a:spLocks noChangeArrowheads="1"/>
            </p:cNvSpPr>
            <p:nvPr/>
          </p:nvSpPr>
          <p:spPr bwMode="auto">
            <a:xfrm>
              <a:off x="1763713" y="1412875"/>
              <a:ext cx="722312" cy="241300"/>
            </a:xfrm>
            <a:prstGeom prst="homePlate">
              <a:avLst>
                <a:gd name="adj" fmla="val 99781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5146" name="Rectangle 27"/>
            <p:cNvSpPr>
              <a:spLocks noChangeArrowheads="1"/>
            </p:cNvSpPr>
            <p:nvPr/>
          </p:nvSpPr>
          <p:spPr bwMode="auto">
            <a:xfrm>
              <a:off x="1708136" y="1354138"/>
              <a:ext cx="863600" cy="360362"/>
            </a:xfrm>
            <a:prstGeom prst="rect">
              <a:avLst/>
            </a:prstGeom>
            <a:noFill/>
            <a:ln w="25400" algn="ctr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graphicFrame>
        <p:nvGraphicFramePr>
          <p:cNvPr id="5122" name="Object 4">
            <a:hlinkClick r:id="" action="ppaction://ole?verb=0"/>
          </p:cNvPr>
          <p:cNvGraphicFramePr>
            <a:graphicFrameLocks noGrp="1"/>
          </p:cNvGraphicFramePr>
          <p:nvPr>
            <p:ph/>
          </p:nvPr>
        </p:nvGraphicFramePr>
        <p:xfrm>
          <a:off x="468313" y="1285875"/>
          <a:ext cx="573087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7" name="클립" r:id="rId3" imgW="2228850" imgH="2095500" progId="">
                  <p:embed/>
                </p:oleObj>
              </mc:Choice>
              <mc:Fallback>
                <p:oleObj name="클립" r:id="rId3" imgW="2228850" imgH="2095500" progId="">
                  <p:embed/>
                  <p:pic>
                    <p:nvPicPr>
                      <p:cNvPr id="0" name="Picture 45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285875"/>
                        <a:ext cx="573087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124" name="Group 7"/>
          <p:cNvGrpSpPr>
            <a:grpSpLocks/>
          </p:cNvGrpSpPr>
          <p:nvPr/>
        </p:nvGrpSpPr>
        <p:grpSpPr bwMode="auto">
          <a:xfrm>
            <a:off x="279400" y="785813"/>
            <a:ext cx="8650288" cy="409575"/>
            <a:chOff x="176" y="995"/>
            <a:chExt cx="3520" cy="258"/>
          </a:xfrm>
        </p:grpSpPr>
        <p:sp>
          <p:nvSpPr>
            <p:cNvPr id="5130" name="Line 8"/>
            <p:cNvSpPr>
              <a:spLocks noChangeShapeType="1"/>
            </p:cNvSpPr>
            <p:nvPr/>
          </p:nvSpPr>
          <p:spPr bwMode="auto">
            <a:xfrm>
              <a:off x="176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31" name="Line 9"/>
            <p:cNvSpPr>
              <a:spLocks noChangeShapeType="1"/>
            </p:cNvSpPr>
            <p:nvPr/>
          </p:nvSpPr>
          <p:spPr bwMode="auto">
            <a:xfrm>
              <a:off x="763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32" name="Line 10"/>
            <p:cNvSpPr>
              <a:spLocks noChangeShapeType="1"/>
            </p:cNvSpPr>
            <p:nvPr/>
          </p:nvSpPr>
          <p:spPr bwMode="auto">
            <a:xfrm>
              <a:off x="1348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33" name="Line 11"/>
            <p:cNvSpPr>
              <a:spLocks noChangeShapeType="1"/>
            </p:cNvSpPr>
            <p:nvPr/>
          </p:nvSpPr>
          <p:spPr bwMode="auto">
            <a:xfrm>
              <a:off x="1957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34" name="Line 12"/>
            <p:cNvSpPr>
              <a:spLocks noChangeShapeType="1"/>
            </p:cNvSpPr>
            <p:nvPr/>
          </p:nvSpPr>
          <p:spPr bwMode="auto">
            <a:xfrm>
              <a:off x="2589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35" name="Line 13"/>
            <p:cNvSpPr>
              <a:spLocks noChangeShapeType="1"/>
            </p:cNvSpPr>
            <p:nvPr/>
          </p:nvSpPr>
          <p:spPr bwMode="auto">
            <a:xfrm>
              <a:off x="3175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36" name="Text Box 14"/>
            <p:cNvSpPr txBox="1">
              <a:spLocks noChangeArrowheads="1"/>
            </p:cNvSpPr>
            <p:nvPr/>
          </p:nvSpPr>
          <p:spPr bwMode="auto">
            <a:xfrm>
              <a:off x="357" y="996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3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5137" name="Text Box 15"/>
            <p:cNvSpPr txBox="1">
              <a:spLocks noChangeArrowheads="1"/>
            </p:cNvSpPr>
            <p:nvPr/>
          </p:nvSpPr>
          <p:spPr bwMode="auto">
            <a:xfrm>
              <a:off x="949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4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5138" name="Text Box 16"/>
            <p:cNvSpPr txBox="1">
              <a:spLocks noChangeArrowheads="1"/>
            </p:cNvSpPr>
            <p:nvPr/>
          </p:nvSpPr>
          <p:spPr bwMode="auto">
            <a:xfrm>
              <a:off x="1548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5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5139" name="Text Box 17"/>
            <p:cNvSpPr txBox="1">
              <a:spLocks noChangeArrowheads="1"/>
            </p:cNvSpPr>
            <p:nvPr/>
          </p:nvSpPr>
          <p:spPr bwMode="auto">
            <a:xfrm>
              <a:off x="2194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6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5140" name="Text Box 18"/>
            <p:cNvSpPr txBox="1">
              <a:spLocks noChangeArrowheads="1"/>
            </p:cNvSpPr>
            <p:nvPr/>
          </p:nvSpPr>
          <p:spPr bwMode="auto">
            <a:xfrm>
              <a:off x="2789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7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5141" name="Text Box 19"/>
            <p:cNvSpPr txBox="1">
              <a:spLocks noChangeArrowheads="1"/>
            </p:cNvSpPr>
            <p:nvPr/>
          </p:nvSpPr>
          <p:spPr bwMode="auto">
            <a:xfrm>
              <a:off x="3350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8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5142" name="Line 20"/>
            <p:cNvSpPr>
              <a:spLocks noChangeShapeType="1"/>
            </p:cNvSpPr>
            <p:nvPr/>
          </p:nvSpPr>
          <p:spPr bwMode="auto">
            <a:xfrm flipV="1">
              <a:off x="188" y="1162"/>
              <a:ext cx="3508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43" name="Line 21"/>
            <p:cNvSpPr>
              <a:spLocks noChangeShapeType="1"/>
            </p:cNvSpPr>
            <p:nvPr/>
          </p:nvSpPr>
          <p:spPr bwMode="auto">
            <a:xfrm>
              <a:off x="3684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44" name="Line 22"/>
            <p:cNvSpPr>
              <a:spLocks noChangeShapeType="1"/>
            </p:cNvSpPr>
            <p:nvPr/>
          </p:nvSpPr>
          <p:spPr bwMode="auto">
            <a:xfrm flipV="1">
              <a:off x="697" y="1162"/>
              <a:ext cx="2999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635928" name="Text Box 24"/>
          <p:cNvSpPr txBox="1">
            <a:spLocks noChangeArrowheads="1"/>
          </p:cNvSpPr>
          <p:nvPr/>
        </p:nvSpPr>
        <p:spPr bwMode="auto">
          <a:xfrm>
            <a:off x="1042988" y="1357313"/>
            <a:ext cx="6397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r>
              <a:rPr lang="ko-KR" altLang="en-US"/>
              <a:t>지역 인적 자원 활용한 우편 발송 작업</a:t>
            </a:r>
            <a:r>
              <a:rPr lang="en-US" altLang="ko-KR"/>
              <a:t>-</a:t>
            </a:r>
            <a:r>
              <a:rPr lang="ko-KR" altLang="en-US"/>
              <a:t>노인일자리사업 연계</a:t>
            </a:r>
          </a:p>
        </p:txBody>
      </p:sp>
      <p:pic>
        <p:nvPicPr>
          <p:cNvPr id="17101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12215813" y="-71366063"/>
            <a:ext cx="714375" cy="439261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5127" name="그림 24" descr="사진 030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857375"/>
            <a:ext cx="8786812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Freeform 29"/>
          <p:cNvSpPr>
            <a:spLocks/>
          </p:cNvSpPr>
          <p:nvPr/>
        </p:nvSpPr>
        <p:spPr bwMode="auto">
          <a:xfrm>
            <a:off x="5857875" y="3475038"/>
            <a:ext cx="3000375" cy="2740025"/>
          </a:xfrm>
          <a:custGeom>
            <a:avLst/>
            <a:gdLst>
              <a:gd name="T0" fmla="*/ 2147483647 w 309"/>
              <a:gd name="T1" fmla="*/ 2147483647 h 243"/>
              <a:gd name="T2" fmla="*/ 2147483647 w 309"/>
              <a:gd name="T3" fmla="*/ 2147483647 h 243"/>
              <a:gd name="T4" fmla="*/ 2147483647 w 309"/>
              <a:gd name="T5" fmla="*/ 2147483647 h 243"/>
              <a:gd name="T6" fmla="*/ 2147483647 w 309"/>
              <a:gd name="T7" fmla="*/ 2147483647 h 243"/>
              <a:gd name="T8" fmla="*/ 2147483647 w 309"/>
              <a:gd name="T9" fmla="*/ 2147483647 h 243"/>
              <a:gd name="T10" fmla="*/ 2147483647 w 309"/>
              <a:gd name="T11" fmla="*/ 0 h 243"/>
              <a:gd name="T12" fmla="*/ 2147483647 w 309"/>
              <a:gd name="T13" fmla="*/ 0 h 243"/>
              <a:gd name="T14" fmla="*/ 2147483647 w 309"/>
              <a:gd name="T15" fmla="*/ 2147483647 h 243"/>
              <a:gd name="T16" fmla="*/ 2147483647 w 309"/>
              <a:gd name="T17" fmla="*/ 2147483647 h 243"/>
              <a:gd name="T18" fmla="*/ 2147483647 w 309"/>
              <a:gd name="T19" fmla="*/ 2147483647 h 243"/>
              <a:gd name="T20" fmla="*/ 2147483647 w 309"/>
              <a:gd name="T21" fmla="*/ 2147483647 h 243"/>
              <a:gd name="T22" fmla="*/ 2147483647 w 309"/>
              <a:gd name="T23" fmla="*/ 2147483647 h 243"/>
              <a:gd name="T24" fmla="*/ 2147483647 w 309"/>
              <a:gd name="T25" fmla="*/ 2147483647 h 243"/>
              <a:gd name="T26" fmla="*/ 2147483647 w 309"/>
              <a:gd name="T27" fmla="*/ 2147483647 h 243"/>
              <a:gd name="T28" fmla="*/ 2147483647 w 309"/>
              <a:gd name="T29" fmla="*/ 2147483647 h 243"/>
              <a:gd name="T30" fmla="*/ 2147483647 w 309"/>
              <a:gd name="T31" fmla="*/ 2147483647 h 243"/>
              <a:gd name="T32" fmla="*/ 2147483647 w 309"/>
              <a:gd name="T33" fmla="*/ 2147483647 h 243"/>
              <a:gd name="T34" fmla="*/ 2147483647 w 309"/>
              <a:gd name="T35" fmla="*/ 2147483647 h 243"/>
              <a:gd name="T36" fmla="*/ 2147483647 w 309"/>
              <a:gd name="T37" fmla="*/ 2147483647 h 243"/>
              <a:gd name="T38" fmla="*/ 2147483647 w 309"/>
              <a:gd name="T39" fmla="*/ 2147483647 h 243"/>
              <a:gd name="T40" fmla="*/ 2147483647 w 309"/>
              <a:gd name="T41" fmla="*/ 2147483647 h 243"/>
              <a:gd name="T42" fmla="*/ 2147483647 w 309"/>
              <a:gd name="T43" fmla="*/ 2147483647 h 243"/>
              <a:gd name="T44" fmla="*/ 2147483647 w 309"/>
              <a:gd name="T45" fmla="*/ 2147483647 h 243"/>
              <a:gd name="T46" fmla="*/ 2147483647 w 309"/>
              <a:gd name="T47" fmla="*/ 2147483647 h 243"/>
              <a:gd name="T48" fmla="*/ 2147483647 w 309"/>
              <a:gd name="T49" fmla="*/ 2147483647 h 243"/>
              <a:gd name="T50" fmla="*/ 2147483647 w 309"/>
              <a:gd name="T51" fmla="*/ 2147483647 h 243"/>
              <a:gd name="T52" fmla="*/ 2147483647 w 309"/>
              <a:gd name="T53" fmla="*/ 2147483647 h 243"/>
              <a:gd name="T54" fmla="*/ 2147483647 w 309"/>
              <a:gd name="T55" fmla="*/ 2147483647 h 243"/>
              <a:gd name="T56" fmla="*/ 2147483647 w 309"/>
              <a:gd name="T57" fmla="*/ 2147483647 h 243"/>
              <a:gd name="T58" fmla="*/ 2147483647 w 309"/>
              <a:gd name="T59" fmla="*/ 2147483647 h 243"/>
              <a:gd name="T60" fmla="*/ 2147483647 w 309"/>
              <a:gd name="T61" fmla="*/ 2147483647 h 243"/>
              <a:gd name="T62" fmla="*/ 2147483647 w 309"/>
              <a:gd name="T63" fmla="*/ 2147483647 h 243"/>
              <a:gd name="T64" fmla="*/ 2147483647 w 309"/>
              <a:gd name="T65" fmla="*/ 2147483647 h 243"/>
              <a:gd name="T66" fmla="*/ 2147483647 w 309"/>
              <a:gd name="T67" fmla="*/ 2147483647 h 243"/>
              <a:gd name="T68" fmla="*/ 2147483647 w 309"/>
              <a:gd name="T69" fmla="*/ 2147483647 h 243"/>
              <a:gd name="T70" fmla="*/ 2147483647 w 309"/>
              <a:gd name="T71" fmla="*/ 2147483647 h 243"/>
              <a:gd name="T72" fmla="*/ 2147483647 w 309"/>
              <a:gd name="T73" fmla="*/ 2147483647 h 243"/>
              <a:gd name="T74" fmla="*/ 2147483647 w 309"/>
              <a:gd name="T75" fmla="*/ 2147483647 h 24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309"/>
              <a:gd name="T115" fmla="*/ 0 h 243"/>
              <a:gd name="T116" fmla="*/ 309 w 309"/>
              <a:gd name="T117" fmla="*/ 243 h 243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309" h="243">
                <a:moveTo>
                  <a:pt x="21" y="37"/>
                </a:moveTo>
                <a:lnTo>
                  <a:pt x="29" y="32"/>
                </a:lnTo>
                <a:lnTo>
                  <a:pt x="37" y="28"/>
                </a:lnTo>
                <a:lnTo>
                  <a:pt x="46" y="22"/>
                </a:lnTo>
                <a:lnTo>
                  <a:pt x="54" y="19"/>
                </a:lnTo>
                <a:lnTo>
                  <a:pt x="66" y="15"/>
                </a:lnTo>
                <a:lnTo>
                  <a:pt x="81" y="9"/>
                </a:lnTo>
                <a:lnTo>
                  <a:pt x="93" y="7"/>
                </a:lnTo>
                <a:lnTo>
                  <a:pt x="104" y="4"/>
                </a:lnTo>
                <a:lnTo>
                  <a:pt x="114" y="4"/>
                </a:lnTo>
                <a:lnTo>
                  <a:pt x="127" y="2"/>
                </a:lnTo>
                <a:lnTo>
                  <a:pt x="137" y="0"/>
                </a:lnTo>
                <a:lnTo>
                  <a:pt x="151" y="0"/>
                </a:lnTo>
                <a:lnTo>
                  <a:pt x="162" y="0"/>
                </a:lnTo>
                <a:lnTo>
                  <a:pt x="178" y="0"/>
                </a:lnTo>
                <a:lnTo>
                  <a:pt x="191" y="2"/>
                </a:lnTo>
                <a:lnTo>
                  <a:pt x="203" y="4"/>
                </a:lnTo>
                <a:lnTo>
                  <a:pt x="216" y="7"/>
                </a:lnTo>
                <a:lnTo>
                  <a:pt x="228" y="9"/>
                </a:lnTo>
                <a:lnTo>
                  <a:pt x="238" y="11"/>
                </a:lnTo>
                <a:lnTo>
                  <a:pt x="253" y="17"/>
                </a:lnTo>
                <a:lnTo>
                  <a:pt x="265" y="22"/>
                </a:lnTo>
                <a:lnTo>
                  <a:pt x="274" y="28"/>
                </a:lnTo>
                <a:lnTo>
                  <a:pt x="282" y="34"/>
                </a:lnTo>
                <a:lnTo>
                  <a:pt x="290" y="37"/>
                </a:lnTo>
                <a:lnTo>
                  <a:pt x="299" y="48"/>
                </a:lnTo>
                <a:lnTo>
                  <a:pt x="305" y="58"/>
                </a:lnTo>
                <a:lnTo>
                  <a:pt x="309" y="67"/>
                </a:lnTo>
                <a:lnTo>
                  <a:pt x="309" y="73"/>
                </a:lnTo>
                <a:lnTo>
                  <a:pt x="309" y="82"/>
                </a:lnTo>
                <a:lnTo>
                  <a:pt x="307" y="88"/>
                </a:lnTo>
                <a:lnTo>
                  <a:pt x="303" y="95"/>
                </a:lnTo>
                <a:lnTo>
                  <a:pt x="297" y="105"/>
                </a:lnTo>
                <a:lnTo>
                  <a:pt x="288" y="112"/>
                </a:lnTo>
                <a:lnTo>
                  <a:pt x="276" y="122"/>
                </a:lnTo>
                <a:lnTo>
                  <a:pt x="263" y="127"/>
                </a:lnTo>
                <a:lnTo>
                  <a:pt x="253" y="133"/>
                </a:lnTo>
                <a:lnTo>
                  <a:pt x="243" y="138"/>
                </a:lnTo>
                <a:lnTo>
                  <a:pt x="232" y="142"/>
                </a:lnTo>
                <a:lnTo>
                  <a:pt x="222" y="144"/>
                </a:lnTo>
                <a:lnTo>
                  <a:pt x="209" y="159"/>
                </a:lnTo>
                <a:lnTo>
                  <a:pt x="222" y="170"/>
                </a:lnTo>
                <a:lnTo>
                  <a:pt x="207" y="187"/>
                </a:lnTo>
                <a:lnTo>
                  <a:pt x="222" y="200"/>
                </a:lnTo>
                <a:lnTo>
                  <a:pt x="201" y="219"/>
                </a:lnTo>
                <a:lnTo>
                  <a:pt x="224" y="243"/>
                </a:lnTo>
                <a:lnTo>
                  <a:pt x="182" y="215"/>
                </a:lnTo>
                <a:lnTo>
                  <a:pt x="201" y="200"/>
                </a:lnTo>
                <a:lnTo>
                  <a:pt x="185" y="187"/>
                </a:lnTo>
                <a:lnTo>
                  <a:pt x="201" y="170"/>
                </a:lnTo>
                <a:lnTo>
                  <a:pt x="189" y="157"/>
                </a:lnTo>
                <a:lnTo>
                  <a:pt x="197" y="148"/>
                </a:lnTo>
                <a:lnTo>
                  <a:pt x="182" y="150"/>
                </a:lnTo>
                <a:lnTo>
                  <a:pt x="170" y="151"/>
                </a:lnTo>
                <a:lnTo>
                  <a:pt x="156" y="151"/>
                </a:lnTo>
                <a:lnTo>
                  <a:pt x="147" y="151"/>
                </a:lnTo>
                <a:lnTo>
                  <a:pt x="137" y="150"/>
                </a:lnTo>
                <a:lnTo>
                  <a:pt x="126" y="150"/>
                </a:lnTo>
                <a:lnTo>
                  <a:pt x="114" y="148"/>
                </a:lnTo>
                <a:lnTo>
                  <a:pt x="98" y="144"/>
                </a:lnTo>
                <a:lnTo>
                  <a:pt x="85" y="142"/>
                </a:lnTo>
                <a:lnTo>
                  <a:pt x="73" y="138"/>
                </a:lnTo>
                <a:lnTo>
                  <a:pt x="60" y="133"/>
                </a:lnTo>
                <a:lnTo>
                  <a:pt x="52" y="131"/>
                </a:lnTo>
                <a:lnTo>
                  <a:pt x="41" y="125"/>
                </a:lnTo>
                <a:lnTo>
                  <a:pt x="31" y="118"/>
                </a:lnTo>
                <a:lnTo>
                  <a:pt x="21" y="112"/>
                </a:lnTo>
                <a:lnTo>
                  <a:pt x="13" y="105"/>
                </a:lnTo>
                <a:lnTo>
                  <a:pt x="8" y="97"/>
                </a:lnTo>
                <a:lnTo>
                  <a:pt x="4" y="86"/>
                </a:lnTo>
                <a:lnTo>
                  <a:pt x="0" y="77"/>
                </a:lnTo>
                <a:lnTo>
                  <a:pt x="2" y="67"/>
                </a:lnTo>
                <a:lnTo>
                  <a:pt x="4" y="60"/>
                </a:lnTo>
                <a:lnTo>
                  <a:pt x="8" y="54"/>
                </a:lnTo>
                <a:lnTo>
                  <a:pt x="13" y="47"/>
                </a:lnTo>
                <a:lnTo>
                  <a:pt x="21" y="37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27" name="Text Box 30"/>
          <p:cNvSpPr txBox="1">
            <a:spLocks noChangeArrowheads="1"/>
          </p:cNvSpPr>
          <p:nvPr/>
        </p:nvSpPr>
        <p:spPr bwMode="auto">
          <a:xfrm>
            <a:off x="6143625" y="3643313"/>
            <a:ext cx="250031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r>
              <a:rPr lang="ko-KR" altLang="en-US" sz="2400">
                <a:latin typeface="HY엽서L" pitchFamily="18" charset="-127"/>
                <a:ea typeface="HY엽서L" pitchFamily="18" charset="-127"/>
              </a:rPr>
              <a:t>노인일자리사업</a:t>
            </a:r>
            <a:endParaRPr lang="en-US" altLang="ko-KR" sz="2400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400">
                <a:latin typeface="HY엽서L" pitchFamily="18" charset="-127"/>
                <a:ea typeface="HY엽서L" pitchFamily="18" charset="-127"/>
              </a:rPr>
              <a:t>여자 어르신들이</a:t>
            </a:r>
            <a:endParaRPr lang="en-US" altLang="ko-KR" sz="2400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400">
                <a:latin typeface="HY엽서L" pitchFamily="18" charset="-127"/>
                <a:ea typeface="HY엽서L" pitchFamily="18" charset="-127"/>
              </a:rPr>
              <a:t>훨씬 일을</a:t>
            </a:r>
            <a:endParaRPr lang="en-US" altLang="ko-KR" sz="2400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400">
                <a:latin typeface="HY엽서L" pitchFamily="18" charset="-127"/>
                <a:ea typeface="HY엽서L" pitchFamily="18" charset="-127"/>
              </a:rPr>
              <a:t>   잘하십니다</a:t>
            </a:r>
            <a:r>
              <a:rPr lang="en-US" altLang="ko-KR" sz="2400">
                <a:latin typeface="HY엽서L" pitchFamily="18" charset="-127"/>
                <a:ea typeface="HY엽서L" pitchFamily="18" charset="-127"/>
              </a:rPr>
              <a:t>.</a:t>
            </a:r>
            <a:endParaRPr lang="ko-KR" altLang="en-US" sz="2400">
              <a:latin typeface="HY엽서L" pitchFamily="18" charset="-127"/>
              <a:ea typeface="HY엽서L" pitchFamily="18" charset="-127"/>
            </a:endParaRPr>
          </a:p>
        </p:txBody>
      </p:sp>
    </p:spTree>
  </p:cSld>
  <p:clrMapOvr>
    <a:masterClrMapping/>
  </p:clrMapOvr>
  <p:transition advClick="0"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5928" grpId="0"/>
      <p:bldP spid="26" grpId="0" animBg="1"/>
      <p:bldP spid="2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7" name="그룹 26"/>
          <p:cNvGrpSpPr>
            <a:grpSpLocks/>
          </p:cNvGrpSpPr>
          <p:nvPr/>
        </p:nvGrpSpPr>
        <p:grpSpPr bwMode="auto">
          <a:xfrm>
            <a:off x="5143500" y="714375"/>
            <a:ext cx="863600" cy="360363"/>
            <a:chOff x="1708136" y="1354138"/>
            <a:chExt cx="863600" cy="360362"/>
          </a:xfrm>
        </p:grpSpPr>
        <p:sp>
          <p:nvSpPr>
            <p:cNvPr id="6169" name="AutoShape 28"/>
            <p:cNvSpPr>
              <a:spLocks noChangeArrowheads="1"/>
            </p:cNvSpPr>
            <p:nvPr/>
          </p:nvSpPr>
          <p:spPr bwMode="auto">
            <a:xfrm>
              <a:off x="1763713" y="1412875"/>
              <a:ext cx="722312" cy="241300"/>
            </a:xfrm>
            <a:prstGeom prst="homePlate">
              <a:avLst>
                <a:gd name="adj" fmla="val 99781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6170" name="Rectangle 27"/>
            <p:cNvSpPr>
              <a:spLocks noChangeArrowheads="1"/>
            </p:cNvSpPr>
            <p:nvPr/>
          </p:nvSpPr>
          <p:spPr bwMode="auto">
            <a:xfrm>
              <a:off x="1708136" y="1354138"/>
              <a:ext cx="863600" cy="360362"/>
            </a:xfrm>
            <a:prstGeom prst="rect">
              <a:avLst/>
            </a:prstGeom>
            <a:noFill/>
            <a:ln w="25400" algn="ctr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graphicFrame>
        <p:nvGraphicFramePr>
          <p:cNvPr id="6146" name="Object 4">
            <a:hlinkClick r:id="" action="ppaction://ole?verb=0"/>
          </p:cNvPr>
          <p:cNvGraphicFramePr>
            <a:graphicFrameLocks noGrp="1"/>
          </p:cNvGraphicFramePr>
          <p:nvPr>
            <p:ph/>
          </p:nvPr>
        </p:nvGraphicFramePr>
        <p:xfrm>
          <a:off x="468313" y="1285875"/>
          <a:ext cx="573087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1" name="클립" r:id="rId3" imgW="2228850" imgH="2095500" progId="">
                  <p:embed/>
                </p:oleObj>
              </mc:Choice>
              <mc:Fallback>
                <p:oleObj name="클립" r:id="rId3" imgW="2228850" imgH="2095500" progId="">
                  <p:embed/>
                  <p:pic>
                    <p:nvPicPr>
                      <p:cNvPr id="0" name="Picture 45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285875"/>
                        <a:ext cx="573087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148" name="Group 7"/>
          <p:cNvGrpSpPr>
            <a:grpSpLocks/>
          </p:cNvGrpSpPr>
          <p:nvPr/>
        </p:nvGrpSpPr>
        <p:grpSpPr bwMode="auto">
          <a:xfrm>
            <a:off x="279400" y="785813"/>
            <a:ext cx="8650288" cy="409575"/>
            <a:chOff x="176" y="995"/>
            <a:chExt cx="3520" cy="258"/>
          </a:xfrm>
        </p:grpSpPr>
        <p:sp>
          <p:nvSpPr>
            <p:cNvPr id="2" name="Line 8"/>
            <p:cNvSpPr>
              <a:spLocks noChangeShapeType="1"/>
            </p:cNvSpPr>
            <p:nvPr/>
          </p:nvSpPr>
          <p:spPr bwMode="auto">
            <a:xfrm>
              <a:off x="176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55" name="Line 9"/>
            <p:cNvSpPr>
              <a:spLocks noChangeShapeType="1"/>
            </p:cNvSpPr>
            <p:nvPr/>
          </p:nvSpPr>
          <p:spPr bwMode="auto">
            <a:xfrm>
              <a:off x="763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56" name="Line 10"/>
            <p:cNvSpPr>
              <a:spLocks noChangeShapeType="1"/>
            </p:cNvSpPr>
            <p:nvPr/>
          </p:nvSpPr>
          <p:spPr bwMode="auto">
            <a:xfrm>
              <a:off x="1348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57" name="Line 11"/>
            <p:cNvSpPr>
              <a:spLocks noChangeShapeType="1"/>
            </p:cNvSpPr>
            <p:nvPr/>
          </p:nvSpPr>
          <p:spPr bwMode="auto">
            <a:xfrm>
              <a:off x="1957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58" name="Line 12"/>
            <p:cNvSpPr>
              <a:spLocks noChangeShapeType="1"/>
            </p:cNvSpPr>
            <p:nvPr/>
          </p:nvSpPr>
          <p:spPr bwMode="auto">
            <a:xfrm>
              <a:off x="2589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59" name="Line 13"/>
            <p:cNvSpPr>
              <a:spLocks noChangeShapeType="1"/>
            </p:cNvSpPr>
            <p:nvPr/>
          </p:nvSpPr>
          <p:spPr bwMode="auto">
            <a:xfrm>
              <a:off x="3175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60" name="Text Box 14"/>
            <p:cNvSpPr txBox="1">
              <a:spLocks noChangeArrowheads="1"/>
            </p:cNvSpPr>
            <p:nvPr/>
          </p:nvSpPr>
          <p:spPr bwMode="auto">
            <a:xfrm>
              <a:off x="357" y="996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3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6161" name="Text Box 15"/>
            <p:cNvSpPr txBox="1">
              <a:spLocks noChangeArrowheads="1"/>
            </p:cNvSpPr>
            <p:nvPr/>
          </p:nvSpPr>
          <p:spPr bwMode="auto">
            <a:xfrm>
              <a:off x="949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4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6162" name="Text Box 16"/>
            <p:cNvSpPr txBox="1">
              <a:spLocks noChangeArrowheads="1"/>
            </p:cNvSpPr>
            <p:nvPr/>
          </p:nvSpPr>
          <p:spPr bwMode="auto">
            <a:xfrm>
              <a:off x="1548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5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6163" name="Text Box 17"/>
            <p:cNvSpPr txBox="1">
              <a:spLocks noChangeArrowheads="1"/>
            </p:cNvSpPr>
            <p:nvPr/>
          </p:nvSpPr>
          <p:spPr bwMode="auto">
            <a:xfrm>
              <a:off x="2194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6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6164" name="Text Box 18"/>
            <p:cNvSpPr txBox="1">
              <a:spLocks noChangeArrowheads="1"/>
            </p:cNvSpPr>
            <p:nvPr/>
          </p:nvSpPr>
          <p:spPr bwMode="auto">
            <a:xfrm>
              <a:off x="2789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7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6165" name="Text Box 19"/>
            <p:cNvSpPr txBox="1">
              <a:spLocks noChangeArrowheads="1"/>
            </p:cNvSpPr>
            <p:nvPr/>
          </p:nvSpPr>
          <p:spPr bwMode="auto">
            <a:xfrm>
              <a:off x="3350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8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6166" name="Line 20"/>
            <p:cNvSpPr>
              <a:spLocks noChangeShapeType="1"/>
            </p:cNvSpPr>
            <p:nvPr/>
          </p:nvSpPr>
          <p:spPr bwMode="auto">
            <a:xfrm flipV="1">
              <a:off x="188" y="1162"/>
              <a:ext cx="3508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67" name="Line 21"/>
            <p:cNvSpPr>
              <a:spLocks noChangeShapeType="1"/>
            </p:cNvSpPr>
            <p:nvPr/>
          </p:nvSpPr>
          <p:spPr bwMode="auto">
            <a:xfrm>
              <a:off x="3684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68" name="Line 22"/>
            <p:cNvSpPr>
              <a:spLocks noChangeShapeType="1"/>
            </p:cNvSpPr>
            <p:nvPr/>
          </p:nvSpPr>
          <p:spPr bwMode="auto">
            <a:xfrm flipV="1">
              <a:off x="697" y="1162"/>
              <a:ext cx="2999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635928" name="Text Box 24"/>
          <p:cNvSpPr txBox="1">
            <a:spLocks noChangeArrowheads="1"/>
          </p:cNvSpPr>
          <p:nvPr/>
        </p:nvSpPr>
        <p:spPr bwMode="auto">
          <a:xfrm>
            <a:off x="1042988" y="1357313"/>
            <a:ext cx="6013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r>
              <a:rPr lang="ko-KR" altLang="en-US"/>
              <a:t>지역 인적 자원 활용한 우편 발송 작업</a:t>
            </a:r>
            <a:r>
              <a:rPr lang="en-US" altLang="ko-KR"/>
              <a:t>-</a:t>
            </a:r>
            <a:r>
              <a:rPr lang="ko-KR" altLang="en-US"/>
              <a:t>학생 봉사단 연계</a:t>
            </a:r>
          </a:p>
        </p:txBody>
      </p:sp>
      <p:pic>
        <p:nvPicPr>
          <p:cNvPr id="17101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12215813" y="-71366063"/>
            <a:ext cx="714375" cy="439261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6151" name="그림 25" descr="사진 004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857375"/>
            <a:ext cx="8715375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2" name="Freeform 29"/>
          <p:cNvSpPr>
            <a:spLocks/>
          </p:cNvSpPr>
          <p:nvPr/>
        </p:nvSpPr>
        <p:spPr bwMode="auto">
          <a:xfrm>
            <a:off x="6143625" y="1474788"/>
            <a:ext cx="2628900" cy="3097212"/>
          </a:xfrm>
          <a:custGeom>
            <a:avLst/>
            <a:gdLst>
              <a:gd name="T0" fmla="*/ 2147483647 w 309"/>
              <a:gd name="T1" fmla="*/ 2147483647 h 243"/>
              <a:gd name="T2" fmla="*/ 2147483647 w 309"/>
              <a:gd name="T3" fmla="*/ 2147483647 h 243"/>
              <a:gd name="T4" fmla="*/ 2147483647 w 309"/>
              <a:gd name="T5" fmla="*/ 2147483647 h 243"/>
              <a:gd name="T6" fmla="*/ 2147483647 w 309"/>
              <a:gd name="T7" fmla="*/ 2147483647 h 243"/>
              <a:gd name="T8" fmla="*/ 2147483647 w 309"/>
              <a:gd name="T9" fmla="*/ 2147483647 h 243"/>
              <a:gd name="T10" fmla="*/ 2147483647 w 309"/>
              <a:gd name="T11" fmla="*/ 0 h 243"/>
              <a:gd name="T12" fmla="*/ 2147483647 w 309"/>
              <a:gd name="T13" fmla="*/ 0 h 243"/>
              <a:gd name="T14" fmla="*/ 2147483647 w 309"/>
              <a:gd name="T15" fmla="*/ 2147483647 h 243"/>
              <a:gd name="T16" fmla="*/ 2147483647 w 309"/>
              <a:gd name="T17" fmla="*/ 2147483647 h 243"/>
              <a:gd name="T18" fmla="*/ 2147483647 w 309"/>
              <a:gd name="T19" fmla="*/ 2147483647 h 243"/>
              <a:gd name="T20" fmla="*/ 2147483647 w 309"/>
              <a:gd name="T21" fmla="*/ 2147483647 h 243"/>
              <a:gd name="T22" fmla="*/ 2147483647 w 309"/>
              <a:gd name="T23" fmla="*/ 2147483647 h 243"/>
              <a:gd name="T24" fmla="*/ 2147483647 w 309"/>
              <a:gd name="T25" fmla="*/ 2147483647 h 243"/>
              <a:gd name="T26" fmla="*/ 2147483647 w 309"/>
              <a:gd name="T27" fmla="*/ 2147483647 h 243"/>
              <a:gd name="T28" fmla="*/ 2147483647 w 309"/>
              <a:gd name="T29" fmla="*/ 2147483647 h 243"/>
              <a:gd name="T30" fmla="*/ 2147483647 w 309"/>
              <a:gd name="T31" fmla="*/ 2147483647 h 243"/>
              <a:gd name="T32" fmla="*/ 2147483647 w 309"/>
              <a:gd name="T33" fmla="*/ 2147483647 h 243"/>
              <a:gd name="T34" fmla="*/ 2147483647 w 309"/>
              <a:gd name="T35" fmla="*/ 2147483647 h 243"/>
              <a:gd name="T36" fmla="*/ 2147483647 w 309"/>
              <a:gd name="T37" fmla="*/ 2147483647 h 243"/>
              <a:gd name="T38" fmla="*/ 2147483647 w 309"/>
              <a:gd name="T39" fmla="*/ 2147483647 h 243"/>
              <a:gd name="T40" fmla="*/ 2147483647 w 309"/>
              <a:gd name="T41" fmla="*/ 2147483647 h 243"/>
              <a:gd name="T42" fmla="*/ 2147483647 w 309"/>
              <a:gd name="T43" fmla="*/ 2147483647 h 243"/>
              <a:gd name="T44" fmla="*/ 2147483647 w 309"/>
              <a:gd name="T45" fmla="*/ 2147483647 h 243"/>
              <a:gd name="T46" fmla="*/ 2147483647 w 309"/>
              <a:gd name="T47" fmla="*/ 2147483647 h 243"/>
              <a:gd name="T48" fmla="*/ 2147483647 w 309"/>
              <a:gd name="T49" fmla="*/ 2147483647 h 243"/>
              <a:gd name="T50" fmla="*/ 2147483647 w 309"/>
              <a:gd name="T51" fmla="*/ 2147483647 h 243"/>
              <a:gd name="T52" fmla="*/ 2147483647 w 309"/>
              <a:gd name="T53" fmla="*/ 2147483647 h 243"/>
              <a:gd name="T54" fmla="*/ 2147483647 w 309"/>
              <a:gd name="T55" fmla="*/ 2147483647 h 243"/>
              <a:gd name="T56" fmla="*/ 2147483647 w 309"/>
              <a:gd name="T57" fmla="*/ 2147483647 h 243"/>
              <a:gd name="T58" fmla="*/ 2147483647 w 309"/>
              <a:gd name="T59" fmla="*/ 2147483647 h 243"/>
              <a:gd name="T60" fmla="*/ 2147483647 w 309"/>
              <a:gd name="T61" fmla="*/ 2147483647 h 243"/>
              <a:gd name="T62" fmla="*/ 2147483647 w 309"/>
              <a:gd name="T63" fmla="*/ 2147483647 h 243"/>
              <a:gd name="T64" fmla="*/ 2147483647 w 309"/>
              <a:gd name="T65" fmla="*/ 2147483647 h 243"/>
              <a:gd name="T66" fmla="*/ 2147483647 w 309"/>
              <a:gd name="T67" fmla="*/ 2147483647 h 243"/>
              <a:gd name="T68" fmla="*/ 2147483647 w 309"/>
              <a:gd name="T69" fmla="*/ 2147483647 h 243"/>
              <a:gd name="T70" fmla="*/ 2147483647 w 309"/>
              <a:gd name="T71" fmla="*/ 2147483647 h 243"/>
              <a:gd name="T72" fmla="*/ 2147483647 w 309"/>
              <a:gd name="T73" fmla="*/ 2147483647 h 243"/>
              <a:gd name="T74" fmla="*/ 2147483647 w 309"/>
              <a:gd name="T75" fmla="*/ 2147483647 h 24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309"/>
              <a:gd name="T115" fmla="*/ 0 h 243"/>
              <a:gd name="T116" fmla="*/ 309 w 309"/>
              <a:gd name="T117" fmla="*/ 243 h 243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309" h="243">
                <a:moveTo>
                  <a:pt x="21" y="37"/>
                </a:moveTo>
                <a:lnTo>
                  <a:pt x="29" y="32"/>
                </a:lnTo>
                <a:lnTo>
                  <a:pt x="37" y="28"/>
                </a:lnTo>
                <a:lnTo>
                  <a:pt x="46" y="22"/>
                </a:lnTo>
                <a:lnTo>
                  <a:pt x="54" y="19"/>
                </a:lnTo>
                <a:lnTo>
                  <a:pt x="66" y="15"/>
                </a:lnTo>
                <a:lnTo>
                  <a:pt x="81" y="9"/>
                </a:lnTo>
                <a:lnTo>
                  <a:pt x="93" y="7"/>
                </a:lnTo>
                <a:lnTo>
                  <a:pt x="104" y="4"/>
                </a:lnTo>
                <a:lnTo>
                  <a:pt x="114" y="4"/>
                </a:lnTo>
                <a:lnTo>
                  <a:pt x="127" y="2"/>
                </a:lnTo>
                <a:lnTo>
                  <a:pt x="137" y="0"/>
                </a:lnTo>
                <a:lnTo>
                  <a:pt x="151" y="0"/>
                </a:lnTo>
                <a:lnTo>
                  <a:pt x="162" y="0"/>
                </a:lnTo>
                <a:lnTo>
                  <a:pt x="178" y="0"/>
                </a:lnTo>
                <a:lnTo>
                  <a:pt x="191" y="2"/>
                </a:lnTo>
                <a:lnTo>
                  <a:pt x="203" y="4"/>
                </a:lnTo>
                <a:lnTo>
                  <a:pt x="216" y="7"/>
                </a:lnTo>
                <a:lnTo>
                  <a:pt x="228" y="9"/>
                </a:lnTo>
                <a:lnTo>
                  <a:pt x="238" y="11"/>
                </a:lnTo>
                <a:lnTo>
                  <a:pt x="253" y="17"/>
                </a:lnTo>
                <a:lnTo>
                  <a:pt x="265" y="22"/>
                </a:lnTo>
                <a:lnTo>
                  <a:pt x="274" y="28"/>
                </a:lnTo>
                <a:lnTo>
                  <a:pt x="282" y="34"/>
                </a:lnTo>
                <a:lnTo>
                  <a:pt x="290" y="37"/>
                </a:lnTo>
                <a:lnTo>
                  <a:pt x="299" y="48"/>
                </a:lnTo>
                <a:lnTo>
                  <a:pt x="305" y="58"/>
                </a:lnTo>
                <a:lnTo>
                  <a:pt x="309" y="67"/>
                </a:lnTo>
                <a:lnTo>
                  <a:pt x="309" y="73"/>
                </a:lnTo>
                <a:lnTo>
                  <a:pt x="309" y="82"/>
                </a:lnTo>
                <a:lnTo>
                  <a:pt x="307" y="88"/>
                </a:lnTo>
                <a:lnTo>
                  <a:pt x="303" y="95"/>
                </a:lnTo>
                <a:lnTo>
                  <a:pt x="297" y="105"/>
                </a:lnTo>
                <a:lnTo>
                  <a:pt x="288" y="112"/>
                </a:lnTo>
                <a:lnTo>
                  <a:pt x="276" y="122"/>
                </a:lnTo>
                <a:lnTo>
                  <a:pt x="263" y="127"/>
                </a:lnTo>
                <a:lnTo>
                  <a:pt x="253" y="133"/>
                </a:lnTo>
                <a:lnTo>
                  <a:pt x="243" y="138"/>
                </a:lnTo>
                <a:lnTo>
                  <a:pt x="232" y="142"/>
                </a:lnTo>
                <a:lnTo>
                  <a:pt x="222" y="144"/>
                </a:lnTo>
                <a:lnTo>
                  <a:pt x="209" y="159"/>
                </a:lnTo>
                <a:lnTo>
                  <a:pt x="222" y="170"/>
                </a:lnTo>
                <a:lnTo>
                  <a:pt x="207" y="187"/>
                </a:lnTo>
                <a:lnTo>
                  <a:pt x="222" y="200"/>
                </a:lnTo>
                <a:lnTo>
                  <a:pt x="201" y="219"/>
                </a:lnTo>
                <a:lnTo>
                  <a:pt x="224" y="243"/>
                </a:lnTo>
                <a:lnTo>
                  <a:pt x="182" y="215"/>
                </a:lnTo>
                <a:lnTo>
                  <a:pt x="201" y="200"/>
                </a:lnTo>
                <a:lnTo>
                  <a:pt x="185" y="187"/>
                </a:lnTo>
                <a:lnTo>
                  <a:pt x="201" y="170"/>
                </a:lnTo>
                <a:lnTo>
                  <a:pt x="189" y="157"/>
                </a:lnTo>
                <a:lnTo>
                  <a:pt x="197" y="148"/>
                </a:lnTo>
                <a:lnTo>
                  <a:pt x="182" y="150"/>
                </a:lnTo>
                <a:lnTo>
                  <a:pt x="170" y="151"/>
                </a:lnTo>
                <a:lnTo>
                  <a:pt x="156" y="151"/>
                </a:lnTo>
                <a:lnTo>
                  <a:pt x="147" y="151"/>
                </a:lnTo>
                <a:lnTo>
                  <a:pt x="137" y="150"/>
                </a:lnTo>
                <a:lnTo>
                  <a:pt x="126" y="150"/>
                </a:lnTo>
                <a:lnTo>
                  <a:pt x="114" y="148"/>
                </a:lnTo>
                <a:lnTo>
                  <a:pt x="98" y="144"/>
                </a:lnTo>
                <a:lnTo>
                  <a:pt x="85" y="142"/>
                </a:lnTo>
                <a:lnTo>
                  <a:pt x="73" y="138"/>
                </a:lnTo>
                <a:lnTo>
                  <a:pt x="60" y="133"/>
                </a:lnTo>
                <a:lnTo>
                  <a:pt x="52" y="131"/>
                </a:lnTo>
                <a:lnTo>
                  <a:pt x="41" y="125"/>
                </a:lnTo>
                <a:lnTo>
                  <a:pt x="31" y="118"/>
                </a:lnTo>
                <a:lnTo>
                  <a:pt x="21" y="112"/>
                </a:lnTo>
                <a:lnTo>
                  <a:pt x="13" y="105"/>
                </a:lnTo>
                <a:lnTo>
                  <a:pt x="8" y="97"/>
                </a:lnTo>
                <a:lnTo>
                  <a:pt x="4" y="86"/>
                </a:lnTo>
                <a:lnTo>
                  <a:pt x="0" y="77"/>
                </a:lnTo>
                <a:lnTo>
                  <a:pt x="2" y="67"/>
                </a:lnTo>
                <a:lnTo>
                  <a:pt x="4" y="60"/>
                </a:lnTo>
                <a:lnTo>
                  <a:pt x="8" y="54"/>
                </a:lnTo>
                <a:lnTo>
                  <a:pt x="13" y="47"/>
                </a:lnTo>
                <a:lnTo>
                  <a:pt x="21" y="37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6154" name="Text Box 30"/>
          <p:cNvSpPr txBox="1">
            <a:spLocks noChangeArrowheads="1"/>
          </p:cNvSpPr>
          <p:nvPr/>
        </p:nvSpPr>
        <p:spPr bwMode="auto">
          <a:xfrm>
            <a:off x="6357938" y="1285875"/>
            <a:ext cx="2786062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r>
              <a:rPr lang="ko-KR" altLang="en-US" sz="2400">
                <a:latin typeface="HY엽서L" pitchFamily="18" charset="-127"/>
                <a:ea typeface="HY엽서L" pitchFamily="18" charset="-127"/>
              </a:rPr>
              <a:t> </a:t>
            </a:r>
            <a:endParaRPr lang="en-US" altLang="ko-KR" sz="2400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400">
                <a:latin typeface="HY엽서L" pitchFamily="18" charset="-127"/>
                <a:ea typeface="HY엽서L" pitchFamily="18" charset="-127"/>
              </a:rPr>
              <a:t>지금도</a:t>
            </a:r>
            <a:endParaRPr lang="en-US" altLang="ko-KR" sz="2400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400">
                <a:latin typeface="HY엽서L" pitchFamily="18" charset="-127"/>
                <a:ea typeface="HY엽서L" pitchFamily="18" charset="-127"/>
              </a:rPr>
              <a:t>문의 전화옵니다</a:t>
            </a:r>
            <a:endParaRPr lang="en-US" altLang="ko-KR" sz="2400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400">
                <a:latin typeface="HY엽서L" pitchFamily="18" charset="-127"/>
                <a:ea typeface="HY엽서L" pitchFamily="18" charset="-127"/>
              </a:rPr>
              <a:t>봉사 활동 할 것</a:t>
            </a:r>
            <a:endParaRPr lang="en-US" altLang="ko-KR" sz="2400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400">
                <a:latin typeface="HY엽서L" pitchFamily="18" charset="-127"/>
                <a:ea typeface="HY엽서L" pitchFamily="18" charset="-127"/>
              </a:rPr>
              <a:t> 없나구요</a:t>
            </a:r>
          </a:p>
        </p:txBody>
      </p:sp>
    </p:spTree>
  </p:cSld>
  <p:clrMapOvr>
    <a:masterClrMapping/>
  </p:clrMapOvr>
  <p:transition advClick="0"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5928" grpId="0"/>
      <p:bldP spid="615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1" name="그룹 26"/>
          <p:cNvGrpSpPr>
            <a:grpSpLocks/>
          </p:cNvGrpSpPr>
          <p:nvPr/>
        </p:nvGrpSpPr>
        <p:grpSpPr bwMode="auto">
          <a:xfrm>
            <a:off x="3581400" y="714375"/>
            <a:ext cx="863600" cy="360363"/>
            <a:chOff x="1708136" y="1354138"/>
            <a:chExt cx="863600" cy="360362"/>
          </a:xfrm>
        </p:grpSpPr>
        <p:sp>
          <p:nvSpPr>
            <p:cNvPr id="7201" name="AutoShape 28"/>
            <p:cNvSpPr>
              <a:spLocks noChangeArrowheads="1"/>
            </p:cNvSpPr>
            <p:nvPr/>
          </p:nvSpPr>
          <p:spPr bwMode="auto">
            <a:xfrm>
              <a:off x="1763713" y="1412875"/>
              <a:ext cx="722312" cy="241300"/>
            </a:xfrm>
            <a:prstGeom prst="homePlate">
              <a:avLst>
                <a:gd name="adj" fmla="val 99781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7202" name="Rectangle 27"/>
            <p:cNvSpPr>
              <a:spLocks noChangeArrowheads="1"/>
            </p:cNvSpPr>
            <p:nvPr/>
          </p:nvSpPr>
          <p:spPr bwMode="auto">
            <a:xfrm>
              <a:off x="1708136" y="1354138"/>
              <a:ext cx="863600" cy="360362"/>
            </a:xfrm>
            <a:prstGeom prst="rect">
              <a:avLst/>
            </a:prstGeom>
            <a:noFill/>
            <a:ln w="25400" algn="ctr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grpSp>
        <p:nvGrpSpPr>
          <p:cNvPr id="7172" name="그룹 26"/>
          <p:cNvGrpSpPr>
            <a:grpSpLocks/>
          </p:cNvGrpSpPr>
          <p:nvPr/>
        </p:nvGrpSpPr>
        <p:grpSpPr bwMode="auto">
          <a:xfrm>
            <a:off x="5143500" y="714375"/>
            <a:ext cx="863600" cy="360363"/>
            <a:chOff x="1708136" y="1354138"/>
            <a:chExt cx="863600" cy="360362"/>
          </a:xfrm>
        </p:grpSpPr>
        <p:sp>
          <p:nvSpPr>
            <p:cNvPr id="7199" name="AutoShape 28"/>
            <p:cNvSpPr>
              <a:spLocks noChangeArrowheads="1"/>
            </p:cNvSpPr>
            <p:nvPr/>
          </p:nvSpPr>
          <p:spPr bwMode="auto">
            <a:xfrm>
              <a:off x="1763713" y="1412875"/>
              <a:ext cx="722312" cy="241300"/>
            </a:xfrm>
            <a:prstGeom prst="homePlate">
              <a:avLst>
                <a:gd name="adj" fmla="val 99781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7200" name="Rectangle 27"/>
            <p:cNvSpPr>
              <a:spLocks noChangeArrowheads="1"/>
            </p:cNvSpPr>
            <p:nvPr/>
          </p:nvSpPr>
          <p:spPr bwMode="auto">
            <a:xfrm>
              <a:off x="1708136" y="1354138"/>
              <a:ext cx="863600" cy="360362"/>
            </a:xfrm>
            <a:prstGeom prst="rect">
              <a:avLst/>
            </a:prstGeom>
            <a:noFill/>
            <a:ln w="25400" algn="ctr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graphicFrame>
        <p:nvGraphicFramePr>
          <p:cNvPr id="7170" name="Object 4">
            <a:hlinkClick r:id="" action="ppaction://ole?verb=0"/>
          </p:cNvPr>
          <p:cNvGraphicFramePr>
            <a:graphicFrameLocks noGrp="1"/>
          </p:cNvGraphicFramePr>
          <p:nvPr>
            <p:ph/>
          </p:nvPr>
        </p:nvGraphicFramePr>
        <p:xfrm>
          <a:off x="468313" y="1285875"/>
          <a:ext cx="573087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3" name="클립" r:id="rId3" imgW="2228850" imgH="2095500" progId="">
                  <p:embed/>
                </p:oleObj>
              </mc:Choice>
              <mc:Fallback>
                <p:oleObj name="클립" r:id="rId3" imgW="2228850" imgH="2095500" progId="">
                  <p:embed/>
                  <p:pic>
                    <p:nvPicPr>
                      <p:cNvPr id="0" name="Picture 5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285875"/>
                        <a:ext cx="573087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173" name="Group 7"/>
          <p:cNvGrpSpPr>
            <a:grpSpLocks/>
          </p:cNvGrpSpPr>
          <p:nvPr/>
        </p:nvGrpSpPr>
        <p:grpSpPr bwMode="auto">
          <a:xfrm>
            <a:off x="279400" y="785813"/>
            <a:ext cx="8650288" cy="409575"/>
            <a:chOff x="176" y="995"/>
            <a:chExt cx="3520" cy="258"/>
          </a:xfrm>
        </p:grpSpPr>
        <p:sp>
          <p:nvSpPr>
            <p:cNvPr id="7184" name="Line 8"/>
            <p:cNvSpPr>
              <a:spLocks noChangeShapeType="1"/>
            </p:cNvSpPr>
            <p:nvPr/>
          </p:nvSpPr>
          <p:spPr bwMode="auto">
            <a:xfrm>
              <a:off x="176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185" name="Line 9"/>
            <p:cNvSpPr>
              <a:spLocks noChangeShapeType="1"/>
            </p:cNvSpPr>
            <p:nvPr/>
          </p:nvSpPr>
          <p:spPr bwMode="auto">
            <a:xfrm>
              <a:off x="763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186" name="Line 10"/>
            <p:cNvSpPr>
              <a:spLocks noChangeShapeType="1"/>
            </p:cNvSpPr>
            <p:nvPr/>
          </p:nvSpPr>
          <p:spPr bwMode="auto">
            <a:xfrm>
              <a:off x="1348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187" name="Line 11"/>
            <p:cNvSpPr>
              <a:spLocks noChangeShapeType="1"/>
            </p:cNvSpPr>
            <p:nvPr/>
          </p:nvSpPr>
          <p:spPr bwMode="auto">
            <a:xfrm>
              <a:off x="1957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188" name="Line 12"/>
            <p:cNvSpPr>
              <a:spLocks noChangeShapeType="1"/>
            </p:cNvSpPr>
            <p:nvPr/>
          </p:nvSpPr>
          <p:spPr bwMode="auto">
            <a:xfrm>
              <a:off x="2589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189" name="Line 13"/>
            <p:cNvSpPr>
              <a:spLocks noChangeShapeType="1"/>
            </p:cNvSpPr>
            <p:nvPr/>
          </p:nvSpPr>
          <p:spPr bwMode="auto">
            <a:xfrm>
              <a:off x="3175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190" name="Text Box 14"/>
            <p:cNvSpPr txBox="1">
              <a:spLocks noChangeArrowheads="1"/>
            </p:cNvSpPr>
            <p:nvPr/>
          </p:nvSpPr>
          <p:spPr bwMode="auto">
            <a:xfrm>
              <a:off x="357" y="996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3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7191" name="Text Box 15"/>
            <p:cNvSpPr txBox="1">
              <a:spLocks noChangeArrowheads="1"/>
            </p:cNvSpPr>
            <p:nvPr/>
          </p:nvSpPr>
          <p:spPr bwMode="auto">
            <a:xfrm>
              <a:off x="949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4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7192" name="Text Box 16"/>
            <p:cNvSpPr txBox="1">
              <a:spLocks noChangeArrowheads="1"/>
            </p:cNvSpPr>
            <p:nvPr/>
          </p:nvSpPr>
          <p:spPr bwMode="auto">
            <a:xfrm>
              <a:off x="1548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5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7193" name="Text Box 17"/>
            <p:cNvSpPr txBox="1">
              <a:spLocks noChangeArrowheads="1"/>
            </p:cNvSpPr>
            <p:nvPr/>
          </p:nvSpPr>
          <p:spPr bwMode="auto">
            <a:xfrm>
              <a:off x="2194" y="1003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6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7194" name="Text Box 18"/>
            <p:cNvSpPr txBox="1">
              <a:spLocks noChangeArrowheads="1"/>
            </p:cNvSpPr>
            <p:nvPr/>
          </p:nvSpPr>
          <p:spPr bwMode="auto">
            <a:xfrm>
              <a:off x="2789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7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7195" name="Text Box 19"/>
            <p:cNvSpPr txBox="1">
              <a:spLocks noChangeArrowheads="1"/>
            </p:cNvSpPr>
            <p:nvPr/>
          </p:nvSpPr>
          <p:spPr bwMode="auto">
            <a:xfrm>
              <a:off x="3350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8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7196" name="Line 20"/>
            <p:cNvSpPr>
              <a:spLocks noChangeShapeType="1"/>
            </p:cNvSpPr>
            <p:nvPr/>
          </p:nvSpPr>
          <p:spPr bwMode="auto">
            <a:xfrm flipV="1">
              <a:off x="188" y="1162"/>
              <a:ext cx="3508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197" name="Line 21"/>
            <p:cNvSpPr>
              <a:spLocks noChangeShapeType="1"/>
            </p:cNvSpPr>
            <p:nvPr/>
          </p:nvSpPr>
          <p:spPr bwMode="auto">
            <a:xfrm>
              <a:off x="3684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198" name="Line 22"/>
            <p:cNvSpPr>
              <a:spLocks noChangeShapeType="1"/>
            </p:cNvSpPr>
            <p:nvPr/>
          </p:nvSpPr>
          <p:spPr bwMode="auto">
            <a:xfrm flipV="1">
              <a:off x="697" y="1170"/>
              <a:ext cx="2999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635928" name="Text Box 24"/>
          <p:cNvSpPr txBox="1">
            <a:spLocks noChangeArrowheads="1"/>
          </p:cNvSpPr>
          <p:nvPr/>
        </p:nvSpPr>
        <p:spPr bwMode="auto">
          <a:xfrm>
            <a:off x="1042988" y="1357313"/>
            <a:ext cx="28781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r>
              <a:rPr lang="ko-KR" altLang="en-US"/>
              <a:t>본격적인 홍보 활동입니다</a:t>
            </a:r>
          </a:p>
        </p:txBody>
      </p:sp>
      <p:pic>
        <p:nvPicPr>
          <p:cNvPr id="17101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12215813" y="-71366063"/>
            <a:ext cx="714375" cy="439261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7176" name="그림 25" descr="크기변환_1354695953985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2214563"/>
            <a:ext cx="4214812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08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endParaRPr lang="ko-KR" altLang="ko-KR"/>
          </a:p>
        </p:txBody>
      </p:sp>
      <p:sp>
        <p:nvSpPr>
          <p:cNvPr id="17920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pic>
        <p:nvPicPr>
          <p:cNvPr id="7179" name="_x71884600" descr="EMB00000bac33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14563"/>
            <a:ext cx="4071938" cy="421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0" name="Freeform 29"/>
          <p:cNvSpPr>
            <a:spLocks/>
          </p:cNvSpPr>
          <p:nvPr/>
        </p:nvSpPr>
        <p:spPr bwMode="auto">
          <a:xfrm>
            <a:off x="5286375" y="1143000"/>
            <a:ext cx="1800225" cy="3097213"/>
          </a:xfrm>
          <a:custGeom>
            <a:avLst/>
            <a:gdLst>
              <a:gd name="T0" fmla="*/ 2147483647 w 309"/>
              <a:gd name="T1" fmla="*/ 2147483647 h 243"/>
              <a:gd name="T2" fmla="*/ 2147483647 w 309"/>
              <a:gd name="T3" fmla="*/ 2147483647 h 243"/>
              <a:gd name="T4" fmla="*/ 2147483647 w 309"/>
              <a:gd name="T5" fmla="*/ 2147483647 h 243"/>
              <a:gd name="T6" fmla="*/ 2147483647 w 309"/>
              <a:gd name="T7" fmla="*/ 2147483647 h 243"/>
              <a:gd name="T8" fmla="*/ 2147483647 w 309"/>
              <a:gd name="T9" fmla="*/ 2147483647 h 243"/>
              <a:gd name="T10" fmla="*/ 2147483647 w 309"/>
              <a:gd name="T11" fmla="*/ 0 h 243"/>
              <a:gd name="T12" fmla="*/ 2147483647 w 309"/>
              <a:gd name="T13" fmla="*/ 0 h 243"/>
              <a:gd name="T14" fmla="*/ 2147483647 w 309"/>
              <a:gd name="T15" fmla="*/ 2147483647 h 243"/>
              <a:gd name="T16" fmla="*/ 2147483647 w 309"/>
              <a:gd name="T17" fmla="*/ 2147483647 h 243"/>
              <a:gd name="T18" fmla="*/ 2147483647 w 309"/>
              <a:gd name="T19" fmla="*/ 2147483647 h 243"/>
              <a:gd name="T20" fmla="*/ 2147483647 w 309"/>
              <a:gd name="T21" fmla="*/ 2147483647 h 243"/>
              <a:gd name="T22" fmla="*/ 2147483647 w 309"/>
              <a:gd name="T23" fmla="*/ 2147483647 h 243"/>
              <a:gd name="T24" fmla="*/ 2147483647 w 309"/>
              <a:gd name="T25" fmla="*/ 2147483647 h 243"/>
              <a:gd name="T26" fmla="*/ 2147483647 w 309"/>
              <a:gd name="T27" fmla="*/ 2147483647 h 243"/>
              <a:gd name="T28" fmla="*/ 2147483647 w 309"/>
              <a:gd name="T29" fmla="*/ 2147483647 h 243"/>
              <a:gd name="T30" fmla="*/ 2147483647 w 309"/>
              <a:gd name="T31" fmla="*/ 2147483647 h 243"/>
              <a:gd name="T32" fmla="*/ 2147483647 w 309"/>
              <a:gd name="T33" fmla="*/ 2147483647 h 243"/>
              <a:gd name="T34" fmla="*/ 2147483647 w 309"/>
              <a:gd name="T35" fmla="*/ 2147483647 h 243"/>
              <a:gd name="T36" fmla="*/ 2147483647 w 309"/>
              <a:gd name="T37" fmla="*/ 2147483647 h 243"/>
              <a:gd name="T38" fmla="*/ 2147483647 w 309"/>
              <a:gd name="T39" fmla="*/ 2147483647 h 243"/>
              <a:gd name="T40" fmla="*/ 2147483647 w 309"/>
              <a:gd name="T41" fmla="*/ 2147483647 h 243"/>
              <a:gd name="T42" fmla="*/ 2147483647 w 309"/>
              <a:gd name="T43" fmla="*/ 2147483647 h 243"/>
              <a:gd name="T44" fmla="*/ 2147483647 w 309"/>
              <a:gd name="T45" fmla="*/ 2147483647 h 243"/>
              <a:gd name="T46" fmla="*/ 2147483647 w 309"/>
              <a:gd name="T47" fmla="*/ 2147483647 h 243"/>
              <a:gd name="T48" fmla="*/ 2147483647 w 309"/>
              <a:gd name="T49" fmla="*/ 2147483647 h 243"/>
              <a:gd name="T50" fmla="*/ 2147483647 w 309"/>
              <a:gd name="T51" fmla="*/ 2147483647 h 243"/>
              <a:gd name="T52" fmla="*/ 2147483647 w 309"/>
              <a:gd name="T53" fmla="*/ 2147483647 h 243"/>
              <a:gd name="T54" fmla="*/ 2147483647 w 309"/>
              <a:gd name="T55" fmla="*/ 2147483647 h 243"/>
              <a:gd name="T56" fmla="*/ 2147483647 w 309"/>
              <a:gd name="T57" fmla="*/ 2147483647 h 243"/>
              <a:gd name="T58" fmla="*/ 2147483647 w 309"/>
              <a:gd name="T59" fmla="*/ 2147483647 h 243"/>
              <a:gd name="T60" fmla="*/ 2147483647 w 309"/>
              <a:gd name="T61" fmla="*/ 2147483647 h 243"/>
              <a:gd name="T62" fmla="*/ 2147483647 w 309"/>
              <a:gd name="T63" fmla="*/ 2147483647 h 243"/>
              <a:gd name="T64" fmla="*/ 2147483647 w 309"/>
              <a:gd name="T65" fmla="*/ 2147483647 h 243"/>
              <a:gd name="T66" fmla="*/ 2147483647 w 309"/>
              <a:gd name="T67" fmla="*/ 2147483647 h 243"/>
              <a:gd name="T68" fmla="*/ 2147483647 w 309"/>
              <a:gd name="T69" fmla="*/ 2147483647 h 243"/>
              <a:gd name="T70" fmla="*/ 2147483647 w 309"/>
              <a:gd name="T71" fmla="*/ 2147483647 h 243"/>
              <a:gd name="T72" fmla="*/ 2147483647 w 309"/>
              <a:gd name="T73" fmla="*/ 2147483647 h 243"/>
              <a:gd name="T74" fmla="*/ 2147483647 w 309"/>
              <a:gd name="T75" fmla="*/ 2147483647 h 24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309"/>
              <a:gd name="T115" fmla="*/ 0 h 243"/>
              <a:gd name="T116" fmla="*/ 309 w 309"/>
              <a:gd name="T117" fmla="*/ 243 h 243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309" h="243">
                <a:moveTo>
                  <a:pt x="21" y="37"/>
                </a:moveTo>
                <a:lnTo>
                  <a:pt x="29" y="32"/>
                </a:lnTo>
                <a:lnTo>
                  <a:pt x="37" y="28"/>
                </a:lnTo>
                <a:lnTo>
                  <a:pt x="46" y="22"/>
                </a:lnTo>
                <a:lnTo>
                  <a:pt x="54" y="19"/>
                </a:lnTo>
                <a:lnTo>
                  <a:pt x="66" y="15"/>
                </a:lnTo>
                <a:lnTo>
                  <a:pt x="81" y="9"/>
                </a:lnTo>
                <a:lnTo>
                  <a:pt x="93" y="7"/>
                </a:lnTo>
                <a:lnTo>
                  <a:pt x="104" y="4"/>
                </a:lnTo>
                <a:lnTo>
                  <a:pt x="114" y="4"/>
                </a:lnTo>
                <a:lnTo>
                  <a:pt x="127" y="2"/>
                </a:lnTo>
                <a:lnTo>
                  <a:pt x="137" y="0"/>
                </a:lnTo>
                <a:lnTo>
                  <a:pt x="151" y="0"/>
                </a:lnTo>
                <a:lnTo>
                  <a:pt x="162" y="0"/>
                </a:lnTo>
                <a:lnTo>
                  <a:pt x="178" y="0"/>
                </a:lnTo>
                <a:lnTo>
                  <a:pt x="191" y="2"/>
                </a:lnTo>
                <a:lnTo>
                  <a:pt x="203" y="4"/>
                </a:lnTo>
                <a:lnTo>
                  <a:pt x="216" y="7"/>
                </a:lnTo>
                <a:lnTo>
                  <a:pt x="228" y="9"/>
                </a:lnTo>
                <a:lnTo>
                  <a:pt x="238" y="11"/>
                </a:lnTo>
                <a:lnTo>
                  <a:pt x="253" y="17"/>
                </a:lnTo>
                <a:lnTo>
                  <a:pt x="265" y="22"/>
                </a:lnTo>
                <a:lnTo>
                  <a:pt x="274" y="28"/>
                </a:lnTo>
                <a:lnTo>
                  <a:pt x="282" y="34"/>
                </a:lnTo>
                <a:lnTo>
                  <a:pt x="290" y="37"/>
                </a:lnTo>
                <a:lnTo>
                  <a:pt x="299" y="48"/>
                </a:lnTo>
                <a:lnTo>
                  <a:pt x="305" y="58"/>
                </a:lnTo>
                <a:lnTo>
                  <a:pt x="309" y="67"/>
                </a:lnTo>
                <a:lnTo>
                  <a:pt x="309" y="73"/>
                </a:lnTo>
                <a:lnTo>
                  <a:pt x="309" y="82"/>
                </a:lnTo>
                <a:lnTo>
                  <a:pt x="307" y="88"/>
                </a:lnTo>
                <a:lnTo>
                  <a:pt x="303" y="95"/>
                </a:lnTo>
                <a:lnTo>
                  <a:pt x="297" y="105"/>
                </a:lnTo>
                <a:lnTo>
                  <a:pt x="288" y="112"/>
                </a:lnTo>
                <a:lnTo>
                  <a:pt x="276" y="122"/>
                </a:lnTo>
                <a:lnTo>
                  <a:pt x="263" y="127"/>
                </a:lnTo>
                <a:lnTo>
                  <a:pt x="253" y="133"/>
                </a:lnTo>
                <a:lnTo>
                  <a:pt x="243" y="138"/>
                </a:lnTo>
                <a:lnTo>
                  <a:pt x="232" y="142"/>
                </a:lnTo>
                <a:lnTo>
                  <a:pt x="222" y="144"/>
                </a:lnTo>
                <a:lnTo>
                  <a:pt x="209" y="159"/>
                </a:lnTo>
                <a:lnTo>
                  <a:pt x="222" y="170"/>
                </a:lnTo>
                <a:lnTo>
                  <a:pt x="207" y="187"/>
                </a:lnTo>
                <a:lnTo>
                  <a:pt x="222" y="200"/>
                </a:lnTo>
                <a:lnTo>
                  <a:pt x="201" y="219"/>
                </a:lnTo>
                <a:lnTo>
                  <a:pt x="224" y="243"/>
                </a:lnTo>
                <a:lnTo>
                  <a:pt x="182" y="215"/>
                </a:lnTo>
                <a:lnTo>
                  <a:pt x="201" y="200"/>
                </a:lnTo>
                <a:lnTo>
                  <a:pt x="185" y="187"/>
                </a:lnTo>
                <a:lnTo>
                  <a:pt x="201" y="170"/>
                </a:lnTo>
                <a:lnTo>
                  <a:pt x="189" y="157"/>
                </a:lnTo>
                <a:lnTo>
                  <a:pt x="197" y="148"/>
                </a:lnTo>
                <a:lnTo>
                  <a:pt x="182" y="150"/>
                </a:lnTo>
                <a:lnTo>
                  <a:pt x="170" y="151"/>
                </a:lnTo>
                <a:lnTo>
                  <a:pt x="156" y="151"/>
                </a:lnTo>
                <a:lnTo>
                  <a:pt x="147" y="151"/>
                </a:lnTo>
                <a:lnTo>
                  <a:pt x="137" y="150"/>
                </a:lnTo>
                <a:lnTo>
                  <a:pt x="126" y="150"/>
                </a:lnTo>
                <a:lnTo>
                  <a:pt x="114" y="148"/>
                </a:lnTo>
                <a:lnTo>
                  <a:pt x="98" y="144"/>
                </a:lnTo>
                <a:lnTo>
                  <a:pt x="85" y="142"/>
                </a:lnTo>
                <a:lnTo>
                  <a:pt x="73" y="138"/>
                </a:lnTo>
                <a:lnTo>
                  <a:pt x="60" y="133"/>
                </a:lnTo>
                <a:lnTo>
                  <a:pt x="52" y="131"/>
                </a:lnTo>
                <a:lnTo>
                  <a:pt x="41" y="125"/>
                </a:lnTo>
                <a:lnTo>
                  <a:pt x="31" y="118"/>
                </a:lnTo>
                <a:lnTo>
                  <a:pt x="21" y="112"/>
                </a:lnTo>
                <a:lnTo>
                  <a:pt x="13" y="105"/>
                </a:lnTo>
                <a:lnTo>
                  <a:pt x="8" y="97"/>
                </a:lnTo>
                <a:lnTo>
                  <a:pt x="4" y="86"/>
                </a:lnTo>
                <a:lnTo>
                  <a:pt x="0" y="77"/>
                </a:lnTo>
                <a:lnTo>
                  <a:pt x="2" y="67"/>
                </a:lnTo>
                <a:lnTo>
                  <a:pt x="4" y="60"/>
                </a:lnTo>
                <a:lnTo>
                  <a:pt x="8" y="54"/>
                </a:lnTo>
                <a:lnTo>
                  <a:pt x="13" y="47"/>
                </a:lnTo>
                <a:lnTo>
                  <a:pt x="21" y="37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7181" name="Text Box 30"/>
          <p:cNvSpPr txBox="1">
            <a:spLocks noChangeArrowheads="1"/>
          </p:cNvSpPr>
          <p:nvPr/>
        </p:nvSpPr>
        <p:spPr bwMode="auto">
          <a:xfrm>
            <a:off x="5629275" y="1071563"/>
            <a:ext cx="20859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r>
              <a:rPr lang="ko-KR" altLang="en-US" sz="2400">
                <a:latin typeface="HY엽서L" pitchFamily="18" charset="-127"/>
                <a:ea typeface="HY엽서L" pitchFamily="18" charset="-127"/>
              </a:rPr>
              <a:t> </a:t>
            </a:r>
            <a:endParaRPr lang="en-US" altLang="ko-KR" sz="2400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400">
                <a:latin typeface="HY엽서L" pitchFamily="18" charset="-127"/>
                <a:ea typeface="HY엽서L" pitchFamily="18" charset="-127"/>
              </a:rPr>
              <a:t>논산시</a:t>
            </a:r>
            <a:endParaRPr lang="en-US" altLang="ko-KR" sz="2400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400">
                <a:latin typeface="HY엽서L" pitchFamily="18" charset="-127"/>
                <a:ea typeface="HY엽서L" pitchFamily="18" charset="-127"/>
              </a:rPr>
              <a:t>간부회의</a:t>
            </a:r>
            <a:endParaRPr lang="en-US" altLang="ko-KR" sz="2400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400">
                <a:latin typeface="HY엽서L" pitchFamily="18" charset="-127"/>
                <a:ea typeface="HY엽서L" pitchFamily="18" charset="-127"/>
              </a:rPr>
              <a:t>에서</a:t>
            </a:r>
          </a:p>
        </p:txBody>
      </p:sp>
      <p:sp>
        <p:nvSpPr>
          <p:cNvPr id="7182" name="Freeform 29"/>
          <p:cNvSpPr>
            <a:spLocks/>
          </p:cNvSpPr>
          <p:nvPr/>
        </p:nvSpPr>
        <p:spPr bwMode="auto">
          <a:xfrm>
            <a:off x="2714625" y="1785938"/>
            <a:ext cx="1800225" cy="3097212"/>
          </a:xfrm>
          <a:custGeom>
            <a:avLst/>
            <a:gdLst>
              <a:gd name="T0" fmla="*/ 2147483647 w 309"/>
              <a:gd name="T1" fmla="*/ 2147483647 h 243"/>
              <a:gd name="T2" fmla="*/ 2147483647 w 309"/>
              <a:gd name="T3" fmla="*/ 2147483647 h 243"/>
              <a:gd name="T4" fmla="*/ 2147483647 w 309"/>
              <a:gd name="T5" fmla="*/ 2147483647 h 243"/>
              <a:gd name="T6" fmla="*/ 2147483647 w 309"/>
              <a:gd name="T7" fmla="*/ 2147483647 h 243"/>
              <a:gd name="T8" fmla="*/ 2147483647 w 309"/>
              <a:gd name="T9" fmla="*/ 2147483647 h 243"/>
              <a:gd name="T10" fmla="*/ 2147483647 w 309"/>
              <a:gd name="T11" fmla="*/ 0 h 243"/>
              <a:gd name="T12" fmla="*/ 2147483647 w 309"/>
              <a:gd name="T13" fmla="*/ 0 h 243"/>
              <a:gd name="T14" fmla="*/ 2147483647 w 309"/>
              <a:gd name="T15" fmla="*/ 2147483647 h 243"/>
              <a:gd name="T16" fmla="*/ 2147483647 w 309"/>
              <a:gd name="T17" fmla="*/ 2147483647 h 243"/>
              <a:gd name="T18" fmla="*/ 2147483647 w 309"/>
              <a:gd name="T19" fmla="*/ 2147483647 h 243"/>
              <a:gd name="T20" fmla="*/ 2147483647 w 309"/>
              <a:gd name="T21" fmla="*/ 2147483647 h 243"/>
              <a:gd name="T22" fmla="*/ 2147483647 w 309"/>
              <a:gd name="T23" fmla="*/ 2147483647 h 243"/>
              <a:gd name="T24" fmla="*/ 2147483647 w 309"/>
              <a:gd name="T25" fmla="*/ 2147483647 h 243"/>
              <a:gd name="T26" fmla="*/ 2147483647 w 309"/>
              <a:gd name="T27" fmla="*/ 2147483647 h 243"/>
              <a:gd name="T28" fmla="*/ 2147483647 w 309"/>
              <a:gd name="T29" fmla="*/ 2147483647 h 243"/>
              <a:gd name="T30" fmla="*/ 2147483647 w 309"/>
              <a:gd name="T31" fmla="*/ 2147483647 h 243"/>
              <a:gd name="T32" fmla="*/ 2147483647 w 309"/>
              <a:gd name="T33" fmla="*/ 2147483647 h 243"/>
              <a:gd name="T34" fmla="*/ 2147483647 w 309"/>
              <a:gd name="T35" fmla="*/ 2147483647 h 243"/>
              <a:gd name="T36" fmla="*/ 2147483647 w 309"/>
              <a:gd name="T37" fmla="*/ 2147483647 h 243"/>
              <a:gd name="T38" fmla="*/ 2147483647 w 309"/>
              <a:gd name="T39" fmla="*/ 2147483647 h 243"/>
              <a:gd name="T40" fmla="*/ 2147483647 w 309"/>
              <a:gd name="T41" fmla="*/ 2147483647 h 243"/>
              <a:gd name="T42" fmla="*/ 2147483647 w 309"/>
              <a:gd name="T43" fmla="*/ 2147483647 h 243"/>
              <a:gd name="T44" fmla="*/ 2147483647 w 309"/>
              <a:gd name="T45" fmla="*/ 2147483647 h 243"/>
              <a:gd name="T46" fmla="*/ 2147483647 w 309"/>
              <a:gd name="T47" fmla="*/ 2147483647 h 243"/>
              <a:gd name="T48" fmla="*/ 2147483647 w 309"/>
              <a:gd name="T49" fmla="*/ 2147483647 h 243"/>
              <a:gd name="T50" fmla="*/ 2147483647 w 309"/>
              <a:gd name="T51" fmla="*/ 2147483647 h 243"/>
              <a:gd name="T52" fmla="*/ 2147483647 w 309"/>
              <a:gd name="T53" fmla="*/ 2147483647 h 243"/>
              <a:gd name="T54" fmla="*/ 2147483647 w 309"/>
              <a:gd name="T55" fmla="*/ 2147483647 h 243"/>
              <a:gd name="T56" fmla="*/ 2147483647 w 309"/>
              <a:gd name="T57" fmla="*/ 2147483647 h 243"/>
              <a:gd name="T58" fmla="*/ 2147483647 w 309"/>
              <a:gd name="T59" fmla="*/ 2147483647 h 243"/>
              <a:gd name="T60" fmla="*/ 2147483647 w 309"/>
              <a:gd name="T61" fmla="*/ 2147483647 h 243"/>
              <a:gd name="T62" fmla="*/ 2147483647 w 309"/>
              <a:gd name="T63" fmla="*/ 2147483647 h 243"/>
              <a:gd name="T64" fmla="*/ 2147483647 w 309"/>
              <a:gd name="T65" fmla="*/ 2147483647 h 243"/>
              <a:gd name="T66" fmla="*/ 2147483647 w 309"/>
              <a:gd name="T67" fmla="*/ 2147483647 h 243"/>
              <a:gd name="T68" fmla="*/ 2147483647 w 309"/>
              <a:gd name="T69" fmla="*/ 2147483647 h 243"/>
              <a:gd name="T70" fmla="*/ 2147483647 w 309"/>
              <a:gd name="T71" fmla="*/ 2147483647 h 243"/>
              <a:gd name="T72" fmla="*/ 2147483647 w 309"/>
              <a:gd name="T73" fmla="*/ 2147483647 h 243"/>
              <a:gd name="T74" fmla="*/ 2147483647 w 309"/>
              <a:gd name="T75" fmla="*/ 2147483647 h 24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309"/>
              <a:gd name="T115" fmla="*/ 0 h 243"/>
              <a:gd name="T116" fmla="*/ 309 w 309"/>
              <a:gd name="T117" fmla="*/ 243 h 243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309" h="243">
                <a:moveTo>
                  <a:pt x="21" y="37"/>
                </a:moveTo>
                <a:lnTo>
                  <a:pt x="29" y="32"/>
                </a:lnTo>
                <a:lnTo>
                  <a:pt x="37" y="28"/>
                </a:lnTo>
                <a:lnTo>
                  <a:pt x="46" y="22"/>
                </a:lnTo>
                <a:lnTo>
                  <a:pt x="54" y="19"/>
                </a:lnTo>
                <a:lnTo>
                  <a:pt x="66" y="15"/>
                </a:lnTo>
                <a:lnTo>
                  <a:pt x="81" y="9"/>
                </a:lnTo>
                <a:lnTo>
                  <a:pt x="93" y="7"/>
                </a:lnTo>
                <a:lnTo>
                  <a:pt x="104" y="4"/>
                </a:lnTo>
                <a:lnTo>
                  <a:pt x="114" y="4"/>
                </a:lnTo>
                <a:lnTo>
                  <a:pt x="127" y="2"/>
                </a:lnTo>
                <a:lnTo>
                  <a:pt x="137" y="0"/>
                </a:lnTo>
                <a:lnTo>
                  <a:pt x="151" y="0"/>
                </a:lnTo>
                <a:lnTo>
                  <a:pt x="162" y="0"/>
                </a:lnTo>
                <a:lnTo>
                  <a:pt x="178" y="0"/>
                </a:lnTo>
                <a:lnTo>
                  <a:pt x="191" y="2"/>
                </a:lnTo>
                <a:lnTo>
                  <a:pt x="203" y="4"/>
                </a:lnTo>
                <a:lnTo>
                  <a:pt x="216" y="7"/>
                </a:lnTo>
                <a:lnTo>
                  <a:pt x="228" y="9"/>
                </a:lnTo>
                <a:lnTo>
                  <a:pt x="238" y="11"/>
                </a:lnTo>
                <a:lnTo>
                  <a:pt x="253" y="17"/>
                </a:lnTo>
                <a:lnTo>
                  <a:pt x="265" y="22"/>
                </a:lnTo>
                <a:lnTo>
                  <a:pt x="274" y="28"/>
                </a:lnTo>
                <a:lnTo>
                  <a:pt x="282" y="34"/>
                </a:lnTo>
                <a:lnTo>
                  <a:pt x="290" y="37"/>
                </a:lnTo>
                <a:lnTo>
                  <a:pt x="299" y="48"/>
                </a:lnTo>
                <a:lnTo>
                  <a:pt x="305" y="58"/>
                </a:lnTo>
                <a:lnTo>
                  <a:pt x="309" y="67"/>
                </a:lnTo>
                <a:lnTo>
                  <a:pt x="309" y="73"/>
                </a:lnTo>
                <a:lnTo>
                  <a:pt x="309" y="82"/>
                </a:lnTo>
                <a:lnTo>
                  <a:pt x="307" y="88"/>
                </a:lnTo>
                <a:lnTo>
                  <a:pt x="303" y="95"/>
                </a:lnTo>
                <a:lnTo>
                  <a:pt x="297" y="105"/>
                </a:lnTo>
                <a:lnTo>
                  <a:pt x="288" y="112"/>
                </a:lnTo>
                <a:lnTo>
                  <a:pt x="276" y="122"/>
                </a:lnTo>
                <a:lnTo>
                  <a:pt x="263" y="127"/>
                </a:lnTo>
                <a:lnTo>
                  <a:pt x="253" y="133"/>
                </a:lnTo>
                <a:lnTo>
                  <a:pt x="243" y="138"/>
                </a:lnTo>
                <a:lnTo>
                  <a:pt x="232" y="142"/>
                </a:lnTo>
                <a:lnTo>
                  <a:pt x="222" y="144"/>
                </a:lnTo>
                <a:lnTo>
                  <a:pt x="209" y="159"/>
                </a:lnTo>
                <a:lnTo>
                  <a:pt x="222" y="170"/>
                </a:lnTo>
                <a:lnTo>
                  <a:pt x="207" y="187"/>
                </a:lnTo>
                <a:lnTo>
                  <a:pt x="222" y="200"/>
                </a:lnTo>
                <a:lnTo>
                  <a:pt x="201" y="219"/>
                </a:lnTo>
                <a:lnTo>
                  <a:pt x="224" y="243"/>
                </a:lnTo>
                <a:lnTo>
                  <a:pt x="182" y="215"/>
                </a:lnTo>
                <a:lnTo>
                  <a:pt x="201" y="200"/>
                </a:lnTo>
                <a:lnTo>
                  <a:pt x="185" y="187"/>
                </a:lnTo>
                <a:lnTo>
                  <a:pt x="201" y="170"/>
                </a:lnTo>
                <a:lnTo>
                  <a:pt x="189" y="157"/>
                </a:lnTo>
                <a:lnTo>
                  <a:pt x="197" y="148"/>
                </a:lnTo>
                <a:lnTo>
                  <a:pt x="182" y="150"/>
                </a:lnTo>
                <a:lnTo>
                  <a:pt x="170" y="151"/>
                </a:lnTo>
                <a:lnTo>
                  <a:pt x="156" y="151"/>
                </a:lnTo>
                <a:lnTo>
                  <a:pt x="147" y="151"/>
                </a:lnTo>
                <a:lnTo>
                  <a:pt x="137" y="150"/>
                </a:lnTo>
                <a:lnTo>
                  <a:pt x="126" y="150"/>
                </a:lnTo>
                <a:lnTo>
                  <a:pt x="114" y="148"/>
                </a:lnTo>
                <a:lnTo>
                  <a:pt x="98" y="144"/>
                </a:lnTo>
                <a:lnTo>
                  <a:pt x="85" y="142"/>
                </a:lnTo>
                <a:lnTo>
                  <a:pt x="73" y="138"/>
                </a:lnTo>
                <a:lnTo>
                  <a:pt x="60" y="133"/>
                </a:lnTo>
                <a:lnTo>
                  <a:pt x="52" y="131"/>
                </a:lnTo>
                <a:lnTo>
                  <a:pt x="41" y="125"/>
                </a:lnTo>
                <a:lnTo>
                  <a:pt x="31" y="118"/>
                </a:lnTo>
                <a:lnTo>
                  <a:pt x="21" y="112"/>
                </a:lnTo>
                <a:lnTo>
                  <a:pt x="13" y="105"/>
                </a:lnTo>
                <a:lnTo>
                  <a:pt x="8" y="97"/>
                </a:lnTo>
                <a:lnTo>
                  <a:pt x="4" y="86"/>
                </a:lnTo>
                <a:lnTo>
                  <a:pt x="0" y="77"/>
                </a:lnTo>
                <a:lnTo>
                  <a:pt x="2" y="67"/>
                </a:lnTo>
                <a:lnTo>
                  <a:pt x="4" y="60"/>
                </a:lnTo>
                <a:lnTo>
                  <a:pt x="8" y="54"/>
                </a:lnTo>
                <a:lnTo>
                  <a:pt x="13" y="47"/>
                </a:lnTo>
                <a:lnTo>
                  <a:pt x="21" y="37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7183" name="Text Box 30"/>
          <p:cNvSpPr txBox="1">
            <a:spLocks noChangeArrowheads="1"/>
          </p:cNvSpPr>
          <p:nvPr/>
        </p:nvSpPr>
        <p:spPr bwMode="auto">
          <a:xfrm>
            <a:off x="2857500" y="1928813"/>
            <a:ext cx="20859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r>
              <a:rPr lang="ko-KR" altLang="en-US" sz="2400">
                <a:latin typeface="HY엽서L" pitchFamily="18" charset="-127"/>
                <a:ea typeface="HY엽서L" pitchFamily="18" charset="-127"/>
              </a:rPr>
              <a:t> </a:t>
            </a:r>
            <a:endParaRPr lang="en-US" altLang="ko-KR" sz="2400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400">
                <a:latin typeface="HY엽서L" pitchFamily="18" charset="-127"/>
                <a:ea typeface="HY엽서L" pitchFamily="18" charset="-127"/>
              </a:rPr>
              <a:t>마을회관</a:t>
            </a:r>
            <a:endParaRPr lang="en-US" altLang="ko-KR" sz="2400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400">
                <a:latin typeface="HY엽서L" pitchFamily="18" charset="-127"/>
                <a:ea typeface="HY엽서L" pitchFamily="18" charset="-127"/>
              </a:rPr>
              <a:t> 에서</a:t>
            </a:r>
          </a:p>
        </p:txBody>
      </p:sp>
    </p:spTree>
  </p:cSld>
  <p:clrMapOvr>
    <a:masterClrMapping/>
  </p:clrMapOvr>
  <p:transition advClick="0"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280"/>
                            </p:stCondLst>
                            <p:childTnLst>
                              <p:par>
                                <p:cTn id="2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5928" grpId="0"/>
      <p:bldP spid="7181" grpId="0"/>
      <p:bldP spid="718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5" name="그룹 26"/>
          <p:cNvGrpSpPr>
            <a:grpSpLocks/>
          </p:cNvGrpSpPr>
          <p:nvPr/>
        </p:nvGrpSpPr>
        <p:grpSpPr bwMode="auto">
          <a:xfrm>
            <a:off x="6572250" y="714375"/>
            <a:ext cx="863600" cy="360363"/>
            <a:chOff x="1708136" y="1354138"/>
            <a:chExt cx="863600" cy="360362"/>
          </a:xfrm>
        </p:grpSpPr>
        <p:sp>
          <p:nvSpPr>
            <p:cNvPr id="8219" name="AutoShape 28"/>
            <p:cNvSpPr>
              <a:spLocks noChangeArrowheads="1"/>
            </p:cNvSpPr>
            <p:nvPr/>
          </p:nvSpPr>
          <p:spPr bwMode="auto">
            <a:xfrm>
              <a:off x="1763713" y="1412875"/>
              <a:ext cx="722312" cy="241300"/>
            </a:xfrm>
            <a:prstGeom prst="homePlate">
              <a:avLst>
                <a:gd name="adj" fmla="val 99781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8220" name="Rectangle 27"/>
            <p:cNvSpPr>
              <a:spLocks noChangeArrowheads="1"/>
            </p:cNvSpPr>
            <p:nvPr/>
          </p:nvSpPr>
          <p:spPr bwMode="auto">
            <a:xfrm>
              <a:off x="1708136" y="1354138"/>
              <a:ext cx="863600" cy="360362"/>
            </a:xfrm>
            <a:prstGeom prst="rect">
              <a:avLst/>
            </a:prstGeom>
            <a:noFill/>
            <a:ln w="25400" algn="ctr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graphicFrame>
        <p:nvGraphicFramePr>
          <p:cNvPr id="8194" name="Object 4">
            <a:hlinkClick r:id="" action="ppaction://ole?verb=0"/>
          </p:cNvPr>
          <p:cNvGraphicFramePr>
            <a:graphicFrameLocks noGrp="1"/>
          </p:cNvGraphicFramePr>
          <p:nvPr>
            <p:ph/>
          </p:nvPr>
        </p:nvGraphicFramePr>
        <p:xfrm>
          <a:off x="468313" y="1285875"/>
          <a:ext cx="573087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1" name="클립" r:id="rId3" imgW="2228850" imgH="2095500" progId="">
                  <p:embed/>
                </p:oleObj>
              </mc:Choice>
              <mc:Fallback>
                <p:oleObj name="클립" r:id="rId3" imgW="2228850" imgH="2095500" progId="">
                  <p:embed/>
                  <p:pic>
                    <p:nvPicPr>
                      <p:cNvPr id="0" name="Picture 47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285875"/>
                        <a:ext cx="573087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196" name="Group 7"/>
          <p:cNvGrpSpPr>
            <a:grpSpLocks/>
          </p:cNvGrpSpPr>
          <p:nvPr/>
        </p:nvGrpSpPr>
        <p:grpSpPr bwMode="auto">
          <a:xfrm>
            <a:off x="279400" y="785813"/>
            <a:ext cx="8650288" cy="409575"/>
            <a:chOff x="176" y="995"/>
            <a:chExt cx="3520" cy="258"/>
          </a:xfrm>
        </p:grpSpPr>
        <p:sp>
          <p:nvSpPr>
            <p:cNvPr id="8204" name="Line 8"/>
            <p:cNvSpPr>
              <a:spLocks noChangeShapeType="1"/>
            </p:cNvSpPr>
            <p:nvPr/>
          </p:nvSpPr>
          <p:spPr bwMode="auto">
            <a:xfrm>
              <a:off x="176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205" name="Line 9"/>
            <p:cNvSpPr>
              <a:spLocks noChangeShapeType="1"/>
            </p:cNvSpPr>
            <p:nvPr/>
          </p:nvSpPr>
          <p:spPr bwMode="auto">
            <a:xfrm>
              <a:off x="763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206" name="Line 10"/>
            <p:cNvSpPr>
              <a:spLocks noChangeShapeType="1"/>
            </p:cNvSpPr>
            <p:nvPr/>
          </p:nvSpPr>
          <p:spPr bwMode="auto">
            <a:xfrm>
              <a:off x="1348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207" name="Line 11"/>
            <p:cNvSpPr>
              <a:spLocks noChangeShapeType="1"/>
            </p:cNvSpPr>
            <p:nvPr/>
          </p:nvSpPr>
          <p:spPr bwMode="auto">
            <a:xfrm>
              <a:off x="1957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208" name="Line 12"/>
            <p:cNvSpPr>
              <a:spLocks noChangeShapeType="1"/>
            </p:cNvSpPr>
            <p:nvPr/>
          </p:nvSpPr>
          <p:spPr bwMode="auto">
            <a:xfrm>
              <a:off x="2589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209" name="Line 13"/>
            <p:cNvSpPr>
              <a:spLocks noChangeShapeType="1"/>
            </p:cNvSpPr>
            <p:nvPr/>
          </p:nvSpPr>
          <p:spPr bwMode="auto">
            <a:xfrm>
              <a:off x="3175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210" name="Text Box 14"/>
            <p:cNvSpPr txBox="1">
              <a:spLocks noChangeArrowheads="1"/>
            </p:cNvSpPr>
            <p:nvPr/>
          </p:nvSpPr>
          <p:spPr bwMode="auto">
            <a:xfrm>
              <a:off x="357" y="996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3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8211" name="Text Box 15"/>
            <p:cNvSpPr txBox="1">
              <a:spLocks noChangeArrowheads="1"/>
            </p:cNvSpPr>
            <p:nvPr/>
          </p:nvSpPr>
          <p:spPr bwMode="auto">
            <a:xfrm>
              <a:off x="949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4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8212" name="Text Box 16"/>
            <p:cNvSpPr txBox="1">
              <a:spLocks noChangeArrowheads="1"/>
            </p:cNvSpPr>
            <p:nvPr/>
          </p:nvSpPr>
          <p:spPr bwMode="auto">
            <a:xfrm>
              <a:off x="1548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5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8213" name="Text Box 17"/>
            <p:cNvSpPr txBox="1">
              <a:spLocks noChangeArrowheads="1"/>
            </p:cNvSpPr>
            <p:nvPr/>
          </p:nvSpPr>
          <p:spPr bwMode="auto">
            <a:xfrm>
              <a:off x="2194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6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8214" name="Text Box 18"/>
            <p:cNvSpPr txBox="1">
              <a:spLocks noChangeArrowheads="1"/>
            </p:cNvSpPr>
            <p:nvPr/>
          </p:nvSpPr>
          <p:spPr bwMode="auto">
            <a:xfrm>
              <a:off x="2789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7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8215" name="Text Box 19"/>
            <p:cNvSpPr txBox="1">
              <a:spLocks noChangeArrowheads="1"/>
            </p:cNvSpPr>
            <p:nvPr/>
          </p:nvSpPr>
          <p:spPr bwMode="auto">
            <a:xfrm>
              <a:off x="3350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8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8216" name="Line 20"/>
            <p:cNvSpPr>
              <a:spLocks noChangeShapeType="1"/>
            </p:cNvSpPr>
            <p:nvPr/>
          </p:nvSpPr>
          <p:spPr bwMode="auto">
            <a:xfrm flipV="1">
              <a:off x="188" y="1162"/>
              <a:ext cx="3508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217" name="Line 21"/>
            <p:cNvSpPr>
              <a:spLocks noChangeShapeType="1"/>
            </p:cNvSpPr>
            <p:nvPr/>
          </p:nvSpPr>
          <p:spPr bwMode="auto">
            <a:xfrm>
              <a:off x="3684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218" name="Line 22"/>
            <p:cNvSpPr>
              <a:spLocks noChangeShapeType="1"/>
            </p:cNvSpPr>
            <p:nvPr/>
          </p:nvSpPr>
          <p:spPr bwMode="auto">
            <a:xfrm flipV="1">
              <a:off x="697" y="1162"/>
              <a:ext cx="2999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8197" name="Text Box 24"/>
          <p:cNvSpPr txBox="1">
            <a:spLocks noChangeArrowheads="1"/>
          </p:cNvSpPr>
          <p:nvPr/>
        </p:nvSpPr>
        <p:spPr bwMode="auto">
          <a:xfrm>
            <a:off x="1042988" y="1357313"/>
            <a:ext cx="18780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r>
              <a:rPr lang="ko-KR" altLang="en-US"/>
              <a:t>홍보 활동입니다</a:t>
            </a:r>
          </a:p>
        </p:txBody>
      </p:sp>
      <p:pic>
        <p:nvPicPr>
          <p:cNvPr id="17101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12215813" y="-71366063"/>
            <a:ext cx="714375" cy="439261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sp>
        <p:nvSpPr>
          <p:cNvPr id="17408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endParaRPr lang="ko-KR" altLang="ko-KR"/>
          </a:p>
        </p:txBody>
      </p:sp>
      <p:pic>
        <p:nvPicPr>
          <p:cNvPr id="8200" name="그림 29" descr="DSCF3214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2000250"/>
            <a:ext cx="4286250" cy="450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그림 28" descr="DSCF3208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2000250"/>
            <a:ext cx="4429125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2" name="Freeform 29"/>
          <p:cNvSpPr>
            <a:spLocks/>
          </p:cNvSpPr>
          <p:nvPr/>
        </p:nvSpPr>
        <p:spPr bwMode="auto">
          <a:xfrm>
            <a:off x="3500438" y="214313"/>
            <a:ext cx="1800225" cy="3097212"/>
          </a:xfrm>
          <a:custGeom>
            <a:avLst/>
            <a:gdLst>
              <a:gd name="T0" fmla="*/ 2147483647 w 309"/>
              <a:gd name="T1" fmla="*/ 2147483647 h 243"/>
              <a:gd name="T2" fmla="*/ 2147483647 w 309"/>
              <a:gd name="T3" fmla="*/ 2147483647 h 243"/>
              <a:gd name="T4" fmla="*/ 2147483647 w 309"/>
              <a:gd name="T5" fmla="*/ 2147483647 h 243"/>
              <a:gd name="T6" fmla="*/ 2147483647 w 309"/>
              <a:gd name="T7" fmla="*/ 2147483647 h 243"/>
              <a:gd name="T8" fmla="*/ 2147483647 w 309"/>
              <a:gd name="T9" fmla="*/ 2147483647 h 243"/>
              <a:gd name="T10" fmla="*/ 2147483647 w 309"/>
              <a:gd name="T11" fmla="*/ 0 h 243"/>
              <a:gd name="T12" fmla="*/ 2147483647 w 309"/>
              <a:gd name="T13" fmla="*/ 0 h 243"/>
              <a:gd name="T14" fmla="*/ 2147483647 w 309"/>
              <a:gd name="T15" fmla="*/ 2147483647 h 243"/>
              <a:gd name="T16" fmla="*/ 2147483647 w 309"/>
              <a:gd name="T17" fmla="*/ 2147483647 h 243"/>
              <a:gd name="T18" fmla="*/ 2147483647 w 309"/>
              <a:gd name="T19" fmla="*/ 2147483647 h 243"/>
              <a:gd name="T20" fmla="*/ 2147483647 w 309"/>
              <a:gd name="T21" fmla="*/ 2147483647 h 243"/>
              <a:gd name="T22" fmla="*/ 2147483647 w 309"/>
              <a:gd name="T23" fmla="*/ 2147483647 h 243"/>
              <a:gd name="T24" fmla="*/ 2147483647 w 309"/>
              <a:gd name="T25" fmla="*/ 2147483647 h 243"/>
              <a:gd name="T26" fmla="*/ 2147483647 w 309"/>
              <a:gd name="T27" fmla="*/ 2147483647 h 243"/>
              <a:gd name="T28" fmla="*/ 2147483647 w 309"/>
              <a:gd name="T29" fmla="*/ 2147483647 h 243"/>
              <a:gd name="T30" fmla="*/ 2147483647 w 309"/>
              <a:gd name="T31" fmla="*/ 2147483647 h 243"/>
              <a:gd name="T32" fmla="*/ 2147483647 w 309"/>
              <a:gd name="T33" fmla="*/ 2147483647 h 243"/>
              <a:gd name="T34" fmla="*/ 2147483647 w 309"/>
              <a:gd name="T35" fmla="*/ 2147483647 h 243"/>
              <a:gd name="T36" fmla="*/ 2147483647 w 309"/>
              <a:gd name="T37" fmla="*/ 2147483647 h 243"/>
              <a:gd name="T38" fmla="*/ 2147483647 w 309"/>
              <a:gd name="T39" fmla="*/ 2147483647 h 243"/>
              <a:gd name="T40" fmla="*/ 2147483647 w 309"/>
              <a:gd name="T41" fmla="*/ 2147483647 h 243"/>
              <a:gd name="T42" fmla="*/ 2147483647 w 309"/>
              <a:gd name="T43" fmla="*/ 2147483647 h 243"/>
              <a:gd name="T44" fmla="*/ 2147483647 w 309"/>
              <a:gd name="T45" fmla="*/ 2147483647 h 243"/>
              <a:gd name="T46" fmla="*/ 2147483647 w 309"/>
              <a:gd name="T47" fmla="*/ 2147483647 h 243"/>
              <a:gd name="T48" fmla="*/ 2147483647 w 309"/>
              <a:gd name="T49" fmla="*/ 2147483647 h 243"/>
              <a:gd name="T50" fmla="*/ 2147483647 w 309"/>
              <a:gd name="T51" fmla="*/ 2147483647 h 243"/>
              <a:gd name="T52" fmla="*/ 2147483647 w 309"/>
              <a:gd name="T53" fmla="*/ 2147483647 h 243"/>
              <a:gd name="T54" fmla="*/ 2147483647 w 309"/>
              <a:gd name="T55" fmla="*/ 2147483647 h 243"/>
              <a:gd name="T56" fmla="*/ 2147483647 w 309"/>
              <a:gd name="T57" fmla="*/ 2147483647 h 243"/>
              <a:gd name="T58" fmla="*/ 2147483647 w 309"/>
              <a:gd name="T59" fmla="*/ 2147483647 h 243"/>
              <a:gd name="T60" fmla="*/ 2147483647 w 309"/>
              <a:gd name="T61" fmla="*/ 2147483647 h 243"/>
              <a:gd name="T62" fmla="*/ 2147483647 w 309"/>
              <a:gd name="T63" fmla="*/ 2147483647 h 243"/>
              <a:gd name="T64" fmla="*/ 2147483647 w 309"/>
              <a:gd name="T65" fmla="*/ 2147483647 h 243"/>
              <a:gd name="T66" fmla="*/ 2147483647 w 309"/>
              <a:gd name="T67" fmla="*/ 2147483647 h 243"/>
              <a:gd name="T68" fmla="*/ 2147483647 w 309"/>
              <a:gd name="T69" fmla="*/ 2147483647 h 243"/>
              <a:gd name="T70" fmla="*/ 2147483647 w 309"/>
              <a:gd name="T71" fmla="*/ 2147483647 h 243"/>
              <a:gd name="T72" fmla="*/ 2147483647 w 309"/>
              <a:gd name="T73" fmla="*/ 2147483647 h 243"/>
              <a:gd name="T74" fmla="*/ 2147483647 w 309"/>
              <a:gd name="T75" fmla="*/ 2147483647 h 24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309"/>
              <a:gd name="T115" fmla="*/ 0 h 243"/>
              <a:gd name="T116" fmla="*/ 309 w 309"/>
              <a:gd name="T117" fmla="*/ 243 h 243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309" h="243">
                <a:moveTo>
                  <a:pt x="21" y="37"/>
                </a:moveTo>
                <a:lnTo>
                  <a:pt x="29" y="32"/>
                </a:lnTo>
                <a:lnTo>
                  <a:pt x="37" y="28"/>
                </a:lnTo>
                <a:lnTo>
                  <a:pt x="46" y="22"/>
                </a:lnTo>
                <a:lnTo>
                  <a:pt x="54" y="19"/>
                </a:lnTo>
                <a:lnTo>
                  <a:pt x="66" y="15"/>
                </a:lnTo>
                <a:lnTo>
                  <a:pt x="81" y="9"/>
                </a:lnTo>
                <a:lnTo>
                  <a:pt x="93" y="7"/>
                </a:lnTo>
                <a:lnTo>
                  <a:pt x="104" y="4"/>
                </a:lnTo>
                <a:lnTo>
                  <a:pt x="114" y="4"/>
                </a:lnTo>
                <a:lnTo>
                  <a:pt x="127" y="2"/>
                </a:lnTo>
                <a:lnTo>
                  <a:pt x="137" y="0"/>
                </a:lnTo>
                <a:lnTo>
                  <a:pt x="151" y="0"/>
                </a:lnTo>
                <a:lnTo>
                  <a:pt x="162" y="0"/>
                </a:lnTo>
                <a:lnTo>
                  <a:pt x="178" y="0"/>
                </a:lnTo>
                <a:lnTo>
                  <a:pt x="191" y="2"/>
                </a:lnTo>
                <a:lnTo>
                  <a:pt x="203" y="4"/>
                </a:lnTo>
                <a:lnTo>
                  <a:pt x="216" y="7"/>
                </a:lnTo>
                <a:lnTo>
                  <a:pt x="228" y="9"/>
                </a:lnTo>
                <a:lnTo>
                  <a:pt x="238" y="11"/>
                </a:lnTo>
                <a:lnTo>
                  <a:pt x="253" y="17"/>
                </a:lnTo>
                <a:lnTo>
                  <a:pt x="265" y="22"/>
                </a:lnTo>
                <a:lnTo>
                  <a:pt x="274" y="28"/>
                </a:lnTo>
                <a:lnTo>
                  <a:pt x="282" y="34"/>
                </a:lnTo>
                <a:lnTo>
                  <a:pt x="290" y="37"/>
                </a:lnTo>
                <a:lnTo>
                  <a:pt x="299" y="48"/>
                </a:lnTo>
                <a:lnTo>
                  <a:pt x="305" y="58"/>
                </a:lnTo>
                <a:lnTo>
                  <a:pt x="309" y="67"/>
                </a:lnTo>
                <a:lnTo>
                  <a:pt x="309" y="73"/>
                </a:lnTo>
                <a:lnTo>
                  <a:pt x="309" y="82"/>
                </a:lnTo>
                <a:lnTo>
                  <a:pt x="307" y="88"/>
                </a:lnTo>
                <a:lnTo>
                  <a:pt x="303" y="95"/>
                </a:lnTo>
                <a:lnTo>
                  <a:pt x="297" y="105"/>
                </a:lnTo>
                <a:lnTo>
                  <a:pt x="288" y="112"/>
                </a:lnTo>
                <a:lnTo>
                  <a:pt x="276" y="122"/>
                </a:lnTo>
                <a:lnTo>
                  <a:pt x="263" y="127"/>
                </a:lnTo>
                <a:lnTo>
                  <a:pt x="253" y="133"/>
                </a:lnTo>
                <a:lnTo>
                  <a:pt x="243" y="138"/>
                </a:lnTo>
                <a:lnTo>
                  <a:pt x="232" y="142"/>
                </a:lnTo>
                <a:lnTo>
                  <a:pt x="222" y="144"/>
                </a:lnTo>
                <a:lnTo>
                  <a:pt x="209" y="159"/>
                </a:lnTo>
                <a:lnTo>
                  <a:pt x="222" y="170"/>
                </a:lnTo>
                <a:lnTo>
                  <a:pt x="207" y="187"/>
                </a:lnTo>
                <a:lnTo>
                  <a:pt x="222" y="200"/>
                </a:lnTo>
                <a:lnTo>
                  <a:pt x="201" y="219"/>
                </a:lnTo>
                <a:lnTo>
                  <a:pt x="224" y="243"/>
                </a:lnTo>
                <a:lnTo>
                  <a:pt x="182" y="215"/>
                </a:lnTo>
                <a:lnTo>
                  <a:pt x="201" y="200"/>
                </a:lnTo>
                <a:lnTo>
                  <a:pt x="185" y="187"/>
                </a:lnTo>
                <a:lnTo>
                  <a:pt x="201" y="170"/>
                </a:lnTo>
                <a:lnTo>
                  <a:pt x="189" y="157"/>
                </a:lnTo>
                <a:lnTo>
                  <a:pt x="197" y="148"/>
                </a:lnTo>
                <a:lnTo>
                  <a:pt x="182" y="150"/>
                </a:lnTo>
                <a:lnTo>
                  <a:pt x="170" y="151"/>
                </a:lnTo>
                <a:lnTo>
                  <a:pt x="156" y="151"/>
                </a:lnTo>
                <a:lnTo>
                  <a:pt x="147" y="151"/>
                </a:lnTo>
                <a:lnTo>
                  <a:pt x="137" y="150"/>
                </a:lnTo>
                <a:lnTo>
                  <a:pt x="126" y="150"/>
                </a:lnTo>
                <a:lnTo>
                  <a:pt x="114" y="148"/>
                </a:lnTo>
                <a:lnTo>
                  <a:pt x="98" y="144"/>
                </a:lnTo>
                <a:lnTo>
                  <a:pt x="85" y="142"/>
                </a:lnTo>
                <a:lnTo>
                  <a:pt x="73" y="138"/>
                </a:lnTo>
                <a:lnTo>
                  <a:pt x="60" y="133"/>
                </a:lnTo>
                <a:lnTo>
                  <a:pt x="52" y="131"/>
                </a:lnTo>
                <a:lnTo>
                  <a:pt x="41" y="125"/>
                </a:lnTo>
                <a:lnTo>
                  <a:pt x="31" y="118"/>
                </a:lnTo>
                <a:lnTo>
                  <a:pt x="21" y="112"/>
                </a:lnTo>
                <a:lnTo>
                  <a:pt x="13" y="105"/>
                </a:lnTo>
                <a:lnTo>
                  <a:pt x="8" y="97"/>
                </a:lnTo>
                <a:lnTo>
                  <a:pt x="4" y="86"/>
                </a:lnTo>
                <a:lnTo>
                  <a:pt x="0" y="77"/>
                </a:lnTo>
                <a:lnTo>
                  <a:pt x="2" y="67"/>
                </a:lnTo>
                <a:lnTo>
                  <a:pt x="4" y="60"/>
                </a:lnTo>
                <a:lnTo>
                  <a:pt x="8" y="54"/>
                </a:lnTo>
                <a:lnTo>
                  <a:pt x="13" y="47"/>
                </a:lnTo>
                <a:lnTo>
                  <a:pt x="21" y="37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8203" name="Text Box 30"/>
          <p:cNvSpPr txBox="1">
            <a:spLocks noChangeArrowheads="1"/>
          </p:cNvSpPr>
          <p:nvPr/>
        </p:nvSpPr>
        <p:spPr bwMode="auto">
          <a:xfrm>
            <a:off x="3643313" y="214313"/>
            <a:ext cx="208597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r>
              <a:rPr lang="ko-KR" altLang="en-US" sz="2800">
                <a:latin typeface="HY엽서L" pitchFamily="18" charset="-127"/>
                <a:ea typeface="HY엽서L" pitchFamily="18" charset="-127"/>
              </a:rPr>
              <a:t> </a:t>
            </a:r>
            <a:endParaRPr lang="en-US" altLang="ko-KR" sz="2800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800">
                <a:latin typeface="HY엽서L" pitchFamily="18" charset="-127"/>
                <a:ea typeface="HY엽서L" pitchFamily="18" charset="-127"/>
              </a:rPr>
              <a:t>재래시장</a:t>
            </a:r>
            <a:endParaRPr lang="en-US" altLang="ko-KR" sz="2800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800">
                <a:latin typeface="HY엽서L" pitchFamily="18" charset="-127"/>
                <a:ea typeface="HY엽서L" pitchFamily="18" charset="-127"/>
              </a:rPr>
              <a:t> 에서</a:t>
            </a:r>
          </a:p>
        </p:txBody>
      </p:sp>
    </p:spTree>
  </p:cSld>
  <p:clrMapOvr>
    <a:masterClrMapping/>
  </p:clrMapOvr>
  <p:transition advClick="0"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9" name="그룹 26"/>
          <p:cNvGrpSpPr>
            <a:grpSpLocks/>
          </p:cNvGrpSpPr>
          <p:nvPr/>
        </p:nvGrpSpPr>
        <p:grpSpPr bwMode="auto">
          <a:xfrm>
            <a:off x="6572250" y="714375"/>
            <a:ext cx="863600" cy="360363"/>
            <a:chOff x="1708136" y="1354138"/>
            <a:chExt cx="863600" cy="360362"/>
          </a:xfrm>
        </p:grpSpPr>
        <p:sp>
          <p:nvSpPr>
            <p:cNvPr id="9243" name="AutoShape 28"/>
            <p:cNvSpPr>
              <a:spLocks noChangeArrowheads="1"/>
            </p:cNvSpPr>
            <p:nvPr/>
          </p:nvSpPr>
          <p:spPr bwMode="auto">
            <a:xfrm>
              <a:off x="1763713" y="1412875"/>
              <a:ext cx="722312" cy="241300"/>
            </a:xfrm>
            <a:prstGeom prst="homePlate">
              <a:avLst>
                <a:gd name="adj" fmla="val 99781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9244" name="Rectangle 27"/>
            <p:cNvSpPr>
              <a:spLocks noChangeArrowheads="1"/>
            </p:cNvSpPr>
            <p:nvPr/>
          </p:nvSpPr>
          <p:spPr bwMode="auto">
            <a:xfrm>
              <a:off x="1708136" y="1354138"/>
              <a:ext cx="863600" cy="360362"/>
            </a:xfrm>
            <a:prstGeom prst="rect">
              <a:avLst/>
            </a:prstGeom>
            <a:noFill/>
            <a:ln w="25400" algn="ctr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graphicFrame>
        <p:nvGraphicFramePr>
          <p:cNvPr id="9218" name="Object 4">
            <a:hlinkClick r:id="" action="ppaction://ole?verb=0"/>
          </p:cNvPr>
          <p:cNvGraphicFramePr>
            <a:graphicFrameLocks noGrp="1"/>
          </p:cNvGraphicFramePr>
          <p:nvPr>
            <p:ph/>
          </p:nvPr>
        </p:nvGraphicFramePr>
        <p:xfrm>
          <a:off x="468313" y="1285875"/>
          <a:ext cx="573087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5" name="클립" r:id="rId3" imgW="2228850" imgH="2095500" progId="">
                  <p:embed/>
                </p:oleObj>
              </mc:Choice>
              <mc:Fallback>
                <p:oleObj name="클립" r:id="rId3" imgW="2228850" imgH="2095500" progId="">
                  <p:embed/>
                  <p:pic>
                    <p:nvPicPr>
                      <p:cNvPr id="0" name="Picture 47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285875"/>
                        <a:ext cx="573087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220" name="Group 7"/>
          <p:cNvGrpSpPr>
            <a:grpSpLocks/>
          </p:cNvGrpSpPr>
          <p:nvPr/>
        </p:nvGrpSpPr>
        <p:grpSpPr bwMode="auto">
          <a:xfrm>
            <a:off x="279400" y="785813"/>
            <a:ext cx="8650288" cy="409575"/>
            <a:chOff x="176" y="995"/>
            <a:chExt cx="3520" cy="258"/>
          </a:xfrm>
        </p:grpSpPr>
        <p:sp>
          <p:nvSpPr>
            <p:cNvPr id="9228" name="Line 8"/>
            <p:cNvSpPr>
              <a:spLocks noChangeShapeType="1"/>
            </p:cNvSpPr>
            <p:nvPr/>
          </p:nvSpPr>
          <p:spPr bwMode="auto">
            <a:xfrm>
              <a:off x="176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229" name="Line 9"/>
            <p:cNvSpPr>
              <a:spLocks noChangeShapeType="1"/>
            </p:cNvSpPr>
            <p:nvPr/>
          </p:nvSpPr>
          <p:spPr bwMode="auto">
            <a:xfrm>
              <a:off x="763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230" name="Line 10"/>
            <p:cNvSpPr>
              <a:spLocks noChangeShapeType="1"/>
            </p:cNvSpPr>
            <p:nvPr/>
          </p:nvSpPr>
          <p:spPr bwMode="auto">
            <a:xfrm>
              <a:off x="1348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231" name="Line 11"/>
            <p:cNvSpPr>
              <a:spLocks noChangeShapeType="1"/>
            </p:cNvSpPr>
            <p:nvPr/>
          </p:nvSpPr>
          <p:spPr bwMode="auto">
            <a:xfrm>
              <a:off x="1957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232" name="Line 12"/>
            <p:cNvSpPr>
              <a:spLocks noChangeShapeType="1"/>
            </p:cNvSpPr>
            <p:nvPr/>
          </p:nvSpPr>
          <p:spPr bwMode="auto">
            <a:xfrm>
              <a:off x="2589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233" name="Line 13"/>
            <p:cNvSpPr>
              <a:spLocks noChangeShapeType="1"/>
            </p:cNvSpPr>
            <p:nvPr/>
          </p:nvSpPr>
          <p:spPr bwMode="auto">
            <a:xfrm>
              <a:off x="3175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234" name="Text Box 14"/>
            <p:cNvSpPr txBox="1">
              <a:spLocks noChangeArrowheads="1"/>
            </p:cNvSpPr>
            <p:nvPr/>
          </p:nvSpPr>
          <p:spPr bwMode="auto">
            <a:xfrm>
              <a:off x="357" y="996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3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9235" name="Text Box 15"/>
            <p:cNvSpPr txBox="1">
              <a:spLocks noChangeArrowheads="1"/>
            </p:cNvSpPr>
            <p:nvPr/>
          </p:nvSpPr>
          <p:spPr bwMode="auto">
            <a:xfrm>
              <a:off x="949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4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9236" name="Text Box 16"/>
            <p:cNvSpPr txBox="1">
              <a:spLocks noChangeArrowheads="1"/>
            </p:cNvSpPr>
            <p:nvPr/>
          </p:nvSpPr>
          <p:spPr bwMode="auto">
            <a:xfrm>
              <a:off x="1548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5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9237" name="Text Box 17"/>
            <p:cNvSpPr txBox="1">
              <a:spLocks noChangeArrowheads="1"/>
            </p:cNvSpPr>
            <p:nvPr/>
          </p:nvSpPr>
          <p:spPr bwMode="auto">
            <a:xfrm>
              <a:off x="2194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6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9238" name="Text Box 18"/>
            <p:cNvSpPr txBox="1">
              <a:spLocks noChangeArrowheads="1"/>
            </p:cNvSpPr>
            <p:nvPr/>
          </p:nvSpPr>
          <p:spPr bwMode="auto">
            <a:xfrm>
              <a:off x="2789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7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9239" name="Text Box 19"/>
            <p:cNvSpPr txBox="1">
              <a:spLocks noChangeArrowheads="1"/>
            </p:cNvSpPr>
            <p:nvPr/>
          </p:nvSpPr>
          <p:spPr bwMode="auto">
            <a:xfrm>
              <a:off x="3350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8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9240" name="Line 20"/>
            <p:cNvSpPr>
              <a:spLocks noChangeShapeType="1"/>
            </p:cNvSpPr>
            <p:nvPr/>
          </p:nvSpPr>
          <p:spPr bwMode="auto">
            <a:xfrm flipV="1">
              <a:off x="188" y="1162"/>
              <a:ext cx="3508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241" name="Line 21"/>
            <p:cNvSpPr>
              <a:spLocks noChangeShapeType="1"/>
            </p:cNvSpPr>
            <p:nvPr/>
          </p:nvSpPr>
          <p:spPr bwMode="auto">
            <a:xfrm>
              <a:off x="3684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242" name="Line 22"/>
            <p:cNvSpPr>
              <a:spLocks noChangeShapeType="1"/>
            </p:cNvSpPr>
            <p:nvPr/>
          </p:nvSpPr>
          <p:spPr bwMode="auto">
            <a:xfrm flipV="1">
              <a:off x="697" y="1162"/>
              <a:ext cx="2999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9221" name="Text Box 24"/>
          <p:cNvSpPr txBox="1">
            <a:spLocks noChangeArrowheads="1"/>
          </p:cNvSpPr>
          <p:nvPr/>
        </p:nvSpPr>
        <p:spPr bwMode="auto">
          <a:xfrm>
            <a:off x="1042988" y="1357313"/>
            <a:ext cx="18780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r>
              <a:rPr lang="ko-KR" altLang="en-US"/>
              <a:t>홍보 활동입니다</a:t>
            </a:r>
          </a:p>
        </p:txBody>
      </p:sp>
      <p:pic>
        <p:nvPicPr>
          <p:cNvPr id="17101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12215813" y="-71366063"/>
            <a:ext cx="714375" cy="439261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sp>
        <p:nvSpPr>
          <p:cNvPr id="17408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endParaRPr lang="ko-KR" altLang="ko-KR"/>
          </a:p>
        </p:txBody>
      </p:sp>
      <p:pic>
        <p:nvPicPr>
          <p:cNvPr id="9224" name="그림 27" descr="S8000132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2071688"/>
            <a:ext cx="4429125" cy="464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그림 29" descr="SV103855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2071688"/>
            <a:ext cx="4429125" cy="478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6" name="Freeform 29"/>
          <p:cNvSpPr>
            <a:spLocks/>
          </p:cNvSpPr>
          <p:nvPr/>
        </p:nvSpPr>
        <p:spPr bwMode="auto">
          <a:xfrm>
            <a:off x="3014663" y="285750"/>
            <a:ext cx="3414712" cy="3097213"/>
          </a:xfrm>
          <a:custGeom>
            <a:avLst/>
            <a:gdLst>
              <a:gd name="T0" fmla="*/ 2147483647 w 309"/>
              <a:gd name="T1" fmla="*/ 2147483647 h 243"/>
              <a:gd name="T2" fmla="*/ 2147483647 w 309"/>
              <a:gd name="T3" fmla="*/ 2147483647 h 243"/>
              <a:gd name="T4" fmla="*/ 2147483647 w 309"/>
              <a:gd name="T5" fmla="*/ 2147483647 h 243"/>
              <a:gd name="T6" fmla="*/ 2147483647 w 309"/>
              <a:gd name="T7" fmla="*/ 2147483647 h 243"/>
              <a:gd name="T8" fmla="*/ 2147483647 w 309"/>
              <a:gd name="T9" fmla="*/ 2147483647 h 243"/>
              <a:gd name="T10" fmla="*/ 2147483647 w 309"/>
              <a:gd name="T11" fmla="*/ 0 h 243"/>
              <a:gd name="T12" fmla="*/ 2147483647 w 309"/>
              <a:gd name="T13" fmla="*/ 0 h 243"/>
              <a:gd name="T14" fmla="*/ 2147483647 w 309"/>
              <a:gd name="T15" fmla="*/ 2147483647 h 243"/>
              <a:gd name="T16" fmla="*/ 2147483647 w 309"/>
              <a:gd name="T17" fmla="*/ 2147483647 h 243"/>
              <a:gd name="T18" fmla="*/ 2147483647 w 309"/>
              <a:gd name="T19" fmla="*/ 2147483647 h 243"/>
              <a:gd name="T20" fmla="*/ 2147483647 w 309"/>
              <a:gd name="T21" fmla="*/ 2147483647 h 243"/>
              <a:gd name="T22" fmla="*/ 2147483647 w 309"/>
              <a:gd name="T23" fmla="*/ 2147483647 h 243"/>
              <a:gd name="T24" fmla="*/ 2147483647 w 309"/>
              <a:gd name="T25" fmla="*/ 2147483647 h 243"/>
              <a:gd name="T26" fmla="*/ 2147483647 w 309"/>
              <a:gd name="T27" fmla="*/ 2147483647 h 243"/>
              <a:gd name="T28" fmla="*/ 2147483647 w 309"/>
              <a:gd name="T29" fmla="*/ 2147483647 h 243"/>
              <a:gd name="T30" fmla="*/ 2147483647 w 309"/>
              <a:gd name="T31" fmla="*/ 2147483647 h 243"/>
              <a:gd name="T32" fmla="*/ 2147483647 w 309"/>
              <a:gd name="T33" fmla="*/ 2147483647 h 243"/>
              <a:gd name="T34" fmla="*/ 2147483647 w 309"/>
              <a:gd name="T35" fmla="*/ 2147483647 h 243"/>
              <a:gd name="T36" fmla="*/ 2147483647 w 309"/>
              <a:gd name="T37" fmla="*/ 2147483647 h 243"/>
              <a:gd name="T38" fmla="*/ 2147483647 w 309"/>
              <a:gd name="T39" fmla="*/ 2147483647 h 243"/>
              <a:gd name="T40" fmla="*/ 2147483647 w 309"/>
              <a:gd name="T41" fmla="*/ 2147483647 h 243"/>
              <a:gd name="T42" fmla="*/ 2147483647 w 309"/>
              <a:gd name="T43" fmla="*/ 2147483647 h 243"/>
              <a:gd name="T44" fmla="*/ 2147483647 w 309"/>
              <a:gd name="T45" fmla="*/ 2147483647 h 243"/>
              <a:gd name="T46" fmla="*/ 2147483647 w 309"/>
              <a:gd name="T47" fmla="*/ 2147483647 h 243"/>
              <a:gd name="T48" fmla="*/ 2147483647 w 309"/>
              <a:gd name="T49" fmla="*/ 2147483647 h 243"/>
              <a:gd name="T50" fmla="*/ 2147483647 w 309"/>
              <a:gd name="T51" fmla="*/ 2147483647 h 243"/>
              <a:gd name="T52" fmla="*/ 2147483647 w 309"/>
              <a:gd name="T53" fmla="*/ 2147483647 h 243"/>
              <a:gd name="T54" fmla="*/ 2147483647 w 309"/>
              <a:gd name="T55" fmla="*/ 2147483647 h 243"/>
              <a:gd name="T56" fmla="*/ 2147483647 w 309"/>
              <a:gd name="T57" fmla="*/ 2147483647 h 243"/>
              <a:gd name="T58" fmla="*/ 2147483647 w 309"/>
              <a:gd name="T59" fmla="*/ 2147483647 h 243"/>
              <a:gd name="T60" fmla="*/ 2147483647 w 309"/>
              <a:gd name="T61" fmla="*/ 2147483647 h 243"/>
              <a:gd name="T62" fmla="*/ 2147483647 w 309"/>
              <a:gd name="T63" fmla="*/ 2147483647 h 243"/>
              <a:gd name="T64" fmla="*/ 2147483647 w 309"/>
              <a:gd name="T65" fmla="*/ 2147483647 h 243"/>
              <a:gd name="T66" fmla="*/ 2147483647 w 309"/>
              <a:gd name="T67" fmla="*/ 2147483647 h 243"/>
              <a:gd name="T68" fmla="*/ 2147483647 w 309"/>
              <a:gd name="T69" fmla="*/ 2147483647 h 243"/>
              <a:gd name="T70" fmla="*/ 2147483647 w 309"/>
              <a:gd name="T71" fmla="*/ 2147483647 h 243"/>
              <a:gd name="T72" fmla="*/ 2147483647 w 309"/>
              <a:gd name="T73" fmla="*/ 2147483647 h 243"/>
              <a:gd name="T74" fmla="*/ 2147483647 w 309"/>
              <a:gd name="T75" fmla="*/ 2147483647 h 24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309"/>
              <a:gd name="T115" fmla="*/ 0 h 243"/>
              <a:gd name="T116" fmla="*/ 309 w 309"/>
              <a:gd name="T117" fmla="*/ 243 h 243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309" h="243">
                <a:moveTo>
                  <a:pt x="21" y="37"/>
                </a:moveTo>
                <a:lnTo>
                  <a:pt x="29" y="32"/>
                </a:lnTo>
                <a:lnTo>
                  <a:pt x="37" y="28"/>
                </a:lnTo>
                <a:lnTo>
                  <a:pt x="46" y="22"/>
                </a:lnTo>
                <a:lnTo>
                  <a:pt x="54" y="19"/>
                </a:lnTo>
                <a:lnTo>
                  <a:pt x="66" y="15"/>
                </a:lnTo>
                <a:lnTo>
                  <a:pt x="81" y="9"/>
                </a:lnTo>
                <a:lnTo>
                  <a:pt x="93" y="7"/>
                </a:lnTo>
                <a:lnTo>
                  <a:pt x="104" y="4"/>
                </a:lnTo>
                <a:lnTo>
                  <a:pt x="114" y="4"/>
                </a:lnTo>
                <a:lnTo>
                  <a:pt x="127" y="2"/>
                </a:lnTo>
                <a:lnTo>
                  <a:pt x="137" y="0"/>
                </a:lnTo>
                <a:lnTo>
                  <a:pt x="151" y="0"/>
                </a:lnTo>
                <a:lnTo>
                  <a:pt x="162" y="0"/>
                </a:lnTo>
                <a:lnTo>
                  <a:pt x="178" y="0"/>
                </a:lnTo>
                <a:lnTo>
                  <a:pt x="191" y="2"/>
                </a:lnTo>
                <a:lnTo>
                  <a:pt x="203" y="4"/>
                </a:lnTo>
                <a:lnTo>
                  <a:pt x="216" y="7"/>
                </a:lnTo>
                <a:lnTo>
                  <a:pt x="228" y="9"/>
                </a:lnTo>
                <a:lnTo>
                  <a:pt x="238" y="11"/>
                </a:lnTo>
                <a:lnTo>
                  <a:pt x="253" y="17"/>
                </a:lnTo>
                <a:lnTo>
                  <a:pt x="265" y="22"/>
                </a:lnTo>
                <a:lnTo>
                  <a:pt x="274" y="28"/>
                </a:lnTo>
                <a:lnTo>
                  <a:pt x="282" y="34"/>
                </a:lnTo>
                <a:lnTo>
                  <a:pt x="290" y="37"/>
                </a:lnTo>
                <a:lnTo>
                  <a:pt x="299" y="48"/>
                </a:lnTo>
                <a:lnTo>
                  <a:pt x="305" y="58"/>
                </a:lnTo>
                <a:lnTo>
                  <a:pt x="309" y="67"/>
                </a:lnTo>
                <a:lnTo>
                  <a:pt x="309" y="73"/>
                </a:lnTo>
                <a:lnTo>
                  <a:pt x="309" y="82"/>
                </a:lnTo>
                <a:lnTo>
                  <a:pt x="307" y="88"/>
                </a:lnTo>
                <a:lnTo>
                  <a:pt x="303" y="95"/>
                </a:lnTo>
                <a:lnTo>
                  <a:pt x="297" y="105"/>
                </a:lnTo>
                <a:lnTo>
                  <a:pt x="288" y="112"/>
                </a:lnTo>
                <a:lnTo>
                  <a:pt x="276" y="122"/>
                </a:lnTo>
                <a:lnTo>
                  <a:pt x="263" y="127"/>
                </a:lnTo>
                <a:lnTo>
                  <a:pt x="253" y="133"/>
                </a:lnTo>
                <a:lnTo>
                  <a:pt x="243" y="138"/>
                </a:lnTo>
                <a:lnTo>
                  <a:pt x="232" y="142"/>
                </a:lnTo>
                <a:lnTo>
                  <a:pt x="222" y="144"/>
                </a:lnTo>
                <a:lnTo>
                  <a:pt x="209" y="159"/>
                </a:lnTo>
                <a:lnTo>
                  <a:pt x="222" y="170"/>
                </a:lnTo>
                <a:lnTo>
                  <a:pt x="207" y="187"/>
                </a:lnTo>
                <a:lnTo>
                  <a:pt x="222" y="200"/>
                </a:lnTo>
                <a:lnTo>
                  <a:pt x="201" y="219"/>
                </a:lnTo>
                <a:lnTo>
                  <a:pt x="224" y="243"/>
                </a:lnTo>
                <a:lnTo>
                  <a:pt x="182" y="215"/>
                </a:lnTo>
                <a:lnTo>
                  <a:pt x="201" y="200"/>
                </a:lnTo>
                <a:lnTo>
                  <a:pt x="185" y="187"/>
                </a:lnTo>
                <a:lnTo>
                  <a:pt x="201" y="170"/>
                </a:lnTo>
                <a:lnTo>
                  <a:pt x="189" y="157"/>
                </a:lnTo>
                <a:lnTo>
                  <a:pt x="197" y="148"/>
                </a:lnTo>
                <a:lnTo>
                  <a:pt x="182" y="150"/>
                </a:lnTo>
                <a:lnTo>
                  <a:pt x="170" y="151"/>
                </a:lnTo>
                <a:lnTo>
                  <a:pt x="156" y="151"/>
                </a:lnTo>
                <a:lnTo>
                  <a:pt x="147" y="151"/>
                </a:lnTo>
                <a:lnTo>
                  <a:pt x="137" y="150"/>
                </a:lnTo>
                <a:lnTo>
                  <a:pt x="126" y="150"/>
                </a:lnTo>
                <a:lnTo>
                  <a:pt x="114" y="148"/>
                </a:lnTo>
                <a:lnTo>
                  <a:pt x="98" y="144"/>
                </a:lnTo>
                <a:lnTo>
                  <a:pt x="85" y="142"/>
                </a:lnTo>
                <a:lnTo>
                  <a:pt x="73" y="138"/>
                </a:lnTo>
                <a:lnTo>
                  <a:pt x="60" y="133"/>
                </a:lnTo>
                <a:lnTo>
                  <a:pt x="52" y="131"/>
                </a:lnTo>
                <a:lnTo>
                  <a:pt x="41" y="125"/>
                </a:lnTo>
                <a:lnTo>
                  <a:pt x="31" y="118"/>
                </a:lnTo>
                <a:lnTo>
                  <a:pt x="21" y="112"/>
                </a:lnTo>
                <a:lnTo>
                  <a:pt x="13" y="105"/>
                </a:lnTo>
                <a:lnTo>
                  <a:pt x="8" y="97"/>
                </a:lnTo>
                <a:lnTo>
                  <a:pt x="4" y="86"/>
                </a:lnTo>
                <a:lnTo>
                  <a:pt x="0" y="77"/>
                </a:lnTo>
                <a:lnTo>
                  <a:pt x="2" y="67"/>
                </a:lnTo>
                <a:lnTo>
                  <a:pt x="4" y="60"/>
                </a:lnTo>
                <a:lnTo>
                  <a:pt x="8" y="54"/>
                </a:lnTo>
                <a:lnTo>
                  <a:pt x="13" y="47"/>
                </a:lnTo>
                <a:lnTo>
                  <a:pt x="21" y="37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10252" name="Text Box 30"/>
          <p:cNvSpPr txBox="1">
            <a:spLocks noChangeArrowheads="1"/>
          </p:cNvSpPr>
          <p:nvPr/>
        </p:nvSpPr>
        <p:spPr bwMode="auto">
          <a:xfrm>
            <a:off x="3214688" y="112713"/>
            <a:ext cx="3071812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r>
              <a:rPr lang="ko-KR" altLang="en-US" sz="2800">
                <a:latin typeface="HY엽서L" pitchFamily="18" charset="-127"/>
                <a:ea typeface="HY엽서L" pitchFamily="18" charset="-127"/>
              </a:rPr>
              <a:t> </a:t>
            </a:r>
            <a:endParaRPr lang="en-US" altLang="ko-KR" sz="2800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800">
                <a:latin typeface="HY엽서L" pitchFamily="18" charset="-127"/>
                <a:ea typeface="HY엽서L" pitchFamily="18" charset="-127"/>
              </a:rPr>
              <a:t>국민건강관리공단</a:t>
            </a:r>
            <a:endParaRPr lang="en-US" altLang="ko-KR" sz="2800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800">
                <a:latin typeface="HY엽서L" pitchFamily="18" charset="-127"/>
                <a:ea typeface="HY엽서L" pitchFamily="18" charset="-127"/>
              </a:rPr>
              <a:t>논산지사와</a:t>
            </a:r>
            <a:endParaRPr lang="en-US" altLang="ko-KR" sz="2800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800">
                <a:latin typeface="HY엽서L" pitchFamily="18" charset="-127"/>
                <a:ea typeface="HY엽서L" pitchFamily="18" charset="-127"/>
              </a:rPr>
              <a:t>함께</a:t>
            </a:r>
          </a:p>
        </p:txBody>
      </p:sp>
    </p:spTree>
  </p:cSld>
  <p:clrMapOvr>
    <a:masterClrMapping/>
  </p:clrMapOvr>
  <p:transition advClick="0"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3" name="그룹 26"/>
          <p:cNvGrpSpPr>
            <a:grpSpLocks/>
          </p:cNvGrpSpPr>
          <p:nvPr/>
        </p:nvGrpSpPr>
        <p:grpSpPr bwMode="auto">
          <a:xfrm>
            <a:off x="8001000" y="714375"/>
            <a:ext cx="863600" cy="360363"/>
            <a:chOff x="1708136" y="1354138"/>
            <a:chExt cx="863600" cy="360362"/>
          </a:xfrm>
        </p:grpSpPr>
        <p:sp>
          <p:nvSpPr>
            <p:cNvPr id="10267" name="AutoShape 28"/>
            <p:cNvSpPr>
              <a:spLocks noChangeArrowheads="1"/>
            </p:cNvSpPr>
            <p:nvPr/>
          </p:nvSpPr>
          <p:spPr bwMode="auto">
            <a:xfrm>
              <a:off x="1763713" y="1412875"/>
              <a:ext cx="722312" cy="241300"/>
            </a:xfrm>
            <a:prstGeom prst="homePlate">
              <a:avLst>
                <a:gd name="adj" fmla="val 99781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0268" name="Rectangle 27"/>
            <p:cNvSpPr>
              <a:spLocks noChangeArrowheads="1"/>
            </p:cNvSpPr>
            <p:nvPr/>
          </p:nvSpPr>
          <p:spPr bwMode="auto">
            <a:xfrm>
              <a:off x="1708136" y="1354138"/>
              <a:ext cx="863600" cy="360362"/>
            </a:xfrm>
            <a:prstGeom prst="rect">
              <a:avLst/>
            </a:prstGeom>
            <a:noFill/>
            <a:ln w="25400" algn="ctr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graphicFrame>
        <p:nvGraphicFramePr>
          <p:cNvPr id="10242" name="Object 4">
            <a:hlinkClick r:id="" action="ppaction://ole?verb=0"/>
          </p:cNvPr>
          <p:cNvGraphicFramePr>
            <a:graphicFrameLocks noGrp="1"/>
          </p:cNvGraphicFramePr>
          <p:nvPr>
            <p:ph/>
          </p:nvPr>
        </p:nvGraphicFramePr>
        <p:xfrm>
          <a:off x="468313" y="1285875"/>
          <a:ext cx="573087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9" name="클립" r:id="rId3" imgW="2228850" imgH="2095500" progId="">
                  <p:embed/>
                </p:oleObj>
              </mc:Choice>
              <mc:Fallback>
                <p:oleObj name="클립" r:id="rId3" imgW="2228850" imgH="2095500" progId="">
                  <p:embed/>
                  <p:pic>
                    <p:nvPicPr>
                      <p:cNvPr id="0" name="Picture 47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285875"/>
                        <a:ext cx="573087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244" name="Group 7"/>
          <p:cNvGrpSpPr>
            <a:grpSpLocks/>
          </p:cNvGrpSpPr>
          <p:nvPr/>
        </p:nvGrpSpPr>
        <p:grpSpPr bwMode="auto">
          <a:xfrm>
            <a:off x="279400" y="785813"/>
            <a:ext cx="8650288" cy="409575"/>
            <a:chOff x="176" y="995"/>
            <a:chExt cx="3520" cy="258"/>
          </a:xfrm>
        </p:grpSpPr>
        <p:sp>
          <p:nvSpPr>
            <p:cNvPr id="10252" name="Line 8"/>
            <p:cNvSpPr>
              <a:spLocks noChangeShapeType="1"/>
            </p:cNvSpPr>
            <p:nvPr/>
          </p:nvSpPr>
          <p:spPr bwMode="auto">
            <a:xfrm>
              <a:off x="176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253" name="Line 9"/>
            <p:cNvSpPr>
              <a:spLocks noChangeShapeType="1"/>
            </p:cNvSpPr>
            <p:nvPr/>
          </p:nvSpPr>
          <p:spPr bwMode="auto">
            <a:xfrm>
              <a:off x="763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254" name="Line 10"/>
            <p:cNvSpPr>
              <a:spLocks noChangeShapeType="1"/>
            </p:cNvSpPr>
            <p:nvPr/>
          </p:nvSpPr>
          <p:spPr bwMode="auto">
            <a:xfrm>
              <a:off x="1348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255" name="Line 11"/>
            <p:cNvSpPr>
              <a:spLocks noChangeShapeType="1"/>
            </p:cNvSpPr>
            <p:nvPr/>
          </p:nvSpPr>
          <p:spPr bwMode="auto">
            <a:xfrm>
              <a:off x="1957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256" name="Line 12"/>
            <p:cNvSpPr>
              <a:spLocks noChangeShapeType="1"/>
            </p:cNvSpPr>
            <p:nvPr/>
          </p:nvSpPr>
          <p:spPr bwMode="auto">
            <a:xfrm>
              <a:off x="2589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257" name="Line 13"/>
            <p:cNvSpPr>
              <a:spLocks noChangeShapeType="1"/>
            </p:cNvSpPr>
            <p:nvPr/>
          </p:nvSpPr>
          <p:spPr bwMode="auto">
            <a:xfrm>
              <a:off x="3175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258" name="Text Box 14"/>
            <p:cNvSpPr txBox="1">
              <a:spLocks noChangeArrowheads="1"/>
            </p:cNvSpPr>
            <p:nvPr/>
          </p:nvSpPr>
          <p:spPr bwMode="auto">
            <a:xfrm>
              <a:off x="357" y="996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3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10259" name="Text Box 15"/>
            <p:cNvSpPr txBox="1">
              <a:spLocks noChangeArrowheads="1"/>
            </p:cNvSpPr>
            <p:nvPr/>
          </p:nvSpPr>
          <p:spPr bwMode="auto">
            <a:xfrm>
              <a:off x="949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4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10260" name="Text Box 16"/>
            <p:cNvSpPr txBox="1">
              <a:spLocks noChangeArrowheads="1"/>
            </p:cNvSpPr>
            <p:nvPr/>
          </p:nvSpPr>
          <p:spPr bwMode="auto">
            <a:xfrm>
              <a:off x="1548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5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10261" name="Text Box 17"/>
            <p:cNvSpPr txBox="1">
              <a:spLocks noChangeArrowheads="1"/>
            </p:cNvSpPr>
            <p:nvPr/>
          </p:nvSpPr>
          <p:spPr bwMode="auto">
            <a:xfrm>
              <a:off x="2194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6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10262" name="Text Box 18"/>
            <p:cNvSpPr txBox="1">
              <a:spLocks noChangeArrowheads="1"/>
            </p:cNvSpPr>
            <p:nvPr/>
          </p:nvSpPr>
          <p:spPr bwMode="auto">
            <a:xfrm>
              <a:off x="2789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7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10263" name="Text Box 19"/>
            <p:cNvSpPr txBox="1">
              <a:spLocks noChangeArrowheads="1"/>
            </p:cNvSpPr>
            <p:nvPr/>
          </p:nvSpPr>
          <p:spPr bwMode="auto">
            <a:xfrm>
              <a:off x="3350" y="995"/>
              <a:ext cx="21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8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10264" name="Line 20"/>
            <p:cNvSpPr>
              <a:spLocks noChangeShapeType="1"/>
            </p:cNvSpPr>
            <p:nvPr/>
          </p:nvSpPr>
          <p:spPr bwMode="auto">
            <a:xfrm flipV="1">
              <a:off x="188" y="1162"/>
              <a:ext cx="3508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265" name="Line 21"/>
            <p:cNvSpPr>
              <a:spLocks noChangeShapeType="1"/>
            </p:cNvSpPr>
            <p:nvPr/>
          </p:nvSpPr>
          <p:spPr bwMode="auto">
            <a:xfrm>
              <a:off x="3684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266" name="Line 22"/>
            <p:cNvSpPr>
              <a:spLocks noChangeShapeType="1"/>
            </p:cNvSpPr>
            <p:nvPr/>
          </p:nvSpPr>
          <p:spPr bwMode="auto">
            <a:xfrm flipV="1">
              <a:off x="697" y="1162"/>
              <a:ext cx="2999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0245" name="Text Box 24"/>
          <p:cNvSpPr txBox="1">
            <a:spLocks noChangeArrowheads="1"/>
          </p:cNvSpPr>
          <p:nvPr/>
        </p:nvSpPr>
        <p:spPr bwMode="auto">
          <a:xfrm>
            <a:off x="1042988" y="1357313"/>
            <a:ext cx="18780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r>
              <a:rPr lang="ko-KR" altLang="en-US"/>
              <a:t>홍보 활동입니다</a:t>
            </a:r>
          </a:p>
        </p:txBody>
      </p:sp>
      <p:pic>
        <p:nvPicPr>
          <p:cNvPr id="17101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12215813" y="-71366063"/>
            <a:ext cx="714375" cy="439261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sp>
        <p:nvSpPr>
          <p:cNvPr id="17408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endParaRPr lang="ko-KR" altLang="ko-KR"/>
          </a:p>
        </p:txBody>
      </p:sp>
      <p:pic>
        <p:nvPicPr>
          <p:cNvPr id="10248" name="그림 28" descr="사진 010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1857375"/>
            <a:ext cx="4357687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그림 32" descr="사진 013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57375"/>
            <a:ext cx="4572000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0" name="Freeform 29"/>
          <p:cNvSpPr>
            <a:spLocks/>
          </p:cNvSpPr>
          <p:nvPr/>
        </p:nvSpPr>
        <p:spPr bwMode="auto">
          <a:xfrm>
            <a:off x="3971925" y="428625"/>
            <a:ext cx="1800225" cy="3097213"/>
          </a:xfrm>
          <a:custGeom>
            <a:avLst/>
            <a:gdLst>
              <a:gd name="T0" fmla="*/ 2147483647 w 309"/>
              <a:gd name="T1" fmla="*/ 2147483647 h 243"/>
              <a:gd name="T2" fmla="*/ 2147483647 w 309"/>
              <a:gd name="T3" fmla="*/ 2147483647 h 243"/>
              <a:gd name="T4" fmla="*/ 2147483647 w 309"/>
              <a:gd name="T5" fmla="*/ 2147483647 h 243"/>
              <a:gd name="T6" fmla="*/ 2147483647 w 309"/>
              <a:gd name="T7" fmla="*/ 2147483647 h 243"/>
              <a:gd name="T8" fmla="*/ 2147483647 w 309"/>
              <a:gd name="T9" fmla="*/ 2147483647 h 243"/>
              <a:gd name="T10" fmla="*/ 2147483647 w 309"/>
              <a:gd name="T11" fmla="*/ 0 h 243"/>
              <a:gd name="T12" fmla="*/ 2147483647 w 309"/>
              <a:gd name="T13" fmla="*/ 0 h 243"/>
              <a:gd name="T14" fmla="*/ 2147483647 w 309"/>
              <a:gd name="T15" fmla="*/ 2147483647 h 243"/>
              <a:gd name="T16" fmla="*/ 2147483647 w 309"/>
              <a:gd name="T17" fmla="*/ 2147483647 h 243"/>
              <a:gd name="T18" fmla="*/ 2147483647 w 309"/>
              <a:gd name="T19" fmla="*/ 2147483647 h 243"/>
              <a:gd name="T20" fmla="*/ 2147483647 w 309"/>
              <a:gd name="T21" fmla="*/ 2147483647 h 243"/>
              <a:gd name="T22" fmla="*/ 2147483647 w 309"/>
              <a:gd name="T23" fmla="*/ 2147483647 h 243"/>
              <a:gd name="T24" fmla="*/ 2147483647 w 309"/>
              <a:gd name="T25" fmla="*/ 2147483647 h 243"/>
              <a:gd name="T26" fmla="*/ 2147483647 w 309"/>
              <a:gd name="T27" fmla="*/ 2147483647 h 243"/>
              <a:gd name="T28" fmla="*/ 2147483647 w 309"/>
              <a:gd name="T29" fmla="*/ 2147483647 h 243"/>
              <a:gd name="T30" fmla="*/ 2147483647 w 309"/>
              <a:gd name="T31" fmla="*/ 2147483647 h 243"/>
              <a:gd name="T32" fmla="*/ 2147483647 w 309"/>
              <a:gd name="T33" fmla="*/ 2147483647 h 243"/>
              <a:gd name="T34" fmla="*/ 2147483647 w 309"/>
              <a:gd name="T35" fmla="*/ 2147483647 h 243"/>
              <a:gd name="T36" fmla="*/ 2147483647 w 309"/>
              <a:gd name="T37" fmla="*/ 2147483647 h 243"/>
              <a:gd name="T38" fmla="*/ 2147483647 w 309"/>
              <a:gd name="T39" fmla="*/ 2147483647 h 243"/>
              <a:gd name="T40" fmla="*/ 2147483647 w 309"/>
              <a:gd name="T41" fmla="*/ 2147483647 h 243"/>
              <a:gd name="T42" fmla="*/ 2147483647 w 309"/>
              <a:gd name="T43" fmla="*/ 2147483647 h 243"/>
              <a:gd name="T44" fmla="*/ 2147483647 w 309"/>
              <a:gd name="T45" fmla="*/ 2147483647 h 243"/>
              <a:gd name="T46" fmla="*/ 2147483647 w 309"/>
              <a:gd name="T47" fmla="*/ 2147483647 h 243"/>
              <a:gd name="T48" fmla="*/ 2147483647 w 309"/>
              <a:gd name="T49" fmla="*/ 2147483647 h 243"/>
              <a:gd name="T50" fmla="*/ 2147483647 w 309"/>
              <a:gd name="T51" fmla="*/ 2147483647 h 243"/>
              <a:gd name="T52" fmla="*/ 2147483647 w 309"/>
              <a:gd name="T53" fmla="*/ 2147483647 h 243"/>
              <a:gd name="T54" fmla="*/ 2147483647 w 309"/>
              <a:gd name="T55" fmla="*/ 2147483647 h 243"/>
              <a:gd name="T56" fmla="*/ 2147483647 w 309"/>
              <a:gd name="T57" fmla="*/ 2147483647 h 243"/>
              <a:gd name="T58" fmla="*/ 2147483647 w 309"/>
              <a:gd name="T59" fmla="*/ 2147483647 h 243"/>
              <a:gd name="T60" fmla="*/ 2147483647 w 309"/>
              <a:gd name="T61" fmla="*/ 2147483647 h 243"/>
              <a:gd name="T62" fmla="*/ 2147483647 w 309"/>
              <a:gd name="T63" fmla="*/ 2147483647 h 243"/>
              <a:gd name="T64" fmla="*/ 2147483647 w 309"/>
              <a:gd name="T65" fmla="*/ 2147483647 h 243"/>
              <a:gd name="T66" fmla="*/ 2147483647 w 309"/>
              <a:gd name="T67" fmla="*/ 2147483647 h 243"/>
              <a:gd name="T68" fmla="*/ 2147483647 w 309"/>
              <a:gd name="T69" fmla="*/ 2147483647 h 243"/>
              <a:gd name="T70" fmla="*/ 2147483647 w 309"/>
              <a:gd name="T71" fmla="*/ 2147483647 h 243"/>
              <a:gd name="T72" fmla="*/ 2147483647 w 309"/>
              <a:gd name="T73" fmla="*/ 2147483647 h 243"/>
              <a:gd name="T74" fmla="*/ 2147483647 w 309"/>
              <a:gd name="T75" fmla="*/ 2147483647 h 24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309"/>
              <a:gd name="T115" fmla="*/ 0 h 243"/>
              <a:gd name="T116" fmla="*/ 309 w 309"/>
              <a:gd name="T117" fmla="*/ 243 h 243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309" h="243">
                <a:moveTo>
                  <a:pt x="21" y="37"/>
                </a:moveTo>
                <a:lnTo>
                  <a:pt x="29" y="32"/>
                </a:lnTo>
                <a:lnTo>
                  <a:pt x="37" y="28"/>
                </a:lnTo>
                <a:lnTo>
                  <a:pt x="46" y="22"/>
                </a:lnTo>
                <a:lnTo>
                  <a:pt x="54" y="19"/>
                </a:lnTo>
                <a:lnTo>
                  <a:pt x="66" y="15"/>
                </a:lnTo>
                <a:lnTo>
                  <a:pt x="81" y="9"/>
                </a:lnTo>
                <a:lnTo>
                  <a:pt x="93" y="7"/>
                </a:lnTo>
                <a:lnTo>
                  <a:pt x="104" y="4"/>
                </a:lnTo>
                <a:lnTo>
                  <a:pt x="114" y="4"/>
                </a:lnTo>
                <a:lnTo>
                  <a:pt x="127" y="2"/>
                </a:lnTo>
                <a:lnTo>
                  <a:pt x="137" y="0"/>
                </a:lnTo>
                <a:lnTo>
                  <a:pt x="151" y="0"/>
                </a:lnTo>
                <a:lnTo>
                  <a:pt x="162" y="0"/>
                </a:lnTo>
                <a:lnTo>
                  <a:pt x="178" y="0"/>
                </a:lnTo>
                <a:lnTo>
                  <a:pt x="191" y="2"/>
                </a:lnTo>
                <a:lnTo>
                  <a:pt x="203" y="4"/>
                </a:lnTo>
                <a:lnTo>
                  <a:pt x="216" y="7"/>
                </a:lnTo>
                <a:lnTo>
                  <a:pt x="228" y="9"/>
                </a:lnTo>
                <a:lnTo>
                  <a:pt x="238" y="11"/>
                </a:lnTo>
                <a:lnTo>
                  <a:pt x="253" y="17"/>
                </a:lnTo>
                <a:lnTo>
                  <a:pt x="265" y="22"/>
                </a:lnTo>
                <a:lnTo>
                  <a:pt x="274" y="28"/>
                </a:lnTo>
                <a:lnTo>
                  <a:pt x="282" y="34"/>
                </a:lnTo>
                <a:lnTo>
                  <a:pt x="290" y="37"/>
                </a:lnTo>
                <a:lnTo>
                  <a:pt x="299" y="48"/>
                </a:lnTo>
                <a:lnTo>
                  <a:pt x="305" y="58"/>
                </a:lnTo>
                <a:lnTo>
                  <a:pt x="309" y="67"/>
                </a:lnTo>
                <a:lnTo>
                  <a:pt x="309" y="73"/>
                </a:lnTo>
                <a:lnTo>
                  <a:pt x="309" y="82"/>
                </a:lnTo>
                <a:lnTo>
                  <a:pt x="307" y="88"/>
                </a:lnTo>
                <a:lnTo>
                  <a:pt x="303" y="95"/>
                </a:lnTo>
                <a:lnTo>
                  <a:pt x="297" y="105"/>
                </a:lnTo>
                <a:lnTo>
                  <a:pt x="288" y="112"/>
                </a:lnTo>
                <a:lnTo>
                  <a:pt x="276" y="122"/>
                </a:lnTo>
                <a:lnTo>
                  <a:pt x="263" y="127"/>
                </a:lnTo>
                <a:lnTo>
                  <a:pt x="253" y="133"/>
                </a:lnTo>
                <a:lnTo>
                  <a:pt x="243" y="138"/>
                </a:lnTo>
                <a:lnTo>
                  <a:pt x="232" y="142"/>
                </a:lnTo>
                <a:lnTo>
                  <a:pt x="222" y="144"/>
                </a:lnTo>
                <a:lnTo>
                  <a:pt x="209" y="159"/>
                </a:lnTo>
                <a:lnTo>
                  <a:pt x="222" y="170"/>
                </a:lnTo>
                <a:lnTo>
                  <a:pt x="207" y="187"/>
                </a:lnTo>
                <a:lnTo>
                  <a:pt x="222" y="200"/>
                </a:lnTo>
                <a:lnTo>
                  <a:pt x="201" y="219"/>
                </a:lnTo>
                <a:lnTo>
                  <a:pt x="224" y="243"/>
                </a:lnTo>
                <a:lnTo>
                  <a:pt x="182" y="215"/>
                </a:lnTo>
                <a:lnTo>
                  <a:pt x="201" y="200"/>
                </a:lnTo>
                <a:lnTo>
                  <a:pt x="185" y="187"/>
                </a:lnTo>
                <a:lnTo>
                  <a:pt x="201" y="170"/>
                </a:lnTo>
                <a:lnTo>
                  <a:pt x="189" y="157"/>
                </a:lnTo>
                <a:lnTo>
                  <a:pt x="197" y="148"/>
                </a:lnTo>
                <a:lnTo>
                  <a:pt x="182" y="150"/>
                </a:lnTo>
                <a:lnTo>
                  <a:pt x="170" y="151"/>
                </a:lnTo>
                <a:lnTo>
                  <a:pt x="156" y="151"/>
                </a:lnTo>
                <a:lnTo>
                  <a:pt x="147" y="151"/>
                </a:lnTo>
                <a:lnTo>
                  <a:pt x="137" y="150"/>
                </a:lnTo>
                <a:lnTo>
                  <a:pt x="126" y="150"/>
                </a:lnTo>
                <a:lnTo>
                  <a:pt x="114" y="148"/>
                </a:lnTo>
                <a:lnTo>
                  <a:pt x="98" y="144"/>
                </a:lnTo>
                <a:lnTo>
                  <a:pt x="85" y="142"/>
                </a:lnTo>
                <a:lnTo>
                  <a:pt x="73" y="138"/>
                </a:lnTo>
                <a:lnTo>
                  <a:pt x="60" y="133"/>
                </a:lnTo>
                <a:lnTo>
                  <a:pt x="52" y="131"/>
                </a:lnTo>
                <a:lnTo>
                  <a:pt x="41" y="125"/>
                </a:lnTo>
                <a:lnTo>
                  <a:pt x="31" y="118"/>
                </a:lnTo>
                <a:lnTo>
                  <a:pt x="21" y="112"/>
                </a:lnTo>
                <a:lnTo>
                  <a:pt x="13" y="105"/>
                </a:lnTo>
                <a:lnTo>
                  <a:pt x="8" y="97"/>
                </a:lnTo>
                <a:lnTo>
                  <a:pt x="4" y="86"/>
                </a:lnTo>
                <a:lnTo>
                  <a:pt x="0" y="77"/>
                </a:lnTo>
                <a:lnTo>
                  <a:pt x="2" y="67"/>
                </a:lnTo>
                <a:lnTo>
                  <a:pt x="4" y="60"/>
                </a:lnTo>
                <a:lnTo>
                  <a:pt x="8" y="54"/>
                </a:lnTo>
                <a:lnTo>
                  <a:pt x="13" y="47"/>
                </a:lnTo>
                <a:lnTo>
                  <a:pt x="21" y="37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9227" name="Text Box 30"/>
          <p:cNvSpPr txBox="1">
            <a:spLocks noChangeArrowheads="1"/>
          </p:cNvSpPr>
          <p:nvPr/>
        </p:nvSpPr>
        <p:spPr bwMode="auto">
          <a:xfrm>
            <a:off x="4143375" y="428625"/>
            <a:ext cx="208597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r>
              <a:rPr lang="ko-KR" altLang="en-US" sz="2800">
                <a:latin typeface="HY엽서L" pitchFamily="18" charset="-127"/>
                <a:ea typeface="HY엽서L" pitchFamily="18" charset="-127"/>
              </a:rPr>
              <a:t> </a:t>
            </a:r>
            <a:endParaRPr lang="en-US" altLang="ko-KR" sz="2800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800">
                <a:latin typeface="HY엽서L" pitchFamily="18" charset="-127"/>
                <a:ea typeface="HY엽서L" pitchFamily="18" charset="-127"/>
              </a:rPr>
              <a:t>통장회의</a:t>
            </a:r>
            <a:endParaRPr lang="en-US" altLang="ko-KR" sz="2800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800">
                <a:latin typeface="HY엽서L" pitchFamily="18" charset="-127"/>
                <a:ea typeface="HY엽서L" pitchFamily="18" charset="-127"/>
              </a:rPr>
              <a:t> 에서</a:t>
            </a:r>
          </a:p>
        </p:txBody>
      </p:sp>
    </p:spTree>
  </p:cSld>
  <p:clrMapOvr>
    <a:masterClrMapping/>
  </p:clrMapOvr>
  <p:transition advClick="0"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그룹 26"/>
          <p:cNvGrpSpPr>
            <a:grpSpLocks/>
          </p:cNvGrpSpPr>
          <p:nvPr/>
        </p:nvGrpSpPr>
        <p:grpSpPr bwMode="auto">
          <a:xfrm>
            <a:off x="2039938" y="727075"/>
            <a:ext cx="863600" cy="360363"/>
            <a:chOff x="1708136" y="1354138"/>
            <a:chExt cx="863600" cy="360362"/>
          </a:xfrm>
        </p:grpSpPr>
        <p:sp>
          <p:nvSpPr>
            <p:cNvPr id="11297" name="AutoShape 28"/>
            <p:cNvSpPr>
              <a:spLocks noChangeArrowheads="1"/>
            </p:cNvSpPr>
            <p:nvPr/>
          </p:nvSpPr>
          <p:spPr bwMode="auto">
            <a:xfrm>
              <a:off x="1763713" y="1412875"/>
              <a:ext cx="722312" cy="241300"/>
            </a:xfrm>
            <a:prstGeom prst="homePlate">
              <a:avLst>
                <a:gd name="adj" fmla="val 99781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1298" name="Rectangle 27"/>
            <p:cNvSpPr>
              <a:spLocks noChangeArrowheads="1"/>
            </p:cNvSpPr>
            <p:nvPr/>
          </p:nvSpPr>
          <p:spPr bwMode="auto">
            <a:xfrm>
              <a:off x="1708136" y="1354138"/>
              <a:ext cx="863600" cy="360362"/>
            </a:xfrm>
            <a:prstGeom prst="rect">
              <a:avLst/>
            </a:prstGeom>
            <a:noFill/>
            <a:ln w="25400" algn="ctr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grpSp>
        <p:nvGrpSpPr>
          <p:cNvPr id="11268" name="그룹 26"/>
          <p:cNvGrpSpPr>
            <a:grpSpLocks/>
          </p:cNvGrpSpPr>
          <p:nvPr/>
        </p:nvGrpSpPr>
        <p:grpSpPr bwMode="auto">
          <a:xfrm>
            <a:off x="3500438" y="714375"/>
            <a:ext cx="863600" cy="360363"/>
            <a:chOff x="1708136" y="1354138"/>
            <a:chExt cx="863600" cy="360362"/>
          </a:xfrm>
        </p:grpSpPr>
        <p:sp>
          <p:nvSpPr>
            <p:cNvPr id="11295" name="AutoShape 28"/>
            <p:cNvSpPr>
              <a:spLocks noChangeArrowheads="1"/>
            </p:cNvSpPr>
            <p:nvPr/>
          </p:nvSpPr>
          <p:spPr bwMode="auto">
            <a:xfrm>
              <a:off x="1763713" y="1412875"/>
              <a:ext cx="722312" cy="241300"/>
            </a:xfrm>
            <a:prstGeom prst="homePlate">
              <a:avLst>
                <a:gd name="adj" fmla="val 99781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1296" name="Rectangle 27"/>
            <p:cNvSpPr>
              <a:spLocks noChangeArrowheads="1"/>
            </p:cNvSpPr>
            <p:nvPr/>
          </p:nvSpPr>
          <p:spPr bwMode="auto">
            <a:xfrm>
              <a:off x="1708136" y="1354138"/>
              <a:ext cx="863600" cy="360362"/>
            </a:xfrm>
            <a:prstGeom prst="rect">
              <a:avLst/>
            </a:prstGeom>
            <a:noFill/>
            <a:ln w="25400" algn="ctr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grpSp>
        <p:nvGrpSpPr>
          <p:cNvPr id="11269" name="그룹 26"/>
          <p:cNvGrpSpPr>
            <a:grpSpLocks/>
          </p:cNvGrpSpPr>
          <p:nvPr/>
        </p:nvGrpSpPr>
        <p:grpSpPr bwMode="auto">
          <a:xfrm>
            <a:off x="5143500" y="714375"/>
            <a:ext cx="863600" cy="360363"/>
            <a:chOff x="1708136" y="1354138"/>
            <a:chExt cx="863600" cy="360362"/>
          </a:xfrm>
        </p:grpSpPr>
        <p:sp>
          <p:nvSpPr>
            <p:cNvPr id="11293" name="AutoShape 28"/>
            <p:cNvSpPr>
              <a:spLocks noChangeArrowheads="1"/>
            </p:cNvSpPr>
            <p:nvPr/>
          </p:nvSpPr>
          <p:spPr bwMode="auto">
            <a:xfrm>
              <a:off x="1763713" y="1412875"/>
              <a:ext cx="722312" cy="241300"/>
            </a:xfrm>
            <a:prstGeom prst="homePlate">
              <a:avLst>
                <a:gd name="adj" fmla="val 99781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1294" name="Rectangle 27"/>
            <p:cNvSpPr>
              <a:spLocks noChangeArrowheads="1"/>
            </p:cNvSpPr>
            <p:nvPr/>
          </p:nvSpPr>
          <p:spPr bwMode="auto">
            <a:xfrm>
              <a:off x="1708136" y="1354138"/>
              <a:ext cx="863600" cy="360362"/>
            </a:xfrm>
            <a:prstGeom prst="rect">
              <a:avLst/>
            </a:prstGeom>
            <a:noFill/>
            <a:ln w="25400" algn="ctr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graphicFrame>
        <p:nvGraphicFramePr>
          <p:cNvPr id="11266" name="Object 4">
            <a:hlinkClick r:id="" action="ppaction://ole?verb=0"/>
          </p:cNvPr>
          <p:cNvGraphicFramePr>
            <a:graphicFrameLocks noGrp="1"/>
          </p:cNvGraphicFramePr>
          <p:nvPr>
            <p:ph/>
          </p:nvPr>
        </p:nvGraphicFramePr>
        <p:xfrm>
          <a:off x="468313" y="1285875"/>
          <a:ext cx="573087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9" name="클립" r:id="rId3" imgW="2228850" imgH="2095500" progId="">
                  <p:embed/>
                </p:oleObj>
              </mc:Choice>
              <mc:Fallback>
                <p:oleObj name="클립" r:id="rId3" imgW="2228850" imgH="2095500" progId="">
                  <p:embed/>
                  <p:pic>
                    <p:nvPicPr>
                      <p:cNvPr id="0" name="Picture 5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285875"/>
                        <a:ext cx="573087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270" name="Group 7"/>
          <p:cNvGrpSpPr>
            <a:grpSpLocks/>
          </p:cNvGrpSpPr>
          <p:nvPr/>
        </p:nvGrpSpPr>
        <p:grpSpPr bwMode="auto">
          <a:xfrm>
            <a:off x="279400" y="785813"/>
            <a:ext cx="8650288" cy="409575"/>
            <a:chOff x="176" y="995"/>
            <a:chExt cx="3520" cy="258"/>
          </a:xfrm>
        </p:grpSpPr>
        <p:sp>
          <p:nvSpPr>
            <p:cNvPr id="11278" name="Line 8"/>
            <p:cNvSpPr>
              <a:spLocks noChangeShapeType="1"/>
            </p:cNvSpPr>
            <p:nvPr/>
          </p:nvSpPr>
          <p:spPr bwMode="auto">
            <a:xfrm>
              <a:off x="176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279" name="Line 9"/>
            <p:cNvSpPr>
              <a:spLocks noChangeShapeType="1"/>
            </p:cNvSpPr>
            <p:nvPr/>
          </p:nvSpPr>
          <p:spPr bwMode="auto">
            <a:xfrm>
              <a:off x="763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280" name="Line 10"/>
            <p:cNvSpPr>
              <a:spLocks noChangeShapeType="1"/>
            </p:cNvSpPr>
            <p:nvPr/>
          </p:nvSpPr>
          <p:spPr bwMode="auto">
            <a:xfrm>
              <a:off x="1348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281" name="Line 11"/>
            <p:cNvSpPr>
              <a:spLocks noChangeShapeType="1"/>
            </p:cNvSpPr>
            <p:nvPr/>
          </p:nvSpPr>
          <p:spPr bwMode="auto">
            <a:xfrm>
              <a:off x="1957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282" name="Line 12"/>
            <p:cNvSpPr>
              <a:spLocks noChangeShapeType="1"/>
            </p:cNvSpPr>
            <p:nvPr/>
          </p:nvSpPr>
          <p:spPr bwMode="auto">
            <a:xfrm>
              <a:off x="2589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283" name="Line 13"/>
            <p:cNvSpPr>
              <a:spLocks noChangeShapeType="1"/>
            </p:cNvSpPr>
            <p:nvPr/>
          </p:nvSpPr>
          <p:spPr bwMode="auto">
            <a:xfrm>
              <a:off x="3175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284" name="Text Box 14"/>
            <p:cNvSpPr txBox="1">
              <a:spLocks noChangeArrowheads="1"/>
            </p:cNvSpPr>
            <p:nvPr/>
          </p:nvSpPr>
          <p:spPr bwMode="auto">
            <a:xfrm>
              <a:off x="357" y="996"/>
              <a:ext cx="17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7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11285" name="Text Box 15"/>
            <p:cNvSpPr txBox="1">
              <a:spLocks noChangeArrowheads="1"/>
            </p:cNvSpPr>
            <p:nvPr/>
          </p:nvSpPr>
          <p:spPr bwMode="auto">
            <a:xfrm>
              <a:off x="949" y="995"/>
              <a:ext cx="17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8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11286" name="Text Box 16"/>
            <p:cNvSpPr txBox="1">
              <a:spLocks noChangeArrowheads="1"/>
            </p:cNvSpPr>
            <p:nvPr/>
          </p:nvSpPr>
          <p:spPr bwMode="auto">
            <a:xfrm>
              <a:off x="1548" y="995"/>
              <a:ext cx="17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9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11287" name="Text Box 17"/>
            <p:cNvSpPr txBox="1">
              <a:spLocks noChangeArrowheads="1"/>
            </p:cNvSpPr>
            <p:nvPr/>
          </p:nvSpPr>
          <p:spPr bwMode="auto">
            <a:xfrm>
              <a:off x="2194" y="995"/>
              <a:ext cx="21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10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11288" name="Text Box 18"/>
            <p:cNvSpPr txBox="1">
              <a:spLocks noChangeArrowheads="1"/>
            </p:cNvSpPr>
            <p:nvPr/>
          </p:nvSpPr>
          <p:spPr bwMode="auto">
            <a:xfrm>
              <a:off x="2789" y="995"/>
              <a:ext cx="21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11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11289" name="Text Box 19"/>
            <p:cNvSpPr txBox="1">
              <a:spLocks noChangeArrowheads="1"/>
            </p:cNvSpPr>
            <p:nvPr/>
          </p:nvSpPr>
          <p:spPr bwMode="auto">
            <a:xfrm>
              <a:off x="3350" y="995"/>
              <a:ext cx="21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12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11290" name="Line 20"/>
            <p:cNvSpPr>
              <a:spLocks noChangeShapeType="1"/>
            </p:cNvSpPr>
            <p:nvPr/>
          </p:nvSpPr>
          <p:spPr bwMode="auto">
            <a:xfrm flipV="1">
              <a:off x="188" y="1162"/>
              <a:ext cx="3508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291" name="Line 21"/>
            <p:cNvSpPr>
              <a:spLocks noChangeShapeType="1"/>
            </p:cNvSpPr>
            <p:nvPr/>
          </p:nvSpPr>
          <p:spPr bwMode="auto">
            <a:xfrm>
              <a:off x="3684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292" name="Line 22"/>
            <p:cNvSpPr>
              <a:spLocks noChangeShapeType="1"/>
            </p:cNvSpPr>
            <p:nvPr/>
          </p:nvSpPr>
          <p:spPr bwMode="auto">
            <a:xfrm flipV="1">
              <a:off x="697" y="1162"/>
              <a:ext cx="2999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1271" name="Text Box 24"/>
          <p:cNvSpPr txBox="1">
            <a:spLocks noChangeArrowheads="1"/>
          </p:cNvSpPr>
          <p:nvPr/>
        </p:nvSpPr>
        <p:spPr bwMode="auto">
          <a:xfrm>
            <a:off x="1042988" y="1357313"/>
            <a:ext cx="18780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r>
              <a:rPr lang="ko-KR" altLang="en-US"/>
              <a:t>홍보 활동입니다</a:t>
            </a:r>
          </a:p>
        </p:txBody>
      </p:sp>
      <p:pic>
        <p:nvPicPr>
          <p:cNvPr id="17101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12215813" y="-71366063"/>
            <a:ext cx="714375" cy="439261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sp>
        <p:nvSpPr>
          <p:cNvPr id="17408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endParaRPr lang="ko-KR" altLang="ko-KR"/>
          </a:p>
        </p:txBody>
      </p:sp>
      <p:pic>
        <p:nvPicPr>
          <p:cNvPr id="11274" name="그림 30" descr="DSC_5860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491"/>
          <a:stretch>
            <a:fillRect/>
          </a:stretch>
        </p:blipFill>
        <p:spPr bwMode="auto">
          <a:xfrm>
            <a:off x="0" y="2000250"/>
            <a:ext cx="4357688" cy="450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5" name="그림 32" descr="사진 017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2000250"/>
            <a:ext cx="464343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6" name="Freeform 29"/>
          <p:cNvSpPr>
            <a:spLocks/>
          </p:cNvSpPr>
          <p:nvPr/>
        </p:nvSpPr>
        <p:spPr bwMode="auto">
          <a:xfrm>
            <a:off x="6215063" y="-71438"/>
            <a:ext cx="1800225" cy="3097213"/>
          </a:xfrm>
          <a:custGeom>
            <a:avLst/>
            <a:gdLst>
              <a:gd name="T0" fmla="*/ 2147483647 w 309"/>
              <a:gd name="T1" fmla="*/ 2147483647 h 243"/>
              <a:gd name="T2" fmla="*/ 2147483647 w 309"/>
              <a:gd name="T3" fmla="*/ 2147483647 h 243"/>
              <a:gd name="T4" fmla="*/ 2147483647 w 309"/>
              <a:gd name="T5" fmla="*/ 2147483647 h 243"/>
              <a:gd name="T6" fmla="*/ 2147483647 w 309"/>
              <a:gd name="T7" fmla="*/ 2147483647 h 243"/>
              <a:gd name="T8" fmla="*/ 2147483647 w 309"/>
              <a:gd name="T9" fmla="*/ 2147483647 h 243"/>
              <a:gd name="T10" fmla="*/ 2147483647 w 309"/>
              <a:gd name="T11" fmla="*/ 0 h 243"/>
              <a:gd name="T12" fmla="*/ 2147483647 w 309"/>
              <a:gd name="T13" fmla="*/ 0 h 243"/>
              <a:gd name="T14" fmla="*/ 2147483647 w 309"/>
              <a:gd name="T15" fmla="*/ 2147483647 h 243"/>
              <a:gd name="T16" fmla="*/ 2147483647 w 309"/>
              <a:gd name="T17" fmla="*/ 2147483647 h 243"/>
              <a:gd name="T18" fmla="*/ 2147483647 w 309"/>
              <a:gd name="T19" fmla="*/ 2147483647 h 243"/>
              <a:gd name="T20" fmla="*/ 2147483647 w 309"/>
              <a:gd name="T21" fmla="*/ 2147483647 h 243"/>
              <a:gd name="T22" fmla="*/ 2147483647 w 309"/>
              <a:gd name="T23" fmla="*/ 2147483647 h 243"/>
              <a:gd name="T24" fmla="*/ 2147483647 w 309"/>
              <a:gd name="T25" fmla="*/ 2147483647 h 243"/>
              <a:gd name="T26" fmla="*/ 2147483647 w 309"/>
              <a:gd name="T27" fmla="*/ 2147483647 h 243"/>
              <a:gd name="T28" fmla="*/ 2147483647 w 309"/>
              <a:gd name="T29" fmla="*/ 2147483647 h 243"/>
              <a:gd name="T30" fmla="*/ 2147483647 w 309"/>
              <a:gd name="T31" fmla="*/ 2147483647 h 243"/>
              <a:gd name="T32" fmla="*/ 2147483647 w 309"/>
              <a:gd name="T33" fmla="*/ 2147483647 h 243"/>
              <a:gd name="T34" fmla="*/ 2147483647 w 309"/>
              <a:gd name="T35" fmla="*/ 2147483647 h 243"/>
              <a:gd name="T36" fmla="*/ 2147483647 w 309"/>
              <a:gd name="T37" fmla="*/ 2147483647 h 243"/>
              <a:gd name="T38" fmla="*/ 2147483647 w 309"/>
              <a:gd name="T39" fmla="*/ 2147483647 h 243"/>
              <a:gd name="T40" fmla="*/ 2147483647 w 309"/>
              <a:gd name="T41" fmla="*/ 2147483647 h 243"/>
              <a:gd name="T42" fmla="*/ 2147483647 w 309"/>
              <a:gd name="T43" fmla="*/ 2147483647 h 243"/>
              <a:gd name="T44" fmla="*/ 2147483647 w 309"/>
              <a:gd name="T45" fmla="*/ 2147483647 h 243"/>
              <a:gd name="T46" fmla="*/ 2147483647 w 309"/>
              <a:gd name="T47" fmla="*/ 2147483647 h 243"/>
              <a:gd name="T48" fmla="*/ 2147483647 w 309"/>
              <a:gd name="T49" fmla="*/ 2147483647 h 243"/>
              <a:gd name="T50" fmla="*/ 2147483647 w 309"/>
              <a:gd name="T51" fmla="*/ 2147483647 h 243"/>
              <a:gd name="T52" fmla="*/ 2147483647 w 309"/>
              <a:gd name="T53" fmla="*/ 2147483647 h 243"/>
              <a:gd name="T54" fmla="*/ 2147483647 w 309"/>
              <a:gd name="T55" fmla="*/ 2147483647 h 243"/>
              <a:gd name="T56" fmla="*/ 2147483647 w 309"/>
              <a:gd name="T57" fmla="*/ 2147483647 h 243"/>
              <a:gd name="T58" fmla="*/ 2147483647 w 309"/>
              <a:gd name="T59" fmla="*/ 2147483647 h 243"/>
              <a:gd name="T60" fmla="*/ 2147483647 w 309"/>
              <a:gd name="T61" fmla="*/ 2147483647 h 243"/>
              <a:gd name="T62" fmla="*/ 2147483647 w 309"/>
              <a:gd name="T63" fmla="*/ 2147483647 h 243"/>
              <a:gd name="T64" fmla="*/ 2147483647 w 309"/>
              <a:gd name="T65" fmla="*/ 2147483647 h 243"/>
              <a:gd name="T66" fmla="*/ 2147483647 w 309"/>
              <a:gd name="T67" fmla="*/ 2147483647 h 243"/>
              <a:gd name="T68" fmla="*/ 2147483647 w 309"/>
              <a:gd name="T69" fmla="*/ 2147483647 h 243"/>
              <a:gd name="T70" fmla="*/ 2147483647 w 309"/>
              <a:gd name="T71" fmla="*/ 2147483647 h 243"/>
              <a:gd name="T72" fmla="*/ 2147483647 w 309"/>
              <a:gd name="T73" fmla="*/ 2147483647 h 243"/>
              <a:gd name="T74" fmla="*/ 2147483647 w 309"/>
              <a:gd name="T75" fmla="*/ 2147483647 h 24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309"/>
              <a:gd name="T115" fmla="*/ 0 h 243"/>
              <a:gd name="T116" fmla="*/ 309 w 309"/>
              <a:gd name="T117" fmla="*/ 243 h 243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309" h="243">
                <a:moveTo>
                  <a:pt x="21" y="37"/>
                </a:moveTo>
                <a:lnTo>
                  <a:pt x="29" y="32"/>
                </a:lnTo>
                <a:lnTo>
                  <a:pt x="37" y="28"/>
                </a:lnTo>
                <a:lnTo>
                  <a:pt x="46" y="22"/>
                </a:lnTo>
                <a:lnTo>
                  <a:pt x="54" y="19"/>
                </a:lnTo>
                <a:lnTo>
                  <a:pt x="66" y="15"/>
                </a:lnTo>
                <a:lnTo>
                  <a:pt x="81" y="9"/>
                </a:lnTo>
                <a:lnTo>
                  <a:pt x="93" y="7"/>
                </a:lnTo>
                <a:lnTo>
                  <a:pt x="104" y="4"/>
                </a:lnTo>
                <a:lnTo>
                  <a:pt x="114" y="4"/>
                </a:lnTo>
                <a:lnTo>
                  <a:pt x="127" y="2"/>
                </a:lnTo>
                <a:lnTo>
                  <a:pt x="137" y="0"/>
                </a:lnTo>
                <a:lnTo>
                  <a:pt x="151" y="0"/>
                </a:lnTo>
                <a:lnTo>
                  <a:pt x="162" y="0"/>
                </a:lnTo>
                <a:lnTo>
                  <a:pt x="178" y="0"/>
                </a:lnTo>
                <a:lnTo>
                  <a:pt x="191" y="2"/>
                </a:lnTo>
                <a:lnTo>
                  <a:pt x="203" y="4"/>
                </a:lnTo>
                <a:lnTo>
                  <a:pt x="216" y="7"/>
                </a:lnTo>
                <a:lnTo>
                  <a:pt x="228" y="9"/>
                </a:lnTo>
                <a:lnTo>
                  <a:pt x="238" y="11"/>
                </a:lnTo>
                <a:lnTo>
                  <a:pt x="253" y="17"/>
                </a:lnTo>
                <a:lnTo>
                  <a:pt x="265" y="22"/>
                </a:lnTo>
                <a:lnTo>
                  <a:pt x="274" y="28"/>
                </a:lnTo>
                <a:lnTo>
                  <a:pt x="282" y="34"/>
                </a:lnTo>
                <a:lnTo>
                  <a:pt x="290" y="37"/>
                </a:lnTo>
                <a:lnTo>
                  <a:pt x="299" y="48"/>
                </a:lnTo>
                <a:lnTo>
                  <a:pt x="305" y="58"/>
                </a:lnTo>
                <a:lnTo>
                  <a:pt x="309" y="67"/>
                </a:lnTo>
                <a:lnTo>
                  <a:pt x="309" y="73"/>
                </a:lnTo>
                <a:lnTo>
                  <a:pt x="309" y="82"/>
                </a:lnTo>
                <a:lnTo>
                  <a:pt x="307" y="88"/>
                </a:lnTo>
                <a:lnTo>
                  <a:pt x="303" y="95"/>
                </a:lnTo>
                <a:lnTo>
                  <a:pt x="297" y="105"/>
                </a:lnTo>
                <a:lnTo>
                  <a:pt x="288" y="112"/>
                </a:lnTo>
                <a:lnTo>
                  <a:pt x="276" y="122"/>
                </a:lnTo>
                <a:lnTo>
                  <a:pt x="263" y="127"/>
                </a:lnTo>
                <a:lnTo>
                  <a:pt x="253" y="133"/>
                </a:lnTo>
                <a:lnTo>
                  <a:pt x="243" y="138"/>
                </a:lnTo>
                <a:lnTo>
                  <a:pt x="232" y="142"/>
                </a:lnTo>
                <a:lnTo>
                  <a:pt x="222" y="144"/>
                </a:lnTo>
                <a:lnTo>
                  <a:pt x="209" y="159"/>
                </a:lnTo>
                <a:lnTo>
                  <a:pt x="222" y="170"/>
                </a:lnTo>
                <a:lnTo>
                  <a:pt x="207" y="187"/>
                </a:lnTo>
                <a:lnTo>
                  <a:pt x="222" y="200"/>
                </a:lnTo>
                <a:lnTo>
                  <a:pt x="201" y="219"/>
                </a:lnTo>
                <a:lnTo>
                  <a:pt x="224" y="243"/>
                </a:lnTo>
                <a:lnTo>
                  <a:pt x="182" y="215"/>
                </a:lnTo>
                <a:lnTo>
                  <a:pt x="201" y="200"/>
                </a:lnTo>
                <a:lnTo>
                  <a:pt x="185" y="187"/>
                </a:lnTo>
                <a:lnTo>
                  <a:pt x="201" y="170"/>
                </a:lnTo>
                <a:lnTo>
                  <a:pt x="189" y="157"/>
                </a:lnTo>
                <a:lnTo>
                  <a:pt x="197" y="148"/>
                </a:lnTo>
                <a:lnTo>
                  <a:pt x="182" y="150"/>
                </a:lnTo>
                <a:lnTo>
                  <a:pt x="170" y="151"/>
                </a:lnTo>
                <a:lnTo>
                  <a:pt x="156" y="151"/>
                </a:lnTo>
                <a:lnTo>
                  <a:pt x="147" y="151"/>
                </a:lnTo>
                <a:lnTo>
                  <a:pt x="137" y="150"/>
                </a:lnTo>
                <a:lnTo>
                  <a:pt x="126" y="150"/>
                </a:lnTo>
                <a:lnTo>
                  <a:pt x="114" y="148"/>
                </a:lnTo>
                <a:lnTo>
                  <a:pt x="98" y="144"/>
                </a:lnTo>
                <a:lnTo>
                  <a:pt x="85" y="142"/>
                </a:lnTo>
                <a:lnTo>
                  <a:pt x="73" y="138"/>
                </a:lnTo>
                <a:lnTo>
                  <a:pt x="60" y="133"/>
                </a:lnTo>
                <a:lnTo>
                  <a:pt x="52" y="131"/>
                </a:lnTo>
                <a:lnTo>
                  <a:pt x="41" y="125"/>
                </a:lnTo>
                <a:lnTo>
                  <a:pt x="31" y="118"/>
                </a:lnTo>
                <a:lnTo>
                  <a:pt x="21" y="112"/>
                </a:lnTo>
                <a:lnTo>
                  <a:pt x="13" y="105"/>
                </a:lnTo>
                <a:lnTo>
                  <a:pt x="8" y="97"/>
                </a:lnTo>
                <a:lnTo>
                  <a:pt x="4" y="86"/>
                </a:lnTo>
                <a:lnTo>
                  <a:pt x="0" y="77"/>
                </a:lnTo>
                <a:lnTo>
                  <a:pt x="2" y="67"/>
                </a:lnTo>
                <a:lnTo>
                  <a:pt x="4" y="60"/>
                </a:lnTo>
                <a:lnTo>
                  <a:pt x="8" y="54"/>
                </a:lnTo>
                <a:lnTo>
                  <a:pt x="13" y="47"/>
                </a:lnTo>
                <a:lnTo>
                  <a:pt x="21" y="37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12302" name="Text Box 30"/>
          <p:cNvSpPr txBox="1">
            <a:spLocks noChangeArrowheads="1"/>
          </p:cNvSpPr>
          <p:nvPr/>
        </p:nvSpPr>
        <p:spPr bwMode="auto">
          <a:xfrm>
            <a:off x="6500813" y="-71438"/>
            <a:ext cx="2085975" cy="1384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r>
              <a:rPr lang="ko-KR" altLang="en-US" sz="2800">
                <a:latin typeface="HY엽서L" pitchFamily="18" charset="-127"/>
                <a:ea typeface="HY엽서L" pitchFamily="18" charset="-127"/>
              </a:rPr>
              <a:t> </a:t>
            </a:r>
            <a:endParaRPr lang="en-US" altLang="ko-KR" sz="2800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800">
                <a:latin typeface="HY엽서L" pitchFamily="18" charset="-127"/>
                <a:ea typeface="HY엽서L" pitchFamily="18" charset="-127"/>
              </a:rPr>
              <a:t>현수막</a:t>
            </a:r>
            <a:endParaRPr lang="en-US" altLang="ko-KR" sz="2800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800">
                <a:latin typeface="HY엽서L" pitchFamily="18" charset="-127"/>
                <a:ea typeface="HY엽서L" pitchFamily="18" charset="-127"/>
              </a:rPr>
              <a:t>홍보</a:t>
            </a:r>
          </a:p>
        </p:txBody>
      </p:sp>
    </p:spTree>
  </p:cSld>
  <p:clrMapOvr>
    <a:masterClrMapping/>
  </p:clrMapOvr>
  <p:transition advClick="0"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1" name="그룹 26"/>
          <p:cNvGrpSpPr>
            <a:grpSpLocks/>
          </p:cNvGrpSpPr>
          <p:nvPr/>
        </p:nvGrpSpPr>
        <p:grpSpPr bwMode="auto">
          <a:xfrm>
            <a:off x="5143500" y="714375"/>
            <a:ext cx="863600" cy="360363"/>
            <a:chOff x="1708136" y="1354138"/>
            <a:chExt cx="863600" cy="360362"/>
          </a:xfrm>
        </p:grpSpPr>
        <p:sp>
          <p:nvSpPr>
            <p:cNvPr id="12314" name="AutoShape 28"/>
            <p:cNvSpPr>
              <a:spLocks noChangeArrowheads="1"/>
            </p:cNvSpPr>
            <p:nvPr/>
          </p:nvSpPr>
          <p:spPr bwMode="auto">
            <a:xfrm>
              <a:off x="1763713" y="1412875"/>
              <a:ext cx="722312" cy="241300"/>
            </a:xfrm>
            <a:prstGeom prst="homePlate">
              <a:avLst>
                <a:gd name="adj" fmla="val 99781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2315" name="Rectangle 27"/>
            <p:cNvSpPr>
              <a:spLocks noChangeArrowheads="1"/>
            </p:cNvSpPr>
            <p:nvPr/>
          </p:nvSpPr>
          <p:spPr bwMode="auto">
            <a:xfrm>
              <a:off x="1708136" y="1354138"/>
              <a:ext cx="863600" cy="360362"/>
            </a:xfrm>
            <a:prstGeom prst="rect">
              <a:avLst/>
            </a:prstGeom>
            <a:noFill/>
            <a:ln w="25400" algn="ctr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graphicFrame>
        <p:nvGraphicFramePr>
          <p:cNvPr id="12290" name="Object 4">
            <a:hlinkClick r:id="" action="ppaction://ole?verb=0"/>
          </p:cNvPr>
          <p:cNvGraphicFramePr>
            <a:graphicFrameLocks noGrp="1"/>
          </p:cNvGraphicFramePr>
          <p:nvPr>
            <p:ph/>
          </p:nvPr>
        </p:nvGraphicFramePr>
        <p:xfrm>
          <a:off x="468313" y="1285875"/>
          <a:ext cx="573087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6" name="클립" r:id="rId3" imgW="2228850" imgH="2095500" progId="">
                  <p:embed/>
                </p:oleObj>
              </mc:Choice>
              <mc:Fallback>
                <p:oleObj name="클립" r:id="rId3" imgW="2228850" imgH="2095500" progId="">
                  <p:embed/>
                  <p:pic>
                    <p:nvPicPr>
                      <p:cNvPr id="0" name="Picture 46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285875"/>
                        <a:ext cx="573087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292" name="Group 7"/>
          <p:cNvGrpSpPr>
            <a:grpSpLocks/>
          </p:cNvGrpSpPr>
          <p:nvPr/>
        </p:nvGrpSpPr>
        <p:grpSpPr bwMode="auto">
          <a:xfrm>
            <a:off x="279400" y="785813"/>
            <a:ext cx="8650288" cy="409575"/>
            <a:chOff x="176" y="995"/>
            <a:chExt cx="3520" cy="258"/>
          </a:xfrm>
        </p:grpSpPr>
        <p:sp>
          <p:nvSpPr>
            <p:cNvPr id="12299" name="Line 8"/>
            <p:cNvSpPr>
              <a:spLocks noChangeShapeType="1"/>
            </p:cNvSpPr>
            <p:nvPr/>
          </p:nvSpPr>
          <p:spPr bwMode="auto">
            <a:xfrm>
              <a:off x="176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300" name="Line 9"/>
            <p:cNvSpPr>
              <a:spLocks noChangeShapeType="1"/>
            </p:cNvSpPr>
            <p:nvPr/>
          </p:nvSpPr>
          <p:spPr bwMode="auto">
            <a:xfrm>
              <a:off x="763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301" name="Line 10"/>
            <p:cNvSpPr>
              <a:spLocks noChangeShapeType="1"/>
            </p:cNvSpPr>
            <p:nvPr/>
          </p:nvSpPr>
          <p:spPr bwMode="auto">
            <a:xfrm>
              <a:off x="1348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302" name="Line 11"/>
            <p:cNvSpPr>
              <a:spLocks noChangeShapeType="1"/>
            </p:cNvSpPr>
            <p:nvPr/>
          </p:nvSpPr>
          <p:spPr bwMode="auto">
            <a:xfrm>
              <a:off x="1957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303" name="Line 12"/>
            <p:cNvSpPr>
              <a:spLocks noChangeShapeType="1"/>
            </p:cNvSpPr>
            <p:nvPr/>
          </p:nvSpPr>
          <p:spPr bwMode="auto">
            <a:xfrm>
              <a:off x="2589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304" name="Line 13"/>
            <p:cNvSpPr>
              <a:spLocks noChangeShapeType="1"/>
            </p:cNvSpPr>
            <p:nvPr/>
          </p:nvSpPr>
          <p:spPr bwMode="auto">
            <a:xfrm>
              <a:off x="3175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305" name="Text Box 14"/>
            <p:cNvSpPr txBox="1">
              <a:spLocks noChangeArrowheads="1"/>
            </p:cNvSpPr>
            <p:nvPr/>
          </p:nvSpPr>
          <p:spPr bwMode="auto">
            <a:xfrm>
              <a:off x="357" y="996"/>
              <a:ext cx="17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7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12306" name="Text Box 15"/>
            <p:cNvSpPr txBox="1">
              <a:spLocks noChangeArrowheads="1"/>
            </p:cNvSpPr>
            <p:nvPr/>
          </p:nvSpPr>
          <p:spPr bwMode="auto">
            <a:xfrm>
              <a:off x="949" y="995"/>
              <a:ext cx="17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8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12307" name="Text Box 16"/>
            <p:cNvSpPr txBox="1">
              <a:spLocks noChangeArrowheads="1"/>
            </p:cNvSpPr>
            <p:nvPr/>
          </p:nvSpPr>
          <p:spPr bwMode="auto">
            <a:xfrm>
              <a:off x="1548" y="995"/>
              <a:ext cx="17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9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12308" name="Text Box 17"/>
            <p:cNvSpPr txBox="1">
              <a:spLocks noChangeArrowheads="1"/>
            </p:cNvSpPr>
            <p:nvPr/>
          </p:nvSpPr>
          <p:spPr bwMode="auto">
            <a:xfrm>
              <a:off x="2194" y="995"/>
              <a:ext cx="21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10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12309" name="Text Box 18"/>
            <p:cNvSpPr txBox="1">
              <a:spLocks noChangeArrowheads="1"/>
            </p:cNvSpPr>
            <p:nvPr/>
          </p:nvSpPr>
          <p:spPr bwMode="auto">
            <a:xfrm>
              <a:off x="2789" y="995"/>
              <a:ext cx="21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11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12310" name="Text Box 19"/>
            <p:cNvSpPr txBox="1">
              <a:spLocks noChangeArrowheads="1"/>
            </p:cNvSpPr>
            <p:nvPr/>
          </p:nvSpPr>
          <p:spPr bwMode="auto">
            <a:xfrm>
              <a:off x="3350" y="995"/>
              <a:ext cx="21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12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12311" name="Line 20"/>
            <p:cNvSpPr>
              <a:spLocks noChangeShapeType="1"/>
            </p:cNvSpPr>
            <p:nvPr/>
          </p:nvSpPr>
          <p:spPr bwMode="auto">
            <a:xfrm flipV="1">
              <a:off x="188" y="1162"/>
              <a:ext cx="3508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312" name="Line 21"/>
            <p:cNvSpPr>
              <a:spLocks noChangeShapeType="1"/>
            </p:cNvSpPr>
            <p:nvPr/>
          </p:nvSpPr>
          <p:spPr bwMode="auto">
            <a:xfrm>
              <a:off x="3684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313" name="Line 22"/>
            <p:cNvSpPr>
              <a:spLocks noChangeShapeType="1"/>
            </p:cNvSpPr>
            <p:nvPr/>
          </p:nvSpPr>
          <p:spPr bwMode="auto">
            <a:xfrm flipV="1">
              <a:off x="697" y="1162"/>
              <a:ext cx="2999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2293" name="Text Box 24"/>
          <p:cNvSpPr txBox="1">
            <a:spLocks noChangeArrowheads="1"/>
          </p:cNvSpPr>
          <p:nvPr/>
        </p:nvSpPr>
        <p:spPr bwMode="auto">
          <a:xfrm>
            <a:off x="1042988" y="1357313"/>
            <a:ext cx="18780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r>
              <a:rPr lang="ko-KR" altLang="en-US"/>
              <a:t>홍보 활동입니다</a:t>
            </a:r>
          </a:p>
        </p:txBody>
      </p:sp>
      <p:pic>
        <p:nvPicPr>
          <p:cNvPr id="17101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12215813" y="-71366063"/>
            <a:ext cx="714375" cy="439261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sp>
        <p:nvSpPr>
          <p:cNvPr id="17408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endParaRPr lang="ko-KR" altLang="ko-KR"/>
          </a:p>
        </p:txBody>
      </p:sp>
      <p:pic>
        <p:nvPicPr>
          <p:cNvPr id="12296" name="그림 36" descr="2013강경젓갈축제사진 016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857375"/>
            <a:ext cx="8572500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7" name="Freeform 29"/>
          <p:cNvSpPr>
            <a:spLocks/>
          </p:cNvSpPr>
          <p:nvPr/>
        </p:nvSpPr>
        <p:spPr bwMode="auto">
          <a:xfrm>
            <a:off x="6000750" y="-71438"/>
            <a:ext cx="2857500" cy="3097213"/>
          </a:xfrm>
          <a:custGeom>
            <a:avLst/>
            <a:gdLst>
              <a:gd name="T0" fmla="*/ 2147483647 w 309"/>
              <a:gd name="T1" fmla="*/ 2147483647 h 243"/>
              <a:gd name="T2" fmla="*/ 2147483647 w 309"/>
              <a:gd name="T3" fmla="*/ 2147483647 h 243"/>
              <a:gd name="T4" fmla="*/ 2147483647 w 309"/>
              <a:gd name="T5" fmla="*/ 2147483647 h 243"/>
              <a:gd name="T6" fmla="*/ 2147483647 w 309"/>
              <a:gd name="T7" fmla="*/ 2147483647 h 243"/>
              <a:gd name="T8" fmla="*/ 2147483647 w 309"/>
              <a:gd name="T9" fmla="*/ 2147483647 h 243"/>
              <a:gd name="T10" fmla="*/ 2147483647 w 309"/>
              <a:gd name="T11" fmla="*/ 0 h 243"/>
              <a:gd name="T12" fmla="*/ 2147483647 w 309"/>
              <a:gd name="T13" fmla="*/ 0 h 243"/>
              <a:gd name="T14" fmla="*/ 2147483647 w 309"/>
              <a:gd name="T15" fmla="*/ 2147483647 h 243"/>
              <a:gd name="T16" fmla="*/ 2147483647 w 309"/>
              <a:gd name="T17" fmla="*/ 2147483647 h 243"/>
              <a:gd name="T18" fmla="*/ 2147483647 w 309"/>
              <a:gd name="T19" fmla="*/ 2147483647 h 243"/>
              <a:gd name="T20" fmla="*/ 2147483647 w 309"/>
              <a:gd name="T21" fmla="*/ 2147483647 h 243"/>
              <a:gd name="T22" fmla="*/ 2147483647 w 309"/>
              <a:gd name="T23" fmla="*/ 2147483647 h 243"/>
              <a:gd name="T24" fmla="*/ 2147483647 w 309"/>
              <a:gd name="T25" fmla="*/ 2147483647 h 243"/>
              <a:gd name="T26" fmla="*/ 2147483647 w 309"/>
              <a:gd name="T27" fmla="*/ 2147483647 h 243"/>
              <a:gd name="T28" fmla="*/ 2147483647 w 309"/>
              <a:gd name="T29" fmla="*/ 2147483647 h 243"/>
              <a:gd name="T30" fmla="*/ 2147483647 w 309"/>
              <a:gd name="T31" fmla="*/ 2147483647 h 243"/>
              <a:gd name="T32" fmla="*/ 2147483647 w 309"/>
              <a:gd name="T33" fmla="*/ 2147483647 h 243"/>
              <a:gd name="T34" fmla="*/ 2147483647 w 309"/>
              <a:gd name="T35" fmla="*/ 2147483647 h 243"/>
              <a:gd name="T36" fmla="*/ 2147483647 w 309"/>
              <a:gd name="T37" fmla="*/ 2147483647 h 243"/>
              <a:gd name="T38" fmla="*/ 2147483647 w 309"/>
              <a:gd name="T39" fmla="*/ 2147483647 h 243"/>
              <a:gd name="T40" fmla="*/ 2147483647 w 309"/>
              <a:gd name="T41" fmla="*/ 2147483647 h 243"/>
              <a:gd name="T42" fmla="*/ 2147483647 w 309"/>
              <a:gd name="T43" fmla="*/ 2147483647 h 243"/>
              <a:gd name="T44" fmla="*/ 2147483647 w 309"/>
              <a:gd name="T45" fmla="*/ 2147483647 h 243"/>
              <a:gd name="T46" fmla="*/ 2147483647 w 309"/>
              <a:gd name="T47" fmla="*/ 2147483647 h 243"/>
              <a:gd name="T48" fmla="*/ 2147483647 w 309"/>
              <a:gd name="T49" fmla="*/ 2147483647 h 243"/>
              <a:gd name="T50" fmla="*/ 2147483647 w 309"/>
              <a:gd name="T51" fmla="*/ 2147483647 h 243"/>
              <a:gd name="T52" fmla="*/ 2147483647 w 309"/>
              <a:gd name="T53" fmla="*/ 2147483647 h 243"/>
              <a:gd name="T54" fmla="*/ 2147483647 w 309"/>
              <a:gd name="T55" fmla="*/ 2147483647 h 243"/>
              <a:gd name="T56" fmla="*/ 2147483647 w 309"/>
              <a:gd name="T57" fmla="*/ 2147483647 h 243"/>
              <a:gd name="T58" fmla="*/ 2147483647 w 309"/>
              <a:gd name="T59" fmla="*/ 2147483647 h 243"/>
              <a:gd name="T60" fmla="*/ 2147483647 w 309"/>
              <a:gd name="T61" fmla="*/ 2147483647 h 243"/>
              <a:gd name="T62" fmla="*/ 2147483647 w 309"/>
              <a:gd name="T63" fmla="*/ 2147483647 h 243"/>
              <a:gd name="T64" fmla="*/ 2147483647 w 309"/>
              <a:gd name="T65" fmla="*/ 2147483647 h 243"/>
              <a:gd name="T66" fmla="*/ 2147483647 w 309"/>
              <a:gd name="T67" fmla="*/ 2147483647 h 243"/>
              <a:gd name="T68" fmla="*/ 2147483647 w 309"/>
              <a:gd name="T69" fmla="*/ 2147483647 h 243"/>
              <a:gd name="T70" fmla="*/ 2147483647 w 309"/>
              <a:gd name="T71" fmla="*/ 2147483647 h 243"/>
              <a:gd name="T72" fmla="*/ 2147483647 w 309"/>
              <a:gd name="T73" fmla="*/ 2147483647 h 243"/>
              <a:gd name="T74" fmla="*/ 2147483647 w 309"/>
              <a:gd name="T75" fmla="*/ 2147483647 h 24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309"/>
              <a:gd name="T115" fmla="*/ 0 h 243"/>
              <a:gd name="T116" fmla="*/ 309 w 309"/>
              <a:gd name="T117" fmla="*/ 243 h 243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309" h="243">
                <a:moveTo>
                  <a:pt x="21" y="37"/>
                </a:moveTo>
                <a:lnTo>
                  <a:pt x="29" y="32"/>
                </a:lnTo>
                <a:lnTo>
                  <a:pt x="37" y="28"/>
                </a:lnTo>
                <a:lnTo>
                  <a:pt x="46" y="22"/>
                </a:lnTo>
                <a:lnTo>
                  <a:pt x="54" y="19"/>
                </a:lnTo>
                <a:lnTo>
                  <a:pt x="66" y="15"/>
                </a:lnTo>
                <a:lnTo>
                  <a:pt x="81" y="9"/>
                </a:lnTo>
                <a:lnTo>
                  <a:pt x="93" y="7"/>
                </a:lnTo>
                <a:lnTo>
                  <a:pt x="104" y="4"/>
                </a:lnTo>
                <a:lnTo>
                  <a:pt x="114" y="4"/>
                </a:lnTo>
                <a:lnTo>
                  <a:pt x="127" y="2"/>
                </a:lnTo>
                <a:lnTo>
                  <a:pt x="137" y="0"/>
                </a:lnTo>
                <a:lnTo>
                  <a:pt x="151" y="0"/>
                </a:lnTo>
                <a:lnTo>
                  <a:pt x="162" y="0"/>
                </a:lnTo>
                <a:lnTo>
                  <a:pt x="178" y="0"/>
                </a:lnTo>
                <a:lnTo>
                  <a:pt x="191" y="2"/>
                </a:lnTo>
                <a:lnTo>
                  <a:pt x="203" y="4"/>
                </a:lnTo>
                <a:lnTo>
                  <a:pt x="216" y="7"/>
                </a:lnTo>
                <a:lnTo>
                  <a:pt x="228" y="9"/>
                </a:lnTo>
                <a:lnTo>
                  <a:pt x="238" y="11"/>
                </a:lnTo>
                <a:lnTo>
                  <a:pt x="253" y="17"/>
                </a:lnTo>
                <a:lnTo>
                  <a:pt x="265" y="22"/>
                </a:lnTo>
                <a:lnTo>
                  <a:pt x="274" y="28"/>
                </a:lnTo>
                <a:lnTo>
                  <a:pt x="282" y="34"/>
                </a:lnTo>
                <a:lnTo>
                  <a:pt x="290" y="37"/>
                </a:lnTo>
                <a:lnTo>
                  <a:pt x="299" y="48"/>
                </a:lnTo>
                <a:lnTo>
                  <a:pt x="305" y="58"/>
                </a:lnTo>
                <a:lnTo>
                  <a:pt x="309" y="67"/>
                </a:lnTo>
                <a:lnTo>
                  <a:pt x="309" y="73"/>
                </a:lnTo>
                <a:lnTo>
                  <a:pt x="309" y="82"/>
                </a:lnTo>
                <a:lnTo>
                  <a:pt x="307" y="88"/>
                </a:lnTo>
                <a:lnTo>
                  <a:pt x="303" y="95"/>
                </a:lnTo>
                <a:lnTo>
                  <a:pt x="297" y="105"/>
                </a:lnTo>
                <a:lnTo>
                  <a:pt x="288" y="112"/>
                </a:lnTo>
                <a:lnTo>
                  <a:pt x="276" y="122"/>
                </a:lnTo>
                <a:lnTo>
                  <a:pt x="263" y="127"/>
                </a:lnTo>
                <a:lnTo>
                  <a:pt x="253" y="133"/>
                </a:lnTo>
                <a:lnTo>
                  <a:pt x="243" y="138"/>
                </a:lnTo>
                <a:lnTo>
                  <a:pt x="232" y="142"/>
                </a:lnTo>
                <a:lnTo>
                  <a:pt x="222" y="144"/>
                </a:lnTo>
                <a:lnTo>
                  <a:pt x="209" y="159"/>
                </a:lnTo>
                <a:lnTo>
                  <a:pt x="222" y="170"/>
                </a:lnTo>
                <a:lnTo>
                  <a:pt x="207" y="187"/>
                </a:lnTo>
                <a:lnTo>
                  <a:pt x="222" y="200"/>
                </a:lnTo>
                <a:lnTo>
                  <a:pt x="201" y="219"/>
                </a:lnTo>
                <a:lnTo>
                  <a:pt x="224" y="243"/>
                </a:lnTo>
                <a:lnTo>
                  <a:pt x="182" y="215"/>
                </a:lnTo>
                <a:lnTo>
                  <a:pt x="201" y="200"/>
                </a:lnTo>
                <a:lnTo>
                  <a:pt x="185" y="187"/>
                </a:lnTo>
                <a:lnTo>
                  <a:pt x="201" y="170"/>
                </a:lnTo>
                <a:lnTo>
                  <a:pt x="189" y="157"/>
                </a:lnTo>
                <a:lnTo>
                  <a:pt x="197" y="148"/>
                </a:lnTo>
                <a:lnTo>
                  <a:pt x="182" y="150"/>
                </a:lnTo>
                <a:lnTo>
                  <a:pt x="170" y="151"/>
                </a:lnTo>
                <a:lnTo>
                  <a:pt x="156" y="151"/>
                </a:lnTo>
                <a:lnTo>
                  <a:pt x="147" y="151"/>
                </a:lnTo>
                <a:lnTo>
                  <a:pt x="137" y="150"/>
                </a:lnTo>
                <a:lnTo>
                  <a:pt x="126" y="150"/>
                </a:lnTo>
                <a:lnTo>
                  <a:pt x="114" y="148"/>
                </a:lnTo>
                <a:lnTo>
                  <a:pt x="98" y="144"/>
                </a:lnTo>
                <a:lnTo>
                  <a:pt x="85" y="142"/>
                </a:lnTo>
                <a:lnTo>
                  <a:pt x="73" y="138"/>
                </a:lnTo>
                <a:lnTo>
                  <a:pt x="60" y="133"/>
                </a:lnTo>
                <a:lnTo>
                  <a:pt x="52" y="131"/>
                </a:lnTo>
                <a:lnTo>
                  <a:pt x="41" y="125"/>
                </a:lnTo>
                <a:lnTo>
                  <a:pt x="31" y="118"/>
                </a:lnTo>
                <a:lnTo>
                  <a:pt x="21" y="112"/>
                </a:lnTo>
                <a:lnTo>
                  <a:pt x="13" y="105"/>
                </a:lnTo>
                <a:lnTo>
                  <a:pt x="8" y="97"/>
                </a:lnTo>
                <a:lnTo>
                  <a:pt x="4" y="86"/>
                </a:lnTo>
                <a:lnTo>
                  <a:pt x="0" y="77"/>
                </a:lnTo>
                <a:lnTo>
                  <a:pt x="2" y="67"/>
                </a:lnTo>
                <a:lnTo>
                  <a:pt x="4" y="60"/>
                </a:lnTo>
                <a:lnTo>
                  <a:pt x="8" y="54"/>
                </a:lnTo>
                <a:lnTo>
                  <a:pt x="13" y="47"/>
                </a:lnTo>
                <a:lnTo>
                  <a:pt x="21" y="37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11275" name="Text Box 30"/>
          <p:cNvSpPr txBox="1">
            <a:spLocks noChangeArrowheads="1"/>
          </p:cNvSpPr>
          <p:nvPr/>
        </p:nvSpPr>
        <p:spPr bwMode="auto">
          <a:xfrm>
            <a:off x="6343650" y="-101600"/>
            <a:ext cx="2728913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r>
              <a:rPr lang="ko-KR" altLang="en-US" sz="2800">
                <a:latin typeface="HY엽서L" pitchFamily="18" charset="-127"/>
                <a:ea typeface="HY엽서L" pitchFamily="18" charset="-127"/>
              </a:rPr>
              <a:t> </a:t>
            </a:r>
            <a:endParaRPr lang="en-US" altLang="ko-KR" sz="2800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800">
                <a:latin typeface="HY엽서L" pitchFamily="18" charset="-127"/>
                <a:ea typeface="HY엽서L" pitchFamily="18" charset="-127"/>
              </a:rPr>
              <a:t>강경발효젓갈</a:t>
            </a:r>
            <a:endParaRPr lang="en-US" altLang="ko-KR" sz="2800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800">
                <a:latin typeface="HY엽서L" pitchFamily="18" charset="-127"/>
                <a:ea typeface="HY엽서L" pitchFamily="18" charset="-127"/>
              </a:rPr>
              <a:t>축제장</a:t>
            </a:r>
            <a:endParaRPr lang="en-US" altLang="ko-KR" sz="2800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800">
                <a:latin typeface="HY엽서L" pitchFamily="18" charset="-127"/>
                <a:ea typeface="HY엽서L" pitchFamily="18" charset="-127"/>
              </a:rPr>
              <a:t> 에서</a:t>
            </a:r>
          </a:p>
        </p:txBody>
      </p:sp>
    </p:spTree>
  </p:cSld>
  <p:clrMapOvr>
    <a:masterClrMapping/>
  </p:clrMapOvr>
  <p:transition advClick="0"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5" name="그룹 26"/>
          <p:cNvGrpSpPr>
            <a:grpSpLocks/>
          </p:cNvGrpSpPr>
          <p:nvPr/>
        </p:nvGrpSpPr>
        <p:grpSpPr bwMode="auto">
          <a:xfrm>
            <a:off x="8001000" y="727075"/>
            <a:ext cx="863600" cy="360363"/>
            <a:chOff x="1708136" y="1354138"/>
            <a:chExt cx="863600" cy="360362"/>
          </a:xfrm>
        </p:grpSpPr>
        <p:sp>
          <p:nvSpPr>
            <p:cNvPr id="13339" name="AutoShape 28"/>
            <p:cNvSpPr>
              <a:spLocks noChangeArrowheads="1"/>
            </p:cNvSpPr>
            <p:nvPr/>
          </p:nvSpPr>
          <p:spPr bwMode="auto">
            <a:xfrm>
              <a:off x="1763713" y="1412875"/>
              <a:ext cx="722312" cy="241300"/>
            </a:xfrm>
            <a:prstGeom prst="homePlate">
              <a:avLst>
                <a:gd name="adj" fmla="val 99781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3340" name="Rectangle 27"/>
            <p:cNvSpPr>
              <a:spLocks noChangeArrowheads="1"/>
            </p:cNvSpPr>
            <p:nvPr/>
          </p:nvSpPr>
          <p:spPr bwMode="auto">
            <a:xfrm>
              <a:off x="1708136" y="1354138"/>
              <a:ext cx="863600" cy="360362"/>
            </a:xfrm>
            <a:prstGeom prst="rect">
              <a:avLst/>
            </a:prstGeom>
            <a:noFill/>
            <a:ln w="25400" algn="ctr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graphicFrame>
        <p:nvGraphicFramePr>
          <p:cNvPr id="13314" name="Object 4">
            <a:hlinkClick r:id="" action="ppaction://ole?verb=0"/>
          </p:cNvPr>
          <p:cNvGraphicFramePr>
            <a:graphicFrameLocks noGrp="1"/>
          </p:cNvGraphicFramePr>
          <p:nvPr>
            <p:ph/>
          </p:nvPr>
        </p:nvGraphicFramePr>
        <p:xfrm>
          <a:off x="468313" y="1285875"/>
          <a:ext cx="573087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1" name="클립" r:id="rId3" imgW="2228850" imgH="2095500" progId="">
                  <p:embed/>
                </p:oleObj>
              </mc:Choice>
              <mc:Fallback>
                <p:oleObj name="클립" r:id="rId3" imgW="2228850" imgH="2095500" progId="">
                  <p:embed/>
                  <p:pic>
                    <p:nvPicPr>
                      <p:cNvPr id="0" name="Picture 47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285875"/>
                        <a:ext cx="573087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316" name="Group 7"/>
          <p:cNvGrpSpPr>
            <a:grpSpLocks/>
          </p:cNvGrpSpPr>
          <p:nvPr/>
        </p:nvGrpSpPr>
        <p:grpSpPr bwMode="auto">
          <a:xfrm>
            <a:off x="279400" y="785813"/>
            <a:ext cx="8650288" cy="409575"/>
            <a:chOff x="176" y="995"/>
            <a:chExt cx="3520" cy="258"/>
          </a:xfrm>
        </p:grpSpPr>
        <p:sp>
          <p:nvSpPr>
            <p:cNvPr id="2" name="Line 8"/>
            <p:cNvSpPr>
              <a:spLocks noChangeShapeType="1"/>
            </p:cNvSpPr>
            <p:nvPr/>
          </p:nvSpPr>
          <p:spPr bwMode="auto">
            <a:xfrm>
              <a:off x="176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325" name="Line 9"/>
            <p:cNvSpPr>
              <a:spLocks noChangeShapeType="1"/>
            </p:cNvSpPr>
            <p:nvPr/>
          </p:nvSpPr>
          <p:spPr bwMode="auto">
            <a:xfrm>
              <a:off x="763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326" name="Line 10"/>
            <p:cNvSpPr>
              <a:spLocks noChangeShapeType="1"/>
            </p:cNvSpPr>
            <p:nvPr/>
          </p:nvSpPr>
          <p:spPr bwMode="auto">
            <a:xfrm>
              <a:off x="1348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327" name="Line 11"/>
            <p:cNvSpPr>
              <a:spLocks noChangeShapeType="1"/>
            </p:cNvSpPr>
            <p:nvPr/>
          </p:nvSpPr>
          <p:spPr bwMode="auto">
            <a:xfrm>
              <a:off x="1957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328" name="Line 12"/>
            <p:cNvSpPr>
              <a:spLocks noChangeShapeType="1"/>
            </p:cNvSpPr>
            <p:nvPr/>
          </p:nvSpPr>
          <p:spPr bwMode="auto">
            <a:xfrm>
              <a:off x="2589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329" name="Line 13"/>
            <p:cNvSpPr>
              <a:spLocks noChangeShapeType="1"/>
            </p:cNvSpPr>
            <p:nvPr/>
          </p:nvSpPr>
          <p:spPr bwMode="auto">
            <a:xfrm>
              <a:off x="3175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330" name="Text Box 14"/>
            <p:cNvSpPr txBox="1">
              <a:spLocks noChangeArrowheads="1"/>
            </p:cNvSpPr>
            <p:nvPr/>
          </p:nvSpPr>
          <p:spPr bwMode="auto">
            <a:xfrm>
              <a:off x="357" y="996"/>
              <a:ext cx="17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7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13331" name="Text Box 15"/>
            <p:cNvSpPr txBox="1">
              <a:spLocks noChangeArrowheads="1"/>
            </p:cNvSpPr>
            <p:nvPr/>
          </p:nvSpPr>
          <p:spPr bwMode="auto">
            <a:xfrm>
              <a:off x="949" y="995"/>
              <a:ext cx="17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8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13332" name="Text Box 16"/>
            <p:cNvSpPr txBox="1">
              <a:spLocks noChangeArrowheads="1"/>
            </p:cNvSpPr>
            <p:nvPr/>
          </p:nvSpPr>
          <p:spPr bwMode="auto">
            <a:xfrm>
              <a:off x="1548" y="995"/>
              <a:ext cx="17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9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13333" name="Text Box 17"/>
            <p:cNvSpPr txBox="1">
              <a:spLocks noChangeArrowheads="1"/>
            </p:cNvSpPr>
            <p:nvPr/>
          </p:nvSpPr>
          <p:spPr bwMode="auto">
            <a:xfrm>
              <a:off x="2194" y="995"/>
              <a:ext cx="21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10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13334" name="Text Box 18"/>
            <p:cNvSpPr txBox="1">
              <a:spLocks noChangeArrowheads="1"/>
            </p:cNvSpPr>
            <p:nvPr/>
          </p:nvSpPr>
          <p:spPr bwMode="auto">
            <a:xfrm>
              <a:off x="2789" y="995"/>
              <a:ext cx="21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11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13335" name="Text Box 19"/>
            <p:cNvSpPr txBox="1">
              <a:spLocks noChangeArrowheads="1"/>
            </p:cNvSpPr>
            <p:nvPr/>
          </p:nvSpPr>
          <p:spPr bwMode="auto">
            <a:xfrm>
              <a:off x="3350" y="995"/>
              <a:ext cx="21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12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13336" name="Line 20"/>
            <p:cNvSpPr>
              <a:spLocks noChangeShapeType="1"/>
            </p:cNvSpPr>
            <p:nvPr/>
          </p:nvSpPr>
          <p:spPr bwMode="auto">
            <a:xfrm flipV="1">
              <a:off x="188" y="1162"/>
              <a:ext cx="3508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337" name="Line 21"/>
            <p:cNvSpPr>
              <a:spLocks noChangeShapeType="1"/>
            </p:cNvSpPr>
            <p:nvPr/>
          </p:nvSpPr>
          <p:spPr bwMode="auto">
            <a:xfrm>
              <a:off x="3684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338" name="Line 22"/>
            <p:cNvSpPr>
              <a:spLocks noChangeShapeType="1"/>
            </p:cNvSpPr>
            <p:nvPr/>
          </p:nvSpPr>
          <p:spPr bwMode="auto">
            <a:xfrm flipV="1">
              <a:off x="697" y="1162"/>
              <a:ext cx="2999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635928" name="Text Box 24"/>
          <p:cNvSpPr txBox="1">
            <a:spLocks noChangeArrowheads="1"/>
          </p:cNvSpPr>
          <p:nvPr/>
        </p:nvSpPr>
        <p:spPr bwMode="auto">
          <a:xfrm>
            <a:off x="1042988" y="1357313"/>
            <a:ext cx="41862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r>
              <a:rPr lang="ko-KR" altLang="en-US"/>
              <a:t>논산시 자체 보건사업 평가대회 입니다</a:t>
            </a:r>
          </a:p>
        </p:txBody>
      </p:sp>
      <p:pic>
        <p:nvPicPr>
          <p:cNvPr id="17101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12215813" y="-71366063"/>
            <a:ext cx="714375" cy="439261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sp>
        <p:nvSpPr>
          <p:cNvPr id="17408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endParaRPr lang="ko-KR" altLang="ko-KR"/>
          </a:p>
        </p:txBody>
      </p:sp>
      <p:pic>
        <p:nvPicPr>
          <p:cNvPr id="13320" name="그림 35" descr="평가대회 현수막01.bmp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928813"/>
            <a:ext cx="4483100" cy="464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그림 36" descr="평가대회 시상식01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1933575"/>
            <a:ext cx="4187825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2" name="Freeform 29"/>
          <p:cNvSpPr>
            <a:spLocks/>
          </p:cNvSpPr>
          <p:nvPr/>
        </p:nvSpPr>
        <p:spPr bwMode="auto">
          <a:xfrm>
            <a:off x="4929188" y="1143000"/>
            <a:ext cx="3143250" cy="4143375"/>
          </a:xfrm>
          <a:custGeom>
            <a:avLst/>
            <a:gdLst>
              <a:gd name="T0" fmla="*/ 2147483647 w 309"/>
              <a:gd name="T1" fmla="*/ 2147483647 h 243"/>
              <a:gd name="T2" fmla="*/ 2147483647 w 309"/>
              <a:gd name="T3" fmla="*/ 2147483647 h 243"/>
              <a:gd name="T4" fmla="*/ 2147483647 w 309"/>
              <a:gd name="T5" fmla="*/ 2147483647 h 243"/>
              <a:gd name="T6" fmla="*/ 2147483647 w 309"/>
              <a:gd name="T7" fmla="*/ 2147483647 h 243"/>
              <a:gd name="T8" fmla="*/ 2147483647 w 309"/>
              <a:gd name="T9" fmla="*/ 2147483647 h 243"/>
              <a:gd name="T10" fmla="*/ 2147483647 w 309"/>
              <a:gd name="T11" fmla="*/ 0 h 243"/>
              <a:gd name="T12" fmla="*/ 2147483647 w 309"/>
              <a:gd name="T13" fmla="*/ 0 h 243"/>
              <a:gd name="T14" fmla="*/ 2147483647 w 309"/>
              <a:gd name="T15" fmla="*/ 2147483647 h 243"/>
              <a:gd name="T16" fmla="*/ 2147483647 w 309"/>
              <a:gd name="T17" fmla="*/ 2147483647 h 243"/>
              <a:gd name="T18" fmla="*/ 2147483647 w 309"/>
              <a:gd name="T19" fmla="*/ 2147483647 h 243"/>
              <a:gd name="T20" fmla="*/ 2147483647 w 309"/>
              <a:gd name="T21" fmla="*/ 2147483647 h 243"/>
              <a:gd name="T22" fmla="*/ 2147483647 w 309"/>
              <a:gd name="T23" fmla="*/ 2147483647 h 243"/>
              <a:gd name="T24" fmla="*/ 2147483647 w 309"/>
              <a:gd name="T25" fmla="*/ 2147483647 h 243"/>
              <a:gd name="T26" fmla="*/ 2147483647 w 309"/>
              <a:gd name="T27" fmla="*/ 2147483647 h 243"/>
              <a:gd name="T28" fmla="*/ 2147483647 w 309"/>
              <a:gd name="T29" fmla="*/ 2147483647 h 243"/>
              <a:gd name="T30" fmla="*/ 2147483647 w 309"/>
              <a:gd name="T31" fmla="*/ 2147483647 h 243"/>
              <a:gd name="T32" fmla="*/ 2147483647 w 309"/>
              <a:gd name="T33" fmla="*/ 2147483647 h 243"/>
              <a:gd name="T34" fmla="*/ 2147483647 w 309"/>
              <a:gd name="T35" fmla="*/ 2147483647 h 243"/>
              <a:gd name="T36" fmla="*/ 2147483647 w 309"/>
              <a:gd name="T37" fmla="*/ 2147483647 h 243"/>
              <a:gd name="T38" fmla="*/ 2147483647 w 309"/>
              <a:gd name="T39" fmla="*/ 2147483647 h 243"/>
              <a:gd name="T40" fmla="*/ 2147483647 w 309"/>
              <a:gd name="T41" fmla="*/ 2147483647 h 243"/>
              <a:gd name="T42" fmla="*/ 2147483647 w 309"/>
              <a:gd name="T43" fmla="*/ 2147483647 h 243"/>
              <a:gd name="T44" fmla="*/ 2147483647 w 309"/>
              <a:gd name="T45" fmla="*/ 2147483647 h 243"/>
              <a:gd name="T46" fmla="*/ 2147483647 w 309"/>
              <a:gd name="T47" fmla="*/ 2147483647 h 243"/>
              <a:gd name="T48" fmla="*/ 2147483647 w 309"/>
              <a:gd name="T49" fmla="*/ 2147483647 h 243"/>
              <a:gd name="T50" fmla="*/ 2147483647 w 309"/>
              <a:gd name="T51" fmla="*/ 2147483647 h 243"/>
              <a:gd name="T52" fmla="*/ 2147483647 w 309"/>
              <a:gd name="T53" fmla="*/ 2147483647 h 243"/>
              <a:gd name="T54" fmla="*/ 2147483647 w 309"/>
              <a:gd name="T55" fmla="*/ 2147483647 h 243"/>
              <a:gd name="T56" fmla="*/ 2147483647 w 309"/>
              <a:gd name="T57" fmla="*/ 2147483647 h 243"/>
              <a:gd name="T58" fmla="*/ 2147483647 w 309"/>
              <a:gd name="T59" fmla="*/ 2147483647 h 243"/>
              <a:gd name="T60" fmla="*/ 2147483647 w 309"/>
              <a:gd name="T61" fmla="*/ 2147483647 h 243"/>
              <a:gd name="T62" fmla="*/ 2147483647 w 309"/>
              <a:gd name="T63" fmla="*/ 2147483647 h 243"/>
              <a:gd name="T64" fmla="*/ 2147483647 w 309"/>
              <a:gd name="T65" fmla="*/ 2147483647 h 243"/>
              <a:gd name="T66" fmla="*/ 2147483647 w 309"/>
              <a:gd name="T67" fmla="*/ 2147483647 h 243"/>
              <a:gd name="T68" fmla="*/ 2147483647 w 309"/>
              <a:gd name="T69" fmla="*/ 2147483647 h 243"/>
              <a:gd name="T70" fmla="*/ 2147483647 w 309"/>
              <a:gd name="T71" fmla="*/ 2147483647 h 243"/>
              <a:gd name="T72" fmla="*/ 2147483647 w 309"/>
              <a:gd name="T73" fmla="*/ 2147483647 h 243"/>
              <a:gd name="T74" fmla="*/ 2147483647 w 309"/>
              <a:gd name="T75" fmla="*/ 2147483647 h 24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309"/>
              <a:gd name="T115" fmla="*/ 0 h 243"/>
              <a:gd name="T116" fmla="*/ 309 w 309"/>
              <a:gd name="T117" fmla="*/ 243 h 243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309" h="243">
                <a:moveTo>
                  <a:pt x="21" y="37"/>
                </a:moveTo>
                <a:lnTo>
                  <a:pt x="29" y="32"/>
                </a:lnTo>
                <a:lnTo>
                  <a:pt x="37" y="28"/>
                </a:lnTo>
                <a:lnTo>
                  <a:pt x="46" y="22"/>
                </a:lnTo>
                <a:lnTo>
                  <a:pt x="54" y="19"/>
                </a:lnTo>
                <a:lnTo>
                  <a:pt x="66" y="15"/>
                </a:lnTo>
                <a:lnTo>
                  <a:pt x="81" y="9"/>
                </a:lnTo>
                <a:lnTo>
                  <a:pt x="93" y="7"/>
                </a:lnTo>
                <a:lnTo>
                  <a:pt x="104" y="4"/>
                </a:lnTo>
                <a:lnTo>
                  <a:pt x="114" y="4"/>
                </a:lnTo>
                <a:lnTo>
                  <a:pt x="127" y="2"/>
                </a:lnTo>
                <a:lnTo>
                  <a:pt x="137" y="0"/>
                </a:lnTo>
                <a:lnTo>
                  <a:pt x="151" y="0"/>
                </a:lnTo>
                <a:lnTo>
                  <a:pt x="162" y="0"/>
                </a:lnTo>
                <a:lnTo>
                  <a:pt x="178" y="0"/>
                </a:lnTo>
                <a:lnTo>
                  <a:pt x="191" y="2"/>
                </a:lnTo>
                <a:lnTo>
                  <a:pt x="203" y="4"/>
                </a:lnTo>
                <a:lnTo>
                  <a:pt x="216" y="7"/>
                </a:lnTo>
                <a:lnTo>
                  <a:pt x="228" y="9"/>
                </a:lnTo>
                <a:lnTo>
                  <a:pt x="238" y="11"/>
                </a:lnTo>
                <a:lnTo>
                  <a:pt x="253" y="17"/>
                </a:lnTo>
                <a:lnTo>
                  <a:pt x="265" y="22"/>
                </a:lnTo>
                <a:lnTo>
                  <a:pt x="274" y="28"/>
                </a:lnTo>
                <a:lnTo>
                  <a:pt x="282" y="34"/>
                </a:lnTo>
                <a:lnTo>
                  <a:pt x="290" y="37"/>
                </a:lnTo>
                <a:lnTo>
                  <a:pt x="299" y="48"/>
                </a:lnTo>
                <a:lnTo>
                  <a:pt x="305" y="58"/>
                </a:lnTo>
                <a:lnTo>
                  <a:pt x="309" y="67"/>
                </a:lnTo>
                <a:lnTo>
                  <a:pt x="309" y="73"/>
                </a:lnTo>
                <a:lnTo>
                  <a:pt x="309" y="82"/>
                </a:lnTo>
                <a:lnTo>
                  <a:pt x="307" y="88"/>
                </a:lnTo>
                <a:lnTo>
                  <a:pt x="303" y="95"/>
                </a:lnTo>
                <a:lnTo>
                  <a:pt x="297" y="105"/>
                </a:lnTo>
                <a:lnTo>
                  <a:pt x="288" y="112"/>
                </a:lnTo>
                <a:lnTo>
                  <a:pt x="276" y="122"/>
                </a:lnTo>
                <a:lnTo>
                  <a:pt x="263" y="127"/>
                </a:lnTo>
                <a:lnTo>
                  <a:pt x="253" y="133"/>
                </a:lnTo>
                <a:lnTo>
                  <a:pt x="243" y="138"/>
                </a:lnTo>
                <a:lnTo>
                  <a:pt x="232" y="142"/>
                </a:lnTo>
                <a:lnTo>
                  <a:pt x="222" y="144"/>
                </a:lnTo>
                <a:lnTo>
                  <a:pt x="209" y="159"/>
                </a:lnTo>
                <a:lnTo>
                  <a:pt x="222" y="170"/>
                </a:lnTo>
                <a:lnTo>
                  <a:pt x="207" y="187"/>
                </a:lnTo>
                <a:lnTo>
                  <a:pt x="222" y="200"/>
                </a:lnTo>
                <a:lnTo>
                  <a:pt x="201" y="219"/>
                </a:lnTo>
                <a:lnTo>
                  <a:pt x="224" y="243"/>
                </a:lnTo>
                <a:lnTo>
                  <a:pt x="182" y="215"/>
                </a:lnTo>
                <a:lnTo>
                  <a:pt x="201" y="200"/>
                </a:lnTo>
                <a:lnTo>
                  <a:pt x="185" y="187"/>
                </a:lnTo>
                <a:lnTo>
                  <a:pt x="201" y="170"/>
                </a:lnTo>
                <a:lnTo>
                  <a:pt x="189" y="157"/>
                </a:lnTo>
                <a:lnTo>
                  <a:pt x="197" y="148"/>
                </a:lnTo>
                <a:lnTo>
                  <a:pt x="182" y="150"/>
                </a:lnTo>
                <a:lnTo>
                  <a:pt x="170" y="151"/>
                </a:lnTo>
                <a:lnTo>
                  <a:pt x="156" y="151"/>
                </a:lnTo>
                <a:lnTo>
                  <a:pt x="147" y="151"/>
                </a:lnTo>
                <a:lnTo>
                  <a:pt x="137" y="150"/>
                </a:lnTo>
                <a:lnTo>
                  <a:pt x="126" y="150"/>
                </a:lnTo>
                <a:lnTo>
                  <a:pt x="114" y="148"/>
                </a:lnTo>
                <a:lnTo>
                  <a:pt x="98" y="144"/>
                </a:lnTo>
                <a:lnTo>
                  <a:pt x="85" y="142"/>
                </a:lnTo>
                <a:lnTo>
                  <a:pt x="73" y="138"/>
                </a:lnTo>
                <a:lnTo>
                  <a:pt x="60" y="133"/>
                </a:lnTo>
                <a:lnTo>
                  <a:pt x="52" y="131"/>
                </a:lnTo>
                <a:lnTo>
                  <a:pt x="41" y="125"/>
                </a:lnTo>
                <a:lnTo>
                  <a:pt x="31" y="118"/>
                </a:lnTo>
                <a:lnTo>
                  <a:pt x="21" y="112"/>
                </a:lnTo>
                <a:lnTo>
                  <a:pt x="13" y="105"/>
                </a:lnTo>
                <a:lnTo>
                  <a:pt x="8" y="97"/>
                </a:lnTo>
                <a:lnTo>
                  <a:pt x="4" y="86"/>
                </a:lnTo>
                <a:lnTo>
                  <a:pt x="0" y="77"/>
                </a:lnTo>
                <a:lnTo>
                  <a:pt x="2" y="67"/>
                </a:lnTo>
                <a:lnTo>
                  <a:pt x="4" y="60"/>
                </a:lnTo>
                <a:lnTo>
                  <a:pt x="8" y="54"/>
                </a:lnTo>
                <a:lnTo>
                  <a:pt x="13" y="47"/>
                </a:lnTo>
                <a:lnTo>
                  <a:pt x="21" y="37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13324" name="Text Box 30"/>
          <p:cNvSpPr txBox="1">
            <a:spLocks noChangeArrowheads="1"/>
          </p:cNvSpPr>
          <p:nvPr/>
        </p:nvSpPr>
        <p:spPr bwMode="auto">
          <a:xfrm>
            <a:off x="5357813" y="1000125"/>
            <a:ext cx="3429000" cy="258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r>
              <a:rPr lang="ko-KR" altLang="en-US" sz="2000">
                <a:latin typeface="HY센스L" pitchFamily="18" charset="-127"/>
                <a:ea typeface="HY센스L" pitchFamily="18" charset="-127"/>
              </a:rPr>
              <a:t> </a:t>
            </a:r>
            <a:endParaRPr lang="en-US" altLang="ko-KR" sz="2000">
              <a:latin typeface="HY센스L" pitchFamily="18" charset="-127"/>
              <a:ea typeface="HY센스L" pitchFamily="18" charset="-127"/>
            </a:endParaRPr>
          </a:p>
          <a:p>
            <a:pPr eaLnBrk="1" hangingPunct="1"/>
            <a:r>
              <a:rPr lang="en-US" altLang="ko-KR" sz="2000">
                <a:latin typeface="HY엽서L" pitchFamily="18" charset="-127"/>
                <a:ea typeface="HY엽서L" pitchFamily="18" charset="-127"/>
              </a:rPr>
              <a:t>12</a:t>
            </a:r>
            <a:r>
              <a:rPr lang="ko-KR" altLang="en-US" sz="2000">
                <a:latin typeface="HY엽서L" pitchFamily="18" charset="-127"/>
                <a:ea typeface="HY엽서L" pitchFamily="18" charset="-127"/>
              </a:rPr>
              <a:t>월</a:t>
            </a:r>
            <a:endParaRPr lang="en-US" altLang="ko-KR" sz="2000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000">
                <a:latin typeface="HY엽서L" pitchFamily="18" charset="-127"/>
                <a:ea typeface="HY엽서L" pitchFamily="18" charset="-127"/>
              </a:rPr>
              <a:t>논산시 자체</a:t>
            </a:r>
            <a:endParaRPr lang="en-US" altLang="ko-KR" sz="2000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000">
                <a:latin typeface="HY엽서L" pitchFamily="18" charset="-127"/>
                <a:ea typeface="HY엽서L" pitchFamily="18" charset="-127"/>
              </a:rPr>
              <a:t>보건지소</a:t>
            </a:r>
            <a:r>
              <a:rPr lang="en-US" altLang="ko-KR" sz="2000">
                <a:latin typeface="HY엽서L" pitchFamily="18" charset="-127"/>
                <a:ea typeface="HY엽서L" pitchFamily="18" charset="-127"/>
              </a:rPr>
              <a:t>, </a:t>
            </a:r>
            <a:r>
              <a:rPr lang="ko-KR" altLang="en-US" sz="2000">
                <a:latin typeface="HY엽서L" pitchFamily="18" charset="-127"/>
                <a:ea typeface="HY엽서L" pitchFamily="18" charset="-127"/>
              </a:rPr>
              <a:t>진료소</a:t>
            </a:r>
            <a:endParaRPr lang="en-US" altLang="ko-KR" sz="2000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000">
                <a:latin typeface="HY엽서L" pitchFamily="18" charset="-127"/>
                <a:ea typeface="HY엽서L" pitchFamily="18" charset="-127"/>
              </a:rPr>
              <a:t>평가대회입니다</a:t>
            </a:r>
            <a:endParaRPr lang="en-US" altLang="ko-KR" sz="2000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000">
                <a:latin typeface="HY엽서L" pitchFamily="18" charset="-127"/>
                <a:ea typeface="HY엽서L" pitchFamily="18" charset="-127"/>
              </a:rPr>
              <a:t>상금도 줍니다</a:t>
            </a:r>
            <a:endParaRPr lang="en-US" altLang="ko-KR" sz="2000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000">
                <a:latin typeface="HY엽서L" pitchFamily="18" charset="-127"/>
                <a:ea typeface="HY엽서L" pitchFamily="18" charset="-127"/>
              </a:rPr>
              <a:t>목표량 대비 평가로</a:t>
            </a:r>
            <a:endParaRPr lang="en-US" altLang="ko-KR" sz="2000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000">
                <a:latin typeface="HY엽서L" pitchFamily="18" charset="-127"/>
                <a:ea typeface="HY엽서L" pitchFamily="18" charset="-127"/>
              </a:rPr>
              <a:t>순위가 결정됩니다</a:t>
            </a:r>
            <a:endParaRPr lang="en-US" altLang="ko-KR" sz="2000">
              <a:latin typeface="HY엽서L" pitchFamily="18" charset="-127"/>
              <a:ea typeface="HY엽서L" pitchFamily="18" charset="-127"/>
            </a:endParaRPr>
          </a:p>
        </p:txBody>
      </p:sp>
    </p:spTree>
  </p:cSld>
  <p:clrMapOvr>
    <a:masterClrMapping/>
  </p:clrMapOvr>
  <p:transition advClick="0"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359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5928" grpId="0"/>
      <p:bldP spid="1332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8" name="Object 3">
            <a:hlinkClick r:id="" action="ppaction://ole?verb=0"/>
          </p:cNvPr>
          <p:cNvGraphicFramePr>
            <a:graphicFrameLocks noGrp="1"/>
          </p:cNvGraphicFramePr>
          <p:nvPr>
            <p:ph/>
          </p:nvPr>
        </p:nvGraphicFramePr>
        <p:xfrm>
          <a:off x="468313" y="1571625"/>
          <a:ext cx="573087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3" name="클립" r:id="rId3" imgW="2228850" imgH="2095500" progId="">
                  <p:embed/>
                </p:oleObj>
              </mc:Choice>
              <mc:Fallback>
                <p:oleObj name="클립" r:id="rId3" imgW="2228850" imgH="2095500" progId="">
                  <p:embed/>
                  <p:pic>
                    <p:nvPicPr>
                      <p:cNvPr id="0" name="Picture 45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571625"/>
                        <a:ext cx="573087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9" name="Text Box 4"/>
          <p:cNvSpPr txBox="1">
            <a:spLocks noChangeArrowheads="1"/>
          </p:cNvSpPr>
          <p:nvPr/>
        </p:nvSpPr>
        <p:spPr bwMode="auto">
          <a:xfrm>
            <a:off x="6376988" y="1576388"/>
            <a:ext cx="1841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/>
            <a:endParaRPr lang="ko-KR" altLang="ko-KR" sz="1200" b="1">
              <a:latin typeface="Tahoma" pitchFamily="34" charset="0"/>
              <a:ea typeface="돋움체" pitchFamily="49" charset="-127"/>
            </a:endParaRPr>
          </a:p>
        </p:txBody>
      </p:sp>
      <p:sp>
        <p:nvSpPr>
          <p:cNvPr id="14340" name="Text Box 5"/>
          <p:cNvSpPr txBox="1">
            <a:spLocks noChangeArrowheads="1"/>
          </p:cNvSpPr>
          <p:nvPr/>
        </p:nvSpPr>
        <p:spPr bwMode="auto">
          <a:xfrm>
            <a:off x="7283450" y="1574800"/>
            <a:ext cx="184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/>
            <a:endParaRPr lang="ko-KR" altLang="ko-KR" sz="1200" b="1">
              <a:latin typeface="Tahoma" pitchFamily="34" charset="0"/>
              <a:ea typeface="돋움체" pitchFamily="49" charset="-127"/>
            </a:endParaRPr>
          </a:p>
        </p:txBody>
      </p:sp>
      <p:sp>
        <p:nvSpPr>
          <p:cNvPr id="14341" name="Text Box 22"/>
          <p:cNvSpPr txBox="1">
            <a:spLocks noChangeArrowheads="1"/>
          </p:cNvSpPr>
          <p:nvPr/>
        </p:nvSpPr>
        <p:spPr bwMode="auto">
          <a:xfrm>
            <a:off x="1042988" y="1643063"/>
            <a:ext cx="1555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r>
              <a:rPr lang="ko-KR" altLang="en-US"/>
              <a:t>오늘 발표 날 </a:t>
            </a:r>
          </a:p>
        </p:txBody>
      </p:sp>
      <p:grpSp>
        <p:nvGrpSpPr>
          <p:cNvPr id="14342" name="그룹 42"/>
          <p:cNvGrpSpPr>
            <a:grpSpLocks/>
          </p:cNvGrpSpPr>
          <p:nvPr/>
        </p:nvGrpSpPr>
        <p:grpSpPr bwMode="auto">
          <a:xfrm>
            <a:off x="7921625" y="714375"/>
            <a:ext cx="865188" cy="360363"/>
            <a:chOff x="6659563" y="1341438"/>
            <a:chExt cx="865187" cy="360362"/>
          </a:xfrm>
        </p:grpSpPr>
        <p:sp>
          <p:nvSpPr>
            <p:cNvPr id="14361" name="AutoShape 2"/>
            <p:cNvSpPr>
              <a:spLocks noChangeArrowheads="1"/>
            </p:cNvSpPr>
            <p:nvPr/>
          </p:nvSpPr>
          <p:spPr bwMode="auto">
            <a:xfrm>
              <a:off x="6802438" y="1412875"/>
              <a:ext cx="722312" cy="241300"/>
            </a:xfrm>
            <a:prstGeom prst="homePlate">
              <a:avLst>
                <a:gd name="adj" fmla="val 99781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4362" name="Rectangle 23"/>
            <p:cNvSpPr>
              <a:spLocks noChangeArrowheads="1"/>
            </p:cNvSpPr>
            <p:nvPr/>
          </p:nvSpPr>
          <p:spPr bwMode="auto">
            <a:xfrm>
              <a:off x="6659563" y="1341438"/>
              <a:ext cx="863600" cy="360362"/>
            </a:xfrm>
            <a:prstGeom prst="rect">
              <a:avLst/>
            </a:prstGeom>
            <a:noFill/>
            <a:ln w="25400" algn="ctr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</p:grpSp>
      <p:sp>
        <p:nvSpPr>
          <p:cNvPr id="651290" name="Freeform 26"/>
          <p:cNvSpPr>
            <a:spLocks/>
          </p:cNvSpPr>
          <p:nvPr/>
        </p:nvSpPr>
        <p:spPr bwMode="auto">
          <a:xfrm>
            <a:off x="2714625" y="714375"/>
            <a:ext cx="6215063" cy="4525963"/>
          </a:xfrm>
          <a:custGeom>
            <a:avLst/>
            <a:gdLst>
              <a:gd name="T0" fmla="*/ 2147483647 w 309"/>
              <a:gd name="T1" fmla="*/ 2147483647 h 243"/>
              <a:gd name="T2" fmla="*/ 2147483647 w 309"/>
              <a:gd name="T3" fmla="*/ 2147483647 h 243"/>
              <a:gd name="T4" fmla="*/ 2147483647 w 309"/>
              <a:gd name="T5" fmla="*/ 2147483647 h 243"/>
              <a:gd name="T6" fmla="*/ 2147483647 w 309"/>
              <a:gd name="T7" fmla="*/ 2147483647 h 243"/>
              <a:gd name="T8" fmla="*/ 2147483647 w 309"/>
              <a:gd name="T9" fmla="*/ 2147483647 h 243"/>
              <a:gd name="T10" fmla="*/ 2147483647 w 309"/>
              <a:gd name="T11" fmla="*/ 0 h 243"/>
              <a:gd name="T12" fmla="*/ 2147483647 w 309"/>
              <a:gd name="T13" fmla="*/ 0 h 243"/>
              <a:gd name="T14" fmla="*/ 2147483647 w 309"/>
              <a:gd name="T15" fmla="*/ 2147483647 h 243"/>
              <a:gd name="T16" fmla="*/ 2147483647 w 309"/>
              <a:gd name="T17" fmla="*/ 2147483647 h 243"/>
              <a:gd name="T18" fmla="*/ 2147483647 w 309"/>
              <a:gd name="T19" fmla="*/ 2147483647 h 243"/>
              <a:gd name="T20" fmla="*/ 2147483647 w 309"/>
              <a:gd name="T21" fmla="*/ 2147483647 h 243"/>
              <a:gd name="T22" fmla="*/ 2147483647 w 309"/>
              <a:gd name="T23" fmla="*/ 2147483647 h 243"/>
              <a:gd name="T24" fmla="*/ 2147483647 w 309"/>
              <a:gd name="T25" fmla="*/ 2147483647 h 243"/>
              <a:gd name="T26" fmla="*/ 2147483647 w 309"/>
              <a:gd name="T27" fmla="*/ 2147483647 h 243"/>
              <a:gd name="T28" fmla="*/ 2147483647 w 309"/>
              <a:gd name="T29" fmla="*/ 2147483647 h 243"/>
              <a:gd name="T30" fmla="*/ 2147483647 w 309"/>
              <a:gd name="T31" fmla="*/ 2147483647 h 243"/>
              <a:gd name="T32" fmla="*/ 2147483647 w 309"/>
              <a:gd name="T33" fmla="*/ 2147483647 h 243"/>
              <a:gd name="T34" fmla="*/ 2147483647 w 309"/>
              <a:gd name="T35" fmla="*/ 2147483647 h 243"/>
              <a:gd name="T36" fmla="*/ 2147483647 w 309"/>
              <a:gd name="T37" fmla="*/ 2147483647 h 243"/>
              <a:gd name="T38" fmla="*/ 2147483647 w 309"/>
              <a:gd name="T39" fmla="*/ 2147483647 h 243"/>
              <a:gd name="T40" fmla="*/ 2147483647 w 309"/>
              <a:gd name="T41" fmla="*/ 2147483647 h 243"/>
              <a:gd name="T42" fmla="*/ 2147483647 w 309"/>
              <a:gd name="T43" fmla="*/ 2147483647 h 243"/>
              <a:gd name="T44" fmla="*/ 2147483647 w 309"/>
              <a:gd name="T45" fmla="*/ 2147483647 h 243"/>
              <a:gd name="T46" fmla="*/ 2147483647 w 309"/>
              <a:gd name="T47" fmla="*/ 2147483647 h 243"/>
              <a:gd name="T48" fmla="*/ 2147483647 w 309"/>
              <a:gd name="T49" fmla="*/ 2147483647 h 243"/>
              <a:gd name="T50" fmla="*/ 2147483647 w 309"/>
              <a:gd name="T51" fmla="*/ 2147483647 h 243"/>
              <a:gd name="T52" fmla="*/ 2147483647 w 309"/>
              <a:gd name="T53" fmla="*/ 2147483647 h 243"/>
              <a:gd name="T54" fmla="*/ 2147483647 w 309"/>
              <a:gd name="T55" fmla="*/ 2147483647 h 243"/>
              <a:gd name="T56" fmla="*/ 2147483647 w 309"/>
              <a:gd name="T57" fmla="*/ 2147483647 h 243"/>
              <a:gd name="T58" fmla="*/ 2147483647 w 309"/>
              <a:gd name="T59" fmla="*/ 2147483647 h 243"/>
              <a:gd name="T60" fmla="*/ 2147483647 w 309"/>
              <a:gd name="T61" fmla="*/ 2147483647 h 243"/>
              <a:gd name="T62" fmla="*/ 2147483647 w 309"/>
              <a:gd name="T63" fmla="*/ 2147483647 h 243"/>
              <a:gd name="T64" fmla="*/ 2147483647 w 309"/>
              <a:gd name="T65" fmla="*/ 2147483647 h 243"/>
              <a:gd name="T66" fmla="*/ 2147483647 w 309"/>
              <a:gd name="T67" fmla="*/ 2147483647 h 243"/>
              <a:gd name="T68" fmla="*/ 2147483647 w 309"/>
              <a:gd name="T69" fmla="*/ 2147483647 h 243"/>
              <a:gd name="T70" fmla="*/ 2147483647 w 309"/>
              <a:gd name="T71" fmla="*/ 2147483647 h 243"/>
              <a:gd name="T72" fmla="*/ 2147483647 w 309"/>
              <a:gd name="T73" fmla="*/ 2147483647 h 243"/>
              <a:gd name="T74" fmla="*/ 2147483647 w 309"/>
              <a:gd name="T75" fmla="*/ 2147483647 h 24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309"/>
              <a:gd name="T115" fmla="*/ 0 h 243"/>
              <a:gd name="T116" fmla="*/ 309 w 309"/>
              <a:gd name="T117" fmla="*/ 243 h 243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309" h="243">
                <a:moveTo>
                  <a:pt x="21" y="37"/>
                </a:moveTo>
                <a:lnTo>
                  <a:pt x="29" y="32"/>
                </a:lnTo>
                <a:lnTo>
                  <a:pt x="37" y="28"/>
                </a:lnTo>
                <a:lnTo>
                  <a:pt x="46" y="22"/>
                </a:lnTo>
                <a:lnTo>
                  <a:pt x="54" y="19"/>
                </a:lnTo>
                <a:lnTo>
                  <a:pt x="66" y="15"/>
                </a:lnTo>
                <a:lnTo>
                  <a:pt x="81" y="9"/>
                </a:lnTo>
                <a:lnTo>
                  <a:pt x="93" y="7"/>
                </a:lnTo>
                <a:lnTo>
                  <a:pt x="104" y="4"/>
                </a:lnTo>
                <a:lnTo>
                  <a:pt x="114" y="4"/>
                </a:lnTo>
                <a:lnTo>
                  <a:pt x="127" y="2"/>
                </a:lnTo>
                <a:lnTo>
                  <a:pt x="137" y="0"/>
                </a:lnTo>
                <a:lnTo>
                  <a:pt x="151" y="0"/>
                </a:lnTo>
                <a:lnTo>
                  <a:pt x="162" y="0"/>
                </a:lnTo>
                <a:lnTo>
                  <a:pt x="178" y="0"/>
                </a:lnTo>
                <a:lnTo>
                  <a:pt x="191" y="2"/>
                </a:lnTo>
                <a:lnTo>
                  <a:pt x="203" y="4"/>
                </a:lnTo>
                <a:lnTo>
                  <a:pt x="216" y="7"/>
                </a:lnTo>
                <a:lnTo>
                  <a:pt x="228" y="9"/>
                </a:lnTo>
                <a:lnTo>
                  <a:pt x="238" y="11"/>
                </a:lnTo>
                <a:lnTo>
                  <a:pt x="253" y="17"/>
                </a:lnTo>
                <a:lnTo>
                  <a:pt x="265" y="22"/>
                </a:lnTo>
                <a:lnTo>
                  <a:pt x="274" y="28"/>
                </a:lnTo>
                <a:lnTo>
                  <a:pt x="282" y="34"/>
                </a:lnTo>
                <a:lnTo>
                  <a:pt x="290" y="37"/>
                </a:lnTo>
                <a:lnTo>
                  <a:pt x="299" y="48"/>
                </a:lnTo>
                <a:lnTo>
                  <a:pt x="305" y="58"/>
                </a:lnTo>
                <a:lnTo>
                  <a:pt x="309" y="67"/>
                </a:lnTo>
                <a:lnTo>
                  <a:pt x="309" y="73"/>
                </a:lnTo>
                <a:lnTo>
                  <a:pt x="309" y="82"/>
                </a:lnTo>
                <a:lnTo>
                  <a:pt x="307" y="88"/>
                </a:lnTo>
                <a:lnTo>
                  <a:pt x="303" y="95"/>
                </a:lnTo>
                <a:lnTo>
                  <a:pt x="297" y="105"/>
                </a:lnTo>
                <a:lnTo>
                  <a:pt x="288" y="112"/>
                </a:lnTo>
                <a:lnTo>
                  <a:pt x="276" y="122"/>
                </a:lnTo>
                <a:lnTo>
                  <a:pt x="263" y="127"/>
                </a:lnTo>
                <a:lnTo>
                  <a:pt x="253" y="133"/>
                </a:lnTo>
                <a:lnTo>
                  <a:pt x="243" y="138"/>
                </a:lnTo>
                <a:lnTo>
                  <a:pt x="232" y="142"/>
                </a:lnTo>
                <a:lnTo>
                  <a:pt x="222" y="144"/>
                </a:lnTo>
                <a:lnTo>
                  <a:pt x="209" y="159"/>
                </a:lnTo>
                <a:lnTo>
                  <a:pt x="222" y="170"/>
                </a:lnTo>
                <a:lnTo>
                  <a:pt x="207" y="187"/>
                </a:lnTo>
                <a:lnTo>
                  <a:pt x="222" y="200"/>
                </a:lnTo>
                <a:lnTo>
                  <a:pt x="201" y="219"/>
                </a:lnTo>
                <a:lnTo>
                  <a:pt x="224" y="243"/>
                </a:lnTo>
                <a:lnTo>
                  <a:pt x="182" y="215"/>
                </a:lnTo>
                <a:lnTo>
                  <a:pt x="201" y="200"/>
                </a:lnTo>
                <a:lnTo>
                  <a:pt x="185" y="187"/>
                </a:lnTo>
                <a:lnTo>
                  <a:pt x="201" y="170"/>
                </a:lnTo>
                <a:lnTo>
                  <a:pt x="189" y="157"/>
                </a:lnTo>
                <a:lnTo>
                  <a:pt x="197" y="148"/>
                </a:lnTo>
                <a:lnTo>
                  <a:pt x="182" y="150"/>
                </a:lnTo>
                <a:lnTo>
                  <a:pt x="170" y="151"/>
                </a:lnTo>
                <a:lnTo>
                  <a:pt x="156" y="151"/>
                </a:lnTo>
                <a:lnTo>
                  <a:pt x="147" y="151"/>
                </a:lnTo>
                <a:lnTo>
                  <a:pt x="137" y="150"/>
                </a:lnTo>
                <a:lnTo>
                  <a:pt x="126" y="150"/>
                </a:lnTo>
                <a:lnTo>
                  <a:pt x="114" y="148"/>
                </a:lnTo>
                <a:lnTo>
                  <a:pt x="98" y="144"/>
                </a:lnTo>
                <a:lnTo>
                  <a:pt x="85" y="142"/>
                </a:lnTo>
                <a:lnTo>
                  <a:pt x="73" y="138"/>
                </a:lnTo>
                <a:lnTo>
                  <a:pt x="60" y="133"/>
                </a:lnTo>
                <a:lnTo>
                  <a:pt x="52" y="131"/>
                </a:lnTo>
                <a:lnTo>
                  <a:pt x="41" y="125"/>
                </a:lnTo>
                <a:lnTo>
                  <a:pt x="31" y="118"/>
                </a:lnTo>
                <a:lnTo>
                  <a:pt x="21" y="112"/>
                </a:lnTo>
                <a:lnTo>
                  <a:pt x="13" y="105"/>
                </a:lnTo>
                <a:lnTo>
                  <a:pt x="8" y="97"/>
                </a:lnTo>
                <a:lnTo>
                  <a:pt x="4" y="86"/>
                </a:lnTo>
                <a:lnTo>
                  <a:pt x="0" y="77"/>
                </a:lnTo>
                <a:lnTo>
                  <a:pt x="2" y="67"/>
                </a:lnTo>
                <a:lnTo>
                  <a:pt x="4" y="60"/>
                </a:lnTo>
                <a:lnTo>
                  <a:pt x="8" y="54"/>
                </a:lnTo>
                <a:lnTo>
                  <a:pt x="13" y="47"/>
                </a:lnTo>
                <a:lnTo>
                  <a:pt x="21" y="37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651291" name="Text Box 27"/>
          <p:cNvSpPr txBox="1">
            <a:spLocks noChangeArrowheads="1"/>
          </p:cNvSpPr>
          <p:nvPr/>
        </p:nvSpPr>
        <p:spPr bwMode="auto">
          <a:xfrm>
            <a:off x="3297238" y="1204913"/>
            <a:ext cx="5489575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eaLnBrk="1" hangingPunct="1"/>
            <a:r>
              <a:rPr lang="ko-KR" altLang="en-US" sz="2400">
                <a:latin typeface="HY엽서L" pitchFamily="18" charset="-127"/>
                <a:ea typeface="HY엽서L" pitchFamily="18" charset="-127"/>
              </a:rPr>
              <a:t>발표 기회 주신 심사위원님께 </a:t>
            </a:r>
          </a:p>
          <a:p>
            <a:pPr eaLnBrk="1" hangingPunct="1"/>
            <a:r>
              <a:rPr lang="ko-KR" altLang="en-US" sz="2400">
                <a:latin typeface="HY엽서L" pitchFamily="18" charset="-127"/>
                <a:ea typeface="HY엽서L" pitchFamily="18" charset="-127"/>
              </a:rPr>
              <a:t>꾸벅 감사 드리며</a:t>
            </a:r>
            <a:endParaRPr lang="en-US" altLang="ko-KR" sz="2400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400">
                <a:latin typeface="HY엽서L" pitchFamily="18" charset="-127"/>
                <a:ea typeface="HY엽서L" pitchFamily="18" charset="-127"/>
              </a:rPr>
              <a:t>모쪼록 타 시군 보건소에서 사업</a:t>
            </a:r>
            <a:endParaRPr lang="en-US" altLang="ko-KR" sz="2400">
              <a:latin typeface="HY엽서L" pitchFamily="18" charset="-127"/>
              <a:ea typeface="HY엽서L" pitchFamily="18" charset="-127"/>
            </a:endParaRPr>
          </a:p>
          <a:p>
            <a:pPr eaLnBrk="1" hangingPunct="1"/>
            <a:r>
              <a:rPr lang="ko-KR" altLang="en-US" sz="2400">
                <a:latin typeface="HY엽서L" pitchFamily="18" charset="-127"/>
                <a:ea typeface="HY엽서L" pitchFamily="18" charset="-127"/>
              </a:rPr>
              <a:t>추진에 조금이나마 도움 되었으면 하는 바램입니다</a:t>
            </a:r>
            <a:r>
              <a:rPr lang="en-US" altLang="ko-KR" sz="2400">
                <a:latin typeface="HY엽서L" pitchFamily="18" charset="-127"/>
                <a:ea typeface="HY엽서L" pitchFamily="18" charset="-127"/>
              </a:rPr>
              <a:t>.</a:t>
            </a:r>
            <a:endParaRPr lang="ko-KR" altLang="en-US" sz="2400">
              <a:latin typeface="HY엽서L" pitchFamily="18" charset="-127"/>
              <a:ea typeface="HY엽서L" pitchFamily="18" charset="-127"/>
            </a:endParaRPr>
          </a:p>
        </p:txBody>
      </p:sp>
      <p:grpSp>
        <p:nvGrpSpPr>
          <p:cNvPr id="14345" name="Group 7"/>
          <p:cNvGrpSpPr>
            <a:grpSpLocks/>
          </p:cNvGrpSpPr>
          <p:nvPr/>
        </p:nvGrpSpPr>
        <p:grpSpPr bwMode="auto">
          <a:xfrm>
            <a:off x="279400" y="785813"/>
            <a:ext cx="8650288" cy="409575"/>
            <a:chOff x="176" y="995"/>
            <a:chExt cx="3520" cy="258"/>
          </a:xfrm>
        </p:grpSpPr>
        <p:sp>
          <p:nvSpPr>
            <p:cNvPr id="14346" name="Line 8"/>
            <p:cNvSpPr>
              <a:spLocks noChangeShapeType="1"/>
            </p:cNvSpPr>
            <p:nvPr/>
          </p:nvSpPr>
          <p:spPr bwMode="auto">
            <a:xfrm>
              <a:off x="176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347" name="Line 9"/>
            <p:cNvSpPr>
              <a:spLocks noChangeShapeType="1"/>
            </p:cNvSpPr>
            <p:nvPr/>
          </p:nvSpPr>
          <p:spPr bwMode="auto">
            <a:xfrm>
              <a:off x="763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348" name="Line 10"/>
            <p:cNvSpPr>
              <a:spLocks noChangeShapeType="1"/>
            </p:cNvSpPr>
            <p:nvPr/>
          </p:nvSpPr>
          <p:spPr bwMode="auto">
            <a:xfrm>
              <a:off x="1348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349" name="Line 11"/>
            <p:cNvSpPr>
              <a:spLocks noChangeShapeType="1"/>
            </p:cNvSpPr>
            <p:nvPr/>
          </p:nvSpPr>
          <p:spPr bwMode="auto">
            <a:xfrm>
              <a:off x="1957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350" name="Line 12"/>
            <p:cNvSpPr>
              <a:spLocks noChangeShapeType="1"/>
            </p:cNvSpPr>
            <p:nvPr/>
          </p:nvSpPr>
          <p:spPr bwMode="auto">
            <a:xfrm>
              <a:off x="2589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351" name="Line 13"/>
            <p:cNvSpPr>
              <a:spLocks noChangeShapeType="1"/>
            </p:cNvSpPr>
            <p:nvPr/>
          </p:nvSpPr>
          <p:spPr bwMode="auto">
            <a:xfrm>
              <a:off x="3175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352" name="Text Box 14"/>
            <p:cNvSpPr txBox="1">
              <a:spLocks noChangeArrowheads="1"/>
            </p:cNvSpPr>
            <p:nvPr/>
          </p:nvSpPr>
          <p:spPr bwMode="auto">
            <a:xfrm>
              <a:off x="357" y="996"/>
              <a:ext cx="17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6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14353" name="Text Box 15"/>
            <p:cNvSpPr txBox="1">
              <a:spLocks noChangeArrowheads="1"/>
            </p:cNvSpPr>
            <p:nvPr/>
          </p:nvSpPr>
          <p:spPr bwMode="auto">
            <a:xfrm>
              <a:off x="949" y="995"/>
              <a:ext cx="17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7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14354" name="Text Box 16"/>
            <p:cNvSpPr txBox="1">
              <a:spLocks noChangeArrowheads="1"/>
            </p:cNvSpPr>
            <p:nvPr/>
          </p:nvSpPr>
          <p:spPr bwMode="auto">
            <a:xfrm>
              <a:off x="1548" y="995"/>
              <a:ext cx="17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8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14355" name="Text Box 17"/>
            <p:cNvSpPr txBox="1">
              <a:spLocks noChangeArrowheads="1"/>
            </p:cNvSpPr>
            <p:nvPr/>
          </p:nvSpPr>
          <p:spPr bwMode="auto">
            <a:xfrm>
              <a:off x="2194" y="995"/>
              <a:ext cx="17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9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14356" name="Text Box 18"/>
            <p:cNvSpPr txBox="1">
              <a:spLocks noChangeArrowheads="1"/>
            </p:cNvSpPr>
            <p:nvPr/>
          </p:nvSpPr>
          <p:spPr bwMode="auto">
            <a:xfrm>
              <a:off x="2789" y="995"/>
              <a:ext cx="21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10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14357" name="Text Box 19"/>
            <p:cNvSpPr txBox="1">
              <a:spLocks noChangeArrowheads="1"/>
            </p:cNvSpPr>
            <p:nvPr/>
          </p:nvSpPr>
          <p:spPr bwMode="auto">
            <a:xfrm>
              <a:off x="3350" y="995"/>
              <a:ext cx="21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latin typeface="Tahoma" pitchFamily="34" charset="0"/>
                  <a:ea typeface="돋움체" pitchFamily="49" charset="-127"/>
                </a:rPr>
                <a:t>11</a:t>
              </a:r>
              <a:r>
                <a:rPr lang="ko-KR" altLang="en-US" sz="1200" b="1">
                  <a:latin typeface="Tahoma" pitchFamily="34" charset="0"/>
                  <a:ea typeface="돋움체" pitchFamily="49" charset="-127"/>
                </a:rPr>
                <a:t>월</a:t>
              </a:r>
            </a:p>
          </p:txBody>
        </p:sp>
        <p:sp>
          <p:nvSpPr>
            <p:cNvPr id="14358" name="Line 20"/>
            <p:cNvSpPr>
              <a:spLocks noChangeShapeType="1"/>
            </p:cNvSpPr>
            <p:nvPr/>
          </p:nvSpPr>
          <p:spPr bwMode="auto">
            <a:xfrm flipV="1">
              <a:off x="188" y="1162"/>
              <a:ext cx="3508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359" name="Line 21"/>
            <p:cNvSpPr>
              <a:spLocks noChangeShapeType="1"/>
            </p:cNvSpPr>
            <p:nvPr/>
          </p:nvSpPr>
          <p:spPr bwMode="auto">
            <a:xfrm>
              <a:off x="3684" y="1085"/>
              <a:ext cx="0" cy="1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360" name="Line 22"/>
            <p:cNvSpPr>
              <a:spLocks noChangeShapeType="1"/>
            </p:cNvSpPr>
            <p:nvPr/>
          </p:nvSpPr>
          <p:spPr bwMode="auto">
            <a:xfrm flipV="1">
              <a:off x="697" y="1162"/>
              <a:ext cx="2999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</p:cSld>
  <p:clrMapOvr>
    <a:masterClrMapping/>
  </p:clrMapOvr>
  <p:transition advClick="0"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651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6512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651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651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3750"/>
                            </p:stCondLst>
                            <p:childTnLst>
                              <p:par>
                                <p:cTn id="16" presetID="27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6512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6512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6512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1290" grpId="0" animBg="1"/>
      <p:bldP spid="651291" grpId="0"/>
      <p:bldP spid="651291" grpId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WordArt 7"/>
          <p:cNvSpPr>
            <a:spLocks noChangeArrowheads="1" noChangeShapeType="1" noTextEdit="1"/>
          </p:cNvSpPr>
          <p:nvPr/>
        </p:nvSpPr>
        <p:spPr bwMode="auto">
          <a:xfrm>
            <a:off x="285750" y="5500688"/>
            <a:ext cx="8572500" cy="1022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HY헤드라인M"/>
                <a:ea typeface="HY헤드라인M"/>
              </a:rPr>
              <a:t>수검률 향상을 위한 고민은  계속됩니다</a:t>
            </a:r>
          </a:p>
        </p:txBody>
      </p:sp>
      <p:pic>
        <p:nvPicPr>
          <p:cNvPr id="55299" name="그림 5" descr="보건소-암검진-홍보현수막건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4313"/>
            <a:ext cx="9144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0" name="AutoShape 2"/>
          <p:cNvSpPr>
            <a:spLocks noChangeArrowheads="1"/>
          </p:cNvSpPr>
          <p:nvPr/>
        </p:nvSpPr>
        <p:spPr bwMode="gray">
          <a:xfrm>
            <a:off x="1905000" y="2614613"/>
            <a:ext cx="5530850" cy="2743200"/>
          </a:xfrm>
          <a:prstGeom prst="upArrow">
            <a:avLst>
              <a:gd name="adj1" fmla="val 57824"/>
              <a:gd name="adj2" fmla="val 54398"/>
            </a:avLst>
          </a:prstGeom>
          <a:gradFill rotWithShape="1">
            <a:gsLst>
              <a:gs pos="0">
                <a:srgbClr val="8F8CD2"/>
              </a:gs>
              <a:gs pos="100000">
                <a:srgbClr val="FFFFFF">
                  <a:alpha val="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ctr" eaLnBrk="1" hangingPunct="1"/>
            <a:r>
              <a:rPr lang="ko-KR" altLang="en-US" sz="4000"/>
              <a:t>충청남도</a:t>
            </a:r>
            <a:endParaRPr lang="en-US" altLang="ko-KR" sz="4000"/>
          </a:p>
          <a:p>
            <a:pPr algn="ctr" eaLnBrk="1" hangingPunct="1"/>
            <a:r>
              <a:rPr lang="ko-KR" altLang="en-US" sz="4000"/>
              <a:t>논산시보건소</a:t>
            </a:r>
          </a:p>
        </p:txBody>
      </p:sp>
    </p:spTree>
  </p:cSld>
  <p:clrMapOvr>
    <a:masterClrMapping/>
  </p:clrMapOvr>
  <p:transition advClick="0" advTm="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 animBg="1"/>
      <p:bldP spid="55300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4" descr="C:\Users\Administrator\Desktop\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99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79712" y="5036983"/>
            <a:ext cx="5184576" cy="1200329"/>
          </a:xfrm>
          <a:prstGeom prst="rect">
            <a:avLst/>
          </a:prstGeom>
          <a:noFill/>
          <a:effectLst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7200" b="1" spc="-150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Thank you</a:t>
            </a:r>
          </a:p>
        </p:txBody>
      </p:sp>
      <p:pic>
        <p:nvPicPr>
          <p:cNvPr id="65540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88" y="260350"/>
            <a:ext cx="2668587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ARROW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" val="True"/>
  <p:tag name="TABLEINFO" val="RW:R001;LK=False|RW:R001;ST=1|RW:R001;RH=1|CL:C001;LK=False|CL:C001;ST=1|CL:C001;CW=1"/>
  <p:tag name="TABLEVERSION" val="3.00"/>
  <p:tag name="NUMBEROFCOLUMNS" val=" 1"/>
  <p:tag name="NUMBEROFROWS" val=" 1"/>
  <p:tag name="AUTHOR" val="KMA"/>
  <p:tag name="PRIORNAME" val="KMA1D1FEAF"/>
  <p:tag name="LEFT" val="41"/>
  <p:tag name="BACKUPNAME" val="KMA1D1FEAF:R001:C00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" val="True"/>
  <p:tag name="TABLEINFO" val="RW:R001;LK=False|RW:R001;ST=1|RW:R001;RH=1|CL:C001;LK=False|CL:C001;ST=1|CL:C001;CW=1"/>
  <p:tag name="TABLEVERSION" val="3.00"/>
  <p:tag name="NUMBEROFCOLUMNS" val=" 1"/>
  <p:tag name="NUMBEROFROWS" val=" 1"/>
  <p:tag name="AUTHOR" val="KMA"/>
  <p:tag name="PRIORNAME" val="KMA1D1FEAF"/>
  <p:tag name="LEFT" val="41"/>
  <p:tag name="BACKUPNAME" val="KMA1D1FEAF:R001:C00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CKUPNAME" val="KMA1D1FEAF:R001:C001"/>
  <p:tag name="LEFT" val="41"/>
  <p:tag name="PRIORNAME" val="KMA1D1FEAF"/>
  <p:tag name="AUTHOR" val="KMA"/>
  <p:tag name="NUMBEROFROWS" val=" 1"/>
  <p:tag name="NUMBEROFCOLUMNS" val=" 1"/>
  <p:tag name="TABLEVERSION" val="3.00"/>
  <p:tag name="TABLEINFO" val="RW:R001;LK=False|RW:R001;ST=1|RW:R001;RH=1|CL:C001;LK=False|CL:C001;ST=1|CL:C001;CW=1"/>
  <p:tag name="BAINBULLET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CKUPNAME" val="KMA1D1FEAF:R001:C001"/>
  <p:tag name="LEFT" val="41"/>
  <p:tag name="PRIORNAME" val="KMA1D1FEAF"/>
  <p:tag name="AUTHOR" val="KMA"/>
  <p:tag name="NUMBEROFROWS" val=" 1"/>
  <p:tag name="NUMBEROFCOLUMNS" val=" 1"/>
  <p:tag name="TABLEVERSION" val="3.00"/>
  <p:tag name="TABLEINFO" val="RW:R001;LK=False|RW:R001;ST=1|RW:R001;RH=1|CL:C001;LK=False|CL:C001;ST=1|CL:C001;CW=1"/>
  <p:tag name="BAINBULLET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" val="True"/>
  <p:tag name="TABLEINFO" val="RW:R001;LK=False|RW:R001;ST=1|RW:R001;RH=1|CL:C001;LK=False|CL:C001;ST=1|CL:C001;CW=1"/>
  <p:tag name="TABLEVERSION" val="3.00"/>
  <p:tag name="NUMBEROFCOLUMNS" val=" 1"/>
  <p:tag name="NUMBEROFROWS" val=" 1"/>
  <p:tag name="AUTHOR" val="KMA"/>
  <p:tag name="PRIORNAME" val="KMA1D1FEAF"/>
  <p:tag name="LEFT" val="41"/>
  <p:tag name="BACKUPNAME" val="KMA1D1FEAF:R001:C00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" val="True"/>
  <p:tag name="TABLEINFO" val="RW:R001;LK=False|RW:R001;ST=1|RW:R001;RH=1|CL:C001;LK=False|CL:C001;ST=1|CL:C001;CW=1"/>
  <p:tag name="TABLEVERSION" val="3.00"/>
  <p:tag name="NUMBEROFCOLUMNS" val=" 1"/>
  <p:tag name="NUMBEROFROWS" val=" 1"/>
  <p:tag name="AUTHOR" val="KMA"/>
  <p:tag name="PRIORNAME" val="KMA1D1FEAF"/>
  <p:tag name="LEFT" val="41"/>
  <p:tag name="BACKUPNAME" val="KMA1D1FEAF:R001:C00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CKUPNAME" val="KMA1D1FEAF:R001:C001"/>
  <p:tag name="LEFT" val="41"/>
  <p:tag name="PRIORNAME" val="KMA1D1FEAF"/>
  <p:tag name="AUTHOR" val="KMA"/>
  <p:tag name="NUMBEROFROWS" val=" 1"/>
  <p:tag name="NUMBEROFCOLUMNS" val=" 1"/>
  <p:tag name="TABLEVERSION" val="3.00"/>
  <p:tag name="TABLEINFO" val="RW:R001;LK=False|RW:R001;ST=1|RW:R001;RH=1|CL:C001;LK=False|CL:C001;ST=1|CL:C001;CW=1"/>
  <p:tag name="BAINBULLET" val="Tru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CKUPNAME" val="KMA1D1FEAF:R001:C001"/>
  <p:tag name="LEFT" val="41"/>
  <p:tag name="PRIORNAME" val="KMA1D1FEAF"/>
  <p:tag name="AUTHOR" val="KMA"/>
  <p:tag name="NUMBEROFROWS" val=" 1"/>
  <p:tag name="NUMBEROFCOLUMNS" val=" 1"/>
  <p:tag name="TABLEVERSION" val="3.00"/>
  <p:tag name="TABLEINFO" val="RW:R001;LK=False|RW:R001;ST=1|RW:R001;RH=1|CL:C001;LK=False|CL:C001;ST=1|CL:C001;CW=1"/>
  <p:tag name="BAINBULLET" val="Tru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CKUPNAME" val="KMA1D1FEAF:R001:C001"/>
  <p:tag name="LEFT" val="41"/>
  <p:tag name="PRIORNAME" val="KMA1D1FEAF"/>
  <p:tag name="AUTHOR" val="KMA"/>
  <p:tag name="NUMBEROFROWS" val=" 1"/>
  <p:tag name="NUMBEROFCOLUMNS" val=" 1"/>
  <p:tag name="TABLEVERSION" val="3.00"/>
  <p:tag name="TABLEINFO" val="RW:R001;LK=False|RW:R001;ST=1|RW:R001;RH=1|CL:C001;LK=False|CL:C001;ST=1|CL:C001;CW=1"/>
  <p:tag name="BAINBULLET" val="Tru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CKUPNAME" val="KMA1D1FEAF:R001:C001"/>
  <p:tag name="LEFT" val="41"/>
  <p:tag name="PRIORNAME" val="KMA1D1FEAF"/>
  <p:tag name="AUTHOR" val="KMA"/>
  <p:tag name="NUMBEROFROWS" val=" 1"/>
  <p:tag name="NUMBEROFCOLUMNS" val=" 1"/>
  <p:tag name="TABLEVERSION" val="3.00"/>
  <p:tag name="TABLEINFO" val="RW:R001;LK=False|RW:R001;ST=1|RW:R001;RH=1|CL:C001;LK=False|CL:C001;ST=1|CL:C001;CW=1"/>
  <p:tag name="BAINBULLET" val="Tru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" val="True"/>
  <p:tag name="TABLEINFO" val="RW:R001;LK=False|RW:R001;ST=1|RW:R001;RH=1|CL:C001;LK=False|CL:C001;ST=1|CL:C001;CW=1"/>
  <p:tag name="TABLEVERSION" val="3.00"/>
  <p:tag name="NUMBEROFCOLUMNS" val=" 1"/>
  <p:tag name="NUMBEROFROWS" val=" 1"/>
  <p:tag name="AUTHOR" val="KMA"/>
  <p:tag name="PRIORNAME" val="KMA1D1FEAF"/>
  <p:tag name="LEFT" val="41"/>
  <p:tag name="BACKUPNAME" val="KMA1D1FEAF:R001:C00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" val="True"/>
  <p:tag name="TABLEINFO" val="RW:R001;LK=False|RW:R001;ST=1|RW:R001;RH=1|CL:C001;LK=False|CL:C001;ST=1|CL:C001;CW=1"/>
  <p:tag name="TABLEVERSION" val="3.00"/>
  <p:tag name="NUMBEROFCOLUMNS" val=" 1"/>
  <p:tag name="NUMBEROFROWS" val=" 1"/>
  <p:tag name="AUTHOR" val="KMA"/>
  <p:tag name="PRIORNAME" val="KMA1D1FEAF"/>
  <p:tag name="LEFT" val="41"/>
  <p:tag name="BACKUPNAME" val="KMA1D1FEAF:R001:C00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" val="True"/>
  <p:tag name="TABLEINFO" val="RW:R001;LK=False|RW:R001;ST=1|RW:R001;RH=1|CL:C001;LK=False|CL:C001;ST=1|CL:C001;CW=1"/>
  <p:tag name="TABLEVERSION" val="3.00"/>
  <p:tag name="NUMBEROFCOLUMNS" val=" 1"/>
  <p:tag name="NUMBEROFROWS" val=" 1"/>
  <p:tag name="AUTHOR" val="KMA"/>
  <p:tag name="PRIORNAME" val="KMA1D1FEAF"/>
  <p:tag name="LEFT" val="41"/>
  <p:tag name="BACKUPNAME" val="KMA1D1FEAF:R001:C00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" val="True"/>
  <p:tag name="TABLEINFO" val="RW:R001;LK=False|RW:R001;ST=1|RW:R001;RH=1|CL:C001;LK=False|CL:C001;ST=1|CL:C001;CW=1"/>
  <p:tag name="TABLEVERSION" val="3.00"/>
  <p:tag name="NUMBEROFCOLUMNS" val=" 1"/>
  <p:tag name="NUMBEROFROWS" val=" 1"/>
  <p:tag name="AUTHOR" val="KMA"/>
  <p:tag name="PRIORNAME" val="KMA1D1FEAF"/>
  <p:tag name="LEFT" val="41"/>
  <p:tag name="BACKUPNAME" val="KMA1D1FEAF:R001:C00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" val="True"/>
  <p:tag name="TABLEINFO" val="RW:R001;LK=False|RW:R001;ST=1|RW:R001;RH=1|CL:C001;LK=False|CL:C001;ST=1|CL:C001;CW=1"/>
  <p:tag name="TABLEVERSION" val="3.00"/>
  <p:tag name="NUMBEROFCOLUMNS" val=" 1"/>
  <p:tag name="NUMBEROFROWS" val=" 1"/>
  <p:tag name="AUTHOR" val="KMA"/>
  <p:tag name="PRIORNAME" val="KMA1D1FEAF"/>
  <p:tag name="LEFT" val="41"/>
  <p:tag name="BACKUPNAME" val="KMA1D1FEAF:R001:C001"/>
</p:tagLst>
</file>

<file path=ppt/theme/theme1.xml><?xml version="1.0" encoding="utf-8"?>
<a:theme xmlns:a="http://schemas.openxmlformats.org/drawingml/2006/main" name="1_기본 디자인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HY헤드라인M"/>
        <a:ea typeface="HY헤드라인M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Y헤드라인M" pitchFamily="18" charset="-127"/>
            <a:ea typeface="HY헤드라인M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Y헤드라인M" pitchFamily="18" charset="-127"/>
            <a:ea typeface="HY헤드라인M" pitchFamily="18" charset="-127"/>
          </a:defRPr>
        </a:defPPr>
      </a:lstStyle>
    </a:lnDef>
  </a:objectDefaults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23129</TotalTime>
  <Words>2530</Words>
  <Application>Microsoft Office PowerPoint</Application>
  <PresentationFormat>화면 슬라이드 쇼(4:3)</PresentationFormat>
  <Paragraphs>913</Paragraphs>
  <Slides>60</Slides>
  <Notes>47</Notes>
  <HiddenSlides>0</HiddenSlides>
  <MMClips>1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60</vt:i4>
      </vt:variant>
    </vt:vector>
  </HeadingPairs>
  <TitlesOfParts>
    <vt:vector size="62" baseType="lpstr">
      <vt:lpstr>1_기본 디자인</vt:lpstr>
      <vt:lpstr>클립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.....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..</dc:creator>
  <cp:lastModifiedBy>Registered User</cp:lastModifiedBy>
  <cp:revision>2522</cp:revision>
  <dcterms:created xsi:type="dcterms:W3CDTF">2006-07-05T07:10:41Z</dcterms:created>
  <dcterms:modified xsi:type="dcterms:W3CDTF">2013-11-20T14:12:24Z</dcterms:modified>
</cp:coreProperties>
</file>