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xls" ContentType="application/vnd.ms-excel"/>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8.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8" r:id="rId2"/>
    <p:sldMasterId id="2147483799" r:id="rId3"/>
    <p:sldMasterId id="2147483812" r:id="rId4"/>
    <p:sldMasterId id="2147483825" r:id="rId5"/>
  </p:sldMasterIdLst>
  <p:notesMasterIdLst>
    <p:notesMasterId r:id="rId58"/>
  </p:notesMasterIdLst>
  <p:handoutMasterIdLst>
    <p:handoutMasterId r:id="rId59"/>
  </p:handoutMasterIdLst>
  <p:sldIdLst>
    <p:sldId id="494" r:id="rId6"/>
    <p:sldId id="520" r:id="rId7"/>
    <p:sldId id="434" r:id="rId8"/>
    <p:sldId id="483" r:id="rId9"/>
    <p:sldId id="484" r:id="rId10"/>
    <p:sldId id="517" r:id="rId11"/>
    <p:sldId id="533" r:id="rId12"/>
    <p:sldId id="539" r:id="rId13"/>
    <p:sldId id="531" r:id="rId14"/>
    <p:sldId id="449" r:id="rId15"/>
    <p:sldId id="527" r:id="rId16"/>
    <p:sldId id="518" r:id="rId17"/>
    <p:sldId id="540" r:id="rId18"/>
    <p:sldId id="541" r:id="rId19"/>
    <p:sldId id="515" r:id="rId20"/>
    <p:sldId id="457" r:id="rId21"/>
    <p:sldId id="535" r:id="rId22"/>
    <p:sldId id="451" r:id="rId23"/>
    <p:sldId id="537" r:id="rId24"/>
    <p:sldId id="538" r:id="rId25"/>
    <p:sldId id="462" r:id="rId26"/>
    <p:sldId id="381" r:id="rId27"/>
    <p:sldId id="454" r:id="rId28"/>
    <p:sldId id="455" r:id="rId29"/>
    <p:sldId id="456" r:id="rId30"/>
    <p:sldId id="536" r:id="rId31"/>
    <p:sldId id="530" r:id="rId32"/>
    <p:sldId id="542" r:id="rId33"/>
    <p:sldId id="519" r:id="rId34"/>
    <p:sldId id="465" r:id="rId35"/>
    <p:sldId id="470" r:id="rId36"/>
    <p:sldId id="544" r:id="rId37"/>
    <p:sldId id="546" r:id="rId38"/>
    <p:sldId id="543" r:id="rId39"/>
    <p:sldId id="437" r:id="rId40"/>
    <p:sldId id="435" r:id="rId41"/>
    <p:sldId id="549" r:id="rId42"/>
    <p:sldId id="545" r:id="rId43"/>
    <p:sldId id="443" r:id="rId44"/>
    <p:sldId id="504" r:id="rId45"/>
    <p:sldId id="495" r:id="rId46"/>
    <p:sldId id="505" r:id="rId47"/>
    <p:sldId id="501" r:id="rId48"/>
    <p:sldId id="496" r:id="rId49"/>
    <p:sldId id="502" r:id="rId50"/>
    <p:sldId id="503" r:id="rId51"/>
    <p:sldId id="548" r:id="rId52"/>
    <p:sldId id="497" r:id="rId53"/>
    <p:sldId id="528" r:id="rId54"/>
    <p:sldId id="529" r:id="rId55"/>
    <p:sldId id="547" r:id="rId56"/>
    <p:sldId id="498" r:id="rId57"/>
  </p:sldIdLst>
  <p:sldSz cx="9144000" cy="6858000" type="screen4x3"/>
  <p:notesSz cx="6743700" cy="987425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163" autoAdjust="0"/>
    <p:restoredTop sz="87223" autoAdjust="0"/>
  </p:normalViewPr>
  <p:slideViewPr>
    <p:cSldViewPr>
      <p:cViewPr>
        <p:scale>
          <a:sx n="70" d="100"/>
          <a:sy n="70" d="100"/>
        </p:scale>
        <p:origin x="-1584" y="-125"/>
      </p:cViewPr>
      <p:guideLst>
        <p:guide orient="horz" pos="2160"/>
        <p:guide pos="2880"/>
      </p:guideLst>
    </p:cSldViewPr>
  </p:slideViewPr>
  <p:notesTextViewPr>
    <p:cViewPr>
      <p:scale>
        <a:sx n="1" d="1"/>
        <a:sy n="1" d="1"/>
      </p:scale>
      <p:origin x="0" y="0"/>
    </p:cViewPr>
  </p:notesTextViewPr>
  <p:sorterViewPr>
    <p:cViewPr>
      <p:scale>
        <a:sx n="70" d="100"/>
        <a:sy n="70" d="100"/>
      </p:scale>
      <p:origin x="0" y="99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ko-KR"/>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638365696512414"/>
          <c:y val="3.4042432905703329E-2"/>
          <c:w val="0.83026471878259989"/>
          <c:h val="0.82953001947997262"/>
        </c:manualLayout>
      </c:layout>
      <c:barChart>
        <c:barDir val="bar"/>
        <c:grouping val="stacked"/>
        <c:varyColors val="0"/>
        <c:ser>
          <c:idx val="0"/>
          <c:order val="0"/>
          <c:tx>
            <c:strRef>
              <c:f>Sheet1!$B$1</c:f>
              <c:strCache>
                <c:ptCount val="1"/>
                <c:pt idx="0">
                  <c:v>남자</c:v>
                </c:pt>
              </c:strCache>
            </c:strRef>
          </c:tx>
          <c:spPr>
            <a:solidFill>
              <a:schemeClr val="tx2">
                <a:lumMod val="40000"/>
                <a:lumOff val="60000"/>
              </a:schemeClr>
            </a:solidFill>
          </c:spPr>
          <c:invertIfNegative val="0"/>
          <c:cat>
            <c:strRef>
              <c:f>Sheet1!$A$2:$A$13</c:f>
              <c:strCache>
                <c:ptCount val="12"/>
                <c:pt idx="0">
                  <c:v>1999년</c:v>
                </c:pt>
                <c:pt idx="1">
                  <c:v>2000년</c:v>
                </c:pt>
                <c:pt idx="2">
                  <c:v>2001년</c:v>
                </c:pt>
                <c:pt idx="3">
                  <c:v>2002년</c:v>
                </c:pt>
                <c:pt idx="4">
                  <c:v>2003년</c:v>
                </c:pt>
                <c:pt idx="5">
                  <c:v>2004년</c:v>
                </c:pt>
                <c:pt idx="6">
                  <c:v>2005년</c:v>
                </c:pt>
                <c:pt idx="7">
                  <c:v>2006년</c:v>
                </c:pt>
                <c:pt idx="8">
                  <c:v>2007년</c:v>
                </c:pt>
                <c:pt idx="9">
                  <c:v>2008년</c:v>
                </c:pt>
                <c:pt idx="10">
                  <c:v>2009년</c:v>
                </c:pt>
                <c:pt idx="11">
                  <c:v>2010년</c:v>
                </c:pt>
              </c:strCache>
            </c:strRef>
          </c:cat>
          <c:val>
            <c:numRef>
              <c:f>Sheet1!$B$2:$B$13</c:f>
              <c:numCache>
                <c:formatCode>#,##0_ </c:formatCode>
                <c:ptCount val="12"/>
                <c:pt idx="0">
                  <c:v>57077</c:v>
                </c:pt>
                <c:pt idx="1">
                  <c:v>57534</c:v>
                </c:pt>
                <c:pt idx="2">
                  <c:v>62212</c:v>
                </c:pt>
                <c:pt idx="3">
                  <c:v>64810</c:v>
                </c:pt>
                <c:pt idx="4">
                  <c:v>68401</c:v>
                </c:pt>
                <c:pt idx="5">
                  <c:v>72209</c:v>
                </c:pt>
                <c:pt idx="6">
                  <c:v>77766</c:v>
                </c:pt>
                <c:pt idx="7">
                  <c:v>80284</c:v>
                </c:pt>
                <c:pt idx="8">
                  <c:v>84826</c:v>
                </c:pt>
                <c:pt idx="9">
                  <c:v>89867</c:v>
                </c:pt>
                <c:pt idx="10">
                  <c:v>94885</c:v>
                </c:pt>
                <c:pt idx="11">
                  <c:v>96783</c:v>
                </c:pt>
              </c:numCache>
            </c:numRef>
          </c:val>
        </c:ser>
        <c:ser>
          <c:idx val="1"/>
          <c:order val="1"/>
          <c:tx>
            <c:strRef>
              <c:f>Sheet1!$C$1</c:f>
              <c:strCache>
                <c:ptCount val="1"/>
                <c:pt idx="0">
                  <c:v>열1</c:v>
                </c:pt>
              </c:strCache>
            </c:strRef>
          </c:tx>
          <c:spPr>
            <a:solidFill>
              <a:schemeClr val="tx2"/>
            </a:solidFill>
          </c:spPr>
          <c:invertIfNegative val="0"/>
          <c:cat>
            <c:strRef>
              <c:f>Sheet1!$A$2:$A$13</c:f>
              <c:strCache>
                <c:ptCount val="12"/>
                <c:pt idx="0">
                  <c:v>1999년</c:v>
                </c:pt>
                <c:pt idx="1">
                  <c:v>2000년</c:v>
                </c:pt>
                <c:pt idx="2">
                  <c:v>2001년</c:v>
                </c:pt>
                <c:pt idx="3">
                  <c:v>2002년</c:v>
                </c:pt>
                <c:pt idx="4">
                  <c:v>2003년</c:v>
                </c:pt>
                <c:pt idx="5">
                  <c:v>2004년</c:v>
                </c:pt>
                <c:pt idx="6">
                  <c:v>2005년</c:v>
                </c:pt>
                <c:pt idx="7">
                  <c:v>2006년</c:v>
                </c:pt>
                <c:pt idx="8">
                  <c:v>2007년</c:v>
                </c:pt>
                <c:pt idx="9">
                  <c:v>2008년</c:v>
                </c:pt>
                <c:pt idx="10">
                  <c:v>2009년</c:v>
                </c:pt>
                <c:pt idx="11">
                  <c:v>2010년</c:v>
                </c:pt>
              </c:strCache>
            </c:strRef>
          </c:cat>
          <c:val>
            <c:numRef>
              <c:f>Sheet1!$C$2:$C$13</c:f>
              <c:numCache>
                <c:formatCode>General</c:formatCode>
                <c:ptCount val="12"/>
                <c:pt idx="0">
                  <c:v>517</c:v>
                </c:pt>
                <c:pt idx="1">
                  <c:v>482</c:v>
                </c:pt>
                <c:pt idx="2">
                  <c:v>629</c:v>
                </c:pt>
                <c:pt idx="3">
                  <c:v>721</c:v>
                </c:pt>
                <c:pt idx="4">
                  <c:v>1024</c:v>
                </c:pt>
                <c:pt idx="5">
                  <c:v>1413</c:v>
                </c:pt>
                <c:pt idx="6">
                  <c:v>1776</c:v>
                </c:pt>
                <c:pt idx="7">
                  <c:v>2320</c:v>
                </c:pt>
                <c:pt idx="8">
                  <c:v>3172</c:v>
                </c:pt>
                <c:pt idx="9">
                  <c:v>4320</c:v>
                </c:pt>
                <c:pt idx="10">
                  <c:v>5201</c:v>
                </c:pt>
                <c:pt idx="11">
                  <c:v>6231</c:v>
                </c:pt>
              </c:numCache>
            </c:numRef>
          </c:val>
        </c:ser>
        <c:dLbls>
          <c:showLegendKey val="0"/>
          <c:showVal val="0"/>
          <c:showCatName val="0"/>
          <c:showSerName val="0"/>
          <c:showPercent val="0"/>
          <c:showBubbleSize val="0"/>
        </c:dLbls>
        <c:gapWidth val="16"/>
        <c:overlap val="100"/>
        <c:axId val="221292416"/>
        <c:axId val="221293952"/>
      </c:barChart>
      <c:catAx>
        <c:axId val="221292416"/>
        <c:scaling>
          <c:orientation val="minMax"/>
        </c:scaling>
        <c:delete val="1"/>
        <c:axPos val="r"/>
        <c:majorTickMark val="out"/>
        <c:minorTickMark val="none"/>
        <c:tickLblPos val="none"/>
        <c:crossAx val="221293952"/>
        <c:crosses val="autoZero"/>
        <c:auto val="1"/>
        <c:lblAlgn val="ctr"/>
        <c:lblOffset val="100"/>
        <c:noMultiLvlLbl val="0"/>
      </c:catAx>
      <c:valAx>
        <c:axId val="221293952"/>
        <c:scaling>
          <c:orientation val="maxMin"/>
          <c:max val="110000"/>
          <c:min val="0"/>
        </c:scaling>
        <c:delete val="0"/>
        <c:axPos val="b"/>
        <c:numFmt formatCode="#,##0_);[Red]\(#,##0\)" sourceLinked="0"/>
        <c:majorTickMark val="out"/>
        <c:minorTickMark val="none"/>
        <c:tickLblPos val="nextTo"/>
        <c:txPr>
          <a:bodyPr/>
          <a:lstStyle/>
          <a:p>
            <a:pPr>
              <a:defRPr sz="1197" b="1">
                <a:latin typeface="Arial" pitchFamily="34" charset="0"/>
                <a:cs typeface="Arial" pitchFamily="34" charset="0"/>
              </a:defRPr>
            </a:pPr>
            <a:endParaRPr lang="ko-KR"/>
          </a:p>
        </c:txPr>
        <c:crossAx val="221292416"/>
        <c:crosses val="autoZero"/>
        <c:crossBetween val="between"/>
        <c:majorUnit val="20000"/>
      </c:valAx>
    </c:plotArea>
    <c:plotVisOnly val="1"/>
    <c:dispBlanksAs val="gap"/>
    <c:showDLblsOverMax val="0"/>
  </c:chart>
  <c:txPr>
    <a:bodyPr/>
    <a:lstStyle/>
    <a:p>
      <a:pPr>
        <a:defRPr sz="1797"/>
      </a:pPr>
      <a:endParaRPr lang="ko-KR"/>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ko-KR"/>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7648848391228042E-2"/>
          <c:y val="3.4042432905703211E-2"/>
          <c:w val="0.82329309001800965"/>
          <c:h val="0.82953001947997262"/>
        </c:manualLayout>
      </c:layout>
      <c:barChart>
        <c:barDir val="bar"/>
        <c:grouping val="stacked"/>
        <c:varyColors val="0"/>
        <c:ser>
          <c:idx val="0"/>
          <c:order val="0"/>
          <c:tx>
            <c:strRef>
              <c:f>Sheet1!$B$1</c:f>
              <c:strCache>
                <c:ptCount val="1"/>
                <c:pt idx="0">
                  <c:v>여자</c:v>
                </c:pt>
              </c:strCache>
            </c:strRef>
          </c:tx>
          <c:spPr>
            <a:solidFill>
              <a:schemeClr val="accent6"/>
            </a:solidFill>
          </c:spPr>
          <c:invertIfNegative val="0"/>
          <c:dLbls>
            <c:delete val="1"/>
          </c:dLbls>
          <c:cat>
            <c:strRef>
              <c:f>Sheet1!$A$2:$A$13</c:f>
              <c:strCache>
                <c:ptCount val="12"/>
                <c:pt idx="0">
                  <c:v>1999년</c:v>
                </c:pt>
                <c:pt idx="1">
                  <c:v>2000년</c:v>
                </c:pt>
                <c:pt idx="2">
                  <c:v>2001년</c:v>
                </c:pt>
                <c:pt idx="3">
                  <c:v>2002년</c:v>
                </c:pt>
                <c:pt idx="4">
                  <c:v>2003년</c:v>
                </c:pt>
                <c:pt idx="5">
                  <c:v>2004년</c:v>
                </c:pt>
                <c:pt idx="6">
                  <c:v>2005년</c:v>
                </c:pt>
                <c:pt idx="7">
                  <c:v>2006년</c:v>
                </c:pt>
                <c:pt idx="8">
                  <c:v>2007년</c:v>
                </c:pt>
                <c:pt idx="9">
                  <c:v>2008년</c:v>
                </c:pt>
                <c:pt idx="10">
                  <c:v>2009년</c:v>
                </c:pt>
                <c:pt idx="11">
                  <c:v>2010년</c:v>
                </c:pt>
              </c:strCache>
            </c:strRef>
          </c:cat>
          <c:val>
            <c:numRef>
              <c:f>Sheet1!$B$2:$B$13</c:f>
              <c:numCache>
                <c:formatCode>#,##0_ </c:formatCode>
                <c:ptCount val="12"/>
                <c:pt idx="0">
                  <c:v>40630</c:v>
                </c:pt>
                <c:pt idx="1">
                  <c:v>40950</c:v>
                </c:pt>
                <c:pt idx="2">
                  <c:v>44612</c:v>
                </c:pt>
                <c:pt idx="3">
                  <c:v>46841</c:v>
                </c:pt>
                <c:pt idx="4">
                  <c:v>49539</c:v>
                </c:pt>
                <c:pt idx="5">
                  <c:v>51550</c:v>
                </c:pt>
                <c:pt idx="6">
                  <c:v>56001</c:v>
                </c:pt>
                <c:pt idx="7">
                  <c:v>57763</c:v>
                </c:pt>
                <c:pt idx="8">
                  <c:v>60881</c:v>
                </c:pt>
                <c:pt idx="9">
                  <c:v>64012</c:v>
                </c:pt>
                <c:pt idx="10">
                  <c:v>67185</c:v>
                </c:pt>
                <c:pt idx="11">
                  <c:v>69249</c:v>
                </c:pt>
              </c:numCache>
            </c:numRef>
          </c:val>
        </c:ser>
        <c:ser>
          <c:idx val="1"/>
          <c:order val="1"/>
          <c:tx>
            <c:strRef>
              <c:f>Sheet1!$C$1</c:f>
              <c:strCache>
                <c:ptCount val="1"/>
                <c:pt idx="0">
                  <c:v>열1</c:v>
                </c:pt>
              </c:strCache>
            </c:strRef>
          </c:tx>
          <c:spPr>
            <a:solidFill>
              <a:srgbClr val="D4650A"/>
            </a:solidFill>
          </c:spPr>
          <c:invertIfNegative val="0"/>
          <c:dLbls>
            <c:delete val="1"/>
          </c:dLbls>
          <c:cat>
            <c:strRef>
              <c:f>Sheet1!$A$2:$A$13</c:f>
              <c:strCache>
                <c:ptCount val="12"/>
                <c:pt idx="0">
                  <c:v>1999년</c:v>
                </c:pt>
                <c:pt idx="1">
                  <c:v>2000년</c:v>
                </c:pt>
                <c:pt idx="2">
                  <c:v>2001년</c:v>
                </c:pt>
                <c:pt idx="3">
                  <c:v>2002년</c:v>
                </c:pt>
                <c:pt idx="4">
                  <c:v>2003년</c:v>
                </c:pt>
                <c:pt idx="5">
                  <c:v>2004년</c:v>
                </c:pt>
                <c:pt idx="6">
                  <c:v>2005년</c:v>
                </c:pt>
                <c:pt idx="7">
                  <c:v>2006년</c:v>
                </c:pt>
                <c:pt idx="8">
                  <c:v>2007년</c:v>
                </c:pt>
                <c:pt idx="9">
                  <c:v>2008년</c:v>
                </c:pt>
                <c:pt idx="10">
                  <c:v>2009년</c:v>
                </c:pt>
                <c:pt idx="11">
                  <c:v>2010년</c:v>
                </c:pt>
              </c:strCache>
            </c:strRef>
          </c:cat>
          <c:val>
            <c:numRef>
              <c:f>Sheet1!$C$2:$C$13</c:f>
              <c:numCache>
                <c:formatCode>#,##0_ </c:formatCode>
                <c:ptCount val="12"/>
                <c:pt idx="0">
                  <c:v>2808</c:v>
                </c:pt>
                <c:pt idx="1">
                  <c:v>2806</c:v>
                </c:pt>
                <c:pt idx="2">
                  <c:v>3781</c:v>
                </c:pt>
                <c:pt idx="3">
                  <c:v>4717</c:v>
                </c:pt>
                <c:pt idx="4">
                  <c:v>6480</c:v>
                </c:pt>
                <c:pt idx="5">
                  <c:v>8956</c:v>
                </c:pt>
                <c:pt idx="6">
                  <c:v>10961</c:v>
                </c:pt>
                <c:pt idx="7">
                  <c:v>13758</c:v>
                </c:pt>
                <c:pt idx="8">
                  <c:v>18009</c:v>
                </c:pt>
                <c:pt idx="9">
                  <c:v>22886</c:v>
                </c:pt>
                <c:pt idx="10">
                  <c:v>27088</c:v>
                </c:pt>
                <c:pt idx="11">
                  <c:v>29790</c:v>
                </c:pt>
              </c:numCache>
            </c:numRef>
          </c:val>
        </c:ser>
        <c:dLbls>
          <c:showLegendKey val="0"/>
          <c:showVal val="1"/>
          <c:showCatName val="0"/>
          <c:showSerName val="0"/>
          <c:showPercent val="0"/>
          <c:showBubbleSize val="0"/>
        </c:dLbls>
        <c:gapWidth val="16"/>
        <c:overlap val="100"/>
        <c:axId val="236589056"/>
        <c:axId val="236590592"/>
      </c:barChart>
      <c:catAx>
        <c:axId val="236589056"/>
        <c:scaling>
          <c:orientation val="minMax"/>
        </c:scaling>
        <c:delete val="1"/>
        <c:axPos val="l"/>
        <c:majorTickMark val="out"/>
        <c:minorTickMark val="none"/>
        <c:tickLblPos val="none"/>
        <c:crossAx val="236590592"/>
        <c:crosses val="autoZero"/>
        <c:auto val="1"/>
        <c:lblAlgn val="ctr"/>
        <c:lblOffset val="100"/>
        <c:noMultiLvlLbl val="0"/>
      </c:catAx>
      <c:valAx>
        <c:axId val="236590592"/>
        <c:scaling>
          <c:orientation val="minMax"/>
          <c:max val="110000"/>
          <c:min val="0"/>
        </c:scaling>
        <c:delete val="0"/>
        <c:axPos val="b"/>
        <c:numFmt formatCode="#,##0_);[Red]\(#,##0\)" sourceLinked="0"/>
        <c:majorTickMark val="out"/>
        <c:minorTickMark val="none"/>
        <c:tickLblPos val="nextTo"/>
        <c:txPr>
          <a:bodyPr/>
          <a:lstStyle/>
          <a:p>
            <a:pPr>
              <a:defRPr sz="1198" b="1">
                <a:latin typeface="Arial" pitchFamily="34" charset="0"/>
                <a:cs typeface="Arial" pitchFamily="34" charset="0"/>
              </a:defRPr>
            </a:pPr>
            <a:endParaRPr lang="ko-KR"/>
          </a:p>
        </c:txPr>
        <c:crossAx val="236589056"/>
        <c:crosses val="autoZero"/>
        <c:crossBetween val="between"/>
        <c:majorUnit val="20000"/>
      </c:valAx>
      <c:spPr>
        <a:noFill/>
        <a:ln w="25383">
          <a:noFill/>
        </a:ln>
      </c:spPr>
    </c:plotArea>
    <c:plotVisOnly val="1"/>
    <c:dispBlanksAs val="gap"/>
    <c:showDLblsOverMax val="0"/>
  </c:chart>
  <c:txPr>
    <a:bodyPr/>
    <a:lstStyle/>
    <a:p>
      <a:pPr>
        <a:defRPr sz="1798"/>
      </a:pPr>
      <a:endParaRPr lang="ko-KR"/>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8982872105343747E-2"/>
          <c:y val="0.12301894774259746"/>
          <c:w val="0.87932622496928803"/>
          <c:h val="0.74332182470406472"/>
        </c:manualLayout>
      </c:layout>
      <c:barChart>
        <c:barDir val="col"/>
        <c:grouping val="clustered"/>
        <c:varyColors val="0"/>
        <c:ser>
          <c:idx val="0"/>
          <c:order val="0"/>
          <c:tx>
            <c:strRef>
              <c:f>Sheet1!$B$1</c:f>
              <c:strCache>
                <c:ptCount val="1"/>
                <c:pt idx="0">
                  <c:v>‘93-‘95</c:v>
                </c:pt>
              </c:strCache>
            </c:strRef>
          </c:tx>
          <c:invertIfNegative val="0"/>
          <c:dLbls>
            <c:txPr>
              <a:bodyPr/>
              <a:lstStyle/>
              <a:p>
                <a:pPr>
                  <a:defRPr sz="1200" b="1">
                    <a:latin typeface="맑은 고딕" pitchFamily="50" charset="-127"/>
                    <a:ea typeface="맑은 고딕" pitchFamily="50" charset="-127"/>
                    <a:cs typeface="Arial" pitchFamily="34" charset="0"/>
                  </a:defRPr>
                </a:pPr>
                <a:endParaRPr lang="ko-KR"/>
              </a:p>
            </c:txPr>
            <c:showLegendKey val="0"/>
            <c:showVal val="1"/>
            <c:showCatName val="0"/>
            <c:showSerName val="0"/>
            <c:showPercent val="0"/>
            <c:showBubbleSize val="0"/>
            <c:showLeaderLines val="0"/>
          </c:dLbls>
          <c:cat>
            <c:strRef>
              <c:f>Sheet1!$A$2:$A$4</c:f>
              <c:strCache>
                <c:ptCount val="3"/>
                <c:pt idx="0">
                  <c:v>전체</c:v>
                </c:pt>
                <c:pt idx="1">
                  <c:v>남자</c:v>
                </c:pt>
                <c:pt idx="2">
                  <c:v>여자</c:v>
                </c:pt>
              </c:strCache>
            </c:strRef>
          </c:cat>
          <c:val>
            <c:numRef>
              <c:f>Sheet1!$B$2:$B$4</c:f>
              <c:numCache>
                <c:formatCode>0.0_ </c:formatCode>
                <c:ptCount val="3"/>
                <c:pt idx="0">
                  <c:v>41.2</c:v>
                </c:pt>
                <c:pt idx="1">
                  <c:v>31.7</c:v>
                </c:pt>
                <c:pt idx="2">
                  <c:v>53.4</c:v>
                </c:pt>
              </c:numCache>
            </c:numRef>
          </c:val>
        </c:ser>
        <c:ser>
          <c:idx val="1"/>
          <c:order val="1"/>
          <c:tx>
            <c:strRef>
              <c:f>Sheet1!$C$1</c:f>
              <c:strCache>
                <c:ptCount val="1"/>
                <c:pt idx="0">
                  <c:v>‘96-‘00</c:v>
                </c:pt>
              </c:strCache>
            </c:strRef>
          </c:tx>
          <c:spPr>
            <a:solidFill>
              <a:schemeClr val="bg1">
                <a:lumMod val="85000"/>
              </a:schemeClr>
            </a:solidFill>
          </c:spPr>
          <c:invertIfNegative val="0"/>
          <c:dLbls>
            <c:numFmt formatCode="#,##0.0_);[Red]\(#,##0.0\)" sourceLinked="0"/>
            <c:txPr>
              <a:bodyPr/>
              <a:lstStyle/>
              <a:p>
                <a:pPr>
                  <a:defRPr sz="1200" b="1">
                    <a:latin typeface="맑은 고딕" pitchFamily="50" charset="-127"/>
                    <a:ea typeface="맑은 고딕" pitchFamily="50" charset="-127"/>
                    <a:cs typeface="Arial" pitchFamily="34" charset="0"/>
                  </a:defRPr>
                </a:pPr>
                <a:endParaRPr lang="ko-KR"/>
              </a:p>
            </c:txPr>
            <c:showLegendKey val="0"/>
            <c:showVal val="1"/>
            <c:showCatName val="0"/>
            <c:showSerName val="0"/>
            <c:showPercent val="0"/>
            <c:showBubbleSize val="0"/>
            <c:showLeaderLines val="0"/>
          </c:dLbls>
          <c:cat>
            <c:strRef>
              <c:f>Sheet1!$A$2:$A$4</c:f>
              <c:strCache>
                <c:ptCount val="3"/>
                <c:pt idx="0">
                  <c:v>전체</c:v>
                </c:pt>
                <c:pt idx="1">
                  <c:v>남자</c:v>
                </c:pt>
                <c:pt idx="2">
                  <c:v>여자</c:v>
                </c:pt>
              </c:strCache>
            </c:strRef>
          </c:cat>
          <c:val>
            <c:numRef>
              <c:f>Sheet1!$C$2:$C$4</c:f>
              <c:numCache>
                <c:formatCode>0.0_ </c:formatCode>
                <c:ptCount val="3"/>
                <c:pt idx="0">
                  <c:v>44</c:v>
                </c:pt>
                <c:pt idx="1">
                  <c:v>35.300000000000004</c:v>
                </c:pt>
                <c:pt idx="2">
                  <c:v>55.3</c:v>
                </c:pt>
              </c:numCache>
            </c:numRef>
          </c:val>
        </c:ser>
        <c:ser>
          <c:idx val="2"/>
          <c:order val="2"/>
          <c:tx>
            <c:strRef>
              <c:f>Sheet1!$D$1</c:f>
              <c:strCache>
                <c:ptCount val="1"/>
                <c:pt idx="0">
                  <c:v>‘01-‘05</c:v>
                </c:pt>
              </c:strCache>
            </c:strRef>
          </c:tx>
          <c:spPr>
            <a:solidFill>
              <a:srgbClr val="785D99"/>
            </a:solidFill>
            <a:ln>
              <a:noFill/>
            </a:ln>
          </c:spPr>
          <c:invertIfNegative val="0"/>
          <c:dLbls>
            <c:txPr>
              <a:bodyPr/>
              <a:lstStyle/>
              <a:p>
                <a:pPr>
                  <a:defRPr sz="1200" b="1">
                    <a:latin typeface="맑은 고딕" pitchFamily="50" charset="-127"/>
                    <a:ea typeface="맑은 고딕" pitchFamily="50" charset="-127"/>
                    <a:cs typeface="Arial" pitchFamily="34" charset="0"/>
                  </a:defRPr>
                </a:pPr>
                <a:endParaRPr lang="ko-KR"/>
              </a:p>
            </c:txPr>
            <c:showLegendKey val="0"/>
            <c:showVal val="1"/>
            <c:showCatName val="0"/>
            <c:showSerName val="0"/>
            <c:showPercent val="0"/>
            <c:showBubbleSize val="0"/>
            <c:showLeaderLines val="0"/>
          </c:dLbls>
          <c:cat>
            <c:strRef>
              <c:f>Sheet1!$A$2:$A$4</c:f>
              <c:strCache>
                <c:ptCount val="3"/>
                <c:pt idx="0">
                  <c:v>전체</c:v>
                </c:pt>
                <c:pt idx="1">
                  <c:v>남자</c:v>
                </c:pt>
                <c:pt idx="2">
                  <c:v>여자</c:v>
                </c:pt>
              </c:strCache>
            </c:strRef>
          </c:cat>
          <c:val>
            <c:numRef>
              <c:f>Sheet1!$D$2:$D$4</c:f>
              <c:numCache>
                <c:formatCode>0.0_ </c:formatCode>
                <c:ptCount val="3"/>
                <c:pt idx="0">
                  <c:v>53.7</c:v>
                </c:pt>
                <c:pt idx="1">
                  <c:v>45.2</c:v>
                </c:pt>
                <c:pt idx="2">
                  <c:v>63.9</c:v>
                </c:pt>
              </c:numCache>
            </c:numRef>
          </c:val>
        </c:ser>
        <c:ser>
          <c:idx val="3"/>
          <c:order val="3"/>
          <c:tx>
            <c:strRef>
              <c:f>Sheet1!$E$1</c:f>
              <c:strCache>
                <c:ptCount val="1"/>
                <c:pt idx="0">
                  <c:v>'06-'10</c:v>
                </c:pt>
              </c:strCache>
            </c:strRef>
          </c:tx>
          <c:spPr>
            <a:solidFill>
              <a:srgbClr val="FF0000"/>
            </a:solidFill>
          </c:spPr>
          <c:invertIfNegative val="0"/>
          <c:dLbls>
            <c:txPr>
              <a:bodyPr/>
              <a:lstStyle/>
              <a:p>
                <a:pPr>
                  <a:defRPr sz="1200" b="1">
                    <a:latin typeface="맑은 고딕" pitchFamily="50" charset="-127"/>
                    <a:ea typeface="맑은 고딕" pitchFamily="50" charset="-127"/>
                    <a:cs typeface="Arial" pitchFamily="34" charset="0"/>
                  </a:defRPr>
                </a:pPr>
                <a:endParaRPr lang="ko-KR"/>
              </a:p>
            </c:txPr>
            <c:dLblPos val="outEnd"/>
            <c:showLegendKey val="0"/>
            <c:showVal val="1"/>
            <c:showCatName val="0"/>
            <c:showSerName val="0"/>
            <c:showPercent val="0"/>
            <c:showBubbleSize val="0"/>
            <c:showLeaderLines val="0"/>
          </c:dLbls>
          <c:cat>
            <c:strRef>
              <c:f>Sheet1!$A$2:$A$4</c:f>
              <c:strCache>
                <c:ptCount val="3"/>
                <c:pt idx="0">
                  <c:v>전체</c:v>
                </c:pt>
                <c:pt idx="1">
                  <c:v>남자</c:v>
                </c:pt>
                <c:pt idx="2">
                  <c:v>여자</c:v>
                </c:pt>
              </c:strCache>
            </c:strRef>
          </c:cat>
          <c:val>
            <c:numRef>
              <c:f>Sheet1!$E$2:$E$4</c:f>
              <c:numCache>
                <c:formatCode>0.0_ </c:formatCode>
                <c:ptCount val="3"/>
                <c:pt idx="0">
                  <c:v>64.099999999999994</c:v>
                </c:pt>
                <c:pt idx="1">
                  <c:v>55.4</c:v>
                </c:pt>
                <c:pt idx="2">
                  <c:v>73.3</c:v>
                </c:pt>
              </c:numCache>
            </c:numRef>
          </c:val>
        </c:ser>
        <c:dLbls>
          <c:showLegendKey val="0"/>
          <c:showVal val="1"/>
          <c:showCatName val="0"/>
          <c:showSerName val="0"/>
          <c:showPercent val="0"/>
          <c:showBubbleSize val="0"/>
        </c:dLbls>
        <c:gapWidth val="86"/>
        <c:axId val="221561600"/>
        <c:axId val="221563136"/>
      </c:barChart>
      <c:catAx>
        <c:axId val="221561600"/>
        <c:scaling>
          <c:orientation val="minMax"/>
        </c:scaling>
        <c:delete val="0"/>
        <c:axPos val="b"/>
        <c:numFmt formatCode="General" sourceLinked="1"/>
        <c:majorTickMark val="out"/>
        <c:minorTickMark val="none"/>
        <c:tickLblPos val="nextTo"/>
        <c:txPr>
          <a:bodyPr/>
          <a:lstStyle/>
          <a:p>
            <a:pPr>
              <a:defRPr sz="1200" b="1">
                <a:latin typeface="맑은 고딕" pitchFamily="50" charset="-127"/>
                <a:ea typeface="맑은 고딕" pitchFamily="50" charset="-127"/>
              </a:defRPr>
            </a:pPr>
            <a:endParaRPr lang="ko-KR"/>
          </a:p>
        </c:txPr>
        <c:crossAx val="221563136"/>
        <c:crosses val="autoZero"/>
        <c:auto val="1"/>
        <c:lblAlgn val="ctr"/>
        <c:lblOffset val="5"/>
        <c:noMultiLvlLbl val="0"/>
      </c:catAx>
      <c:valAx>
        <c:axId val="221563136"/>
        <c:scaling>
          <c:orientation val="minMax"/>
          <c:max val="100"/>
          <c:min val="0"/>
        </c:scaling>
        <c:delete val="0"/>
        <c:axPos val="l"/>
        <c:majorGridlines/>
        <c:numFmt formatCode="#,##0_);\(#,##0\)" sourceLinked="0"/>
        <c:majorTickMark val="out"/>
        <c:minorTickMark val="none"/>
        <c:tickLblPos val="nextTo"/>
        <c:txPr>
          <a:bodyPr/>
          <a:lstStyle/>
          <a:p>
            <a:pPr>
              <a:defRPr sz="1200" b="1" spc="0" baseline="0">
                <a:latin typeface="맑은 고딕" pitchFamily="50" charset="-127"/>
                <a:ea typeface="맑은 고딕" pitchFamily="50" charset="-127"/>
                <a:cs typeface="Arial" pitchFamily="34" charset="0"/>
              </a:defRPr>
            </a:pPr>
            <a:endParaRPr lang="ko-KR"/>
          </a:p>
        </c:txPr>
        <c:crossAx val="221561600"/>
        <c:crosses val="autoZero"/>
        <c:crossBetween val="between"/>
        <c:majorUnit val="20"/>
      </c:valAx>
      <c:spPr>
        <a:ln w="3175">
          <a:solidFill>
            <a:schemeClr val="bg1">
              <a:lumMod val="50000"/>
            </a:schemeClr>
          </a:solidFill>
        </a:ln>
      </c:spPr>
    </c:plotArea>
    <c:legend>
      <c:legendPos val="t"/>
      <c:layout>
        <c:manualLayout>
          <c:xMode val="edge"/>
          <c:yMode val="edge"/>
          <c:x val="0.14539457258518301"/>
          <c:y val="0.15305693527724198"/>
          <c:w val="0.77033960780611765"/>
          <c:h val="8.020938099436585E-2"/>
        </c:manualLayout>
      </c:layout>
      <c:overlay val="0"/>
      <c:txPr>
        <a:bodyPr/>
        <a:lstStyle/>
        <a:p>
          <a:pPr>
            <a:defRPr sz="1400" b="1">
              <a:latin typeface="맑은 고딕" pitchFamily="50" charset="-127"/>
              <a:ea typeface="맑은 고딕" pitchFamily="50" charset="-127"/>
            </a:defRPr>
          </a:pPr>
          <a:endParaRPr lang="ko-KR"/>
        </a:p>
      </c:txPr>
    </c:legend>
    <c:plotVisOnly val="1"/>
    <c:dispBlanksAs val="gap"/>
    <c:showDLblsOverMax val="0"/>
  </c:chart>
  <c:txPr>
    <a:bodyPr/>
    <a:lstStyle/>
    <a:p>
      <a:pPr>
        <a:defRPr sz="1799"/>
      </a:pPr>
      <a:endParaRPr lang="ko-KR"/>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582507047730124E-2"/>
          <c:y val="8.6540016334233527E-2"/>
          <c:w val="0.88544218431029442"/>
          <c:h val="0.65194080999547066"/>
        </c:manualLayout>
      </c:layout>
      <c:barChart>
        <c:barDir val="col"/>
        <c:grouping val="clustered"/>
        <c:varyColors val="0"/>
        <c:ser>
          <c:idx val="0"/>
          <c:order val="0"/>
          <c:tx>
            <c:strRef>
              <c:f>Sheet1!$B$1</c:f>
              <c:strCache>
                <c:ptCount val="1"/>
                <c:pt idx="0">
                  <c:v>국한</c:v>
                </c:pt>
              </c:strCache>
            </c:strRef>
          </c:tx>
          <c:spPr>
            <a:scene3d>
              <a:camera prst="orthographicFront"/>
              <a:lightRig rig="threePt" dir="t"/>
            </a:scene3d>
            <a:sp3d>
              <a:bevelT/>
            </a:sp3d>
          </c:spPr>
          <c:invertIfNegative val="0"/>
          <c:cat>
            <c:strRef>
              <c:f>Sheet1!$A$2:$A$9</c:f>
              <c:strCache>
                <c:ptCount val="8"/>
                <c:pt idx="0">
                  <c:v>갑상선</c:v>
                </c:pt>
                <c:pt idx="1">
                  <c:v>전립선</c:v>
                </c:pt>
                <c:pt idx="2">
                  <c:v>여성유방</c:v>
                </c:pt>
                <c:pt idx="3">
                  <c:v>대장</c:v>
                </c:pt>
                <c:pt idx="4">
                  <c:v>자궁경부</c:v>
                </c:pt>
                <c:pt idx="5">
                  <c:v>위</c:v>
                </c:pt>
                <c:pt idx="6">
                  <c:v>폐</c:v>
                </c:pt>
                <c:pt idx="7">
                  <c:v>간</c:v>
                </c:pt>
              </c:strCache>
            </c:strRef>
          </c:cat>
          <c:val>
            <c:numRef>
              <c:f>Sheet1!$B$2:$B$9</c:f>
              <c:numCache>
                <c:formatCode>General</c:formatCode>
                <c:ptCount val="8"/>
                <c:pt idx="0">
                  <c:v>100.4</c:v>
                </c:pt>
                <c:pt idx="1">
                  <c:v>99.2</c:v>
                </c:pt>
                <c:pt idx="2">
                  <c:v>97.6</c:v>
                </c:pt>
                <c:pt idx="3">
                  <c:v>93</c:v>
                </c:pt>
                <c:pt idx="4">
                  <c:v>91.1</c:v>
                </c:pt>
                <c:pt idx="5">
                  <c:v>92.4</c:v>
                </c:pt>
                <c:pt idx="6">
                  <c:v>46.3</c:v>
                </c:pt>
                <c:pt idx="7">
                  <c:v>42.8</c:v>
                </c:pt>
              </c:numCache>
            </c:numRef>
          </c:val>
        </c:ser>
        <c:ser>
          <c:idx val="1"/>
          <c:order val="1"/>
          <c:tx>
            <c:strRef>
              <c:f>Sheet1!$C$1</c:f>
              <c:strCache>
                <c:ptCount val="1"/>
                <c:pt idx="0">
                  <c:v>국소</c:v>
                </c:pt>
              </c:strCache>
            </c:strRef>
          </c:tx>
          <c:spPr>
            <a:scene3d>
              <a:camera prst="orthographicFront"/>
              <a:lightRig rig="threePt" dir="t"/>
            </a:scene3d>
            <a:sp3d>
              <a:bevelT/>
            </a:sp3d>
          </c:spPr>
          <c:invertIfNegative val="0"/>
          <c:cat>
            <c:strRef>
              <c:f>Sheet1!$A$2:$A$9</c:f>
              <c:strCache>
                <c:ptCount val="8"/>
                <c:pt idx="0">
                  <c:v>갑상선</c:v>
                </c:pt>
                <c:pt idx="1">
                  <c:v>전립선</c:v>
                </c:pt>
                <c:pt idx="2">
                  <c:v>여성유방</c:v>
                </c:pt>
                <c:pt idx="3">
                  <c:v>대장</c:v>
                </c:pt>
                <c:pt idx="4">
                  <c:v>자궁경부</c:v>
                </c:pt>
                <c:pt idx="5">
                  <c:v>위</c:v>
                </c:pt>
                <c:pt idx="6">
                  <c:v>폐</c:v>
                </c:pt>
                <c:pt idx="7">
                  <c:v>간</c:v>
                </c:pt>
              </c:strCache>
            </c:strRef>
          </c:cat>
          <c:val>
            <c:numRef>
              <c:f>Sheet1!$C$2:$C$9</c:f>
              <c:numCache>
                <c:formatCode>General</c:formatCode>
                <c:ptCount val="8"/>
                <c:pt idx="0">
                  <c:v>100.1</c:v>
                </c:pt>
                <c:pt idx="1">
                  <c:v>94.7</c:v>
                </c:pt>
                <c:pt idx="2">
                  <c:v>89.2</c:v>
                </c:pt>
                <c:pt idx="3">
                  <c:v>78</c:v>
                </c:pt>
                <c:pt idx="4">
                  <c:v>70.900000000000006</c:v>
                </c:pt>
                <c:pt idx="5">
                  <c:v>55.7</c:v>
                </c:pt>
                <c:pt idx="6">
                  <c:v>27.2</c:v>
                </c:pt>
                <c:pt idx="7">
                  <c:v>14.5</c:v>
                </c:pt>
              </c:numCache>
            </c:numRef>
          </c:val>
        </c:ser>
        <c:ser>
          <c:idx val="2"/>
          <c:order val="2"/>
          <c:tx>
            <c:strRef>
              <c:f>Sheet1!$D$1</c:f>
              <c:strCache>
                <c:ptCount val="1"/>
                <c:pt idx="0">
                  <c:v>원격전이</c:v>
                </c:pt>
              </c:strCache>
            </c:strRef>
          </c:tx>
          <c:spPr>
            <a:scene3d>
              <a:camera prst="orthographicFront"/>
              <a:lightRig rig="threePt" dir="t"/>
            </a:scene3d>
            <a:sp3d>
              <a:bevelT/>
            </a:sp3d>
          </c:spPr>
          <c:invertIfNegative val="0"/>
          <c:cat>
            <c:strRef>
              <c:f>Sheet1!$A$2:$A$9</c:f>
              <c:strCache>
                <c:ptCount val="8"/>
                <c:pt idx="0">
                  <c:v>갑상선</c:v>
                </c:pt>
                <c:pt idx="1">
                  <c:v>전립선</c:v>
                </c:pt>
                <c:pt idx="2">
                  <c:v>여성유방</c:v>
                </c:pt>
                <c:pt idx="3">
                  <c:v>대장</c:v>
                </c:pt>
                <c:pt idx="4">
                  <c:v>자궁경부</c:v>
                </c:pt>
                <c:pt idx="5">
                  <c:v>위</c:v>
                </c:pt>
                <c:pt idx="6">
                  <c:v>폐</c:v>
                </c:pt>
                <c:pt idx="7">
                  <c:v>간</c:v>
                </c:pt>
              </c:strCache>
            </c:strRef>
          </c:cat>
          <c:val>
            <c:numRef>
              <c:f>Sheet1!$D$2:$D$9</c:f>
              <c:numCache>
                <c:formatCode>General</c:formatCode>
                <c:ptCount val="8"/>
                <c:pt idx="0">
                  <c:v>69.099999999999994</c:v>
                </c:pt>
                <c:pt idx="1">
                  <c:v>36.4</c:v>
                </c:pt>
                <c:pt idx="2">
                  <c:v>32.200000000000003</c:v>
                </c:pt>
                <c:pt idx="3">
                  <c:v>18.3</c:v>
                </c:pt>
                <c:pt idx="4">
                  <c:v>25.8</c:v>
                </c:pt>
                <c:pt idx="5">
                  <c:v>5.5</c:v>
                </c:pt>
                <c:pt idx="6">
                  <c:v>4.8</c:v>
                </c:pt>
                <c:pt idx="7">
                  <c:v>2.5</c:v>
                </c:pt>
              </c:numCache>
            </c:numRef>
          </c:val>
        </c:ser>
        <c:dLbls>
          <c:showLegendKey val="0"/>
          <c:showVal val="0"/>
          <c:showCatName val="0"/>
          <c:showSerName val="0"/>
          <c:showPercent val="0"/>
          <c:showBubbleSize val="0"/>
        </c:dLbls>
        <c:gapWidth val="150"/>
        <c:axId val="221726592"/>
        <c:axId val="221728128"/>
      </c:barChart>
      <c:catAx>
        <c:axId val="221726592"/>
        <c:scaling>
          <c:orientation val="minMax"/>
        </c:scaling>
        <c:delete val="0"/>
        <c:axPos val="b"/>
        <c:majorTickMark val="out"/>
        <c:minorTickMark val="none"/>
        <c:tickLblPos val="nextTo"/>
        <c:txPr>
          <a:bodyPr/>
          <a:lstStyle/>
          <a:p>
            <a:pPr>
              <a:defRPr sz="1400"/>
            </a:pPr>
            <a:endParaRPr lang="ko-KR"/>
          </a:p>
        </c:txPr>
        <c:crossAx val="221728128"/>
        <c:crosses val="autoZero"/>
        <c:auto val="1"/>
        <c:lblAlgn val="ctr"/>
        <c:lblOffset val="100"/>
        <c:noMultiLvlLbl val="0"/>
      </c:catAx>
      <c:valAx>
        <c:axId val="221728128"/>
        <c:scaling>
          <c:orientation val="minMax"/>
          <c:max val="100"/>
        </c:scaling>
        <c:delete val="0"/>
        <c:axPos val="l"/>
        <c:majorGridlines/>
        <c:title>
          <c:tx>
            <c:rich>
              <a:bodyPr rot="0" vert="horz"/>
              <a:lstStyle/>
              <a:p>
                <a:pPr>
                  <a:defRPr sz="1400"/>
                </a:pPr>
                <a:r>
                  <a:rPr lang="en-US" altLang="ko-KR" sz="1600" dirty="0" smtClean="0"/>
                  <a:t>%</a:t>
                </a:r>
                <a:endParaRPr lang="ko-KR" altLang="en-US" sz="1600" dirty="0"/>
              </a:p>
            </c:rich>
          </c:tx>
          <c:layout>
            <c:manualLayout>
              <c:xMode val="edge"/>
              <c:yMode val="edge"/>
              <c:x val="4.6296296296296302E-3"/>
              <c:y val="0.37150786664729563"/>
            </c:manualLayout>
          </c:layout>
          <c:overlay val="0"/>
        </c:title>
        <c:numFmt formatCode="General" sourceLinked="1"/>
        <c:majorTickMark val="out"/>
        <c:minorTickMark val="none"/>
        <c:tickLblPos val="nextTo"/>
        <c:txPr>
          <a:bodyPr/>
          <a:lstStyle/>
          <a:p>
            <a:pPr>
              <a:defRPr sz="1400"/>
            </a:pPr>
            <a:endParaRPr lang="ko-KR"/>
          </a:p>
        </c:txPr>
        <c:crossAx val="221726592"/>
        <c:crosses val="autoZero"/>
        <c:crossBetween val="between"/>
        <c:majorUnit val="20"/>
      </c:valAx>
    </c:plotArea>
    <c:legend>
      <c:legendPos val="b"/>
      <c:layout>
        <c:manualLayout>
          <c:xMode val="edge"/>
          <c:yMode val="edge"/>
          <c:x val="0.34022722854087684"/>
          <c:y val="0.83109504926803013"/>
          <c:w val="0.42763670166229234"/>
          <c:h val="7.344354900737525E-2"/>
        </c:manualLayout>
      </c:layout>
      <c:overlay val="0"/>
      <c:txPr>
        <a:bodyPr/>
        <a:lstStyle/>
        <a:p>
          <a:pPr>
            <a:defRPr sz="1600" b="0"/>
          </a:pPr>
          <a:endParaRPr lang="ko-KR"/>
        </a:p>
      </c:txPr>
    </c:legend>
    <c:plotVisOnly val="1"/>
    <c:dispBlanksAs val="gap"/>
    <c:showDLblsOverMax val="0"/>
  </c:chart>
  <c:txPr>
    <a:bodyPr/>
    <a:lstStyle/>
    <a:p>
      <a:pPr>
        <a:defRPr sz="1800" b="1"/>
      </a:pPr>
      <a:endParaRPr lang="ko-KR"/>
    </a:p>
  </c:txPr>
  <c:externalData r:id="rId1">
    <c:autoUpdate val="0"/>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image" Target="../media/image37.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image" Target="../media/image39.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1" y="0"/>
            <a:ext cx="2922742" cy="493634"/>
          </a:xfrm>
          <a:prstGeom prst="rect">
            <a:avLst/>
          </a:prstGeom>
        </p:spPr>
        <p:txBody>
          <a:bodyPr vert="horz" lIns="90731" tIns="45366" rIns="90731" bIns="45366" rtlCol="0"/>
          <a:lstStyle>
            <a:lvl1pPr algn="l">
              <a:defRPr sz="1200"/>
            </a:lvl1pPr>
          </a:lstStyle>
          <a:p>
            <a:endParaRPr lang="ko-KR" altLang="en-US"/>
          </a:p>
        </p:txBody>
      </p:sp>
      <p:sp>
        <p:nvSpPr>
          <p:cNvPr id="3" name="날짜 개체 틀 2"/>
          <p:cNvSpPr>
            <a:spLocks noGrp="1"/>
          </p:cNvSpPr>
          <p:nvPr>
            <p:ph type="dt" sz="quarter" idx="1"/>
          </p:nvPr>
        </p:nvSpPr>
        <p:spPr>
          <a:xfrm>
            <a:off x="3819385" y="0"/>
            <a:ext cx="2922742" cy="493634"/>
          </a:xfrm>
          <a:prstGeom prst="rect">
            <a:avLst/>
          </a:prstGeom>
        </p:spPr>
        <p:txBody>
          <a:bodyPr vert="horz" lIns="90731" tIns="45366" rIns="90731" bIns="45366" rtlCol="0"/>
          <a:lstStyle>
            <a:lvl1pPr algn="r">
              <a:defRPr sz="1200"/>
            </a:lvl1pPr>
          </a:lstStyle>
          <a:p>
            <a:fld id="{49F5C854-1B42-491C-8B0F-050A4DEE7430}" type="datetimeFigureOut">
              <a:rPr lang="ko-KR" altLang="en-US" smtClean="0"/>
              <a:pPr/>
              <a:t>2013-11-21</a:t>
            </a:fld>
            <a:endParaRPr lang="ko-KR" altLang="en-US"/>
          </a:p>
        </p:txBody>
      </p:sp>
      <p:sp>
        <p:nvSpPr>
          <p:cNvPr id="4" name="바닥글 개체 틀 3"/>
          <p:cNvSpPr>
            <a:spLocks noGrp="1"/>
          </p:cNvSpPr>
          <p:nvPr>
            <p:ph type="ftr" sz="quarter" idx="2"/>
          </p:nvPr>
        </p:nvSpPr>
        <p:spPr>
          <a:xfrm>
            <a:off x="1" y="9379041"/>
            <a:ext cx="2922742" cy="493633"/>
          </a:xfrm>
          <a:prstGeom prst="rect">
            <a:avLst/>
          </a:prstGeom>
        </p:spPr>
        <p:txBody>
          <a:bodyPr vert="horz" lIns="90731" tIns="45366" rIns="90731" bIns="45366" rtlCol="0" anchor="b"/>
          <a:lstStyle>
            <a:lvl1pPr algn="l">
              <a:defRPr sz="1200"/>
            </a:lvl1pPr>
          </a:lstStyle>
          <a:p>
            <a:endParaRPr lang="ko-KR" altLang="en-US"/>
          </a:p>
        </p:txBody>
      </p:sp>
      <p:sp>
        <p:nvSpPr>
          <p:cNvPr id="5" name="슬라이드 번호 개체 틀 4"/>
          <p:cNvSpPr>
            <a:spLocks noGrp="1"/>
          </p:cNvSpPr>
          <p:nvPr>
            <p:ph type="sldNum" sz="quarter" idx="3"/>
          </p:nvPr>
        </p:nvSpPr>
        <p:spPr>
          <a:xfrm>
            <a:off x="3819385" y="9379041"/>
            <a:ext cx="2922742" cy="493633"/>
          </a:xfrm>
          <a:prstGeom prst="rect">
            <a:avLst/>
          </a:prstGeom>
        </p:spPr>
        <p:txBody>
          <a:bodyPr vert="horz" lIns="90731" tIns="45366" rIns="90731" bIns="45366" rtlCol="0" anchor="b"/>
          <a:lstStyle>
            <a:lvl1pPr algn="r">
              <a:defRPr sz="1200"/>
            </a:lvl1pPr>
          </a:lstStyle>
          <a:p>
            <a:fld id="{7227838C-D691-4E34-8914-303FC2397A47}" type="slidenum">
              <a:rPr lang="ko-KR" altLang="en-US" smtClean="0"/>
              <a:pPr/>
              <a:t>‹#›</a:t>
            </a:fld>
            <a:endParaRPr lang="ko-KR" altLang="en-US"/>
          </a:p>
        </p:txBody>
      </p:sp>
    </p:spTree>
    <p:extLst>
      <p:ext uri="{BB962C8B-B14F-4D97-AF65-F5344CB8AC3E}">
        <p14:creationId xmlns:p14="http://schemas.microsoft.com/office/powerpoint/2010/main" val="3674050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1" y="1"/>
            <a:ext cx="2922270" cy="493713"/>
          </a:xfrm>
          <a:prstGeom prst="rect">
            <a:avLst/>
          </a:prstGeom>
        </p:spPr>
        <p:txBody>
          <a:bodyPr vert="horz" lIns="90731" tIns="45366" rIns="90731" bIns="45366" rtlCol="0"/>
          <a:lstStyle>
            <a:lvl1pPr algn="l">
              <a:defRPr sz="1200"/>
            </a:lvl1pPr>
          </a:lstStyle>
          <a:p>
            <a:endParaRPr lang="ko-KR" altLang="en-US"/>
          </a:p>
        </p:txBody>
      </p:sp>
      <p:sp>
        <p:nvSpPr>
          <p:cNvPr id="3" name="날짜 개체 틀 2"/>
          <p:cNvSpPr>
            <a:spLocks noGrp="1"/>
          </p:cNvSpPr>
          <p:nvPr>
            <p:ph type="dt" idx="1"/>
          </p:nvPr>
        </p:nvSpPr>
        <p:spPr>
          <a:xfrm>
            <a:off x="3819871" y="1"/>
            <a:ext cx="2922270" cy="493713"/>
          </a:xfrm>
          <a:prstGeom prst="rect">
            <a:avLst/>
          </a:prstGeom>
        </p:spPr>
        <p:txBody>
          <a:bodyPr vert="horz" lIns="90731" tIns="45366" rIns="90731" bIns="45366" rtlCol="0"/>
          <a:lstStyle>
            <a:lvl1pPr algn="r">
              <a:defRPr sz="1200"/>
            </a:lvl1pPr>
          </a:lstStyle>
          <a:p>
            <a:fld id="{324EFC42-7197-4463-82A7-FFAF73495C9F}" type="datetimeFigureOut">
              <a:rPr lang="ko-KR" altLang="en-US" smtClean="0"/>
              <a:pPr/>
              <a:t>2013-11-21</a:t>
            </a:fld>
            <a:endParaRPr lang="ko-KR" altLang="en-US"/>
          </a:p>
        </p:txBody>
      </p:sp>
      <p:sp>
        <p:nvSpPr>
          <p:cNvPr id="4" name="슬라이드 이미지 개체 틀 3"/>
          <p:cNvSpPr>
            <a:spLocks noGrp="1" noRot="1" noChangeAspect="1"/>
          </p:cNvSpPr>
          <p:nvPr>
            <p:ph type="sldImg" idx="2"/>
          </p:nvPr>
        </p:nvSpPr>
        <p:spPr>
          <a:xfrm>
            <a:off x="904875" y="741363"/>
            <a:ext cx="4935538" cy="3702050"/>
          </a:xfrm>
          <a:prstGeom prst="rect">
            <a:avLst/>
          </a:prstGeom>
          <a:noFill/>
          <a:ln w="12700">
            <a:solidFill>
              <a:prstClr val="black"/>
            </a:solidFill>
          </a:ln>
        </p:spPr>
        <p:txBody>
          <a:bodyPr vert="horz" lIns="90731" tIns="45366" rIns="90731" bIns="45366" rtlCol="0" anchor="ctr"/>
          <a:lstStyle/>
          <a:p>
            <a:endParaRPr lang="ko-KR" altLang="en-US"/>
          </a:p>
        </p:txBody>
      </p:sp>
      <p:sp>
        <p:nvSpPr>
          <p:cNvPr id="5" name="슬라이드 노트 개체 틀 4"/>
          <p:cNvSpPr>
            <a:spLocks noGrp="1"/>
          </p:cNvSpPr>
          <p:nvPr>
            <p:ph type="body" sz="quarter" idx="3"/>
          </p:nvPr>
        </p:nvSpPr>
        <p:spPr>
          <a:xfrm>
            <a:off x="674370" y="4690269"/>
            <a:ext cx="5394960" cy="4443413"/>
          </a:xfrm>
          <a:prstGeom prst="rect">
            <a:avLst/>
          </a:prstGeom>
        </p:spPr>
        <p:txBody>
          <a:bodyPr vert="horz" lIns="90731" tIns="45366" rIns="90731" bIns="45366" rtlCol="0"/>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1" y="9378825"/>
            <a:ext cx="2922270" cy="493713"/>
          </a:xfrm>
          <a:prstGeom prst="rect">
            <a:avLst/>
          </a:prstGeom>
        </p:spPr>
        <p:txBody>
          <a:bodyPr vert="horz" lIns="90731" tIns="45366" rIns="90731" bIns="45366"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19871" y="9378825"/>
            <a:ext cx="2922270" cy="493713"/>
          </a:xfrm>
          <a:prstGeom prst="rect">
            <a:avLst/>
          </a:prstGeom>
        </p:spPr>
        <p:txBody>
          <a:bodyPr vert="horz" lIns="90731" tIns="45366" rIns="90731" bIns="45366" rtlCol="0" anchor="b"/>
          <a:lstStyle>
            <a:lvl1pPr algn="r">
              <a:defRPr sz="1200"/>
            </a:lvl1pPr>
          </a:lstStyle>
          <a:p>
            <a:fld id="{E69E26D4-3338-45B7-BAFC-85BA9B699258}" type="slidenum">
              <a:rPr lang="ko-KR" altLang="en-US" smtClean="0"/>
              <a:pPr/>
              <a:t>‹#›</a:t>
            </a:fld>
            <a:endParaRPr lang="ko-KR" altLang="en-US"/>
          </a:p>
        </p:txBody>
      </p:sp>
    </p:spTree>
    <p:extLst>
      <p:ext uri="{BB962C8B-B14F-4D97-AF65-F5344CB8AC3E}">
        <p14:creationId xmlns:p14="http://schemas.microsoft.com/office/powerpoint/2010/main" val="4108379613"/>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ko.wikipedia.org/wiki/%EC%9D%8C%EB%A0%A5_3%EC%9B%94_5%EC%9D%BC" TargetMode="External"/><Relationship Id="rId3" Type="http://schemas.openxmlformats.org/officeDocument/2006/relationships/hyperlink" Target="http://ko.wikipedia.org/wiki/1694%EB%85%84" TargetMode="External"/><Relationship Id="rId7" Type="http://schemas.openxmlformats.org/officeDocument/2006/relationships/hyperlink" Target="http://ko.wikipedia.org/wiki/4%EC%9B%94_22%EC%9D%BC" TargetMode="External"/><Relationship Id="rId12" Type="http://schemas.openxmlformats.org/officeDocument/2006/relationships/hyperlink" Target="http://ko.wikipedia.org/wiki/10%EC%9B%94_16%EC%9D%BC"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ko.wikipedia.org/wiki/1776%EB%85%84" TargetMode="External"/><Relationship Id="rId11" Type="http://schemas.openxmlformats.org/officeDocument/2006/relationships/hyperlink" Target="http://ko.wikipedia.org/wiki/1724%EB%85%84" TargetMode="External"/><Relationship Id="rId5" Type="http://schemas.openxmlformats.org/officeDocument/2006/relationships/hyperlink" Target="http://ko.wikipedia.org/wiki/%EC%9D%8C%EB%A0%A5_9%EC%9B%94_13%EC%9D%BC" TargetMode="External"/><Relationship Id="rId10" Type="http://schemas.openxmlformats.org/officeDocument/2006/relationships/hyperlink" Target="http://ko.wikipedia.org/wiki/%EC%99%95" TargetMode="External"/><Relationship Id="rId4" Type="http://schemas.openxmlformats.org/officeDocument/2006/relationships/hyperlink" Target="http://ko.wikipedia.org/wiki/10%EC%9B%94_31%EC%9D%BC" TargetMode="External"/><Relationship Id="rId9" Type="http://schemas.openxmlformats.org/officeDocument/2006/relationships/hyperlink" Target="http://ko.wikipedia.org/wiki/%EC%A1%B0%EC%84%A0"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sz="1400" dirty="0">
              <a:latin typeface="HY견명조" pitchFamily="18" charset="-127"/>
              <a:ea typeface="HY견명조" pitchFamily="18" charset="-127"/>
            </a:endParaRPr>
          </a:p>
        </p:txBody>
      </p:sp>
      <p:sp>
        <p:nvSpPr>
          <p:cNvPr id="4" name="슬라이드 번호 개체 틀 3"/>
          <p:cNvSpPr>
            <a:spLocks noGrp="1"/>
          </p:cNvSpPr>
          <p:nvPr>
            <p:ph type="sldNum" sz="quarter" idx="10"/>
          </p:nvPr>
        </p:nvSpPr>
        <p:spPr/>
        <p:txBody>
          <a:bodyPr/>
          <a:lstStyle/>
          <a:p>
            <a:fld id="{CAC9533D-34DA-4988-A02F-C0C861A2083B}" type="slidenum">
              <a:rPr lang="ko-KR" altLang="en-US" smtClean="0">
                <a:solidFill>
                  <a:prstClr val="black"/>
                </a:solidFill>
              </a:rPr>
              <a:pPr/>
              <a:t>1</a:t>
            </a:fld>
            <a:endParaRPr lang="ko-KR" alt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pPr defTabSz="914230" eaLnBrk="0" fontAlgn="base" hangingPunct="0">
              <a:spcBef>
                <a:spcPct val="30000"/>
              </a:spcBef>
              <a:spcAft>
                <a:spcPct val="0"/>
              </a:spcAft>
              <a:defRPr/>
            </a:pPr>
            <a:r>
              <a:rPr kumimoji="1" lang="ko-KR" altLang="ko-KR" dirty="0">
                <a:solidFill>
                  <a:schemeClr val="bg1">
                    <a:lumMod val="75000"/>
                  </a:schemeClr>
                </a:solidFill>
                <a:latin typeface="+mn-ea"/>
                <a:ea typeface="굴림" pitchFamily="50" charset="-127"/>
              </a:rPr>
              <a:t>영조(英祖, </a:t>
            </a:r>
            <a:r>
              <a:rPr kumimoji="1" lang="ko-KR" altLang="ko-KR" dirty="0">
                <a:solidFill>
                  <a:schemeClr val="bg1">
                    <a:lumMod val="75000"/>
                  </a:schemeClr>
                </a:solidFill>
                <a:latin typeface="+mn-ea"/>
                <a:ea typeface="굴림" pitchFamily="50" charset="-127"/>
                <a:hlinkClick r:id="rId3" action="ppaction://hlinkfile" tooltip="1694년"/>
              </a:rPr>
              <a:t>1694년</a:t>
            </a:r>
            <a:r>
              <a:rPr kumimoji="1" lang="ko-KR" altLang="ko-KR" dirty="0">
                <a:solidFill>
                  <a:schemeClr val="bg1">
                    <a:lumMod val="75000"/>
                  </a:schemeClr>
                </a:solidFill>
                <a:latin typeface="+mn-ea"/>
                <a:ea typeface="굴림" pitchFamily="50" charset="-127"/>
              </a:rPr>
              <a:t> </a:t>
            </a:r>
            <a:r>
              <a:rPr kumimoji="1" lang="ko-KR" altLang="ko-KR" dirty="0">
                <a:solidFill>
                  <a:schemeClr val="bg1">
                    <a:lumMod val="75000"/>
                  </a:schemeClr>
                </a:solidFill>
                <a:latin typeface="+mn-ea"/>
                <a:ea typeface="굴림" pitchFamily="50" charset="-127"/>
                <a:hlinkClick r:id="rId4" action="ppaction://hlinkfile" tooltip="10월 31일"/>
              </a:rPr>
              <a:t>10월 31일</a:t>
            </a:r>
            <a:r>
              <a:rPr kumimoji="1" lang="ko-KR" altLang="ko-KR" dirty="0">
                <a:solidFill>
                  <a:schemeClr val="bg1">
                    <a:lumMod val="75000"/>
                  </a:schemeClr>
                </a:solidFill>
                <a:latin typeface="+mn-ea"/>
                <a:ea typeface="굴림" pitchFamily="50" charset="-127"/>
              </a:rPr>
              <a:t> (</a:t>
            </a:r>
            <a:r>
              <a:rPr kumimoji="1" lang="ko-KR" altLang="ko-KR" dirty="0">
                <a:solidFill>
                  <a:schemeClr val="bg1">
                    <a:lumMod val="75000"/>
                  </a:schemeClr>
                </a:solidFill>
                <a:latin typeface="+mn-ea"/>
                <a:ea typeface="굴림" pitchFamily="50" charset="-127"/>
                <a:hlinkClick r:id="rId5" action="ppaction://hlinkfile" tooltip="음력 9월 13일"/>
              </a:rPr>
              <a:t>음력 9월 13일</a:t>
            </a:r>
            <a:r>
              <a:rPr kumimoji="1" lang="ko-KR" altLang="ko-KR" dirty="0">
                <a:solidFill>
                  <a:schemeClr val="bg1">
                    <a:lumMod val="75000"/>
                  </a:schemeClr>
                </a:solidFill>
                <a:latin typeface="+mn-ea"/>
                <a:ea typeface="굴림" pitchFamily="50" charset="-127"/>
              </a:rPr>
              <a:t>) ~ </a:t>
            </a:r>
            <a:r>
              <a:rPr kumimoji="1" lang="ko-KR" altLang="ko-KR" dirty="0">
                <a:solidFill>
                  <a:schemeClr val="bg1">
                    <a:lumMod val="75000"/>
                  </a:schemeClr>
                </a:solidFill>
                <a:latin typeface="+mn-ea"/>
                <a:ea typeface="굴림" pitchFamily="50" charset="-127"/>
                <a:hlinkClick r:id="rId6" action="ppaction://hlinkfile" tooltip="1776년"/>
              </a:rPr>
              <a:t>1776년</a:t>
            </a:r>
            <a:r>
              <a:rPr kumimoji="1" lang="ko-KR" altLang="ko-KR" dirty="0">
                <a:solidFill>
                  <a:schemeClr val="bg1">
                    <a:lumMod val="75000"/>
                  </a:schemeClr>
                </a:solidFill>
                <a:latin typeface="+mn-ea"/>
                <a:ea typeface="굴림" pitchFamily="50" charset="-127"/>
              </a:rPr>
              <a:t> </a:t>
            </a:r>
            <a:r>
              <a:rPr kumimoji="1" lang="ko-KR" altLang="ko-KR" dirty="0">
                <a:solidFill>
                  <a:schemeClr val="bg1">
                    <a:lumMod val="75000"/>
                  </a:schemeClr>
                </a:solidFill>
                <a:latin typeface="+mn-ea"/>
                <a:ea typeface="굴림" pitchFamily="50" charset="-127"/>
                <a:hlinkClick r:id="rId7" action="ppaction://hlinkfile" tooltip="4월 22일"/>
              </a:rPr>
              <a:t>4월 22일</a:t>
            </a:r>
            <a:r>
              <a:rPr kumimoji="1" lang="ko-KR" altLang="ko-KR" dirty="0">
                <a:solidFill>
                  <a:schemeClr val="bg1">
                    <a:lumMod val="75000"/>
                  </a:schemeClr>
                </a:solidFill>
                <a:latin typeface="+mn-ea"/>
                <a:ea typeface="굴림" pitchFamily="50" charset="-127"/>
              </a:rPr>
              <a:t> (</a:t>
            </a:r>
            <a:r>
              <a:rPr kumimoji="1" lang="ko-KR" altLang="ko-KR" dirty="0">
                <a:solidFill>
                  <a:schemeClr val="bg1">
                    <a:lumMod val="75000"/>
                  </a:schemeClr>
                </a:solidFill>
                <a:latin typeface="+mn-ea"/>
                <a:ea typeface="굴림" pitchFamily="50" charset="-127"/>
                <a:hlinkClick r:id="rId8" action="ppaction://hlinkfile" tooltip="음력 3월 5일"/>
              </a:rPr>
              <a:t>음력 3월 5일</a:t>
            </a:r>
            <a:r>
              <a:rPr kumimoji="1" lang="ko-KR" altLang="ko-KR" dirty="0">
                <a:solidFill>
                  <a:schemeClr val="bg1">
                    <a:lumMod val="75000"/>
                  </a:schemeClr>
                </a:solidFill>
                <a:latin typeface="+mn-ea"/>
                <a:ea typeface="굴림" pitchFamily="50" charset="-127"/>
              </a:rPr>
              <a:t>)는 </a:t>
            </a:r>
            <a:r>
              <a:rPr kumimoji="1" lang="ko-KR" altLang="ko-KR" dirty="0">
                <a:solidFill>
                  <a:schemeClr val="bg1">
                    <a:lumMod val="75000"/>
                  </a:schemeClr>
                </a:solidFill>
                <a:latin typeface="+mn-ea"/>
                <a:ea typeface="굴림" pitchFamily="50" charset="-127"/>
                <a:hlinkClick r:id="rId9" action="ppaction://hlinkfile" tooltip="조선"/>
              </a:rPr>
              <a:t>조선</a:t>
            </a:r>
            <a:r>
              <a:rPr kumimoji="1" lang="ko-KR" altLang="ko-KR" dirty="0">
                <a:solidFill>
                  <a:schemeClr val="bg1">
                    <a:lumMod val="75000"/>
                  </a:schemeClr>
                </a:solidFill>
                <a:latin typeface="+mn-ea"/>
                <a:ea typeface="굴림" pitchFamily="50" charset="-127"/>
              </a:rPr>
              <a:t>의 제21대 </a:t>
            </a:r>
            <a:r>
              <a:rPr kumimoji="1" lang="ko-KR" altLang="ko-KR" dirty="0">
                <a:solidFill>
                  <a:schemeClr val="bg1">
                    <a:lumMod val="75000"/>
                  </a:schemeClr>
                </a:solidFill>
                <a:latin typeface="+mn-ea"/>
                <a:ea typeface="굴림" pitchFamily="50" charset="-127"/>
                <a:hlinkClick r:id="rId10" action="ppaction://hlinkfile" tooltip="왕"/>
              </a:rPr>
              <a:t>임금</a:t>
            </a:r>
            <a:r>
              <a:rPr kumimoji="1" lang="ko-KR" altLang="ko-KR" dirty="0">
                <a:solidFill>
                  <a:schemeClr val="bg1">
                    <a:lumMod val="75000"/>
                  </a:schemeClr>
                </a:solidFill>
                <a:latin typeface="+mn-ea"/>
                <a:ea typeface="굴림" pitchFamily="50" charset="-127"/>
              </a:rPr>
              <a:t>(재위, </a:t>
            </a:r>
            <a:r>
              <a:rPr kumimoji="1" lang="ko-KR" altLang="ko-KR" dirty="0">
                <a:solidFill>
                  <a:schemeClr val="bg1">
                    <a:lumMod val="75000"/>
                  </a:schemeClr>
                </a:solidFill>
                <a:latin typeface="+mn-ea"/>
                <a:ea typeface="굴림" pitchFamily="50" charset="-127"/>
                <a:hlinkClick r:id="rId11" action="ppaction://hlinkfile" tooltip="1724년"/>
              </a:rPr>
              <a:t>1724년</a:t>
            </a:r>
            <a:r>
              <a:rPr kumimoji="1" lang="ko-KR" altLang="ko-KR" dirty="0">
                <a:solidFill>
                  <a:schemeClr val="bg1">
                    <a:lumMod val="75000"/>
                  </a:schemeClr>
                </a:solidFill>
                <a:latin typeface="+mn-ea"/>
                <a:ea typeface="굴림" pitchFamily="50" charset="-127"/>
              </a:rPr>
              <a:t> </a:t>
            </a:r>
            <a:r>
              <a:rPr kumimoji="1" lang="ko-KR" altLang="ko-KR" dirty="0">
                <a:solidFill>
                  <a:schemeClr val="bg1">
                    <a:lumMod val="75000"/>
                  </a:schemeClr>
                </a:solidFill>
                <a:latin typeface="+mn-ea"/>
                <a:ea typeface="굴림" pitchFamily="50" charset="-127"/>
                <a:hlinkClick r:id="rId12" action="ppaction://hlinkfile" tooltip="10월 16일"/>
              </a:rPr>
              <a:t>10월 16일</a:t>
            </a:r>
            <a:r>
              <a:rPr kumimoji="1" lang="ko-KR" altLang="ko-KR" dirty="0">
                <a:solidFill>
                  <a:schemeClr val="bg1">
                    <a:lumMod val="75000"/>
                  </a:schemeClr>
                </a:solidFill>
                <a:latin typeface="+mn-ea"/>
                <a:ea typeface="굴림" pitchFamily="50" charset="-127"/>
              </a:rPr>
              <a:t> ~ </a:t>
            </a:r>
            <a:r>
              <a:rPr kumimoji="1" lang="ko-KR" altLang="ko-KR" dirty="0">
                <a:solidFill>
                  <a:schemeClr val="bg1">
                    <a:lumMod val="75000"/>
                  </a:schemeClr>
                </a:solidFill>
                <a:latin typeface="+mn-ea"/>
                <a:ea typeface="굴림" pitchFamily="50" charset="-127"/>
                <a:hlinkClick r:id="rId6" action="ppaction://hlinkfile" tooltip="1776년"/>
              </a:rPr>
              <a:t>1776년</a:t>
            </a:r>
            <a:r>
              <a:rPr kumimoji="1" lang="ko-KR" altLang="ko-KR" dirty="0">
                <a:solidFill>
                  <a:schemeClr val="bg1">
                    <a:lumMod val="75000"/>
                  </a:schemeClr>
                </a:solidFill>
                <a:latin typeface="+mn-ea"/>
                <a:ea typeface="굴림" pitchFamily="50" charset="-127"/>
              </a:rPr>
              <a:t> </a:t>
            </a:r>
            <a:r>
              <a:rPr kumimoji="1" lang="ko-KR" altLang="ko-KR" dirty="0">
                <a:solidFill>
                  <a:schemeClr val="bg1">
                    <a:lumMod val="75000"/>
                  </a:schemeClr>
                </a:solidFill>
                <a:latin typeface="+mn-ea"/>
                <a:ea typeface="굴림" pitchFamily="50" charset="-127"/>
                <a:hlinkClick r:id="rId7" action="ppaction://hlinkfile" tooltip="4월 22일"/>
              </a:rPr>
              <a:t>4월 22일</a:t>
            </a:r>
            <a:r>
              <a:rPr kumimoji="1" lang="ko-KR" altLang="ko-KR" dirty="0">
                <a:solidFill>
                  <a:schemeClr val="bg1">
                    <a:lumMod val="75000"/>
                  </a:schemeClr>
                </a:solidFill>
                <a:latin typeface="+mn-ea"/>
                <a:ea typeface="굴림" pitchFamily="50" charset="-127"/>
              </a:rPr>
              <a:t>)</a:t>
            </a:r>
            <a:endParaRPr kumimoji="1" lang="ko-KR" altLang="en-US" dirty="0">
              <a:solidFill>
                <a:schemeClr val="bg1">
                  <a:lumMod val="75000"/>
                </a:schemeClr>
              </a:solidFill>
              <a:latin typeface="+mn-ea"/>
              <a:ea typeface="굴림" pitchFamily="50" charset="-127"/>
            </a:endParaRPr>
          </a:p>
          <a:p>
            <a:endParaRPr lang="ko-KR" altLang="en-US" dirty="0"/>
          </a:p>
        </p:txBody>
      </p:sp>
      <p:sp>
        <p:nvSpPr>
          <p:cNvPr id="4" name="슬라이드 번호 개체 틀 3"/>
          <p:cNvSpPr>
            <a:spLocks noGrp="1"/>
          </p:cNvSpPr>
          <p:nvPr>
            <p:ph type="sldNum" sz="quarter" idx="10"/>
          </p:nvPr>
        </p:nvSpPr>
        <p:spPr/>
        <p:txBody>
          <a:bodyPr/>
          <a:lstStyle/>
          <a:p>
            <a:pPr>
              <a:defRPr/>
            </a:pPr>
            <a:fld id="{BA451FEC-DAF1-47A3-9AD1-B944921F56B4}" type="slidenum">
              <a:rPr lang="en-US" altLang="ko-KR" smtClean="0"/>
              <a:pPr>
                <a:defRPr/>
              </a:pPr>
              <a:t>4</a:t>
            </a:fld>
            <a:endParaRPr lang="en-US" altLang="ko-K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BA451FEC-DAF1-47A3-9AD1-B944921F56B4}" type="slidenum">
              <a:rPr lang="en-US" altLang="ko-KR" smtClean="0"/>
              <a:pPr>
                <a:defRPr/>
              </a:pPr>
              <a:t>5</a:t>
            </a:fld>
            <a:endParaRPr lang="en-US" altLang="ko-K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슬라이드 이미지 개체 틀 1"/>
          <p:cNvSpPr>
            <a:spLocks noGrp="1" noRot="1" noChangeAspect="1" noTextEdit="1"/>
          </p:cNvSpPr>
          <p:nvPr>
            <p:ph type="sldImg"/>
          </p:nvPr>
        </p:nvSpPr>
        <p:spPr>
          <a:ln/>
        </p:spPr>
      </p:sp>
      <p:sp>
        <p:nvSpPr>
          <p:cNvPr id="225283" name="슬라이드 노트 개체 틀 2"/>
          <p:cNvSpPr>
            <a:spLocks noGrp="1"/>
          </p:cNvSpPr>
          <p:nvPr>
            <p:ph type="body" idx="1"/>
          </p:nvPr>
        </p:nvSpPr>
        <p:spPr>
          <a:noFill/>
          <a:ln/>
        </p:spPr>
        <p:txBody>
          <a:bodyPr/>
          <a:lstStyle/>
          <a:p>
            <a:endParaRPr lang="ko-KR" altLang="en-US" smtClean="0"/>
          </a:p>
        </p:txBody>
      </p:sp>
      <p:sp>
        <p:nvSpPr>
          <p:cNvPr id="225284" name="슬라이드 번호 개체 틀 3"/>
          <p:cNvSpPr>
            <a:spLocks noGrp="1"/>
          </p:cNvSpPr>
          <p:nvPr>
            <p:ph type="sldNum" sz="quarter" idx="5"/>
          </p:nvPr>
        </p:nvSpPr>
        <p:spPr>
          <a:noFill/>
        </p:spPr>
        <p:txBody>
          <a:bodyPr/>
          <a:lstStyle/>
          <a:p>
            <a:fld id="{CA43CE4D-77B9-4003-AE15-A0E72CA7FFB4}" type="slidenum">
              <a:rPr lang="ko-KR" altLang="en-US"/>
              <a:pPr/>
              <a:t>9</a:t>
            </a:fld>
            <a:endParaRPr lang="ko-KR"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슬라이드 이미지 개체 틀 1"/>
          <p:cNvSpPr>
            <a:spLocks noGrp="1" noRot="1" noChangeAspect="1" noTextEdit="1"/>
          </p:cNvSpPr>
          <p:nvPr>
            <p:ph type="sldImg"/>
          </p:nvPr>
        </p:nvSpPr>
        <p:spPr>
          <a:ln/>
        </p:spPr>
      </p:sp>
      <p:sp>
        <p:nvSpPr>
          <p:cNvPr id="142339" name="슬라이드 노트 개체 틀 2"/>
          <p:cNvSpPr>
            <a:spLocks noGrp="1"/>
          </p:cNvSpPr>
          <p:nvPr>
            <p:ph type="body" idx="1"/>
          </p:nvPr>
        </p:nvSpPr>
        <p:spPr>
          <a:noFill/>
          <a:ln/>
        </p:spPr>
        <p:txBody>
          <a:bodyPr/>
          <a:lstStyle/>
          <a:p>
            <a:endParaRPr lang="ko-KR" altLang="en-US" smtClean="0"/>
          </a:p>
        </p:txBody>
      </p:sp>
      <p:sp>
        <p:nvSpPr>
          <p:cNvPr id="142340" name="슬라이드 번호 개체 틀 3"/>
          <p:cNvSpPr>
            <a:spLocks noGrp="1"/>
          </p:cNvSpPr>
          <p:nvPr>
            <p:ph type="sldNum" sz="quarter" idx="5"/>
          </p:nvPr>
        </p:nvSpPr>
        <p:spPr>
          <a:noFill/>
        </p:spPr>
        <p:txBody>
          <a:bodyPr/>
          <a:lstStyle/>
          <a:p>
            <a:fld id="{E58664CA-1BE3-443F-8387-4784786E0564}" type="slidenum">
              <a:rPr lang="en-US" altLang="ko-KR" smtClean="0"/>
              <a:pPr/>
              <a:t>13</a:t>
            </a:fld>
            <a:endParaRPr lang="en-US" altLang="ko-K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슬라이드 이미지 개체 틀 1"/>
          <p:cNvSpPr>
            <a:spLocks noGrp="1" noRot="1" noChangeAspect="1" noTextEdit="1"/>
          </p:cNvSpPr>
          <p:nvPr>
            <p:ph type="sldImg"/>
          </p:nvPr>
        </p:nvSpPr>
        <p:spPr bwMode="auto">
          <a:noFill/>
          <a:ln>
            <a:solidFill>
              <a:srgbClr val="000000"/>
            </a:solidFill>
            <a:miter lim="800000"/>
            <a:headEnd/>
            <a:tailEnd/>
          </a:ln>
        </p:spPr>
      </p:sp>
      <p:sp>
        <p:nvSpPr>
          <p:cNvPr id="17411" name="슬라이드 노트 개체 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ko-KR" altLang="en-US" smtClean="0"/>
          </a:p>
        </p:txBody>
      </p:sp>
      <p:sp>
        <p:nvSpPr>
          <p:cNvPr id="17412" name="슬라이드 번호 개체 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A2D6404-F1C4-42C2-B9E8-95542B63CB06}" type="slidenum">
              <a:rPr lang="en-US" altLang="ko-KR" smtClean="0">
                <a:solidFill>
                  <a:srgbClr val="000000"/>
                </a:solidFill>
              </a:rPr>
              <a:pPr/>
              <a:t>19</a:t>
            </a:fld>
            <a:endParaRPr lang="en-US" altLang="ko-KR" smtClean="0">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슬라이드 이미지 개체 틀 1"/>
          <p:cNvSpPr>
            <a:spLocks noGrp="1" noRot="1" noChangeAspect="1" noTextEdit="1"/>
          </p:cNvSpPr>
          <p:nvPr>
            <p:ph type="sldImg"/>
          </p:nvPr>
        </p:nvSpPr>
        <p:spPr bwMode="auto">
          <a:noFill/>
          <a:ln>
            <a:solidFill>
              <a:srgbClr val="000000"/>
            </a:solidFill>
            <a:miter lim="800000"/>
            <a:headEnd/>
            <a:tailEnd/>
          </a:ln>
        </p:spPr>
      </p:sp>
      <p:sp>
        <p:nvSpPr>
          <p:cNvPr id="17411" name="슬라이드 노트 개체 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ko-KR" altLang="en-US" smtClean="0"/>
          </a:p>
        </p:txBody>
      </p:sp>
      <p:sp>
        <p:nvSpPr>
          <p:cNvPr id="17412" name="슬라이드 번호 개체 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A2D6404-F1C4-42C2-B9E8-95542B63CB06}" type="slidenum">
              <a:rPr lang="en-US" altLang="ko-KR" smtClean="0">
                <a:solidFill>
                  <a:srgbClr val="000000"/>
                </a:solidFill>
              </a:rPr>
              <a:pPr/>
              <a:t>20</a:t>
            </a:fld>
            <a:endParaRPr lang="en-US" altLang="ko-KR" smtClean="0">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슬라이드 이미지 개체 틀 1"/>
          <p:cNvSpPr>
            <a:spLocks noGrp="1" noRot="1" noChangeAspect="1" noTextEdit="1"/>
          </p:cNvSpPr>
          <p:nvPr>
            <p:ph type="sldImg"/>
          </p:nvPr>
        </p:nvSpPr>
        <p:spPr>
          <a:ln/>
        </p:spPr>
      </p:sp>
      <p:sp>
        <p:nvSpPr>
          <p:cNvPr id="226307" name="슬라이드 노트 개체 틀 2"/>
          <p:cNvSpPr>
            <a:spLocks noGrp="1"/>
          </p:cNvSpPr>
          <p:nvPr>
            <p:ph type="body" idx="1"/>
          </p:nvPr>
        </p:nvSpPr>
        <p:spPr>
          <a:noFill/>
          <a:ln/>
        </p:spPr>
        <p:txBody>
          <a:bodyPr/>
          <a:lstStyle/>
          <a:p>
            <a:endParaRPr lang="ko-KR" altLang="en-US" smtClean="0"/>
          </a:p>
        </p:txBody>
      </p:sp>
      <p:sp>
        <p:nvSpPr>
          <p:cNvPr id="226308" name="슬라이드 번호 개체 틀 3"/>
          <p:cNvSpPr>
            <a:spLocks noGrp="1"/>
          </p:cNvSpPr>
          <p:nvPr>
            <p:ph type="sldNum" sz="quarter" idx="5"/>
          </p:nvPr>
        </p:nvSpPr>
        <p:spPr>
          <a:noFill/>
        </p:spPr>
        <p:txBody>
          <a:bodyPr/>
          <a:lstStyle/>
          <a:p>
            <a:fld id="{5C04C227-8209-4E3B-A221-61154F72DB7C}" type="slidenum">
              <a:rPr lang="ko-KR" altLang="en-US" smtClean="0"/>
              <a:pPr/>
              <a:t>26</a:t>
            </a:fld>
            <a:endParaRPr lang="ko-KR"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8500BDCA-90C9-45A2-8F1E-56B20E20B10E}" type="slidenum">
              <a:rPr lang="ko-KR" altLang="en-US" smtClean="0">
                <a:solidFill>
                  <a:prstClr val="black"/>
                </a:solidFill>
              </a:rPr>
              <a:pPr/>
              <a:t>45</a:t>
            </a:fld>
            <a:endParaRPr lang="ko-KR" alt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슬라이드 이미지 개체 틀 1"/>
          <p:cNvSpPr>
            <a:spLocks noGrp="1" noRot="1" noChangeAspect="1" noTextEdit="1"/>
          </p:cNvSpPr>
          <p:nvPr>
            <p:ph type="sldImg"/>
          </p:nvPr>
        </p:nvSpPr>
        <p:spPr>
          <a:ln/>
        </p:spPr>
      </p:sp>
      <p:sp>
        <p:nvSpPr>
          <p:cNvPr id="51203" name="슬라이드 노트 개체 틀 2"/>
          <p:cNvSpPr>
            <a:spLocks noGrp="1"/>
          </p:cNvSpPr>
          <p:nvPr>
            <p:ph type="body" idx="1"/>
          </p:nvPr>
        </p:nvSpPr>
        <p:spPr>
          <a:noFill/>
          <a:ln/>
        </p:spPr>
        <p:txBody>
          <a:bodyPr/>
          <a:lstStyle/>
          <a:p>
            <a:pPr latinLnBrk="0">
              <a:defRPr/>
            </a:pPr>
            <a:r>
              <a:rPr lang="en-US" altLang="ko-KR" b="1" kern="0" dirty="0" smtClean="0">
                <a:solidFill>
                  <a:srgbClr val="002060"/>
                </a:solidFill>
                <a:latin typeface="맑은 고딕" pitchFamily="50" charset="-127"/>
                <a:ea typeface="맑은 고딕" pitchFamily="50" charset="-127"/>
              </a:rPr>
              <a:t>- </a:t>
            </a:r>
            <a:r>
              <a:rPr lang="ko-KR" altLang="en-US" b="1" kern="0" dirty="0" smtClean="0">
                <a:solidFill>
                  <a:srgbClr val="002060"/>
                </a:solidFill>
                <a:latin typeface="맑은 고딕" pitchFamily="50" charset="-127"/>
                <a:ea typeface="맑은 고딕" pitchFamily="50" charset="-127"/>
              </a:rPr>
              <a:t>사업기간</a:t>
            </a:r>
            <a:r>
              <a:rPr lang="en-US" altLang="ko-KR" b="1" kern="0" dirty="0" smtClean="0">
                <a:solidFill>
                  <a:srgbClr val="002060"/>
                </a:solidFill>
                <a:latin typeface="맑은 고딕" pitchFamily="50" charset="-127"/>
                <a:ea typeface="맑은 고딕" pitchFamily="50" charset="-127"/>
              </a:rPr>
              <a:t> </a:t>
            </a:r>
          </a:p>
          <a:p>
            <a:pPr latinLnBrk="0">
              <a:defRPr/>
            </a:pPr>
            <a:r>
              <a:rPr lang="en-US" altLang="ko-KR" b="1" kern="0" dirty="0" smtClean="0">
                <a:solidFill>
                  <a:srgbClr val="002060"/>
                </a:solidFill>
                <a:latin typeface="맑은 고딕" pitchFamily="50" charset="-127"/>
                <a:ea typeface="맑은 고딕" pitchFamily="50" charset="-127"/>
              </a:rPr>
              <a:t>   10</a:t>
            </a:r>
            <a:r>
              <a:rPr lang="ko-KR" altLang="en-US" b="1" kern="0" dirty="0" smtClean="0">
                <a:solidFill>
                  <a:srgbClr val="002060"/>
                </a:solidFill>
                <a:latin typeface="맑은 고딕" pitchFamily="50" charset="-127"/>
                <a:ea typeface="맑은 고딕" pitchFamily="50" charset="-127"/>
              </a:rPr>
              <a:t>년 </a:t>
            </a:r>
            <a:r>
              <a:rPr lang="en-US" altLang="ko-KR" b="1" kern="0" dirty="0" smtClean="0">
                <a:solidFill>
                  <a:srgbClr val="002060"/>
                </a:solidFill>
                <a:latin typeface="맑은 고딕" pitchFamily="50" charset="-127"/>
                <a:ea typeface="맑은 고딕" pitchFamily="50" charset="-127"/>
              </a:rPr>
              <a:t>(2011</a:t>
            </a:r>
            <a:r>
              <a:rPr lang="ko-KR" altLang="en-US" b="1" kern="0" dirty="0" smtClean="0">
                <a:solidFill>
                  <a:srgbClr val="002060"/>
                </a:solidFill>
                <a:latin typeface="맑은 고딕" pitchFamily="50" charset="-127"/>
                <a:ea typeface="맑은 고딕" pitchFamily="50" charset="-127"/>
              </a:rPr>
              <a:t>년</a:t>
            </a:r>
            <a:r>
              <a:rPr lang="en-US" altLang="ko-KR" b="1" kern="0" dirty="0" smtClean="0">
                <a:solidFill>
                  <a:srgbClr val="002060"/>
                </a:solidFill>
                <a:latin typeface="맑은 고딕" pitchFamily="50" charset="-127"/>
                <a:ea typeface="맑은 고딕" pitchFamily="50" charset="-127"/>
              </a:rPr>
              <a:t>~2020</a:t>
            </a:r>
            <a:r>
              <a:rPr lang="ko-KR" altLang="en-US" b="1" kern="0" dirty="0" smtClean="0">
                <a:solidFill>
                  <a:srgbClr val="002060"/>
                </a:solidFill>
                <a:latin typeface="맑은 고딕" pitchFamily="50" charset="-127"/>
                <a:ea typeface="맑은 고딕" pitchFamily="50" charset="-127"/>
              </a:rPr>
              <a:t>년</a:t>
            </a:r>
            <a:r>
              <a:rPr lang="en-US" altLang="ko-KR" b="1" kern="0" dirty="0" smtClean="0">
                <a:solidFill>
                  <a:srgbClr val="002060"/>
                </a:solidFill>
                <a:latin typeface="맑은 고딕" pitchFamily="50" charset="-127"/>
                <a:ea typeface="맑은 고딕" pitchFamily="50" charset="-127"/>
              </a:rPr>
              <a:t>)</a:t>
            </a:r>
          </a:p>
          <a:p>
            <a:pPr latinLnBrk="0">
              <a:defRPr/>
            </a:pPr>
            <a:r>
              <a:rPr lang="ko-KR" altLang="en-US" b="1" kern="0" dirty="0" smtClean="0">
                <a:solidFill>
                  <a:srgbClr val="002060"/>
                </a:solidFill>
                <a:latin typeface="맑은 고딕" pitchFamily="50" charset="-127"/>
                <a:ea typeface="맑은 고딕" pitchFamily="50" charset="-127"/>
              </a:rPr>
              <a:t> </a:t>
            </a:r>
            <a:r>
              <a:rPr lang="en-US" altLang="ko-KR" b="1" kern="0" dirty="0" smtClean="0">
                <a:solidFill>
                  <a:srgbClr val="002060"/>
                </a:solidFill>
                <a:latin typeface="맑은 고딕" pitchFamily="50" charset="-127"/>
                <a:ea typeface="맑은 고딕" pitchFamily="50" charset="-127"/>
              </a:rPr>
              <a:t>- </a:t>
            </a:r>
            <a:r>
              <a:rPr lang="ko-KR" altLang="en-US" b="1" kern="0" dirty="0" smtClean="0">
                <a:solidFill>
                  <a:srgbClr val="002060"/>
                </a:solidFill>
                <a:latin typeface="맑은 고딕" pitchFamily="50" charset="-127"/>
                <a:ea typeface="맑은 고딕" pitchFamily="50" charset="-127"/>
              </a:rPr>
              <a:t>예     산</a:t>
            </a:r>
            <a:r>
              <a:rPr lang="en-US" altLang="ko-KR" b="1" kern="0" dirty="0" smtClean="0">
                <a:solidFill>
                  <a:srgbClr val="002060"/>
                </a:solidFill>
                <a:latin typeface="맑은 고딕" pitchFamily="50" charset="-127"/>
                <a:ea typeface="맑은 고딕" pitchFamily="50" charset="-127"/>
              </a:rPr>
              <a:t> </a:t>
            </a:r>
          </a:p>
          <a:p>
            <a:pPr latinLnBrk="0">
              <a:defRPr/>
            </a:pPr>
            <a:r>
              <a:rPr lang="en-US" altLang="ko-KR" b="1" kern="0" dirty="0" smtClean="0">
                <a:solidFill>
                  <a:srgbClr val="002060"/>
                </a:solidFill>
                <a:latin typeface="맑은 고딕" pitchFamily="50" charset="-127"/>
                <a:ea typeface="맑은 고딕" pitchFamily="50" charset="-127"/>
              </a:rPr>
              <a:t>   1</a:t>
            </a:r>
            <a:r>
              <a:rPr lang="ko-KR" altLang="en-US" b="1" kern="0" dirty="0" smtClean="0">
                <a:solidFill>
                  <a:srgbClr val="002060"/>
                </a:solidFill>
                <a:latin typeface="맑은 고딕" pitchFamily="50" charset="-127"/>
                <a:ea typeface="맑은 고딕" pitchFamily="50" charset="-127"/>
              </a:rPr>
              <a:t>조 </a:t>
            </a:r>
            <a:r>
              <a:rPr lang="en-US" altLang="ko-KR" b="1" kern="0" dirty="0" smtClean="0">
                <a:solidFill>
                  <a:srgbClr val="002060"/>
                </a:solidFill>
                <a:latin typeface="맑은 고딕" pitchFamily="50" charset="-127"/>
                <a:ea typeface="맑은 고딕" pitchFamily="50" charset="-127"/>
              </a:rPr>
              <a:t>492</a:t>
            </a:r>
            <a:r>
              <a:rPr lang="ko-KR" altLang="en-US" b="1" kern="0" dirty="0" err="1" smtClean="0">
                <a:solidFill>
                  <a:srgbClr val="002060"/>
                </a:solidFill>
                <a:latin typeface="맑은 고딕" pitchFamily="50" charset="-127"/>
                <a:ea typeface="맑은 고딕" pitchFamily="50" charset="-127"/>
              </a:rPr>
              <a:t>억원</a:t>
            </a:r>
            <a:endParaRPr lang="en-US" altLang="ko-KR" b="1" kern="0" dirty="0" smtClean="0">
              <a:solidFill>
                <a:srgbClr val="002060"/>
              </a:solidFill>
              <a:latin typeface="맑은 고딕" pitchFamily="50" charset="-127"/>
              <a:ea typeface="맑은 고딕" pitchFamily="50" charset="-127"/>
            </a:endParaRPr>
          </a:p>
          <a:p>
            <a:endParaRPr lang="ko-KR" altLang="en-US" dirty="0" smtClean="0"/>
          </a:p>
        </p:txBody>
      </p:sp>
      <p:sp>
        <p:nvSpPr>
          <p:cNvPr id="51204" name="슬라이드 번호 개체 틀 3"/>
          <p:cNvSpPr>
            <a:spLocks noGrp="1"/>
          </p:cNvSpPr>
          <p:nvPr>
            <p:ph type="sldNum" sz="quarter" idx="5"/>
          </p:nvPr>
        </p:nvSpPr>
        <p:spPr>
          <a:noFill/>
        </p:spPr>
        <p:txBody>
          <a:bodyPr/>
          <a:lstStyle/>
          <a:p>
            <a:fld id="{A3184026-4A3C-44D5-9EB5-426467C9949D}" type="slidenum">
              <a:rPr lang="ko-KR" altLang="en-US">
                <a:solidFill>
                  <a:srgbClr val="000000"/>
                </a:solidFill>
              </a:rPr>
              <a:pPr/>
              <a:t>46</a:t>
            </a:fld>
            <a:endParaRPr lang="ko-KR" altLang="en-US">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b="1" dirty="0" smtClean="0"/>
              <a:t>George Bush </a:t>
            </a:r>
            <a:r>
              <a:rPr lang="en-US" altLang="ko-KR" b="1" dirty="0" err="1" smtClean="0"/>
              <a:t>Snr</a:t>
            </a:r>
            <a:r>
              <a:rPr lang="en-US" altLang="ko-KR" b="1" dirty="0" smtClean="0"/>
              <a:t> celebrates 85th birthday with skydive over Maine </a:t>
            </a:r>
          </a:p>
          <a:p>
            <a:r>
              <a:rPr lang="en-US" altLang="ko-KR" b="1" dirty="0" smtClean="0"/>
              <a:t>George H.W. Bush has celebrated his 85th birthday by skydiving over the coast of Maine. </a:t>
            </a:r>
          </a:p>
          <a:p>
            <a:r>
              <a:rPr lang="en-US" altLang="ko-KR" dirty="0" smtClean="0"/>
              <a:t>8:25PM BST 12 Jun 2009</a:t>
            </a:r>
          </a:p>
          <a:p>
            <a:r>
              <a:rPr lang="en-US" altLang="ko-KR" dirty="0" smtClean="0"/>
              <a:t>The 41st US president made a tandem jump from 10,500 feet on Friday with a member of the US army's Golden Knights parachute team onto a landing zone near a church in Kennebunkport, where </a:t>
            </a:r>
            <a:r>
              <a:rPr lang="en-US" altLang="ko-KR" dirty="0" err="1" smtClean="0"/>
              <a:t>Mr</a:t>
            </a:r>
            <a:r>
              <a:rPr lang="en-US" altLang="ko-KR" dirty="0" smtClean="0"/>
              <a:t> Bush has an ocean front summer home.</a:t>
            </a:r>
          </a:p>
          <a:p>
            <a:r>
              <a:rPr lang="en-US" altLang="ko-KR" dirty="0" smtClean="0">
                <a:effectLst/>
              </a:rPr>
              <a:t>Former President George H. W. Bush rides tandem with Army Sgt. Michael Elliott of the Army Golden Knights parachute team as he celebrates his 85th birthday with a parachute jump </a:t>
            </a:r>
          </a:p>
          <a:p>
            <a:r>
              <a:rPr lang="en-US" altLang="ko-KR" dirty="0" smtClean="0"/>
              <a:t>"Well, we made it. It was a great day in the air," </a:t>
            </a:r>
            <a:r>
              <a:rPr lang="en-US" altLang="ko-KR" dirty="0" err="1" smtClean="0"/>
              <a:t>Mr</a:t>
            </a:r>
            <a:r>
              <a:rPr lang="en-US" altLang="ko-KR" dirty="0" smtClean="0"/>
              <a:t> Bush said after he was removed from his harness. </a:t>
            </a:r>
          </a:p>
          <a:p>
            <a:r>
              <a:rPr lang="en-US" altLang="ko-KR" dirty="0" smtClean="0"/>
              <a:t>He said he enjoyed it so much that he planned to do it again when he turns 90. </a:t>
            </a:r>
          </a:p>
          <a:p>
            <a:r>
              <a:rPr lang="en-US" altLang="ko-KR" dirty="0" smtClean="0"/>
              <a:t>When he was president, Bush was an avid jogger, speed golfer, fisherman and tennis player. He said he has slowed down since then, but he doesn't intend to stop moving. </a:t>
            </a:r>
          </a:p>
          <a:p>
            <a:r>
              <a:rPr lang="en-US" altLang="ko-KR" dirty="0" smtClean="0"/>
              <a:t>"Just because you're an old guy, you don't have to sit around drooling in the corner," he said. "Get out and do something. Get out and enjoy life." </a:t>
            </a:r>
          </a:p>
          <a:p>
            <a:r>
              <a:rPr lang="en-US" altLang="ko-KR" dirty="0" smtClean="0"/>
              <a:t>All of </a:t>
            </a:r>
            <a:r>
              <a:rPr lang="en-US" altLang="ko-KR" dirty="0" err="1" smtClean="0"/>
              <a:t>Mr</a:t>
            </a:r>
            <a:r>
              <a:rPr lang="en-US" altLang="ko-KR" dirty="0" smtClean="0"/>
              <a:t> Bush's children, including George W. Bush, the 43rd US president, were on hand for the jump.</a:t>
            </a:r>
          </a:p>
          <a:p>
            <a:r>
              <a:rPr lang="en-US" altLang="ko-KR" dirty="0" err="1" smtClean="0"/>
              <a:t>Mr</a:t>
            </a:r>
            <a:r>
              <a:rPr lang="en-US" altLang="ko-KR" dirty="0" smtClean="0"/>
              <a:t> Bush's most recent jump was in November 2007 at the reopening of his library at Texas A&amp;M University. He made his first jump as a Navy pilot when his plane was shot down over the Pacific during the Second World War. He also made jumps to mark his 75th and 80th birthdays and on two other occasions</a:t>
            </a:r>
          </a:p>
          <a:p>
            <a:endParaRPr lang="ko-KR" altLang="en-US" dirty="0"/>
          </a:p>
        </p:txBody>
      </p:sp>
      <p:sp>
        <p:nvSpPr>
          <p:cNvPr id="4" name="슬라이드 번호 개체 틀 3"/>
          <p:cNvSpPr>
            <a:spLocks noGrp="1"/>
          </p:cNvSpPr>
          <p:nvPr>
            <p:ph type="sldNum" sz="quarter" idx="10"/>
          </p:nvPr>
        </p:nvSpPr>
        <p:spPr/>
        <p:txBody>
          <a:bodyPr/>
          <a:lstStyle/>
          <a:p>
            <a:pPr>
              <a:defRPr/>
            </a:pPr>
            <a:fld id="{9B6D64D2-5985-4819-AA32-160E7D3468D0}" type="slidenum">
              <a:rPr lang="en-US" altLang="ko-KR" smtClean="0">
                <a:solidFill>
                  <a:prstClr val="black"/>
                </a:solidFill>
              </a:rPr>
              <a:pPr>
                <a:defRPr/>
              </a:pPr>
              <a:t>48</a:t>
            </a:fld>
            <a:endParaRPr lang="en-US" altLang="ko-KR">
              <a:solidFill>
                <a:prstClr val="black"/>
              </a:solidFill>
            </a:endParaRPr>
          </a:p>
        </p:txBody>
      </p:sp>
    </p:spTree>
    <p:extLst>
      <p:ext uri="{BB962C8B-B14F-4D97-AF65-F5344CB8AC3E}">
        <p14:creationId xmlns:p14="http://schemas.microsoft.com/office/powerpoint/2010/main" val="405771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EF7695F0-2A2D-463D-9266-5343E3632774}" type="datetimeFigureOut">
              <a:rPr lang="ko-KR" altLang="en-US" smtClean="0"/>
              <a:pPr/>
              <a:t>2013-11-21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38F8BF78-963E-4538-BF10-65D1D475F9E0}" type="slidenum">
              <a:rPr lang="ko-KR" altLang="en-US" smtClean="0"/>
              <a:pPr/>
              <a:t>‹#›</a:t>
            </a:fld>
            <a:endParaRPr lang="ko-KR" altLang="en-US"/>
          </a:p>
        </p:txBody>
      </p:sp>
    </p:spTree>
    <p:extLst>
      <p:ext uri="{BB962C8B-B14F-4D97-AF65-F5344CB8AC3E}">
        <p14:creationId xmlns:p14="http://schemas.microsoft.com/office/powerpoint/2010/main" val="2541201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EF7695F0-2A2D-463D-9266-5343E3632774}" type="datetimeFigureOut">
              <a:rPr lang="ko-KR" altLang="en-US" smtClean="0"/>
              <a:pPr/>
              <a:t>2013-11-21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38F8BF78-963E-4538-BF10-65D1D475F9E0}" type="slidenum">
              <a:rPr lang="ko-KR" altLang="en-US" smtClean="0"/>
              <a:pPr/>
              <a:t>‹#›</a:t>
            </a:fld>
            <a:endParaRPr lang="ko-KR" altLang="en-US"/>
          </a:p>
        </p:txBody>
      </p:sp>
    </p:spTree>
    <p:extLst>
      <p:ext uri="{BB962C8B-B14F-4D97-AF65-F5344CB8AC3E}">
        <p14:creationId xmlns:p14="http://schemas.microsoft.com/office/powerpoint/2010/main" val="2661754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EF7695F0-2A2D-463D-9266-5343E3632774}" type="datetimeFigureOut">
              <a:rPr lang="ko-KR" altLang="en-US" smtClean="0"/>
              <a:pPr/>
              <a:t>2013-11-21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38F8BF78-963E-4538-BF10-65D1D475F9E0}" type="slidenum">
              <a:rPr lang="ko-KR" altLang="en-US" smtClean="0"/>
              <a:pPr/>
              <a:t>‹#›</a:t>
            </a:fld>
            <a:endParaRPr lang="ko-KR" altLang="en-US"/>
          </a:p>
        </p:txBody>
      </p:sp>
    </p:spTree>
    <p:extLst>
      <p:ext uri="{BB962C8B-B14F-4D97-AF65-F5344CB8AC3E}">
        <p14:creationId xmlns:p14="http://schemas.microsoft.com/office/powerpoint/2010/main" val="40507554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EF7695F0-2A2D-463D-9266-5343E3632774}" type="datetimeFigureOut">
              <a:rPr lang="ko-KR" altLang="en-US" smtClean="0"/>
              <a:pPr/>
              <a:t>2013-11-21</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38F8BF78-963E-4538-BF10-65D1D475F9E0}" type="slidenum">
              <a:rPr lang="ko-KR" altLang="en-US" smtClean="0"/>
              <a:pPr/>
              <a:t>‹#›</a:t>
            </a:fld>
            <a:endParaRPr lang="ko-KR" altLang="en-US"/>
          </a:p>
        </p:txBody>
      </p:sp>
    </p:spTree>
    <p:extLst>
      <p:ext uri="{BB962C8B-B14F-4D97-AF65-F5344CB8AC3E}">
        <p14:creationId xmlns:p14="http://schemas.microsoft.com/office/powerpoint/2010/main" val="2287472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EF7695F0-2A2D-463D-9266-5343E3632774}" type="datetimeFigureOut">
              <a:rPr lang="ko-KR" altLang="en-US" smtClean="0"/>
              <a:pPr/>
              <a:t>2013-11-21</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38F8BF78-963E-4538-BF10-65D1D475F9E0}" type="slidenum">
              <a:rPr lang="ko-KR" altLang="en-US" smtClean="0"/>
              <a:pPr/>
              <a:t>‹#›</a:t>
            </a:fld>
            <a:endParaRPr lang="ko-KR" altLang="en-US"/>
          </a:p>
        </p:txBody>
      </p:sp>
    </p:spTree>
    <p:extLst>
      <p:ext uri="{BB962C8B-B14F-4D97-AF65-F5344CB8AC3E}">
        <p14:creationId xmlns:p14="http://schemas.microsoft.com/office/powerpoint/2010/main" val="1515019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EF7695F0-2A2D-463D-9266-5343E3632774}" type="datetimeFigureOut">
              <a:rPr lang="ko-KR" altLang="en-US" smtClean="0"/>
              <a:pPr/>
              <a:t>2013-11-21</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38F8BF78-963E-4538-BF10-65D1D475F9E0}" type="slidenum">
              <a:rPr lang="ko-KR" altLang="en-US" smtClean="0"/>
              <a:pPr/>
              <a:t>‹#›</a:t>
            </a:fld>
            <a:endParaRPr lang="ko-KR" altLang="en-US"/>
          </a:p>
        </p:txBody>
      </p:sp>
    </p:spTree>
    <p:extLst>
      <p:ext uri="{BB962C8B-B14F-4D97-AF65-F5344CB8AC3E}">
        <p14:creationId xmlns:p14="http://schemas.microsoft.com/office/powerpoint/2010/main" val="3391043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EF7695F0-2A2D-463D-9266-5343E3632774}" type="datetimeFigureOut">
              <a:rPr lang="ko-KR" altLang="en-US" smtClean="0"/>
              <a:pPr/>
              <a:t>2013-11-21</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38F8BF78-963E-4538-BF10-65D1D475F9E0}" type="slidenum">
              <a:rPr lang="ko-KR" altLang="en-US" smtClean="0"/>
              <a:pPr/>
              <a:t>‹#›</a:t>
            </a:fld>
            <a:endParaRPr lang="ko-KR" altLang="en-US"/>
          </a:p>
        </p:txBody>
      </p:sp>
    </p:spTree>
    <p:extLst>
      <p:ext uri="{BB962C8B-B14F-4D97-AF65-F5344CB8AC3E}">
        <p14:creationId xmlns:p14="http://schemas.microsoft.com/office/powerpoint/2010/main" val="3558280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EF7695F0-2A2D-463D-9266-5343E3632774}" type="datetimeFigureOut">
              <a:rPr lang="ko-KR" altLang="en-US" smtClean="0"/>
              <a:pPr/>
              <a:t>2013-11-21</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38F8BF78-963E-4538-BF10-65D1D475F9E0}" type="slidenum">
              <a:rPr lang="ko-KR" altLang="en-US" smtClean="0"/>
              <a:pPr/>
              <a:t>‹#›</a:t>
            </a:fld>
            <a:endParaRPr lang="ko-KR" altLang="en-US"/>
          </a:p>
        </p:txBody>
      </p:sp>
    </p:spTree>
    <p:extLst>
      <p:ext uri="{BB962C8B-B14F-4D97-AF65-F5344CB8AC3E}">
        <p14:creationId xmlns:p14="http://schemas.microsoft.com/office/powerpoint/2010/main" val="2714732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EF7695F0-2A2D-463D-9266-5343E3632774}" type="datetimeFigureOut">
              <a:rPr lang="ko-KR" altLang="en-US" smtClean="0"/>
              <a:pPr/>
              <a:t>2013-11-21</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38F8BF78-963E-4538-BF10-65D1D475F9E0}" type="slidenum">
              <a:rPr lang="ko-KR" altLang="en-US" smtClean="0"/>
              <a:pPr/>
              <a:t>‹#›</a:t>
            </a:fld>
            <a:endParaRPr lang="ko-KR" altLang="en-US"/>
          </a:p>
        </p:txBody>
      </p:sp>
    </p:spTree>
    <p:extLst>
      <p:ext uri="{BB962C8B-B14F-4D97-AF65-F5344CB8AC3E}">
        <p14:creationId xmlns:p14="http://schemas.microsoft.com/office/powerpoint/2010/main" val="1715461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EF7695F0-2A2D-463D-9266-5343E3632774}" type="datetimeFigureOut">
              <a:rPr lang="ko-KR" altLang="en-US" smtClean="0"/>
              <a:pPr/>
              <a:t>2013-11-21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38F8BF78-963E-4538-BF10-65D1D475F9E0}" type="slidenum">
              <a:rPr lang="ko-KR" altLang="en-US" smtClean="0"/>
              <a:pPr/>
              <a:t>‹#›</a:t>
            </a:fld>
            <a:endParaRPr lang="ko-KR" altLang="en-US"/>
          </a:p>
        </p:txBody>
      </p:sp>
    </p:spTree>
    <p:extLst>
      <p:ext uri="{BB962C8B-B14F-4D97-AF65-F5344CB8AC3E}">
        <p14:creationId xmlns:p14="http://schemas.microsoft.com/office/powerpoint/2010/main" val="3414952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EF7695F0-2A2D-463D-9266-5343E3632774}" type="datetimeFigureOut">
              <a:rPr lang="ko-KR" altLang="en-US" smtClean="0"/>
              <a:pPr/>
              <a:t>2013-11-21</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38F8BF78-963E-4538-BF10-65D1D475F9E0}" type="slidenum">
              <a:rPr lang="ko-KR" altLang="en-US" smtClean="0"/>
              <a:pPr/>
              <a:t>‹#›</a:t>
            </a:fld>
            <a:endParaRPr lang="ko-KR" altLang="en-US"/>
          </a:p>
        </p:txBody>
      </p:sp>
    </p:spTree>
    <p:extLst>
      <p:ext uri="{BB962C8B-B14F-4D97-AF65-F5344CB8AC3E}">
        <p14:creationId xmlns:p14="http://schemas.microsoft.com/office/powerpoint/2010/main" val="1441839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4068230"/>
      </p:ext>
    </p:extLst>
  </p:cSld>
  <p:clrMapOvr>
    <a:masterClrMapping/>
  </p:clrMapOvr>
  <p:transition>
    <p:zoom/>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a:prstGeom prst="rect">
            <a:avLst/>
          </a:prstGeo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ko-KR" altLang="en-US" smtClean="0"/>
              <a:t>마스터 부제목 스타일 편집</a:t>
            </a:r>
            <a:endParaRPr lang="ko-KR" altLang="en-US"/>
          </a:p>
        </p:txBody>
      </p:sp>
    </p:spTree>
    <p:extLst>
      <p:ext uri="{BB962C8B-B14F-4D97-AF65-F5344CB8AC3E}">
        <p14:creationId xmlns:p14="http://schemas.microsoft.com/office/powerpoint/2010/main" val="2380051661"/>
      </p:ext>
    </p:extLst>
  </p:cSld>
  <p:clrMapOvr>
    <a:masterClrMapping/>
  </p:clrMapOvr>
  <p:transition>
    <p:zo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lvl1pPr>
              <a:defRPr sz="4400">
                <a:latin typeface="휴먼엑스포" pitchFamily="18" charset="-127"/>
                <a:ea typeface="휴먼엑스포" pitchFamily="18" charset="-127"/>
              </a:defRPr>
            </a:lvl1pPr>
          </a:lstStyle>
          <a:p>
            <a:r>
              <a:rPr lang="ko-KR" altLang="en-US" dirty="0" smtClean="0"/>
              <a:t>마스터 제목 스타일 편집</a:t>
            </a:r>
            <a:endParaRPr lang="ko-KR" altLang="en-US" dirty="0"/>
          </a:p>
        </p:txBody>
      </p:sp>
      <p:sp>
        <p:nvSpPr>
          <p:cNvPr id="3" name="내용 개체 틀 2"/>
          <p:cNvSpPr>
            <a:spLocks noGrp="1"/>
          </p:cNvSpPr>
          <p:nvPr>
            <p:ph idx="1"/>
          </p:nvPr>
        </p:nvSpPr>
        <p:spPr>
          <a:xfrm>
            <a:off x="457200" y="1600200"/>
            <a:ext cx="8229600" cy="4525963"/>
          </a:xfrm>
          <a:prstGeom prst="rect">
            <a:avLst/>
          </a:prstGeom>
        </p:spPr>
        <p:txBody>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Tree>
    <p:extLst>
      <p:ext uri="{BB962C8B-B14F-4D97-AF65-F5344CB8AC3E}">
        <p14:creationId xmlns:p14="http://schemas.microsoft.com/office/powerpoint/2010/main" val="2526321098"/>
      </p:ext>
    </p:extLst>
  </p:cSld>
  <p:clrMapOvr>
    <a:masterClrMapping/>
  </p:clrMapOvr>
  <p:transition>
    <p:zoom/>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ko-KR" altLang="en-US" smtClean="0"/>
              <a:t>마스터 텍스트 스타일을 편집합니다</a:t>
            </a:r>
          </a:p>
        </p:txBody>
      </p:sp>
    </p:spTree>
    <p:extLst>
      <p:ext uri="{BB962C8B-B14F-4D97-AF65-F5344CB8AC3E}">
        <p14:creationId xmlns:p14="http://schemas.microsoft.com/office/powerpoint/2010/main" val="4012639555"/>
      </p:ext>
    </p:extLst>
  </p:cSld>
  <p:clrMapOvr>
    <a:masterClrMapping/>
  </p:clrMapOvr>
  <p:transition>
    <p:zo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lvl1pPr>
              <a:defRPr sz="3200">
                <a:latin typeface="휴먼엑스포" pitchFamily="18" charset="-127"/>
                <a:ea typeface="휴먼엑스포" pitchFamily="18" charset="-127"/>
              </a:defRPr>
            </a:lvl1pPr>
          </a:lstStyle>
          <a:p>
            <a:r>
              <a:rPr lang="ko-KR" altLang="en-US" dirty="0" smtClean="0"/>
              <a:t>마스터 제목 스타일 편집</a:t>
            </a:r>
            <a:endParaRPr lang="ko-KR" altLang="en-US" dirty="0"/>
          </a:p>
        </p:txBody>
      </p:sp>
      <p:sp>
        <p:nvSpPr>
          <p:cNvPr id="3" name="내용 개체 틀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extLst>
      <p:ext uri="{BB962C8B-B14F-4D97-AF65-F5344CB8AC3E}">
        <p14:creationId xmlns:p14="http://schemas.microsoft.com/office/powerpoint/2010/main" val="2283935092"/>
      </p:ext>
    </p:extLst>
  </p:cSld>
  <p:clrMapOvr>
    <a:masterClrMapping/>
  </p:clrMapOvr>
  <p:transition>
    <p:zo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extLst>
      <p:ext uri="{BB962C8B-B14F-4D97-AF65-F5344CB8AC3E}">
        <p14:creationId xmlns:p14="http://schemas.microsoft.com/office/powerpoint/2010/main" val="733337005"/>
      </p:ext>
    </p:extLst>
  </p:cSld>
  <p:clrMapOvr>
    <a:masterClrMapping/>
  </p:clrMapOvr>
  <p:transition>
    <p:zo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smtClean="0"/>
              <a:t>마스터 제목 스타일 편집</a:t>
            </a:r>
            <a:endParaRPr lang="ko-KR" altLang="en-US"/>
          </a:p>
        </p:txBody>
      </p:sp>
    </p:spTree>
    <p:extLst>
      <p:ext uri="{BB962C8B-B14F-4D97-AF65-F5344CB8AC3E}">
        <p14:creationId xmlns:p14="http://schemas.microsoft.com/office/powerpoint/2010/main" val="2002691773"/>
      </p:ext>
    </p:extLst>
  </p:cSld>
  <p:clrMapOvr>
    <a:masterClrMapping/>
  </p:clrMapOvr>
  <p:transition>
    <p:zo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a:prstGeom prst="rect">
            <a:avLst/>
          </a:prstGeo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Tree>
    <p:extLst>
      <p:ext uri="{BB962C8B-B14F-4D97-AF65-F5344CB8AC3E}">
        <p14:creationId xmlns:p14="http://schemas.microsoft.com/office/powerpoint/2010/main" val="1543384414"/>
      </p:ext>
    </p:extLst>
  </p:cSld>
  <p:clrMapOvr>
    <a:masterClrMapping/>
  </p:clrMapOvr>
  <p:transition>
    <p:zo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a:prstGeom prst="rect">
            <a:avLst/>
          </a:prstGeo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ko-KR" altLang="en-US" noProof="0" smtClean="0"/>
              <a:t>그림을 추가하려면 아이콘을 클릭하십시오</a:t>
            </a:r>
            <a:endParaRPr lang="ko-KR" altLang="en-US" noProof="0"/>
          </a:p>
        </p:txBody>
      </p:sp>
      <p:sp>
        <p:nvSpPr>
          <p:cNvPr id="4" name="텍스트 개체 틀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Tree>
    <p:extLst>
      <p:ext uri="{BB962C8B-B14F-4D97-AF65-F5344CB8AC3E}">
        <p14:creationId xmlns:p14="http://schemas.microsoft.com/office/powerpoint/2010/main" val="4214027389"/>
      </p:ext>
    </p:extLst>
  </p:cSld>
  <p:clrMapOvr>
    <a:masterClrMapping/>
  </p:clrMapOvr>
  <p:transition>
    <p:zo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1600200"/>
            <a:ext cx="8229600" cy="4525963"/>
          </a:xfrm>
          <a:prstGeom prst="rect">
            <a:avLst/>
          </a:prstGeo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extLst>
      <p:ext uri="{BB962C8B-B14F-4D97-AF65-F5344CB8AC3E}">
        <p14:creationId xmlns:p14="http://schemas.microsoft.com/office/powerpoint/2010/main" val="3232550058"/>
      </p:ext>
    </p:extLst>
  </p:cSld>
  <p:clrMapOvr>
    <a:masterClrMapping/>
  </p:clrMapOvr>
  <p:transition>
    <p:zo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a:prstGeom prst="rect">
            <a:avLst/>
          </a:prstGeo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38"/>
            <a:ext cx="6019800" cy="5851525"/>
          </a:xfrm>
          <a:prstGeom prst="rect">
            <a:avLst/>
          </a:prstGeo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extLst>
      <p:ext uri="{BB962C8B-B14F-4D97-AF65-F5344CB8AC3E}">
        <p14:creationId xmlns:p14="http://schemas.microsoft.com/office/powerpoint/2010/main" val="2022900073"/>
      </p:ext>
    </p:extLst>
  </p:cSld>
  <p:clrMapOvr>
    <a:masterClrMapping/>
  </p:clrMapOvr>
  <p:transition>
    <p:zo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EF7695F0-2A2D-463D-9266-5343E3632774}" type="datetimeFigureOut">
              <a:rPr lang="ko-KR" altLang="en-US" smtClean="0">
                <a:solidFill>
                  <a:prstClr val="black">
                    <a:tint val="75000"/>
                  </a:prstClr>
                </a:solidFill>
              </a:rPr>
              <a:pPr/>
              <a:t>2013-11-21</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38F8BF78-963E-4538-BF10-65D1D475F9E0}"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7909812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EF7695F0-2A2D-463D-9266-5343E3632774}" type="datetimeFigureOut">
              <a:rPr lang="ko-KR" altLang="en-US" smtClean="0">
                <a:solidFill>
                  <a:prstClr val="black">
                    <a:tint val="75000"/>
                  </a:prstClr>
                </a:solidFill>
              </a:rPr>
              <a:pPr/>
              <a:t>2013-11-21</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38F8BF78-963E-4538-BF10-65D1D475F9E0}"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4631375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EF7695F0-2A2D-463D-9266-5343E3632774}" type="datetimeFigureOut">
              <a:rPr lang="ko-KR" altLang="en-US" smtClean="0">
                <a:solidFill>
                  <a:prstClr val="black">
                    <a:tint val="75000"/>
                  </a:prstClr>
                </a:solidFill>
              </a:rPr>
              <a:pPr/>
              <a:t>2013-11-21</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38F8BF78-963E-4538-BF10-65D1D475F9E0}"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7180366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EF7695F0-2A2D-463D-9266-5343E3632774}" type="datetimeFigureOut">
              <a:rPr lang="ko-KR" altLang="en-US" smtClean="0">
                <a:solidFill>
                  <a:prstClr val="black">
                    <a:tint val="75000"/>
                  </a:prstClr>
                </a:solidFill>
              </a:rPr>
              <a:pPr/>
              <a:t>2013-11-21</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38F8BF78-963E-4538-BF10-65D1D475F9E0}"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39648190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EF7695F0-2A2D-463D-9266-5343E3632774}" type="datetimeFigureOut">
              <a:rPr lang="ko-KR" altLang="en-US" smtClean="0">
                <a:solidFill>
                  <a:prstClr val="black">
                    <a:tint val="75000"/>
                  </a:prstClr>
                </a:solidFill>
              </a:rPr>
              <a:pPr/>
              <a:t>2013-11-21</a:t>
            </a:fld>
            <a:endParaRPr lang="ko-KR" altLang="en-US">
              <a:solidFill>
                <a:prstClr val="black">
                  <a:tint val="75000"/>
                </a:prstClr>
              </a:solidFill>
            </a:endParaRPr>
          </a:p>
        </p:txBody>
      </p:sp>
      <p:sp>
        <p:nvSpPr>
          <p:cNvPr id="8" name="바닥글 개체 틀 7"/>
          <p:cNvSpPr>
            <a:spLocks noGrp="1"/>
          </p:cNvSpPr>
          <p:nvPr>
            <p:ph type="ftr" sz="quarter" idx="11"/>
          </p:nvPr>
        </p:nvSpPr>
        <p:spPr/>
        <p:txBody>
          <a:bodyPr/>
          <a:lstStyle/>
          <a:p>
            <a:endParaRPr lang="ko-KR" altLang="en-US">
              <a:solidFill>
                <a:prstClr val="black">
                  <a:tint val="75000"/>
                </a:prstClr>
              </a:solidFill>
            </a:endParaRPr>
          </a:p>
        </p:txBody>
      </p:sp>
      <p:sp>
        <p:nvSpPr>
          <p:cNvPr id="9" name="슬라이드 번호 개체 틀 8"/>
          <p:cNvSpPr>
            <a:spLocks noGrp="1"/>
          </p:cNvSpPr>
          <p:nvPr>
            <p:ph type="sldNum" sz="quarter" idx="12"/>
          </p:nvPr>
        </p:nvSpPr>
        <p:spPr/>
        <p:txBody>
          <a:bodyPr/>
          <a:lstStyle/>
          <a:p>
            <a:fld id="{38F8BF78-963E-4538-BF10-65D1D475F9E0}"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9689132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EF7695F0-2A2D-463D-9266-5343E3632774}" type="datetimeFigureOut">
              <a:rPr lang="ko-KR" altLang="en-US" smtClean="0">
                <a:solidFill>
                  <a:prstClr val="black">
                    <a:tint val="75000"/>
                  </a:prstClr>
                </a:solidFill>
              </a:rPr>
              <a:pPr/>
              <a:t>2013-11-21</a:t>
            </a:fld>
            <a:endParaRPr lang="ko-KR" altLang="en-US">
              <a:solidFill>
                <a:prstClr val="black">
                  <a:tint val="75000"/>
                </a:prstClr>
              </a:solidFill>
            </a:endParaRPr>
          </a:p>
        </p:txBody>
      </p:sp>
      <p:sp>
        <p:nvSpPr>
          <p:cNvPr id="4" name="바닥글 개체 틀 3"/>
          <p:cNvSpPr>
            <a:spLocks noGrp="1"/>
          </p:cNvSpPr>
          <p:nvPr>
            <p:ph type="ftr" sz="quarter" idx="11"/>
          </p:nvPr>
        </p:nvSpPr>
        <p:spPr/>
        <p:txBody>
          <a:bodyPr/>
          <a:lstStyle/>
          <a:p>
            <a:endParaRPr lang="ko-KR" altLang="en-US">
              <a:solidFill>
                <a:prstClr val="black">
                  <a:tint val="75000"/>
                </a:prstClr>
              </a:solidFill>
            </a:endParaRPr>
          </a:p>
        </p:txBody>
      </p:sp>
      <p:sp>
        <p:nvSpPr>
          <p:cNvPr id="5" name="슬라이드 번호 개체 틀 4"/>
          <p:cNvSpPr>
            <a:spLocks noGrp="1"/>
          </p:cNvSpPr>
          <p:nvPr>
            <p:ph type="sldNum" sz="quarter" idx="12"/>
          </p:nvPr>
        </p:nvSpPr>
        <p:spPr/>
        <p:txBody>
          <a:bodyPr/>
          <a:lstStyle/>
          <a:p>
            <a:fld id="{38F8BF78-963E-4538-BF10-65D1D475F9E0}"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0017169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EF7695F0-2A2D-463D-9266-5343E3632774}" type="datetimeFigureOut">
              <a:rPr lang="ko-KR" altLang="en-US" smtClean="0">
                <a:solidFill>
                  <a:prstClr val="black">
                    <a:tint val="75000"/>
                  </a:prstClr>
                </a:solidFill>
              </a:rPr>
              <a:pPr/>
              <a:t>2013-11-21</a:t>
            </a:fld>
            <a:endParaRPr lang="ko-KR" altLang="en-US">
              <a:solidFill>
                <a:prstClr val="black">
                  <a:tint val="75000"/>
                </a:prstClr>
              </a:solidFill>
            </a:endParaRPr>
          </a:p>
        </p:txBody>
      </p:sp>
      <p:sp>
        <p:nvSpPr>
          <p:cNvPr id="3" name="바닥글 개체 틀 2"/>
          <p:cNvSpPr>
            <a:spLocks noGrp="1"/>
          </p:cNvSpPr>
          <p:nvPr>
            <p:ph type="ftr" sz="quarter" idx="11"/>
          </p:nvPr>
        </p:nvSpPr>
        <p:spPr/>
        <p:txBody>
          <a:bodyPr/>
          <a:lstStyle/>
          <a:p>
            <a:endParaRPr lang="ko-KR" altLang="en-US">
              <a:solidFill>
                <a:prstClr val="black">
                  <a:tint val="75000"/>
                </a:prstClr>
              </a:solidFill>
            </a:endParaRPr>
          </a:p>
        </p:txBody>
      </p:sp>
      <p:sp>
        <p:nvSpPr>
          <p:cNvPr id="4" name="슬라이드 번호 개체 틀 3"/>
          <p:cNvSpPr>
            <a:spLocks noGrp="1"/>
          </p:cNvSpPr>
          <p:nvPr>
            <p:ph type="sldNum" sz="quarter" idx="12"/>
          </p:nvPr>
        </p:nvSpPr>
        <p:spPr/>
        <p:txBody>
          <a:bodyPr/>
          <a:lstStyle/>
          <a:p>
            <a:fld id="{38F8BF78-963E-4538-BF10-65D1D475F9E0}"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35991660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EF7695F0-2A2D-463D-9266-5343E3632774}" type="datetimeFigureOut">
              <a:rPr lang="ko-KR" altLang="en-US" smtClean="0">
                <a:solidFill>
                  <a:prstClr val="black">
                    <a:tint val="75000"/>
                  </a:prstClr>
                </a:solidFill>
              </a:rPr>
              <a:pPr/>
              <a:t>2013-11-21</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38F8BF78-963E-4538-BF10-65D1D475F9E0}"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4436041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EF7695F0-2A2D-463D-9266-5343E3632774}" type="datetimeFigureOut">
              <a:rPr lang="ko-KR" altLang="en-US" smtClean="0">
                <a:solidFill>
                  <a:prstClr val="black">
                    <a:tint val="75000"/>
                  </a:prstClr>
                </a:solidFill>
              </a:rPr>
              <a:pPr/>
              <a:t>2013-11-21</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38F8BF78-963E-4538-BF10-65D1D475F9E0}"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7463908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EF7695F0-2A2D-463D-9266-5343E3632774}" type="datetimeFigureOut">
              <a:rPr lang="ko-KR" altLang="en-US" smtClean="0">
                <a:solidFill>
                  <a:prstClr val="black">
                    <a:tint val="75000"/>
                  </a:prstClr>
                </a:solidFill>
              </a:rPr>
              <a:pPr/>
              <a:t>2013-11-21</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38F8BF78-963E-4538-BF10-65D1D475F9E0}"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2166138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EF7695F0-2A2D-463D-9266-5343E3632774}" type="datetimeFigureOut">
              <a:rPr lang="ko-KR" altLang="en-US" smtClean="0">
                <a:solidFill>
                  <a:prstClr val="black">
                    <a:tint val="75000"/>
                  </a:prstClr>
                </a:solidFill>
              </a:rPr>
              <a:pPr/>
              <a:t>2013-11-21</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38F8BF78-963E-4538-BF10-65D1D475F9E0}"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4536091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fourObj">
  <p:cSld name="제목 및 내용 4개">
    <p:spTree>
      <p:nvGrpSpPr>
        <p:cNvPr id="1" name=""/>
        <p:cNvGrpSpPr/>
        <p:nvPr/>
      </p:nvGrpSpPr>
      <p:grpSpPr>
        <a:xfrm>
          <a:off x="0" y="0"/>
          <a:ext cx="0" cy="0"/>
          <a:chOff x="0" y="0"/>
          <a:chExt cx="0" cy="0"/>
        </a:xfrm>
      </p:grpSpPr>
      <p:sp>
        <p:nvSpPr>
          <p:cNvPr id="2" name="제목 1"/>
          <p:cNvSpPr>
            <a:spLocks noGrp="1"/>
          </p:cNvSpPr>
          <p:nvPr>
            <p:ph type="title" sz="quarter"/>
          </p:nvPr>
        </p:nvSpPr>
        <p:spPr>
          <a:xfrm>
            <a:off x="457200" y="274638"/>
            <a:ext cx="8229600" cy="1143000"/>
          </a:xfrm>
          <a:prstGeom prst="rect">
            <a:avLst/>
          </a:prstGeom>
        </p:spPr>
        <p:txBody>
          <a:bodyPr/>
          <a:lstStyle/>
          <a:p>
            <a:r>
              <a:rPr lang="ko-KR" altLang="en-US" smtClean="0"/>
              <a:t>마스터 제목 스타일 편집</a:t>
            </a:r>
            <a:endParaRPr lang="ko-KR" altLang="en-US"/>
          </a:p>
        </p:txBody>
      </p:sp>
      <p:sp>
        <p:nvSpPr>
          <p:cNvPr id="3" name="내용 개체 틀 2"/>
          <p:cNvSpPr>
            <a:spLocks noGrp="1"/>
          </p:cNvSpPr>
          <p:nvPr>
            <p:ph sz="quarter" idx="1"/>
          </p:nvPr>
        </p:nvSpPr>
        <p:spPr>
          <a:xfrm>
            <a:off x="457200" y="1600200"/>
            <a:ext cx="4038600" cy="2185988"/>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quarter" idx="2"/>
          </p:nvPr>
        </p:nvSpPr>
        <p:spPr>
          <a:xfrm>
            <a:off x="4648200" y="1600200"/>
            <a:ext cx="4038600" cy="2185988"/>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내용 개체 틀 4"/>
          <p:cNvSpPr>
            <a:spLocks noGrp="1"/>
          </p:cNvSpPr>
          <p:nvPr>
            <p:ph sz="quarter" idx="3"/>
          </p:nvPr>
        </p:nvSpPr>
        <p:spPr>
          <a:xfrm>
            <a:off x="457200" y="3938588"/>
            <a:ext cx="4038600" cy="2187575"/>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내용 개체 틀 5"/>
          <p:cNvSpPr>
            <a:spLocks noGrp="1"/>
          </p:cNvSpPr>
          <p:nvPr>
            <p:ph sz="quarter" idx="4"/>
          </p:nvPr>
        </p:nvSpPr>
        <p:spPr>
          <a:xfrm>
            <a:off x="4648200" y="3938588"/>
            <a:ext cx="4038600" cy="2187575"/>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a:xfrm>
            <a:off x="457200" y="6245225"/>
            <a:ext cx="2133600" cy="476250"/>
          </a:xfrm>
          <a:prstGeom prst="rect">
            <a:avLst/>
          </a:prstGeom>
        </p:spPr>
        <p:txBody>
          <a:bodyPr/>
          <a:lstStyle>
            <a:lvl1pPr>
              <a:defRPr/>
            </a:lvl1pPr>
          </a:lstStyle>
          <a:p>
            <a:endParaRPr lang="en-US" altLang="ko-KR">
              <a:solidFill>
                <a:prstClr val="black">
                  <a:tint val="75000"/>
                </a:prstClr>
              </a:solidFill>
            </a:endParaRPr>
          </a:p>
        </p:txBody>
      </p:sp>
      <p:sp>
        <p:nvSpPr>
          <p:cNvPr id="8" name="바닥글 개체 틀 7"/>
          <p:cNvSpPr>
            <a:spLocks noGrp="1"/>
          </p:cNvSpPr>
          <p:nvPr>
            <p:ph type="ftr" sz="quarter" idx="11"/>
          </p:nvPr>
        </p:nvSpPr>
        <p:spPr>
          <a:xfrm>
            <a:off x="3124200" y="6245225"/>
            <a:ext cx="2895600" cy="476250"/>
          </a:xfrm>
          <a:prstGeom prst="rect">
            <a:avLst/>
          </a:prstGeom>
        </p:spPr>
        <p:txBody>
          <a:bodyPr/>
          <a:lstStyle>
            <a:lvl1pPr>
              <a:defRPr/>
            </a:lvl1pPr>
          </a:lstStyle>
          <a:p>
            <a:endParaRPr lang="en-US" altLang="ko-KR">
              <a:solidFill>
                <a:prstClr val="black">
                  <a:tint val="75000"/>
                </a:prstClr>
              </a:solidFill>
            </a:endParaRPr>
          </a:p>
        </p:txBody>
      </p:sp>
      <p:sp>
        <p:nvSpPr>
          <p:cNvPr id="9" name="슬라이드 번호 개체 틀 8"/>
          <p:cNvSpPr>
            <a:spLocks noGrp="1"/>
          </p:cNvSpPr>
          <p:nvPr>
            <p:ph type="sldNum" sz="quarter" idx="12"/>
          </p:nvPr>
        </p:nvSpPr>
        <p:spPr>
          <a:xfrm>
            <a:off x="6553200" y="6245225"/>
            <a:ext cx="2133600" cy="476250"/>
          </a:xfrm>
          <a:prstGeom prst="rect">
            <a:avLst/>
          </a:prstGeom>
        </p:spPr>
        <p:txBody>
          <a:bodyPr/>
          <a:lstStyle>
            <a:lvl1pPr>
              <a:defRPr/>
            </a:lvl1pPr>
          </a:lstStyle>
          <a:p>
            <a:fld id="{35730284-A024-4841-8163-33082E5FEF39}" type="slidenum">
              <a:rPr lang="en-US" altLang="ko-KR">
                <a:solidFill>
                  <a:prstClr val="black">
                    <a:tint val="75000"/>
                  </a:prstClr>
                </a:solidFill>
              </a:rPr>
              <a:pPr/>
              <a:t>‹#›</a:t>
            </a:fld>
            <a:endParaRPr lang="en-US" altLang="ko-KR">
              <a:solidFill>
                <a:prstClr val="black">
                  <a:tint val="75000"/>
                </a:prstClr>
              </a:solidFill>
            </a:endParaRPr>
          </a:p>
        </p:txBody>
      </p:sp>
    </p:spTree>
    <p:extLst>
      <p:ext uri="{BB962C8B-B14F-4D97-AF65-F5344CB8AC3E}">
        <p14:creationId xmlns:p14="http://schemas.microsoft.com/office/powerpoint/2010/main" val="698151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EF7695F0-2A2D-463D-9266-5343E3632774}" type="datetimeFigureOut">
              <a:rPr lang="ko-KR" altLang="en-US" smtClean="0">
                <a:solidFill>
                  <a:prstClr val="black">
                    <a:tint val="75000"/>
                  </a:prstClr>
                </a:solidFill>
              </a:rPr>
              <a:pPr/>
              <a:t>2013-11-21</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38F8BF78-963E-4538-BF10-65D1D475F9E0}"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7907359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EF7695F0-2A2D-463D-9266-5343E3632774}" type="datetimeFigureOut">
              <a:rPr lang="ko-KR" altLang="en-US" smtClean="0">
                <a:solidFill>
                  <a:prstClr val="black">
                    <a:tint val="75000"/>
                  </a:prstClr>
                </a:solidFill>
              </a:rPr>
              <a:pPr/>
              <a:t>2013-11-21</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38F8BF78-963E-4538-BF10-65D1D475F9E0}"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4661780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EF7695F0-2A2D-463D-9266-5343E3632774}" type="datetimeFigureOut">
              <a:rPr lang="ko-KR" altLang="en-US" smtClean="0">
                <a:solidFill>
                  <a:prstClr val="black">
                    <a:tint val="75000"/>
                  </a:prstClr>
                </a:solidFill>
              </a:rPr>
              <a:pPr/>
              <a:t>2013-11-21</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38F8BF78-963E-4538-BF10-65D1D475F9E0}"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7167370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EF7695F0-2A2D-463D-9266-5343E3632774}" type="datetimeFigureOut">
              <a:rPr lang="ko-KR" altLang="en-US" smtClean="0">
                <a:solidFill>
                  <a:prstClr val="black">
                    <a:tint val="75000"/>
                  </a:prstClr>
                </a:solidFill>
              </a:rPr>
              <a:pPr/>
              <a:t>2013-11-21</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38F8BF78-963E-4538-BF10-65D1D475F9E0}"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0790532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EF7695F0-2A2D-463D-9266-5343E3632774}" type="datetimeFigureOut">
              <a:rPr lang="ko-KR" altLang="en-US" smtClean="0">
                <a:solidFill>
                  <a:prstClr val="black">
                    <a:tint val="75000"/>
                  </a:prstClr>
                </a:solidFill>
              </a:rPr>
              <a:pPr/>
              <a:t>2013-11-21</a:t>
            </a:fld>
            <a:endParaRPr lang="ko-KR" altLang="en-US">
              <a:solidFill>
                <a:prstClr val="black">
                  <a:tint val="75000"/>
                </a:prstClr>
              </a:solidFill>
            </a:endParaRPr>
          </a:p>
        </p:txBody>
      </p:sp>
      <p:sp>
        <p:nvSpPr>
          <p:cNvPr id="8" name="바닥글 개체 틀 7"/>
          <p:cNvSpPr>
            <a:spLocks noGrp="1"/>
          </p:cNvSpPr>
          <p:nvPr>
            <p:ph type="ftr" sz="quarter" idx="11"/>
          </p:nvPr>
        </p:nvSpPr>
        <p:spPr/>
        <p:txBody>
          <a:bodyPr/>
          <a:lstStyle/>
          <a:p>
            <a:endParaRPr lang="ko-KR" altLang="en-US">
              <a:solidFill>
                <a:prstClr val="black">
                  <a:tint val="75000"/>
                </a:prstClr>
              </a:solidFill>
            </a:endParaRPr>
          </a:p>
        </p:txBody>
      </p:sp>
      <p:sp>
        <p:nvSpPr>
          <p:cNvPr id="9" name="슬라이드 번호 개체 틀 8"/>
          <p:cNvSpPr>
            <a:spLocks noGrp="1"/>
          </p:cNvSpPr>
          <p:nvPr>
            <p:ph type="sldNum" sz="quarter" idx="12"/>
          </p:nvPr>
        </p:nvSpPr>
        <p:spPr/>
        <p:txBody>
          <a:bodyPr/>
          <a:lstStyle/>
          <a:p>
            <a:fld id="{38F8BF78-963E-4538-BF10-65D1D475F9E0}"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6450390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EF7695F0-2A2D-463D-9266-5343E3632774}" type="datetimeFigureOut">
              <a:rPr lang="ko-KR" altLang="en-US" smtClean="0">
                <a:solidFill>
                  <a:prstClr val="black">
                    <a:tint val="75000"/>
                  </a:prstClr>
                </a:solidFill>
              </a:rPr>
              <a:pPr/>
              <a:t>2013-11-21</a:t>
            </a:fld>
            <a:endParaRPr lang="ko-KR" altLang="en-US">
              <a:solidFill>
                <a:prstClr val="black">
                  <a:tint val="75000"/>
                </a:prstClr>
              </a:solidFill>
            </a:endParaRPr>
          </a:p>
        </p:txBody>
      </p:sp>
      <p:sp>
        <p:nvSpPr>
          <p:cNvPr id="4" name="바닥글 개체 틀 3"/>
          <p:cNvSpPr>
            <a:spLocks noGrp="1"/>
          </p:cNvSpPr>
          <p:nvPr>
            <p:ph type="ftr" sz="quarter" idx="11"/>
          </p:nvPr>
        </p:nvSpPr>
        <p:spPr/>
        <p:txBody>
          <a:bodyPr/>
          <a:lstStyle/>
          <a:p>
            <a:endParaRPr lang="ko-KR" altLang="en-US">
              <a:solidFill>
                <a:prstClr val="black">
                  <a:tint val="75000"/>
                </a:prstClr>
              </a:solidFill>
            </a:endParaRPr>
          </a:p>
        </p:txBody>
      </p:sp>
      <p:sp>
        <p:nvSpPr>
          <p:cNvPr id="5" name="슬라이드 번호 개체 틀 4"/>
          <p:cNvSpPr>
            <a:spLocks noGrp="1"/>
          </p:cNvSpPr>
          <p:nvPr>
            <p:ph type="sldNum" sz="quarter" idx="12"/>
          </p:nvPr>
        </p:nvSpPr>
        <p:spPr/>
        <p:txBody>
          <a:bodyPr/>
          <a:lstStyle/>
          <a:p>
            <a:fld id="{38F8BF78-963E-4538-BF10-65D1D475F9E0}"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54538099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EF7695F0-2A2D-463D-9266-5343E3632774}" type="datetimeFigureOut">
              <a:rPr lang="ko-KR" altLang="en-US" smtClean="0">
                <a:solidFill>
                  <a:prstClr val="black">
                    <a:tint val="75000"/>
                  </a:prstClr>
                </a:solidFill>
              </a:rPr>
              <a:pPr/>
              <a:t>2013-11-21</a:t>
            </a:fld>
            <a:endParaRPr lang="ko-KR" altLang="en-US">
              <a:solidFill>
                <a:prstClr val="black">
                  <a:tint val="75000"/>
                </a:prstClr>
              </a:solidFill>
            </a:endParaRPr>
          </a:p>
        </p:txBody>
      </p:sp>
      <p:sp>
        <p:nvSpPr>
          <p:cNvPr id="3" name="바닥글 개체 틀 2"/>
          <p:cNvSpPr>
            <a:spLocks noGrp="1"/>
          </p:cNvSpPr>
          <p:nvPr>
            <p:ph type="ftr" sz="quarter" idx="11"/>
          </p:nvPr>
        </p:nvSpPr>
        <p:spPr/>
        <p:txBody>
          <a:bodyPr/>
          <a:lstStyle/>
          <a:p>
            <a:endParaRPr lang="ko-KR" altLang="en-US">
              <a:solidFill>
                <a:prstClr val="black">
                  <a:tint val="75000"/>
                </a:prstClr>
              </a:solidFill>
            </a:endParaRPr>
          </a:p>
        </p:txBody>
      </p:sp>
      <p:sp>
        <p:nvSpPr>
          <p:cNvPr id="4" name="슬라이드 번호 개체 틀 3"/>
          <p:cNvSpPr>
            <a:spLocks noGrp="1"/>
          </p:cNvSpPr>
          <p:nvPr>
            <p:ph type="sldNum" sz="quarter" idx="12"/>
          </p:nvPr>
        </p:nvSpPr>
        <p:spPr/>
        <p:txBody>
          <a:bodyPr/>
          <a:lstStyle/>
          <a:p>
            <a:fld id="{38F8BF78-963E-4538-BF10-65D1D475F9E0}"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307377074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EF7695F0-2A2D-463D-9266-5343E3632774}" type="datetimeFigureOut">
              <a:rPr lang="ko-KR" altLang="en-US" smtClean="0">
                <a:solidFill>
                  <a:prstClr val="black">
                    <a:tint val="75000"/>
                  </a:prstClr>
                </a:solidFill>
              </a:rPr>
              <a:pPr/>
              <a:t>2013-11-21</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38F8BF78-963E-4538-BF10-65D1D475F9E0}"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3052763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EF7695F0-2A2D-463D-9266-5343E3632774}" type="datetimeFigureOut">
              <a:rPr lang="ko-KR" altLang="en-US" smtClean="0">
                <a:solidFill>
                  <a:prstClr val="black">
                    <a:tint val="75000"/>
                  </a:prstClr>
                </a:solidFill>
              </a:rPr>
              <a:pPr/>
              <a:t>2013-11-21</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38F8BF78-963E-4538-BF10-65D1D475F9E0}"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324590985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EF7695F0-2A2D-463D-9266-5343E3632774}" type="datetimeFigureOut">
              <a:rPr lang="ko-KR" altLang="en-US" smtClean="0">
                <a:solidFill>
                  <a:prstClr val="black">
                    <a:tint val="75000"/>
                  </a:prstClr>
                </a:solidFill>
              </a:rPr>
              <a:pPr/>
              <a:t>2013-11-21</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38F8BF78-963E-4538-BF10-65D1D475F9E0}"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9378243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EF7695F0-2A2D-463D-9266-5343E3632774}" type="datetimeFigureOut">
              <a:rPr lang="ko-KR" altLang="en-US" smtClean="0">
                <a:solidFill>
                  <a:prstClr val="black">
                    <a:tint val="75000"/>
                  </a:prstClr>
                </a:solidFill>
              </a:rPr>
              <a:pPr/>
              <a:t>2013-11-21</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38F8BF78-963E-4538-BF10-65D1D475F9E0}"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39758257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fourObj">
  <p:cSld name="제목 및 내용 4개">
    <p:spTree>
      <p:nvGrpSpPr>
        <p:cNvPr id="1" name=""/>
        <p:cNvGrpSpPr/>
        <p:nvPr/>
      </p:nvGrpSpPr>
      <p:grpSpPr>
        <a:xfrm>
          <a:off x="0" y="0"/>
          <a:ext cx="0" cy="0"/>
          <a:chOff x="0" y="0"/>
          <a:chExt cx="0" cy="0"/>
        </a:xfrm>
      </p:grpSpPr>
      <p:sp>
        <p:nvSpPr>
          <p:cNvPr id="2" name="제목 1"/>
          <p:cNvSpPr>
            <a:spLocks noGrp="1"/>
          </p:cNvSpPr>
          <p:nvPr>
            <p:ph type="title" sz="quarter"/>
          </p:nvPr>
        </p:nvSpPr>
        <p:spPr>
          <a:xfrm>
            <a:off x="457200" y="274638"/>
            <a:ext cx="8229600" cy="1143000"/>
          </a:xfrm>
          <a:prstGeom prst="rect">
            <a:avLst/>
          </a:prstGeom>
        </p:spPr>
        <p:txBody>
          <a:bodyPr/>
          <a:lstStyle/>
          <a:p>
            <a:r>
              <a:rPr lang="ko-KR" altLang="en-US" smtClean="0"/>
              <a:t>마스터 제목 스타일 편집</a:t>
            </a:r>
            <a:endParaRPr lang="ko-KR" altLang="en-US"/>
          </a:p>
        </p:txBody>
      </p:sp>
      <p:sp>
        <p:nvSpPr>
          <p:cNvPr id="3" name="내용 개체 틀 2"/>
          <p:cNvSpPr>
            <a:spLocks noGrp="1"/>
          </p:cNvSpPr>
          <p:nvPr>
            <p:ph sz="quarter" idx="1"/>
          </p:nvPr>
        </p:nvSpPr>
        <p:spPr>
          <a:xfrm>
            <a:off x="457200" y="1600200"/>
            <a:ext cx="4038600" cy="2185988"/>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quarter" idx="2"/>
          </p:nvPr>
        </p:nvSpPr>
        <p:spPr>
          <a:xfrm>
            <a:off x="4648200" y="1600200"/>
            <a:ext cx="4038600" cy="2185988"/>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내용 개체 틀 4"/>
          <p:cNvSpPr>
            <a:spLocks noGrp="1"/>
          </p:cNvSpPr>
          <p:nvPr>
            <p:ph sz="quarter" idx="3"/>
          </p:nvPr>
        </p:nvSpPr>
        <p:spPr>
          <a:xfrm>
            <a:off x="457200" y="3938588"/>
            <a:ext cx="4038600" cy="2187575"/>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내용 개체 틀 5"/>
          <p:cNvSpPr>
            <a:spLocks noGrp="1"/>
          </p:cNvSpPr>
          <p:nvPr>
            <p:ph sz="quarter" idx="4"/>
          </p:nvPr>
        </p:nvSpPr>
        <p:spPr>
          <a:xfrm>
            <a:off x="4648200" y="3938588"/>
            <a:ext cx="4038600" cy="2187575"/>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a:xfrm>
            <a:off x="457200" y="6245225"/>
            <a:ext cx="2133600" cy="476250"/>
          </a:xfrm>
          <a:prstGeom prst="rect">
            <a:avLst/>
          </a:prstGeom>
        </p:spPr>
        <p:txBody>
          <a:bodyPr/>
          <a:lstStyle>
            <a:lvl1pPr>
              <a:defRPr/>
            </a:lvl1pPr>
          </a:lstStyle>
          <a:p>
            <a:endParaRPr lang="en-US" altLang="ko-KR">
              <a:solidFill>
                <a:prstClr val="black">
                  <a:tint val="75000"/>
                </a:prstClr>
              </a:solidFill>
            </a:endParaRPr>
          </a:p>
        </p:txBody>
      </p:sp>
      <p:sp>
        <p:nvSpPr>
          <p:cNvPr id="8" name="바닥글 개체 틀 7"/>
          <p:cNvSpPr>
            <a:spLocks noGrp="1"/>
          </p:cNvSpPr>
          <p:nvPr>
            <p:ph type="ftr" sz="quarter" idx="11"/>
          </p:nvPr>
        </p:nvSpPr>
        <p:spPr>
          <a:xfrm>
            <a:off x="3124200" y="6245225"/>
            <a:ext cx="2895600" cy="476250"/>
          </a:xfrm>
          <a:prstGeom prst="rect">
            <a:avLst/>
          </a:prstGeom>
        </p:spPr>
        <p:txBody>
          <a:bodyPr/>
          <a:lstStyle>
            <a:lvl1pPr>
              <a:defRPr/>
            </a:lvl1pPr>
          </a:lstStyle>
          <a:p>
            <a:endParaRPr lang="en-US" altLang="ko-KR">
              <a:solidFill>
                <a:prstClr val="black">
                  <a:tint val="75000"/>
                </a:prstClr>
              </a:solidFill>
            </a:endParaRPr>
          </a:p>
        </p:txBody>
      </p:sp>
      <p:sp>
        <p:nvSpPr>
          <p:cNvPr id="9" name="슬라이드 번호 개체 틀 8"/>
          <p:cNvSpPr>
            <a:spLocks noGrp="1"/>
          </p:cNvSpPr>
          <p:nvPr>
            <p:ph type="sldNum" sz="quarter" idx="12"/>
          </p:nvPr>
        </p:nvSpPr>
        <p:spPr>
          <a:xfrm>
            <a:off x="6553200" y="6245225"/>
            <a:ext cx="2133600" cy="476250"/>
          </a:xfrm>
          <a:prstGeom prst="rect">
            <a:avLst/>
          </a:prstGeom>
        </p:spPr>
        <p:txBody>
          <a:bodyPr/>
          <a:lstStyle>
            <a:lvl1pPr>
              <a:defRPr/>
            </a:lvl1pPr>
          </a:lstStyle>
          <a:p>
            <a:fld id="{35730284-A024-4841-8163-33082E5FEF39}" type="slidenum">
              <a:rPr lang="en-US" altLang="ko-KR">
                <a:solidFill>
                  <a:prstClr val="black">
                    <a:tint val="75000"/>
                  </a:prstClr>
                </a:solidFill>
              </a:rPr>
              <a:pPr/>
              <a:t>‹#›</a:t>
            </a:fld>
            <a:endParaRPr lang="en-US" altLang="ko-KR">
              <a:solidFill>
                <a:prstClr val="black">
                  <a:tint val="75000"/>
                </a:prstClr>
              </a:solidFill>
            </a:endParaRPr>
          </a:p>
        </p:txBody>
      </p:sp>
    </p:spTree>
    <p:extLst>
      <p:ext uri="{BB962C8B-B14F-4D97-AF65-F5344CB8AC3E}">
        <p14:creationId xmlns:p14="http://schemas.microsoft.com/office/powerpoint/2010/main" val="11262881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35"/>
            <a:ext cx="7772400" cy="1470025"/>
          </a:xfrm>
          <a:prstGeom prst="rect">
            <a:avLst/>
          </a:prstGeo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ko-KR" altLang="en-US" smtClean="0"/>
              <a:t>마스터 부제목 스타일 편집</a:t>
            </a:r>
            <a:endParaRPr lang="ko-KR" altLang="en-US"/>
          </a:p>
        </p:txBody>
      </p:sp>
    </p:spTree>
    <p:extLst>
      <p:ext uri="{BB962C8B-B14F-4D97-AF65-F5344CB8AC3E}">
        <p14:creationId xmlns:p14="http://schemas.microsoft.com/office/powerpoint/2010/main" val="1780020600"/>
      </p:ext>
    </p:extLst>
  </p:cSld>
  <p:clrMapOvr>
    <a:masterClrMapping/>
  </p:clrMapOvr>
  <p:transition>
    <p:zoom/>
  </p:transition>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lvl1pPr>
              <a:defRPr sz="4400">
                <a:latin typeface="휴먼엑스포" pitchFamily="18" charset="-127"/>
                <a:ea typeface="휴먼엑스포" pitchFamily="18" charset="-127"/>
              </a:defRPr>
            </a:lvl1pPr>
          </a:lstStyle>
          <a:p>
            <a:r>
              <a:rPr lang="ko-KR" altLang="en-US" dirty="0" smtClean="0"/>
              <a:t>마스터 제목 스타일 편집</a:t>
            </a:r>
            <a:endParaRPr lang="ko-KR" altLang="en-US" dirty="0"/>
          </a:p>
        </p:txBody>
      </p:sp>
      <p:sp>
        <p:nvSpPr>
          <p:cNvPr id="3" name="내용 개체 틀 2"/>
          <p:cNvSpPr>
            <a:spLocks noGrp="1"/>
          </p:cNvSpPr>
          <p:nvPr>
            <p:ph idx="1"/>
          </p:nvPr>
        </p:nvSpPr>
        <p:spPr>
          <a:xfrm>
            <a:off x="457200" y="1600204"/>
            <a:ext cx="8229600" cy="4525963"/>
          </a:xfrm>
          <a:prstGeom prst="rect">
            <a:avLst/>
          </a:prstGeom>
        </p:spPr>
        <p:txBody>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Tree>
    <p:extLst>
      <p:ext uri="{BB962C8B-B14F-4D97-AF65-F5344CB8AC3E}">
        <p14:creationId xmlns:p14="http://schemas.microsoft.com/office/powerpoint/2010/main" val="516121248"/>
      </p:ext>
    </p:extLst>
  </p:cSld>
  <p:clrMapOvr>
    <a:masterClrMapping/>
  </p:clrMapOvr>
  <p:transition>
    <p:zo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10"/>
            <a:ext cx="7772400" cy="1362075"/>
          </a:xfrm>
          <a:prstGeom prst="rect">
            <a:avLst/>
          </a:prstGeo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ko-KR" altLang="en-US" smtClean="0"/>
              <a:t>마스터 텍스트 스타일을 편집합니다</a:t>
            </a:r>
          </a:p>
        </p:txBody>
      </p:sp>
    </p:spTree>
    <p:extLst>
      <p:ext uri="{BB962C8B-B14F-4D97-AF65-F5344CB8AC3E}">
        <p14:creationId xmlns:p14="http://schemas.microsoft.com/office/powerpoint/2010/main" val="2497644409"/>
      </p:ext>
    </p:extLst>
  </p:cSld>
  <p:clrMapOvr>
    <a:masterClrMapping/>
  </p:clrMapOvr>
  <p:transition>
    <p:zo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lvl1pPr>
              <a:defRPr sz="3200">
                <a:latin typeface="휴먼엑스포" pitchFamily="18" charset="-127"/>
                <a:ea typeface="휴먼엑스포" pitchFamily="18" charset="-127"/>
              </a:defRPr>
            </a:lvl1pPr>
          </a:lstStyle>
          <a:p>
            <a:r>
              <a:rPr lang="ko-KR" altLang="en-US" dirty="0" smtClean="0"/>
              <a:t>마스터 제목 스타일 편집</a:t>
            </a:r>
            <a:endParaRPr lang="ko-KR" altLang="en-US" dirty="0"/>
          </a:p>
        </p:txBody>
      </p:sp>
      <p:sp>
        <p:nvSpPr>
          <p:cNvPr id="3" name="내용 개체 틀 2"/>
          <p:cNvSpPr>
            <a:spLocks noGrp="1"/>
          </p:cNvSpPr>
          <p:nvPr>
            <p:ph sz="half" idx="1"/>
          </p:nvPr>
        </p:nvSpPr>
        <p:spPr>
          <a:xfrm>
            <a:off x="457200" y="1600204"/>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4"/>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extLst>
      <p:ext uri="{BB962C8B-B14F-4D97-AF65-F5344CB8AC3E}">
        <p14:creationId xmlns:p14="http://schemas.microsoft.com/office/powerpoint/2010/main" val="227366183"/>
      </p:ext>
    </p:extLst>
  </p:cSld>
  <p:clrMapOvr>
    <a:masterClrMapping/>
  </p:clrMapOvr>
  <p:transition>
    <p:zo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9"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9"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extLst>
      <p:ext uri="{BB962C8B-B14F-4D97-AF65-F5344CB8AC3E}">
        <p14:creationId xmlns:p14="http://schemas.microsoft.com/office/powerpoint/2010/main" val="2304143928"/>
      </p:ext>
    </p:extLst>
  </p:cSld>
  <p:clrMapOvr>
    <a:masterClrMapping/>
  </p:clrMapOvr>
  <p:transition>
    <p:zo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smtClean="0"/>
              <a:t>마스터 제목 스타일 편집</a:t>
            </a:r>
            <a:endParaRPr lang="ko-KR" altLang="en-US"/>
          </a:p>
        </p:txBody>
      </p:sp>
    </p:spTree>
    <p:extLst>
      <p:ext uri="{BB962C8B-B14F-4D97-AF65-F5344CB8AC3E}">
        <p14:creationId xmlns:p14="http://schemas.microsoft.com/office/powerpoint/2010/main" val="1669195329"/>
      </p:ext>
    </p:extLst>
  </p:cSld>
  <p:clrMapOvr>
    <a:masterClrMapping/>
  </p:clrMapOvr>
  <p:transition>
    <p:zo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5854542"/>
      </p:ext>
    </p:extLst>
  </p:cSld>
  <p:clrMapOvr>
    <a:masterClrMapping/>
  </p:clrMapOvr>
  <p:transition>
    <p:zo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a:prstGeom prst="rect">
            <a:avLst/>
          </a:prstGeo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1" y="273054"/>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3"/>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Tree>
    <p:extLst>
      <p:ext uri="{BB962C8B-B14F-4D97-AF65-F5344CB8AC3E}">
        <p14:creationId xmlns:p14="http://schemas.microsoft.com/office/powerpoint/2010/main" val="2600819927"/>
      </p:ext>
    </p:extLst>
  </p:cSld>
  <p:clrMapOvr>
    <a:masterClrMapping/>
  </p:clrMapOvr>
  <p:transition>
    <p:zo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a:prstGeom prst="rect">
            <a:avLst/>
          </a:prstGeo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ko-KR" altLang="en-US" noProof="0" smtClean="0"/>
              <a:t>그림을 추가하려면 아이콘을 클릭하십시오</a:t>
            </a:r>
            <a:endParaRPr lang="ko-KR" altLang="en-US" noProof="0"/>
          </a:p>
        </p:txBody>
      </p:sp>
      <p:sp>
        <p:nvSpPr>
          <p:cNvPr id="4" name="텍스트 개체 틀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Tree>
    <p:extLst>
      <p:ext uri="{BB962C8B-B14F-4D97-AF65-F5344CB8AC3E}">
        <p14:creationId xmlns:p14="http://schemas.microsoft.com/office/powerpoint/2010/main" val="3491550958"/>
      </p:ext>
    </p:extLst>
  </p:cSld>
  <p:clrMapOvr>
    <a:masterClrMapping/>
  </p:clrMapOvr>
  <p:transition>
    <p:zoom/>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1600204"/>
            <a:ext cx="8229600" cy="4525963"/>
          </a:xfrm>
          <a:prstGeom prst="rect">
            <a:avLst/>
          </a:prstGeo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extLst>
      <p:ext uri="{BB962C8B-B14F-4D97-AF65-F5344CB8AC3E}">
        <p14:creationId xmlns:p14="http://schemas.microsoft.com/office/powerpoint/2010/main" val="3812501123"/>
      </p:ext>
    </p:extLst>
  </p:cSld>
  <p:clrMapOvr>
    <a:masterClrMapping/>
  </p:clrMapOvr>
  <p:transition>
    <p:zoom/>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43"/>
            <a:ext cx="2057400" cy="5851525"/>
          </a:xfrm>
          <a:prstGeom prst="rect">
            <a:avLst/>
          </a:prstGeo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43"/>
            <a:ext cx="6019800" cy="5851525"/>
          </a:xfrm>
          <a:prstGeom prst="rect">
            <a:avLst/>
          </a:prstGeo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extLst>
      <p:ext uri="{BB962C8B-B14F-4D97-AF65-F5344CB8AC3E}">
        <p14:creationId xmlns:p14="http://schemas.microsoft.com/office/powerpoint/2010/main" val="2847997923"/>
      </p:ext>
    </p:extLst>
  </p:cSld>
  <p:clrMapOvr>
    <a:masterClrMapping/>
  </p:clrMapOvr>
  <p:transition>
    <p:zoom/>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chart">
  <p:cSld name="제목 및 차트">
    <p:spTree>
      <p:nvGrpSpPr>
        <p:cNvPr id="1" name=""/>
        <p:cNvGrpSpPr/>
        <p:nvPr/>
      </p:nvGrpSpPr>
      <p:grpSpPr>
        <a:xfrm>
          <a:off x="0" y="0"/>
          <a:ext cx="0" cy="0"/>
          <a:chOff x="0" y="0"/>
          <a:chExt cx="0" cy="0"/>
        </a:xfrm>
      </p:grpSpPr>
      <p:sp>
        <p:nvSpPr>
          <p:cNvPr id="2" name="제목 1"/>
          <p:cNvSpPr>
            <a:spLocks noGrp="1"/>
          </p:cNvSpPr>
          <p:nvPr>
            <p:ph type="title"/>
          </p:nvPr>
        </p:nvSpPr>
        <p:spPr>
          <a:xfrm>
            <a:off x="685800" y="609600"/>
            <a:ext cx="7772400" cy="1143000"/>
          </a:xfrm>
          <a:prstGeom prst="rect">
            <a:avLst/>
          </a:prstGeom>
        </p:spPr>
        <p:txBody>
          <a:bodyPr/>
          <a:lstStyle/>
          <a:p>
            <a:r>
              <a:rPr lang="ko-KR" altLang="en-US" smtClean="0"/>
              <a:t>마스터 제목 스타일 편집</a:t>
            </a:r>
            <a:endParaRPr lang="ko-KR" altLang="en-US"/>
          </a:p>
        </p:txBody>
      </p:sp>
      <p:sp>
        <p:nvSpPr>
          <p:cNvPr id="3" name="차트 개체 틀 2"/>
          <p:cNvSpPr>
            <a:spLocks noGrp="1"/>
          </p:cNvSpPr>
          <p:nvPr>
            <p:ph type="chart" idx="1"/>
          </p:nvPr>
        </p:nvSpPr>
        <p:spPr>
          <a:xfrm>
            <a:off x="685800" y="1981200"/>
            <a:ext cx="7772400" cy="4114800"/>
          </a:xfrm>
          <a:prstGeom prst="rect">
            <a:avLst/>
          </a:prstGeom>
        </p:spPr>
        <p:txBody>
          <a:bodyPr/>
          <a:lstStyle/>
          <a:p>
            <a:pPr lvl="0"/>
            <a:r>
              <a:rPr lang="ko-KR" altLang="en-US" noProof="0" smtClean="0"/>
              <a:t>차트를 추가하려면 아이콘을 클릭하십시오</a:t>
            </a:r>
            <a:endParaRPr lang="ko-KR" altLang="en-US" noProof="0"/>
          </a:p>
        </p:txBody>
      </p:sp>
      <p:sp>
        <p:nvSpPr>
          <p:cNvPr id="4" name="날짜 개체 틀 3"/>
          <p:cNvSpPr>
            <a:spLocks noGrp="1"/>
          </p:cNvSpPr>
          <p:nvPr>
            <p:ph type="dt" sz="half" idx="10"/>
          </p:nvPr>
        </p:nvSpPr>
        <p:spPr>
          <a:xfrm>
            <a:off x="685800" y="6248400"/>
            <a:ext cx="1905000" cy="457200"/>
          </a:xfrm>
          <a:prstGeom prst="rect">
            <a:avLst/>
          </a:prstGeom>
        </p:spPr>
        <p:txBody>
          <a:bodyPr/>
          <a:lstStyle>
            <a:lvl1pPr algn="just">
              <a:lnSpc>
                <a:spcPct val="110000"/>
              </a:lnSpc>
              <a:spcBef>
                <a:spcPct val="20000"/>
              </a:spcBef>
              <a:buClr>
                <a:srgbClr val="94CAE8"/>
              </a:buClr>
              <a:buSzPct val="90000"/>
              <a:buFont typeface="Wingdings" pitchFamily="2" charset="2"/>
              <a:buChar char="q"/>
              <a:defRPr/>
            </a:lvl1pPr>
          </a:lstStyle>
          <a:p>
            <a:pPr fontAlgn="base">
              <a:spcAft>
                <a:spcPct val="0"/>
              </a:spcAft>
              <a:defRPr/>
            </a:pPr>
            <a:endParaRPr kumimoji="1" lang="en-US" altLang="ko-KR" b="1">
              <a:solidFill>
                <a:srgbClr val="FFFF00"/>
              </a:solidFill>
              <a:latin typeface="HY헤드라인M" pitchFamily="18" charset="-127"/>
              <a:ea typeface="HY헤드라인M" pitchFamily="18" charset="-127"/>
            </a:endParaRPr>
          </a:p>
        </p:txBody>
      </p:sp>
      <p:sp>
        <p:nvSpPr>
          <p:cNvPr id="5" name="바닥글 개체 틀 4"/>
          <p:cNvSpPr>
            <a:spLocks noGrp="1"/>
          </p:cNvSpPr>
          <p:nvPr>
            <p:ph type="ftr" sz="quarter" idx="11"/>
          </p:nvPr>
        </p:nvSpPr>
        <p:spPr>
          <a:xfrm>
            <a:off x="3124200" y="6248400"/>
            <a:ext cx="2895600" cy="457200"/>
          </a:xfrm>
          <a:prstGeom prst="rect">
            <a:avLst/>
          </a:prstGeom>
        </p:spPr>
        <p:txBody>
          <a:bodyPr/>
          <a:lstStyle>
            <a:lvl1pPr algn="just">
              <a:lnSpc>
                <a:spcPct val="110000"/>
              </a:lnSpc>
              <a:spcBef>
                <a:spcPct val="20000"/>
              </a:spcBef>
              <a:buClr>
                <a:srgbClr val="94CAE8"/>
              </a:buClr>
              <a:buSzPct val="90000"/>
              <a:buFont typeface="Wingdings" pitchFamily="2" charset="2"/>
              <a:buChar char="q"/>
              <a:defRPr/>
            </a:lvl1pPr>
          </a:lstStyle>
          <a:p>
            <a:pPr fontAlgn="base">
              <a:spcAft>
                <a:spcPct val="0"/>
              </a:spcAft>
              <a:defRPr/>
            </a:pPr>
            <a:endParaRPr kumimoji="1" lang="en-US" altLang="ko-KR" b="1">
              <a:solidFill>
                <a:srgbClr val="FFFF00"/>
              </a:solidFill>
              <a:latin typeface="HY헤드라인M" pitchFamily="18" charset="-127"/>
              <a:ea typeface="HY헤드라인M" pitchFamily="18" charset="-127"/>
            </a:endParaRPr>
          </a:p>
        </p:txBody>
      </p:sp>
      <p:sp>
        <p:nvSpPr>
          <p:cNvPr id="6" name="슬라이드 번호 개체 틀 5"/>
          <p:cNvSpPr>
            <a:spLocks noGrp="1"/>
          </p:cNvSpPr>
          <p:nvPr>
            <p:ph type="sldNum" sz="quarter" idx="12"/>
          </p:nvPr>
        </p:nvSpPr>
        <p:spPr>
          <a:xfrm>
            <a:off x="6553200" y="6248400"/>
            <a:ext cx="1905000" cy="457200"/>
          </a:xfrm>
          <a:prstGeom prst="rect">
            <a:avLst/>
          </a:prstGeom>
        </p:spPr>
        <p:txBody>
          <a:bodyPr/>
          <a:lstStyle>
            <a:lvl1pPr algn="just">
              <a:lnSpc>
                <a:spcPct val="110000"/>
              </a:lnSpc>
              <a:spcBef>
                <a:spcPct val="20000"/>
              </a:spcBef>
              <a:buClr>
                <a:srgbClr val="94CAE8"/>
              </a:buClr>
              <a:buSzPct val="90000"/>
              <a:buFont typeface="Wingdings" pitchFamily="2" charset="2"/>
              <a:buChar char="q"/>
              <a:defRPr/>
            </a:lvl1pPr>
          </a:lstStyle>
          <a:p>
            <a:pPr fontAlgn="base">
              <a:spcAft>
                <a:spcPct val="0"/>
              </a:spcAft>
              <a:defRPr/>
            </a:pPr>
            <a:fld id="{9C8BD6E7-5273-4A7D-B1F8-0A383E508C9C}" type="slidenum">
              <a:rPr kumimoji="1" lang="en-US" altLang="ko-KR" b="1">
                <a:solidFill>
                  <a:srgbClr val="FFFF00"/>
                </a:solidFill>
                <a:latin typeface="HY헤드라인M" pitchFamily="18" charset="-127"/>
                <a:ea typeface="HY헤드라인M" pitchFamily="18" charset="-127"/>
              </a:rPr>
              <a:pPr fontAlgn="base">
                <a:spcAft>
                  <a:spcPct val="0"/>
                </a:spcAft>
                <a:defRPr/>
              </a:pPr>
              <a:t>‹#›</a:t>
            </a:fld>
            <a:endParaRPr kumimoji="1" lang="en-US" altLang="ko-KR" b="1">
              <a:solidFill>
                <a:srgbClr val="FFFF00"/>
              </a:solidFill>
              <a:latin typeface="HY헤드라인M" pitchFamily="18" charset="-127"/>
              <a:ea typeface="HY헤드라인M" pitchFamily="18" charset="-127"/>
            </a:endParaRPr>
          </a:p>
        </p:txBody>
      </p:sp>
    </p:spTree>
    <p:extLst>
      <p:ext uri="{BB962C8B-B14F-4D97-AF65-F5344CB8AC3E}">
        <p14:creationId xmlns:p14="http://schemas.microsoft.com/office/powerpoint/2010/main" val="1443218603"/>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fourObj">
  <p:cSld name="제목 및 내용 4개">
    <p:spTree>
      <p:nvGrpSpPr>
        <p:cNvPr id="1" name=""/>
        <p:cNvGrpSpPr/>
        <p:nvPr/>
      </p:nvGrpSpPr>
      <p:grpSpPr>
        <a:xfrm>
          <a:off x="0" y="0"/>
          <a:ext cx="0" cy="0"/>
          <a:chOff x="0" y="0"/>
          <a:chExt cx="0" cy="0"/>
        </a:xfrm>
      </p:grpSpPr>
      <p:sp>
        <p:nvSpPr>
          <p:cNvPr id="2" name="제목 1"/>
          <p:cNvSpPr>
            <a:spLocks noGrp="1"/>
          </p:cNvSpPr>
          <p:nvPr>
            <p:ph type="title" sz="quarter"/>
          </p:nvPr>
        </p:nvSpPr>
        <p:spPr>
          <a:xfrm>
            <a:off x="457200" y="274638"/>
            <a:ext cx="8229600" cy="1143000"/>
          </a:xfrm>
          <a:prstGeom prst="rect">
            <a:avLst/>
          </a:prstGeom>
        </p:spPr>
        <p:txBody>
          <a:bodyPr/>
          <a:lstStyle/>
          <a:p>
            <a:r>
              <a:rPr lang="ko-KR" altLang="en-US" smtClean="0"/>
              <a:t>마스터 제목 스타일 편집</a:t>
            </a:r>
            <a:endParaRPr lang="ko-KR" altLang="en-US"/>
          </a:p>
        </p:txBody>
      </p:sp>
      <p:sp>
        <p:nvSpPr>
          <p:cNvPr id="3" name="내용 개체 틀 2"/>
          <p:cNvSpPr>
            <a:spLocks noGrp="1"/>
          </p:cNvSpPr>
          <p:nvPr>
            <p:ph sz="quarter" idx="1"/>
          </p:nvPr>
        </p:nvSpPr>
        <p:spPr>
          <a:xfrm>
            <a:off x="457200" y="1600200"/>
            <a:ext cx="4038600" cy="2185988"/>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quarter" idx="2"/>
          </p:nvPr>
        </p:nvSpPr>
        <p:spPr>
          <a:xfrm>
            <a:off x="4648200" y="1600200"/>
            <a:ext cx="4038600" cy="2185988"/>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내용 개체 틀 4"/>
          <p:cNvSpPr>
            <a:spLocks noGrp="1"/>
          </p:cNvSpPr>
          <p:nvPr>
            <p:ph sz="quarter" idx="3"/>
          </p:nvPr>
        </p:nvSpPr>
        <p:spPr>
          <a:xfrm>
            <a:off x="457200" y="3938588"/>
            <a:ext cx="4038600" cy="2187575"/>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내용 개체 틀 5"/>
          <p:cNvSpPr>
            <a:spLocks noGrp="1"/>
          </p:cNvSpPr>
          <p:nvPr>
            <p:ph sz="quarter" idx="4"/>
          </p:nvPr>
        </p:nvSpPr>
        <p:spPr>
          <a:xfrm>
            <a:off x="4648200" y="3938588"/>
            <a:ext cx="4038600" cy="2187575"/>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a:xfrm>
            <a:off x="457200" y="6245225"/>
            <a:ext cx="2133600" cy="476250"/>
          </a:xfrm>
          <a:prstGeom prst="rect">
            <a:avLst/>
          </a:prstGeom>
        </p:spPr>
        <p:txBody>
          <a:bodyPr/>
          <a:lstStyle>
            <a:lvl1pPr>
              <a:defRPr/>
            </a:lvl1pPr>
          </a:lstStyle>
          <a:p>
            <a:pPr fontAlgn="base">
              <a:spcBef>
                <a:spcPct val="0"/>
              </a:spcBef>
              <a:spcAft>
                <a:spcPct val="0"/>
              </a:spcAft>
            </a:pPr>
            <a:endParaRPr kumimoji="1" lang="en-US" altLang="ko-KR" b="1">
              <a:solidFill>
                <a:srgbClr val="FFFF00"/>
              </a:solidFill>
              <a:latin typeface="HY헤드라인M" pitchFamily="18" charset="-127"/>
              <a:ea typeface="HY헤드라인M" pitchFamily="18" charset="-127"/>
            </a:endParaRPr>
          </a:p>
        </p:txBody>
      </p:sp>
      <p:sp>
        <p:nvSpPr>
          <p:cNvPr id="8" name="바닥글 개체 틀 7"/>
          <p:cNvSpPr>
            <a:spLocks noGrp="1"/>
          </p:cNvSpPr>
          <p:nvPr>
            <p:ph type="ftr" sz="quarter" idx="11"/>
          </p:nvPr>
        </p:nvSpPr>
        <p:spPr>
          <a:xfrm>
            <a:off x="3124200" y="6245225"/>
            <a:ext cx="2895600" cy="476250"/>
          </a:xfrm>
          <a:prstGeom prst="rect">
            <a:avLst/>
          </a:prstGeom>
        </p:spPr>
        <p:txBody>
          <a:bodyPr/>
          <a:lstStyle>
            <a:lvl1pPr>
              <a:defRPr/>
            </a:lvl1pPr>
          </a:lstStyle>
          <a:p>
            <a:pPr fontAlgn="base">
              <a:spcBef>
                <a:spcPct val="0"/>
              </a:spcBef>
              <a:spcAft>
                <a:spcPct val="0"/>
              </a:spcAft>
            </a:pPr>
            <a:endParaRPr kumimoji="1" lang="en-US" altLang="ko-KR" b="1">
              <a:solidFill>
                <a:srgbClr val="FFFF00"/>
              </a:solidFill>
              <a:latin typeface="HY헤드라인M" pitchFamily="18" charset="-127"/>
              <a:ea typeface="HY헤드라인M" pitchFamily="18" charset="-127"/>
            </a:endParaRPr>
          </a:p>
        </p:txBody>
      </p:sp>
      <p:sp>
        <p:nvSpPr>
          <p:cNvPr id="9" name="슬라이드 번호 개체 틀 8"/>
          <p:cNvSpPr>
            <a:spLocks noGrp="1"/>
          </p:cNvSpPr>
          <p:nvPr>
            <p:ph type="sldNum" sz="quarter" idx="12"/>
          </p:nvPr>
        </p:nvSpPr>
        <p:spPr>
          <a:xfrm>
            <a:off x="6553200" y="6245225"/>
            <a:ext cx="2133600" cy="476250"/>
          </a:xfrm>
          <a:prstGeom prst="rect">
            <a:avLst/>
          </a:prstGeom>
        </p:spPr>
        <p:txBody>
          <a:bodyPr/>
          <a:lstStyle>
            <a:lvl1pPr>
              <a:defRPr/>
            </a:lvl1pPr>
          </a:lstStyle>
          <a:p>
            <a:pPr fontAlgn="base">
              <a:spcBef>
                <a:spcPct val="0"/>
              </a:spcBef>
              <a:spcAft>
                <a:spcPct val="0"/>
              </a:spcAft>
            </a:pPr>
            <a:fld id="{35730284-A024-4841-8163-33082E5FEF39}" type="slidenum">
              <a:rPr kumimoji="1" lang="en-US" altLang="ko-KR" b="1">
                <a:solidFill>
                  <a:srgbClr val="FFFF00"/>
                </a:solidFill>
                <a:latin typeface="HY헤드라인M" pitchFamily="18" charset="-127"/>
                <a:ea typeface="HY헤드라인M" pitchFamily="18" charset="-127"/>
              </a:rPr>
              <a:pPr fontAlgn="base">
                <a:spcBef>
                  <a:spcPct val="0"/>
                </a:spcBef>
                <a:spcAft>
                  <a:spcPct val="0"/>
                </a:spcAft>
              </a:pPr>
              <a:t>‹#›</a:t>
            </a:fld>
            <a:endParaRPr kumimoji="1" lang="en-US" altLang="ko-KR" b="1">
              <a:solidFill>
                <a:srgbClr val="FFFF00"/>
              </a:solidFill>
              <a:latin typeface="HY헤드라인M" pitchFamily="18" charset="-127"/>
              <a:ea typeface="HY헤드라인M" pitchFamily="18" charset="-127"/>
            </a:endParaRPr>
          </a:p>
        </p:txBody>
      </p:sp>
    </p:spTree>
    <p:extLst>
      <p:ext uri="{BB962C8B-B14F-4D97-AF65-F5344CB8AC3E}">
        <p14:creationId xmlns:p14="http://schemas.microsoft.com/office/powerpoint/2010/main" val="920881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4.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image" Target="../media/image3.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2.pn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6" Type="http://schemas.openxmlformats.org/officeDocument/2006/relationships/image" Target="../media/image3.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image" Target="../media/image2.pn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image" Target="../media/image2.png"/><Relationship Id="rId2" Type="http://schemas.openxmlformats.org/officeDocument/2006/relationships/slideLayout" Target="../slideLayouts/slideLayout48.xml"/><Relationship Id="rId16" Type="http://schemas.openxmlformats.org/officeDocument/2006/relationships/image" Target="../media/image5.png"/><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image" Target="../media/image4.jpeg"/><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smtClean="0"/>
              <a:t>마스터 제목 스타일 편집</a:t>
            </a:r>
            <a:endParaRPr lang="ko-KR" altLang="en-US" dirty="0"/>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7695F0-2A2D-463D-9266-5343E3632774}" type="datetimeFigureOut">
              <a:rPr lang="ko-KR" altLang="en-US" smtClean="0"/>
              <a:pPr/>
              <a:t>2013-11-21</a:t>
            </a:fld>
            <a:endParaRPr lang="ko-KR" altLang="en-US"/>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F8BF78-963E-4538-BF10-65D1D475F9E0}" type="slidenum">
              <a:rPr lang="ko-KR" altLang="en-US" smtClean="0"/>
              <a:pPr/>
              <a:t>‹#›</a:t>
            </a:fld>
            <a:endParaRPr lang="ko-KR" altLang="en-US"/>
          </a:p>
        </p:txBody>
      </p:sp>
      <p:pic>
        <p:nvPicPr>
          <p:cNvPr id="7" name="Picture 15" descr="77"/>
          <p:cNvPicPr>
            <a:picLocks noChangeAspect="1" noChangeArrowheads="1"/>
          </p:cNvPicPr>
          <p:nvPr/>
        </p:nvPicPr>
        <p:blipFill>
          <a:blip r:embed="rId13" cstate="print"/>
          <a:srcRect/>
          <a:stretch>
            <a:fillRect/>
          </a:stretch>
        </p:blipFill>
        <p:spPr bwMode="auto">
          <a:xfrm>
            <a:off x="1" y="0"/>
            <a:ext cx="1115615" cy="992144"/>
          </a:xfrm>
          <a:prstGeom prst="rect">
            <a:avLst/>
          </a:prstGeom>
          <a:noFill/>
          <a:ln w="9525">
            <a:noFill/>
            <a:miter lim="800000"/>
            <a:headEnd/>
            <a:tailEnd/>
          </a:ln>
        </p:spPr>
      </p:pic>
      <p:pic>
        <p:nvPicPr>
          <p:cNvPr id="9" name="그림 3" descr="심볼수정.png"/>
          <p:cNvPicPr>
            <a:picLocks noChangeAspect="1"/>
          </p:cNvPicPr>
          <p:nvPr/>
        </p:nvPicPr>
        <p:blipFill>
          <a:blip r:embed="rId14" cstate="print"/>
          <a:srcRect/>
          <a:stretch>
            <a:fillRect/>
          </a:stretch>
        </p:blipFill>
        <p:spPr bwMode="auto">
          <a:xfrm>
            <a:off x="7668344" y="6309320"/>
            <a:ext cx="1368425" cy="377825"/>
          </a:xfrm>
          <a:prstGeom prst="rect">
            <a:avLst/>
          </a:prstGeom>
          <a:noFill/>
          <a:ln w="9525">
            <a:noFill/>
            <a:miter lim="800000"/>
            <a:headEnd/>
            <a:tailEnd/>
          </a:ln>
        </p:spPr>
      </p:pic>
      <p:pic>
        <p:nvPicPr>
          <p:cNvPr id="10" name="그림 4" descr="Untitled-1.png"/>
          <p:cNvPicPr>
            <a:picLocks noChangeAspect="1"/>
          </p:cNvPicPr>
          <p:nvPr/>
        </p:nvPicPr>
        <p:blipFill>
          <a:blip r:embed="rId15" cstate="print"/>
          <a:srcRect/>
          <a:stretch>
            <a:fillRect/>
          </a:stretch>
        </p:blipFill>
        <p:spPr bwMode="auto">
          <a:xfrm>
            <a:off x="0" y="6768306"/>
            <a:ext cx="9144000" cy="117078"/>
          </a:xfrm>
          <a:prstGeom prst="rect">
            <a:avLst/>
          </a:prstGeom>
          <a:noFill/>
          <a:ln w="9525">
            <a:noFill/>
            <a:miter lim="800000"/>
            <a:headEnd/>
            <a:tailEnd/>
          </a:ln>
        </p:spPr>
      </p:pic>
    </p:spTree>
    <p:extLst>
      <p:ext uri="{BB962C8B-B14F-4D97-AF65-F5344CB8AC3E}">
        <p14:creationId xmlns:p14="http://schemas.microsoft.com/office/powerpoint/2010/main" val="40650770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pic>
        <p:nvPicPr>
          <p:cNvPr id="1026" name="Picture 2" descr="07"/>
          <p:cNvPicPr>
            <a:picLocks noChangeAspect="1" noChangeArrowheads="1"/>
          </p:cNvPicPr>
          <p:nvPr/>
        </p:nvPicPr>
        <p:blipFill>
          <a:blip r:embed="rId14" cstate="print">
            <a:lum bright="36000"/>
          </a:blip>
          <a:srcRect/>
          <a:stretch>
            <a:fillRect/>
          </a:stretch>
        </p:blipFill>
        <p:spPr bwMode="auto">
          <a:xfrm>
            <a:off x="1588" y="3694113"/>
            <a:ext cx="9142412" cy="3163887"/>
          </a:xfrm>
          <a:prstGeom prst="rect">
            <a:avLst/>
          </a:prstGeom>
          <a:noFill/>
          <a:ln w="9525">
            <a:noFill/>
            <a:miter lim="800000"/>
            <a:headEnd/>
            <a:tailEnd/>
          </a:ln>
        </p:spPr>
      </p:pic>
      <p:pic>
        <p:nvPicPr>
          <p:cNvPr id="1027" name="그림 3" descr="심볼수정.png"/>
          <p:cNvPicPr>
            <a:picLocks noChangeAspect="1"/>
          </p:cNvPicPr>
          <p:nvPr/>
        </p:nvPicPr>
        <p:blipFill>
          <a:blip r:embed="rId15" cstate="print"/>
          <a:srcRect/>
          <a:stretch>
            <a:fillRect/>
          </a:stretch>
        </p:blipFill>
        <p:spPr bwMode="auto">
          <a:xfrm>
            <a:off x="7667625" y="6364288"/>
            <a:ext cx="1368425" cy="377825"/>
          </a:xfrm>
          <a:prstGeom prst="rect">
            <a:avLst/>
          </a:prstGeom>
          <a:noFill/>
          <a:ln w="9525">
            <a:noFill/>
            <a:miter lim="800000"/>
            <a:headEnd/>
            <a:tailEnd/>
          </a:ln>
        </p:spPr>
      </p:pic>
      <p:sp>
        <p:nvSpPr>
          <p:cNvPr id="4" name="TextBox 3"/>
          <p:cNvSpPr txBox="1"/>
          <p:nvPr/>
        </p:nvSpPr>
        <p:spPr>
          <a:xfrm>
            <a:off x="128322" y="6553200"/>
            <a:ext cx="432048" cy="215444"/>
          </a:xfrm>
          <a:prstGeom prst="rect">
            <a:avLst/>
          </a:prstGeom>
          <a:noFill/>
          <a:ln w="28575">
            <a:noFill/>
          </a:ln>
        </p:spPr>
        <p:txBody>
          <a:bodyPr wrap="square" rtlCol="0">
            <a:spAutoFit/>
          </a:bodyPr>
          <a:lstStyle/>
          <a:p>
            <a:fld id="{F3AF66F9-E1A8-4497-A9FE-E34216312DC3}" type="slidenum">
              <a:rPr lang="ko-KR" altLang="en-US" sz="800">
                <a:solidFill>
                  <a:srgbClr val="0A2068"/>
                </a:solidFill>
                <a:latin typeface="맑은 고딕" pitchFamily="50" charset="-127"/>
                <a:ea typeface="맑은 고딕" pitchFamily="50" charset="-127"/>
              </a:rPr>
              <a:pPr/>
              <a:t>‹#›</a:t>
            </a:fld>
            <a:endParaRPr lang="ko-KR" altLang="en-US" sz="800" dirty="0">
              <a:solidFill>
                <a:srgbClr val="0A2068"/>
              </a:solidFill>
              <a:latin typeface="맑은 고딕" pitchFamily="50" charset="-127"/>
              <a:ea typeface="맑은 고딕" pitchFamily="50" charset="-127"/>
            </a:endParaRPr>
          </a:p>
        </p:txBody>
      </p:sp>
    </p:spTree>
    <p:extLst>
      <p:ext uri="{BB962C8B-B14F-4D97-AF65-F5344CB8AC3E}">
        <p14:creationId xmlns:p14="http://schemas.microsoft.com/office/powerpoint/2010/main" val="2906247245"/>
      </p:ext>
    </p:extLst>
  </p:cSld>
  <p:clrMap bg1="dk2" tx1="lt1" bg2="dk1" tx2="lt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ransition>
    <p:zoom/>
  </p:transition>
  <p:timing>
    <p:tnLst>
      <p:par>
        <p:cTn id="1" dur="indefinite" restart="never" nodeType="tmRoot"/>
      </p:par>
    </p:tnLst>
  </p:timing>
  <p:hf hdr="0" dt="0"/>
  <p:txStyles>
    <p:titleStyle>
      <a:lvl1pPr algn="ctr" rtl="0" eaLnBrk="0" fontAlgn="base" latinLnBrk="1" hangingPunct="0">
        <a:spcBef>
          <a:spcPct val="0"/>
        </a:spcBef>
        <a:spcAft>
          <a:spcPct val="0"/>
        </a:spcAft>
        <a:defRPr kumimoji="1" sz="2800">
          <a:solidFill>
            <a:schemeClr val="tx1"/>
          </a:solidFill>
          <a:latin typeface="+mj-lt"/>
          <a:ea typeface="+mj-ea"/>
          <a:cs typeface="+mj-cs"/>
        </a:defRPr>
      </a:lvl1pPr>
      <a:lvl2pPr algn="ctr" rtl="0" eaLnBrk="0" fontAlgn="base" latinLnBrk="1" hangingPunct="0">
        <a:spcBef>
          <a:spcPct val="0"/>
        </a:spcBef>
        <a:spcAft>
          <a:spcPct val="0"/>
        </a:spcAft>
        <a:defRPr kumimoji="1" sz="2800">
          <a:solidFill>
            <a:schemeClr val="tx1"/>
          </a:solidFill>
          <a:latin typeface="굴림" pitchFamily="50" charset="-127"/>
          <a:ea typeface="굴림" pitchFamily="50" charset="-127"/>
        </a:defRPr>
      </a:lvl2pPr>
      <a:lvl3pPr algn="ctr" rtl="0" eaLnBrk="0" fontAlgn="base" latinLnBrk="1" hangingPunct="0">
        <a:spcBef>
          <a:spcPct val="0"/>
        </a:spcBef>
        <a:spcAft>
          <a:spcPct val="0"/>
        </a:spcAft>
        <a:defRPr kumimoji="1" sz="2800">
          <a:solidFill>
            <a:schemeClr val="tx1"/>
          </a:solidFill>
          <a:latin typeface="굴림" pitchFamily="50" charset="-127"/>
          <a:ea typeface="굴림" pitchFamily="50" charset="-127"/>
        </a:defRPr>
      </a:lvl3pPr>
      <a:lvl4pPr algn="ctr" rtl="0" eaLnBrk="0" fontAlgn="base" latinLnBrk="1" hangingPunct="0">
        <a:spcBef>
          <a:spcPct val="0"/>
        </a:spcBef>
        <a:spcAft>
          <a:spcPct val="0"/>
        </a:spcAft>
        <a:defRPr kumimoji="1" sz="2800">
          <a:solidFill>
            <a:schemeClr val="tx1"/>
          </a:solidFill>
          <a:latin typeface="굴림" pitchFamily="50" charset="-127"/>
          <a:ea typeface="굴림" pitchFamily="50" charset="-127"/>
        </a:defRPr>
      </a:lvl4pPr>
      <a:lvl5pPr algn="ctr" rtl="0" eaLnBrk="0" fontAlgn="base" latinLnBrk="1" hangingPunct="0">
        <a:spcBef>
          <a:spcPct val="0"/>
        </a:spcBef>
        <a:spcAft>
          <a:spcPct val="0"/>
        </a:spcAft>
        <a:defRPr kumimoji="1" sz="2800">
          <a:solidFill>
            <a:schemeClr val="tx1"/>
          </a:solidFill>
          <a:latin typeface="굴림" pitchFamily="50" charset="-127"/>
          <a:ea typeface="굴림" pitchFamily="50" charset="-127"/>
        </a:defRPr>
      </a:lvl5pPr>
      <a:lvl6pPr marL="457200" algn="ctr" rtl="0" eaLnBrk="1" fontAlgn="base" latinLnBrk="1" hangingPunct="1">
        <a:spcBef>
          <a:spcPct val="0"/>
        </a:spcBef>
        <a:spcAft>
          <a:spcPct val="0"/>
        </a:spcAft>
        <a:defRPr kumimoji="1" sz="2800">
          <a:solidFill>
            <a:schemeClr val="tx1"/>
          </a:solidFill>
          <a:latin typeface="굴림" pitchFamily="50" charset="-127"/>
          <a:ea typeface="굴림" pitchFamily="50" charset="-127"/>
        </a:defRPr>
      </a:lvl6pPr>
      <a:lvl7pPr marL="914400" algn="ctr" rtl="0" eaLnBrk="1" fontAlgn="base" latinLnBrk="1" hangingPunct="1">
        <a:spcBef>
          <a:spcPct val="0"/>
        </a:spcBef>
        <a:spcAft>
          <a:spcPct val="0"/>
        </a:spcAft>
        <a:defRPr kumimoji="1" sz="2800">
          <a:solidFill>
            <a:schemeClr val="tx1"/>
          </a:solidFill>
          <a:latin typeface="굴림" pitchFamily="50" charset="-127"/>
          <a:ea typeface="굴림" pitchFamily="50" charset="-127"/>
        </a:defRPr>
      </a:lvl7pPr>
      <a:lvl8pPr marL="1371600" algn="ctr" rtl="0" eaLnBrk="1" fontAlgn="base" latinLnBrk="1" hangingPunct="1">
        <a:spcBef>
          <a:spcPct val="0"/>
        </a:spcBef>
        <a:spcAft>
          <a:spcPct val="0"/>
        </a:spcAft>
        <a:defRPr kumimoji="1" sz="2800">
          <a:solidFill>
            <a:schemeClr val="tx1"/>
          </a:solidFill>
          <a:latin typeface="굴림" pitchFamily="50" charset="-127"/>
          <a:ea typeface="굴림" pitchFamily="50" charset="-127"/>
        </a:defRPr>
      </a:lvl8pPr>
      <a:lvl9pPr marL="1828800" algn="ctr" rtl="0" eaLnBrk="1" fontAlgn="base" latinLnBrk="1" hangingPunct="1">
        <a:spcBef>
          <a:spcPct val="0"/>
        </a:spcBef>
        <a:spcAft>
          <a:spcPct val="0"/>
        </a:spcAft>
        <a:defRPr kumimoji="1" sz="2800">
          <a:solidFill>
            <a:schemeClr val="tx1"/>
          </a:solidFill>
          <a:latin typeface="굴림" pitchFamily="50" charset="-127"/>
          <a:ea typeface="굴림" pitchFamily="50" charset="-127"/>
        </a:defRPr>
      </a:lvl9pPr>
    </p:titleStyle>
    <p:bodyStyle>
      <a:lvl1pPr marL="342900" indent="-342900" algn="l" rtl="0" eaLnBrk="0" fontAlgn="base" latinLnBrk="1" hangingPunct="0">
        <a:spcBef>
          <a:spcPct val="20000"/>
        </a:spcBef>
        <a:spcAft>
          <a:spcPct val="0"/>
        </a:spcAft>
        <a:buClr>
          <a:schemeClr val="tx2"/>
        </a:buClr>
        <a:buSzPct val="115000"/>
        <a:buFont typeface="Wingdings" pitchFamily="2" charset="2"/>
        <a:buChar char="§"/>
        <a:defRPr kumimoji="1" sz="3200">
          <a:solidFill>
            <a:schemeClr val="tx1"/>
          </a:solidFill>
          <a:latin typeface="+mn-lt"/>
          <a:ea typeface="+mn-ea"/>
          <a:cs typeface="+mn-cs"/>
        </a:defRPr>
      </a:lvl1pPr>
      <a:lvl2pPr marL="742950" indent="-285750" algn="l" rtl="0" eaLnBrk="0" fontAlgn="base" latinLnBrk="1" hangingPunct="0">
        <a:spcBef>
          <a:spcPct val="20000"/>
        </a:spcBef>
        <a:spcAft>
          <a:spcPct val="0"/>
        </a:spcAft>
        <a:buClr>
          <a:schemeClr val="accent1"/>
        </a:buClr>
        <a:buFont typeface="Wingdings" pitchFamily="2" charset="2"/>
        <a:buChar char="§"/>
        <a:defRPr kumimoji="1" sz="2800">
          <a:solidFill>
            <a:schemeClr val="tx1"/>
          </a:solidFill>
          <a:latin typeface="+mn-lt"/>
          <a:ea typeface="+mn-ea"/>
        </a:defRPr>
      </a:lvl2pPr>
      <a:lvl3pPr marL="1143000" indent="-228600" algn="l" rtl="0" eaLnBrk="0" fontAlgn="base" latinLnBrk="1" hangingPunct="0">
        <a:spcBef>
          <a:spcPct val="20000"/>
        </a:spcBef>
        <a:spcAft>
          <a:spcPct val="0"/>
        </a:spcAft>
        <a:buChar char="•"/>
        <a:defRPr kumimoji="1" sz="2400">
          <a:solidFill>
            <a:schemeClr val="tx1"/>
          </a:solidFill>
          <a:latin typeface="+mn-lt"/>
          <a:ea typeface="+mn-ea"/>
        </a:defRPr>
      </a:lvl3pPr>
      <a:lvl4pPr marL="1600200" indent="-228600" algn="l" rtl="0" eaLnBrk="0" fontAlgn="base" latinLnBrk="1" hangingPunct="0">
        <a:spcBef>
          <a:spcPct val="20000"/>
        </a:spcBef>
        <a:spcAft>
          <a:spcPct val="0"/>
        </a:spcAft>
        <a:buChar char="–"/>
        <a:defRPr kumimoji="1" sz="2000">
          <a:solidFill>
            <a:schemeClr val="tx1"/>
          </a:solidFill>
          <a:latin typeface="+mn-lt"/>
          <a:ea typeface="+mn-ea"/>
        </a:defRPr>
      </a:lvl4pPr>
      <a:lvl5pPr marL="2057400" indent="-228600" algn="l" rtl="0" eaLnBrk="0" fontAlgn="base" latinLnBrk="1" hangingPunct="0">
        <a:spcBef>
          <a:spcPct val="20000"/>
        </a:spcBef>
        <a:spcAft>
          <a:spcPct val="0"/>
        </a:spcAft>
        <a:buChar char="»"/>
        <a:defRPr kumimoji="1" sz="2000">
          <a:solidFill>
            <a:schemeClr val="tx1"/>
          </a:solidFill>
          <a:latin typeface="+mn-lt"/>
          <a:ea typeface="+mn-ea"/>
        </a:defRPr>
      </a:lvl5pPr>
      <a:lvl6pPr marL="2514600" indent="-228600" algn="l" rtl="0" eaLnBrk="1" fontAlgn="base" latinLnBrk="1" hangingPunct="1">
        <a:spcBef>
          <a:spcPct val="20000"/>
        </a:spcBef>
        <a:spcAft>
          <a:spcPct val="0"/>
        </a:spcAft>
        <a:buChar char="»"/>
        <a:defRPr kumimoji="1" sz="2000">
          <a:solidFill>
            <a:schemeClr val="tx1"/>
          </a:solidFill>
          <a:latin typeface="+mn-lt"/>
          <a:ea typeface="+mn-ea"/>
        </a:defRPr>
      </a:lvl6pPr>
      <a:lvl7pPr marL="2971800" indent="-228600" algn="l" rtl="0" eaLnBrk="1" fontAlgn="base" latinLnBrk="1" hangingPunct="1">
        <a:spcBef>
          <a:spcPct val="20000"/>
        </a:spcBef>
        <a:spcAft>
          <a:spcPct val="0"/>
        </a:spcAft>
        <a:buChar char="»"/>
        <a:defRPr kumimoji="1" sz="2000">
          <a:solidFill>
            <a:schemeClr val="tx1"/>
          </a:solidFill>
          <a:latin typeface="+mn-lt"/>
          <a:ea typeface="+mn-ea"/>
        </a:defRPr>
      </a:lvl7pPr>
      <a:lvl8pPr marL="3429000" indent="-228600" algn="l" rtl="0" eaLnBrk="1" fontAlgn="base" latinLnBrk="1" hangingPunct="1">
        <a:spcBef>
          <a:spcPct val="20000"/>
        </a:spcBef>
        <a:spcAft>
          <a:spcPct val="0"/>
        </a:spcAft>
        <a:buChar char="»"/>
        <a:defRPr kumimoji="1" sz="2000">
          <a:solidFill>
            <a:schemeClr val="tx1"/>
          </a:solidFill>
          <a:latin typeface="+mn-lt"/>
          <a:ea typeface="+mn-ea"/>
        </a:defRPr>
      </a:lvl8pPr>
      <a:lvl9pPr marL="3886200" indent="-228600" algn="l" rtl="0" eaLnBrk="1" fontAlgn="base" latinLnBrk="1" hangingPunct="1">
        <a:spcBef>
          <a:spcPct val="20000"/>
        </a:spcBef>
        <a:spcAft>
          <a:spcPct val="0"/>
        </a:spcAft>
        <a:buChar char="»"/>
        <a:defRPr kumimoji="1" sz="2000">
          <a:solidFill>
            <a:schemeClr val="tx1"/>
          </a:solidFill>
          <a:latin typeface="+mn-lt"/>
          <a:ea typeface="+mn-ea"/>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smtClean="0"/>
              <a:t>마스터 제목 스타일 편집</a:t>
            </a:r>
            <a:endParaRPr lang="ko-KR" altLang="en-US" dirty="0"/>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7695F0-2A2D-463D-9266-5343E3632774}" type="datetimeFigureOut">
              <a:rPr lang="ko-KR" altLang="en-US" smtClean="0">
                <a:solidFill>
                  <a:prstClr val="black">
                    <a:tint val="75000"/>
                  </a:prstClr>
                </a:solidFill>
              </a:rPr>
              <a:pPr/>
              <a:t>2013-11-21</a:t>
            </a:fld>
            <a:endParaRPr lang="ko-KR" altLang="en-US">
              <a:solidFill>
                <a:prstClr val="black">
                  <a:tint val="75000"/>
                </a:prstClr>
              </a:solidFill>
            </a:endParaRPr>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solidFill>
                <a:prstClr val="black">
                  <a:tint val="75000"/>
                </a:prstClr>
              </a:solidFill>
            </a:endParaRPr>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F8BF78-963E-4538-BF10-65D1D475F9E0}" type="slidenum">
              <a:rPr lang="ko-KR" altLang="en-US" smtClean="0">
                <a:solidFill>
                  <a:prstClr val="black">
                    <a:tint val="75000"/>
                  </a:prstClr>
                </a:solidFill>
              </a:rPr>
              <a:pPr/>
              <a:t>‹#›</a:t>
            </a:fld>
            <a:endParaRPr lang="ko-KR" altLang="en-US">
              <a:solidFill>
                <a:prstClr val="black">
                  <a:tint val="75000"/>
                </a:prstClr>
              </a:solidFill>
            </a:endParaRPr>
          </a:p>
        </p:txBody>
      </p:sp>
      <p:pic>
        <p:nvPicPr>
          <p:cNvPr id="7" name="Picture 15" descr="77"/>
          <p:cNvPicPr>
            <a:picLocks noChangeAspect="1" noChangeArrowheads="1"/>
          </p:cNvPicPr>
          <p:nvPr/>
        </p:nvPicPr>
        <p:blipFill>
          <a:blip r:embed="rId14" cstate="print"/>
          <a:srcRect/>
          <a:stretch>
            <a:fillRect/>
          </a:stretch>
        </p:blipFill>
        <p:spPr bwMode="auto">
          <a:xfrm>
            <a:off x="1" y="0"/>
            <a:ext cx="1115615" cy="992144"/>
          </a:xfrm>
          <a:prstGeom prst="rect">
            <a:avLst/>
          </a:prstGeom>
          <a:noFill/>
          <a:ln w="9525">
            <a:noFill/>
            <a:miter lim="800000"/>
            <a:headEnd/>
            <a:tailEnd/>
          </a:ln>
        </p:spPr>
      </p:pic>
      <p:pic>
        <p:nvPicPr>
          <p:cNvPr id="9" name="그림 3" descr="심볼수정.png"/>
          <p:cNvPicPr>
            <a:picLocks noChangeAspect="1"/>
          </p:cNvPicPr>
          <p:nvPr/>
        </p:nvPicPr>
        <p:blipFill>
          <a:blip r:embed="rId15" cstate="print"/>
          <a:srcRect/>
          <a:stretch>
            <a:fillRect/>
          </a:stretch>
        </p:blipFill>
        <p:spPr bwMode="auto">
          <a:xfrm>
            <a:off x="7668344" y="6309320"/>
            <a:ext cx="1368425" cy="377825"/>
          </a:xfrm>
          <a:prstGeom prst="rect">
            <a:avLst/>
          </a:prstGeom>
          <a:noFill/>
          <a:ln w="9525">
            <a:noFill/>
            <a:miter lim="800000"/>
            <a:headEnd/>
            <a:tailEnd/>
          </a:ln>
        </p:spPr>
      </p:pic>
      <p:pic>
        <p:nvPicPr>
          <p:cNvPr id="10" name="그림 4" descr="Untitled-1.png"/>
          <p:cNvPicPr>
            <a:picLocks noChangeAspect="1"/>
          </p:cNvPicPr>
          <p:nvPr/>
        </p:nvPicPr>
        <p:blipFill>
          <a:blip r:embed="rId16" cstate="print"/>
          <a:srcRect/>
          <a:stretch>
            <a:fillRect/>
          </a:stretch>
        </p:blipFill>
        <p:spPr bwMode="auto">
          <a:xfrm>
            <a:off x="0" y="6768306"/>
            <a:ext cx="9144000" cy="117078"/>
          </a:xfrm>
          <a:prstGeom prst="rect">
            <a:avLst/>
          </a:prstGeom>
          <a:noFill/>
          <a:ln w="9525">
            <a:noFill/>
            <a:miter lim="800000"/>
            <a:headEnd/>
            <a:tailEnd/>
          </a:ln>
        </p:spPr>
      </p:pic>
    </p:spTree>
    <p:extLst>
      <p:ext uri="{BB962C8B-B14F-4D97-AF65-F5344CB8AC3E}">
        <p14:creationId xmlns:p14="http://schemas.microsoft.com/office/powerpoint/2010/main" val="2346745973"/>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smtClean="0"/>
              <a:t>마스터 제목 스타일 편집</a:t>
            </a:r>
            <a:endParaRPr lang="ko-KR" altLang="en-US" dirty="0"/>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7695F0-2A2D-463D-9266-5343E3632774}" type="datetimeFigureOut">
              <a:rPr lang="ko-KR" altLang="en-US" smtClean="0">
                <a:solidFill>
                  <a:prstClr val="black">
                    <a:tint val="75000"/>
                  </a:prstClr>
                </a:solidFill>
              </a:rPr>
              <a:pPr/>
              <a:t>2013-11-21</a:t>
            </a:fld>
            <a:endParaRPr lang="ko-KR" altLang="en-US">
              <a:solidFill>
                <a:prstClr val="black">
                  <a:tint val="75000"/>
                </a:prstClr>
              </a:solidFill>
            </a:endParaRPr>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solidFill>
                <a:prstClr val="black">
                  <a:tint val="75000"/>
                </a:prstClr>
              </a:solidFill>
            </a:endParaRPr>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F8BF78-963E-4538-BF10-65D1D475F9E0}" type="slidenum">
              <a:rPr lang="ko-KR" altLang="en-US" smtClean="0">
                <a:solidFill>
                  <a:prstClr val="black">
                    <a:tint val="75000"/>
                  </a:prstClr>
                </a:solidFill>
              </a:rPr>
              <a:pPr/>
              <a:t>‹#›</a:t>
            </a:fld>
            <a:endParaRPr lang="ko-KR" altLang="en-US">
              <a:solidFill>
                <a:prstClr val="black">
                  <a:tint val="75000"/>
                </a:prstClr>
              </a:solidFill>
            </a:endParaRPr>
          </a:p>
        </p:txBody>
      </p:sp>
      <p:pic>
        <p:nvPicPr>
          <p:cNvPr id="7" name="Picture 15" descr="77"/>
          <p:cNvPicPr>
            <a:picLocks noChangeAspect="1" noChangeArrowheads="1"/>
          </p:cNvPicPr>
          <p:nvPr/>
        </p:nvPicPr>
        <p:blipFill>
          <a:blip r:embed="rId14" cstate="print"/>
          <a:srcRect/>
          <a:stretch>
            <a:fillRect/>
          </a:stretch>
        </p:blipFill>
        <p:spPr bwMode="auto">
          <a:xfrm>
            <a:off x="1" y="0"/>
            <a:ext cx="1115615" cy="992144"/>
          </a:xfrm>
          <a:prstGeom prst="rect">
            <a:avLst/>
          </a:prstGeom>
          <a:noFill/>
          <a:ln w="9525">
            <a:noFill/>
            <a:miter lim="800000"/>
            <a:headEnd/>
            <a:tailEnd/>
          </a:ln>
        </p:spPr>
      </p:pic>
      <p:pic>
        <p:nvPicPr>
          <p:cNvPr id="9" name="그림 3" descr="심볼수정.png"/>
          <p:cNvPicPr>
            <a:picLocks noChangeAspect="1"/>
          </p:cNvPicPr>
          <p:nvPr/>
        </p:nvPicPr>
        <p:blipFill>
          <a:blip r:embed="rId15" cstate="print"/>
          <a:srcRect/>
          <a:stretch>
            <a:fillRect/>
          </a:stretch>
        </p:blipFill>
        <p:spPr bwMode="auto">
          <a:xfrm>
            <a:off x="7668344" y="6309320"/>
            <a:ext cx="1368425" cy="377825"/>
          </a:xfrm>
          <a:prstGeom prst="rect">
            <a:avLst/>
          </a:prstGeom>
          <a:noFill/>
          <a:ln w="9525">
            <a:noFill/>
            <a:miter lim="800000"/>
            <a:headEnd/>
            <a:tailEnd/>
          </a:ln>
        </p:spPr>
      </p:pic>
      <p:pic>
        <p:nvPicPr>
          <p:cNvPr id="10" name="그림 4" descr="Untitled-1.png"/>
          <p:cNvPicPr>
            <a:picLocks noChangeAspect="1"/>
          </p:cNvPicPr>
          <p:nvPr/>
        </p:nvPicPr>
        <p:blipFill>
          <a:blip r:embed="rId16" cstate="print"/>
          <a:srcRect/>
          <a:stretch>
            <a:fillRect/>
          </a:stretch>
        </p:blipFill>
        <p:spPr bwMode="auto">
          <a:xfrm>
            <a:off x="0" y="6768306"/>
            <a:ext cx="9144000" cy="117078"/>
          </a:xfrm>
          <a:prstGeom prst="rect">
            <a:avLst/>
          </a:prstGeom>
          <a:noFill/>
          <a:ln w="9525">
            <a:noFill/>
            <a:miter lim="800000"/>
            <a:headEnd/>
            <a:tailEnd/>
          </a:ln>
        </p:spPr>
      </p:pic>
    </p:spTree>
    <p:extLst>
      <p:ext uri="{BB962C8B-B14F-4D97-AF65-F5344CB8AC3E}">
        <p14:creationId xmlns:p14="http://schemas.microsoft.com/office/powerpoint/2010/main" val="730666406"/>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pic>
        <p:nvPicPr>
          <p:cNvPr id="23554" name="Picture 2" descr="07"/>
          <p:cNvPicPr>
            <a:picLocks noChangeAspect="1" noChangeArrowheads="1"/>
          </p:cNvPicPr>
          <p:nvPr/>
        </p:nvPicPr>
        <p:blipFill>
          <a:blip r:embed="rId16" cstate="print">
            <a:lum bright="36000"/>
          </a:blip>
          <a:srcRect/>
          <a:stretch>
            <a:fillRect/>
          </a:stretch>
        </p:blipFill>
        <p:spPr bwMode="auto">
          <a:xfrm>
            <a:off x="1588" y="3694113"/>
            <a:ext cx="9142412" cy="3163887"/>
          </a:xfrm>
          <a:prstGeom prst="rect">
            <a:avLst/>
          </a:prstGeom>
          <a:noFill/>
          <a:ln w="9525">
            <a:noFill/>
            <a:miter lim="800000"/>
            <a:headEnd/>
            <a:tailEnd/>
          </a:ln>
        </p:spPr>
      </p:pic>
      <p:pic>
        <p:nvPicPr>
          <p:cNvPr id="23555" name="그림 3" descr="심볼수정.png"/>
          <p:cNvPicPr>
            <a:picLocks noChangeAspect="1"/>
          </p:cNvPicPr>
          <p:nvPr/>
        </p:nvPicPr>
        <p:blipFill>
          <a:blip r:embed="rId17" cstate="print"/>
          <a:srcRect/>
          <a:stretch>
            <a:fillRect/>
          </a:stretch>
        </p:blipFill>
        <p:spPr bwMode="auto">
          <a:xfrm>
            <a:off x="7667625" y="6364288"/>
            <a:ext cx="1368425" cy="377825"/>
          </a:xfrm>
          <a:prstGeom prst="rect">
            <a:avLst/>
          </a:prstGeom>
          <a:noFill/>
          <a:ln w="9525">
            <a:noFill/>
            <a:miter lim="800000"/>
            <a:headEnd/>
            <a:tailEnd/>
          </a:ln>
        </p:spPr>
      </p:pic>
    </p:spTree>
    <p:extLst>
      <p:ext uri="{BB962C8B-B14F-4D97-AF65-F5344CB8AC3E}">
        <p14:creationId xmlns:p14="http://schemas.microsoft.com/office/powerpoint/2010/main" val="2082668244"/>
      </p:ext>
    </p:extLst>
  </p:cSld>
  <p:clrMap bg1="dk2" tx1="lt1" bg2="dk1" tx2="lt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 id="2147483837" r:id="rId12"/>
    <p:sldLayoutId id="2147483838" r:id="rId13"/>
  </p:sldLayoutIdLst>
  <p:transition>
    <p:zoom/>
  </p:transition>
  <p:timing>
    <p:tnLst>
      <p:par>
        <p:cTn id="1" dur="indefinite" restart="never" nodeType="tmRoot"/>
      </p:par>
    </p:tnLst>
  </p:timing>
  <p:txStyles>
    <p:titleStyle>
      <a:lvl1pPr algn="ctr" rtl="0" eaLnBrk="0" fontAlgn="base" latinLnBrk="1" hangingPunct="0">
        <a:spcBef>
          <a:spcPct val="0"/>
        </a:spcBef>
        <a:spcAft>
          <a:spcPct val="0"/>
        </a:spcAft>
        <a:defRPr kumimoji="1" sz="2800">
          <a:solidFill>
            <a:schemeClr val="tx1"/>
          </a:solidFill>
          <a:latin typeface="+mj-lt"/>
          <a:ea typeface="+mj-ea"/>
          <a:cs typeface="+mj-cs"/>
        </a:defRPr>
      </a:lvl1pPr>
      <a:lvl2pPr algn="ctr" rtl="0" eaLnBrk="0" fontAlgn="base" latinLnBrk="1" hangingPunct="0">
        <a:spcBef>
          <a:spcPct val="0"/>
        </a:spcBef>
        <a:spcAft>
          <a:spcPct val="0"/>
        </a:spcAft>
        <a:defRPr kumimoji="1" sz="2800">
          <a:solidFill>
            <a:schemeClr val="tx1"/>
          </a:solidFill>
          <a:latin typeface="굴림" pitchFamily="50" charset="-127"/>
          <a:ea typeface="굴림" pitchFamily="50" charset="-127"/>
        </a:defRPr>
      </a:lvl2pPr>
      <a:lvl3pPr algn="ctr" rtl="0" eaLnBrk="0" fontAlgn="base" latinLnBrk="1" hangingPunct="0">
        <a:spcBef>
          <a:spcPct val="0"/>
        </a:spcBef>
        <a:spcAft>
          <a:spcPct val="0"/>
        </a:spcAft>
        <a:defRPr kumimoji="1" sz="2800">
          <a:solidFill>
            <a:schemeClr val="tx1"/>
          </a:solidFill>
          <a:latin typeface="굴림" pitchFamily="50" charset="-127"/>
          <a:ea typeface="굴림" pitchFamily="50" charset="-127"/>
        </a:defRPr>
      </a:lvl3pPr>
      <a:lvl4pPr algn="ctr" rtl="0" eaLnBrk="0" fontAlgn="base" latinLnBrk="1" hangingPunct="0">
        <a:spcBef>
          <a:spcPct val="0"/>
        </a:spcBef>
        <a:spcAft>
          <a:spcPct val="0"/>
        </a:spcAft>
        <a:defRPr kumimoji="1" sz="2800">
          <a:solidFill>
            <a:schemeClr val="tx1"/>
          </a:solidFill>
          <a:latin typeface="굴림" pitchFamily="50" charset="-127"/>
          <a:ea typeface="굴림" pitchFamily="50" charset="-127"/>
        </a:defRPr>
      </a:lvl4pPr>
      <a:lvl5pPr algn="ctr" rtl="0" eaLnBrk="0" fontAlgn="base" latinLnBrk="1" hangingPunct="0">
        <a:spcBef>
          <a:spcPct val="0"/>
        </a:spcBef>
        <a:spcAft>
          <a:spcPct val="0"/>
        </a:spcAft>
        <a:defRPr kumimoji="1" sz="2800">
          <a:solidFill>
            <a:schemeClr val="tx1"/>
          </a:solidFill>
          <a:latin typeface="굴림" pitchFamily="50" charset="-127"/>
          <a:ea typeface="굴림" pitchFamily="50" charset="-127"/>
        </a:defRPr>
      </a:lvl5pPr>
      <a:lvl6pPr marL="457200" algn="ctr" rtl="0" eaLnBrk="1" fontAlgn="base" latinLnBrk="1" hangingPunct="1">
        <a:spcBef>
          <a:spcPct val="0"/>
        </a:spcBef>
        <a:spcAft>
          <a:spcPct val="0"/>
        </a:spcAft>
        <a:defRPr kumimoji="1" sz="2800">
          <a:solidFill>
            <a:schemeClr val="tx1"/>
          </a:solidFill>
          <a:latin typeface="굴림" pitchFamily="50" charset="-127"/>
          <a:ea typeface="굴림" pitchFamily="50" charset="-127"/>
        </a:defRPr>
      </a:lvl6pPr>
      <a:lvl7pPr marL="914400" algn="ctr" rtl="0" eaLnBrk="1" fontAlgn="base" latinLnBrk="1" hangingPunct="1">
        <a:spcBef>
          <a:spcPct val="0"/>
        </a:spcBef>
        <a:spcAft>
          <a:spcPct val="0"/>
        </a:spcAft>
        <a:defRPr kumimoji="1" sz="2800">
          <a:solidFill>
            <a:schemeClr val="tx1"/>
          </a:solidFill>
          <a:latin typeface="굴림" pitchFamily="50" charset="-127"/>
          <a:ea typeface="굴림" pitchFamily="50" charset="-127"/>
        </a:defRPr>
      </a:lvl7pPr>
      <a:lvl8pPr marL="1371600" algn="ctr" rtl="0" eaLnBrk="1" fontAlgn="base" latinLnBrk="1" hangingPunct="1">
        <a:spcBef>
          <a:spcPct val="0"/>
        </a:spcBef>
        <a:spcAft>
          <a:spcPct val="0"/>
        </a:spcAft>
        <a:defRPr kumimoji="1" sz="2800">
          <a:solidFill>
            <a:schemeClr val="tx1"/>
          </a:solidFill>
          <a:latin typeface="굴림" pitchFamily="50" charset="-127"/>
          <a:ea typeface="굴림" pitchFamily="50" charset="-127"/>
        </a:defRPr>
      </a:lvl8pPr>
      <a:lvl9pPr marL="1828800" algn="ctr" rtl="0" eaLnBrk="1" fontAlgn="base" latinLnBrk="1" hangingPunct="1">
        <a:spcBef>
          <a:spcPct val="0"/>
        </a:spcBef>
        <a:spcAft>
          <a:spcPct val="0"/>
        </a:spcAft>
        <a:defRPr kumimoji="1" sz="2800">
          <a:solidFill>
            <a:schemeClr val="tx1"/>
          </a:solidFill>
          <a:latin typeface="굴림" pitchFamily="50" charset="-127"/>
          <a:ea typeface="굴림" pitchFamily="50" charset="-127"/>
        </a:defRPr>
      </a:lvl9pPr>
    </p:titleStyle>
    <p:bodyStyle>
      <a:lvl1pPr marL="342900" indent="-342900" algn="l" rtl="0" eaLnBrk="0" fontAlgn="base" latinLnBrk="1" hangingPunct="0">
        <a:spcBef>
          <a:spcPct val="20000"/>
        </a:spcBef>
        <a:spcAft>
          <a:spcPct val="0"/>
        </a:spcAft>
        <a:buClr>
          <a:schemeClr val="tx2"/>
        </a:buClr>
        <a:buSzPct val="115000"/>
        <a:buFont typeface="Wingdings" pitchFamily="2" charset="2"/>
        <a:buChar char="§"/>
        <a:defRPr kumimoji="1" sz="3200">
          <a:solidFill>
            <a:schemeClr val="tx1"/>
          </a:solidFill>
          <a:latin typeface="+mn-lt"/>
          <a:ea typeface="+mn-ea"/>
          <a:cs typeface="+mn-cs"/>
        </a:defRPr>
      </a:lvl1pPr>
      <a:lvl2pPr marL="742950" indent="-285750" algn="l" rtl="0" eaLnBrk="0" fontAlgn="base" latinLnBrk="1" hangingPunct="0">
        <a:spcBef>
          <a:spcPct val="20000"/>
        </a:spcBef>
        <a:spcAft>
          <a:spcPct val="0"/>
        </a:spcAft>
        <a:buClr>
          <a:schemeClr val="accent1"/>
        </a:buClr>
        <a:buFont typeface="Wingdings" pitchFamily="2" charset="2"/>
        <a:buChar char="§"/>
        <a:defRPr kumimoji="1" sz="2800">
          <a:solidFill>
            <a:schemeClr val="tx1"/>
          </a:solidFill>
          <a:latin typeface="+mn-lt"/>
          <a:ea typeface="+mn-ea"/>
        </a:defRPr>
      </a:lvl2pPr>
      <a:lvl3pPr marL="1143000" indent="-228600" algn="l" rtl="0" eaLnBrk="0" fontAlgn="base" latinLnBrk="1" hangingPunct="0">
        <a:spcBef>
          <a:spcPct val="20000"/>
        </a:spcBef>
        <a:spcAft>
          <a:spcPct val="0"/>
        </a:spcAft>
        <a:buChar char="•"/>
        <a:defRPr kumimoji="1" sz="2400">
          <a:solidFill>
            <a:schemeClr val="tx1"/>
          </a:solidFill>
          <a:latin typeface="+mn-lt"/>
          <a:ea typeface="+mn-ea"/>
        </a:defRPr>
      </a:lvl3pPr>
      <a:lvl4pPr marL="1600200" indent="-228600" algn="l" rtl="0" eaLnBrk="0" fontAlgn="base" latinLnBrk="1" hangingPunct="0">
        <a:spcBef>
          <a:spcPct val="20000"/>
        </a:spcBef>
        <a:spcAft>
          <a:spcPct val="0"/>
        </a:spcAft>
        <a:buChar char="–"/>
        <a:defRPr kumimoji="1" sz="2000">
          <a:solidFill>
            <a:schemeClr val="tx1"/>
          </a:solidFill>
          <a:latin typeface="+mn-lt"/>
          <a:ea typeface="+mn-ea"/>
        </a:defRPr>
      </a:lvl4pPr>
      <a:lvl5pPr marL="2057400" indent="-228600" algn="l" rtl="0" eaLnBrk="0" fontAlgn="base" latinLnBrk="1" hangingPunct="0">
        <a:spcBef>
          <a:spcPct val="20000"/>
        </a:spcBef>
        <a:spcAft>
          <a:spcPct val="0"/>
        </a:spcAft>
        <a:buChar char="»"/>
        <a:defRPr kumimoji="1" sz="2000">
          <a:solidFill>
            <a:schemeClr val="tx1"/>
          </a:solidFill>
          <a:latin typeface="+mn-lt"/>
          <a:ea typeface="+mn-ea"/>
        </a:defRPr>
      </a:lvl5pPr>
      <a:lvl6pPr marL="2514600" indent="-228600" algn="l" rtl="0" eaLnBrk="1" fontAlgn="base" latinLnBrk="1" hangingPunct="1">
        <a:spcBef>
          <a:spcPct val="20000"/>
        </a:spcBef>
        <a:spcAft>
          <a:spcPct val="0"/>
        </a:spcAft>
        <a:buChar char="»"/>
        <a:defRPr kumimoji="1" sz="2000">
          <a:solidFill>
            <a:schemeClr val="tx1"/>
          </a:solidFill>
          <a:latin typeface="+mn-lt"/>
          <a:ea typeface="+mn-ea"/>
        </a:defRPr>
      </a:lvl6pPr>
      <a:lvl7pPr marL="2971800" indent="-228600" algn="l" rtl="0" eaLnBrk="1" fontAlgn="base" latinLnBrk="1" hangingPunct="1">
        <a:spcBef>
          <a:spcPct val="20000"/>
        </a:spcBef>
        <a:spcAft>
          <a:spcPct val="0"/>
        </a:spcAft>
        <a:buChar char="»"/>
        <a:defRPr kumimoji="1" sz="2000">
          <a:solidFill>
            <a:schemeClr val="tx1"/>
          </a:solidFill>
          <a:latin typeface="+mn-lt"/>
          <a:ea typeface="+mn-ea"/>
        </a:defRPr>
      </a:lvl7pPr>
      <a:lvl8pPr marL="3429000" indent="-228600" algn="l" rtl="0" eaLnBrk="1" fontAlgn="base" latinLnBrk="1" hangingPunct="1">
        <a:spcBef>
          <a:spcPct val="20000"/>
        </a:spcBef>
        <a:spcAft>
          <a:spcPct val="0"/>
        </a:spcAft>
        <a:buChar char="»"/>
        <a:defRPr kumimoji="1" sz="2000">
          <a:solidFill>
            <a:schemeClr val="tx1"/>
          </a:solidFill>
          <a:latin typeface="+mn-lt"/>
          <a:ea typeface="+mn-ea"/>
        </a:defRPr>
      </a:lvl8pPr>
      <a:lvl9pPr marL="3886200" indent="-228600" algn="l" rtl="0" eaLnBrk="1" fontAlgn="base" latinLnBrk="1" hangingPunct="1">
        <a:spcBef>
          <a:spcPct val="20000"/>
        </a:spcBef>
        <a:spcAft>
          <a:spcPct val="0"/>
        </a:spcAft>
        <a:buChar char="»"/>
        <a:defRPr kumimoji="1" sz="2000">
          <a:solidFill>
            <a:schemeClr val="tx1"/>
          </a:solidFill>
          <a:latin typeface="+mn-lt"/>
          <a:ea typeface="+mn-ea"/>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3.xml"/><Relationship Id="rId5" Type="http://schemas.openxmlformats.org/officeDocument/2006/relationships/image" Target="../media/image7.pn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hyperlink" Target="//upload.wikimedia.org/wikipedia/commons/b/b4/Yeoninggun.jpg" TargetMode="External"/><Relationship Id="rId7" Type="http://schemas.openxmlformats.org/officeDocument/2006/relationships/hyperlink" Target="//upload.wikimedia.org/wikipedia/commons/2/29/Korea-Yeongjo-King_of_Joseon-c1.jpg"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hyperlink" Target="http://ko.wikipedia.org/wiki/%ED%8C%8C%EC%9D%BC:Yeoninggun.jpg" TargetMode="External"/><Relationship Id="rId10" Type="http://schemas.openxmlformats.org/officeDocument/2006/relationships/image" Target="../media/image14.png"/><Relationship Id="rId4" Type="http://schemas.openxmlformats.org/officeDocument/2006/relationships/image" Target="../media/image11.jpeg"/><Relationship Id="rId9" Type="http://schemas.openxmlformats.org/officeDocument/2006/relationships/hyperlink" Target="http://ko.wikipedia.org/wiki/1694%EB%85%84"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hyperlink" Target="//upload.wikimedia.org/wikipedia/commons/e/ed/Qianlong1.jpg" TargetMode="External"/><Relationship Id="rId5" Type="http://schemas.openxmlformats.org/officeDocument/2006/relationships/image" Target="../media/image16.jpeg"/><Relationship Id="rId4" Type="http://schemas.openxmlformats.org/officeDocument/2006/relationships/hyperlink" Target="//upload.wikimedia.org/wikipedia/commons/5/59/Portrait_of_the_Qianlong_Emperor_in_Court_Dress.jpg"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8.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4.xml"/><Relationship Id="rId6" Type="http://schemas.openxmlformats.org/officeDocument/2006/relationships/image" Target="../media/image29.jpeg"/><Relationship Id="rId5" Type="http://schemas.openxmlformats.org/officeDocument/2006/relationships/hyperlink" Target="http://www.myoungpoom.com/pdt_detail.php?cat_id=16&amp;pdt_no=12" TargetMode="Externa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53.xml"/></Relationships>
</file>

<file path=ppt/slides/_rels/slide1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oleObject" Target="../embeddings/Microsoft_Excel_97-2003_Worksheet2.xls"/><Relationship Id="rId3" Type="http://schemas.openxmlformats.org/officeDocument/2006/relationships/notesSlide" Target="../notesSlides/notesSlide6.xml"/><Relationship Id="rId7"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37.png"/><Relationship Id="rId5" Type="http://schemas.openxmlformats.org/officeDocument/2006/relationships/oleObject" Target="../embeddings/Microsoft_Excel_97-2003_Worksheet1.xls"/><Relationship Id="rId4" Type="http://schemas.openxmlformats.org/officeDocument/2006/relationships/oleObject" Target="../embeddings/oleObject1.bin"/><Relationship Id="rId9" Type="http://schemas.openxmlformats.org/officeDocument/2006/relationships/image" Target="../media/image38.png"/></Relationships>
</file>

<file path=ppt/slides/_rels/slide20.xml.rels><?xml version="1.0" encoding="UTF-8" standalone="yes"?>
<Relationships xmlns="http://schemas.openxmlformats.org/package/2006/relationships"><Relationship Id="rId8" Type="http://schemas.openxmlformats.org/officeDocument/2006/relationships/oleObject" Target="../embeddings/Microsoft_Excel_97-2003_Worksheet4.xls"/><Relationship Id="rId3" Type="http://schemas.openxmlformats.org/officeDocument/2006/relationships/notesSlide" Target="../notesSlides/notesSlide7.xml"/><Relationship Id="rId7"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39.png"/><Relationship Id="rId5" Type="http://schemas.openxmlformats.org/officeDocument/2006/relationships/oleObject" Target="../embeddings/Microsoft_Excel_97-2003_Worksheet3.xls"/><Relationship Id="rId4" Type="http://schemas.openxmlformats.org/officeDocument/2006/relationships/oleObject" Target="../embeddings/oleObject3.bin"/><Relationship Id="rId9" Type="http://schemas.openxmlformats.org/officeDocument/2006/relationships/image" Target="../media/image40.png"/></Relationships>
</file>

<file path=ppt/slides/_rels/slide21.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emf"/><Relationship Id="rId1" Type="http://schemas.openxmlformats.org/officeDocument/2006/relationships/slideLayout" Target="../slideLayouts/slideLayout1.xml"/><Relationship Id="rId5" Type="http://schemas.openxmlformats.org/officeDocument/2006/relationships/image" Target="../media/image10.gif"/><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2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53.gif"/><Relationship Id="rId2" Type="http://schemas.openxmlformats.org/officeDocument/2006/relationships/image" Target="../media/image52.jpeg"/><Relationship Id="rId1" Type="http://schemas.openxmlformats.org/officeDocument/2006/relationships/slideLayout" Target="../slideLayouts/slideLayout2.xml"/><Relationship Id="rId5" Type="http://schemas.openxmlformats.org/officeDocument/2006/relationships/image" Target="../media/image55.jpeg"/><Relationship Id="rId4" Type="http://schemas.openxmlformats.org/officeDocument/2006/relationships/image" Target="../media/image54.jpeg"/></Relationships>
</file>

<file path=ppt/slides/_rels/slide3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6.xml"/><Relationship Id="rId5" Type="http://schemas.openxmlformats.org/officeDocument/2006/relationships/image" Target="../media/image58.jpeg"/><Relationship Id="rId4" Type="http://schemas.openxmlformats.org/officeDocument/2006/relationships/hyperlink" Target="http://strategicplan.nci.nih.gov/pdf/nci_2007_strategic_plan.pdf"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png"/><Relationship Id="rId1" Type="http://schemas.openxmlformats.org/officeDocument/2006/relationships/slideLayout" Target="../slideLayouts/slideLayout1.xml"/><Relationship Id="rId4" Type="http://schemas.openxmlformats.org/officeDocument/2006/relationships/image" Target="../media/image10.gif"/></Relationships>
</file>

<file path=ppt/slides/_rels/slide3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hyperlink" Target="http://ko.wikipedia.org/wiki/%ED%8C%8C%EC%9D%BC:SibylCumae.jpg" TargetMode="Externa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6.xml"/><Relationship Id="rId4" Type="http://schemas.openxmlformats.org/officeDocument/2006/relationships/image" Target="../media/image66.gif"/></Relationships>
</file>

<file path=ppt/slides/_rels/slide3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8.jpeg"/><Relationship Id="rId1" Type="http://schemas.openxmlformats.org/officeDocument/2006/relationships/slideLayout" Target="../slideLayouts/slideLayout23.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5.bin"/><Relationship Id="rId7" Type="http://schemas.openxmlformats.org/officeDocument/2006/relationships/image" Target="../media/image72.jpeg"/><Relationship Id="rId2" Type="http://schemas.openxmlformats.org/officeDocument/2006/relationships/slideLayout" Target="../slideLayouts/slideLayout23.xml"/><Relationship Id="rId1" Type="http://schemas.openxmlformats.org/officeDocument/2006/relationships/vmlDrawing" Target="../drawings/vmlDrawing3.v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4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png"/><Relationship Id="rId1" Type="http://schemas.openxmlformats.org/officeDocument/2006/relationships/slideLayout" Target="../slideLayouts/slideLayout23.xml"/></Relationships>
</file>

<file path=ppt/slides/_rels/slide4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3.xml"/><Relationship Id="rId6" Type="http://schemas.openxmlformats.org/officeDocument/2006/relationships/image" Target="../media/image10.gif"/><Relationship Id="rId5" Type="http://schemas.openxmlformats.org/officeDocument/2006/relationships/image" Target="../media/image80.jpeg"/><Relationship Id="rId4" Type="http://schemas.openxmlformats.org/officeDocument/2006/relationships/image" Target="../media/image79.png"/></Relationships>
</file>

<file path=ppt/slides/_rels/slide4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9.xml"/><Relationship Id="rId1" Type="http://schemas.openxmlformats.org/officeDocument/2006/relationships/slideLayout" Target="../slideLayouts/slideLayout24.xml"/><Relationship Id="rId4" Type="http://schemas.openxmlformats.org/officeDocument/2006/relationships/image" Target="../media/image82.png"/></Relationships>
</file>

<file path=ppt/slides/_rels/slide4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84.png"/><Relationship Id="rId4" Type="http://schemas.openxmlformats.org/officeDocument/2006/relationships/image" Target="../media/image83.png"/></Relationships>
</file>

<file path=ppt/slides/_rels/slide47.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87.jpeg"/><Relationship Id="rId4" Type="http://schemas.openxmlformats.org/officeDocument/2006/relationships/image" Target="../media/image86.jpeg"/></Relationships>
</file>

<file path=ppt/slides/_rels/slide49.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hyperlink" Target="http://www.powerpointstyles.com/" TargetMode="External"/><Relationship Id="rId1" Type="http://schemas.openxmlformats.org/officeDocument/2006/relationships/slideLayout" Target="../slideLayouts/slideLayout35.xml"/><Relationship Id="rId4" Type="http://schemas.openxmlformats.org/officeDocument/2006/relationships/image" Target="../media/image89.png"/></Relationships>
</file>

<file path=ppt/slides/_rels/slide50.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91.png"/><Relationship Id="rId7" Type="http://schemas.openxmlformats.org/officeDocument/2006/relationships/image" Target="../media/image95.png"/><Relationship Id="rId2" Type="http://schemas.openxmlformats.org/officeDocument/2006/relationships/image" Target="../media/image90.png"/><Relationship Id="rId1" Type="http://schemas.openxmlformats.org/officeDocument/2006/relationships/slideLayout" Target="../slideLayouts/slideLayout35.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51.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35.xml"/></Relationships>
</file>

<file path=ppt/slides/_rels/slide52.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5" descr="77"/>
          <p:cNvPicPr>
            <a:picLocks noChangeAspect="1" noChangeArrowheads="1"/>
          </p:cNvPicPr>
          <p:nvPr/>
        </p:nvPicPr>
        <p:blipFill>
          <a:blip r:embed="rId3" cstate="print"/>
          <a:srcRect/>
          <a:stretch>
            <a:fillRect/>
          </a:stretch>
        </p:blipFill>
        <p:spPr bwMode="auto">
          <a:xfrm>
            <a:off x="0" y="0"/>
            <a:ext cx="3643313" cy="3240088"/>
          </a:xfrm>
          <a:prstGeom prst="rect">
            <a:avLst/>
          </a:prstGeom>
          <a:noFill/>
          <a:ln w="9525">
            <a:noFill/>
            <a:miter lim="800000"/>
            <a:headEnd/>
            <a:tailEnd/>
          </a:ln>
        </p:spPr>
      </p:pic>
      <p:pic>
        <p:nvPicPr>
          <p:cNvPr id="16" name="그림 15" descr="0521 국립암센터전경최종.jpg"/>
          <p:cNvPicPr>
            <a:picLocks noChangeAspect="1"/>
          </p:cNvPicPr>
          <p:nvPr/>
        </p:nvPicPr>
        <p:blipFill>
          <a:blip r:embed="rId4" cstate="print"/>
          <a:stretch>
            <a:fillRect/>
          </a:stretch>
        </p:blipFill>
        <p:spPr>
          <a:xfrm>
            <a:off x="0" y="0"/>
            <a:ext cx="9144000" cy="6858000"/>
          </a:xfrm>
          <a:prstGeom prst="rect">
            <a:avLst/>
          </a:prstGeom>
        </p:spPr>
      </p:pic>
      <p:sp>
        <p:nvSpPr>
          <p:cNvPr id="8" name="Text Box 2"/>
          <p:cNvSpPr txBox="1">
            <a:spLocks noChangeArrowheads="1"/>
          </p:cNvSpPr>
          <p:nvPr/>
        </p:nvSpPr>
        <p:spPr bwMode="auto">
          <a:xfrm>
            <a:off x="0" y="1445875"/>
            <a:ext cx="9144000" cy="1107996"/>
          </a:xfrm>
          <a:prstGeom prst="rect">
            <a:avLst/>
          </a:prstGeom>
          <a:noFill/>
          <a:ln w="9525">
            <a:noFill/>
            <a:miter lim="800000"/>
            <a:headEnd/>
            <a:tailEnd/>
          </a:ln>
          <a:effectLst/>
        </p:spPr>
        <p:txBody>
          <a:bodyPr>
            <a:spAutoFit/>
          </a:bodyPr>
          <a:lstStyle/>
          <a:p>
            <a:pPr algn="ctr">
              <a:spcBef>
                <a:spcPct val="50000"/>
              </a:spcBef>
              <a:defRPr/>
            </a:pPr>
            <a:endParaRPr lang="en-US" altLang="ko-KR" sz="6600" b="1" dirty="0">
              <a:ln w="1905">
                <a:solidFill>
                  <a:srgbClr val="1F497D">
                    <a:lumMod val="50000"/>
                  </a:srgbClr>
                </a:solidFill>
              </a:ln>
              <a:solidFill>
                <a:srgbClr val="FFC000"/>
              </a:solidFill>
              <a:effectLst>
                <a:innerShdw blurRad="69850" dist="43180" dir="5400000">
                  <a:srgbClr val="000000">
                    <a:alpha val="65000"/>
                  </a:srgbClr>
                </a:innerShdw>
                <a:reflection blurRad="6350" stA="55000" endA="300" endPos="45500" dir="5400000" sy="-100000" algn="bl" rotWithShape="0"/>
              </a:effectLst>
              <a:latin typeface="HY헤드라인M" pitchFamily="18" charset="-127"/>
              <a:ea typeface="HY헤드라인M" pitchFamily="18" charset="-127"/>
            </a:endParaRPr>
          </a:p>
        </p:txBody>
      </p:sp>
      <p:pic>
        <p:nvPicPr>
          <p:cNvPr id="12" name="Picture 10" descr="79"/>
          <p:cNvPicPr>
            <a:picLocks noChangeAspect="1" noChangeArrowheads="1"/>
          </p:cNvPicPr>
          <p:nvPr/>
        </p:nvPicPr>
        <p:blipFill>
          <a:blip r:embed="rId5" cstate="print"/>
          <a:srcRect/>
          <a:stretch>
            <a:fillRect/>
          </a:stretch>
        </p:blipFill>
        <p:spPr bwMode="auto">
          <a:xfrm>
            <a:off x="6880569" y="6021288"/>
            <a:ext cx="2172784" cy="619968"/>
          </a:xfrm>
          <a:prstGeom prst="rect">
            <a:avLst/>
          </a:prstGeom>
          <a:noFill/>
          <a:ln w="9525">
            <a:noFill/>
            <a:miter lim="800000"/>
            <a:headEnd/>
            <a:tailEnd/>
          </a:ln>
        </p:spPr>
      </p:pic>
      <p:sp>
        <p:nvSpPr>
          <p:cNvPr id="15" name="직사각형 14"/>
          <p:cNvSpPr/>
          <p:nvPr/>
        </p:nvSpPr>
        <p:spPr>
          <a:xfrm>
            <a:off x="0" y="1628800"/>
            <a:ext cx="9144000" cy="14401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320000" rIns="90000" rtlCol="0" anchor="ctr"/>
          <a:lstStyle/>
          <a:p>
            <a:endParaRPr lang="en-US" altLang="ko-KR" sz="1000" dirty="0" smtClean="0">
              <a:solidFill>
                <a:prstClr val="white">
                  <a:alpha val="65000"/>
                </a:prstClr>
              </a:solidFill>
            </a:endParaRPr>
          </a:p>
        </p:txBody>
      </p:sp>
      <p:sp>
        <p:nvSpPr>
          <p:cNvPr id="13" name="TextBox 12"/>
          <p:cNvSpPr txBox="1"/>
          <p:nvPr/>
        </p:nvSpPr>
        <p:spPr>
          <a:xfrm>
            <a:off x="-10338" y="1765265"/>
            <a:ext cx="9164688" cy="1015663"/>
          </a:xfrm>
          <a:prstGeom prst="rect">
            <a:avLst/>
          </a:prstGeom>
          <a:noFill/>
        </p:spPr>
        <p:txBody>
          <a:bodyPr wrap="none" rtlCol="0">
            <a:spAutoFit/>
            <a:scene3d>
              <a:camera prst="orthographicFront"/>
              <a:lightRig rig="threePt" dir="t"/>
            </a:scene3d>
            <a:sp3d extrusionH="57150">
              <a:bevelT w="38100" h="25400"/>
              <a:bevelB w="38100" h="25400"/>
            </a:sp3d>
          </a:bodyPr>
          <a:lstStyle/>
          <a:p>
            <a:pPr algn="ctr"/>
            <a:r>
              <a:rPr lang="ko-KR" altLang="en-US" sz="5900" b="1" dirty="0" smtClean="0">
                <a:gradFill>
                  <a:gsLst>
                    <a:gs pos="62000">
                      <a:srgbClr val="FFC000"/>
                    </a:gs>
                    <a:gs pos="58000">
                      <a:prstClr val="white"/>
                    </a:gs>
                    <a:gs pos="100000">
                      <a:prstClr val="white"/>
                    </a:gs>
                    <a:gs pos="40000">
                      <a:srgbClr val="FFC000"/>
                    </a:gs>
                  </a:gsLst>
                  <a:lin ang="5400000" scaled="0"/>
                </a:gradFill>
                <a:effectLst>
                  <a:outerShdw blurRad="50800" dist="38100" dir="2700000" algn="t" rotWithShape="0">
                    <a:prstClr val="black">
                      <a:alpha val="40000"/>
                    </a:prstClr>
                  </a:outerShdw>
                </a:effectLst>
              </a:rPr>
              <a:t>암</a:t>
            </a:r>
            <a:r>
              <a:rPr lang="en-US" altLang="ko-KR" sz="5900" b="1" dirty="0" smtClean="0">
                <a:gradFill>
                  <a:gsLst>
                    <a:gs pos="62000">
                      <a:srgbClr val="FFC000"/>
                    </a:gs>
                    <a:gs pos="58000">
                      <a:prstClr val="white"/>
                    </a:gs>
                    <a:gs pos="100000">
                      <a:prstClr val="white"/>
                    </a:gs>
                    <a:gs pos="40000">
                      <a:srgbClr val="FFC000"/>
                    </a:gs>
                  </a:gsLst>
                  <a:lin ang="5400000" scaled="0"/>
                </a:gradFill>
                <a:effectLst>
                  <a:outerShdw blurRad="50800" dist="38100" dir="2700000" algn="t" rotWithShape="0">
                    <a:prstClr val="black">
                      <a:alpha val="40000"/>
                    </a:prstClr>
                  </a:outerShdw>
                </a:effectLst>
              </a:rPr>
              <a:t> </a:t>
            </a:r>
            <a:r>
              <a:rPr lang="ko-KR" altLang="en-US" sz="5900" b="1" dirty="0" smtClean="0">
                <a:gradFill>
                  <a:gsLst>
                    <a:gs pos="62000">
                      <a:srgbClr val="FFC000"/>
                    </a:gs>
                    <a:gs pos="58000">
                      <a:prstClr val="white"/>
                    </a:gs>
                    <a:gs pos="100000">
                      <a:prstClr val="white"/>
                    </a:gs>
                    <a:gs pos="40000">
                      <a:srgbClr val="FFC000"/>
                    </a:gs>
                  </a:gsLst>
                  <a:lin ang="5400000" scaled="0"/>
                </a:gradFill>
                <a:effectLst>
                  <a:outerShdw blurRad="50800" dist="38100" dir="2700000" algn="t" rotWithShape="0">
                    <a:prstClr val="black">
                      <a:alpha val="40000"/>
                    </a:prstClr>
                  </a:outerShdw>
                </a:effectLst>
              </a:rPr>
              <a:t>걱정 없는 행복한 세상</a:t>
            </a:r>
          </a:p>
        </p:txBody>
      </p:sp>
      <p:sp>
        <p:nvSpPr>
          <p:cNvPr id="11" name="TextBox 10"/>
          <p:cNvSpPr txBox="1"/>
          <p:nvPr/>
        </p:nvSpPr>
        <p:spPr>
          <a:xfrm>
            <a:off x="33798" y="3111351"/>
            <a:ext cx="9146714" cy="461665"/>
          </a:xfrm>
          <a:prstGeom prst="rect">
            <a:avLst/>
          </a:prstGeom>
          <a:noFill/>
        </p:spPr>
        <p:txBody>
          <a:bodyPr wrap="square" rtlCol="0" anchor="ctr">
            <a:spAutoFit/>
          </a:bodyPr>
          <a:lstStyle/>
          <a:p>
            <a:pPr algn="ctr">
              <a:spcBef>
                <a:spcPct val="50000"/>
              </a:spcBef>
              <a:defRPr/>
            </a:pPr>
            <a:r>
              <a:rPr lang="ko-KR" altLang="en-US" sz="2400" b="1" spc="300" dirty="0" err="1" smtClean="0">
                <a:solidFill>
                  <a:srgbClr val="FFFFFF"/>
                </a:solidFill>
                <a:effectLst>
                  <a:outerShdw blurRad="38100" dist="38100" dir="2700000" algn="tl">
                    <a:srgbClr val="000000">
                      <a:alpha val="43137"/>
                    </a:srgbClr>
                  </a:outerShdw>
                </a:effectLst>
              </a:rPr>
              <a:t>국립암센터</a:t>
            </a:r>
            <a:r>
              <a:rPr lang="ko-KR" altLang="en-US" sz="2400" b="1" spc="300" dirty="0" smtClean="0">
                <a:solidFill>
                  <a:srgbClr val="FFFFFF"/>
                </a:solidFill>
                <a:effectLst>
                  <a:outerShdw blurRad="38100" dist="38100" dir="2700000" algn="tl">
                    <a:srgbClr val="000000">
                      <a:alpha val="43137"/>
                    </a:srgbClr>
                  </a:outerShdw>
                </a:effectLst>
              </a:rPr>
              <a:t> 원장 이진수</a:t>
            </a:r>
            <a:endParaRPr lang="en-US" altLang="ko-KR" sz="2400" b="1" spc="300" dirty="0" smtClean="0">
              <a:solidFill>
                <a:srgbClr val="FFFFFF"/>
              </a:solidFill>
              <a:effectLst>
                <a:outerShdw blurRad="38100" dist="38100" dir="2700000" algn="tl">
                  <a:srgbClr val="000000">
                    <a:alpha val="43137"/>
                  </a:srgbClr>
                </a:outerShdw>
              </a:effectLst>
            </a:endParaRPr>
          </a:p>
        </p:txBody>
      </p:sp>
      <p:sp>
        <p:nvSpPr>
          <p:cNvPr id="19" name="TextBox 18"/>
          <p:cNvSpPr txBox="1"/>
          <p:nvPr/>
        </p:nvSpPr>
        <p:spPr>
          <a:xfrm>
            <a:off x="-36512" y="301755"/>
            <a:ext cx="9146714" cy="252441"/>
          </a:xfrm>
          <a:prstGeom prst="rect">
            <a:avLst/>
          </a:prstGeom>
          <a:noFill/>
        </p:spPr>
        <p:txBody>
          <a:bodyPr wrap="square" rtlCol="0" anchor="ctr">
            <a:spAutoFit/>
          </a:bodyPr>
          <a:lstStyle/>
          <a:p>
            <a:pPr algn="r">
              <a:lnSpc>
                <a:spcPts val="1200"/>
              </a:lnSpc>
              <a:spcBef>
                <a:spcPct val="50000"/>
              </a:spcBef>
              <a:defRPr/>
            </a:pPr>
            <a:r>
              <a:rPr lang="en-US" altLang="ko-KR" sz="1600" b="1" spc="300" dirty="0" smtClean="0">
                <a:solidFill>
                  <a:srgbClr val="FFFFFF"/>
                </a:solidFill>
                <a:effectLst>
                  <a:outerShdw blurRad="38100" dist="38100" dir="2700000" algn="tl">
                    <a:srgbClr val="000000">
                      <a:alpha val="43137"/>
                    </a:srgbClr>
                  </a:outerShdw>
                </a:effectLst>
              </a:rPr>
              <a:t>2013 </a:t>
            </a:r>
            <a:r>
              <a:rPr lang="ko-KR" altLang="en-US" sz="1600" b="1" spc="300" dirty="0" err="1" smtClean="0">
                <a:solidFill>
                  <a:srgbClr val="FFFFFF"/>
                </a:solidFill>
                <a:effectLst>
                  <a:outerShdw blurRad="38100" dist="38100" dir="2700000" algn="tl">
                    <a:srgbClr val="000000">
                      <a:alpha val="43137"/>
                    </a:srgbClr>
                  </a:outerShdw>
                </a:effectLst>
              </a:rPr>
              <a:t>국가암관리사업평가대회</a:t>
            </a:r>
            <a:endParaRPr lang="en-US" altLang="ko-KR" sz="1600" b="1" spc="300" dirty="0" smtClean="0">
              <a:solidFill>
                <a:srgbClr val="FFFFFF"/>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460180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p:cNvPicPr>
            <a:picLocks noChangeAspect="1" noChangeArrowheads="1"/>
          </p:cNvPicPr>
          <p:nvPr/>
        </p:nvPicPr>
        <p:blipFill rotWithShape="1">
          <a:blip r:embed="rId2" cstate="print"/>
          <a:srcRect l="1426" t="4021" r="2241" b="5260"/>
          <a:stretch/>
        </p:blipFill>
        <p:spPr bwMode="auto">
          <a:xfrm>
            <a:off x="0" y="0"/>
            <a:ext cx="9155410" cy="3857248"/>
          </a:xfrm>
          <a:prstGeom prst="rect">
            <a:avLst/>
          </a:prstGeom>
          <a:noFill/>
          <a:ln w="9525">
            <a:noFill/>
            <a:miter lim="800000"/>
            <a:headEnd/>
            <a:tailEnd/>
          </a:ln>
        </p:spPr>
      </p:pic>
      <p:sp>
        <p:nvSpPr>
          <p:cNvPr id="4" name="TextBox 3"/>
          <p:cNvSpPr txBox="1"/>
          <p:nvPr/>
        </p:nvSpPr>
        <p:spPr>
          <a:xfrm>
            <a:off x="7989388" y="3584049"/>
            <a:ext cx="1119116" cy="276999"/>
          </a:xfrm>
          <a:prstGeom prst="rect">
            <a:avLst/>
          </a:prstGeom>
          <a:noFill/>
        </p:spPr>
        <p:txBody>
          <a:bodyPr wrap="square" rtlCol="0">
            <a:spAutoFit/>
            <a:scene3d>
              <a:camera prst="orthographicFront"/>
              <a:lightRig rig="threePt" dir="t"/>
            </a:scene3d>
            <a:sp3d extrusionH="57150">
              <a:bevelT w="38100" h="38100"/>
            </a:sp3d>
          </a:bodyPr>
          <a:lstStyle/>
          <a:p>
            <a:pPr algn="ctr"/>
            <a:r>
              <a:rPr lang="en-US" altLang="ko-KR" sz="1200" b="1" spc="-150" dirty="0" smtClean="0">
                <a:solidFill>
                  <a:srgbClr val="0070C0"/>
                </a:solidFill>
              </a:rPr>
              <a:t>(2013. 10. 25</a:t>
            </a:r>
            <a:r>
              <a:rPr lang="en-US" altLang="ko-KR" sz="1200" b="1" dirty="0" smtClean="0">
                <a:solidFill>
                  <a:srgbClr val="0070C0"/>
                </a:solidFill>
              </a:rPr>
              <a:t>)</a:t>
            </a:r>
            <a:endParaRPr lang="en-US" altLang="ko-KR" sz="1400" b="1" dirty="0">
              <a:solidFill>
                <a:srgbClr val="0070C0"/>
              </a:solidFill>
            </a:endParaRPr>
          </a:p>
        </p:txBody>
      </p:sp>
      <p:pic>
        <p:nvPicPr>
          <p:cNvPr id="181250" name="Picture 2"/>
          <p:cNvPicPr>
            <a:picLocks noChangeAspect="1" noChangeArrowheads="1"/>
          </p:cNvPicPr>
          <p:nvPr/>
        </p:nvPicPr>
        <p:blipFill>
          <a:blip r:embed="rId3" cstate="print">
            <a:lum bright="10000"/>
          </a:blip>
          <a:srcRect/>
          <a:stretch>
            <a:fillRect/>
          </a:stretch>
        </p:blipFill>
        <p:spPr bwMode="auto">
          <a:xfrm>
            <a:off x="1907704" y="4077072"/>
            <a:ext cx="5070393" cy="2492896"/>
          </a:xfrm>
          <a:prstGeom prst="rect">
            <a:avLst/>
          </a:prstGeom>
          <a:noFill/>
          <a:ln w="9525">
            <a:noFill/>
            <a:miter lim="800000"/>
            <a:headEnd/>
            <a:tailEnd/>
          </a:ln>
        </p:spPr>
      </p:pic>
    </p:spTree>
    <p:extLst>
      <p:ext uri="{BB962C8B-B14F-4D97-AF65-F5344CB8AC3E}">
        <p14:creationId xmlns:p14="http://schemas.microsoft.com/office/powerpoint/2010/main" val="24520825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224136" y="406405"/>
            <a:ext cx="7452320" cy="646331"/>
          </a:xfrm>
          <a:prstGeom prst="rect">
            <a:avLst/>
          </a:prstGeom>
          <a:noFill/>
        </p:spPr>
        <p:txBody>
          <a:bodyPr wrap="square" rtlCol="0">
            <a:spAutoFit/>
            <a:scene3d>
              <a:camera prst="orthographicFront"/>
              <a:lightRig rig="threePt" dir="t"/>
            </a:scene3d>
            <a:sp3d extrusionH="57150">
              <a:bevelT w="38100" h="38100"/>
            </a:sp3d>
          </a:bodyPr>
          <a:lstStyle/>
          <a:p>
            <a:r>
              <a:rPr lang="en-US" altLang="ko-KR" sz="3600" b="1" dirty="0" smtClean="0">
                <a:solidFill>
                  <a:srgbClr val="0070C0"/>
                </a:solidFill>
              </a:rPr>
              <a:t>100</a:t>
            </a:r>
            <a:r>
              <a:rPr lang="ko-KR" altLang="en-US" sz="3600" b="1" dirty="0" smtClean="0">
                <a:solidFill>
                  <a:srgbClr val="0070C0"/>
                </a:solidFill>
              </a:rPr>
              <a:t>세 건강과 행복</a:t>
            </a:r>
            <a:r>
              <a:rPr lang="en-US" altLang="ko-KR" sz="3600" b="1" dirty="0" smtClean="0">
                <a:solidFill>
                  <a:srgbClr val="0070C0"/>
                </a:solidFill>
              </a:rPr>
              <a:t>: </a:t>
            </a:r>
            <a:r>
              <a:rPr lang="ko-KR" altLang="en-US" sz="3600" b="1" dirty="0" err="1" smtClean="0">
                <a:solidFill>
                  <a:srgbClr val="0070C0"/>
                </a:solidFill>
              </a:rPr>
              <a:t>행복론</a:t>
            </a:r>
            <a:endParaRPr lang="ko-KR" altLang="en-US" sz="3600" b="1" dirty="0">
              <a:solidFill>
                <a:srgbClr val="0070C0"/>
              </a:solidFill>
            </a:endParaRPr>
          </a:p>
        </p:txBody>
      </p:sp>
      <p:sp>
        <p:nvSpPr>
          <p:cNvPr id="11" name="내용 개체 틀 2"/>
          <p:cNvSpPr txBox="1">
            <a:spLocks/>
          </p:cNvSpPr>
          <p:nvPr/>
        </p:nvSpPr>
        <p:spPr>
          <a:xfrm>
            <a:off x="709736" y="1312172"/>
            <a:ext cx="8434264" cy="892692"/>
          </a:xfrm>
          <a:prstGeom prst="rect">
            <a:avLst/>
          </a:prstGeom>
        </p:spPr>
        <p:txBody>
          <a:bodyPr anchor="ctr"/>
          <a:lstStyle>
            <a:lvl1pPr marL="342900" indent="-342900" algn="l" rtl="0" eaLnBrk="0" fontAlgn="base" latinLnBrk="1" hangingPunct="0">
              <a:spcBef>
                <a:spcPct val="20000"/>
              </a:spcBef>
              <a:spcAft>
                <a:spcPct val="0"/>
              </a:spcAft>
              <a:buClr>
                <a:schemeClr val="tx2"/>
              </a:buClr>
              <a:buSzPct val="115000"/>
              <a:buFont typeface="Wingdings" pitchFamily="2" charset="2"/>
              <a:buChar char="§"/>
              <a:defRPr kumimoji="1" sz="3200">
                <a:solidFill>
                  <a:schemeClr val="tx1"/>
                </a:solidFill>
                <a:latin typeface="+mn-lt"/>
                <a:ea typeface="+mn-ea"/>
                <a:cs typeface="+mn-cs"/>
              </a:defRPr>
            </a:lvl1pPr>
            <a:lvl2pPr marL="742950" indent="-285750" algn="l" rtl="0" eaLnBrk="0" fontAlgn="base" latinLnBrk="1" hangingPunct="0">
              <a:spcBef>
                <a:spcPct val="20000"/>
              </a:spcBef>
              <a:spcAft>
                <a:spcPct val="0"/>
              </a:spcAft>
              <a:buClr>
                <a:schemeClr val="accent1"/>
              </a:buClr>
              <a:buFont typeface="Wingdings" pitchFamily="2" charset="2"/>
              <a:buChar char="§"/>
              <a:defRPr kumimoji="1" sz="2800">
                <a:solidFill>
                  <a:schemeClr val="tx1"/>
                </a:solidFill>
                <a:latin typeface="+mn-lt"/>
                <a:ea typeface="+mn-ea"/>
              </a:defRPr>
            </a:lvl2pPr>
            <a:lvl3pPr marL="1143000" indent="-228600" algn="l" rtl="0" eaLnBrk="0" fontAlgn="base" latinLnBrk="1" hangingPunct="0">
              <a:spcBef>
                <a:spcPct val="20000"/>
              </a:spcBef>
              <a:spcAft>
                <a:spcPct val="0"/>
              </a:spcAft>
              <a:buChar char="•"/>
              <a:defRPr kumimoji="1" sz="2400">
                <a:solidFill>
                  <a:schemeClr val="tx1"/>
                </a:solidFill>
                <a:latin typeface="+mn-lt"/>
                <a:ea typeface="+mn-ea"/>
              </a:defRPr>
            </a:lvl3pPr>
            <a:lvl4pPr marL="1600200" indent="-228600" algn="l" rtl="0" eaLnBrk="0" fontAlgn="base" latinLnBrk="1" hangingPunct="0">
              <a:spcBef>
                <a:spcPct val="20000"/>
              </a:spcBef>
              <a:spcAft>
                <a:spcPct val="0"/>
              </a:spcAft>
              <a:buChar char="–"/>
              <a:defRPr kumimoji="1" sz="2000">
                <a:solidFill>
                  <a:schemeClr val="tx1"/>
                </a:solidFill>
                <a:latin typeface="+mn-lt"/>
                <a:ea typeface="+mn-ea"/>
              </a:defRPr>
            </a:lvl4pPr>
            <a:lvl5pPr marL="2057400" indent="-228600" algn="l" rtl="0" eaLnBrk="0" fontAlgn="base" latinLnBrk="1" hangingPunct="0">
              <a:spcBef>
                <a:spcPct val="20000"/>
              </a:spcBef>
              <a:spcAft>
                <a:spcPct val="0"/>
              </a:spcAft>
              <a:buChar char="»"/>
              <a:defRPr kumimoji="1" sz="2000">
                <a:solidFill>
                  <a:schemeClr val="tx1"/>
                </a:solidFill>
                <a:latin typeface="+mn-lt"/>
                <a:ea typeface="+mn-ea"/>
              </a:defRPr>
            </a:lvl5pPr>
            <a:lvl6pPr marL="2514600" indent="-228600" algn="l" rtl="0" eaLnBrk="1" fontAlgn="base" latinLnBrk="1" hangingPunct="1">
              <a:spcBef>
                <a:spcPct val="20000"/>
              </a:spcBef>
              <a:spcAft>
                <a:spcPct val="0"/>
              </a:spcAft>
              <a:buChar char="»"/>
              <a:defRPr kumimoji="1" sz="2000">
                <a:solidFill>
                  <a:schemeClr val="tx1"/>
                </a:solidFill>
                <a:latin typeface="+mn-lt"/>
                <a:ea typeface="+mn-ea"/>
              </a:defRPr>
            </a:lvl6pPr>
            <a:lvl7pPr marL="2971800" indent="-228600" algn="l" rtl="0" eaLnBrk="1" fontAlgn="base" latinLnBrk="1" hangingPunct="1">
              <a:spcBef>
                <a:spcPct val="20000"/>
              </a:spcBef>
              <a:spcAft>
                <a:spcPct val="0"/>
              </a:spcAft>
              <a:buChar char="»"/>
              <a:defRPr kumimoji="1" sz="2000">
                <a:solidFill>
                  <a:schemeClr val="tx1"/>
                </a:solidFill>
                <a:latin typeface="+mn-lt"/>
                <a:ea typeface="+mn-ea"/>
              </a:defRPr>
            </a:lvl7pPr>
            <a:lvl8pPr marL="3429000" indent="-228600" algn="l" rtl="0" eaLnBrk="1" fontAlgn="base" latinLnBrk="1" hangingPunct="1">
              <a:spcBef>
                <a:spcPct val="20000"/>
              </a:spcBef>
              <a:spcAft>
                <a:spcPct val="0"/>
              </a:spcAft>
              <a:buChar char="»"/>
              <a:defRPr kumimoji="1" sz="2000">
                <a:solidFill>
                  <a:schemeClr val="tx1"/>
                </a:solidFill>
                <a:latin typeface="+mn-lt"/>
                <a:ea typeface="+mn-ea"/>
              </a:defRPr>
            </a:lvl8pPr>
            <a:lvl9pPr marL="3886200" indent="-228600" algn="l" rtl="0" eaLnBrk="1" fontAlgn="base" latinLnBrk="1" hangingPunct="1">
              <a:spcBef>
                <a:spcPct val="20000"/>
              </a:spcBef>
              <a:spcAft>
                <a:spcPct val="0"/>
              </a:spcAft>
              <a:buChar char="»"/>
              <a:defRPr kumimoji="1" sz="2000">
                <a:solidFill>
                  <a:schemeClr val="tx1"/>
                </a:solidFill>
                <a:latin typeface="+mn-lt"/>
                <a:ea typeface="+mn-ea"/>
              </a:defRPr>
            </a:lvl9pPr>
          </a:lstStyle>
          <a:p>
            <a:pPr marL="0" marR="0" lvl="0" indent="0" algn="l" defTabSz="914400" rtl="0" eaLnBrk="0" fontAlgn="base" latinLnBrk="1" hangingPunct="0">
              <a:lnSpc>
                <a:spcPct val="100000"/>
              </a:lnSpc>
              <a:spcBef>
                <a:spcPct val="20000"/>
              </a:spcBef>
              <a:spcAft>
                <a:spcPct val="0"/>
              </a:spcAft>
              <a:buClr>
                <a:srgbClr val="94CAE8"/>
              </a:buClr>
              <a:buSzPct val="115000"/>
              <a:buFont typeface="Wingdings" pitchFamily="2" charset="2"/>
              <a:buNone/>
              <a:tabLst/>
              <a:defRPr/>
            </a:pPr>
            <a:r>
              <a:rPr kumimoji="1" lang="ko-KR" altLang="en-US" sz="3200" b="1" i="0" u="none" strike="noStrike" kern="0" cap="none" spc="0" normalizeH="0" baseline="0" noProof="0" dirty="0" smtClean="0">
                <a:ln>
                  <a:noFill/>
                </a:ln>
                <a:solidFill>
                  <a:srgbClr val="FF5050"/>
                </a:solidFill>
                <a:effectLst/>
                <a:uLnTx/>
                <a:uFillTx/>
                <a:latin typeface="맑은 고딕" pitchFamily="50" charset="-127"/>
                <a:ea typeface="맑은 고딕" pitchFamily="50" charset="-127"/>
                <a:cs typeface="Arial Unicode MS" pitchFamily="50" charset="-127"/>
              </a:rPr>
              <a:t>중국 고대 오복 </a:t>
            </a:r>
            <a:r>
              <a:rPr kumimoji="1" lang="en-US" altLang="ko-KR" sz="3200" b="1" i="0" u="none" strike="noStrike" kern="0" cap="none" spc="0" normalizeH="0" baseline="0" noProof="0" dirty="0" smtClean="0">
                <a:ln>
                  <a:noFill/>
                </a:ln>
                <a:solidFill>
                  <a:srgbClr val="FF5050"/>
                </a:solidFill>
                <a:effectLst/>
                <a:uLnTx/>
                <a:uFillTx/>
                <a:latin typeface="맑은 고딕" pitchFamily="50" charset="-127"/>
                <a:ea typeface="맑은 고딕" pitchFamily="50" charset="-127"/>
                <a:cs typeface="Arial Unicode MS" pitchFamily="50" charset="-127"/>
              </a:rPr>
              <a:t>(</a:t>
            </a:r>
            <a:r>
              <a:rPr kumimoji="1" lang="ko-KR" altLang="en-US" sz="3200" b="1" i="0" u="none" strike="noStrike" kern="0" cap="none" spc="0" normalizeH="0" baseline="0" noProof="0" dirty="0" smtClean="0">
                <a:ln>
                  <a:noFill/>
                </a:ln>
                <a:solidFill>
                  <a:srgbClr val="FF5050"/>
                </a:solidFill>
                <a:effectLst/>
                <a:uLnTx/>
                <a:uFillTx/>
                <a:latin typeface="맑은 고딕" pitchFamily="50" charset="-127"/>
                <a:ea typeface="맑은 고딕" pitchFamily="50" charset="-127"/>
                <a:cs typeface="Arial Unicode MS" pitchFamily="50" charset="-127"/>
              </a:rPr>
              <a:t>五福</a:t>
            </a:r>
            <a:r>
              <a:rPr kumimoji="1" lang="en-US" altLang="ko-KR" sz="3200" b="1" i="0" u="none" strike="noStrike" kern="0" cap="none" spc="0" normalizeH="0" baseline="0" noProof="0" dirty="0" smtClean="0">
                <a:ln>
                  <a:noFill/>
                </a:ln>
                <a:solidFill>
                  <a:srgbClr val="FF5050"/>
                </a:solidFill>
                <a:effectLst/>
                <a:uLnTx/>
                <a:uFillTx/>
                <a:latin typeface="맑은 고딕" pitchFamily="50" charset="-127"/>
                <a:ea typeface="맑은 고딕" pitchFamily="50" charset="-127"/>
                <a:cs typeface="Arial Unicode MS" pitchFamily="50" charset="-127"/>
              </a:rPr>
              <a:t>) </a:t>
            </a:r>
            <a:r>
              <a:rPr kumimoji="1" lang="en-US" altLang="ko-KR" sz="1800" b="1" i="0" u="none" strike="noStrike" kern="0" cap="none" spc="0" normalizeH="0" baseline="0" noProof="0" dirty="0" smtClean="0">
                <a:ln>
                  <a:noFill/>
                </a:ln>
                <a:effectLst/>
                <a:uLnTx/>
                <a:uFillTx/>
                <a:latin typeface="맑은 고딕" pitchFamily="50" charset="-127"/>
                <a:ea typeface="맑은 고딕" pitchFamily="50" charset="-127"/>
                <a:cs typeface="+mn-cs"/>
              </a:rPr>
              <a:t>《</a:t>
            </a:r>
            <a:r>
              <a:rPr kumimoji="1" lang="ko-KR" altLang="en-US" sz="1800" b="1" i="0" u="none" strike="noStrike" kern="0" cap="none" spc="0" normalizeH="0" baseline="0" noProof="0" dirty="0" smtClean="0">
                <a:ln>
                  <a:noFill/>
                </a:ln>
                <a:effectLst/>
                <a:uLnTx/>
                <a:uFillTx/>
                <a:latin typeface="맑은 고딕" pitchFamily="50" charset="-127"/>
                <a:ea typeface="맑은 고딕" pitchFamily="50" charset="-127"/>
                <a:cs typeface="+mn-cs"/>
              </a:rPr>
              <a:t>상서</a:t>
            </a:r>
            <a:r>
              <a:rPr kumimoji="1" lang="en-US" altLang="ko-KR" sz="1800" b="1" i="0" u="none" strike="noStrike" kern="0" cap="none" spc="0" normalizeH="0" baseline="0" noProof="0" dirty="0" smtClean="0">
                <a:ln>
                  <a:noFill/>
                </a:ln>
                <a:effectLst/>
                <a:uLnTx/>
                <a:uFillTx/>
                <a:latin typeface="맑은 고딕" pitchFamily="50" charset="-127"/>
                <a:ea typeface="맑은 고딕" pitchFamily="50" charset="-127"/>
                <a:cs typeface="+mn-cs"/>
              </a:rPr>
              <a:t>(</a:t>
            </a:r>
            <a:r>
              <a:rPr kumimoji="1" lang="ko-KR" altLang="en-US" sz="1800" b="1" i="0" u="none" strike="noStrike" kern="0" cap="none" spc="0" normalizeH="0" baseline="0" noProof="0" dirty="0" smtClean="0">
                <a:ln>
                  <a:noFill/>
                </a:ln>
                <a:effectLst/>
                <a:uLnTx/>
                <a:uFillTx/>
                <a:latin typeface="맑은 고딕" pitchFamily="50" charset="-127"/>
                <a:ea typeface="맑은 고딕" pitchFamily="50" charset="-127"/>
                <a:cs typeface="+mn-cs"/>
              </a:rPr>
              <a:t>尙書</a:t>
            </a:r>
            <a:r>
              <a:rPr kumimoji="1" lang="en-US" altLang="ko-KR" sz="1800" b="1" i="0" u="none" strike="noStrike" kern="0" cap="none" spc="0" normalizeH="0" baseline="0" noProof="0" dirty="0" smtClean="0">
                <a:ln>
                  <a:noFill/>
                </a:ln>
                <a:effectLst/>
                <a:uLnTx/>
                <a:uFillTx/>
                <a:latin typeface="맑은 고딕" pitchFamily="50" charset="-127"/>
                <a:ea typeface="맑은 고딕" pitchFamily="50" charset="-127"/>
                <a:cs typeface="+mn-cs"/>
              </a:rPr>
              <a:t>)》</a:t>
            </a:r>
            <a:r>
              <a:rPr kumimoji="1" lang="ko-KR" altLang="en-US" sz="1800" b="1" i="0" u="none" strike="noStrike" kern="0" cap="none" spc="0" normalizeH="0" baseline="0" noProof="0" dirty="0" err="1" smtClean="0">
                <a:ln>
                  <a:noFill/>
                </a:ln>
                <a:effectLst/>
                <a:uLnTx/>
                <a:uFillTx/>
                <a:latin typeface="맑은 고딕" pitchFamily="50" charset="-127"/>
                <a:ea typeface="맑은 고딕" pitchFamily="50" charset="-127"/>
                <a:cs typeface="+mn-cs"/>
              </a:rPr>
              <a:t>홍범편</a:t>
            </a:r>
            <a:r>
              <a:rPr kumimoji="1" lang="en-US" altLang="ko-KR" sz="1800" b="1" i="0" u="none" strike="noStrike" kern="0" cap="none" spc="0" normalizeH="0" baseline="0" noProof="0" dirty="0" smtClean="0">
                <a:ln>
                  <a:noFill/>
                </a:ln>
                <a:effectLst/>
                <a:uLnTx/>
                <a:uFillTx/>
                <a:latin typeface="맑은 고딕" pitchFamily="50" charset="-127"/>
                <a:ea typeface="맑은 고딕" pitchFamily="50" charset="-127"/>
                <a:cs typeface="+mn-cs"/>
              </a:rPr>
              <a:t>(</a:t>
            </a:r>
            <a:r>
              <a:rPr kumimoji="1" lang="ko-KR" altLang="en-US" sz="1800" b="1" i="0" u="none" strike="noStrike" kern="0" cap="none" spc="0" normalizeH="0" baseline="0" noProof="0" dirty="0" err="1" smtClean="0">
                <a:ln>
                  <a:noFill/>
                </a:ln>
                <a:effectLst/>
                <a:uLnTx/>
                <a:uFillTx/>
                <a:latin typeface="맑은 고딕" pitchFamily="50" charset="-127"/>
                <a:ea typeface="맑은 고딕" pitchFamily="50" charset="-127"/>
                <a:cs typeface="+mn-cs"/>
              </a:rPr>
              <a:t>洪範篇</a:t>
            </a:r>
            <a:r>
              <a:rPr kumimoji="1" lang="en-US" altLang="ko-KR" sz="1800" b="1" i="0" u="none" strike="noStrike" kern="0" cap="none" spc="0" normalizeH="0" baseline="0" noProof="0" dirty="0" smtClean="0">
                <a:ln>
                  <a:noFill/>
                </a:ln>
                <a:effectLst/>
                <a:uLnTx/>
                <a:uFillTx/>
                <a:latin typeface="맑은 고딕" pitchFamily="50" charset="-127"/>
                <a:ea typeface="맑은 고딕" pitchFamily="50" charset="-127"/>
                <a:cs typeface="+mn-cs"/>
              </a:rPr>
              <a:t>)</a:t>
            </a:r>
            <a:endParaRPr kumimoji="1" lang="en-US" altLang="ko-KR" sz="3200" b="1" i="0" u="none" strike="noStrike" kern="0" cap="none" spc="0" normalizeH="0" baseline="0" noProof="0" dirty="0" smtClean="0">
              <a:ln>
                <a:noFill/>
              </a:ln>
              <a:effectLst/>
              <a:uLnTx/>
              <a:uFillTx/>
              <a:latin typeface="맑은 고딕" pitchFamily="50" charset="-127"/>
              <a:ea typeface="맑은 고딕" pitchFamily="50" charset="-127"/>
              <a:cs typeface="+mn-cs"/>
            </a:endParaRPr>
          </a:p>
        </p:txBody>
      </p:sp>
      <p:sp>
        <p:nvSpPr>
          <p:cNvPr id="12" name="직사각형 11"/>
          <p:cNvSpPr/>
          <p:nvPr/>
        </p:nvSpPr>
        <p:spPr>
          <a:xfrm>
            <a:off x="899592" y="4442339"/>
            <a:ext cx="7776864" cy="96641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a:spAutoFit/>
          </a:bodyPr>
          <a:lstStyle/>
          <a:p>
            <a:pPr marR="0" lvl="0" defTabSz="914400" eaLnBrk="0" fontAlgn="base" latinLnBrk="0" hangingPunct="0">
              <a:lnSpc>
                <a:spcPct val="100000"/>
              </a:lnSpc>
              <a:spcBef>
                <a:spcPct val="20000"/>
              </a:spcBef>
              <a:spcAft>
                <a:spcPct val="0"/>
              </a:spcAft>
              <a:buClr>
                <a:srgbClr val="94CAE8"/>
              </a:buClr>
              <a:buSzPct val="115000"/>
              <a:tabLst/>
              <a:defRPr/>
            </a:pPr>
            <a:r>
              <a:rPr kumimoji="1" lang="ko-KR" altLang="en-US" sz="2800" b="1" i="0" u="none" strike="noStrike" kern="0" cap="none" spc="0" normalizeH="0" baseline="0" noProof="0" dirty="0" smtClean="0">
                <a:ln>
                  <a:noFill/>
                </a:ln>
                <a:solidFill>
                  <a:srgbClr val="FF5050"/>
                </a:solidFill>
                <a:effectLst/>
                <a:uLnTx/>
                <a:uFillTx/>
                <a:cs typeface="Arial Unicode MS" pitchFamily="50" charset="-127"/>
              </a:rPr>
              <a:t>서민들이 바라는 오복 </a:t>
            </a:r>
            <a:r>
              <a:rPr kumimoji="1" lang="en-US" altLang="ko-KR" sz="2800" b="1" i="0" u="none" strike="noStrike" kern="0" cap="none" spc="0" normalizeH="0" baseline="0" noProof="0" dirty="0" smtClean="0">
                <a:ln>
                  <a:noFill/>
                </a:ln>
                <a:solidFill>
                  <a:srgbClr val="FF5050"/>
                </a:solidFill>
                <a:effectLst/>
                <a:uLnTx/>
                <a:uFillTx/>
                <a:cs typeface="Arial Unicode MS" pitchFamily="50" charset="-127"/>
              </a:rPr>
              <a:t>(</a:t>
            </a:r>
            <a:r>
              <a:rPr kumimoji="1" lang="ko-KR" altLang="en-US" sz="2800" b="1" i="0" u="none" strike="noStrike" kern="0" cap="none" spc="0" normalizeH="0" baseline="0" noProof="0" dirty="0" smtClean="0">
                <a:ln>
                  <a:noFill/>
                </a:ln>
                <a:solidFill>
                  <a:srgbClr val="FF5050"/>
                </a:solidFill>
                <a:effectLst/>
                <a:uLnTx/>
                <a:uFillTx/>
                <a:cs typeface="Arial Unicode MS" pitchFamily="50" charset="-127"/>
              </a:rPr>
              <a:t>五福</a:t>
            </a:r>
            <a:r>
              <a:rPr kumimoji="1" lang="en-US" altLang="ko-KR" sz="2800" b="1" i="0" u="none" strike="noStrike" kern="0" cap="none" spc="0" normalizeH="0" baseline="0" noProof="0" dirty="0" smtClean="0">
                <a:ln>
                  <a:noFill/>
                </a:ln>
                <a:solidFill>
                  <a:srgbClr val="FF5050"/>
                </a:solidFill>
                <a:effectLst/>
                <a:uLnTx/>
                <a:uFillTx/>
                <a:cs typeface="Arial Unicode MS" pitchFamily="50" charset="-127"/>
              </a:rPr>
              <a:t>) </a:t>
            </a:r>
            <a:r>
              <a:rPr kumimoji="1" lang="ko-KR" altLang="en-US" sz="1800" b="1" i="0" u="none" strike="noStrike" kern="0" cap="none" spc="0" normalizeH="0" baseline="0" noProof="0" dirty="0" err="1" smtClean="0">
                <a:ln>
                  <a:noFill/>
                </a:ln>
                <a:effectLst/>
                <a:uLnTx/>
                <a:uFillTx/>
              </a:rPr>
              <a:t>통속편</a:t>
            </a:r>
            <a:r>
              <a:rPr kumimoji="1" lang="en-US" altLang="ko-KR" sz="1800" b="1" i="0" u="none" strike="noStrike" kern="0" cap="none" spc="0" normalizeH="0" baseline="0" noProof="0" dirty="0" smtClean="0">
                <a:ln>
                  <a:noFill/>
                </a:ln>
                <a:effectLst/>
                <a:uLnTx/>
                <a:uFillTx/>
              </a:rPr>
              <a:t>(</a:t>
            </a:r>
            <a:r>
              <a:rPr kumimoji="1" lang="ko-KR" altLang="en-US" sz="1800" b="1" i="0" u="none" strike="noStrike" kern="0" cap="none" spc="0" normalizeH="0" baseline="0" noProof="0" dirty="0" err="1" smtClean="0">
                <a:ln>
                  <a:noFill/>
                </a:ln>
                <a:effectLst/>
                <a:uLnTx/>
                <a:uFillTx/>
              </a:rPr>
              <a:t>通俗編</a:t>
            </a:r>
            <a:r>
              <a:rPr kumimoji="1" lang="ko-KR" altLang="en-US" sz="1800" b="1" i="0" u="none" strike="noStrike" kern="0" cap="none" spc="0" normalizeH="0" baseline="0" noProof="0" dirty="0" smtClean="0">
                <a:ln>
                  <a:noFill/>
                </a:ln>
                <a:effectLst/>
                <a:uLnTx/>
                <a:uFillTx/>
              </a:rPr>
              <a:t> </a:t>
            </a:r>
            <a:r>
              <a:rPr kumimoji="1" lang="en-US" altLang="ko-KR" sz="1800" b="1" i="0" u="none" strike="noStrike" kern="0" cap="none" spc="0" normalizeH="0" baseline="0" noProof="0" dirty="0" smtClean="0">
                <a:ln>
                  <a:noFill/>
                </a:ln>
                <a:effectLst/>
                <a:uLnTx/>
                <a:uFillTx/>
              </a:rPr>
              <a:t>)</a:t>
            </a:r>
          </a:p>
          <a:p>
            <a:pPr marR="0" lvl="0" defTabSz="914400" eaLnBrk="0" fontAlgn="base" latinLnBrk="0" hangingPunct="0">
              <a:lnSpc>
                <a:spcPct val="100000"/>
              </a:lnSpc>
              <a:spcBef>
                <a:spcPct val="20000"/>
              </a:spcBef>
              <a:spcAft>
                <a:spcPct val="0"/>
              </a:spcAft>
              <a:buClr>
                <a:srgbClr val="94CAE8"/>
              </a:buClr>
              <a:buSzPct val="115000"/>
              <a:tabLst/>
              <a:defRPr/>
            </a:pPr>
            <a:endParaRPr kumimoji="1" lang="en-US" altLang="ko-KR" sz="600" b="1" i="0" u="none" strike="noStrike" kern="0" cap="none" spc="0" normalizeH="0" baseline="0" noProof="0" dirty="0" smtClean="0">
              <a:ln>
                <a:noFill/>
              </a:ln>
              <a:solidFill>
                <a:srgbClr val="FF5050"/>
              </a:solidFill>
              <a:effectLst/>
              <a:uLnTx/>
              <a:uFillTx/>
            </a:endParaRPr>
          </a:p>
          <a:p>
            <a:pPr marR="0" lvl="0" defTabSz="914400" eaLnBrk="0" fontAlgn="base" latinLnBrk="0" hangingPunct="0">
              <a:lnSpc>
                <a:spcPct val="100000"/>
              </a:lnSpc>
              <a:spcBef>
                <a:spcPct val="20000"/>
              </a:spcBef>
              <a:spcAft>
                <a:spcPct val="0"/>
              </a:spcAft>
              <a:buClr>
                <a:srgbClr val="94CAE8"/>
              </a:buClr>
              <a:buSzPct val="115000"/>
              <a:tabLst/>
              <a:defRPr/>
            </a:pPr>
            <a:r>
              <a:rPr kumimoji="1" lang="ko-KR" altLang="en-US" sz="1800" b="1" i="0" u="none" strike="noStrike" kern="0" cap="none" spc="0" normalizeH="0" baseline="0" noProof="0" dirty="0" smtClean="0">
                <a:ln>
                  <a:noFill/>
                </a:ln>
                <a:solidFill>
                  <a:srgbClr val="0A2068">
                    <a:lumMod val="60000"/>
                    <a:lumOff val="40000"/>
                  </a:srgbClr>
                </a:solidFill>
                <a:effectLst/>
                <a:uLnTx/>
                <a:uFillTx/>
              </a:rPr>
              <a:t>     </a:t>
            </a:r>
            <a:r>
              <a:rPr kumimoji="1" lang="ko-KR" altLang="en-US" sz="1800" b="1" i="0" u="none" strike="noStrike" kern="0" cap="none" spc="0" normalizeH="0" baseline="0" noProof="0" dirty="0" smtClean="0">
                <a:ln>
                  <a:noFill/>
                </a:ln>
                <a:effectLst/>
                <a:uLnTx/>
                <a:uFillTx/>
              </a:rPr>
              <a:t>수 </a:t>
            </a:r>
            <a:r>
              <a:rPr kumimoji="1" lang="en-US" altLang="ko-KR" sz="1800" b="1" i="0" u="none" strike="noStrike" kern="0" cap="none" spc="0" normalizeH="0" baseline="0" noProof="0" dirty="0" smtClean="0">
                <a:ln>
                  <a:noFill/>
                </a:ln>
                <a:effectLst/>
                <a:uLnTx/>
                <a:uFillTx/>
              </a:rPr>
              <a:t>(</a:t>
            </a:r>
            <a:r>
              <a:rPr kumimoji="1" lang="ko-KR" altLang="en-US" sz="1800" b="1" i="0" u="none" strike="noStrike" kern="0" cap="none" spc="0" normalizeH="0" baseline="0" noProof="0" dirty="0" smtClean="0">
                <a:ln>
                  <a:noFill/>
                </a:ln>
                <a:effectLst/>
                <a:uLnTx/>
                <a:uFillTx/>
              </a:rPr>
              <a:t>壽</a:t>
            </a:r>
            <a:r>
              <a:rPr kumimoji="1" lang="en-US" altLang="ko-KR" sz="1800" b="1" i="0" u="none" strike="noStrike" kern="0" cap="none" spc="0" normalizeH="0" baseline="0" noProof="0" dirty="0" smtClean="0">
                <a:ln>
                  <a:noFill/>
                </a:ln>
                <a:effectLst/>
                <a:uLnTx/>
                <a:uFillTx/>
              </a:rPr>
              <a:t>) · </a:t>
            </a:r>
            <a:r>
              <a:rPr kumimoji="1" lang="ko-KR" altLang="en-US" sz="1800" b="1" i="0" u="none" strike="noStrike" kern="0" cap="none" spc="0" normalizeH="0" baseline="0" noProof="0" dirty="0" smtClean="0">
                <a:ln>
                  <a:noFill/>
                </a:ln>
                <a:effectLst/>
                <a:uLnTx/>
                <a:uFillTx/>
              </a:rPr>
              <a:t>부 </a:t>
            </a:r>
            <a:r>
              <a:rPr kumimoji="1" lang="en-US" altLang="ko-KR" sz="1800" b="1" i="0" u="none" strike="noStrike" kern="0" cap="none" spc="0" normalizeH="0" baseline="0" noProof="0" dirty="0" smtClean="0">
                <a:ln>
                  <a:noFill/>
                </a:ln>
                <a:effectLst/>
                <a:uLnTx/>
                <a:uFillTx/>
              </a:rPr>
              <a:t>(</a:t>
            </a:r>
            <a:r>
              <a:rPr kumimoji="1" lang="ko-KR" altLang="en-US" sz="1800" b="1" i="0" u="none" strike="noStrike" kern="0" cap="none" spc="0" normalizeH="0" baseline="0" noProof="0" dirty="0" smtClean="0">
                <a:ln>
                  <a:noFill/>
                </a:ln>
                <a:effectLst/>
                <a:uLnTx/>
                <a:uFillTx/>
              </a:rPr>
              <a:t>富</a:t>
            </a:r>
            <a:r>
              <a:rPr kumimoji="1" lang="en-US" altLang="ko-KR" sz="1800" b="1" i="0" u="none" strike="noStrike" kern="0" cap="none" spc="0" normalizeH="0" baseline="0" noProof="0" dirty="0" smtClean="0">
                <a:ln>
                  <a:noFill/>
                </a:ln>
                <a:effectLst/>
                <a:uLnTx/>
                <a:uFillTx/>
              </a:rPr>
              <a:t>) · </a:t>
            </a:r>
            <a:r>
              <a:rPr kumimoji="1" lang="ko-KR" altLang="en-US" sz="1800" b="1" i="0" u="none" strike="noStrike" kern="0" cap="none" spc="0" normalizeH="0" baseline="0" noProof="0" dirty="0" smtClean="0">
                <a:ln>
                  <a:noFill/>
                </a:ln>
                <a:effectLst/>
                <a:uLnTx/>
                <a:uFillTx/>
              </a:rPr>
              <a:t>귀 </a:t>
            </a:r>
            <a:r>
              <a:rPr kumimoji="1" lang="en-US" altLang="ko-KR" sz="1800" b="1" i="0" u="none" strike="noStrike" kern="0" cap="none" spc="0" normalizeH="0" baseline="0" noProof="0" dirty="0" smtClean="0">
                <a:ln>
                  <a:noFill/>
                </a:ln>
                <a:effectLst/>
                <a:uLnTx/>
                <a:uFillTx/>
              </a:rPr>
              <a:t>(</a:t>
            </a:r>
            <a:r>
              <a:rPr kumimoji="1" lang="ko-KR" altLang="en-US" sz="1800" b="1" i="0" u="none" strike="noStrike" kern="0" cap="none" spc="0" normalizeH="0" baseline="0" noProof="0" dirty="0" smtClean="0">
                <a:ln>
                  <a:noFill/>
                </a:ln>
                <a:effectLst/>
                <a:uLnTx/>
                <a:uFillTx/>
              </a:rPr>
              <a:t>貴</a:t>
            </a:r>
            <a:r>
              <a:rPr kumimoji="1" lang="en-US" altLang="ko-KR" sz="1800" b="1" i="0" u="none" strike="noStrike" kern="0" cap="none" spc="0" normalizeH="0" baseline="0" noProof="0" dirty="0" smtClean="0">
                <a:ln>
                  <a:noFill/>
                </a:ln>
                <a:effectLst/>
                <a:uLnTx/>
                <a:uFillTx/>
              </a:rPr>
              <a:t>) · </a:t>
            </a:r>
            <a:r>
              <a:rPr kumimoji="1" lang="ko-KR" altLang="en-US" sz="1800" b="1" i="0" u="none" strike="noStrike" kern="0" cap="none" spc="0" normalizeH="0" baseline="0" noProof="0" dirty="0" smtClean="0">
                <a:ln>
                  <a:noFill/>
                </a:ln>
                <a:effectLst/>
                <a:uLnTx/>
                <a:uFillTx/>
              </a:rPr>
              <a:t>강녕 </a:t>
            </a:r>
            <a:r>
              <a:rPr kumimoji="1" lang="en-US" altLang="ko-KR" sz="1800" b="1" i="0" u="none" strike="noStrike" kern="0" cap="none" spc="0" normalizeH="0" baseline="0" noProof="0" dirty="0" smtClean="0">
                <a:ln>
                  <a:noFill/>
                </a:ln>
                <a:effectLst/>
                <a:uLnTx/>
                <a:uFillTx/>
              </a:rPr>
              <a:t>(</a:t>
            </a:r>
            <a:r>
              <a:rPr kumimoji="1" lang="ko-KR" altLang="en-US" sz="1800" b="1" i="0" u="none" strike="noStrike" kern="0" cap="none" spc="0" normalizeH="0" baseline="0" noProof="0" dirty="0" smtClean="0">
                <a:ln>
                  <a:noFill/>
                </a:ln>
                <a:effectLst/>
                <a:uLnTx/>
                <a:uFillTx/>
              </a:rPr>
              <a:t>康寧</a:t>
            </a:r>
            <a:r>
              <a:rPr kumimoji="1" lang="en-US" altLang="ko-KR" sz="1800" b="1" i="0" u="none" strike="noStrike" kern="0" cap="none" spc="0" normalizeH="0" baseline="0" noProof="0" dirty="0" smtClean="0">
                <a:ln>
                  <a:noFill/>
                </a:ln>
                <a:effectLst/>
                <a:uLnTx/>
                <a:uFillTx/>
              </a:rPr>
              <a:t>) ·</a:t>
            </a:r>
            <a:r>
              <a:rPr kumimoji="1" lang="en-US" altLang="ko-KR" sz="1800" b="1" i="0" u="none" strike="noStrike" kern="0" cap="none" spc="0" normalizeH="0" noProof="0" dirty="0" smtClean="0">
                <a:ln>
                  <a:noFill/>
                </a:ln>
                <a:effectLst/>
                <a:uLnTx/>
                <a:uFillTx/>
              </a:rPr>
              <a:t> </a:t>
            </a:r>
            <a:r>
              <a:rPr kumimoji="1" lang="ko-KR" altLang="en-US" sz="1800" b="1" i="0" u="none" strike="noStrike" kern="0" cap="none" spc="0" normalizeH="0" baseline="0" noProof="0" dirty="0" err="1" smtClean="0">
                <a:ln>
                  <a:noFill/>
                </a:ln>
                <a:effectLst/>
                <a:uLnTx/>
                <a:uFillTx/>
              </a:rPr>
              <a:t>자손중다</a:t>
            </a:r>
            <a:r>
              <a:rPr kumimoji="1" lang="ko-KR" altLang="en-US" sz="1800" b="1" i="0" u="none" strike="noStrike" kern="0" cap="none" spc="0" normalizeH="0" baseline="0" noProof="0" dirty="0" smtClean="0">
                <a:ln>
                  <a:noFill/>
                </a:ln>
                <a:effectLst/>
                <a:uLnTx/>
                <a:uFillTx/>
              </a:rPr>
              <a:t> </a:t>
            </a:r>
            <a:r>
              <a:rPr kumimoji="1" lang="en-US" altLang="ko-KR" sz="1800" b="1" i="0" u="none" strike="noStrike" kern="0" cap="none" spc="0" normalizeH="0" baseline="0" noProof="0" dirty="0" smtClean="0">
                <a:ln>
                  <a:noFill/>
                </a:ln>
                <a:effectLst/>
                <a:uLnTx/>
                <a:uFillTx/>
              </a:rPr>
              <a:t>(</a:t>
            </a:r>
            <a:r>
              <a:rPr kumimoji="1" lang="ko-KR" altLang="en-US" sz="1800" b="1" i="0" u="none" strike="noStrike" kern="0" cap="none" spc="0" normalizeH="0" baseline="0" noProof="0" dirty="0" err="1" smtClean="0">
                <a:ln>
                  <a:noFill/>
                </a:ln>
                <a:effectLst/>
                <a:uLnTx/>
                <a:uFillTx/>
              </a:rPr>
              <a:t>子孫衆多</a:t>
            </a:r>
            <a:r>
              <a:rPr kumimoji="1" lang="en-US" altLang="ko-KR" sz="1800" b="1" i="0" u="none" strike="noStrike" kern="0" cap="none" spc="0" normalizeH="0" baseline="0" noProof="0" dirty="0" smtClean="0">
                <a:ln>
                  <a:noFill/>
                </a:ln>
                <a:effectLst/>
                <a:uLnTx/>
                <a:uFillTx/>
              </a:rPr>
              <a:t>)</a:t>
            </a:r>
          </a:p>
        </p:txBody>
      </p:sp>
      <p:sp>
        <p:nvSpPr>
          <p:cNvPr id="13" name="직사각형 12"/>
          <p:cNvSpPr/>
          <p:nvPr/>
        </p:nvSpPr>
        <p:spPr>
          <a:xfrm>
            <a:off x="1080120" y="2039946"/>
            <a:ext cx="6480720" cy="2114361"/>
          </a:xfrm>
          <a:prstGeom prst="rect">
            <a:avLst/>
          </a:prstGeom>
        </p:spPr>
        <p:txBody>
          <a:bodyPr wrap="square">
            <a:spAutoFit/>
          </a:bodyPr>
          <a:lstStyle/>
          <a:p>
            <a:pPr marL="0" marR="0" lvl="0" indent="0" defTabSz="914400" eaLnBrk="1" fontAlgn="base" latinLnBrk="0" hangingPunct="1">
              <a:lnSpc>
                <a:spcPct val="150000"/>
              </a:lnSpc>
              <a:spcBef>
                <a:spcPct val="0"/>
              </a:spcBef>
              <a:spcAft>
                <a:spcPct val="0"/>
              </a:spcAft>
              <a:buClrTx/>
              <a:buSzTx/>
              <a:buFontTx/>
              <a:buNone/>
              <a:tabLst/>
              <a:defRPr/>
            </a:pPr>
            <a:r>
              <a:rPr kumimoji="1" lang="ko-KR" altLang="en-US" sz="1800" b="1" i="0" u="none" strike="noStrike" kern="0" cap="none" spc="0" normalizeH="0" baseline="0" noProof="0" dirty="0" smtClean="0">
                <a:ln>
                  <a:noFill/>
                </a:ln>
                <a:effectLst/>
                <a:uLnTx/>
                <a:uFillTx/>
              </a:rPr>
              <a:t>            수 </a:t>
            </a:r>
            <a:r>
              <a:rPr kumimoji="1" lang="en-US" altLang="ko-KR" sz="1800" b="1" i="0" u="none" strike="noStrike" kern="0" cap="none" spc="0" normalizeH="0" baseline="0" noProof="0" dirty="0" smtClean="0">
                <a:ln>
                  <a:noFill/>
                </a:ln>
                <a:effectLst/>
                <a:uLnTx/>
                <a:uFillTx/>
              </a:rPr>
              <a:t>(</a:t>
            </a:r>
            <a:r>
              <a:rPr kumimoji="1" lang="ko-KR" altLang="en-US" sz="1800" b="1" i="0" u="none" strike="noStrike" kern="0" cap="none" spc="0" normalizeH="0" baseline="0" noProof="0" dirty="0" smtClean="0">
                <a:ln>
                  <a:noFill/>
                </a:ln>
                <a:effectLst/>
                <a:uLnTx/>
                <a:uFillTx/>
              </a:rPr>
              <a:t>壽</a:t>
            </a:r>
            <a:r>
              <a:rPr kumimoji="1" lang="en-US" altLang="ko-KR" sz="1800" b="1" i="0" u="none" strike="noStrike" kern="0" cap="none" spc="0" normalizeH="0" baseline="0" noProof="0" dirty="0" smtClean="0">
                <a:ln>
                  <a:noFill/>
                </a:ln>
                <a:effectLst/>
                <a:uLnTx/>
                <a:uFillTx/>
              </a:rPr>
              <a:t>)    </a:t>
            </a:r>
            <a:r>
              <a:rPr kumimoji="1" lang="ko-KR" altLang="en-US" sz="1800" b="1" i="0" u="none" strike="noStrike" kern="0" cap="none" spc="0" normalizeH="0" baseline="0" noProof="0" dirty="0" smtClean="0">
                <a:ln>
                  <a:noFill/>
                </a:ln>
                <a:effectLst/>
                <a:uLnTx/>
                <a:uFillTx/>
              </a:rPr>
              <a:t>오래 사는 것</a:t>
            </a:r>
            <a:endParaRPr kumimoji="1" lang="en-US" altLang="ko-KR" sz="1800" b="1" i="0" u="none" strike="noStrike" kern="0" cap="none" spc="0" normalizeH="0" baseline="0" noProof="0" dirty="0" smtClean="0">
              <a:ln>
                <a:noFill/>
              </a:ln>
              <a:effectLst/>
              <a:uLnTx/>
              <a:uFillTx/>
            </a:endParaRPr>
          </a:p>
          <a:p>
            <a:pPr marL="0" marR="0" lvl="0" indent="0" defTabSz="914400" eaLnBrk="1" fontAlgn="base" latinLnBrk="0" hangingPunct="1">
              <a:lnSpc>
                <a:spcPct val="150000"/>
              </a:lnSpc>
              <a:spcBef>
                <a:spcPct val="0"/>
              </a:spcBef>
              <a:spcAft>
                <a:spcPct val="0"/>
              </a:spcAft>
              <a:buClrTx/>
              <a:buSzTx/>
              <a:buFontTx/>
              <a:buNone/>
              <a:tabLst/>
              <a:defRPr/>
            </a:pPr>
            <a:r>
              <a:rPr kumimoji="1" lang="ko-KR" altLang="en-US" sz="1800" b="1" i="0" u="none" strike="noStrike" kern="0" cap="none" spc="0" normalizeH="0" baseline="0" noProof="0" dirty="0" smtClean="0">
                <a:ln>
                  <a:noFill/>
                </a:ln>
                <a:effectLst/>
                <a:uLnTx/>
                <a:uFillTx/>
              </a:rPr>
              <a:t>            부 </a:t>
            </a:r>
            <a:r>
              <a:rPr kumimoji="1" lang="en-US" altLang="ko-KR" sz="1800" b="1" i="0" u="none" strike="noStrike" kern="0" cap="none" spc="0" normalizeH="0" baseline="0" noProof="0" dirty="0" smtClean="0">
                <a:ln>
                  <a:noFill/>
                </a:ln>
                <a:effectLst/>
                <a:uLnTx/>
                <a:uFillTx/>
              </a:rPr>
              <a:t>(</a:t>
            </a:r>
            <a:r>
              <a:rPr kumimoji="1" lang="ko-KR" altLang="en-US" sz="1800" b="1" i="0" u="none" strike="noStrike" kern="0" cap="none" spc="0" normalizeH="0" baseline="0" noProof="0" dirty="0" smtClean="0">
                <a:ln>
                  <a:noFill/>
                </a:ln>
                <a:effectLst/>
                <a:uLnTx/>
                <a:uFillTx/>
              </a:rPr>
              <a:t>富</a:t>
            </a:r>
            <a:r>
              <a:rPr kumimoji="1" lang="en-US" altLang="ko-KR" sz="1800" b="1" i="0" u="none" strike="noStrike" kern="0" cap="none" spc="0" normalizeH="0" baseline="0" noProof="0" dirty="0" smtClean="0">
                <a:ln>
                  <a:noFill/>
                </a:ln>
                <a:effectLst/>
                <a:uLnTx/>
                <a:uFillTx/>
              </a:rPr>
              <a:t>)   </a:t>
            </a:r>
            <a:r>
              <a:rPr kumimoji="1" lang="en-US" altLang="ko-KR" sz="1800" b="1" i="0" u="none" strike="noStrike" kern="0" cap="none" spc="0" normalizeH="0" noProof="0" dirty="0" smtClean="0">
                <a:ln>
                  <a:noFill/>
                </a:ln>
                <a:effectLst/>
                <a:uLnTx/>
                <a:uFillTx/>
              </a:rPr>
              <a:t> </a:t>
            </a:r>
            <a:r>
              <a:rPr kumimoji="1" lang="ko-KR" altLang="en-US" sz="1800" b="1" i="0" u="none" strike="noStrike" kern="0" cap="none" spc="0" normalizeH="0" baseline="0" noProof="0" dirty="0" smtClean="0">
                <a:ln>
                  <a:noFill/>
                </a:ln>
                <a:effectLst/>
                <a:uLnTx/>
                <a:uFillTx/>
              </a:rPr>
              <a:t>경제적으로 풍족하고 부유하게 사는 것</a:t>
            </a:r>
            <a:endParaRPr kumimoji="1" lang="en-US" altLang="ko-KR" sz="1800" b="1" i="0" u="none" strike="noStrike" kern="0" cap="none" spc="0" normalizeH="0" baseline="0" noProof="0" dirty="0" smtClean="0">
              <a:ln>
                <a:noFill/>
              </a:ln>
              <a:effectLst/>
              <a:uLnTx/>
              <a:uFillTx/>
            </a:endParaRPr>
          </a:p>
          <a:p>
            <a:pPr marL="0" marR="0" lvl="0" indent="0" defTabSz="914400" eaLnBrk="1" fontAlgn="base" latinLnBrk="0" hangingPunct="1">
              <a:lnSpc>
                <a:spcPct val="150000"/>
              </a:lnSpc>
              <a:spcBef>
                <a:spcPct val="0"/>
              </a:spcBef>
              <a:spcAft>
                <a:spcPct val="0"/>
              </a:spcAft>
              <a:buClrTx/>
              <a:buSzTx/>
              <a:buFontTx/>
              <a:buNone/>
              <a:tabLst/>
              <a:defRPr/>
            </a:pPr>
            <a:r>
              <a:rPr kumimoji="1" lang="ko-KR" altLang="en-US" sz="1800" b="1" i="0" u="none" strike="noStrike" kern="0" cap="none" spc="0" normalizeH="0" baseline="0" noProof="0" dirty="0" smtClean="0">
                <a:ln>
                  <a:noFill/>
                </a:ln>
                <a:effectLst/>
                <a:uLnTx/>
                <a:uFillTx/>
              </a:rPr>
              <a:t>      강녕 </a:t>
            </a:r>
            <a:r>
              <a:rPr kumimoji="1" lang="en-US" altLang="ko-KR" sz="1800" b="1" i="0" u="none" strike="noStrike" kern="0" cap="none" spc="0" normalizeH="0" baseline="0" noProof="0" dirty="0" smtClean="0">
                <a:ln>
                  <a:noFill/>
                </a:ln>
                <a:effectLst/>
                <a:uLnTx/>
                <a:uFillTx/>
              </a:rPr>
              <a:t>(</a:t>
            </a:r>
            <a:r>
              <a:rPr kumimoji="1" lang="ko-KR" altLang="en-US" sz="1800" b="1" i="0" u="none" strike="noStrike" kern="0" cap="none" spc="0" normalizeH="0" baseline="0" noProof="0" dirty="0" smtClean="0">
                <a:ln>
                  <a:noFill/>
                </a:ln>
                <a:effectLst/>
                <a:uLnTx/>
                <a:uFillTx/>
              </a:rPr>
              <a:t>康寧</a:t>
            </a:r>
            <a:r>
              <a:rPr kumimoji="1" lang="en-US" altLang="ko-KR" sz="1800" b="1" i="0" u="none" strike="noStrike" kern="0" cap="none" spc="0" normalizeH="0" baseline="0" noProof="0" dirty="0" smtClean="0">
                <a:ln>
                  <a:noFill/>
                </a:ln>
                <a:effectLst/>
                <a:uLnTx/>
                <a:uFillTx/>
              </a:rPr>
              <a:t>)    </a:t>
            </a:r>
            <a:r>
              <a:rPr kumimoji="1" lang="ko-KR" altLang="en-US" sz="1800" b="1" i="0" u="none" strike="noStrike" kern="0" cap="none" spc="0" normalizeH="0" baseline="0" noProof="0" dirty="0" smtClean="0">
                <a:ln>
                  <a:noFill/>
                </a:ln>
                <a:effectLst/>
                <a:uLnTx/>
                <a:uFillTx/>
              </a:rPr>
              <a:t>몸과 마음이 건강하게 사는 것</a:t>
            </a:r>
            <a:endParaRPr kumimoji="1" lang="en-US" altLang="ko-KR" sz="1800" b="1" i="0" u="none" strike="noStrike" kern="0" cap="none" spc="0" normalizeH="0" baseline="0" noProof="0" dirty="0" smtClean="0">
              <a:ln>
                <a:noFill/>
              </a:ln>
              <a:effectLst/>
              <a:uLnTx/>
              <a:uFillTx/>
            </a:endParaRPr>
          </a:p>
          <a:p>
            <a:pPr marL="0" marR="0" lvl="0" indent="0" defTabSz="914400" eaLnBrk="1" fontAlgn="base" latinLnBrk="0" hangingPunct="1">
              <a:lnSpc>
                <a:spcPct val="150000"/>
              </a:lnSpc>
              <a:spcBef>
                <a:spcPct val="0"/>
              </a:spcBef>
              <a:spcAft>
                <a:spcPct val="0"/>
              </a:spcAft>
              <a:buClrTx/>
              <a:buSzTx/>
              <a:buFontTx/>
              <a:buNone/>
              <a:tabLst/>
              <a:defRPr/>
            </a:pPr>
            <a:r>
              <a:rPr kumimoji="1" lang="ko-KR" altLang="en-US" sz="1800" b="1" i="0" u="none" strike="noStrike" kern="0" cap="none" spc="0" normalizeH="0" baseline="0" noProof="0" dirty="0" smtClean="0">
                <a:ln>
                  <a:noFill/>
                </a:ln>
                <a:effectLst/>
                <a:uLnTx/>
                <a:uFillTx/>
              </a:rPr>
              <a:t>유호덕 </a:t>
            </a:r>
            <a:r>
              <a:rPr kumimoji="1" lang="en-US" altLang="ko-KR" sz="1800" b="1" i="0" u="none" strike="noStrike" kern="0" cap="none" spc="0" normalizeH="0" baseline="0" noProof="0" dirty="0" smtClean="0">
                <a:ln>
                  <a:noFill/>
                </a:ln>
                <a:effectLst/>
                <a:uLnTx/>
                <a:uFillTx/>
              </a:rPr>
              <a:t>(</a:t>
            </a:r>
            <a:r>
              <a:rPr kumimoji="1" lang="ko-KR" altLang="en-US" sz="1800" b="1" i="0" u="none" strike="noStrike" kern="0" cap="none" spc="0" normalizeH="0" baseline="0" noProof="0" dirty="0" smtClean="0">
                <a:ln>
                  <a:noFill/>
                </a:ln>
                <a:effectLst/>
                <a:uLnTx/>
                <a:uFillTx/>
              </a:rPr>
              <a:t>攸好德</a:t>
            </a:r>
            <a:r>
              <a:rPr kumimoji="1" lang="en-US" altLang="ko-KR" sz="1800" b="1" i="0" u="none" strike="noStrike" kern="0" cap="none" spc="0" normalizeH="0" baseline="0" noProof="0" dirty="0" smtClean="0">
                <a:ln>
                  <a:noFill/>
                </a:ln>
                <a:effectLst/>
                <a:uLnTx/>
                <a:uFillTx/>
              </a:rPr>
              <a:t>)    </a:t>
            </a:r>
            <a:r>
              <a:rPr kumimoji="1" lang="ko-KR" altLang="en-US" sz="1800" b="1" i="0" u="none" strike="noStrike" kern="0" cap="none" spc="0" normalizeH="0" baseline="0" noProof="0" dirty="0" smtClean="0">
                <a:ln>
                  <a:noFill/>
                </a:ln>
                <a:effectLst/>
                <a:uLnTx/>
                <a:uFillTx/>
              </a:rPr>
              <a:t>선행으로 덕을 쌓고 나누는 것</a:t>
            </a:r>
            <a:endParaRPr kumimoji="1" lang="en-US" altLang="ko-KR" sz="1800" b="1" i="0" u="none" strike="noStrike" kern="0" cap="none" spc="0" normalizeH="0" baseline="0" noProof="0" dirty="0" smtClean="0">
              <a:ln>
                <a:noFill/>
              </a:ln>
              <a:effectLst/>
              <a:uLnTx/>
              <a:uFillTx/>
            </a:endParaRPr>
          </a:p>
          <a:p>
            <a:pPr marL="0" marR="0" lvl="0" indent="0" defTabSz="914400" eaLnBrk="1" fontAlgn="base" latinLnBrk="0" hangingPunct="1">
              <a:lnSpc>
                <a:spcPct val="150000"/>
              </a:lnSpc>
              <a:spcBef>
                <a:spcPct val="0"/>
              </a:spcBef>
              <a:spcAft>
                <a:spcPct val="0"/>
              </a:spcAft>
              <a:buClrTx/>
              <a:buSzTx/>
              <a:buFontTx/>
              <a:buNone/>
              <a:tabLst/>
              <a:defRPr/>
            </a:pPr>
            <a:r>
              <a:rPr kumimoji="1" lang="ko-KR" altLang="en-US" sz="1800" b="1" i="0" u="none" strike="noStrike" kern="0" cap="none" spc="0" normalizeH="0" baseline="0" noProof="0" dirty="0" smtClean="0">
                <a:ln>
                  <a:noFill/>
                </a:ln>
                <a:effectLst/>
                <a:uLnTx/>
                <a:uFillTx/>
              </a:rPr>
              <a:t>고종명 </a:t>
            </a:r>
            <a:r>
              <a:rPr kumimoji="1" lang="en-US" altLang="ko-KR" sz="1800" b="1" i="0" u="none" strike="noStrike" kern="0" cap="none" spc="0" normalizeH="0" baseline="0" noProof="0" dirty="0" smtClean="0">
                <a:ln>
                  <a:noFill/>
                </a:ln>
                <a:effectLst/>
                <a:uLnTx/>
                <a:uFillTx/>
              </a:rPr>
              <a:t>(</a:t>
            </a:r>
            <a:r>
              <a:rPr kumimoji="1" lang="ko-KR" altLang="en-US" sz="1800" b="1" i="0" u="none" strike="noStrike" kern="0" cap="none" spc="0" normalizeH="0" baseline="0" noProof="0" dirty="0" smtClean="0">
                <a:ln>
                  <a:noFill/>
                </a:ln>
                <a:effectLst/>
                <a:uLnTx/>
                <a:uFillTx/>
              </a:rPr>
              <a:t>考終命</a:t>
            </a:r>
            <a:r>
              <a:rPr kumimoji="1" lang="en-US" altLang="ko-KR" sz="1800" b="1" i="0" u="none" strike="noStrike" kern="0" cap="none" spc="0" normalizeH="0" baseline="0" noProof="0" dirty="0" smtClean="0">
                <a:ln>
                  <a:noFill/>
                </a:ln>
                <a:effectLst/>
                <a:uLnTx/>
                <a:uFillTx/>
              </a:rPr>
              <a:t>)    </a:t>
            </a:r>
            <a:r>
              <a:rPr kumimoji="1" lang="ko-KR" altLang="en-US" sz="1800" b="1" i="0" u="none" strike="noStrike" kern="0" cap="none" spc="0" normalizeH="0" baseline="0" noProof="0" dirty="0" smtClean="0">
                <a:ln>
                  <a:noFill/>
                </a:ln>
                <a:effectLst/>
                <a:uLnTx/>
                <a:uFillTx/>
              </a:rPr>
              <a:t>고통 없이 평안하게 죽음을 맞이하는 것</a:t>
            </a:r>
            <a:endParaRPr kumimoji="1" lang="en-US" altLang="ko-KR" sz="1800" b="1" i="0" u="none" strike="noStrike" kern="0" cap="none" spc="0" normalizeH="0" baseline="0" noProof="0" dirty="0" smtClean="0">
              <a:ln>
                <a:noFill/>
              </a:ln>
              <a:effectLst/>
              <a:uLnTx/>
              <a:uFillTx/>
            </a:endParaRPr>
          </a:p>
        </p:txBody>
      </p:sp>
      <p:pic>
        <p:nvPicPr>
          <p:cNvPr id="15" name="그림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2242" y="1672212"/>
            <a:ext cx="219318" cy="245902"/>
          </a:xfrm>
          <a:prstGeom prst="rect">
            <a:avLst/>
          </a:prstGeom>
        </p:spPr>
      </p:pic>
      <p:pic>
        <p:nvPicPr>
          <p:cNvPr id="16" name="그림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4576030"/>
            <a:ext cx="219318" cy="245902"/>
          </a:xfrm>
          <a:prstGeom prst="rect">
            <a:avLst/>
          </a:prstGeom>
        </p:spPr>
      </p:pic>
      <p:sp>
        <p:nvSpPr>
          <p:cNvPr id="9" name="모서리가 둥근 직사각형 8"/>
          <p:cNvSpPr/>
          <p:nvPr/>
        </p:nvSpPr>
        <p:spPr>
          <a:xfrm>
            <a:off x="1979712" y="2137354"/>
            <a:ext cx="2736304" cy="288032"/>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956604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1"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strVal val="#ppt_w*0.70"/>
                                          </p:val>
                                        </p:tav>
                                        <p:tav tm="100000">
                                          <p:val>
                                            <p:strVal val="#ppt_w"/>
                                          </p:val>
                                        </p:tav>
                                      </p:tavLst>
                                    </p:anim>
                                    <p:anim calcmode="lin" valueType="num">
                                      <p:cBhvr>
                                        <p:cTn id="13" dur="1000" fill="hold"/>
                                        <p:tgtEl>
                                          <p:spTgt spid="9"/>
                                        </p:tgtEl>
                                        <p:attrNameLst>
                                          <p:attrName>ppt_h</p:attrName>
                                        </p:attrNameLst>
                                      </p:cBhvr>
                                      <p:tavLst>
                                        <p:tav tm="0">
                                          <p:val>
                                            <p:strVal val="#ppt_h"/>
                                          </p:val>
                                        </p:tav>
                                        <p:tav tm="100000">
                                          <p:val>
                                            <p:strVal val="#ppt_h"/>
                                          </p:val>
                                        </p:tav>
                                      </p:tavLst>
                                    </p:anim>
                                    <p:animEffect transition="in" filter="fade">
                                      <p:cBhvr>
                                        <p:cTn id="1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내용 개체 틀 3"/>
          <p:cNvSpPr>
            <a:spLocks noGrp="1"/>
          </p:cNvSpPr>
          <p:nvPr>
            <p:ph sz="half" idx="2"/>
          </p:nvPr>
        </p:nvSpPr>
        <p:spPr>
          <a:xfrm>
            <a:off x="251520" y="1625088"/>
            <a:ext cx="4038600" cy="4277068"/>
          </a:xfrm>
          <a:noFill/>
        </p:spPr>
        <p:txBody>
          <a:bodyPr>
            <a:normAutofit/>
          </a:bodyPr>
          <a:lstStyle/>
          <a:p>
            <a:pPr marL="0" indent="0">
              <a:buNone/>
            </a:pPr>
            <a:r>
              <a:rPr lang="ko-KR" altLang="en-US" sz="2000" b="1" dirty="0" smtClean="0">
                <a:solidFill>
                  <a:srgbClr val="FF0000"/>
                </a:solidFill>
              </a:rPr>
              <a:t>첫째는 소식</a:t>
            </a:r>
            <a:r>
              <a:rPr lang="en-US" altLang="ko-KR" sz="2000" b="1" dirty="0" smtClean="0">
                <a:solidFill>
                  <a:srgbClr val="FF0000"/>
                </a:solidFill>
              </a:rPr>
              <a:t>(</a:t>
            </a:r>
            <a:r>
              <a:rPr lang="ko-KR" altLang="en-US" sz="2000" b="1" dirty="0" smtClean="0">
                <a:solidFill>
                  <a:srgbClr val="FF0000"/>
                </a:solidFill>
              </a:rPr>
              <a:t>小食</a:t>
            </a:r>
            <a:r>
              <a:rPr lang="en-US" altLang="ko-KR" sz="2000" b="1" dirty="0" smtClean="0">
                <a:solidFill>
                  <a:srgbClr val="FF0000"/>
                </a:solidFill>
              </a:rPr>
              <a:t>)</a:t>
            </a:r>
            <a:r>
              <a:rPr lang="ko-KR" altLang="en-US" sz="2000" b="1" dirty="0" smtClean="0">
                <a:solidFill>
                  <a:srgbClr val="FF0000"/>
                </a:solidFill>
              </a:rPr>
              <a:t>이다</a:t>
            </a:r>
            <a:r>
              <a:rPr lang="en-US" altLang="ko-KR" sz="2000" b="1" dirty="0" smtClean="0">
                <a:solidFill>
                  <a:srgbClr val="FF0000"/>
                </a:solidFill>
              </a:rPr>
              <a:t>.</a:t>
            </a:r>
          </a:p>
          <a:p>
            <a:pPr marL="0" indent="0">
              <a:buNone/>
            </a:pPr>
            <a:r>
              <a:rPr lang="ko-KR" altLang="en-US" sz="1600" b="1" dirty="0" smtClean="0"/>
              <a:t>영조대왕은 하루 다섯 번 갖던 수라를 세 번으로 줄였다고 한다</a:t>
            </a:r>
            <a:r>
              <a:rPr lang="en-US" altLang="ko-KR" sz="1600" b="1" dirty="0" smtClean="0"/>
              <a:t>.</a:t>
            </a:r>
          </a:p>
          <a:p>
            <a:pPr marL="0" indent="0">
              <a:buNone/>
            </a:pPr>
            <a:endParaRPr lang="en-US" altLang="ko-KR" sz="1000" b="1" dirty="0" smtClean="0"/>
          </a:p>
          <a:p>
            <a:pPr marL="0" indent="0">
              <a:buNone/>
            </a:pPr>
            <a:r>
              <a:rPr lang="ko-KR" altLang="en-US" sz="2000" b="1" dirty="0" smtClean="0">
                <a:solidFill>
                  <a:srgbClr val="FF0000"/>
                </a:solidFill>
              </a:rPr>
              <a:t>둘째</a:t>
            </a:r>
            <a:r>
              <a:rPr lang="en-US" altLang="ko-KR" sz="2000" b="1" dirty="0" smtClean="0">
                <a:solidFill>
                  <a:srgbClr val="FF0000"/>
                </a:solidFill>
              </a:rPr>
              <a:t>, </a:t>
            </a:r>
            <a:r>
              <a:rPr lang="ko-KR" altLang="en-US" sz="2000" b="1" dirty="0" smtClean="0">
                <a:solidFill>
                  <a:srgbClr val="FF0000"/>
                </a:solidFill>
              </a:rPr>
              <a:t>끼니를 거르지 않았다</a:t>
            </a:r>
            <a:r>
              <a:rPr lang="en-US" altLang="ko-KR" sz="2000" b="1" dirty="0" smtClean="0">
                <a:solidFill>
                  <a:srgbClr val="FF0000"/>
                </a:solidFill>
              </a:rPr>
              <a:t>.</a:t>
            </a:r>
            <a:endParaRPr lang="en-US" altLang="ko-KR" sz="2000" dirty="0">
              <a:solidFill>
                <a:srgbClr val="FF0000"/>
              </a:solidFill>
            </a:endParaRPr>
          </a:p>
          <a:p>
            <a:pPr marL="0" indent="0">
              <a:buNone/>
            </a:pPr>
            <a:r>
              <a:rPr lang="ko-KR" altLang="en-US" sz="1600" b="1" dirty="0" smtClean="0"/>
              <a:t>영조대왕은 회의를 하다가도 수라를 챙겨 먹을 정도로 끼니를 거르지 않았다</a:t>
            </a:r>
            <a:r>
              <a:rPr lang="en-US" altLang="ko-KR" sz="1600" b="1" dirty="0" smtClean="0"/>
              <a:t>. </a:t>
            </a:r>
          </a:p>
          <a:p>
            <a:pPr marL="0" indent="0">
              <a:buNone/>
            </a:pPr>
            <a:endParaRPr lang="en-US" altLang="ko-KR" sz="1000" b="1" dirty="0" smtClean="0"/>
          </a:p>
          <a:p>
            <a:pPr marL="0" indent="0">
              <a:buNone/>
            </a:pPr>
            <a:r>
              <a:rPr lang="ko-KR" altLang="en-US" sz="2000" b="1" dirty="0" smtClean="0">
                <a:solidFill>
                  <a:srgbClr val="FF0000"/>
                </a:solidFill>
              </a:rPr>
              <a:t>셋째</a:t>
            </a:r>
            <a:r>
              <a:rPr lang="en-US" altLang="ko-KR" sz="2000" b="1" dirty="0" smtClean="0">
                <a:solidFill>
                  <a:srgbClr val="FF0000"/>
                </a:solidFill>
              </a:rPr>
              <a:t>, </a:t>
            </a:r>
            <a:r>
              <a:rPr lang="ko-KR" altLang="en-US" sz="2000" b="1" dirty="0" smtClean="0">
                <a:solidFill>
                  <a:srgbClr val="FF0000"/>
                </a:solidFill>
              </a:rPr>
              <a:t>현미∙잡곡 등 거친 음식을 즐겼다</a:t>
            </a:r>
            <a:r>
              <a:rPr lang="en-US" altLang="ko-KR" sz="2000" b="1" dirty="0" smtClean="0">
                <a:solidFill>
                  <a:srgbClr val="FF0000"/>
                </a:solidFill>
              </a:rPr>
              <a:t>.</a:t>
            </a:r>
            <a:r>
              <a:rPr lang="ko-KR" altLang="en-US" sz="2000" b="1" dirty="0" smtClean="0">
                <a:solidFill>
                  <a:srgbClr val="FF0000"/>
                </a:solidFill>
              </a:rPr>
              <a:t> </a:t>
            </a:r>
            <a:endParaRPr lang="en-US" altLang="ko-KR" sz="2000" b="1" dirty="0">
              <a:solidFill>
                <a:srgbClr val="FF0000"/>
              </a:solidFill>
            </a:endParaRPr>
          </a:p>
          <a:p>
            <a:pPr marL="0" indent="0">
              <a:buNone/>
            </a:pPr>
            <a:r>
              <a:rPr lang="ko-KR" altLang="en-US" sz="1600" b="1" dirty="0" smtClean="0"/>
              <a:t>수라상은 백성들에게 거둬들인 재료들로 만들어졌기 때문에 풍년</a:t>
            </a:r>
            <a:r>
              <a:rPr lang="en-US" altLang="ko-KR" sz="1600" b="1" dirty="0" smtClean="0"/>
              <a:t>, </a:t>
            </a:r>
            <a:r>
              <a:rPr lang="ko-KR" altLang="en-US" sz="1600" b="1" dirty="0" smtClean="0"/>
              <a:t>흉년</a:t>
            </a:r>
            <a:r>
              <a:rPr lang="en-US" altLang="ko-KR" sz="1600" b="1" dirty="0" smtClean="0"/>
              <a:t>, </a:t>
            </a:r>
            <a:r>
              <a:rPr lang="ko-KR" altLang="en-US" sz="1600" b="1" dirty="0" smtClean="0"/>
              <a:t>전쟁 등을 파악할 수 있는 백성들의 생활 지표가 되기도 했다</a:t>
            </a:r>
            <a:r>
              <a:rPr lang="en-US" altLang="ko-KR" sz="1600" b="1" dirty="0" smtClean="0"/>
              <a:t>.</a:t>
            </a:r>
            <a:endParaRPr lang="ko-KR" altLang="en-US" sz="2000" dirty="0">
              <a:latin typeface="+mn-ea"/>
            </a:endParaRPr>
          </a:p>
        </p:txBody>
      </p:sp>
      <p:grpSp>
        <p:nvGrpSpPr>
          <p:cNvPr id="11" name="그룹 10"/>
          <p:cNvGrpSpPr/>
          <p:nvPr/>
        </p:nvGrpSpPr>
        <p:grpSpPr>
          <a:xfrm>
            <a:off x="4334204" y="1484785"/>
            <a:ext cx="2110004" cy="4808740"/>
            <a:chOff x="323528" y="1628800"/>
            <a:chExt cx="2195736" cy="5038628"/>
          </a:xfrm>
        </p:grpSpPr>
        <p:pic>
          <p:nvPicPr>
            <p:cNvPr id="392196" name="Picture 4" descr="파일:Yeoninggun.jpg">
              <a:hlinkClick r:id="rId3"/>
            </p:cNvPr>
            <p:cNvPicPr>
              <a:picLocks noChangeAspect="1" noChangeArrowheads="1"/>
            </p:cNvPicPr>
            <p:nvPr/>
          </p:nvPicPr>
          <p:blipFill>
            <a:blip r:embed="rId4" cstate="print"/>
            <a:srcRect/>
            <a:stretch>
              <a:fillRect/>
            </a:stretch>
          </p:blipFill>
          <p:spPr bwMode="auto">
            <a:xfrm>
              <a:off x="323528" y="1628800"/>
              <a:ext cx="2160240" cy="4438849"/>
            </a:xfrm>
            <a:prstGeom prst="rect">
              <a:avLst/>
            </a:prstGeom>
            <a:noFill/>
          </p:spPr>
        </p:pic>
        <p:sp>
          <p:nvSpPr>
            <p:cNvPr id="392197" name="Rectangle 5"/>
            <p:cNvSpPr>
              <a:spLocks noChangeArrowheads="1"/>
            </p:cNvSpPr>
            <p:nvPr/>
          </p:nvSpPr>
          <p:spPr bwMode="auto">
            <a:xfrm rot="10800000" flipV="1">
              <a:off x="323528" y="6119195"/>
              <a:ext cx="2195736" cy="54823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ko-KR" sz="1400" b="1" dirty="0" err="1" smtClean="0">
                  <a:latin typeface="+mn-ea"/>
                </a:rPr>
                <a:t>연잉군</a:t>
              </a:r>
              <a:r>
                <a:rPr lang="ko-KR" sz="1400" b="1" dirty="0" smtClean="0">
                  <a:latin typeface="+mn-ea"/>
                </a:rPr>
                <a:t> 초상</a:t>
              </a:r>
              <a:endParaRPr lang="en-US" altLang="ko-KR" sz="1400" b="1" dirty="0" smtClean="0">
                <a:latin typeface="+mn-ea"/>
              </a:endParaRPr>
            </a:p>
            <a:p>
              <a:pPr marL="0" marR="0" lvl="0" indent="0" algn="ctr" defTabSz="914400" rtl="0" eaLnBrk="0" fontAlgn="base" latinLnBrk="0" hangingPunct="0">
                <a:lnSpc>
                  <a:spcPct val="100000"/>
                </a:lnSpc>
                <a:spcBef>
                  <a:spcPct val="0"/>
                </a:spcBef>
                <a:spcAft>
                  <a:spcPct val="0"/>
                </a:spcAft>
                <a:buClrTx/>
                <a:buSzTx/>
                <a:buFontTx/>
                <a:buNone/>
                <a:tabLst/>
              </a:pPr>
              <a:r>
                <a:rPr lang="ko-KR" altLang="ko-KR" sz="1400" b="1" dirty="0" smtClean="0">
                  <a:latin typeface="+mn-ea"/>
                </a:rPr>
                <a:t>(</a:t>
              </a:r>
              <a:r>
                <a:rPr lang="ko-KR" sz="1400" b="1" dirty="0">
                  <a:latin typeface="+mn-ea"/>
                </a:rPr>
                <a:t>영조가 </a:t>
              </a:r>
              <a:r>
                <a:rPr lang="ko-KR" altLang="ko-KR" sz="1400" b="1" dirty="0">
                  <a:latin typeface="+mn-ea"/>
                </a:rPr>
                <a:t>21</a:t>
              </a:r>
              <a:r>
                <a:rPr lang="ko-KR" sz="1400" b="1" dirty="0">
                  <a:latin typeface="+mn-ea"/>
                </a:rPr>
                <a:t>살때 모습</a:t>
              </a:r>
              <a:r>
                <a:rPr lang="en-US" altLang="ko-KR" sz="1400" b="1" dirty="0">
                  <a:latin typeface="+mn-ea"/>
                </a:rPr>
                <a:t>)</a:t>
              </a:r>
              <a:r>
                <a:rPr lang="ko-KR" sz="1400" b="1" dirty="0">
                  <a:latin typeface="+mn-ea"/>
                </a:rPr>
                <a:t> </a:t>
              </a:r>
            </a:p>
          </p:txBody>
        </p:sp>
      </p:grpSp>
      <p:pic>
        <p:nvPicPr>
          <p:cNvPr id="392198" name="Picture 6" descr="http://bits.wikimedia.org/static-1.22wmf15/skins/common/images/magnify-clip.png">
            <a:hlinkClick r:id="rId5" tooltip="실제 크기로"/>
          </p:cNvPr>
          <p:cNvPicPr>
            <a:picLocks noChangeAspect="1" noChangeArrowheads="1"/>
          </p:cNvPicPr>
          <p:nvPr/>
        </p:nvPicPr>
        <p:blipFill>
          <a:blip r:embed="rId6" cstate="print"/>
          <a:srcRect/>
          <a:stretch>
            <a:fillRect/>
          </a:stretch>
        </p:blipFill>
        <p:spPr bwMode="auto">
          <a:xfrm>
            <a:off x="134938" y="-152400"/>
            <a:ext cx="142875" cy="104775"/>
          </a:xfrm>
          <a:prstGeom prst="rect">
            <a:avLst/>
          </a:prstGeom>
          <a:noFill/>
        </p:spPr>
      </p:pic>
      <p:grpSp>
        <p:nvGrpSpPr>
          <p:cNvPr id="10" name="그룹 9"/>
          <p:cNvGrpSpPr/>
          <p:nvPr/>
        </p:nvGrpSpPr>
        <p:grpSpPr>
          <a:xfrm>
            <a:off x="6588224" y="1484784"/>
            <a:ext cx="2344100" cy="4896544"/>
            <a:chOff x="2411760" y="1383279"/>
            <a:chExt cx="2344100" cy="4896544"/>
          </a:xfrm>
        </p:grpSpPr>
        <p:pic>
          <p:nvPicPr>
            <p:cNvPr id="392194" name="Picture 2" descr="파일:Korea-Yeongjo-King of Joseon-c1.jpg">
              <a:hlinkClick r:id="rId7"/>
            </p:cNvPr>
            <p:cNvPicPr>
              <a:picLocks noChangeAspect="1" noChangeArrowheads="1"/>
            </p:cNvPicPr>
            <p:nvPr/>
          </p:nvPicPr>
          <p:blipFill>
            <a:blip r:embed="rId8" cstate="print"/>
            <a:srcRect/>
            <a:stretch>
              <a:fillRect/>
            </a:stretch>
          </p:blipFill>
          <p:spPr bwMode="auto">
            <a:xfrm>
              <a:off x="2411760" y="1383279"/>
              <a:ext cx="2344100" cy="4236326"/>
            </a:xfrm>
            <a:prstGeom prst="rect">
              <a:avLst/>
            </a:prstGeom>
            <a:noFill/>
            <a:ln>
              <a:solidFill>
                <a:schemeClr val="accent1"/>
              </a:solidFill>
            </a:ln>
          </p:spPr>
        </p:pic>
        <p:sp>
          <p:nvSpPr>
            <p:cNvPr id="9" name="직사각형 8"/>
            <p:cNvSpPr/>
            <p:nvPr/>
          </p:nvSpPr>
          <p:spPr>
            <a:xfrm>
              <a:off x="2483768" y="5602715"/>
              <a:ext cx="2232248" cy="677108"/>
            </a:xfrm>
            <a:prstGeom prst="rect">
              <a:avLst/>
            </a:prstGeom>
            <a:ln>
              <a:noFill/>
            </a:ln>
          </p:spPr>
          <p:txBody>
            <a:bodyPr wrap="square">
              <a:spAutoFit/>
            </a:bodyPr>
            <a:lstStyle/>
            <a:p>
              <a:pPr algn="ctr"/>
              <a:r>
                <a:rPr lang="ko-KR" altLang="ko-KR" sz="1400" b="1" dirty="0" smtClean="0">
                  <a:latin typeface="+mn-ea"/>
                  <a:ea typeface="+mn-ea"/>
                </a:rPr>
                <a:t>영조(英祖, 1694</a:t>
              </a:r>
              <a:r>
                <a:rPr lang="en-US" altLang="ko-KR" sz="1400" b="1" dirty="0" smtClean="0">
                  <a:latin typeface="+mn-ea"/>
                  <a:ea typeface="+mn-ea"/>
                </a:rPr>
                <a:t>~1776)</a:t>
              </a:r>
              <a:endParaRPr lang="en-US" altLang="ko-KR" sz="1400" b="1" dirty="0" smtClean="0">
                <a:latin typeface="+mn-ea"/>
                <a:ea typeface="+mn-ea"/>
                <a:hlinkClick r:id="rId9" action="ppaction://hlinkfile" tooltip="1694년"/>
              </a:endParaRPr>
            </a:p>
            <a:p>
              <a:pPr algn="ctr"/>
              <a:r>
                <a:rPr lang="en-US" altLang="ko-KR" sz="1200" b="1" dirty="0" smtClean="0">
                  <a:latin typeface="+mn-ea"/>
                  <a:ea typeface="+mn-ea"/>
                </a:rPr>
                <a:t>(</a:t>
              </a:r>
              <a:r>
                <a:rPr lang="ko-KR" altLang="ko-KR" sz="1200" b="1" dirty="0" smtClean="0">
                  <a:latin typeface="+mn-ea"/>
                  <a:ea typeface="+mn-ea"/>
                </a:rPr>
                <a:t>재위, 1724년 10월 16일 </a:t>
              </a:r>
              <a:endParaRPr lang="en-US" altLang="ko-KR" sz="1200" b="1" dirty="0" smtClean="0">
                <a:latin typeface="+mn-ea"/>
                <a:ea typeface="+mn-ea"/>
              </a:endParaRPr>
            </a:p>
            <a:p>
              <a:pPr algn="ctr"/>
              <a:r>
                <a:rPr lang="ko-KR" altLang="ko-KR" sz="1200" b="1" dirty="0" smtClean="0">
                  <a:latin typeface="+mn-ea"/>
                  <a:ea typeface="+mn-ea"/>
                </a:rPr>
                <a:t>~ 1776년 4월 22일)</a:t>
              </a:r>
              <a:endParaRPr lang="ko-KR" altLang="en-US" sz="1200" b="1" dirty="0">
                <a:latin typeface="+mn-ea"/>
                <a:ea typeface="+mn-ea"/>
              </a:endParaRPr>
            </a:p>
          </p:txBody>
        </p:sp>
      </p:grpSp>
      <p:pic>
        <p:nvPicPr>
          <p:cNvPr id="392199" name="Picture 7"/>
          <p:cNvPicPr>
            <a:picLocks noChangeAspect="1" noChangeArrowheads="1"/>
          </p:cNvPicPr>
          <p:nvPr/>
        </p:nvPicPr>
        <p:blipFill>
          <a:blip r:embed="rId10" cstate="print"/>
          <a:srcRect/>
          <a:stretch>
            <a:fillRect/>
          </a:stretch>
        </p:blipFill>
        <p:spPr bwMode="auto">
          <a:xfrm>
            <a:off x="395536" y="5719004"/>
            <a:ext cx="3894584" cy="590316"/>
          </a:xfrm>
          <a:prstGeom prst="rect">
            <a:avLst/>
          </a:prstGeom>
          <a:noFill/>
          <a:ln w="9525">
            <a:noFill/>
            <a:miter lim="800000"/>
            <a:headEnd/>
            <a:tailEnd/>
          </a:ln>
        </p:spPr>
      </p:pic>
      <p:sp>
        <p:nvSpPr>
          <p:cNvPr id="14" name="직사각형 13"/>
          <p:cNvSpPr/>
          <p:nvPr/>
        </p:nvSpPr>
        <p:spPr>
          <a:xfrm>
            <a:off x="0" y="1115452"/>
            <a:ext cx="9144000" cy="369332"/>
          </a:xfrm>
          <a:prstGeom prst="rect">
            <a:avLst/>
          </a:prstGeom>
        </p:spPr>
        <p:txBody>
          <a:bodyPr wrap="square">
            <a:spAutoFit/>
          </a:bodyPr>
          <a:lstStyle/>
          <a:p>
            <a:pPr algn="ctr"/>
            <a:r>
              <a:rPr lang="ko-KR" altLang="ko-KR" b="1" dirty="0" smtClean="0">
                <a:latin typeface="+mn-ea"/>
              </a:rPr>
              <a:t>1694년 10월 31일 (음력 9월 13일) ~ 1776년 4월 22일 (음력 3월 5일)</a:t>
            </a:r>
            <a:endParaRPr lang="ko-KR" altLang="en-US" b="1" dirty="0">
              <a:latin typeface="+mn-ea"/>
            </a:endParaRPr>
          </a:p>
        </p:txBody>
      </p:sp>
      <p:sp>
        <p:nvSpPr>
          <p:cNvPr id="15" name="TextBox 14"/>
          <p:cNvSpPr txBox="1"/>
          <p:nvPr/>
        </p:nvSpPr>
        <p:spPr>
          <a:xfrm>
            <a:off x="1170831" y="116632"/>
            <a:ext cx="8009681" cy="646331"/>
          </a:xfrm>
          <a:prstGeom prst="rect">
            <a:avLst/>
          </a:prstGeom>
          <a:noFill/>
        </p:spPr>
        <p:txBody>
          <a:bodyPr wrap="square" rtlCol="0">
            <a:spAutoFit/>
            <a:scene3d>
              <a:camera prst="orthographicFront"/>
              <a:lightRig rig="threePt" dir="t"/>
            </a:scene3d>
            <a:sp3d extrusionH="57150">
              <a:bevelT w="38100" h="38100"/>
            </a:sp3d>
          </a:bodyPr>
          <a:lstStyle/>
          <a:p>
            <a:r>
              <a:rPr lang="en-US" altLang="ko-KR" sz="3600" b="1" dirty="0" smtClean="0">
                <a:solidFill>
                  <a:srgbClr val="0070C0"/>
                </a:solidFill>
              </a:rPr>
              <a:t>83</a:t>
            </a:r>
            <a:r>
              <a:rPr lang="ko-KR" altLang="en-US" sz="3600" b="1" dirty="0" smtClean="0">
                <a:solidFill>
                  <a:srgbClr val="0070C0"/>
                </a:solidFill>
              </a:rPr>
              <a:t>세 영조대왕의 장수 비결은</a:t>
            </a:r>
            <a:r>
              <a:rPr lang="en-US" altLang="ko-KR" sz="3600" b="1" dirty="0" smtClean="0">
                <a:solidFill>
                  <a:srgbClr val="0070C0"/>
                </a:solidFill>
              </a:rPr>
              <a:t>?</a:t>
            </a:r>
            <a:endParaRPr lang="ko-KR" altLang="en-US" sz="3600" b="1" dirty="0">
              <a:solidFill>
                <a:srgbClr val="0070C0"/>
              </a:solidFill>
            </a:endParaRPr>
          </a:p>
        </p:txBody>
      </p:sp>
    </p:spTree>
    <p:extLst>
      <p:ext uri="{BB962C8B-B14F-4D97-AF65-F5344CB8AC3E}">
        <p14:creationId xmlns:p14="http://schemas.microsoft.com/office/powerpoint/2010/main" val="8271688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직사각형 13"/>
          <p:cNvSpPr/>
          <p:nvPr/>
        </p:nvSpPr>
        <p:spPr>
          <a:xfrm>
            <a:off x="0" y="1115452"/>
            <a:ext cx="9108504" cy="369332"/>
          </a:xfrm>
          <a:prstGeom prst="rect">
            <a:avLst/>
          </a:prstGeom>
        </p:spPr>
        <p:txBody>
          <a:bodyPr wrap="square">
            <a:spAutoFit/>
          </a:bodyPr>
          <a:lstStyle/>
          <a:p>
            <a:pPr algn="ctr"/>
            <a:r>
              <a:rPr lang="ko-KR" altLang="ko-KR" b="1" dirty="0" smtClean="0">
                <a:latin typeface="+mn-ea"/>
              </a:rPr>
              <a:t>1</a:t>
            </a:r>
            <a:r>
              <a:rPr lang="en-US" altLang="ko-KR" b="1" dirty="0" smtClean="0">
                <a:latin typeface="+mn-ea"/>
              </a:rPr>
              <a:t>711</a:t>
            </a:r>
            <a:r>
              <a:rPr lang="ko-KR" altLang="ko-KR" b="1" dirty="0" smtClean="0">
                <a:latin typeface="+mn-ea"/>
              </a:rPr>
              <a:t>년 </a:t>
            </a:r>
            <a:r>
              <a:rPr lang="en-US" altLang="ko-KR" b="1" dirty="0" smtClean="0">
                <a:latin typeface="+mn-ea"/>
              </a:rPr>
              <a:t>9</a:t>
            </a:r>
            <a:r>
              <a:rPr lang="ko-KR" altLang="ko-KR" b="1" dirty="0" smtClean="0">
                <a:latin typeface="+mn-ea"/>
              </a:rPr>
              <a:t>월 </a:t>
            </a:r>
            <a:r>
              <a:rPr lang="en-US" altLang="ko-KR" b="1" dirty="0" smtClean="0">
                <a:latin typeface="+mn-ea"/>
              </a:rPr>
              <a:t>25</a:t>
            </a:r>
            <a:r>
              <a:rPr lang="ko-KR" altLang="ko-KR" b="1" dirty="0" smtClean="0">
                <a:latin typeface="+mn-ea"/>
              </a:rPr>
              <a:t>일 (음력 </a:t>
            </a:r>
            <a:r>
              <a:rPr lang="en-US" altLang="ko-KR" b="1" dirty="0" smtClean="0">
                <a:latin typeface="+mn-ea"/>
              </a:rPr>
              <a:t>8</a:t>
            </a:r>
            <a:r>
              <a:rPr lang="ko-KR" altLang="ko-KR" b="1" dirty="0" smtClean="0">
                <a:latin typeface="+mn-ea"/>
              </a:rPr>
              <a:t>월 13일) ~ 17</a:t>
            </a:r>
            <a:r>
              <a:rPr lang="en-US" altLang="ko-KR" b="1" dirty="0" smtClean="0">
                <a:latin typeface="+mn-ea"/>
              </a:rPr>
              <a:t>99</a:t>
            </a:r>
            <a:r>
              <a:rPr lang="ko-KR" altLang="ko-KR" b="1" dirty="0" smtClean="0">
                <a:latin typeface="+mn-ea"/>
              </a:rPr>
              <a:t>년 </a:t>
            </a:r>
            <a:r>
              <a:rPr lang="en-US" altLang="ko-KR" b="1" dirty="0" smtClean="0">
                <a:latin typeface="+mn-ea"/>
              </a:rPr>
              <a:t>2</a:t>
            </a:r>
            <a:r>
              <a:rPr lang="ko-KR" altLang="ko-KR" b="1" dirty="0" smtClean="0">
                <a:latin typeface="+mn-ea"/>
              </a:rPr>
              <a:t>월 </a:t>
            </a:r>
            <a:r>
              <a:rPr lang="en-US" altLang="ko-KR" b="1" dirty="0" smtClean="0">
                <a:latin typeface="+mn-ea"/>
              </a:rPr>
              <a:t>7</a:t>
            </a:r>
            <a:r>
              <a:rPr lang="ko-KR" altLang="ko-KR" b="1" dirty="0" smtClean="0">
                <a:latin typeface="+mn-ea"/>
              </a:rPr>
              <a:t>일 (음력 </a:t>
            </a:r>
            <a:r>
              <a:rPr lang="en-US" altLang="ko-KR" b="1" dirty="0" smtClean="0">
                <a:latin typeface="+mn-ea"/>
              </a:rPr>
              <a:t>1</a:t>
            </a:r>
            <a:r>
              <a:rPr lang="ko-KR" altLang="ko-KR" b="1" dirty="0" smtClean="0">
                <a:latin typeface="+mn-ea"/>
              </a:rPr>
              <a:t>월 </a:t>
            </a:r>
            <a:r>
              <a:rPr lang="en-US" altLang="ko-KR" b="1" dirty="0" smtClean="0">
                <a:latin typeface="+mn-ea"/>
              </a:rPr>
              <a:t>3</a:t>
            </a:r>
            <a:r>
              <a:rPr lang="ko-KR" altLang="ko-KR" b="1" dirty="0" smtClean="0">
                <a:latin typeface="+mn-ea"/>
              </a:rPr>
              <a:t>일)</a:t>
            </a:r>
            <a:endParaRPr lang="ko-KR" altLang="en-US" b="1" dirty="0">
              <a:latin typeface="+mn-ea"/>
            </a:endParaRPr>
          </a:p>
        </p:txBody>
      </p:sp>
      <p:pic>
        <p:nvPicPr>
          <p:cNvPr id="401410" name="Picture 2"/>
          <p:cNvPicPr>
            <a:picLocks noChangeAspect="1" noChangeArrowheads="1"/>
          </p:cNvPicPr>
          <p:nvPr/>
        </p:nvPicPr>
        <p:blipFill>
          <a:blip r:embed="rId3" cstate="print"/>
          <a:srcRect/>
          <a:stretch>
            <a:fillRect/>
          </a:stretch>
        </p:blipFill>
        <p:spPr bwMode="auto">
          <a:xfrm>
            <a:off x="178101" y="5623145"/>
            <a:ext cx="3169763" cy="686175"/>
          </a:xfrm>
          <a:prstGeom prst="rect">
            <a:avLst/>
          </a:prstGeom>
          <a:noFill/>
          <a:ln w="9525">
            <a:noFill/>
            <a:miter lim="800000"/>
            <a:headEnd/>
            <a:tailEnd/>
          </a:ln>
        </p:spPr>
      </p:pic>
      <p:grpSp>
        <p:nvGrpSpPr>
          <p:cNvPr id="23" name="그룹 22"/>
          <p:cNvGrpSpPr/>
          <p:nvPr/>
        </p:nvGrpSpPr>
        <p:grpSpPr>
          <a:xfrm>
            <a:off x="5508104" y="1651004"/>
            <a:ext cx="3312368" cy="4678061"/>
            <a:chOff x="5508104" y="1651004"/>
            <a:chExt cx="3312368" cy="4678061"/>
          </a:xfrm>
        </p:grpSpPr>
        <p:sp>
          <p:nvSpPr>
            <p:cNvPr id="9" name="직사각형 8"/>
            <p:cNvSpPr/>
            <p:nvPr/>
          </p:nvSpPr>
          <p:spPr>
            <a:xfrm>
              <a:off x="5508104" y="6021288"/>
              <a:ext cx="3312368" cy="307777"/>
            </a:xfrm>
            <a:prstGeom prst="rect">
              <a:avLst/>
            </a:prstGeom>
            <a:noFill/>
            <a:ln>
              <a:solidFill>
                <a:schemeClr val="accent1"/>
              </a:solidFill>
            </a:ln>
          </p:spPr>
          <p:txBody>
            <a:bodyPr wrap="square">
              <a:spAutoFit/>
            </a:bodyPr>
            <a:lstStyle/>
            <a:p>
              <a:pPr algn="ctr"/>
              <a:r>
                <a:rPr lang="ko-KR" altLang="en-US" sz="1400" b="1" dirty="0" err="1" smtClean="0">
                  <a:latin typeface="+mn-ea"/>
                  <a:ea typeface="+mn-ea"/>
                </a:rPr>
                <a:t>건륭제</a:t>
              </a:r>
              <a:r>
                <a:rPr lang="ko-KR" altLang="ko-KR" sz="1400" b="1" dirty="0" smtClean="0">
                  <a:latin typeface="+mn-ea"/>
                  <a:ea typeface="+mn-ea"/>
                </a:rPr>
                <a:t>(</a:t>
              </a:r>
              <a:r>
                <a:rPr lang="ko-KR" altLang="ko-KR" sz="1400" b="1" dirty="0" err="1" smtClean="0">
                  <a:latin typeface="+mn-ea"/>
                  <a:ea typeface="+mn-ea"/>
                </a:rPr>
                <a:t>乾隆帝</a:t>
              </a:r>
              <a:r>
                <a:rPr lang="en-US" altLang="ko-KR" sz="1400" b="1" dirty="0" smtClean="0">
                  <a:latin typeface="+mn-ea"/>
                  <a:ea typeface="+mn-ea"/>
                </a:rPr>
                <a:t>  </a:t>
              </a:r>
              <a:r>
                <a:rPr lang="ko-KR" altLang="ko-KR" sz="1400" b="1" dirty="0" smtClean="0">
                  <a:latin typeface="+mn-ea"/>
                  <a:ea typeface="+mn-ea"/>
                </a:rPr>
                <a:t>재위 17</a:t>
              </a:r>
              <a:r>
                <a:rPr lang="en-US" altLang="ko-KR" sz="1400" b="1" dirty="0" smtClean="0">
                  <a:latin typeface="+mn-ea"/>
                  <a:ea typeface="+mn-ea"/>
                </a:rPr>
                <a:t>35</a:t>
              </a:r>
              <a:r>
                <a:rPr lang="ko-KR" altLang="ko-KR" sz="1400" b="1" dirty="0" smtClean="0">
                  <a:latin typeface="+mn-ea"/>
                  <a:ea typeface="+mn-ea"/>
                </a:rPr>
                <a:t>년 ~ 17</a:t>
              </a:r>
              <a:r>
                <a:rPr lang="en-US" altLang="ko-KR" sz="1400" b="1" dirty="0" smtClean="0">
                  <a:latin typeface="+mn-ea"/>
                  <a:ea typeface="+mn-ea"/>
                </a:rPr>
                <a:t>9</a:t>
              </a:r>
              <a:r>
                <a:rPr lang="ko-KR" altLang="ko-KR" sz="1400" b="1" dirty="0" smtClean="0">
                  <a:latin typeface="+mn-ea"/>
                  <a:ea typeface="+mn-ea"/>
                </a:rPr>
                <a:t>6</a:t>
              </a:r>
              <a:r>
                <a:rPr lang="ko-KR" altLang="ko-KR" sz="1200" b="1" dirty="0" smtClean="0">
                  <a:latin typeface="+mn-ea"/>
                  <a:ea typeface="+mn-ea"/>
                </a:rPr>
                <a:t>년)</a:t>
              </a:r>
              <a:endParaRPr lang="ko-KR" altLang="en-US" sz="1200" b="1" dirty="0">
                <a:latin typeface="+mn-ea"/>
                <a:ea typeface="+mn-ea"/>
              </a:endParaRPr>
            </a:p>
          </p:txBody>
        </p:sp>
        <p:pic>
          <p:nvPicPr>
            <p:cNvPr id="401412" name="Picture 4" descr="파일:Portrait of the Qianlong Emperor in Court Dress.jpg">
              <a:hlinkClick r:id="rId4"/>
            </p:cNvPr>
            <p:cNvPicPr>
              <a:picLocks noChangeAspect="1" noChangeArrowheads="1"/>
            </p:cNvPicPr>
            <p:nvPr/>
          </p:nvPicPr>
          <p:blipFill>
            <a:blip r:embed="rId5" cstate="print"/>
            <a:srcRect/>
            <a:stretch>
              <a:fillRect/>
            </a:stretch>
          </p:blipFill>
          <p:spPr bwMode="auto">
            <a:xfrm>
              <a:off x="5508104" y="1651004"/>
              <a:ext cx="3312368" cy="4370284"/>
            </a:xfrm>
            <a:prstGeom prst="rect">
              <a:avLst/>
            </a:prstGeom>
            <a:noFill/>
          </p:spPr>
        </p:pic>
      </p:grpSp>
      <p:sp>
        <p:nvSpPr>
          <p:cNvPr id="22" name="직사각형 21"/>
          <p:cNvSpPr/>
          <p:nvPr/>
        </p:nvSpPr>
        <p:spPr>
          <a:xfrm>
            <a:off x="107504" y="3309952"/>
            <a:ext cx="3240360" cy="2400657"/>
          </a:xfrm>
          <a:prstGeom prst="rect">
            <a:avLst/>
          </a:prstGeom>
          <a:noFill/>
        </p:spPr>
        <p:txBody>
          <a:bodyPr wrap="square">
            <a:spAutoFit/>
          </a:bodyPr>
          <a:lstStyle/>
          <a:p>
            <a:pPr>
              <a:lnSpc>
                <a:spcPct val="150000"/>
              </a:lnSpc>
            </a:pPr>
            <a:r>
              <a:rPr lang="ko-KR" altLang="en-US" sz="2000" b="1" dirty="0" smtClean="0">
                <a:latin typeface="+mn-ea"/>
              </a:rPr>
              <a:t>오리와 </a:t>
            </a:r>
            <a:r>
              <a:rPr lang="ko-KR" altLang="en-US" sz="2000" b="1" dirty="0" err="1" smtClean="0">
                <a:latin typeface="+mn-ea"/>
              </a:rPr>
              <a:t>제비집을</a:t>
            </a:r>
            <a:r>
              <a:rPr lang="ko-KR" altLang="en-US" sz="2000" b="1" dirty="0" smtClean="0">
                <a:latin typeface="+mn-ea"/>
              </a:rPr>
              <a:t> 즐겼고</a:t>
            </a:r>
            <a:endParaRPr lang="en-US" altLang="ko-KR" sz="2000" b="1" dirty="0" smtClean="0">
              <a:latin typeface="+mn-ea"/>
            </a:endParaRPr>
          </a:p>
          <a:p>
            <a:pPr>
              <a:lnSpc>
                <a:spcPct val="150000"/>
              </a:lnSpc>
            </a:pPr>
            <a:r>
              <a:rPr lang="ko-KR" altLang="en-US" sz="2000" b="1" dirty="0" smtClean="0">
                <a:solidFill>
                  <a:schemeClr val="tx1"/>
                </a:solidFill>
                <a:latin typeface="+mn-ea"/>
              </a:rPr>
              <a:t>아침저녁으로 </a:t>
            </a:r>
            <a:r>
              <a:rPr lang="ko-KR" altLang="en-US" sz="2000" b="1" dirty="0" err="1" smtClean="0">
                <a:solidFill>
                  <a:schemeClr val="tx1"/>
                </a:solidFill>
                <a:latin typeface="+mn-ea"/>
              </a:rPr>
              <a:t>열탕면과</a:t>
            </a:r>
            <a:r>
              <a:rPr lang="ko-KR" altLang="en-US" sz="2000" b="1" dirty="0" smtClean="0">
                <a:solidFill>
                  <a:schemeClr val="tx1"/>
                </a:solidFill>
                <a:latin typeface="+mn-ea"/>
              </a:rPr>
              <a:t> </a:t>
            </a:r>
            <a:endParaRPr lang="en-US" altLang="ko-KR" sz="2000" b="1" dirty="0" smtClean="0">
              <a:solidFill>
                <a:schemeClr val="tx1"/>
              </a:solidFill>
              <a:latin typeface="+mn-ea"/>
            </a:endParaRPr>
          </a:p>
          <a:p>
            <a:pPr>
              <a:lnSpc>
                <a:spcPct val="150000"/>
              </a:lnSpc>
            </a:pPr>
            <a:r>
              <a:rPr lang="ko-KR" altLang="en-US" sz="2000" b="1" dirty="0" smtClean="0">
                <a:solidFill>
                  <a:schemeClr val="tx1"/>
                </a:solidFill>
                <a:latin typeface="+mn-ea"/>
              </a:rPr>
              <a:t>죽을 함께 먹었다</a:t>
            </a:r>
            <a:r>
              <a:rPr lang="en-US" altLang="ko-KR" sz="2000" b="1" dirty="0" smtClean="0">
                <a:solidFill>
                  <a:schemeClr val="tx1"/>
                </a:solidFill>
                <a:latin typeface="+mn-ea"/>
              </a:rPr>
              <a:t>. </a:t>
            </a:r>
          </a:p>
          <a:p>
            <a:pPr>
              <a:lnSpc>
                <a:spcPct val="150000"/>
              </a:lnSpc>
            </a:pPr>
            <a:r>
              <a:rPr lang="ko-KR" altLang="en-US" sz="2000" b="1" dirty="0" smtClean="0">
                <a:solidFill>
                  <a:schemeClr val="tx1"/>
                </a:solidFill>
                <a:latin typeface="+mn-ea"/>
              </a:rPr>
              <a:t>끼니 때마다 콩류와 </a:t>
            </a:r>
            <a:endParaRPr lang="en-US" altLang="ko-KR" sz="2000" b="1" dirty="0" smtClean="0">
              <a:solidFill>
                <a:schemeClr val="tx1"/>
              </a:solidFill>
              <a:latin typeface="+mn-ea"/>
            </a:endParaRPr>
          </a:p>
          <a:p>
            <a:pPr>
              <a:lnSpc>
                <a:spcPct val="150000"/>
              </a:lnSpc>
            </a:pPr>
            <a:r>
              <a:rPr lang="ko-KR" altLang="en-US" sz="2000" b="1" dirty="0" smtClean="0">
                <a:solidFill>
                  <a:schemeClr val="tx1"/>
                </a:solidFill>
                <a:latin typeface="+mn-ea"/>
              </a:rPr>
              <a:t>산나물을 거르지 않았다</a:t>
            </a:r>
          </a:p>
        </p:txBody>
      </p:sp>
      <p:grpSp>
        <p:nvGrpSpPr>
          <p:cNvPr id="21" name="그룹 20"/>
          <p:cNvGrpSpPr/>
          <p:nvPr/>
        </p:nvGrpSpPr>
        <p:grpSpPr>
          <a:xfrm>
            <a:off x="3357339" y="3359817"/>
            <a:ext cx="2021758" cy="2949503"/>
            <a:chOff x="2915816" y="3503833"/>
            <a:chExt cx="2021758" cy="2949503"/>
          </a:xfrm>
          <a:noFill/>
        </p:grpSpPr>
        <p:pic>
          <p:nvPicPr>
            <p:cNvPr id="401414" name="Picture 6" descr="파일:Qianlong1.jpg">
              <a:hlinkClick r:id="rId6"/>
            </p:cNvPr>
            <p:cNvPicPr>
              <a:picLocks noChangeAspect="1" noChangeArrowheads="1"/>
            </p:cNvPicPr>
            <p:nvPr/>
          </p:nvPicPr>
          <p:blipFill>
            <a:blip r:embed="rId7" cstate="print"/>
            <a:srcRect/>
            <a:stretch>
              <a:fillRect/>
            </a:stretch>
          </p:blipFill>
          <p:spPr bwMode="auto">
            <a:xfrm>
              <a:off x="2915816" y="3503833"/>
              <a:ext cx="2006749" cy="2661471"/>
            </a:xfrm>
            <a:prstGeom prst="rect">
              <a:avLst/>
            </a:prstGeom>
            <a:grpFill/>
          </p:spPr>
        </p:pic>
        <p:sp>
          <p:nvSpPr>
            <p:cNvPr id="20" name="TextBox 19"/>
            <p:cNvSpPr txBox="1"/>
            <p:nvPr/>
          </p:nvSpPr>
          <p:spPr>
            <a:xfrm>
              <a:off x="2925485" y="6145559"/>
              <a:ext cx="2012089" cy="307777"/>
            </a:xfrm>
            <a:prstGeom prst="rect">
              <a:avLst/>
            </a:prstGeom>
            <a:grpFill/>
          </p:spPr>
          <p:txBody>
            <a:bodyPr wrap="none" rtlCol="0">
              <a:spAutoFit/>
            </a:bodyPr>
            <a:lstStyle/>
            <a:p>
              <a:r>
                <a:rPr lang="en-US" altLang="ko-KR" sz="1400" b="1" dirty="0" smtClean="0">
                  <a:latin typeface="+mj-ea"/>
                  <a:ea typeface="+mj-ea"/>
                </a:rPr>
                <a:t>1736</a:t>
              </a:r>
              <a:r>
                <a:rPr lang="ko-KR" altLang="en-US" sz="1400" b="1" dirty="0" smtClean="0">
                  <a:latin typeface="+mj-ea"/>
                  <a:ea typeface="+mj-ea"/>
                </a:rPr>
                <a:t>년 </a:t>
              </a:r>
              <a:r>
                <a:rPr lang="en-US" altLang="ko-KR" sz="1400" b="1" dirty="0" smtClean="0">
                  <a:latin typeface="+mj-ea"/>
                  <a:ea typeface="+mj-ea"/>
                </a:rPr>
                <a:t>26</a:t>
              </a:r>
              <a:r>
                <a:rPr lang="ko-KR" altLang="en-US" sz="1400" b="1" dirty="0" smtClean="0">
                  <a:latin typeface="+mj-ea"/>
                  <a:ea typeface="+mj-ea"/>
                </a:rPr>
                <a:t>세의 </a:t>
              </a:r>
              <a:r>
                <a:rPr lang="ko-KR" altLang="en-US" sz="1400" b="1" dirty="0" err="1" smtClean="0">
                  <a:latin typeface="+mj-ea"/>
                  <a:ea typeface="+mj-ea"/>
                </a:rPr>
                <a:t>건륭제</a:t>
              </a:r>
              <a:endParaRPr lang="ko-KR" altLang="en-US" sz="1400" b="1" dirty="0">
                <a:latin typeface="+mj-ea"/>
                <a:ea typeface="+mj-ea"/>
              </a:endParaRPr>
            </a:p>
          </p:txBody>
        </p:sp>
      </p:grpSp>
      <p:sp>
        <p:nvSpPr>
          <p:cNvPr id="19" name="TextBox 18"/>
          <p:cNvSpPr txBox="1"/>
          <p:nvPr/>
        </p:nvSpPr>
        <p:spPr>
          <a:xfrm>
            <a:off x="1098823" y="116632"/>
            <a:ext cx="8009681" cy="646331"/>
          </a:xfrm>
          <a:prstGeom prst="rect">
            <a:avLst/>
          </a:prstGeom>
          <a:noFill/>
        </p:spPr>
        <p:txBody>
          <a:bodyPr wrap="square" rtlCol="0">
            <a:spAutoFit/>
            <a:scene3d>
              <a:camera prst="orthographicFront"/>
              <a:lightRig rig="threePt" dir="t"/>
            </a:scene3d>
            <a:sp3d extrusionH="57150">
              <a:bevelT w="38100" h="38100"/>
            </a:sp3d>
          </a:bodyPr>
          <a:lstStyle/>
          <a:p>
            <a:r>
              <a:rPr lang="en-US" altLang="ko-KR" sz="3600" b="1" dirty="0" smtClean="0">
                <a:solidFill>
                  <a:srgbClr val="0070C0"/>
                </a:solidFill>
              </a:rPr>
              <a:t>89</a:t>
            </a:r>
            <a:r>
              <a:rPr lang="ko-KR" altLang="en-US" sz="3600" b="1" dirty="0">
                <a:solidFill>
                  <a:srgbClr val="0070C0"/>
                </a:solidFill>
              </a:rPr>
              <a:t>세 </a:t>
            </a:r>
            <a:r>
              <a:rPr lang="ko-KR" altLang="en-US" sz="3600" b="1" dirty="0" err="1">
                <a:solidFill>
                  <a:srgbClr val="0070C0"/>
                </a:solidFill>
              </a:rPr>
              <a:t>건륭제</a:t>
            </a:r>
            <a:r>
              <a:rPr lang="en-US" altLang="ko-KR" sz="3600" b="1" dirty="0">
                <a:solidFill>
                  <a:srgbClr val="0070C0"/>
                </a:solidFill>
              </a:rPr>
              <a:t>(</a:t>
            </a:r>
            <a:r>
              <a:rPr lang="ko-KR" altLang="en-US" sz="3600" b="1" dirty="0" err="1">
                <a:solidFill>
                  <a:srgbClr val="0070C0"/>
                </a:solidFill>
              </a:rPr>
              <a:t>乾隆帝</a:t>
            </a:r>
            <a:r>
              <a:rPr lang="en-US" altLang="ko-KR" sz="3600" b="1" dirty="0">
                <a:solidFill>
                  <a:srgbClr val="0070C0"/>
                </a:solidFill>
              </a:rPr>
              <a:t>)</a:t>
            </a:r>
            <a:r>
              <a:rPr lang="ko-KR" altLang="en-US" sz="3600" b="1" dirty="0" smtClean="0">
                <a:solidFill>
                  <a:srgbClr val="0070C0"/>
                </a:solidFill>
              </a:rPr>
              <a:t>의 장수 비결은</a:t>
            </a:r>
            <a:r>
              <a:rPr lang="en-US" altLang="ko-KR" sz="3600" b="1" dirty="0" smtClean="0">
                <a:solidFill>
                  <a:srgbClr val="0070C0"/>
                </a:solidFill>
              </a:rPr>
              <a:t>?</a:t>
            </a:r>
            <a:endParaRPr lang="ko-KR" altLang="en-US" sz="3600" b="1" dirty="0">
              <a:solidFill>
                <a:srgbClr val="0070C0"/>
              </a:solidFill>
            </a:endParaRPr>
          </a:p>
        </p:txBody>
      </p:sp>
      <p:sp>
        <p:nvSpPr>
          <p:cNvPr id="4" name="내용 개체 틀 3"/>
          <p:cNvSpPr>
            <a:spLocks noGrp="1"/>
          </p:cNvSpPr>
          <p:nvPr>
            <p:ph sz="half" idx="2"/>
          </p:nvPr>
        </p:nvSpPr>
        <p:spPr>
          <a:xfrm>
            <a:off x="107504" y="1628800"/>
            <a:ext cx="5904656" cy="1656184"/>
          </a:xfrm>
          <a:noFill/>
        </p:spPr>
        <p:txBody>
          <a:bodyPr>
            <a:normAutofit/>
          </a:bodyPr>
          <a:lstStyle/>
          <a:p>
            <a:pPr marL="0" indent="0">
              <a:lnSpc>
                <a:spcPct val="110000"/>
              </a:lnSpc>
              <a:buNone/>
            </a:pPr>
            <a:r>
              <a:rPr lang="ko-KR" altLang="en-US" sz="2000" b="1" dirty="0" smtClean="0">
                <a:latin typeface="+mn-ea"/>
              </a:rPr>
              <a:t>고대 중국의 합리적 음식 구성은 오곡이 </a:t>
            </a:r>
            <a:endParaRPr lang="en-US" altLang="ko-KR" sz="2000" b="1" dirty="0" smtClean="0">
              <a:latin typeface="+mn-ea"/>
            </a:endParaRPr>
          </a:p>
          <a:p>
            <a:pPr marL="0" indent="0">
              <a:lnSpc>
                <a:spcPct val="110000"/>
              </a:lnSpc>
              <a:buNone/>
            </a:pPr>
            <a:r>
              <a:rPr lang="ko-KR" altLang="en-US" sz="2000" b="1" dirty="0" smtClean="0">
                <a:latin typeface="+mn-ea"/>
              </a:rPr>
              <a:t>섞이고 육류와 채소가 배합되는 것</a:t>
            </a:r>
            <a:r>
              <a:rPr lang="en-US" altLang="ko-KR" sz="2000" b="1" dirty="0" smtClean="0">
                <a:latin typeface="+mn-ea"/>
              </a:rPr>
              <a:t>. </a:t>
            </a:r>
          </a:p>
          <a:p>
            <a:pPr marL="0" indent="0">
              <a:lnSpc>
                <a:spcPct val="110000"/>
              </a:lnSpc>
              <a:buNone/>
            </a:pPr>
            <a:r>
              <a:rPr lang="ko-KR" altLang="en-US" sz="2000" b="1" dirty="0" err="1" smtClean="0">
                <a:latin typeface="+mn-ea"/>
              </a:rPr>
              <a:t>건륭제가</a:t>
            </a:r>
            <a:r>
              <a:rPr lang="ko-KR" altLang="en-US" sz="2000" b="1" dirty="0" smtClean="0">
                <a:latin typeface="+mn-ea"/>
              </a:rPr>
              <a:t> 주로 든 음식은 주식 </a:t>
            </a:r>
            <a:r>
              <a:rPr lang="en-US" altLang="ko-KR" sz="2000" b="1" dirty="0" smtClean="0">
                <a:latin typeface="+mn-ea"/>
              </a:rPr>
              <a:t>47</a:t>
            </a:r>
            <a:r>
              <a:rPr lang="ko-KR" altLang="en-US" sz="2000" b="1" dirty="0" smtClean="0">
                <a:latin typeface="+mn-ea"/>
              </a:rPr>
              <a:t>종</a:t>
            </a:r>
            <a:r>
              <a:rPr lang="en-US" altLang="ko-KR" sz="2000" b="1" dirty="0" smtClean="0">
                <a:latin typeface="+mn-ea"/>
              </a:rPr>
              <a:t>, </a:t>
            </a:r>
          </a:p>
          <a:p>
            <a:pPr marL="0" indent="0">
              <a:lnSpc>
                <a:spcPct val="110000"/>
              </a:lnSpc>
              <a:buNone/>
            </a:pPr>
            <a:r>
              <a:rPr lang="ko-KR" altLang="en-US" sz="2000" b="1" dirty="0" smtClean="0">
                <a:latin typeface="+mn-ea"/>
              </a:rPr>
              <a:t>부식 </a:t>
            </a:r>
            <a:r>
              <a:rPr lang="en-US" altLang="ko-KR" sz="2000" b="1" dirty="0" smtClean="0">
                <a:latin typeface="+mn-ea"/>
              </a:rPr>
              <a:t>47</a:t>
            </a:r>
            <a:r>
              <a:rPr lang="ko-KR" altLang="en-US" sz="2000" b="1" dirty="0" smtClean="0">
                <a:latin typeface="+mn-ea"/>
              </a:rPr>
              <a:t>종</a:t>
            </a:r>
            <a:r>
              <a:rPr lang="en-US" altLang="ko-KR" sz="2000" b="1" dirty="0" smtClean="0">
                <a:latin typeface="+mn-ea"/>
              </a:rPr>
              <a:t>, </a:t>
            </a:r>
            <a:r>
              <a:rPr lang="ko-KR" altLang="en-US" sz="2000" b="1" dirty="0" smtClean="0">
                <a:latin typeface="+mn-ea"/>
              </a:rPr>
              <a:t>더운 요리 </a:t>
            </a:r>
            <a:r>
              <a:rPr lang="en-US" altLang="ko-KR" sz="2000" b="1" dirty="0" smtClean="0">
                <a:latin typeface="+mn-ea"/>
              </a:rPr>
              <a:t>59</a:t>
            </a:r>
            <a:r>
              <a:rPr lang="ko-KR" altLang="en-US" sz="2000" b="1" dirty="0" smtClean="0">
                <a:latin typeface="+mn-ea"/>
              </a:rPr>
              <a:t>종</a:t>
            </a:r>
            <a:r>
              <a:rPr lang="en-US" altLang="ko-KR" sz="2000" b="1" dirty="0" smtClean="0">
                <a:latin typeface="+mn-ea"/>
              </a:rPr>
              <a:t>, </a:t>
            </a:r>
            <a:r>
              <a:rPr lang="ko-KR" altLang="en-US" sz="2000" b="1" dirty="0" err="1" smtClean="0">
                <a:latin typeface="+mn-ea"/>
              </a:rPr>
              <a:t>탕류</a:t>
            </a:r>
            <a:r>
              <a:rPr lang="ko-KR" altLang="en-US" sz="2000" b="1" dirty="0" smtClean="0">
                <a:latin typeface="+mn-ea"/>
              </a:rPr>
              <a:t> </a:t>
            </a:r>
            <a:r>
              <a:rPr lang="en-US" altLang="ko-KR" sz="2000" b="1" dirty="0" smtClean="0">
                <a:latin typeface="+mn-ea"/>
              </a:rPr>
              <a:t>7</a:t>
            </a:r>
            <a:r>
              <a:rPr lang="ko-KR" altLang="en-US" sz="2000" b="1" dirty="0" smtClean="0">
                <a:latin typeface="+mn-ea"/>
              </a:rPr>
              <a:t>종 등이라 한다</a:t>
            </a:r>
            <a:r>
              <a:rPr lang="en-US" altLang="ko-KR" sz="2000" b="1" dirty="0" smtClean="0">
                <a:latin typeface="+mn-ea"/>
              </a:rPr>
              <a:t>. </a:t>
            </a:r>
            <a:endParaRPr lang="ko-KR" altLang="en-US" sz="2000" b="1" dirty="0">
              <a:latin typeface="+mn-ea"/>
            </a:endParaRPr>
          </a:p>
        </p:txBody>
      </p:sp>
    </p:spTree>
    <p:extLst>
      <p:ext uri="{BB962C8B-B14F-4D97-AF65-F5344CB8AC3E}">
        <p14:creationId xmlns:p14="http://schemas.microsoft.com/office/powerpoint/2010/main" val="6844983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626" name="Picture 2" descr="http://medicalworldnews.co.kr/data/news_image/1308/dfe34a869ab78f2a2a071a70e45e85fb_bkiHIAUw8tf7efI7Wb4Y.jpg"/>
          <p:cNvPicPr>
            <a:picLocks noChangeAspect="1" noChangeArrowheads="1"/>
          </p:cNvPicPr>
          <p:nvPr/>
        </p:nvPicPr>
        <p:blipFill>
          <a:blip r:embed="rId2" cstate="print"/>
          <a:srcRect/>
          <a:stretch>
            <a:fillRect/>
          </a:stretch>
        </p:blipFill>
        <p:spPr bwMode="auto">
          <a:xfrm>
            <a:off x="1066800" y="1857928"/>
            <a:ext cx="6817568" cy="3312368"/>
          </a:xfrm>
          <a:prstGeom prst="rect">
            <a:avLst/>
          </a:prstGeom>
          <a:noFill/>
        </p:spPr>
      </p:pic>
      <p:sp>
        <p:nvSpPr>
          <p:cNvPr id="3" name="직사각형 2"/>
          <p:cNvSpPr/>
          <p:nvPr/>
        </p:nvSpPr>
        <p:spPr>
          <a:xfrm>
            <a:off x="683568" y="5232102"/>
            <a:ext cx="8280920" cy="1077218"/>
          </a:xfrm>
          <a:prstGeom prst="rect">
            <a:avLst/>
          </a:prstGeom>
          <a:solidFill>
            <a:schemeClr val="bg2">
              <a:lumMod val="20000"/>
              <a:lumOff val="80000"/>
            </a:schemeClr>
          </a:solidFill>
        </p:spPr>
        <p:txBody>
          <a:bodyPr wrap="square">
            <a:spAutoFit/>
          </a:bodyPr>
          <a:lstStyle/>
          <a:p>
            <a:pPr marL="180975" lvl="1" indent="-180975">
              <a:buFont typeface="Arial" panose="020B0604020202020204" pitchFamily="34" charset="0"/>
              <a:buChar char="•"/>
            </a:pPr>
            <a:r>
              <a:rPr lang="en-US" altLang="ko-KR" sz="1500" b="1" dirty="0">
                <a:solidFill>
                  <a:srgbClr val="FF0000"/>
                </a:solidFill>
                <a:latin typeface="+mn-ea"/>
                <a:cs typeface="Arial Unicode MS" pitchFamily="50" charset="-127"/>
              </a:rPr>
              <a:t>1980</a:t>
            </a:r>
            <a:r>
              <a:rPr lang="ko-KR" altLang="en-US" sz="1500" b="1" dirty="0">
                <a:solidFill>
                  <a:srgbClr val="FF0000"/>
                </a:solidFill>
                <a:latin typeface="+mn-ea"/>
                <a:cs typeface="Arial Unicode MS" pitchFamily="50" charset="-127"/>
              </a:rPr>
              <a:t>년 기대수명은 </a:t>
            </a:r>
            <a:r>
              <a:rPr lang="en-US" altLang="ko-KR" sz="1500" b="1" dirty="0">
                <a:solidFill>
                  <a:srgbClr val="FF0000"/>
                </a:solidFill>
                <a:latin typeface="+mn-ea"/>
                <a:cs typeface="Arial Unicode MS" pitchFamily="50" charset="-127"/>
              </a:rPr>
              <a:t>65.7</a:t>
            </a:r>
            <a:r>
              <a:rPr lang="ko-KR" altLang="en-US" sz="1500" b="1" dirty="0">
                <a:solidFill>
                  <a:srgbClr val="FF0000"/>
                </a:solidFill>
                <a:latin typeface="+mn-ea"/>
                <a:cs typeface="Arial Unicode MS" pitchFamily="50" charset="-127"/>
              </a:rPr>
              <a:t>년이었지만 </a:t>
            </a:r>
            <a:r>
              <a:rPr lang="en-US" altLang="ko-KR" sz="1500" b="1" dirty="0">
                <a:solidFill>
                  <a:srgbClr val="FF0000"/>
                </a:solidFill>
                <a:latin typeface="+mn-ea"/>
                <a:cs typeface="Arial Unicode MS" pitchFamily="50" charset="-127"/>
              </a:rPr>
              <a:t>2011</a:t>
            </a:r>
            <a:r>
              <a:rPr lang="ko-KR" altLang="en-US" sz="1500" b="1" dirty="0">
                <a:solidFill>
                  <a:srgbClr val="FF0000"/>
                </a:solidFill>
                <a:latin typeface="+mn-ea"/>
                <a:cs typeface="Arial Unicode MS" pitchFamily="50" charset="-127"/>
              </a:rPr>
              <a:t>년에는 </a:t>
            </a:r>
            <a:r>
              <a:rPr lang="en-US" altLang="ko-KR" sz="1500" b="1" dirty="0">
                <a:solidFill>
                  <a:srgbClr val="FF0000"/>
                </a:solidFill>
                <a:latin typeface="+mn-ea"/>
                <a:cs typeface="Arial Unicode MS" pitchFamily="50" charset="-127"/>
              </a:rPr>
              <a:t>81.2</a:t>
            </a:r>
            <a:r>
              <a:rPr lang="ko-KR" altLang="en-US" sz="1500" b="1" dirty="0">
                <a:solidFill>
                  <a:srgbClr val="FF0000"/>
                </a:solidFill>
                <a:latin typeface="+mn-ea"/>
                <a:cs typeface="Arial Unicode MS" pitchFamily="50" charset="-127"/>
              </a:rPr>
              <a:t>년으로 늘어남</a:t>
            </a:r>
            <a:endParaRPr lang="en-US" altLang="ko-KR" sz="1500" b="1" dirty="0">
              <a:solidFill>
                <a:srgbClr val="FF0000"/>
              </a:solidFill>
              <a:latin typeface="+mn-ea"/>
              <a:cs typeface="Arial Unicode MS" pitchFamily="50" charset="-127"/>
            </a:endParaRPr>
          </a:p>
          <a:p>
            <a:pPr marL="180975" lvl="1" indent="-180975">
              <a:buFont typeface="Arial" panose="020B0604020202020204" pitchFamily="34" charset="0"/>
              <a:buChar char="•"/>
            </a:pPr>
            <a:r>
              <a:rPr lang="en-US" altLang="ko-KR" sz="1500" dirty="0" smtClean="0">
                <a:latin typeface="+mn-ea"/>
                <a:cs typeface="Arial Unicode MS" pitchFamily="50" charset="-127"/>
              </a:rPr>
              <a:t>65</a:t>
            </a:r>
            <a:r>
              <a:rPr lang="ko-KR" altLang="en-US" sz="1500" dirty="0" smtClean="0">
                <a:latin typeface="+mn-ea"/>
                <a:cs typeface="Arial Unicode MS" pitchFamily="50" charset="-127"/>
              </a:rPr>
              <a:t>세 이상 고령인구의 비중은 </a:t>
            </a:r>
            <a:r>
              <a:rPr lang="en-US" altLang="ko-KR" sz="1500" dirty="0" smtClean="0">
                <a:latin typeface="+mn-ea"/>
                <a:cs typeface="Arial Unicode MS" pitchFamily="50" charset="-127"/>
              </a:rPr>
              <a:t>1980</a:t>
            </a:r>
            <a:r>
              <a:rPr lang="ko-KR" altLang="en-US" sz="1500" dirty="0" smtClean="0">
                <a:latin typeface="+mn-ea"/>
                <a:cs typeface="Arial Unicode MS" pitchFamily="50" charset="-127"/>
              </a:rPr>
              <a:t>년 </a:t>
            </a:r>
            <a:r>
              <a:rPr lang="en-US" altLang="ko-KR" sz="1500" dirty="0" smtClean="0">
                <a:latin typeface="+mn-ea"/>
                <a:cs typeface="Arial Unicode MS" pitchFamily="50" charset="-127"/>
              </a:rPr>
              <a:t>3.8%</a:t>
            </a:r>
            <a:r>
              <a:rPr lang="ko-KR" altLang="en-US" sz="1500" dirty="0" smtClean="0">
                <a:latin typeface="+mn-ea"/>
                <a:cs typeface="Arial Unicode MS" pitchFamily="50" charset="-127"/>
              </a:rPr>
              <a:t>에서 </a:t>
            </a:r>
            <a:r>
              <a:rPr lang="en-US" altLang="ko-KR" sz="1500" dirty="0" smtClean="0">
                <a:latin typeface="+mn-ea"/>
                <a:cs typeface="Arial Unicode MS" pitchFamily="50" charset="-127"/>
              </a:rPr>
              <a:t>2030</a:t>
            </a:r>
            <a:r>
              <a:rPr lang="ko-KR" altLang="en-US" sz="1500" dirty="0" smtClean="0">
                <a:latin typeface="+mn-ea"/>
                <a:cs typeface="Arial Unicode MS" pitchFamily="50" charset="-127"/>
              </a:rPr>
              <a:t>년 </a:t>
            </a:r>
            <a:r>
              <a:rPr lang="en-US" altLang="ko-KR" sz="1500" dirty="0" smtClean="0">
                <a:latin typeface="+mn-ea"/>
                <a:cs typeface="Arial Unicode MS" pitchFamily="50" charset="-127"/>
              </a:rPr>
              <a:t>24.3%</a:t>
            </a:r>
            <a:r>
              <a:rPr lang="ko-KR" altLang="en-US" sz="1500" dirty="0" smtClean="0">
                <a:latin typeface="+mn-ea"/>
                <a:cs typeface="Arial Unicode MS" pitchFamily="50" charset="-127"/>
              </a:rPr>
              <a:t>로 </a:t>
            </a:r>
            <a:r>
              <a:rPr lang="en-US" altLang="ko-KR" sz="1500" dirty="0" smtClean="0">
                <a:latin typeface="+mn-ea"/>
                <a:cs typeface="Arial Unicode MS" pitchFamily="50" charset="-127"/>
              </a:rPr>
              <a:t>50</a:t>
            </a:r>
            <a:r>
              <a:rPr lang="ko-KR" altLang="en-US" sz="1500" dirty="0" smtClean="0">
                <a:latin typeface="+mn-ea"/>
                <a:cs typeface="Arial Unicode MS" pitchFamily="50" charset="-127"/>
              </a:rPr>
              <a:t>년간 </a:t>
            </a:r>
            <a:r>
              <a:rPr lang="en-US" altLang="ko-KR" sz="1500" dirty="0" smtClean="0">
                <a:latin typeface="+mn-ea"/>
                <a:cs typeface="Arial Unicode MS" pitchFamily="50" charset="-127"/>
              </a:rPr>
              <a:t>20.5% </a:t>
            </a:r>
            <a:r>
              <a:rPr lang="ko-KR" altLang="en-US" sz="1500" dirty="0" smtClean="0">
                <a:latin typeface="+mn-ea"/>
                <a:cs typeface="Arial Unicode MS" pitchFamily="50" charset="-127"/>
              </a:rPr>
              <a:t>증가할 전망</a:t>
            </a:r>
            <a:endParaRPr lang="en-US" altLang="ko-KR" sz="1500" dirty="0" smtClean="0">
              <a:latin typeface="+mn-ea"/>
              <a:cs typeface="Arial Unicode MS" pitchFamily="50" charset="-127"/>
            </a:endParaRPr>
          </a:p>
          <a:p>
            <a:pPr marL="180975" lvl="1" indent="-180975">
              <a:buFont typeface="Arial" panose="020B0604020202020204" pitchFamily="34" charset="0"/>
              <a:buChar char="•"/>
            </a:pPr>
            <a:r>
              <a:rPr lang="en-US" altLang="ko-KR" sz="1500" dirty="0" smtClean="0">
                <a:latin typeface="+mn-ea"/>
                <a:cs typeface="Arial Unicode MS" pitchFamily="50" charset="-127"/>
              </a:rPr>
              <a:t>2040</a:t>
            </a:r>
            <a:r>
              <a:rPr lang="ko-KR" altLang="en-US" sz="1500" dirty="0" smtClean="0">
                <a:latin typeface="+mn-ea"/>
                <a:cs typeface="Arial Unicode MS" pitchFamily="50" charset="-127"/>
              </a:rPr>
              <a:t>년 노년부양비 는 </a:t>
            </a:r>
            <a:r>
              <a:rPr lang="en-US" altLang="ko-KR" sz="1500" dirty="0" smtClean="0">
                <a:latin typeface="+mn-ea"/>
                <a:cs typeface="Arial Unicode MS" pitchFamily="50" charset="-127"/>
              </a:rPr>
              <a:t>57.2</a:t>
            </a:r>
            <a:r>
              <a:rPr lang="ko-KR" altLang="en-US" sz="1500" dirty="0" smtClean="0">
                <a:latin typeface="+mn-ea"/>
                <a:cs typeface="Arial Unicode MS" pitchFamily="50" charset="-127"/>
              </a:rPr>
              <a:t>로 생산가능인구 </a:t>
            </a:r>
            <a:r>
              <a:rPr lang="en-US" altLang="ko-KR" sz="1500" dirty="0" smtClean="0">
                <a:latin typeface="+mn-ea"/>
                <a:cs typeface="Arial Unicode MS" pitchFamily="50" charset="-127"/>
              </a:rPr>
              <a:t>1.7</a:t>
            </a:r>
            <a:r>
              <a:rPr lang="ko-KR" altLang="en-US" sz="1500" dirty="0" smtClean="0">
                <a:latin typeface="+mn-ea"/>
                <a:cs typeface="Arial Unicode MS" pitchFamily="50" charset="-127"/>
              </a:rPr>
              <a:t>명이 노인 </a:t>
            </a:r>
            <a:r>
              <a:rPr lang="en-US" altLang="ko-KR" sz="1500" dirty="0" smtClean="0">
                <a:latin typeface="+mn-ea"/>
                <a:cs typeface="Arial Unicode MS" pitchFamily="50" charset="-127"/>
              </a:rPr>
              <a:t>1</a:t>
            </a:r>
            <a:r>
              <a:rPr lang="ko-KR" altLang="en-US" sz="1500" dirty="0" smtClean="0">
                <a:latin typeface="+mn-ea"/>
                <a:cs typeface="Arial Unicode MS" pitchFamily="50" charset="-127"/>
              </a:rPr>
              <a:t>명을 부양해야 하는 상황 예상됨</a:t>
            </a:r>
            <a:endParaRPr lang="en-US" altLang="ko-KR" sz="1500" dirty="0" smtClean="0">
              <a:latin typeface="+mn-ea"/>
              <a:cs typeface="Arial Unicode MS" pitchFamily="50" charset="-127"/>
            </a:endParaRPr>
          </a:p>
          <a:p>
            <a:endParaRPr lang="en-US" altLang="ko-KR" sz="700" dirty="0" smtClean="0">
              <a:latin typeface="Arial Unicode MS" pitchFamily="50" charset="-127"/>
              <a:ea typeface="Arial Unicode MS" pitchFamily="50" charset="-127"/>
              <a:cs typeface="Arial Unicode MS" pitchFamily="50" charset="-127"/>
            </a:endParaRPr>
          </a:p>
          <a:p>
            <a:r>
              <a:rPr lang="en-US" altLang="ko-KR" sz="700" dirty="0" smtClean="0">
                <a:latin typeface="Arial Unicode MS" pitchFamily="50" charset="-127"/>
                <a:ea typeface="Arial Unicode MS" pitchFamily="50" charset="-127"/>
                <a:cs typeface="Arial Unicode MS" pitchFamily="50" charset="-127"/>
              </a:rPr>
              <a:t>          </a:t>
            </a:r>
            <a:r>
              <a:rPr lang="en-US" altLang="ko-KR" sz="1200" dirty="0" smtClean="0">
                <a:latin typeface="Arial Unicode MS" pitchFamily="50" charset="-127"/>
                <a:ea typeface="Arial Unicode MS" pitchFamily="50" charset="-127"/>
                <a:cs typeface="Arial Unicode MS" pitchFamily="50" charset="-127"/>
              </a:rPr>
              <a:t>(</a:t>
            </a:r>
            <a:r>
              <a:rPr lang="ko-KR" altLang="en-US" sz="1200" dirty="0" smtClean="0">
                <a:latin typeface="Arial Unicode MS" pitchFamily="50" charset="-127"/>
                <a:ea typeface="Arial Unicode MS" pitchFamily="50" charset="-127"/>
                <a:cs typeface="Arial Unicode MS" pitchFamily="50" charset="-127"/>
              </a:rPr>
              <a:t>노년부양비</a:t>
            </a:r>
            <a:r>
              <a:rPr lang="en-US" altLang="ko-KR" sz="1200" dirty="0" smtClean="0">
                <a:latin typeface="Arial Unicode MS" pitchFamily="50" charset="-127"/>
                <a:ea typeface="Arial Unicode MS" pitchFamily="50" charset="-127"/>
                <a:cs typeface="Arial Unicode MS" pitchFamily="50" charset="-127"/>
              </a:rPr>
              <a:t> : 15~64</a:t>
            </a:r>
            <a:r>
              <a:rPr lang="ko-KR" altLang="en-US" sz="1200" dirty="0" smtClean="0">
                <a:latin typeface="Arial Unicode MS" pitchFamily="50" charset="-127"/>
                <a:ea typeface="Arial Unicode MS" pitchFamily="50" charset="-127"/>
                <a:cs typeface="Arial Unicode MS" pitchFamily="50" charset="-127"/>
              </a:rPr>
              <a:t>세의 생산가능인구 </a:t>
            </a:r>
            <a:r>
              <a:rPr lang="en-US" altLang="ko-KR" sz="1200" dirty="0" smtClean="0">
                <a:latin typeface="Arial Unicode MS" pitchFamily="50" charset="-127"/>
                <a:ea typeface="Arial Unicode MS" pitchFamily="50" charset="-127"/>
                <a:cs typeface="Arial Unicode MS" pitchFamily="50" charset="-127"/>
              </a:rPr>
              <a:t>100</a:t>
            </a:r>
            <a:r>
              <a:rPr lang="ko-KR" altLang="en-US" sz="1200" dirty="0" smtClean="0">
                <a:latin typeface="Arial Unicode MS" pitchFamily="50" charset="-127"/>
                <a:ea typeface="Arial Unicode MS" pitchFamily="50" charset="-127"/>
                <a:cs typeface="Arial Unicode MS" pitchFamily="50" charset="-127"/>
              </a:rPr>
              <a:t>명에 대한 </a:t>
            </a:r>
            <a:r>
              <a:rPr lang="en-US" altLang="ko-KR" sz="1200" dirty="0" smtClean="0">
                <a:latin typeface="Arial Unicode MS" pitchFamily="50" charset="-127"/>
                <a:ea typeface="Arial Unicode MS" pitchFamily="50" charset="-127"/>
                <a:cs typeface="Arial Unicode MS" pitchFamily="50" charset="-127"/>
              </a:rPr>
              <a:t>65</a:t>
            </a:r>
            <a:r>
              <a:rPr lang="ko-KR" altLang="en-US" sz="1200" dirty="0" smtClean="0">
                <a:latin typeface="Arial Unicode MS" pitchFamily="50" charset="-127"/>
                <a:ea typeface="Arial Unicode MS" pitchFamily="50" charset="-127"/>
                <a:cs typeface="Arial Unicode MS" pitchFamily="50" charset="-127"/>
              </a:rPr>
              <a:t>세 이상 인구의 비</a:t>
            </a:r>
            <a:r>
              <a:rPr lang="en-US" altLang="ko-KR" sz="1200" dirty="0" smtClean="0">
                <a:latin typeface="Arial Unicode MS" pitchFamily="50" charset="-127"/>
                <a:ea typeface="Arial Unicode MS" pitchFamily="50" charset="-127"/>
                <a:cs typeface="Arial Unicode MS" pitchFamily="50" charset="-127"/>
              </a:rPr>
              <a:t>)</a:t>
            </a:r>
            <a:endParaRPr lang="ko-KR" altLang="en-US" sz="1200" dirty="0">
              <a:latin typeface="Arial Unicode MS" pitchFamily="50" charset="-127"/>
              <a:ea typeface="Arial Unicode MS" pitchFamily="50" charset="-127"/>
              <a:cs typeface="Arial Unicode MS" pitchFamily="50" charset="-127"/>
            </a:endParaRPr>
          </a:p>
        </p:txBody>
      </p:sp>
      <p:sp>
        <p:nvSpPr>
          <p:cNvPr id="7" name="모서리가 둥근 직사각형 6"/>
          <p:cNvSpPr/>
          <p:nvPr/>
        </p:nvSpPr>
        <p:spPr bwMode="auto">
          <a:xfrm>
            <a:off x="1619672" y="4789931"/>
            <a:ext cx="936104" cy="439269"/>
          </a:xfrm>
          <a:prstGeom prst="roundRect">
            <a:avLst/>
          </a:prstGeom>
          <a:noFill/>
          <a:ln w="12700" cap="flat" cmpd="sng" algn="ctr">
            <a:noFill/>
            <a:prstDash val="solid"/>
            <a:round/>
            <a:headEnd type="none" w="med" len="med"/>
            <a:tailEnd type="none" w="med" len="med"/>
          </a:ln>
          <a:effectLst>
            <a:outerShdw dist="35921" dir="2700000" algn="ctr" rotWithShape="0">
              <a:srgbClr val="B1BAD5"/>
            </a:outerShdw>
          </a:effectLst>
        </p:spPr>
        <p:txBody>
          <a:bodyPr vert="horz" wrap="square" lIns="91440" tIns="45720" rIns="91440" bIns="45720" numCol="1" rtlCol="0" anchor="t" anchorCtr="0" compatLnSpc="1">
            <a:prstTxWarp prst="textNoShape">
              <a:avLst/>
            </a:prstTxWarp>
            <a:spAutoFit/>
          </a:bodyPr>
          <a:lstStyle/>
          <a:p>
            <a:pPr marL="0" marR="0" indent="382588" algn="just" defTabSz="914400" rtl="0" eaLnBrk="1" fontAlgn="base" latinLnBrk="1" hangingPunct="1">
              <a:lnSpc>
                <a:spcPct val="110000"/>
              </a:lnSpc>
              <a:spcBef>
                <a:spcPct val="20000"/>
              </a:spcBef>
              <a:spcAft>
                <a:spcPct val="0"/>
              </a:spcAft>
              <a:buClr>
                <a:schemeClr val="tx2"/>
              </a:buClr>
              <a:buSzPct val="90000"/>
              <a:buFont typeface="Wingdings" pitchFamily="2" charset="2"/>
              <a:buChar char="q"/>
              <a:tabLst/>
            </a:pPr>
            <a:endParaRPr kumimoji="1" lang="ko-KR" altLang="en-US" sz="1800" b="1" i="0" u="none" strike="noStrike" cap="none" normalizeH="0" baseline="0" smtClean="0">
              <a:ln>
                <a:noFill/>
              </a:ln>
              <a:solidFill>
                <a:srgbClr val="FFFF00"/>
              </a:solidFill>
              <a:effectLst/>
              <a:latin typeface="HY헤드라인M" pitchFamily="18" charset="-127"/>
              <a:ea typeface="HY헤드라인M" pitchFamily="18" charset="-127"/>
            </a:endParaRPr>
          </a:p>
        </p:txBody>
      </p:sp>
      <p:sp>
        <p:nvSpPr>
          <p:cNvPr id="9" name="모서리가 둥근 직사각형 8"/>
          <p:cNvSpPr/>
          <p:nvPr/>
        </p:nvSpPr>
        <p:spPr bwMode="auto">
          <a:xfrm>
            <a:off x="6202784" y="4823839"/>
            <a:ext cx="576064" cy="288032"/>
          </a:xfrm>
          <a:prstGeom prst="roundRect">
            <a:avLst/>
          </a:prstGeom>
          <a:noFill/>
          <a:ln w="28575" cap="flat" cmpd="sng" algn="ctr">
            <a:solidFill>
              <a:srgbClr val="FF5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382588" algn="just" defTabSz="914400" rtl="0" eaLnBrk="1" fontAlgn="base" latinLnBrk="1" hangingPunct="1">
              <a:lnSpc>
                <a:spcPct val="110000"/>
              </a:lnSpc>
              <a:spcBef>
                <a:spcPct val="20000"/>
              </a:spcBef>
              <a:spcAft>
                <a:spcPct val="0"/>
              </a:spcAft>
              <a:buClr>
                <a:schemeClr val="tx2"/>
              </a:buClr>
              <a:buSzPct val="90000"/>
              <a:buFont typeface="Wingdings" pitchFamily="2" charset="2"/>
              <a:buChar char="q"/>
              <a:tabLst/>
            </a:pPr>
            <a:endParaRPr kumimoji="1" lang="ko-KR" altLang="en-US" sz="1800" b="1" i="0" u="none" strike="noStrike" cap="none" normalizeH="0" baseline="0" smtClean="0">
              <a:ln>
                <a:noFill/>
              </a:ln>
              <a:solidFill>
                <a:srgbClr val="FFFF00"/>
              </a:solidFill>
              <a:effectLst/>
              <a:latin typeface="HY헤드라인M" pitchFamily="18" charset="-127"/>
              <a:ea typeface="HY헤드라인M" pitchFamily="18" charset="-127"/>
            </a:endParaRPr>
          </a:p>
        </p:txBody>
      </p:sp>
      <p:sp>
        <p:nvSpPr>
          <p:cNvPr id="10" name="TextBox 9"/>
          <p:cNvSpPr txBox="1"/>
          <p:nvPr/>
        </p:nvSpPr>
        <p:spPr>
          <a:xfrm>
            <a:off x="1188640" y="98629"/>
            <a:ext cx="7919864" cy="954107"/>
          </a:xfrm>
          <a:prstGeom prst="rect">
            <a:avLst/>
          </a:prstGeom>
          <a:noFill/>
        </p:spPr>
        <p:txBody>
          <a:bodyPr wrap="square" rtlCol="0">
            <a:spAutoFit/>
            <a:scene3d>
              <a:camera prst="orthographicFront"/>
              <a:lightRig rig="threePt" dir="t"/>
            </a:scene3d>
            <a:sp3d extrusionH="57150">
              <a:bevelT w="38100" h="38100"/>
            </a:sp3d>
          </a:bodyPr>
          <a:lstStyle/>
          <a:p>
            <a:r>
              <a:rPr lang="ko-KR" altLang="en-US" sz="3200" b="1" dirty="0" smtClean="0">
                <a:solidFill>
                  <a:srgbClr val="0070C0"/>
                </a:solidFill>
              </a:rPr>
              <a:t>한국의 인구학적 구조변화 예측</a:t>
            </a:r>
            <a:endParaRPr lang="en-US" altLang="ko-KR" sz="3200" b="1" dirty="0" smtClean="0">
              <a:solidFill>
                <a:srgbClr val="0070C0"/>
              </a:solidFill>
            </a:endParaRPr>
          </a:p>
          <a:p>
            <a:r>
              <a:rPr lang="en-US" altLang="ko-KR" sz="2400" b="1" dirty="0" smtClean="0">
                <a:solidFill>
                  <a:srgbClr val="0070C0"/>
                </a:solidFill>
              </a:rPr>
              <a:t>(</a:t>
            </a:r>
            <a:r>
              <a:rPr lang="ko-KR" altLang="en-US" sz="2400" b="1" dirty="0" smtClean="0">
                <a:solidFill>
                  <a:srgbClr val="0070C0"/>
                </a:solidFill>
              </a:rPr>
              <a:t>통계청 </a:t>
            </a:r>
            <a:r>
              <a:rPr lang="en-US" altLang="ko-KR" sz="2400" b="1" dirty="0" smtClean="0">
                <a:solidFill>
                  <a:srgbClr val="0070C0"/>
                </a:solidFill>
              </a:rPr>
              <a:t>2012</a:t>
            </a:r>
            <a:r>
              <a:rPr lang="ko-KR" altLang="en-US" sz="2400" b="1" dirty="0" smtClean="0">
                <a:solidFill>
                  <a:srgbClr val="0070C0"/>
                </a:solidFill>
              </a:rPr>
              <a:t>년 한국의 사회지표</a:t>
            </a:r>
            <a:r>
              <a:rPr lang="en-US" altLang="ko-KR" sz="2400" b="1" dirty="0" smtClean="0">
                <a:solidFill>
                  <a:srgbClr val="0070C0"/>
                </a:solidFill>
              </a:rPr>
              <a:t>)</a:t>
            </a:r>
            <a:endParaRPr lang="ko-KR" altLang="en-US" sz="2400" b="1" dirty="0">
              <a:solidFill>
                <a:srgbClr val="0070C0"/>
              </a:solidFill>
            </a:endParaRPr>
          </a:p>
        </p:txBody>
      </p:sp>
      <p:sp>
        <p:nvSpPr>
          <p:cNvPr id="11" name="직사각형 10"/>
          <p:cNvSpPr/>
          <p:nvPr/>
        </p:nvSpPr>
        <p:spPr>
          <a:xfrm>
            <a:off x="1099758" y="1124744"/>
            <a:ext cx="7180171" cy="646331"/>
          </a:xfrm>
          <a:prstGeom prst="rect">
            <a:avLst/>
          </a:prstGeom>
        </p:spPr>
        <p:txBody>
          <a:bodyPr wrap="none">
            <a:spAutoFit/>
          </a:bodyPr>
          <a:lstStyle/>
          <a:p>
            <a:r>
              <a:rPr lang="en-US" altLang="ko-KR" b="1" dirty="0" smtClean="0">
                <a:latin typeface="+mn-ea"/>
                <a:cs typeface="Arial Unicode MS" pitchFamily="50" charset="-127"/>
              </a:rPr>
              <a:t>2000</a:t>
            </a:r>
            <a:r>
              <a:rPr lang="ko-KR" altLang="en-US" b="1" dirty="0" smtClean="0">
                <a:latin typeface="+mn-ea"/>
                <a:cs typeface="Arial Unicode MS" pitchFamily="50" charset="-127"/>
              </a:rPr>
              <a:t>년에 </a:t>
            </a:r>
            <a:r>
              <a:rPr lang="ko-KR" altLang="en-US" b="1" dirty="0" err="1" smtClean="0">
                <a:latin typeface="+mn-ea"/>
                <a:cs typeface="Arial Unicode MS" pitchFamily="50" charset="-127"/>
              </a:rPr>
              <a:t>고령화사회</a:t>
            </a:r>
            <a:r>
              <a:rPr lang="en-US" altLang="ko-KR" b="1" dirty="0" smtClean="0">
                <a:latin typeface="+mn-ea"/>
                <a:cs typeface="Arial Unicode MS" pitchFamily="50" charset="-127"/>
              </a:rPr>
              <a:t>(7.2%)</a:t>
            </a:r>
            <a:r>
              <a:rPr lang="ko-KR" altLang="en-US" b="1" dirty="0" smtClean="0">
                <a:latin typeface="+mn-ea"/>
                <a:cs typeface="Arial Unicode MS" pitchFamily="50" charset="-127"/>
              </a:rPr>
              <a:t> 진입</a:t>
            </a:r>
            <a:endParaRPr lang="en-US" altLang="ko-KR" b="1" dirty="0" smtClean="0">
              <a:latin typeface="+mn-ea"/>
              <a:cs typeface="Arial Unicode MS" pitchFamily="50" charset="-127"/>
            </a:endParaRPr>
          </a:p>
          <a:p>
            <a:r>
              <a:rPr lang="en-US" altLang="ko-KR" b="1" dirty="0" smtClean="0">
                <a:latin typeface="+mn-ea"/>
                <a:cs typeface="Arial Unicode MS" pitchFamily="50" charset="-127"/>
              </a:rPr>
              <a:t>2018</a:t>
            </a:r>
            <a:r>
              <a:rPr lang="ko-KR" altLang="en-US" b="1" dirty="0" smtClean="0">
                <a:latin typeface="+mn-ea"/>
                <a:cs typeface="Arial Unicode MS" pitchFamily="50" charset="-127"/>
              </a:rPr>
              <a:t>년에 고령사회</a:t>
            </a:r>
            <a:r>
              <a:rPr lang="en-US" altLang="ko-KR" b="1" dirty="0" smtClean="0">
                <a:latin typeface="+mn-ea"/>
                <a:cs typeface="Arial Unicode MS" pitchFamily="50" charset="-127"/>
              </a:rPr>
              <a:t>(14.3%), 2026</a:t>
            </a:r>
            <a:r>
              <a:rPr lang="ko-KR" altLang="en-US" b="1" dirty="0" smtClean="0">
                <a:latin typeface="+mn-ea"/>
                <a:cs typeface="Arial Unicode MS" pitchFamily="50" charset="-127"/>
              </a:rPr>
              <a:t>년에 </a:t>
            </a:r>
            <a:r>
              <a:rPr lang="ko-KR" altLang="en-US" b="1" dirty="0" err="1" smtClean="0">
                <a:latin typeface="+mn-ea"/>
                <a:cs typeface="Arial Unicode MS" pitchFamily="50" charset="-127"/>
              </a:rPr>
              <a:t>초고령사회</a:t>
            </a:r>
            <a:r>
              <a:rPr lang="en-US" altLang="ko-KR" b="1" dirty="0" smtClean="0">
                <a:latin typeface="+mn-ea"/>
                <a:cs typeface="Arial Unicode MS" pitchFamily="50" charset="-127"/>
              </a:rPr>
              <a:t>(20.8) </a:t>
            </a:r>
            <a:r>
              <a:rPr lang="ko-KR" altLang="en-US" b="1" dirty="0" smtClean="0">
                <a:latin typeface="+mn-ea"/>
                <a:cs typeface="Arial Unicode MS" pitchFamily="50" charset="-127"/>
              </a:rPr>
              <a:t>도달 전망 </a:t>
            </a:r>
            <a:endParaRPr lang="ko-KR" altLang="en-US" b="1" dirty="0"/>
          </a:p>
        </p:txBody>
      </p:sp>
      <p:sp>
        <p:nvSpPr>
          <p:cNvPr id="12" name="모서리가 둥근 직사각형 11"/>
          <p:cNvSpPr/>
          <p:nvPr/>
        </p:nvSpPr>
        <p:spPr bwMode="auto">
          <a:xfrm>
            <a:off x="1741916" y="4829810"/>
            <a:ext cx="576064" cy="288032"/>
          </a:xfrm>
          <a:prstGeom prst="roundRect">
            <a:avLst/>
          </a:prstGeom>
          <a:noFill/>
          <a:ln w="28575" cap="flat" cmpd="sng" algn="ctr">
            <a:solidFill>
              <a:srgbClr val="FF5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382588" algn="just" defTabSz="914400" rtl="0" eaLnBrk="1" fontAlgn="base" latinLnBrk="1" hangingPunct="1">
              <a:lnSpc>
                <a:spcPct val="110000"/>
              </a:lnSpc>
              <a:spcBef>
                <a:spcPct val="20000"/>
              </a:spcBef>
              <a:spcAft>
                <a:spcPct val="0"/>
              </a:spcAft>
              <a:buClr>
                <a:schemeClr val="tx2"/>
              </a:buClr>
              <a:buSzPct val="90000"/>
              <a:buFont typeface="Wingdings" pitchFamily="2" charset="2"/>
              <a:buChar char="q"/>
              <a:tabLst/>
            </a:pPr>
            <a:endParaRPr kumimoji="1" lang="ko-KR" altLang="en-US" sz="1800" b="1" i="0" u="none" strike="noStrike" cap="none" normalizeH="0" baseline="0" smtClean="0">
              <a:ln>
                <a:noFill/>
              </a:ln>
              <a:solidFill>
                <a:srgbClr val="FFFF00"/>
              </a:solidFill>
              <a:effectLst/>
              <a:latin typeface="HY헤드라인M" pitchFamily="18" charset="-127"/>
              <a:ea typeface="HY헤드라인M" pitchFamily="18" charset="-127"/>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1"/>
          <p:cNvSpPr txBox="1">
            <a:spLocks/>
          </p:cNvSpPr>
          <p:nvPr/>
        </p:nvSpPr>
        <p:spPr>
          <a:xfrm>
            <a:off x="0" y="404664"/>
            <a:ext cx="9144000" cy="808633"/>
          </a:xfrm>
          <a:prstGeom prst="rect">
            <a:avLst/>
          </a:prstGeom>
        </p:spPr>
        <p:txBody>
          <a:bodyPr anchor="ctr"/>
          <a:lstStyle/>
          <a:p>
            <a:pPr algn="ctr" eaLnBrk="0" hangingPunct="0">
              <a:defRPr/>
            </a:pPr>
            <a:r>
              <a:rPr lang="ko-KR" altLang="en-US" sz="4000" b="1" kern="0" dirty="0" smtClean="0">
                <a:solidFill>
                  <a:schemeClr val="tx2">
                    <a:lumMod val="60000"/>
                    <a:lumOff val="40000"/>
                  </a:schemeClr>
                </a:solidFill>
                <a:effectLst>
                  <a:glow rad="101600">
                    <a:schemeClr val="accent4">
                      <a:satMod val="175000"/>
                      <a:alpha val="40000"/>
                    </a:schemeClr>
                  </a:glow>
                </a:effectLst>
                <a:latin typeface="+mj-ea"/>
                <a:ea typeface="+mj-ea"/>
                <a:cs typeface="+mj-cs"/>
              </a:rPr>
              <a:t>행복이란</a:t>
            </a:r>
            <a:r>
              <a:rPr lang="en-US" altLang="ko-KR" sz="4000" b="1" kern="0" dirty="0" smtClean="0">
                <a:solidFill>
                  <a:schemeClr val="tx2">
                    <a:lumMod val="60000"/>
                    <a:lumOff val="40000"/>
                  </a:schemeClr>
                </a:solidFill>
                <a:effectLst>
                  <a:glow rad="101600">
                    <a:schemeClr val="accent4">
                      <a:satMod val="175000"/>
                      <a:alpha val="40000"/>
                    </a:schemeClr>
                  </a:glow>
                </a:effectLst>
                <a:latin typeface="+mj-ea"/>
                <a:ea typeface="+mj-ea"/>
                <a:cs typeface="+mj-cs"/>
              </a:rPr>
              <a:t>?</a:t>
            </a:r>
          </a:p>
        </p:txBody>
      </p:sp>
      <p:sp>
        <p:nvSpPr>
          <p:cNvPr id="154627" name="직사각형 17"/>
          <p:cNvSpPr>
            <a:spLocks noChangeArrowheads="1"/>
          </p:cNvSpPr>
          <p:nvPr/>
        </p:nvSpPr>
        <p:spPr bwMode="auto">
          <a:xfrm>
            <a:off x="1043608" y="1562100"/>
            <a:ext cx="7488832" cy="4308872"/>
          </a:xfrm>
          <a:prstGeom prst="rect">
            <a:avLst/>
          </a:prstGeom>
          <a:noFill/>
          <a:ln w="9525">
            <a:noFill/>
            <a:miter lim="800000"/>
            <a:headEnd/>
            <a:tailEnd/>
          </a:ln>
        </p:spPr>
        <p:txBody>
          <a:bodyPr wrap="square">
            <a:spAutoFit/>
          </a:bodyPr>
          <a:lstStyle/>
          <a:p>
            <a:r>
              <a:rPr lang="ko-KR" altLang="en-US" sz="2800" b="1" dirty="0" smtClean="0">
                <a:solidFill>
                  <a:srgbClr val="0A2068"/>
                </a:solidFill>
                <a:latin typeface="맑은 고딕" pitchFamily="50" charset="-127"/>
                <a:ea typeface="맑은 고딕" pitchFamily="50" charset="-127"/>
              </a:rPr>
              <a:t>행복</a:t>
            </a:r>
            <a:r>
              <a:rPr lang="en-US" altLang="ko-KR" sz="2800" b="1" dirty="0">
                <a:solidFill>
                  <a:srgbClr val="0A2068"/>
                </a:solidFill>
                <a:latin typeface="맑은 고딕" pitchFamily="50" charset="-127"/>
                <a:ea typeface="맑은 고딕" pitchFamily="50" charset="-127"/>
              </a:rPr>
              <a:t>(</a:t>
            </a:r>
            <a:r>
              <a:rPr lang="ko-KR" altLang="en-US" sz="2800" b="1" dirty="0">
                <a:solidFill>
                  <a:srgbClr val="0A2068"/>
                </a:solidFill>
                <a:latin typeface="맑은 고딕" pitchFamily="50" charset="-127"/>
                <a:ea typeface="맑은 고딕" pitchFamily="50" charset="-127"/>
              </a:rPr>
              <a:t>幸福</a:t>
            </a:r>
            <a:r>
              <a:rPr lang="en-US" altLang="ko-KR" sz="2800" b="1" dirty="0">
                <a:solidFill>
                  <a:srgbClr val="0A2068"/>
                </a:solidFill>
                <a:latin typeface="맑은 고딕" pitchFamily="50" charset="-127"/>
                <a:ea typeface="맑은 고딕" pitchFamily="50" charset="-127"/>
              </a:rPr>
              <a:t>, Happiness)</a:t>
            </a:r>
            <a:r>
              <a:rPr lang="ko-KR" altLang="en-US" sz="2800" b="1" dirty="0">
                <a:solidFill>
                  <a:srgbClr val="0A2068"/>
                </a:solidFill>
                <a:latin typeface="맑은 고딕" pitchFamily="50" charset="-127"/>
                <a:ea typeface="맑은 고딕" pitchFamily="50" charset="-127"/>
              </a:rPr>
              <a:t>의 사전적 정의</a:t>
            </a:r>
            <a:endParaRPr lang="en-US" altLang="ko-KR" sz="2800" b="1" dirty="0">
              <a:solidFill>
                <a:srgbClr val="0A2068"/>
              </a:solidFill>
              <a:latin typeface="맑은 고딕" pitchFamily="50" charset="-127"/>
              <a:ea typeface="맑은 고딕" pitchFamily="50" charset="-127"/>
            </a:endParaRPr>
          </a:p>
          <a:p>
            <a:pPr>
              <a:lnSpc>
                <a:spcPct val="150000"/>
              </a:lnSpc>
            </a:pPr>
            <a:r>
              <a:rPr lang="ko-KR" altLang="en-US" sz="2400" dirty="0">
                <a:solidFill>
                  <a:schemeClr val="accent6">
                    <a:lumMod val="75000"/>
                  </a:schemeClr>
                </a:solidFill>
                <a:latin typeface="맑은 고딕" pitchFamily="50" charset="-127"/>
                <a:ea typeface="맑은 고딕" pitchFamily="50" charset="-127"/>
              </a:rPr>
              <a:t>욕구가 만족되어</a:t>
            </a:r>
            <a:r>
              <a:rPr lang="en-US" altLang="ko-KR" sz="2400" dirty="0">
                <a:solidFill>
                  <a:schemeClr val="accent6">
                    <a:lumMod val="75000"/>
                  </a:schemeClr>
                </a:solidFill>
                <a:latin typeface="맑은 고딕" pitchFamily="50" charset="-127"/>
                <a:ea typeface="맑은 고딕" pitchFamily="50" charset="-127"/>
              </a:rPr>
              <a:t>, </a:t>
            </a:r>
            <a:r>
              <a:rPr lang="ko-KR" altLang="en-US" sz="2400" dirty="0">
                <a:solidFill>
                  <a:schemeClr val="accent6">
                    <a:lumMod val="75000"/>
                  </a:schemeClr>
                </a:solidFill>
                <a:latin typeface="맑은 고딕" pitchFamily="50" charset="-127"/>
                <a:ea typeface="맑은 고딕" pitchFamily="50" charset="-127"/>
              </a:rPr>
              <a:t>부족함이나 불안감을 느끼지 않고 안심해 하는 </a:t>
            </a:r>
            <a:r>
              <a:rPr lang="ko-KR" altLang="en-US" sz="2400" dirty="0" smtClean="0">
                <a:solidFill>
                  <a:schemeClr val="accent6">
                    <a:lumMod val="75000"/>
                  </a:schemeClr>
                </a:solidFill>
                <a:latin typeface="맑은 고딕" pitchFamily="50" charset="-127"/>
                <a:ea typeface="맑은 고딕" pitchFamily="50" charset="-127"/>
              </a:rPr>
              <a:t>심리적인 </a:t>
            </a:r>
            <a:r>
              <a:rPr lang="ko-KR" altLang="en-US" sz="2400" dirty="0">
                <a:solidFill>
                  <a:schemeClr val="accent6">
                    <a:lumMod val="75000"/>
                  </a:schemeClr>
                </a:solidFill>
                <a:latin typeface="맑은 고딕" pitchFamily="50" charset="-127"/>
                <a:ea typeface="맑은 고딕" pitchFamily="50" charset="-127"/>
              </a:rPr>
              <a:t>상태를 </a:t>
            </a:r>
            <a:r>
              <a:rPr lang="ko-KR" altLang="en-US" sz="2400" dirty="0" smtClean="0">
                <a:solidFill>
                  <a:schemeClr val="accent6">
                    <a:lumMod val="75000"/>
                  </a:schemeClr>
                </a:solidFill>
                <a:latin typeface="맑은 고딕" pitchFamily="50" charset="-127"/>
                <a:ea typeface="맑은 고딕" pitchFamily="50" charset="-127"/>
              </a:rPr>
              <a:t>의미</a:t>
            </a:r>
            <a:r>
              <a:rPr lang="en-US" altLang="ko-KR" sz="2400" dirty="0" smtClean="0">
                <a:solidFill>
                  <a:schemeClr val="accent6">
                    <a:lumMod val="75000"/>
                  </a:schemeClr>
                </a:solidFill>
                <a:latin typeface="맑은 고딕" pitchFamily="50" charset="-127"/>
                <a:ea typeface="맑은 고딕" pitchFamily="50" charset="-127"/>
              </a:rPr>
              <a:t>. </a:t>
            </a:r>
            <a:r>
              <a:rPr lang="ko-KR" altLang="en-US" sz="2000" dirty="0" smtClean="0">
                <a:solidFill>
                  <a:srgbClr val="0A2068"/>
                </a:solidFill>
                <a:latin typeface="맑은 고딕" pitchFamily="50" charset="-127"/>
                <a:ea typeface="맑은 고딕" pitchFamily="50" charset="-127"/>
              </a:rPr>
              <a:t>단</a:t>
            </a:r>
            <a:r>
              <a:rPr lang="en-US" altLang="ko-KR" sz="2000" dirty="0">
                <a:solidFill>
                  <a:srgbClr val="0A2068"/>
                </a:solidFill>
                <a:latin typeface="맑은 고딕" pitchFamily="50" charset="-127"/>
                <a:ea typeface="맑은 고딕" pitchFamily="50" charset="-127"/>
              </a:rPr>
              <a:t>, </a:t>
            </a:r>
            <a:r>
              <a:rPr lang="ko-KR" altLang="en-US" sz="2000" dirty="0">
                <a:solidFill>
                  <a:srgbClr val="0A2068"/>
                </a:solidFill>
                <a:latin typeface="맑은 고딕" pitchFamily="50" charset="-127"/>
                <a:ea typeface="맑은 고딕" pitchFamily="50" charset="-127"/>
              </a:rPr>
              <a:t>그 상태는 극히 주관적이라 할 수 </a:t>
            </a:r>
            <a:r>
              <a:rPr lang="ko-KR" altLang="en-US" sz="2000" dirty="0" smtClean="0">
                <a:solidFill>
                  <a:srgbClr val="0A2068"/>
                </a:solidFill>
                <a:latin typeface="맑은 고딕" pitchFamily="50" charset="-127"/>
                <a:ea typeface="맑은 고딕" pitchFamily="50" charset="-127"/>
              </a:rPr>
              <a:t>있음</a:t>
            </a:r>
            <a:r>
              <a:rPr lang="en-US" altLang="ko-KR" sz="2000" dirty="0" smtClean="0">
                <a:solidFill>
                  <a:srgbClr val="0A2068"/>
                </a:solidFill>
                <a:latin typeface="맑은 고딕" pitchFamily="50" charset="-127"/>
                <a:ea typeface="맑은 고딕" pitchFamily="50" charset="-127"/>
              </a:rPr>
              <a:t>. </a:t>
            </a:r>
            <a:r>
              <a:rPr lang="ko-KR" altLang="en-US" sz="2000" dirty="0" smtClean="0">
                <a:solidFill>
                  <a:srgbClr val="0A2068"/>
                </a:solidFill>
                <a:latin typeface="맑은 고딕" pitchFamily="50" charset="-127"/>
                <a:ea typeface="맑은 고딕" pitchFamily="50" charset="-127"/>
              </a:rPr>
              <a:t>사람뿐만 </a:t>
            </a:r>
            <a:r>
              <a:rPr lang="ko-KR" altLang="en-US" sz="2000" dirty="0">
                <a:solidFill>
                  <a:srgbClr val="0A2068"/>
                </a:solidFill>
                <a:latin typeface="맑은 고딕" pitchFamily="50" charset="-127"/>
                <a:ea typeface="맑은 고딕" pitchFamily="50" charset="-127"/>
              </a:rPr>
              <a:t>아니라 여러 가지 생물에게도 이에 상응하는 상태가 </a:t>
            </a:r>
            <a:r>
              <a:rPr lang="ko-KR" altLang="en-US" sz="2000" dirty="0" smtClean="0">
                <a:solidFill>
                  <a:srgbClr val="0A2068"/>
                </a:solidFill>
                <a:latin typeface="맑은 고딕" pitchFamily="50" charset="-127"/>
                <a:ea typeface="맑은 고딕" pitchFamily="50" charset="-127"/>
              </a:rPr>
              <a:t>있음</a:t>
            </a:r>
            <a:r>
              <a:rPr lang="en-US" altLang="ko-KR" sz="2000" dirty="0" smtClean="0">
                <a:solidFill>
                  <a:srgbClr val="0A2068"/>
                </a:solidFill>
                <a:latin typeface="맑은 고딕" pitchFamily="50" charset="-127"/>
                <a:ea typeface="맑은 고딕" pitchFamily="50" charset="-127"/>
              </a:rPr>
              <a:t>.</a:t>
            </a:r>
          </a:p>
          <a:p>
            <a:pPr>
              <a:lnSpc>
                <a:spcPct val="150000"/>
              </a:lnSpc>
            </a:pPr>
            <a:endParaRPr lang="en-US" altLang="ko-KR" sz="2000" dirty="0" smtClean="0">
              <a:solidFill>
                <a:srgbClr val="0A2068"/>
              </a:solidFill>
              <a:latin typeface="맑은 고딕" pitchFamily="50" charset="-127"/>
              <a:ea typeface="맑은 고딕" pitchFamily="50" charset="-127"/>
            </a:endParaRPr>
          </a:p>
          <a:p>
            <a:r>
              <a:rPr lang="ko-KR" altLang="en-US" sz="2800" b="1" dirty="0" smtClean="0">
                <a:solidFill>
                  <a:srgbClr val="0A2068"/>
                </a:solidFill>
                <a:latin typeface="맑은 고딕" pitchFamily="50" charset="-127"/>
                <a:ea typeface="맑은 고딕" pitchFamily="50" charset="-127"/>
              </a:rPr>
              <a:t>행복 그 자체가 목표가 될 수는 없음</a:t>
            </a:r>
            <a:endParaRPr lang="en-US" altLang="ko-KR" sz="2800" b="1" dirty="0" smtClean="0">
              <a:solidFill>
                <a:srgbClr val="0A2068"/>
              </a:solidFill>
              <a:latin typeface="맑은 고딕" pitchFamily="50" charset="-127"/>
              <a:ea typeface="맑은 고딕" pitchFamily="50" charset="-127"/>
            </a:endParaRPr>
          </a:p>
          <a:p>
            <a:endParaRPr lang="en-US" altLang="ko-KR" sz="2800" dirty="0" smtClean="0">
              <a:solidFill>
                <a:srgbClr val="0A2068"/>
              </a:solidFill>
              <a:latin typeface="맑은 고딕" pitchFamily="50" charset="-127"/>
              <a:ea typeface="맑은 고딕" pitchFamily="50" charset="-127"/>
            </a:endParaRPr>
          </a:p>
          <a:p>
            <a:r>
              <a:rPr lang="ko-KR" altLang="en-US" sz="2800" b="1" dirty="0" smtClean="0">
                <a:solidFill>
                  <a:srgbClr val="0A2068"/>
                </a:solidFill>
                <a:latin typeface="맑은 고딕" pitchFamily="50" charset="-127"/>
                <a:ea typeface="맑은 고딕" pitchFamily="50" charset="-127"/>
              </a:rPr>
              <a:t>진정한 행복은 조건의 만족을 의미하지 않음</a:t>
            </a:r>
            <a:endParaRPr lang="en-US" altLang="ko-KR" sz="2400" b="1" dirty="0">
              <a:solidFill>
                <a:srgbClr val="0A2068"/>
              </a:solidFill>
              <a:latin typeface="맑은 고딕" pitchFamily="50" charset="-127"/>
              <a:ea typeface="맑은 고딕" pitchFamily="50" charset="-127"/>
            </a:endParaRPr>
          </a:p>
        </p:txBody>
      </p:sp>
      <p:pic>
        <p:nvPicPr>
          <p:cNvPr id="7" name="Picture 241" descr="Untitled-1"/>
          <p:cNvPicPr>
            <a:picLocks noChangeAspect="1" noChangeArrowheads="1"/>
          </p:cNvPicPr>
          <p:nvPr/>
        </p:nvPicPr>
        <p:blipFill>
          <a:blip r:embed="rId2" cstate="print">
            <a:duotone>
              <a:prstClr val="black"/>
              <a:srgbClr val="4F81BD">
                <a:tint val="45000"/>
                <a:satMod val="400000"/>
              </a:srgbClr>
            </a:duotone>
            <a:lum bright="2000" contrast="80000"/>
          </a:blip>
          <a:srcRect/>
          <a:stretch>
            <a:fillRect/>
          </a:stretch>
        </p:blipFill>
        <p:spPr bwMode="auto">
          <a:xfrm>
            <a:off x="823797" y="1772816"/>
            <a:ext cx="147803" cy="156014"/>
          </a:xfrm>
          <a:prstGeom prst="rect">
            <a:avLst/>
          </a:prstGeom>
          <a:noFill/>
          <a:ln w="9525">
            <a:noFill/>
            <a:miter lim="800000"/>
            <a:headEnd/>
            <a:tailEnd/>
          </a:ln>
        </p:spPr>
      </p:pic>
      <p:pic>
        <p:nvPicPr>
          <p:cNvPr id="8" name="Picture 241" descr="Untitled-1"/>
          <p:cNvPicPr>
            <a:picLocks noChangeAspect="1" noChangeArrowheads="1"/>
          </p:cNvPicPr>
          <p:nvPr/>
        </p:nvPicPr>
        <p:blipFill>
          <a:blip r:embed="rId2" cstate="print">
            <a:duotone>
              <a:prstClr val="black"/>
              <a:srgbClr val="4F81BD">
                <a:tint val="45000"/>
                <a:satMod val="400000"/>
              </a:srgbClr>
            </a:duotone>
            <a:lum bright="2000" contrast="80000"/>
          </a:blip>
          <a:srcRect/>
          <a:stretch>
            <a:fillRect/>
          </a:stretch>
        </p:blipFill>
        <p:spPr bwMode="auto">
          <a:xfrm>
            <a:off x="751789" y="4675460"/>
            <a:ext cx="147803" cy="156014"/>
          </a:xfrm>
          <a:prstGeom prst="rect">
            <a:avLst/>
          </a:prstGeom>
          <a:noFill/>
          <a:ln w="9525">
            <a:noFill/>
            <a:miter lim="800000"/>
            <a:headEnd/>
            <a:tailEnd/>
          </a:ln>
        </p:spPr>
      </p:pic>
      <p:pic>
        <p:nvPicPr>
          <p:cNvPr id="9" name="Picture 241" descr="Untitled-1"/>
          <p:cNvPicPr>
            <a:picLocks noChangeAspect="1" noChangeArrowheads="1"/>
          </p:cNvPicPr>
          <p:nvPr/>
        </p:nvPicPr>
        <p:blipFill>
          <a:blip r:embed="rId2" cstate="print">
            <a:duotone>
              <a:prstClr val="black"/>
              <a:srgbClr val="4F81BD">
                <a:tint val="45000"/>
                <a:satMod val="400000"/>
              </a:srgbClr>
            </a:duotone>
            <a:lum bright="2000" contrast="80000"/>
          </a:blip>
          <a:srcRect/>
          <a:stretch>
            <a:fillRect/>
          </a:stretch>
        </p:blipFill>
        <p:spPr bwMode="auto">
          <a:xfrm>
            <a:off x="751789" y="5505234"/>
            <a:ext cx="147803" cy="156014"/>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p:cNvSpPr/>
          <p:nvPr/>
        </p:nvSpPr>
        <p:spPr>
          <a:xfrm>
            <a:off x="107504" y="1547267"/>
            <a:ext cx="8911530" cy="4154984"/>
          </a:xfrm>
          <a:prstGeom prst="rect">
            <a:avLst/>
          </a:prstGeom>
          <a:solidFill>
            <a:schemeClr val="tx2">
              <a:lumMod val="20000"/>
              <a:lumOff val="80000"/>
            </a:schemeClr>
          </a:solidFill>
        </p:spPr>
        <p:txBody>
          <a:bodyPr wrap="square">
            <a:spAutoFit/>
          </a:bodyPr>
          <a:lstStyle/>
          <a:p>
            <a:pPr marL="180975" indent="-180975" eaLnBrk="0" fontAlgn="base" hangingPunct="0">
              <a:spcBef>
                <a:spcPct val="20000"/>
              </a:spcBef>
              <a:spcAft>
                <a:spcPct val="0"/>
              </a:spcAft>
              <a:buClr>
                <a:srgbClr val="94CAE8"/>
              </a:buClr>
              <a:buSzPct val="115000"/>
            </a:pPr>
            <a:r>
              <a:rPr kumimoji="1" lang="ko-KR" altLang="en-US" sz="3600" b="1" dirty="0" smtClean="0">
                <a:solidFill>
                  <a:srgbClr val="FF0000"/>
                </a:solidFill>
                <a:latin typeface="맑은 고딕" pitchFamily="50" charset="-127"/>
                <a:ea typeface="맑은 고딕" pitchFamily="50" charset="-127"/>
              </a:rPr>
              <a:t>성경의 </a:t>
            </a:r>
            <a:r>
              <a:rPr kumimoji="1" lang="ko-KR" altLang="en-US" sz="3600" b="1" dirty="0" err="1" smtClean="0">
                <a:solidFill>
                  <a:srgbClr val="FF0000"/>
                </a:solidFill>
                <a:latin typeface="맑은 고딕" pitchFamily="50" charset="-127"/>
                <a:ea typeface="맑은 고딕" pitchFamily="50" charset="-127"/>
              </a:rPr>
              <a:t>팔복</a:t>
            </a:r>
            <a:r>
              <a:rPr kumimoji="1" lang="ko-KR" altLang="en-US" sz="3600" b="1" dirty="0" smtClean="0">
                <a:solidFill>
                  <a:srgbClr val="FF0000"/>
                </a:solidFill>
                <a:latin typeface="맑은 고딕" pitchFamily="50" charset="-127"/>
                <a:ea typeface="맑은 고딕" pitchFamily="50" charset="-127"/>
              </a:rPr>
              <a:t> </a:t>
            </a:r>
            <a:endParaRPr kumimoji="1" lang="en-US" altLang="ko-KR" sz="3600" b="1" dirty="0" smtClean="0">
              <a:solidFill>
                <a:srgbClr val="FF0000"/>
              </a:solidFill>
              <a:latin typeface="맑은 고딕" pitchFamily="50" charset="-127"/>
              <a:ea typeface="맑은 고딕" pitchFamily="50" charset="-127"/>
            </a:endParaRPr>
          </a:p>
          <a:p>
            <a:pPr marL="180975" indent="-180975" eaLnBrk="0" fontAlgn="base" hangingPunct="0">
              <a:spcBef>
                <a:spcPct val="20000"/>
              </a:spcBef>
              <a:spcAft>
                <a:spcPct val="0"/>
              </a:spcAft>
              <a:buClr>
                <a:srgbClr val="94CAE8"/>
              </a:buClr>
              <a:buSzPct val="115000"/>
            </a:pPr>
            <a:r>
              <a:rPr kumimoji="1" lang="en-US" altLang="ko-KR" sz="2000" b="1" dirty="0" smtClean="0">
                <a:solidFill>
                  <a:srgbClr val="FF5050"/>
                </a:solidFill>
                <a:latin typeface="맑은 고딕" pitchFamily="50" charset="-127"/>
                <a:ea typeface="맑은 고딕" pitchFamily="50" charset="-127"/>
                <a:cs typeface="Arial Unicode MS" pitchFamily="50" charset="-127"/>
              </a:rPr>
              <a:t>SERMON ON THE MOUNT</a:t>
            </a:r>
            <a:r>
              <a:rPr kumimoji="1" lang="en-US" altLang="ko-KR" b="1" dirty="0" smtClean="0">
                <a:solidFill>
                  <a:srgbClr val="FF5050"/>
                </a:solidFill>
                <a:latin typeface="맑은 고딕" pitchFamily="50" charset="-127"/>
                <a:ea typeface="맑은 고딕" pitchFamily="50" charset="-127"/>
                <a:cs typeface="Arial Unicode MS" pitchFamily="50" charset="-127"/>
              </a:rPr>
              <a:t>&lt;</a:t>
            </a:r>
            <a:r>
              <a:rPr kumimoji="1" lang="ko-KR" altLang="en-US" b="1" dirty="0" smtClean="0">
                <a:solidFill>
                  <a:srgbClr val="FF5050"/>
                </a:solidFill>
                <a:latin typeface="맑은 고딕" pitchFamily="50" charset="-127"/>
                <a:ea typeface="맑은 고딕" pitchFamily="50" charset="-127"/>
                <a:cs typeface="Arial Unicode MS" pitchFamily="50" charset="-127"/>
              </a:rPr>
              <a:t>산상수훈</a:t>
            </a:r>
            <a:r>
              <a:rPr kumimoji="1" lang="en-US" altLang="ko-KR" b="1" dirty="0" smtClean="0">
                <a:solidFill>
                  <a:srgbClr val="FF5050"/>
                </a:solidFill>
                <a:latin typeface="맑은 고딕" pitchFamily="50" charset="-127"/>
                <a:ea typeface="맑은 고딕" pitchFamily="50" charset="-127"/>
                <a:cs typeface="Arial Unicode MS" pitchFamily="50" charset="-127"/>
              </a:rPr>
              <a:t>&gt; </a:t>
            </a:r>
            <a:r>
              <a:rPr kumimoji="1" lang="ko-KR" altLang="en-US" b="1" dirty="0" smtClean="0">
                <a:solidFill>
                  <a:srgbClr val="FF5050"/>
                </a:solidFill>
                <a:latin typeface="맑은 고딕" pitchFamily="50" charset="-127"/>
                <a:ea typeface="맑은 고딕" pitchFamily="50" charset="-127"/>
                <a:cs typeface="Arial Unicode MS" pitchFamily="50" charset="-127"/>
              </a:rPr>
              <a:t>마태복음 </a:t>
            </a:r>
            <a:r>
              <a:rPr kumimoji="1" lang="en-US" altLang="ko-KR" b="1" dirty="0" smtClean="0">
                <a:solidFill>
                  <a:srgbClr val="FF5050"/>
                </a:solidFill>
                <a:latin typeface="맑은 고딕" pitchFamily="50" charset="-127"/>
                <a:ea typeface="맑은 고딕" pitchFamily="50" charset="-127"/>
                <a:cs typeface="Arial Unicode MS" pitchFamily="50" charset="-127"/>
              </a:rPr>
              <a:t>5:3-12 </a:t>
            </a:r>
          </a:p>
          <a:p>
            <a:pPr marL="180975" indent="-180975" eaLnBrk="0" fontAlgn="base" hangingPunct="0">
              <a:spcBef>
                <a:spcPct val="20000"/>
              </a:spcBef>
              <a:spcAft>
                <a:spcPct val="0"/>
              </a:spcAft>
              <a:buClr>
                <a:srgbClr val="94CAE8"/>
              </a:buClr>
              <a:buSzPct val="115000"/>
            </a:pPr>
            <a:r>
              <a:rPr kumimoji="1" lang="en-US" altLang="ko-KR" sz="1000" b="1" dirty="0" smtClean="0">
                <a:solidFill>
                  <a:srgbClr val="FF5050"/>
                </a:solidFill>
                <a:latin typeface="맑은 고딕" pitchFamily="50" charset="-127"/>
                <a:ea typeface="맑은 고딕" pitchFamily="50" charset="-127"/>
                <a:cs typeface="Arial Unicode MS" pitchFamily="50" charset="-127"/>
              </a:rPr>
              <a:t> </a:t>
            </a:r>
          </a:p>
          <a:p>
            <a:pPr fontAlgn="base">
              <a:lnSpc>
                <a:spcPct val="150000"/>
              </a:lnSpc>
              <a:spcBef>
                <a:spcPct val="0"/>
              </a:spcBef>
              <a:spcAft>
                <a:spcPct val="0"/>
              </a:spcAft>
            </a:pPr>
            <a:r>
              <a:rPr kumimoji="1" lang="ko-KR" altLang="en-US" sz="1600" b="1" dirty="0" smtClean="0">
                <a:solidFill>
                  <a:srgbClr val="0A2068">
                    <a:lumMod val="60000"/>
                    <a:lumOff val="40000"/>
                  </a:srgbClr>
                </a:solidFill>
                <a:latin typeface="맑은 고딕" pitchFamily="50" charset="-127"/>
                <a:ea typeface="맑은 고딕" pitchFamily="50" charset="-127"/>
              </a:rPr>
              <a:t>신빈</a:t>
            </a:r>
            <a:r>
              <a:rPr kumimoji="1" lang="en-US" altLang="ko-KR" sz="1600" b="1" dirty="0" smtClean="0">
                <a:solidFill>
                  <a:srgbClr val="0A2068">
                    <a:lumMod val="60000"/>
                    <a:lumOff val="40000"/>
                  </a:srgbClr>
                </a:solidFill>
                <a:latin typeface="맑은 고딕" pitchFamily="50" charset="-127"/>
                <a:ea typeface="맑은 고딕" pitchFamily="50" charset="-127"/>
              </a:rPr>
              <a:t>(</a:t>
            </a:r>
            <a:r>
              <a:rPr kumimoji="1" lang="ko-KR" altLang="en-US" sz="1600" b="1" dirty="0" smtClean="0">
                <a:solidFill>
                  <a:srgbClr val="0A2068">
                    <a:lumMod val="60000"/>
                    <a:lumOff val="40000"/>
                  </a:srgbClr>
                </a:solidFill>
                <a:latin typeface="맑은 고딕" pitchFamily="50" charset="-127"/>
                <a:ea typeface="맑은 고딕" pitchFamily="50" charset="-127"/>
              </a:rPr>
              <a:t>神貧</a:t>
            </a:r>
            <a:r>
              <a:rPr kumimoji="1" lang="en-US" altLang="ko-KR" sz="1600" b="1" dirty="0" smtClean="0">
                <a:solidFill>
                  <a:srgbClr val="0A2068">
                    <a:lumMod val="60000"/>
                    <a:lumOff val="40000"/>
                  </a:srgbClr>
                </a:solidFill>
                <a:latin typeface="맑은 고딕" pitchFamily="50" charset="-127"/>
                <a:ea typeface="맑은 고딕" pitchFamily="50" charset="-127"/>
              </a:rPr>
              <a:t>) :  </a:t>
            </a:r>
            <a:r>
              <a:rPr kumimoji="1" lang="ko-KR" altLang="en-US" sz="1600" b="1" dirty="0" smtClean="0">
                <a:solidFill>
                  <a:srgbClr val="FFC000"/>
                </a:solidFill>
                <a:latin typeface="맑은 고딕" pitchFamily="50" charset="-127"/>
                <a:ea typeface="맑은 고딕" pitchFamily="50" charset="-127"/>
              </a:rPr>
              <a:t>심령이 가난한 자는 </a:t>
            </a:r>
            <a:r>
              <a:rPr kumimoji="1" lang="ko-KR" altLang="en-US" sz="1600" b="1" dirty="0" smtClean="0">
                <a:solidFill>
                  <a:srgbClr val="0A2068">
                    <a:lumMod val="60000"/>
                    <a:lumOff val="40000"/>
                  </a:srgbClr>
                </a:solidFill>
                <a:latin typeface="맑은 고딕" pitchFamily="50" charset="-127"/>
                <a:ea typeface="맑은 고딕" pitchFamily="50" charset="-127"/>
              </a:rPr>
              <a:t>복이 있나니</a:t>
            </a:r>
            <a:r>
              <a:rPr kumimoji="1" lang="en-US" altLang="ko-KR" sz="1600" b="1" dirty="0" smtClean="0">
                <a:solidFill>
                  <a:srgbClr val="0A2068">
                    <a:lumMod val="60000"/>
                    <a:lumOff val="40000"/>
                  </a:srgbClr>
                </a:solidFill>
                <a:latin typeface="맑은 고딕" pitchFamily="50" charset="-127"/>
                <a:ea typeface="맑은 고딕" pitchFamily="50" charset="-127"/>
              </a:rPr>
              <a:t> </a:t>
            </a:r>
            <a:r>
              <a:rPr kumimoji="1" lang="ko-KR" altLang="en-US" sz="1600" b="1" dirty="0" smtClean="0">
                <a:solidFill>
                  <a:srgbClr val="0A2068">
                    <a:lumMod val="60000"/>
                    <a:lumOff val="40000"/>
                  </a:srgbClr>
                </a:solidFill>
                <a:latin typeface="맑은 고딕" pitchFamily="50" charset="-127"/>
                <a:ea typeface="맑은 고딕" pitchFamily="50" charset="-127"/>
              </a:rPr>
              <a:t>천국이 저의 </a:t>
            </a:r>
            <a:r>
              <a:rPr kumimoji="1" lang="ko-KR" altLang="en-US" sz="1600" b="1" dirty="0" err="1" smtClean="0">
                <a:solidFill>
                  <a:srgbClr val="0A2068">
                    <a:lumMod val="60000"/>
                    <a:lumOff val="40000"/>
                  </a:srgbClr>
                </a:solidFill>
                <a:latin typeface="맑은 고딕" pitchFamily="50" charset="-127"/>
                <a:ea typeface="맑은 고딕" pitchFamily="50" charset="-127"/>
              </a:rPr>
              <a:t>것임이요</a:t>
            </a:r>
            <a:r>
              <a:rPr kumimoji="1" lang="en-US" altLang="ko-KR" sz="1600" b="1" dirty="0" smtClean="0">
                <a:solidFill>
                  <a:srgbClr val="0A2068">
                    <a:lumMod val="60000"/>
                    <a:lumOff val="40000"/>
                  </a:srgbClr>
                </a:solidFill>
                <a:latin typeface="맑은 고딕" pitchFamily="50" charset="-127"/>
                <a:ea typeface="맑은 고딕" pitchFamily="50" charset="-127"/>
              </a:rPr>
              <a:t>. </a:t>
            </a:r>
          </a:p>
          <a:p>
            <a:pPr fontAlgn="base">
              <a:lnSpc>
                <a:spcPct val="150000"/>
              </a:lnSpc>
              <a:spcBef>
                <a:spcPct val="0"/>
              </a:spcBef>
              <a:spcAft>
                <a:spcPct val="0"/>
              </a:spcAft>
            </a:pPr>
            <a:r>
              <a:rPr kumimoji="1" lang="ko-KR" altLang="en-US" sz="1600" b="1" dirty="0" smtClean="0">
                <a:solidFill>
                  <a:srgbClr val="0A2068">
                    <a:lumMod val="60000"/>
                    <a:lumOff val="40000"/>
                  </a:srgbClr>
                </a:solidFill>
                <a:latin typeface="맑은 고딕" pitchFamily="50" charset="-127"/>
                <a:ea typeface="맑은 고딕" pitchFamily="50" charset="-127"/>
              </a:rPr>
              <a:t>통곡</a:t>
            </a:r>
            <a:r>
              <a:rPr kumimoji="1" lang="en-US" altLang="ko-KR" sz="1600" b="1" dirty="0" smtClean="0">
                <a:solidFill>
                  <a:srgbClr val="0A2068">
                    <a:lumMod val="60000"/>
                    <a:lumOff val="40000"/>
                  </a:srgbClr>
                </a:solidFill>
                <a:latin typeface="맑은 고딕" pitchFamily="50" charset="-127"/>
                <a:ea typeface="맑은 고딕" pitchFamily="50" charset="-127"/>
              </a:rPr>
              <a:t>(</a:t>
            </a:r>
            <a:r>
              <a:rPr kumimoji="1" lang="ko-KR" altLang="en-US" sz="1600" b="1" dirty="0" smtClean="0">
                <a:solidFill>
                  <a:srgbClr val="0A2068">
                    <a:lumMod val="60000"/>
                    <a:lumOff val="40000"/>
                  </a:srgbClr>
                </a:solidFill>
                <a:latin typeface="맑은 고딕" pitchFamily="50" charset="-127"/>
                <a:ea typeface="맑은 고딕" pitchFamily="50" charset="-127"/>
              </a:rPr>
              <a:t>痛哭</a:t>
            </a:r>
            <a:r>
              <a:rPr kumimoji="1" lang="en-US" altLang="ko-KR" sz="1600" b="1" dirty="0" smtClean="0">
                <a:solidFill>
                  <a:srgbClr val="0A2068">
                    <a:lumMod val="60000"/>
                    <a:lumOff val="40000"/>
                  </a:srgbClr>
                </a:solidFill>
                <a:latin typeface="맑은 고딕" pitchFamily="50" charset="-127"/>
                <a:ea typeface="맑은 고딕" pitchFamily="50" charset="-127"/>
              </a:rPr>
              <a:t>) :  </a:t>
            </a:r>
            <a:r>
              <a:rPr kumimoji="1" lang="ko-KR" altLang="en-US" sz="1600" b="1" dirty="0" smtClean="0">
                <a:solidFill>
                  <a:srgbClr val="FFC000"/>
                </a:solidFill>
                <a:latin typeface="맑은 고딕" pitchFamily="50" charset="-127"/>
                <a:ea typeface="맑은 고딕" pitchFamily="50" charset="-127"/>
              </a:rPr>
              <a:t>애통하는 자는 </a:t>
            </a:r>
            <a:r>
              <a:rPr kumimoji="1" lang="ko-KR" altLang="en-US" sz="1600" b="1" dirty="0" smtClean="0">
                <a:solidFill>
                  <a:srgbClr val="0A2068">
                    <a:lumMod val="60000"/>
                    <a:lumOff val="40000"/>
                  </a:srgbClr>
                </a:solidFill>
                <a:latin typeface="맑은 고딕" pitchFamily="50" charset="-127"/>
                <a:ea typeface="맑은 고딕" pitchFamily="50" charset="-127"/>
              </a:rPr>
              <a:t>복이 있나니</a:t>
            </a:r>
            <a:r>
              <a:rPr kumimoji="1" lang="en-US" altLang="ko-KR" sz="1600" b="1" dirty="0" smtClean="0">
                <a:solidFill>
                  <a:srgbClr val="0A2068">
                    <a:lumMod val="60000"/>
                    <a:lumOff val="40000"/>
                  </a:srgbClr>
                </a:solidFill>
                <a:latin typeface="맑은 고딕" pitchFamily="50" charset="-127"/>
                <a:ea typeface="맑은 고딕" pitchFamily="50" charset="-127"/>
              </a:rPr>
              <a:t> </a:t>
            </a:r>
            <a:r>
              <a:rPr kumimoji="1" lang="ko-KR" altLang="en-US" sz="1600" b="1" dirty="0" smtClean="0">
                <a:solidFill>
                  <a:srgbClr val="0A2068">
                    <a:lumMod val="60000"/>
                    <a:lumOff val="40000"/>
                  </a:srgbClr>
                </a:solidFill>
                <a:latin typeface="맑은 고딕" pitchFamily="50" charset="-127"/>
                <a:ea typeface="맑은 고딕" pitchFamily="50" charset="-127"/>
              </a:rPr>
              <a:t>저희가 위로를 받을 </a:t>
            </a:r>
            <a:r>
              <a:rPr kumimoji="1" lang="ko-KR" altLang="en-US" sz="1600" b="1" dirty="0" err="1" smtClean="0">
                <a:solidFill>
                  <a:srgbClr val="0A2068">
                    <a:lumMod val="60000"/>
                    <a:lumOff val="40000"/>
                  </a:srgbClr>
                </a:solidFill>
                <a:latin typeface="맑은 고딕" pitchFamily="50" charset="-127"/>
                <a:ea typeface="맑은 고딕" pitchFamily="50" charset="-127"/>
              </a:rPr>
              <a:t>것임이요</a:t>
            </a:r>
            <a:r>
              <a:rPr kumimoji="1" lang="en-US" altLang="ko-KR" sz="1600" b="1" dirty="0" smtClean="0">
                <a:solidFill>
                  <a:srgbClr val="0A2068">
                    <a:lumMod val="60000"/>
                    <a:lumOff val="40000"/>
                  </a:srgbClr>
                </a:solidFill>
                <a:latin typeface="맑은 고딕" pitchFamily="50" charset="-127"/>
                <a:ea typeface="맑은 고딕" pitchFamily="50" charset="-127"/>
              </a:rPr>
              <a:t>. </a:t>
            </a:r>
          </a:p>
          <a:p>
            <a:pPr fontAlgn="base">
              <a:lnSpc>
                <a:spcPct val="150000"/>
              </a:lnSpc>
              <a:spcBef>
                <a:spcPct val="0"/>
              </a:spcBef>
              <a:spcAft>
                <a:spcPct val="0"/>
              </a:spcAft>
            </a:pPr>
            <a:r>
              <a:rPr kumimoji="1" lang="ko-KR" altLang="en-US" sz="1600" b="1" dirty="0" smtClean="0">
                <a:solidFill>
                  <a:srgbClr val="0A2068">
                    <a:lumMod val="60000"/>
                    <a:lumOff val="40000"/>
                  </a:srgbClr>
                </a:solidFill>
                <a:latin typeface="맑은 고딕" pitchFamily="50" charset="-127"/>
                <a:ea typeface="맑은 고딕" pitchFamily="50" charset="-127"/>
              </a:rPr>
              <a:t>양선</a:t>
            </a:r>
            <a:r>
              <a:rPr kumimoji="1" lang="en-US" altLang="ko-KR" sz="1600" b="1" dirty="0" smtClean="0">
                <a:solidFill>
                  <a:srgbClr val="0A2068">
                    <a:lumMod val="60000"/>
                    <a:lumOff val="40000"/>
                  </a:srgbClr>
                </a:solidFill>
                <a:latin typeface="맑은 고딕" pitchFamily="50" charset="-127"/>
                <a:ea typeface="맑은 고딕" pitchFamily="50" charset="-127"/>
              </a:rPr>
              <a:t>(</a:t>
            </a:r>
            <a:r>
              <a:rPr kumimoji="1" lang="ko-KR" altLang="en-US" sz="1600" b="1" dirty="0" smtClean="0">
                <a:solidFill>
                  <a:srgbClr val="0A2068">
                    <a:lumMod val="60000"/>
                    <a:lumOff val="40000"/>
                  </a:srgbClr>
                </a:solidFill>
                <a:latin typeface="맑은 고딕" pitchFamily="50" charset="-127"/>
                <a:ea typeface="맑은 고딕" pitchFamily="50" charset="-127"/>
              </a:rPr>
              <a:t>良善</a:t>
            </a:r>
            <a:r>
              <a:rPr kumimoji="1" lang="en-US" altLang="ko-KR" sz="1600" b="1" dirty="0" smtClean="0">
                <a:solidFill>
                  <a:srgbClr val="0A2068">
                    <a:lumMod val="60000"/>
                    <a:lumOff val="40000"/>
                  </a:srgbClr>
                </a:solidFill>
                <a:latin typeface="맑은 고딕" pitchFamily="50" charset="-127"/>
                <a:ea typeface="맑은 고딕" pitchFamily="50" charset="-127"/>
              </a:rPr>
              <a:t>) :  </a:t>
            </a:r>
            <a:r>
              <a:rPr kumimoji="1" lang="ko-KR" altLang="en-US" sz="1600" b="1" dirty="0" smtClean="0">
                <a:solidFill>
                  <a:srgbClr val="FFC000"/>
                </a:solidFill>
                <a:latin typeface="맑은 고딕" pitchFamily="50" charset="-127"/>
                <a:ea typeface="맑은 고딕" pitchFamily="50" charset="-127"/>
              </a:rPr>
              <a:t>온유한 자는 </a:t>
            </a:r>
            <a:r>
              <a:rPr kumimoji="1" lang="ko-KR" altLang="en-US" sz="1600" b="1" dirty="0" smtClean="0">
                <a:solidFill>
                  <a:srgbClr val="0A2068">
                    <a:lumMod val="60000"/>
                    <a:lumOff val="40000"/>
                  </a:srgbClr>
                </a:solidFill>
                <a:latin typeface="맑은 고딕" pitchFamily="50" charset="-127"/>
                <a:ea typeface="맑은 고딕" pitchFamily="50" charset="-127"/>
              </a:rPr>
              <a:t>복이 있나니</a:t>
            </a:r>
            <a:r>
              <a:rPr kumimoji="1" lang="en-US" altLang="ko-KR" sz="1600" b="1" dirty="0" smtClean="0">
                <a:solidFill>
                  <a:srgbClr val="0A2068">
                    <a:lumMod val="60000"/>
                    <a:lumOff val="40000"/>
                  </a:srgbClr>
                </a:solidFill>
                <a:latin typeface="맑은 고딕" pitchFamily="50" charset="-127"/>
                <a:ea typeface="맑은 고딕" pitchFamily="50" charset="-127"/>
              </a:rPr>
              <a:t> </a:t>
            </a:r>
            <a:r>
              <a:rPr kumimoji="1" lang="ko-KR" altLang="en-US" sz="1600" b="1" dirty="0" smtClean="0">
                <a:solidFill>
                  <a:srgbClr val="0A2068">
                    <a:lumMod val="60000"/>
                    <a:lumOff val="40000"/>
                  </a:srgbClr>
                </a:solidFill>
                <a:latin typeface="맑은 고딕" pitchFamily="50" charset="-127"/>
                <a:ea typeface="맑은 고딕" pitchFamily="50" charset="-127"/>
              </a:rPr>
              <a:t>저희가 땅을 기업으로 받을 </a:t>
            </a:r>
            <a:r>
              <a:rPr kumimoji="1" lang="ko-KR" altLang="en-US" sz="1600" b="1" dirty="0" err="1" smtClean="0">
                <a:solidFill>
                  <a:srgbClr val="0A2068">
                    <a:lumMod val="60000"/>
                    <a:lumOff val="40000"/>
                  </a:srgbClr>
                </a:solidFill>
                <a:latin typeface="맑은 고딕" pitchFamily="50" charset="-127"/>
                <a:ea typeface="맑은 고딕" pitchFamily="50" charset="-127"/>
              </a:rPr>
              <a:t>것임이요</a:t>
            </a:r>
            <a:r>
              <a:rPr kumimoji="1" lang="en-US" altLang="ko-KR" sz="1600" b="1" dirty="0" smtClean="0">
                <a:solidFill>
                  <a:srgbClr val="0A2068">
                    <a:lumMod val="60000"/>
                    <a:lumOff val="40000"/>
                  </a:srgbClr>
                </a:solidFill>
                <a:latin typeface="맑은 고딕" pitchFamily="50" charset="-127"/>
                <a:ea typeface="맑은 고딕" pitchFamily="50" charset="-127"/>
              </a:rPr>
              <a:t>. </a:t>
            </a:r>
          </a:p>
          <a:p>
            <a:pPr fontAlgn="base">
              <a:lnSpc>
                <a:spcPct val="150000"/>
              </a:lnSpc>
              <a:spcBef>
                <a:spcPct val="0"/>
              </a:spcBef>
              <a:spcAft>
                <a:spcPct val="0"/>
              </a:spcAft>
            </a:pPr>
            <a:r>
              <a:rPr kumimoji="1" lang="ko-KR" altLang="en-US" sz="1600" b="1" dirty="0" err="1" smtClean="0">
                <a:solidFill>
                  <a:srgbClr val="0A2068">
                    <a:lumMod val="60000"/>
                    <a:lumOff val="40000"/>
                  </a:srgbClr>
                </a:solidFill>
                <a:latin typeface="맑은 고딕" pitchFamily="50" charset="-127"/>
                <a:ea typeface="맑은 고딕" pitchFamily="50" charset="-127"/>
              </a:rPr>
              <a:t>의갈</a:t>
            </a:r>
            <a:r>
              <a:rPr kumimoji="1" lang="en-US" altLang="ko-KR" sz="1600" b="1" dirty="0" smtClean="0">
                <a:solidFill>
                  <a:srgbClr val="0A2068">
                    <a:lumMod val="60000"/>
                    <a:lumOff val="40000"/>
                  </a:srgbClr>
                </a:solidFill>
                <a:latin typeface="맑은 고딕" pitchFamily="50" charset="-127"/>
                <a:ea typeface="맑은 고딕" pitchFamily="50" charset="-127"/>
              </a:rPr>
              <a:t>(</a:t>
            </a:r>
            <a:r>
              <a:rPr kumimoji="1" lang="ko-KR" altLang="en-US" sz="1600" b="1" dirty="0" err="1" smtClean="0">
                <a:solidFill>
                  <a:srgbClr val="0A2068">
                    <a:lumMod val="60000"/>
                    <a:lumOff val="40000"/>
                  </a:srgbClr>
                </a:solidFill>
                <a:latin typeface="맑은 고딕" pitchFamily="50" charset="-127"/>
                <a:ea typeface="맑은 고딕" pitchFamily="50" charset="-127"/>
              </a:rPr>
              <a:t>義渴</a:t>
            </a:r>
            <a:r>
              <a:rPr kumimoji="1" lang="en-US" altLang="ko-KR" sz="1600" b="1" dirty="0" smtClean="0">
                <a:solidFill>
                  <a:srgbClr val="0A2068">
                    <a:lumMod val="60000"/>
                    <a:lumOff val="40000"/>
                  </a:srgbClr>
                </a:solidFill>
                <a:latin typeface="맑은 고딕" pitchFamily="50" charset="-127"/>
                <a:ea typeface="맑은 고딕" pitchFamily="50" charset="-127"/>
              </a:rPr>
              <a:t>) :  </a:t>
            </a:r>
            <a:r>
              <a:rPr kumimoji="1" lang="ko-KR" altLang="en-US" sz="1600" b="1" dirty="0" smtClean="0">
                <a:solidFill>
                  <a:srgbClr val="FFC000"/>
                </a:solidFill>
                <a:latin typeface="맑은 고딕" pitchFamily="50" charset="-127"/>
                <a:ea typeface="맑은 고딕" pitchFamily="50" charset="-127"/>
              </a:rPr>
              <a:t>의에 주리고 목마른 자는 </a:t>
            </a:r>
            <a:r>
              <a:rPr kumimoji="1" lang="ko-KR" altLang="en-US" sz="1600" b="1" dirty="0" smtClean="0">
                <a:solidFill>
                  <a:srgbClr val="0A2068">
                    <a:lumMod val="60000"/>
                    <a:lumOff val="40000"/>
                  </a:srgbClr>
                </a:solidFill>
                <a:latin typeface="맑은 고딕" pitchFamily="50" charset="-127"/>
                <a:ea typeface="맑은 고딕" pitchFamily="50" charset="-127"/>
              </a:rPr>
              <a:t>복이 있나니</a:t>
            </a:r>
            <a:r>
              <a:rPr kumimoji="1" lang="en-US" altLang="ko-KR" sz="1600" b="1" dirty="0" smtClean="0">
                <a:solidFill>
                  <a:srgbClr val="0A2068">
                    <a:lumMod val="60000"/>
                    <a:lumOff val="40000"/>
                  </a:srgbClr>
                </a:solidFill>
                <a:latin typeface="맑은 고딕" pitchFamily="50" charset="-127"/>
                <a:ea typeface="맑은 고딕" pitchFamily="50" charset="-127"/>
              </a:rPr>
              <a:t> </a:t>
            </a:r>
            <a:r>
              <a:rPr kumimoji="1" lang="ko-KR" altLang="en-US" sz="1600" b="1" dirty="0" smtClean="0">
                <a:solidFill>
                  <a:srgbClr val="0A2068">
                    <a:lumMod val="60000"/>
                    <a:lumOff val="40000"/>
                  </a:srgbClr>
                </a:solidFill>
                <a:latin typeface="맑은 고딕" pitchFamily="50" charset="-127"/>
                <a:ea typeface="맑은 고딕" pitchFamily="50" charset="-127"/>
              </a:rPr>
              <a:t>저희가 배부를 </a:t>
            </a:r>
            <a:r>
              <a:rPr kumimoji="1" lang="ko-KR" altLang="en-US" sz="1600" b="1" dirty="0" err="1" smtClean="0">
                <a:solidFill>
                  <a:srgbClr val="0A2068">
                    <a:lumMod val="60000"/>
                    <a:lumOff val="40000"/>
                  </a:srgbClr>
                </a:solidFill>
                <a:latin typeface="맑은 고딕" pitchFamily="50" charset="-127"/>
                <a:ea typeface="맑은 고딕" pitchFamily="50" charset="-127"/>
              </a:rPr>
              <a:t>것임이요</a:t>
            </a:r>
            <a:r>
              <a:rPr kumimoji="1" lang="en-US" altLang="ko-KR" sz="1600" b="1" dirty="0" smtClean="0">
                <a:solidFill>
                  <a:srgbClr val="0A2068">
                    <a:lumMod val="60000"/>
                    <a:lumOff val="40000"/>
                  </a:srgbClr>
                </a:solidFill>
                <a:latin typeface="맑은 고딕" pitchFamily="50" charset="-127"/>
                <a:ea typeface="맑은 고딕" pitchFamily="50" charset="-127"/>
              </a:rPr>
              <a:t>. </a:t>
            </a:r>
          </a:p>
          <a:p>
            <a:pPr fontAlgn="base">
              <a:lnSpc>
                <a:spcPct val="150000"/>
              </a:lnSpc>
              <a:spcBef>
                <a:spcPct val="0"/>
              </a:spcBef>
              <a:spcAft>
                <a:spcPct val="0"/>
              </a:spcAft>
            </a:pPr>
            <a:r>
              <a:rPr kumimoji="1" lang="ko-KR" altLang="en-US" sz="1600" b="1" dirty="0" err="1" smtClean="0">
                <a:solidFill>
                  <a:srgbClr val="0A2068">
                    <a:lumMod val="60000"/>
                    <a:lumOff val="40000"/>
                  </a:srgbClr>
                </a:solidFill>
                <a:latin typeface="맑은 고딕" pitchFamily="50" charset="-127"/>
                <a:ea typeface="맑은 고딕" pitchFamily="50" charset="-127"/>
              </a:rPr>
              <a:t>애긍</a:t>
            </a:r>
            <a:r>
              <a:rPr kumimoji="1" lang="en-US" altLang="ko-KR" sz="1600" b="1" dirty="0" smtClean="0">
                <a:solidFill>
                  <a:srgbClr val="0A2068">
                    <a:lumMod val="60000"/>
                    <a:lumOff val="40000"/>
                  </a:srgbClr>
                </a:solidFill>
                <a:latin typeface="맑은 고딕" pitchFamily="50" charset="-127"/>
                <a:ea typeface="맑은 고딕" pitchFamily="50" charset="-127"/>
              </a:rPr>
              <a:t>(</a:t>
            </a:r>
            <a:r>
              <a:rPr kumimoji="1" lang="ko-KR" altLang="en-US" sz="1600" b="1" dirty="0" err="1" smtClean="0">
                <a:solidFill>
                  <a:srgbClr val="0A2068">
                    <a:lumMod val="60000"/>
                    <a:lumOff val="40000"/>
                  </a:srgbClr>
                </a:solidFill>
                <a:latin typeface="맑은 고딕" pitchFamily="50" charset="-127"/>
                <a:ea typeface="맑은 고딕" pitchFamily="50" charset="-127"/>
              </a:rPr>
              <a:t>哀矜</a:t>
            </a:r>
            <a:r>
              <a:rPr kumimoji="1" lang="en-US" altLang="ko-KR" sz="1600" b="1" dirty="0" smtClean="0">
                <a:solidFill>
                  <a:srgbClr val="0A2068">
                    <a:lumMod val="60000"/>
                    <a:lumOff val="40000"/>
                  </a:srgbClr>
                </a:solidFill>
                <a:latin typeface="맑은 고딕" pitchFamily="50" charset="-127"/>
                <a:ea typeface="맑은 고딕" pitchFamily="50" charset="-127"/>
              </a:rPr>
              <a:t>) :  </a:t>
            </a:r>
            <a:r>
              <a:rPr kumimoji="1" lang="ko-KR" altLang="en-US" sz="1600" b="1" dirty="0" smtClean="0">
                <a:solidFill>
                  <a:srgbClr val="FFC000"/>
                </a:solidFill>
                <a:latin typeface="맑은 고딕" pitchFamily="50" charset="-127"/>
                <a:ea typeface="맑은 고딕" pitchFamily="50" charset="-127"/>
              </a:rPr>
              <a:t>긍휼이 여기는 자는 </a:t>
            </a:r>
            <a:r>
              <a:rPr kumimoji="1" lang="ko-KR" altLang="en-US" sz="1600" b="1" dirty="0" smtClean="0">
                <a:solidFill>
                  <a:srgbClr val="0A2068">
                    <a:lumMod val="60000"/>
                    <a:lumOff val="40000"/>
                  </a:srgbClr>
                </a:solidFill>
                <a:latin typeface="맑은 고딕" pitchFamily="50" charset="-127"/>
                <a:ea typeface="맑은 고딕" pitchFamily="50" charset="-127"/>
              </a:rPr>
              <a:t>복이 있나니</a:t>
            </a:r>
            <a:r>
              <a:rPr kumimoji="1" lang="en-US" altLang="ko-KR" sz="1600" b="1" dirty="0" smtClean="0">
                <a:solidFill>
                  <a:srgbClr val="0A2068">
                    <a:lumMod val="60000"/>
                    <a:lumOff val="40000"/>
                  </a:srgbClr>
                </a:solidFill>
                <a:latin typeface="맑은 고딕" pitchFamily="50" charset="-127"/>
                <a:ea typeface="맑은 고딕" pitchFamily="50" charset="-127"/>
              </a:rPr>
              <a:t> </a:t>
            </a:r>
            <a:r>
              <a:rPr kumimoji="1" lang="ko-KR" altLang="en-US" sz="1600" b="1" dirty="0" smtClean="0">
                <a:solidFill>
                  <a:srgbClr val="0A2068">
                    <a:lumMod val="60000"/>
                    <a:lumOff val="40000"/>
                  </a:srgbClr>
                </a:solidFill>
                <a:latin typeface="맑은 고딕" pitchFamily="50" charset="-127"/>
                <a:ea typeface="맑은 고딕" pitchFamily="50" charset="-127"/>
              </a:rPr>
              <a:t>저희가 긍휼이 여김을 받을 </a:t>
            </a:r>
            <a:r>
              <a:rPr kumimoji="1" lang="ko-KR" altLang="en-US" sz="1600" b="1" dirty="0" err="1" smtClean="0">
                <a:solidFill>
                  <a:srgbClr val="0A2068">
                    <a:lumMod val="60000"/>
                    <a:lumOff val="40000"/>
                  </a:srgbClr>
                </a:solidFill>
                <a:latin typeface="맑은 고딕" pitchFamily="50" charset="-127"/>
                <a:ea typeface="맑은 고딕" pitchFamily="50" charset="-127"/>
              </a:rPr>
              <a:t>것임이요</a:t>
            </a:r>
            <a:r>
              <a:rPr kumimoji="1" lang="en-US" altLang="ko-KR" sz="1600" b="1" dirty="0" smtClean="0">
                <a:solidFill>
                  <a:srgbClr val="0A2068">
                    <a:lumMod val="60000"/>
                    <a:lumOff val="40000"/>
                  </a:srgbClr>
                </a:solidFill>
                <a:latin typeface="맑은 고딕" pitchFamily="50" charset="-127"/>
                <a:ea typeface="맑은 고딕" pitchFamily="50" charset="-127"/>
              </a:rPr>
              <a:t>. </a:t>
            </a:r>
          </a:p>
          <a:p>
            <a:pPr fontAlgn="base">
              <a:lnSpc>
                <a:spcPct val="150000"/>
              </a:lnSpc>
              <a:spcBef>
                <a:spcPct val="0"/>
              </a:spcBef>
              <a:spcAft>
                <a:spcPct val="0"/>
              </a:spcAft>
            </a:pPr>
            <a:r>
              <a:rPr kumimoji="1" lang="ko-KR" altLang="en-US" sz="1600" b="1" dirty="0" smtClean="0">
                <a:solidFill>
                  <a:srgbClr val="0A2068">
                    <a:lumMod val="60000"/>
                    <a:lumOff val="40000"/>
                  </a:srgbClr>
                </a:solidFill>
                <a:latin typeface="맑은 고딕" pitchFamily="50" charset="-127"/>
                <a:ea typeface="맑은 고딕" pitchFamily="50" charset="-127"/>
              </a:rPr>
              <a:t>청심</a:t>
            </a:r>
            <a:r>
              <a:rPr kumimoji="1" lang="en-US" altLang="ko-KR" sz="1600" b="1" dirty="0" smtClean="0">
                <a:solidFill>
                  <a:srgbClr val="0A2068">
                    <a:lumMod val="60000"/>
                    <a:lumOff val="40000"/>
                  </a:srgbClr>
                </a:solidFill>
                <a:latin typeface="맑은 고딕" pitchFamily="50" charset="-127"/>
                <a:ea typeface="맑은 고딕" pitchFamily="50" charset="-127"/>
              </a:rPr>
              <a:t>(</a:t>
            </a:r>
            <a:r>
              <a:rPr kumimoji="1" lang="ko-KR" altLang="en-US" sz="1600" b="1" dirty="0" smtClean="0">
                <a:solidFill>
                  <a:srgbClr val="0A2068">
                    <a:lumMod val="60000"/>
                    <a:lumOff val="40000"/>
                  </a:srgbClr>
                </a:solidFill>
                <a:latin typeface="맑은 고딕" pitchFamily="50" charset="-127"/>
                <a:ea typeface="맑은 고딕" pitchFamily="50" charset="-127"/>
              </a:rPr>
              <a:t>淸心</a:t>
            </a:r>
            <a:r>
              <a:rPr kumimoji="1" lang="en-US" altLang="ko-KR" sz="1600" b="1" dirty="0" smtClean="0">
                <a:solidFill>
                  <a:srgbClr val="0A2068">
                    <a:lumMod val="60000"/>
                    <a:lumOff val="40000"/>
                  </a:srgbClr>
                </a:solidFill>
                <a:latin typeface="맑은 고딕" pitchFamily="50" charset="-127"/>
                <a:ea typeface="맑은 고딕" pitchFamily="50" charset="-127"/>
              </a:rPr>
              <a:t>) :  </a:t>
            </a:r>
            <a:r>
              <a:rPr kumimoji="1" lang="ko-KR" altLang="en-US" sz="1600" b="1" dirty="0" smtClean="0">
                <a:solidFill>
                  <a:srgbClr val="FFC000"/>
                </a:solidFill>
                <a:latin typeface="맑은 고딕" pitchFamily="50" charset="-127"/>
                <a:ea typeface="맑은 고딕" pitchFamily="50" charset="-127"/>
              </a:rPr>
              <a:t>마음이 청결한 자는 </a:t>
            </a:r>
            <a:r>
              <a:rPr kumimoji="1" lang="ko-KR" altLang="en-US" sz="1600" b="1" dirty="0" smtClean="0">
                <a:solidFill>
                  <a:srgbClr val="0A2068">
                    <a:lumMod val="60000"/>
                    <a:lumOff val="40000"/>
                  </a:srgbClr>
                </a:solidFill>
                <a:latin typeface="맑은 고딕" pitchFamily="50" charset="-127"/>
                <a:ea typeface="맑은 고딕" pitchFamily="50" charset="-127"/>
              </a:rPr>
              <a:t>복이 있나니</a:t>
            </a:r>
            <a:r>
              <a:rPr kumimoji="1" lang="en-US" altLang="ko-KR" sz="1600" b="1" dirty="0" smtClean="0">
                <a:solidFill>
                  <a:srgbClr val="0A2068">
                    <a:lumMod val="60000"/>
                    <a:lumOff val="40000"/>
                  </a:srgbClr>
                </a:solidFill>
                <a:latin typeface="맑은 고딕" pitchFamily="50" charset="-127"/>
                <a:ea typeface="맑은 고딕" pitchFamily="50" charset="-127"/>
              </a:rPr>
              <a:t> </a:t>
            </a:r>
            <a:r>
              <a:rPr kumimoji="1" lang="ko-KR" altLang="en-US" sz="1600" b="1" dirty="0" smtClean="0">
                <a:solidFill>
                  <a:srgbClr val="0A2068">
                    <a:lumMod val="60000"/>
                    <a:lumOff val="40000"/>
                  </a:srgbClr>
                </a:solidFill>
                <a:latin typeface="맑은 고딕" pitchFamily="50" charset="-127"/>
                <a:ea typeface="맑은 고딕" pitchFamily="50" charset="-127"/>
              </a:rPr>
              <a:t>저희가 하나님을 볼 </a:t>
            </a:r>
            <a:r>
              <a:rPr kumimoji="1" lang="ko-KR" altLang="en-US" sz="1600" b="1" dirty="0" err="1" smtClean="0">
                <a:solidFill>
                  <a:srgbClr val="0A2068">
                    <a:lumMod val="60000"/>
                    <a:lumOff val="40000"/>
                  </a:srgbClr>
                </a:solidFill>
                <a:latin typeface="맑은 고딕" pitchFamily="50" charset="-127"/>
                <a:ea typeface="맑은 고딕" pitchFamily="50" charset="-127"/>
              </a:rPr>
              <a:t>것임이요</a:t>
            </a:r>
            <a:r>
              <a:rPr kumimoji="1" lang="en-US" altLang="ko-KR" sz="1600" b="1" dirty="0" smtClean="0">
                <a:solidFill>
                  <a:srgbClr val="0A2068">
                    <a:lumMod val="60000"/>
                    <a:lumOff val="40000"/>
                  </a:srgbClr>
                </a:solidFill>
                <a:latin typeface="맑은 고딕" pitchFamily="50" charset="-127"/>
                <a:ea typeface="맑은 고딕" pitchFamily="50" charset="-127"/>
              </a:rPr>
              <a:t>. </a:t>
            </a:r>
          </a:p>
          <a:p>
            <a:pPr fontAlgn="base">
              <a:lnSpc>
                <a:spcPct val="150000"/>
              </a:lnSpc>
              <a:spcBef>
                <a:spcPct val="0"/>
              </a:spcBef>
              <a:spcAft>
                <a:spcPct val="0"/>
              </a:spcAft>
            </a:pPr>
            <a:r>
              <a:rPr kumimoji="1" lang="ko-KR" altLang="en-US" sz="1600" b="1" dirty="0" smtClean="0">
                <a:solidFill>
                  <a:srgbClr val="0A2068">
                    <a:lumMod val="60000"/>
                    <a:lumOff val="40000"/>
                  </a:srgbClr>
                </a:solidFill>
                <a:latin typeface="맑은 고딕" pitchFamily="50" charset="-127"/>
                <a:ea typeface="맑은 고딕" pitchFamily="50" charset="-127"/>
              </a:rPr>
              <a:t>화목</a:t>
            </a:r>
            <a:r>
              <a:rPr kumimoji="1" lang="en-US" altLang="ko-KR" sz="1600" b="1" dirty="0" smtClean="0">
                <a:solidFill>
                  <a:srgbClr val="0A2068">
                    <a:lumMod val="60000"/>
                    <a:lumOff val="40000"/>
                  </a:srgbClr>
                </a:solidFill>
                <a:latin typeface="맑은 고딕" pitchFamily="50" charset="-127"/>
                <a:ea typeface="맑은 고딕" pitchFamily="50" charset="-127"/>
              </a:rPr>
              <a:t>(</a:t>
            </a:r>
            <a:r>
              <a:rPr kumimoji="1" lang="ko-KR" altLang="en-US" sz="1600" b="1" dirty="0" smtClean="0">
                <a:solidFill>
                  <a:srgbClr val="0A2068">
                    <a:lumMod val="60000"/>
                    <a:lumOff val="40000"/>
                  </a:srgbClr>
                </a:solidFill>
                <a:latin typeface="맑은 고딕" pitchFamily="50" charset="-127"/>
                <a:ea typeface="맑은 고딕" pitchFamily="50" charset="-127"/>
              </a:rPr>
              <a:t>和睦</a:t>
            </a:r>
            <a:r>
              <a:rPr kumimoji="1" lang="en-US" altLang="ko-KR" sz="1600" b="1" dirty="0" smtClean="0">
                <a:solidFill>
                  <a:srgbClr val="0A2068">
                    <a:lumMod val="60000"/>
                    <a:lumOff val="40000"/>
                  </a:srgbClr>
                </a:solidFill>
                <a:latin typeface="맑은 고딕" pitchFamily="50" charset="-127"/>
                <a:ea typeface="맑은 고딕" pitchFamily="50" charset="-127"/>
              </a:rPr>
              <a:t>) :  </a:t>
            </a:r>
            <a:r>
              <a:rPr kumimoji="1" lang="ko-KR" altLang="en-US" sz="1600" b="1" dirty="0" smtClean="0">
                <a:solidFill>
                  <a:srgbClr val="FFC000"/>
                </a:solidFill>
                <a:latin typeface="맑은 고딕" pitchFamily="50" charset="-127"/>
                <a:ea typeface="맑은 고딕" pitchFamily="50" charset="-127"/>
              </a:rPr>
              <a:t>화평케 하는 자는 </a:t>
            </a:r>
            <a:r>
              <a:rPr kumimoji="1" lang="ko-KR" altLang="en-US" sz="1600" b="1" dirty="0" smtClean="0">
                <a:solidFill>
                  <a:srgbClr val="0A2068">
                    <a:lumMod val="60000"/>
                    <a:lumOff val="40000"/>
                  </a:srgbClr>
                </a:solidFill>
                <a:latin typeface="맑은 고딕" pitchFamily="50" charset="-127"/>
                <a:ea typeface="맑은 고딕" pitchFamily="50" charset="-127"/>
              </a:rPr>
              <a:t>복이 있나니</a:t>
            </a:r>
            <a:r>
              <a:rPr kumimoji="1" lang="en-US" altLang="ko-KR" sz="1600" b="1" dirty="0" smtClean="0">
                <a:solidFill>
                  <a:srgbClr val="0A2068">
                    <a:lumMod val="60000"/>
                    <a:lumOff val="40000"/>
                  </a:srgbClr>
                </a:solidFill>
                <a:latin typeface="맑은 고딕" pitchFamily="50" charset="-127"/>
                <a:ea typeface="맑은 고딕" pitchFamily="50" charset="-127"/>
              </a:rPr>
              <a:t> </a:t>
            </a:r>
            <a:r>
              <a:rPr kumimoji="1" lang="ko-KR" altLang="en-US" sz="1600" b="1" dirty="0" smtClean="0">
                <a:solidFill>
                  <a:srgbClr val="0A2068">
                    <a:lumMod val="60000"/>
                    <a:lumOff val="40000"/>
                  </a:srgbClr>
                </a:solidFill>
                <a:latin typeface="맑은 고딕" pitchFamily="50" charset="-127"/>
                <a:ea typeface="맑은 고딕" pitchFamily="50" charset="-127"/>
              </a:rPr>
              <a:t>저희가 하나님의 아들이라 일컬음을 받을 </a:t>
            </a:r>
            <a:r>
              <a:rPr kumimoji="1" lang="ko-KR" altLang="en-US" sz="1600" b="1" spc="-150" dirty="0" err="1" smtClean="0">
                <a:solidFill>
                  <a:srgbClr val="0A2068">
                    <a:lumMod val="60000"/>
                    <a:lumOff val="40000"/>
                  </a:srgbClr>
                </a:solidFill>
                <a:latin typeface="맑은 고딕" pitchFamily="50" charset="-127"/>
                <a:ea typeface="맑은 고딕" pitchFamily="50" charset="-127"/>
              </a:rPr>
              <a:t>것임이요</a:t>
            </a:r>
            <a:r>
              <a:rPr kumimoji="1" lang="en-US" altLang="ko-KR" sz="1600" b="1" spc="-150" dirty="0" smtClean="0">
                <a:solidFill>
                  <a:srgbClr val="0A2068">
                    <a:lumMod val="60000"/>
                    <a:lumOff val="40000"/>
                  </a:srgbClr>
                </a:solidFill>
                <a:latin typeface="맑은 고딕" pitchFamily="50" charset="-127"/>
                <a:ea typeface="맑은 고딕" pitchFamily="50" charset="-127"/>
              </a:rPr>
              <a:t>. </a:t>
            </a:r>
          </a:p>
          <a:p>
            <a:pPr fontAlgn="base">
              <a:lnSpc>
                <a:spcPct val="150000"/>
              </a:lnSpc>
              <a:spcBef>
                <a:spcPct val="0"/>
              </a:spcBef>
              <a:spcAft>
                <a:spcPct val="0"/>
              </a:spcAft>
            </a:pPr>
            <a:r>
              <a:rPr kumimoji="1" lang="ko-KR" altLang="en-US" sz="1600" b="1" dirty="0" smtClean="0">
                <a:solidFill>
                  <a:srgbClr val="0A2068">
                    <a:lumMod val="60000"/>
                    <a:lumOff val="40000"/>
                  </a:srgbClr>
                </a:solidFill>
                <a:latin typeface="맑은 고딕" pitchFamily="50" charset="-127"/>
                <a:ea typeface="맑은 고딕" pitchFamily="50" charset="-127"/>
              </a:rPr>
              <a:t>의해</a:t>
            </a:r>
            <a:r>
              <a:rPr kumimoji="1" lang="en-US" altLang="ko-KR" sz="1600" b="1" dirty="0" smtClean="0">
                <a:solidFill>
                  <a:srgbClr val="0A2068">
                    <a:lumMod val="60000"/>
                    <a:lumOff val="40000"/>
                  </a:srgbClr>
                </a:solidFill>
                <a:latin typeface="맑은 고딕" pitchFamily="50" charset="-127"/>
                <a:ea typeface="맑은 고딕" pitchFamily="50" charset="-127"/>
              </a:rPr>
              <a:t>(</a:t>
            </a:r>
            <a:r>
              <a:rPr kumimoji="1" lang="ko-KR" altLang="en-US" sz="1600" b="1" dirty="0" smtClean="0">
                <a:solidFill>
                  <a:srgbClr val="0A2068">
                    <a:lumMod val="60000"/>
                    <a:lumOff val="40000"/>
                  </a:srgbClr>
                </a:solidFill>
                <a:latin typeface="맑은 고딕" pitchFamily="50" charset="-127"/>
                <a:ea typeface="맑은 고딕" pitchFamily="50" charset="-127"/>
              </a:rPr>
              <a:t>義害</a:t>
            </a:r>
            <a:r>
              <a:rPr kumimoji="1" lang="en-US" altLang="ko-KR" sz="1600" b="1" dirty="0" smtClean="0">
                <a:solidFill>
                  <a:srgbClr val="0A2068">
                    <a:lumMod val="60000"/>
                    <a:lumOff val="40000"/>
                  </a:srgbClr>
                </a:solidFill>
                <a:latin typeface="맑은 고딕" pitchFamily="50" charset="-127"/>
                <a:ea typeface="맑은 고딕" pitchFamily="50" charset="-127"/>
              </a:rPr>
              <a:t>) :  </a:t>
            </a:r>
            <a:r>
              <a:rPr kumimoji="1" lang="ko-KR" altLang="en-US" sz="1600" b="1" dirty="0" smtClean="0">
                <a:solidFill>
                  <a:srgbClr val="FFC000"/>
                </a:solidFill>
                <a:latin typeface="맑은 고딕" pitchFamily="50" charset="-127"/>
                <a:ea typeface="맑은 고딕" pitchFamily="50" charset="-127"/>
              </a:rPr>
              <a:t>의를 위하여 핍박을 받은 자는 </a:t>
            </a:r>
            <a:r>
              <a:rPr kumimoji="1" lang="ko-KR" altLang="en-US" sz="1600" b="1" dirty="0" smtClean="0">
                <a:solidFill>
                  <a:srgbClr val="0A2068">
                    <a:lumMod val="60000"/>
                    <a:lumOff val="40000"/>
                  </a:srgbClr>
                </a:solidFill>
                <a:latin typeface="맑은 고딕" pitchFamily="50" charset="-127"/>
                <a:ea typeface="맑은 고딕" pitchFamily="50" charset="-127"/>
              </a:rPr>
              <a:t>복이 있나니</a:t>
            </a:r>
            <a:r>
              <a:rPr kumimoji="1" lang="en-US" altLang="ko-KR" sz="1600" b="1" dirty="0" smtClean="0">
                <a:solidFill>
                  <a:srgbClr val="0A2068">
                    <a:lumMod val="60000"/>
                    <a:lumOff val="40000"/>
                  </a:srgbClr>
                </a:solidFill>
                <a:latin typeface="맑은 고딕" pitchFamily="50" charset="-127"/>
                <a:ea typeface="맑은 고딕" pitchFamily="50" charset="-127"/>
              </a:rPr>
              <a:t> </a:t>
            </a:r>
            <a:r>
              <a:rPr kumimoji="1" lang="ko-KR" altLang="en-US" sz="1600" b="1" dirty="0" smtClean="0">
                <a:solidFill>
                  <a:srgbClr val="0A2068">
                    <a:lumMod val="60000"/>
                    <a:lumOff val="40000"/>
                  </a:srgbClr>
                </a:solidFill>
                <a:latin typeface="맑은 고딕" pitchFamily="50" charset="-127"/>
                <a:ea typeface="맑은 고딕" pitchFamily="50" charset="-127"/>
              </a:rPr>
              <a:t>천국이 저희 </a:t>
            </a:r>
            <a:r>
              <a:rPr kumimoji="1" lang="ko-KR" altLang="en-US" sz="1600" b="1" dirty="0" err="1" smtClean="0">
                <a:solidFill>
                  <a:srgbClr val="0A2068">
                    <a:lumMod val="60000"/>
                    <a:lumOff val="40000"/>
                  </a:srgbClr>
                </a:solidFill>
                <a:latin typeface="맑은 고딕" pitchFamily="50" charset="-127"/>
                <a:ea typeface="맑은 고딕" pitchFamily="50" charset="-127"/>
              </a:rPr>
              <a:t>것임이라</a:t>
            </a:r>
            <a:r>
              <a:rPr kumimoji="1" lang="en-US" altLang="ko-KR" sz="1600" b="1" dirty="0" smtClean="0">
                <a:solidFill>
                  <a:srgbClr val="0A2068">
                    <a:lumMod val="60000"/>
                    <a:lumOff val="40000"/>
                  </a:srgbClr>
                </a:solidFill>
                <a:latin typeface="맑은 고딕" pitchFamily="50" charset="-127"/>
                <a:ea typeface="맑은 고딕" pitchFamily="50" charset="-127"/>
              </a:rPr>
              <a:t>.</a:t>
            </a:r>
          </a:p>
        </p:txBody>
      </p:sp>
      <p:sp>
        <p:nvSpPr>
          <p:cNvPr id="9" name="직사각형 8"/>
          <p:cNvSpPr/>
          <p:nvPr/>
        </p:nvSpPr>
        <p:spPr>
          <a:xfrm>
            <a:off x="107504" y="5733256"/>
            <a:ext cx="8911530" cy="923330"/>
          </a:xfrm>
          <a:prstGeom prst="rect">
            <a:avLst/>
          </a:prstGeom>
          <a:solidFill>
            <a:schemeClr val="tx2">
              <a:lumMod val="20000"/>
              <a:lumOff val="80000"/>
            </a:schemeClr>
          </a:solidFill>
        </p:spPr>
        <p:txBody>
          <a:bodyPr wrap="square">
            <a:spAutoFit/>
          </a:bodyPr>
          <a:lstStyle/>
          <a:p>
            <a:pPr fontAlgn="base">
              <a:spcBef>
                <a:spcPct val="0"/>
              </a:spcBef>
              <a:spcAft>
                <a:spcPct val="0"/>
              </a:spcAft>
            </a:pPr>
            <a:r>
              <a:rPr kumimoji="1" lang="ko-KR" altLang="en-US" b="1" dirty="0" smtClean="0">
                <a:solidFill>
                  <a:srgbClr val="0A2068"/>
                </a:solidFill>
                <a:latin typeface="맑은 고딕" pitchFamily="50" charset="-127"/>
                <a:ea typeface="맑은 고딕" pitchFamily="50" charset="-127"/>
              </a:rPr>
              <a:t>나를 인하여 너희를 욕하고 핍박하고 거짓으로 너희를 </a:t>
            </a:r>
            <a:r>
              <a:rPr kumimoji="1" lang="ko-KR" altLang="en-US" b="1" dirty="0" err="1" smtClean="0">
                <a:solidFill>
                  <a:srgbClr val="0A2068"/>
                </a:solidFill>
                <a:latin typeface="맑은 고딕" pitchFamily="50" charset="-127"/>
                <a:ea typeface="맑은 고딕" pitchFamily="50" charset="-127"/>
              </a:rPr>
              <a:t>거스려</a:t>
            </a:r>
            <a:r>
              <a:rPr kumimoji="1" lang="ko-KR" altLang="en-US" b="1" dirty="0" smtClean="0">
                <a:solidFill>
                  <a:srgbClr val="0A2068"/>
                </a:solidFill>
                <a:latin typeface="맑은 고딕" pitchFamily="50" charset="-127"/>
                <a:ea typeface="맑은 고딕" pitchFamily="50" charset="-127"/>
              </a:rPr>
              <a:t> 모든 악한 말을 할 </a:t>
            </a:r>
            <a:endParaRPr kumimoji="1" lang="en-US" altLang="ko-KR" b="1" dirty="0" smtClean="0">
              <a:solidFill>
                <a:srgbClr val="0A2068"/>
              </a:solidFill>
              <a:latin typeface="맑은 고딕" pitchFamily="50" charset="-127"/>
              <a:ea typeface="맑은 고딕" pitchFamily="50" charset="-127"/>
            </a:endParaRPr>
          </a:p>
          <a:p>
            <a:pPr fontAlgn="base">
              <a:spcBef>
                <a:spcPct val="0"/>
              </a:spcBef>
              <a:spcAft>
                <a:spcPct val="0"/>
              </a:spcAft>
            </a:pPr>
            <a:r>
              <a:rPr kumimoji="1" lang="ko-KR" altLang="en-US" b="1" dirty="0" smtClean="0">
                <a:solidFill>
                  <a:srgbClr val="0A2068"/>
                </a:solidFill>
                <a:latin typeface="맑은 고딕" pitchFamily="50" charset="-127"/>
                <a:ea typeface="맑은 고딕" pitchFamily="50" charset="-127"/>
              </a:rPr>
              <a:t>때에는 너희에게 복이 있나니 기뻐하고 즐거워하라 하늘에서 너희의 상이 큼이라 </a:t>
            </a:r>
            <a:endParaRPr kumimoji="1" lang="en-US" altLang="ko-KR" b="1" dirty="0" smtClean="0">
              <a:solidFill>
                <a:srgbClr val="0A2068"/>
              </a:solidFill>
              <a:latin typeface="맑은 고딕" pitchFamily="50" charset="-127"/>
              <a:ea typeface="맑은 고딕" pitchFamily="50" charset="-127"/>
            </a:endParaRPr>
          </a:p>
          <a:p>
            <a:pPr fontAlgn="base">
              <a:spcBef>
                <a:spcPct val="0"/>
              </a:spcBef>
              <a:spcAft>
                <a:spcPct val="0"/>
              </a:spcAft>
            </a:pPr>
            <a:r>
              <a:rPr kumimoji="1" lang="ko-KR" altLang="en-US" b="1" dirty="0" smtClean="0">
                <a:solidFill>
                  <a:srgbClr val="0A2068"/>
                </a:solidFill>
                <a:latin typeface="맑은 고딕" pitchFamily="50" charset="-127"/>
                <a:ea typeface="맑은 고딕" pitchFamily="50" charset="-127"/>
              </a:rPr>
              <a:t>너희 전에 있던 선지자들을 이같이 핍박하였느니라</a:t>
            </a:r>
            <a:r>
              <a:rPr kumimoji="1" lang="en-US" altLang="ko-KR" b="1" dirty="0" smtClean="0">
                <a:solidFill>
                  <a:srgbClr val="0A2068"/>
                </a:solidFill>
                <a:latin typeface="맑은 고딕" pitchFamily="50" charset="-127"/>
                <a:ea typeface="맑은 고딕" pitchFamily="50" charset="-127"/>
              </a:rPr>
              <a:t>.</a:t>
            </a:r>
          </a:p>
        </p:txBody>
      </p:sp>
      <p:pic>
        <p:nvPicPr>
          <p:cNvPr id="406530" name="Picture 2" descr="http://www.lds.org/bc/content/bible-videos/videos/sermon-on-the-mount-the-beatitudes/images/02-sermon-on-the-mount-600.jpg"/>
          <p:cNvPicPr>
            <a:picLocks noChangeAspect="1" noChangeArrowheads="1"/>
          </p:cNvPicPr>
          <p:nvPr/>
        </p:nvPicPr>
        <p:blipFill>
          <a:blip r:embed="rId2" cstate="print"/>
          <a:srcRect/>
          <a:stretch>
            <a:fillRect/>
          </a:stretch>
        </p:blipFill>
        <p:spPr bwMode="auto">
          <a:xfrm>
            <a:off x="6660232" y="1052736"/>
            <a:ext cx="2376265" cy="1584176"/>
          </a:xfrm>
          <a:prstGeom prst="rect">
            <a:avLst/>
          </a:prstGeom>
          <a:noFill/>
        </p:spPr>
      </p:pic>
      <p:sp>
        <p:nvSpPr>
          <p:cNvPr id="7" name="직사각형 6"/>
          <p:cNvSpPr/>
          <p:nvPr/>
        </p:nvSpPr>
        <p:spPr>
          <a:xfrm>
            <a:off x="0" y="260648"/>
            <a:ext cx="9144000" cy="769441"/>
          </a:xfrm>
          <a:prstGeom prst="rect">
            <a:avLst/>
          </a:prstGeom>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latinLnBrk="0">
              <a:lnSpc>
                <a:spcPct val="110000"/>
              </a:lnSpc>
              <a:buClr>
                <a:srgbClr val="94CAE8"/>
              </a:buClr>
              <a:buSzPct val="90000"/>
              <a:buFont typeface="Wingdings" pitchFamily="2" charset="2"/>
              <a:buNone/>
              <a:defRPr/>
            </a:pPr>
            <a:r>
              <a:rPr lang="en-US" altLang="ko-KR" sz="4000" b="1" kern="0" dirty="0" smtClean="0">
                <a:ln w="11430"/>
                <a:solidFill>
                  <a:srgbClr val="FFCC00"/>
                </a:solidFill>
                <a:effectLst>
                  <a:outerShdw blurRad="50800" dist="39000" dir="5460000" algn="tl">
                    <a:srgbClr val="000000">
                      <a:alpha val="38000"/>
                    </a:srgbClr>
                  </a:outerShdw>
                </a:effectLst>
                <a:latin typeface="휴먼엑스포" pitchFamily="18" charset="-127"/>
                <a:ea typeface="휴먼엑스포" pitchFamily="18" charset="-127"/>
              </a:rPr>
              <a:t>100</a:t>
            </a:r>
            <a:r>
              <a:rPr lang="ko-KR" altLang="en-US" sz="4000" b="1" kern="0" dirty="0" smtClean="0">
                <a:ln w="11430"/>
                <a:solidFill>
                  <a:srgbClr val="FFCC00"/>
                </a:solidFill>
                <a:effectLst>
                  <a:outerShdw blurRad="50800" dist="39000" dir="5460000" algn="tl">
                    <a:srgbClr val="000000">
                      <a:alpha val="38000"/>
                    </a:srgbClr>
                  </a:outerShdw>
                </a:effectLst>
                <a:latin typeface="휴먼엑스포" pitchFamily="18" charset="-127"/>
                <a:ea typeface="휴먼엑스포" pitchFamily="18" charset="-127"/>
              </a:rPr>
              <a:t>세 건강과 행복 </a:t>
            </a:r>
            <a:r>
              <a:rPr lang="en-US" altLang="ko-KR" sz="4000" b="1" kern="0" dirty="0" smtClean="0">
                <a:ln w="11430"/>
                <a:solidFill>
                  <a:srgbClr val="FFCC00"/>
                </a:solidFill>
                <a:effectLst>
                  <a:outerShdw blurRad="50800" dist="39000" dir="5460000" algn="tl">
                    <a:srgbClr val="000000">
                      <a:alpha val="38000"/>
                    </a:srgbClr>
                  </a:outerShdw>
                </a:effectLst>
                <a:latin typeface="휴먼엑스포" pitchFamily="18" charset="-127"/>
                <a:ea typeface="휴먼엑스포" pitchFamily="18" charset="-127"/>
              </a:rPr>
              <a:t>: </a:t>
            </a:r>
            <a:r>
              <a:rPr lang="ko-KR" altLang="en-US" sz="4000" b="1" kern="0" dirty="0" err="1" smtClean="0">
                <a:ln w="11430"/>
                <a:solidFill>
                  <a:srgbClr val="FFCC00"/>
                </a:solidFill>
                <a:effectLst>
                  <a:outerShdw blurRad="50800" dist="39000" dir="5460000" algn="tl">
                    <a:srgbClr val="000000">
                      <a:alpha val="38000"/>
                    </a:srgbClr>
                  </a:outerShdw>
                </a:effectLst>
                <a:latin typeface="휴먼엑스포" pitchFamily="18" charset="-127"/>
                <a:ea typeface="휴먼엑스포" pitchFamily="18" charset="-127"/>
              </a:rPr>
              <a:t>행복론</a:t>
            </a:r>
            <a:endParaRPr lang="ko-KR" altLang="en-US" sz="4000" b="1" kern="0" dirty="0">
              <a:ln w="11430"/>
              <a:solidFill>
                <a:srgbClr val="FFCC00"/>
              </a:solidFill>
              <a:effectLst>
                <a:outerShdw blurRad="50800" dist="39000" dir="5460000" algn="tl">
                  <a:srgbClr val="000000">
                    <a:alpha val="38000"/>
                  </a:srgbClr>
                </a:outerShdw>
              </a:effectLst>
              <a:latin typeface="휴먼엑스포" pitchFamily="18" charset="-127"/>
              <a:ea typeface="휴먼엑스포" pitchFamily="18" charset="-127"/>
            </a:endParaRPr>
          </a:p>
        </p:txBody>
      </p:sp>
    </p:spTree>
    <p:extLst>
      <p:ext uri="{BB962C8B-B14F-4D97-AF65-F5344CB8AC3E}">
        <p14:creationId xmlns:p14="http://schemas.microsoft.com/office/powerpoint/2010/main" val="696282284"/>
      </p:ext>
    </p:extLst>
  </p:cSld>
  <p:clrMapOvr>
    <a:masterClrMapping/>
  </p:clrMapOvr>
  <p:transition>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그림 12" descr="crouce-tea_04.jpg"/>
          <p:cNvPicPr>
            <a:picLocks noChangeAspect="1"/>
          </p:cNvPicPr>
          <p:nvPr/>
        </p:nvPicPr>
        <p:blipFill>
          <a:blip r:embed="rId3" cstate="print">
            <a:lum bright="-16000"/>
          </a:blip>
          <a:stretch>
            <a:fillRect/>
          </a:stretch>
        </p:blipFill>
        <p:spPr>
          <a:xfrm>
            <a:off x="1200087" y="5013176"/>
            <a:ext cx="1931753" cy="1844824"/>
          </a:xfrm>
          <a:prstGeom prst="rect">
            <a:avLst/>
          </a:prstGeom>
          <a:ln>
            <a:noFill/>
          </a:ln>
          <a:effectLst>
            <a:softEdge rad="112500"/>
          </a:effectLst>
        </p:spPr>
      </p:pic>
      <p:sp>
        <p:nvSpPr>
          <p:cNvPr id="10" name="직사각형 9"/>
          <p:cNvSpPr/>
          <p:nvPr/>
        </p:nvSpPr>
        <p:spPr>
          <a:xfrm>
            <a:off x="0" y="200834"/>
            <a:ext cx="9144000" cy="707886"/>
          </a:xfrm>
          <a:prstGeom prst="rect">
            <a:avLst/>
          </a:prstGeom>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eaLnBrk="0" fontAlgn="base" hangingPunct="0">
              <a:spcBef>
                <a:spcPct val="0"/>
              </a:spcBef>
              <a:spcAft>
                <a:spcPct val="0"/>
              </a:spcAft>
              <a:defRPr/>
            </a:pPr>
            <a:r>
              <a:rPr lang="ko-KR" altLang="en-US" sz="4000" b="1" dirty="0">
                <a:ln w="11430"/>
                <a:solidFill>
                  <a:schemeClr val="tx2">
                    <a:lumMod val="60000"/>
                    <a:lumOff val="40000"/>
                  </a:schemeClr>
                </a:solidFill>
                <a:effectLst>
                  <a:outerShdw blurRad="50800" dist="39000" dir="5460000" algn="tl">
                    <a:srgbClr val="000000">
                      <a:alpha val="38000"/>
                    </a:srgbClr>
                  </a:outerShdw>
                </a:effectLst>
                <a:latin typeface="휴먼엑스포" pitchFamily="18" charset="-127"/>
                <a:ea typeface="휴먼엑스포" pitchFamily="18" charset="-127"/>
              </a:rPr>
              <a:t>생각이 바뀌면 운명이 바뀐다</a:t>
            </a:r>
            <a:endParaRPr lang="en-US" altLang="ko-KR" sz="4000" b="1" dirty="0">
              <a:ln w="11430"/>
              <a:solidFill>
                <a:schemeClr val="tx2">
                  <a:lumMod val="60000"/>
                  <a:lumOff val="40000"/>
                </a:schemeClr>
              </a:solidFill>
              <a:effectLst>
                <a:outerShdw blurRad="50800" dist="39000" dir="5460000" algn="tl">
                  <a:srgbClr val="000000">
                    <a:alpha val="38000"/>
                  </a:srgbClr>
                </a:outerShdw>
              </a:effectLst>
              <a:latin typeface="휴먼엑스포" pitchFamily="18" charset="-127"/>
              <a:ea typeface="휴먼엑스포" pitchFamily="18" charset="-127"/>
            </a:endParaRPr>
          </a:p>
        </p:txBody>
      </p:sp>
      <p:sp>
        <p:nvSpPr>
          <p:cNvPr id="6" name="직사각형 5"/>
          <p:cNvSpPr/>
          <p:nvPr/>
        </p:nvSpPr>
        <p:spPr>
          <a:xfrm>
            <a:off x="-35496" y="1052736"/>
            <a:ext cx="9144000" cy="4031873"/>
          </a:xfrm>
          <a:prstGeom prst="rect">
            <a:avLst/>
          </a:prstGeom>
        </p:spPr>
        <p:txBody>
          <a:bodyPr wrap="square">
            <a:spAutoFit/>
          </a:bodyPr>
          <a:lstStyle/>
          <a:p>
            <a:pPr algn="ctr" fontAlgn="base">
              <a:spcBef>
                <a:spcPct val="0"/>
              </a:spcBef>
              <a:spcAft>
                <a:spcPct val="0"/>
              </a:spcAft>
            </a:pPr>
            <a:r>
              <a:rPr kumimoji="1" lang="ko-KR" altLang="en-US" sz="3200" b="1" dirty="0" smtClean="0">
                <a:solidFill>
                  <a:srgbClr val="0A2068"/>
                </a:solidFill>
                <a:effectLst>
                  <a:outerShdw blurRad="38100" dist="38100" dir="2700000" algn="tl">
                    <a:srgbClr val="000000">
                      <a:alpha val="43137"/>
                    </a:srgbClr>
                  </a:outerShdw>
                </a:effectLst>
                <a:latin typeface="맑은 고딕" pitchFamily="50" charset="-127"/>
                <a:ea typeface="맑은 고딕" pitchFamily="50" charset="-127"/>
              </a:rPr>
              <a:t>생각이 </a:t>
            </a:r>
            <a:r>
              <a:rPr kumimoji="1" lang="ko-KR" altLang="en-US" sz="3200" b="1" dirty="0">
                <a:solidFill>
                  <a:srgbClr val="0A2068"/>
                </a:solidFill>
                <a:effectLst>
                  <a:outerShdw blurRad="38100" dist="38100" dir="2700000" algn="tl">
                    <a:srgbClr val="000000">
                      <a:alpha val="43137"/>
                    </a:srgbClr>
                  </a:outerShdw>
                </a:effectLst>
                <a:latin typeface="맑은 고딕" pitchFamily="50" charset="-127"/>
                <a:ea typeface="맑은 고딕" pitchFamily="50" charset="-127"/>
              </a:rPr>
              <a:t>바뀌면 행동이 바뀌고</a:t>
            </a:r>
            <a:r>
              <a:rPr kumimoji="1" lang="en-US" altLang="ko-KR" sz="2800" b="1" dirty="0">
                <a:solidFill>
                  <a:srgbClr val="0A2068"/>
                </a:solidFill>
                <a:effectLst>
                  <a:outerShdw blurRad="38100" dist="38100" dir="2700000" algn="tl">
                    <a:srgbClr val="000000">
                      <a:alpha val="43137"/>
                    </a:srgbClr>
                  </a:outerShdw>
                </a:effectLst>
                <a:latin typeface="맑은 고딕" pitchFamily="50" charset="-127"/>
                <a:ea typeface="맑은 고딕" pitchFamily="50" charset="-127"/>
              </a:rPr>
              <a:t>,</a:t>
            </a:r>
          </a:p>
          <a:p>
            <a:pPr algn="ctr" fontAlgn="base">
              <a:spcBef>
                <a:spcPct val="0"/>
              </a:spcBef>
              <a:spcAft>
                <a:spcPct val="0"/>
              </a:spcAft>
            </a:pPr>
            <a:r>
              <a:rPr kumimoji="1" lang="ko-KR" altLang="en-US" sz="2800" b="1" dirty="0">
                <a:solidFill>
                  <a:srgbClr val="0A2068"/>
                </a:solidFill>
                <a:effectLst>
                  <a:outerShdw blurRad="38100" dist="38100" dir="2700000" algn="tl">
                    <a:srgbClr val="000000">
                      <a:alpha val="43137"/>
                    </a:srgbClr>
                  </a:outerShdw>
                </a:effectLst>
                <a:latin typeface="맑은 고딕" pitchFamily="50" charset="-127"/>
                <a:ea typeface="맑은 고딕" pitchFamily="50" charset="-127"/>
              </a:rPr>
              <a:t>행동이 바뀌면 습관이 바뀌고</a:t>
            </a:r>
            <a:r>
              <a:rPr kumimoji="1" lang="en-US" altLang="ko-KR" sz="2800" b="1" dirty="0">
                <a:solidFill>
                  <a:srgbClr val="0A2068"/>
                </a:solidFill>
                <a:effectLst>
                  <a:outerShdw blurRad="38100" dist="38100" dir="2700000" algn="tl">
                    <a:srgbClr val="000000">
                      <a:alpha val="43137"/>
                    </a:srgbClr>
                  </a:outerShdw>
                </a:effectLst>
                <a:latin typeface="맑은 고딕" pitchFamily="50" charset="-127"/>
                <a:ea typeface="맑은 고딕" pitchFamily="50" charset="-127"/>
              </a:rPr>
              <a:t>,</a:t>
            </a:r>
          </a:p>
          <a:p>
            <a:pPr algn="ctr" fontAlgn="base">
              <a:spcBef>
                <a:spcPct val="0"/>
              </a:spcBef>
              <a:spcAft>
                <a:spcPct val="0"/>
              </a:spcAft>
            </a:pPr>
            <a:r>
              <a:rPr kumimoji="1" lang="ko-KR" altLang="en-US" sz="2800" b="1" dirty="0">
                <a:solidFill>
                  <a:srgbClr val="0A2068"/>
                </a:solidFill>
                <a:effectLst>
                  <a:outerShdw blurRad="38100" dist="38100" dir="2700000" algn="tl">
                    <a:srgbClr val="000000">
                      <a:alpha val="43137"/>
                    </a:srgbClr>
                  </a:outerShdw>
                </a:effectLst>
                <a:latin typeface="맑은 고딕" pitchFamily="50" charset="-127"/>
                <a:ea typeface="맑은 고딕" pitchFamily="50" charset="-127"/>
              </a:rPr>
              <a:t>습관이 바뀌면 성격이 바뀌고</a:t>
            </a:r>
            <a:r>
              <a:rPr kumimoji="1" lang="en-US" altLang="ko-KR" sz="2800" b="1" dirty="0">
                <a:solidFill>
                  <a:srgbClr val="0A2068"/>
                </a:solidFill>
                <a:effectLst>
                  <a:outerShdw blurRad="38100" dist="38100" dir="2700000" algn="tl">
                    <a:srgbClr val="000000">
                      <a:alpha val="43137"/>
                    </a:srgbClr>
                  </a:outerShdw>
                </a:effectLst>
                <a:latin typeface="맑은 고딕" pitchFamily="50" charset="-127"/>
                <a:ea typeface="맑은 고딕" pitchFamily="50" charset="-127"/>
              </a:rPr>
              <a:t>,</a:t>
            </a:r>
          </a:p>
          <a:p>
            <a:pPr algn="ctr" fontAlgn="base">
              <a:spcBef>
                <a:spcPct val="0"/>
              </a:spcBef>
              <a:spcAft>
                <a:spcPct val="0"/>
              </a:spcAft>
            </a:pPr>
            <a:r>
              <a:rPr kumimoji="1" lang="ko-KR" altLang="en-US" sz="2800" b="1" dirty="0">
                <a:solidFill>
                  <a:srgbClr val="0A2068"/>
                </a:solidFill>
                <a:effectLst>
                  <a:outerShdw blurRad="38100" dist="38100" dir="2700000" algn="tl">
                    <a:srgbClr val="000000">
                      <a:alpha val="43137"/>
                    </a:srgbClr>
                  </a:outerShdw>
                </a:effectLst>
                <a:latin typeface="맑은 고딕" pitchFamily="50" charset="-127"/>
                <a:ea typeface="맑은 고딕" pitchFamily="50" charset="-127"/>
              </a:rPr>
              <a:t>성격이</a:t>
            </a:r>
            <a:r>
              <a:rPr kumimoji="1" lang="en-US" altLang="ko-KR" sz="2800" b="1" dirty="0">
                <a:solidFill>
                  <a:srgbClr val="0A2068"/>
                </a:solidFill>
                <a:effectLst>
                  <a:outerShdw blurRad="38100" dist="38100" dir="2700000" algn="tl">
                    <a:srgbClr val="000000">
                      <a:alpha val="43137"/>
                    </a:srgbClr>
                  </a:outerShdw>
                </a:effectLst>
                <a:latin typeface="맑은 고딕" pitchFamily="50" charset="-127"/>
                <a:ea typeface="맑은 고딕" pitchFamily="50" charset="-127"/>
              </a:rPr>
              <a:t> </a:t>
            </a:r>
            <a:r>
              <a:rPr kumimoji="1" lang="ko-KR" altLang="en-US" sz="2800" b="1" dirty="0">
                <a:solidFill>
                  <a:srgbClr val="0A2068"/>
                </a:solidFill>
                <a:effectLst>
                  <a:outerShdw blurRad="38100" dist="38100" dir="2700000" algn="tl">
                    <a:srgbClr val="000000">
                      <a:alpha val="43137"/>
                    </a:srgbClr>
                  </a:outerShdw>
                </a:effectLst>
                <a:latin typeface="맑은 고딕" pitchFamily="50" charset="-127"/>
                <a:ea typeface="맑은 고딕" pitchFamily="50" charset="-127"/>
              </a:rPr>
              <a:t>바뀌면 인격이 바뀌고</a:t>
            </a:r>
            <a:r>
              <a:rPr kumimoji="1" lang="en-US" altLang="ko-KR" sz="2800" b="1" dirty="0">
                <a:solidFill>
                  <a:srgbClr val="0A2068"/>
                </a:solidFill>
                <a:effectLst>
                  <a:outerShdw blurRad="38100" dist="38100" dir="2700000" algn="tl">
                    <a:srgbClr val="000000">
                      <a:alpha val="43137"/>
                    </a:srgbClr>
                  </a:outerShdw>
                </a:effectLst>
                <a:latin typeface="맑은 고딕" pitchFamily="50" charset="-127"/>
                <a:ea typeface="맑은 고딕" pitchFamily="50" charset="-127"/>
              </a:rPr>
              <a:t>,</a:t>
            </a:r>
          </a:p>
          <a:p>
            <a:pPr algn="ctr" fontAlgn="base">
              <a:spcBef>
                <a:spcPct val="0"/>
              </a:spcBef>
              <a:spcAft>
                <a:spcPct val="0"/>
              </a:spcAft>
            </a:pPr>
            <a:r>
              <a:rPr kumimoji="1" lang="ko-KR" altLang="en-US" sz="2800" b="1" dirty="0">
                <a:solidFill>
                  <a:srgbClr val="0A2068"/>
                </a:solidFill>
                <a:effectLst>
                  <a:outerShdw blurRad="38100" dist="38100" dir="2700000" algn="tl">
                    <a:srgbClr val="000000">
                      <a:alpha val="43137"/>
                    </a:srgbClr>
                  </a:outerShdw>
                </a:effectLst>
                <a:latin typeface="맑은 고딕" pitchFamily="50" charset="-127"/>
                <a:ea typeface="맑은 고딕" pitchFamily="50" charset="-127"/>
              </a:rPr>
              <a:t>인격이 바뀌면 운명이 </a:t>
            </a:r>
            <a:r>
              <a:rPr kumimoji="1" lang="ko-KR" altLang="en-US" sz="2800" b="1" dirty="0" smtClean="0">
                <a:solidFill>
                  <a:srgbClr val="0A2068"/>
                </a:solidFill>
                <a:effectLst>
                  <a:outerShdw blurRad="38100" dist="38100" dir="2700000" algn="tl">
                    <a:srgbClr val="000000">
                      <a:alpha val="43137"/>
                    </a:srgbClr>
                  </a:outerShdw>
                </a:effectLst>
                <a:latin typeface="맑은 고딕" pitchFamily="50" charset="-127"/>
                <a:ea typeface="맑은 고딕" pitchFamily="50" charset="-127"/>
              </a:rPr>
              <a:t>바뀐다</a:t>
            </a:r>
            <a:r>
              <a:rPr kumimoji="1" lang="en-US" altLang="ko-KR" sz="2800" b="1" dirty="0" smtClean="0">
                <a:solidFill>
                  <a:srgbClr val="0A2068"/>
                </a:solidFill>
                <a:effectLst>
                  <a:outerShdw blurRad="38100" dist="38100" dir="2700000" algn="tl">
                    <a:srgbClr val="000000">
                      <a:alpha val="43137"/>
                    </a:srgbClr>
                  </a:outerShdw>
                </a:effectLst>
                <a:latin typeface="맑은 고딕" pitchFamily="50" charset="-127"/>
                <a:ea typeface="맑은 고딕" pitchFamily="50" charset="-127"/>
              </a:rPr>
              <a:t>.</a:t>
            </a:r>
            <a:endParaRPr kumimoji="1" lang="en-US" altLang="ko-KR" sz="2800" b="1" dirty="0">
              <a:solidFill>
                <a:srgbClr val="0A2068"/>
              </a:solidFill>
              <a:effectLst>
                <a:outerShdw blurRad="38100" dist="38100" dir="2700000" algn="tl">
                  <a:srgbClr val="000000">
                    <a:alpha val="43137"/>
                  </a:srgbClr>
                </a:outerShdw>
              </a:effectLst>
              <a:latin typeface="맑은 고딕" pitchFamily="50" charset="-127"/>
              <a:ea typeface="맑은 고딕" pitchFamily="50" charset="-127"/>
            </a:endParaRPr>
          </a:p>
          <a:p>
            <a:pPr algn="ctr" fontAlgn="base">
              <a:spcBef>
                <a:spcPct val="0"/>
              </a:spcBef>
              <a:spcAft>
                <a:spcPct val="0"/>
              </a:spcAft>
            </a:pPr>
            <a:endParaRPr kumimoji="1" lang="en-US" altLang="ko-KR" b="1" dirty="0">
              <a:solidFill>
                <a:srgbClr val="FF0000"/>
              </a:solidFill>
              <a:effectLst>
                <a:outerShdw blurRad="38100" dist="38100" dir="2700000" algn="tl">
                  <a:srgbClr val="000000">
                    <a:alpha val="43137"/>
                  </a:srgbClr>
                </a:outerShdw>
              </a:effectLst>
              <a:latin typeface="맑은 고딕" pitchFamily="50" charset="-127"/>
              <a:ea typeface="맑은 고딕" pitchFamily="50" charset="-127"/>
            </a:endParaRPr>
          </a:p>
          <a:p>
            <a:pPr algn="ctr" fontAlgn="base">
              <a:spcBef>
                <a:spcPct val="0"/>
              </a:spcBef>
              <a:spcAft>
                <a:spcPct val="0"/>
              </a:spcAft>
            </a:pPr>
            <a:r>
              <a:rPr kumimoji="1" lang="en-US" altLang="ko-KR" sz="3200" b="1" dirty="0">
                <a:solidFill>
                  <a:srgbClr val="FF0000"/>
                </a:solidFill>
                <a:effectLst>
                  <a:outerShdw blurRad="38100" dist="38100" dir="2700000" algn="tl">
                    <a:srgbClr val="000000">
                      <a:alpha val="43137"/>
                    </a:srgbClr>
                  </a:outerShdw>
                </a:effectLst>
                <a:latin typeface="맑은 고딕" pitchFamily="50" charset="-127"/>
                <a:ea typeface="맑은 고딕" pitchFamily="50" charset="-127"/>
              </a:rPr>
              <a:t>“</a:t>
            </a:r>
            <a:r>
              <a:rPr kumimoji="1" lang="ko-KR" altLang="en-US" sz="3200" b="1" dirty="0">
                <a:solidFill>
                  <a:srgbClr val="FF0000"/>
                </a:solidFill>
                <a:effectLst>
                  <a:outerShdw blurRad="38100" dist="38100" dir="2700000" algn="tl">
                    <a:srgbClr val="000000">
                      <a:alpha val="43137"/>
                    </a:srgbClr>
                  </a:outerShdw>
                </a:effectLst>
                <a:latin typeface="맑은 고딕" pitchFamily="50" charset="-127"/>
                <a:ea typeface="맑은 고딕" pitchFamily="50" charset="-127"/>
              </a:rPr>
              <a:t>행복해서 웃는 것이 아니라</a:t>
            </a:r>
            <a:endParaRPr kumimoji="1" lang="en-US" altLang="ko-KR" sz="3200" b="1" dirty="0">
              <a:solidFill>
                <a:srgbClr val="FF0000"/>
              </a:solidFill>
              <a:effectLst>
                <a:outerShdw blurRad="38100" dist="38100" dir="2700000" algn="tl">
                  <a:srgbClr val="000000">
                    <a:alpha val="43137"/>
                  </a:srgbClr>
                </a:outerShdw>
              </a:effectLst>
              <a:latin typeface="맑은 고딕" pitchFamily="50" charset="-127"/>
              <a:ea typeface="맑은 고딕" pitchFamily="50" charset="-127"/>
            </a:endParaRPr>
          </a:p>
          <a:p>
            <a:pPr algn="ctr" fontAlgn="base">
              <a:spcBef>
                <a:spcPct val="0"/>
              </a:spcBef>
              <a:spcAft>
                <a:spcPct val="0"/>
              </a:spcAft>
            </a:pPr>
            <a:r>
              <a:rPr kumimoji="1" lang="ko-KR" altLang="en-US" sz="3200" b="1" dirty="0">
                <a:solidFill>
                  <a:srgbClr val="FF0000"/>
                </a:solidFill>
                <a:effectLst>
                  <a:outerShdw blurRad="38100" dist="38100" dir="2700000" algn="tl">
                    <a:srgbClr val="000000">
                      <a:alpha val="43137"/>
                    </a:srgbClr>
                  </a:outerShdw>
                </a:effectLst>
                <a:latin typeface="맑은 고딕" pitchFamily="50" charset="-127"/>
                <a:ea typeface="맑은 고딕" pitchFamily="50" charset="-127"/>
              </a:rPr>
              <a:t>웃어서 행복합니다</a:t>
            </a:r>
            <a:r>
              <a:rPr kumimoji="1" lang="en-US" altLang="ko-KR" sz="3200" b="1" dirty="0">
                <a:solidFill>
                  <a:srgbClr val="FF0000"/>
                </a:solidFill>
                <a:effectLst>
                  <a:outerShdw blurRad="38100" dist="38100" dir="2700000" algn="tl">
                    <a:srgbClr val="000000">
                      <a:alpha val="43137"/>
                    </a:srgbClr>
                  </a:outerShdw>
                </a:effectLst>
                <a:latin typeface="맑은 고딕" pitchFamily="50" charset="-127"/>
                <a:ea typeface="맑은 고딕" pitchFamily="50" charset="-127"/>
              </a:rPr>
              <a:t>”</a:t>
            </a:r>
            <a:endParaRPr kumimoji="1" lang="en-US" altLang="ko-KR" sz="1050" b="1" dirty="0">
              <a:solidFill>
                <a:srgbClr val="FF0000"/>
              </a:solidFill>
              <a:effectLst>
                <a:outerShdw blurRad="38100" dist="38100" dir="2700000" algn="tl">
                  <a:srgbClr val="000000">
                    <a:alpha val="43137"/>
                  </a:srgbClr>
                </a:outerShdw>
              </a:effectLst>
              <a:latin typeface="맑은 고딕" pitchFamily="50" charset="-127"/>
              <a:ea typeface="맑은 고딕" pitchFamily="50" charset="-127"/>
            </a:endParaRPr>
          </a:p>
          <a:p>
            <a:pPr algn="ctr" fontAlgn="base">
              <a:spcBef>
                <a:spcPct val="0"/>
              </a:spcBef>
              <a:spcAft>
                <a:spcPct val="0"/>
              </a:spcAft>
            </a:pPr>
            <a:endParaRPr kumimoji="1" lang="en-US" altLang="ko-KR" sz="1000" b="1" dirty="0">
              <a:solidFill>
                <a:srgbClr val="0A2068"/>
              </a:solidFill>
              <a:effectLst>
                <a:outerShdw blurRad="38100" dist="38100" dir="2700000" algn="tl">
                  <a:srgbClr val="000000">
                    <a:alpha val="43137"/>
                  </a:srgbClr>
                </a:outerShdw>
              </a:effectLst>
              <a:latin typeface="맑은 고딕" pitchFamily="50" charset="-127"/>
              <a:ea typeface="맑은 고딕" pitchFamily="50" charset="-127"/>
            </a:endParaRPr>
          </a:p>
          <a:p>
            <a:pPr algn="ctr" fontAlgn="base">
              <a:spcBef>
                <a:spcPct val="0"/>
              </a:spcBef>
              <a:spcAft>
                <a:spcPct val="0"/>
              </a:spcAft>
            </a:pPr>
            <a:r>
              <a:rPr kumimoji="1" lang="en-US" altLang="ko-KR" sz="2000" b="1" dirty="0">
                <a:solidFill>
                  <a:srgbClr val="0A2068">
                    <a:lumMod val="60000"/>
                    <a:lumOff val="40000"/>
                  </a:srgbClr>
                </a:solidFill>
                <a:effectLst>
                  <a:outerShdw blurRad="38100" dist="38100" dir="2700000" algn="tl">
                    <a:srgbClr val="000000">
                      <a:alpha val="43137"/>
                    </a:srgbClr>
                  </a:outerShdw>
                </a:effectLst>
                <a:latin typeface="맑은 고딕" pitchFamily="50" charset="-127"/>
                <a:ea typeface="맑은 고딕" pitchFamily="50" charset="-127"/>
              </a:rPr>
              <a:t>By</a:t>
            </a:r>
            <a:r>
              <a:rPr kumimoji="1" lang="ko-KR" altLang="en-US" sz="2000" b="1" dirty="0">
                <a:solidFill>
                  <a:srgbClr val="0A2068">
                    <a:lumMod val="60000"/>
                    <a:lumOff val="40000"/>
                  </a:srgbClr>
                </a:solidFill>
                <a:effectLst>
                  <a:outerShdw blurRad="38100" dist="38100" dir="2700000" algn="tl">
                    <a:srgbClr val="000000">
                      <a:alpha val="43137"/>
                    </a:srgbClr>
                  </a:outerShdw>
                </a:effectLst>
                <a:latin typeface="맑은 고딕" pitchFamily="50" charset="-127"/>
                <a:ea typeface="맑은 고딕" pitchFamily="50" charset="-127"/>
              </a:rPr>
              <a:t> </a:t>
            </a:r>
            <a:r>
              <a:rPr kumimoji="1" lang="ko-KR" altLang="en-US" sz="2000" b="1" dirty="0" err="1">
                <a:solidFill>
                  <a:srgbClr val="0A2068">
                    <a:lumMod val="60000"/>
                    <a:lumOff val="40000"/>
                  </a:srgbClr>
                </a:solidFill>
                <a:effectLst>
                  <a:outerShdw blurRad="38100" dist="38100" dir="2700000" algn="tl">
                    <a:srgbClr val="000000">
                      <a:alpha val="43137"/>
                    </a:srgbClr>
                  </a:outerShdw>
                </a:effectLst>
                <a:latin typeface="맑은 고딕" pitchFamily="50" charset="-127"/>
                <a:ea typeface="맑은 고딕" pitchFamily="50" charset="-127"/>
              </a:rPr>
              <a:t>윌리엄</a:t>
            </a:r>
            <a:r>
              <a:rPr kumimoji="1" lang="ko-KR" altLang="en-US" sz="2000" b="1" dirty="0">
                <a:solidFill>
                  <a:srgbClr val="0A2068">
                    <a:lumMod val="60000"/>
                    <a:lumOff val="40000"/>
                  </a:srgbClr>
                </a:solidFill>
                <a:effectLst>
                  <a:outerShdw blurRad="38100" dist="38100" dir="2700000" algn="tl">
                    <a:srgbClr val="000000">
                      <a:alpha val="43137"/>
                    </a:srgbClr>
                  </a:outerShdw>
                </a:effectLst>
                <a:latin typeface="맑은 고딕" pitchFamily="50" charset="-127"/>
                <a:ea typeface="맑은 고딕" pitchFamily="50" charset="-127"/>
              </a:rPr>
              <a:t> </a:t>
            </a:r>
            <a:r>
              <a:rPr kumimoji="1" lang="ko-KR" altLang="en-US" sz="2000" b="1" dirty="0" err="1">
                <a:solidFill>
                  <a:srgbClr val="0A2068">
                    <a:lumMod val="60000"/>
                    <a:lumOff val="40000"/>
                  </a:srgbClr>
                </a:solidFill>
                <a:effectLst>
                  <a:outerShdw blurRad="38100" dist="38100" dir="2700000" algn="tl">
                    <a:srgbClr val="000000">
                      <a:alpha val="43137"/>
                    </a:srgbClr>
                  </a:outerShdw>
                </a:effectLst>
                <a:latin typeface="맑은 고딕" pitchFamily="50" charset="-127"/>
                <a:ea typeface="맑은 고딕" pitchFamily="50" charset="-127"/>
              </a:rPr>
              <a:t>제임스</a:t>
            </a:r>
            <a:r>
              <a:rPr kumimoji="1" lang="en-US" altLang="ko-KR" sz="2000" b="1" dirty="0">
                <a:solidFill>
                  <a:srgbClr val="0A2068">
                    <a:lumMod val="60000"/>
                    <a:lumOff val="40000"/>
                  </a:srgbClr>
                </a:solidFill>
                <a:effectLst>
                  <a:outerShdw blurRad="38100" dist="38100" dir="2700000" algn="tl">
                    <a:srgbClr val="000000">
                      <a:alpha val="43137"/>
                    </a:srgbClr>
                  </a:outerShdw>
                </a:effectLst>
                <a:latin typeface="맑은 고딕" pitchFamily="50" charset="-127"/>
                <a:ea typeface="맑은 고딕" pitchFamily="50" charset="-127"/>
              </a:rPr>
              <a:t>(</a:t>
            </a:r>
            <a:r>
              <a:rPr kumimoji="1" lang="en-US" altLang="ko-KR" sz="2000" b="1" dirty="0" err="1">
                <a:solidFill>
                  <a:srgbClr val="0A2068">
                    <a:lumMod val="60000"/>
                    <a:lumOff val="40000"/>
                  </a:srgbClr>
                </a:solidFill>
                <a:effectLst>
                  <a:outerShdw blurRad="38100" dist="38100" dir="2700000" algn="tl">
                    <a:srgbClr val="000000">
                      <a:alpha val="43137"/>
                    </a:srgbClr>
                  </a:outerShdw>
                </a:effectLst>
                <a:latin typeface="맑은 고딕" pitchFamily="50" charset="-127"/>
                <a:ea typeface="맑은 고딕" pitchFamily="50" charset="-127"/>
              </a:rPr>
              <a:t>Willam</a:t>
            </a:r>
            <a:r>
              <a:rPr kumimoji="1" lang="en-US" altLang="ko-KR" sz="2000" b="1" dirty="0">
                <a:solidFill>
                  <a:srgbClr val="0A2068">
                    <a:lumMod val="60000"/>
                    <a:lumOff val="40000"/>
                  </a:srgbClr>
                </a:solidFill>
                <a:effectLst>
                  <a:outerShdw blurRad="38100" dist="38100" dir="2700000" algn="tl">
                    <a:srgbClr val="000000">
                      <a:alpha val="43137"/>
                    </a:srgbClr>
                  </a:outerShdw>
                </a:effectLst>
                <a:latin typeface="맑은 고딕" pitchFamily="50" charset="-127"/>
                <a:ea typeface="맑은 고딕" pitchFamily="50" charset="-127"/>
              </a:rPr>
              <a:t> James</a:t>
            </a:r>
            <a:r>
              <a:rPr kumimoji="1" lang="en-US" altLang="ko-KR" sz="2000" b="1" dirty="0" smtClean="0">
                <a:solidFill>
                  <a:srgbClr val="0A2068">
                    <a:lumMod val="60000"/>
                    <a:lumOff val="40000"/>
                  </a:srgbClr>
                </a:solidFill>
                <a:effectLst>
                  <a:outerShdw blurRad="38100" dist="38100" dir="2700000" algn="tl">
                    <a:srgbClr val="000000">
                      <a:alpha val="43137"/>
                    </a:srgbClr>
                  </a:outerShdw>
                </a:effectLst>
                <a:latin typeface="맑은 고딕" pitchFamily="50" charset="-127"/>
                <a:ea typeface="맑은 고딕" pitchFamily="50" charset="-127"/>
              </a:rPr>
              <a:t>)</a:t>
            </a:r>
            <a:endParaRPr kumimoji="1" lang="ko-KR" altLang="en-US" sz="2800" b="1" dirty="0">
              <a:solidFill>
                <a:srgbClr val="0A2068"/>
              </a:solidFill>
              <a:effectLst>
                <a:outerShdw blurRad="38100" dist="38100" dir="2700000" algn="tl">
                  <a:srgbClr val="000000">
                    <a:alpha val="43137"/>
                  </a:srgbClr>
                </a:outerShdw>
              </a:effectLst>
              <a:latin typeface="맑은 고딕" pitchFamily="50" charset="-127"/>
              <a:ea typeface="맑은 고딕" pitchFamily="50" charset="-127"/>
            </a:endParaRPr>
          </a:p>
        </p:txBody>
      </p:sp>
      <p:pic>
        <p:nvPicPr>
          <p:cNvPr id="17" name="그림 16" descr="imagesCA0AE496.jpg"/>
          <p:cNvPicPr>
            <a:picLocks noChangeAspect="1"/>
          </p:cNvPicPr>
          <p:nvPr/>
        </p:nvPicPr>
        <p:blipFill>
          <a:blip r:embed="rId4" cstate="print"/>
          <a:stretch>
            <a:fillRect/>
          </a:stretch>
        </p:blipFill>
        <p:spPr>
          <a:xfrm>
            <a:off x="3409585" y="5050541"/>
            <a:ext cx="1810487" cy="1834843"/>
          </a:xfrm>
          <a:prstGeom prst="rect">
            <a:avLst/>
          </a:prstGeom>
          <a:ln>
            <a:noFill/>
          </a:ln>
          <a:effectLst>
            <a:softEdge rad="112500"/>
          </a:effectLst>
        </p:spPr>
      </p:pic>
      <p:pic>
        <p:nvPicPr>
          <p:cNvPr id="18" name="그림 17" descr="66ba24bfa6dd52581c0603ab13f8e45a.jpg"/>
          <p:cNvPicPr>
            <a:picLocks noChangeAspect="1"/>
          </p:cNvPicPr>
          <p:nvPr/>
        </p:nvPicPr>
        <p:blipFill>
          <a:blip r:embed="rId5" cstate="print"/>
          <a:stretch>
            <a:fillRect/>
          </a:stretch>
        </p:blipFill>
        <p:spPr>
          <a:xfrm>
            <a:off x="5292080" y="5085184"/>
            <a:ext cx="2410982" cy="1800200"/>
          </a:xfrm>
          <a:prstGeom prst="rect">
            <a:avLst/>
          </a:prstGeom>
          <a:ln>
            <a:noFill/>
          </a:ln>
          <a:effectLst>
            <a:softEdge rad="112500"/>
          </a:effectLst>
        </p:spPr>
      </p:pic>
    </p:spTree>
    <p:extLst>
      <p:ext uri="{BB962C8B-B14F-4D97-AF65-F5344CB8AC3E}">
        <p14:creationId xmlns:p14="http://schemas.microsoft.com/office/powerpoint/2010/main" val="2213316465"/>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187624" y="179929"/>
            <a:ext cx="8388424" cy="600164"/>
          </a:xfrm>
          <a:prstGeom prst="rect">
            <a:avLst/>
          </a:prstGeom>
          <a:noFill/>
        </p:spPr>
        <p:txBody>
          <a:bodyPr wrap="square" rtlCol="0">
            <a:spAutoFit/>
            <a:scene3d>
              <a:camera prst="orthographicFront"/>
              <a:lightRig rig="threePt" dir="t"/>
            </a:scene3d>
            <a:sp3d extrusionH="57150">
              <a:bevelT w="38100" h="38100"/>
            </a:sp3d>
          </a:bodyPr>
          <a:lstStyle/>
          <a:p>
            <a:r>
              <a:rPr lang="ko-KR" altLang="en-US" sz="3200" b="1" dirty="0" smtClean="0">
                <a:solidFill>
                  <a:srgbClr val="0070C0"/>
                </a:solidFill>
              </a:rPr>
              <a:t>암에 대한 일반적 오해</a:t>
            </a:r>
            <a:endParaRPr lang="ko-KR" altLang="en-US" sz="3200" b="1" dirty="0">
              <a:solidFill>
                <a:srgbClr val="0070C0"/>
              </a:solidFill>
            </a:endParaRPr>
          </a:p>
        </p:txBody>
      </p:sp>
      <p:grpSp>
        <p:nvGrpSpPr>
          <p:cNvPr id="29" name="Group 3"/>
          <p:cNvGrpSpPr>
            <a:grpSpLocks/>
          </p:cNvGrpSpPr>
          <p:nvPr/>
        </p:nvGrpSpPr>
        <p:grpSpPr bwMode="auto">
          <a:xfrm>
            <a:off x="4138613" y="1811338"/>
            <a:ext cx="762000" cy="2328862"/>
            <a:chOff x="2592" y="1344"/>
            <a:chExt cx="480" cy="1340"/>
          </a:xfrm>
        </p:grpSpPr>
        <p:sp>
          <p:nvSpPr>
            <p:cNvPr id="30" name="Text Box 6"/>
            <p:cNvSpPr txBox="1">
              <a:spLocks noChangeArrowheads="1"/>
            </p:cNvSpPr>
            <p:nvPr/>
          </p:nvSpPr>
          <p:spPr bwMode="auto">
            <a:xfrm>
              <a:off x="2592" y="1344"/>
              <a:ext cx="480" cy="443"/>
            </a:xfrm>
            <a:prstGeom prst="rect">
              <a:avLst/>
            </a:prstGeom>
            <a:noFill/>
            <a:ln w="9525">
              <a:noFill/>
              <a:miter lim="800000"/>
              <a:headEnd/>
              <a:tailEnd/>
            </a:ln>
            <a:effectLst/>
          </p:spPr>
          <p:txBody>
            <a:bodyPr>
              <a:spAutoFit/>
            </a:bodyPr>
            <a:lstStyle/>
            <a:p>
              <a:pPr algn="ctr" fontAlgn="auto" latinLnBrk="0">
                <a:spcBef>
                  <a:spcPct val="50000"/>
                </a:spcBef>
                <a:spcAft>
                  <a:spcPts val="0"/>
                </a:spcAft>
                <a:defRPr/>
              </a:pPr>
              <a:r>
                <a:rPr kumimoji="0" lang="en-US" altLang="ko-KR" sz="4400" kern="0" dirty="0">
                  <a:solidFill>
                    <a:srgbClr val="000000"/>
                  </a:solidFill>
                  <a:latin typeface="굴림" pitchFamily="50" charset="-127"/>
                  <a:ea typeface="굴림" pitchFamily="50" charset="-127"/>
                </a:rPr>
                <a:t>=</a:t>
              </a:r>
            </a:p>
          </p:txBody>
        </p:sp>
        <p:sp>
          <p:nvSpPr>
            <p:cNvPr id="31" name="Text Box 9"/>
            <p:cNvSpPr txBox="1">
              <a:spLocks noChangeArrowheads="1"/>
            </p:cNvSpPr>
            <p:nvPr/>
          </p:nvSpPr>
          <p:spPr bwMode="auto">
            <a:xfrm>
              <a:off x="2592" y="1776"/>
              <a:ext cx="480" cy="443"/>
            </a:xfrm>
            <a:prstGeom prst="rect">
              <a:avLst/>
            </a:prstGeom>
            <a:noFill/>
            <a:ln w="9525">
              <a:noFill/>
              <a:miter lim="800000"/>
              <a:headEnd/>
              <a:tailEnd/>
            </a:ln>
            <a:effectLst/>
          </p:spPr>
          <p:txBody>
            <a:bodyPr>
              <a:spAutoFit/>
            </a:bodyPr>
            <a:lstStyle/>
            <a:p>
              <a:pPr algn="ctr" fontAlgn="auto" latinLnBrk="0">
                <a:spcBef>
                  <a:spcPct val="50000"/>
                </a:spcBef>
                <a:spcAft>
                  <a:spcPts val="0"/>
                </a:spcAft>
                <a:defRPr/>
              </a:pPr>
              <a:r>
                <a:rPr kumimoji="0" lang="en-US" altLang="ko-KR" sz="4400" kern="0">
                  <a:solidFill>
                    <a:srgbClr val="000000"/>
                  </a:solidFill>
                  <a:latin typeface="굴림" pitchFamily="50" charset="-127"/>
                  <a:ea typeface="굴림" pitchFamily="50" charset="-127"/>
                </a:rPr>
                <a:t>=</a:t>
              </a:r>
            </a:p>
          </p:txBody>
        </p:sp>
        <p:sp>
          <p:nvSpPr>
            <p:cNvPr id="58" name="Text Box 12"/>
            <p:cNvSpPr txBox="1">
              <a:spLocks noChangeArrowheads="1"/>
            </p:cNvSpPr>
            <p:nvPr/>
          </p:nvSpPr>
          <p:spPr bwMode="auto">
            <a:xfrm>
              <a:off x="2592" y="2241"/>
              <a:ext cx="480" cy="443"/>
            </a:xfrm>
            <a:prstGeom prst="rect">
              <a:avLst/>
            </a:prstGeom>
            <a:noFill/>
            <a:ln w="9525">
              <a:noFill/>
              <a:miter lim="800000"/>
              <a:headEnd/>
              <a:tailEnd/>
            </a:ln>
            <a:effectLst/>
          </p:spPr>
          <p:txBody>
            <a:bodyPr>
              <a:spAutoFit/>
            </a:bodyPr>
            <a:lstStyle/>
            <a:p>
              <a:pPr algn="ctr" fontAlgn="auto" latinLnBrk="0">
                <a:spcBef>
                  <a:spcPct val="50000"/>
                </a:spcBef>
                <a:spcAft>
                  <a:spcPts val="0"/>
                </a:spcAft>
                <a:defRPr/>
              </a:pPr>
              <a:r>
                <a:rPr kumimoji="0" lang="en-US" altLang="ko-KR" sz="4400" kern="0">
                  <a:solidFill>
                    <a:srgbClr val="000000"/>
                  </a:solidFill>
                  <a:latin typeface="굴림" pitchFamily="50" charset="-127"/>
                  <a:ea typeface="굴림" pitchFamily="50" charset="-127"/>
                </a:rPr>
                <a:t>=</a:t>
              </a:r>
            </a:p>
          </p:txBody>
        </p:sp>
      </p:grpSp>
      <p:cxnSp>
        <p:nvCxnSpPr>
          <p:cNvPr id="59" name="직선 화살표 연결선 58"/>
          <p:cNvCxnSpPr/>
          <p:nvPr/>
        </p:nvCxnSpPr>
        <p:spPr bwMode="auto">
          <a:xfrm>
            <a:off x="4310063" y="5499100"/>
            <a:ext cx="571500" cy="1588"/>
          </a:xfrm>
          <a:prstGeom prst="straightConnector1">
            <a:avLst/>
          </a:prstGeom>
          <a:ln>
            <a:solidFill>
              <a:srgbClr val="000000"/>
            </a:solidFill>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60" name="직선 화살표 연결선 59"/>
          <p:cNvCxnSpPr/>
          <p:nvPr/>
        </p:nvCxnSpPr>
        <p:spPr bwMode="auto">
          <a:xfrm>
            <a:off x="4310063" y="4786313"/>
            <a:ext cx="571500" cy="1587"/>
          </a:xfrm>
          <a:prstGeom prst="straightConnector1">
            <a:avLst/>
          </a:prstGeom>
          <a:ln>
            <a:solidFill>
              <a:srgbClr val="000000"/>
            </a:solidFill>
            <a:headEnd type="none" w="med" len="med"/>
            <a:tailEnd type="arrow"/>
          </a:ln>
        </p:spPr>
        <p:style>
          <a:lnRef idx="3">
            <a:schemeClr val="accent2"/>
          </a:lnRef>
          <a:fillRef idx="0">
            <a:schemeClr val="accent2"/>
          </a:fillRef>
          <a:effectRef idx="2">
            <a:schemeClr val="accent2"/>
          </a:effectRef>
          <a:fontRef idx="minor">
            <a:schemeClr val="tx1"/>
          </a:fontRef>
        </p:style>
      </p:cxnSp>
      <p:sp>
        <p:nvSpPr>
          <p:cNvPr id="61" name="Text Box 24"/>
          <p:cNvSpPr txBox="1">
            <a:spLocks noChangeArrowheads="1"/>
          </p:cNvSpPr>
          <p:nvPr/>
        </p:nvSpPr>
        <p:spPr bwMode="auto">
          <a:xfrm>
            <a:off x="3810000" y="3860800"/>
            <a:ext cx="1571625" cy="2354263"/>
          </a:xfrm>
          <a:prstGeom prst="rect">
            <a:avLst/>
          </a:prstGeom>
          <a:noFill/>
          <a:ln w="9525">
            <a:noFill/>
            <a:miter lim="800000"/>
            <a:headEnd/>
            <a:tailEnd/>
          </a:ln>
        </p:spPr>
        <p:txBody>
          <a:bodyPr>
            <a:spAutoFit/>
          </a:bodyPr>
          <a:lstStyle/>
          <a:p>
            <a:pPr algn="ctr">
              <a:lnSpc>
                <a:spcPct val="110000"/>
              </a:lnSpc>
              <a:spcBef>
                <a:spcPct val="50000"/>
              </a:spcBef>
              <a:buClr>
                <a:srgbClr val="94CAE8"/>
              </a:buClr>
              <a:buSzPct val="90000"/>
              <a:buFont typeface="Wingdings" pitchFamily="2" charset="2"/>
              <a:buNone/>
            </a:pPr>
            <a:r>
              <a:rPr lang="en-US" altLang="ko-KR" sz="15200" dirty="0">
                <a:solidFill>
                  <a:srgbClr val="FF0000"/>
                </a:solidFill>
                <a:latin typeface="굴림" pitchFamily="50" charset="-127"/>
                <a:ea typeface="굴림" pitchFamily="50" charset="-127"/>
              </a:rPr>
              <a:t>X</a:t>
            </a:r>
          </a:p>
        </p:txBody>
      </p:sp>
      <p:sp>
        <p:nvSpPr>
          <p:cNvPr id="62" name="Text Box 24"/>
          <p:cNvSpPr txBox="1">
            <a:spLocks noChangeArrowheads="1"/>
          </p:cNvSpPr>
          <p:nvPr/>
        </p:nvSpPr>
        <p:spPr bwMode="auto">
          <a:xfrm>
            <a:off x="3739254" y="1772816"/>
            <a:ext cx="1571625" cy="2353337"/>
          </a:xfrm>
          <a:prstGeom prst="rect">
            <a:avLst/>
          </a:prstGeom>
          <a:noFill/>
          <a:ln w="9525">
            <a:no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a:spAutoFit/>
          </a:bodyPr>
          <a:lstStyle/>
          <a:p>
            <a:pPr algn="ctr">
              <a:lnSpc>
                <a:spcPct val="110000"/>
              </a:lnSpc>
              <a:spcBef>
                <a:spcPct val="50000"/>
              </a:spcBef>
              <a:buClr>
                <a:srgbClr val="94CAE8"/>
              </a:buClr>
              <a:buSzPct val="90000"/>
              <a:buFont typeface="Wingdings" pitchFamily="2" charset="2"/>
              <a:buNone/>
              <a:defRPr/>
            </a:pPr>
            <a:r>
              <a:rPr lang="en-US" altLang="ko-KR" sz="15200" dirty="0">
                <a:solidFill>
                  <a:srgbClr val="FF0000"/>
                </a:solidFill>
                <a:latin typeface="굴림" pitchFamily="50" charset="-127"/>
                <a:ea typeface="굴림" pitchFamily="50" charset="-127"/>
              </a:rPr>
              <a:t>X</a:t>
            </a:r>
          </a:p>
        </p:txBody>
      </p:sp>
      <p:grpSp>
        <p:nvGrpSpPr>
          <p:cNvPr id="63" name="그룹 98"/>
          <p:cNvGrpSpPr>
            <a:grpSpLocks/>
          </p:cNvGrpSpPr>
          <p:nvPr/>
        </p:nvGrpSpPr>
        <p:grpSpPr bwMode="auto">
          <a:xfrm>
            <a:off x="827584" y="1857375"/>
            <a:ext cx="2839541" cy="657225"/>
            <a:chOff x="-836047" y="928670"/>
            <a:chExt cx="3697226" cy="882827"/>
          </a:xfrm>
        </p:grpSpPr>
        <p:grpSp>
          <p:nvGrpSpPr>
            <p:cNvPr id="64" name="그룹 48"/>
            <p:cNvGrpSpPr>
              <a:grpSpLocks/>
            </p:cNvGrpSpPr>
            <p:nvPr/>
          </p:nvGrpSpPr>
          <p:grpSpPr bwMode="auto">
            <a:xfrm>
              <a:off x="-714411" y="928670"/>
              <a:ext cx="3575590" cy="882827"/>
              <a:chOff x="2016125" y="1779588"/>
              <a:chExt cx="2268941" cy="885125"/>
            </a:xfrm>
          </p:grpSpPr>
          <p:sp>
            <p:nvSpPr>
              <p:cNvPr id="66" name="AutoShape 7"/>
              <p:cNvSpPr>
                <a:spLocks noChangeArrowheads="1"/>
              </p:cNvSpPr>
              <p:nvPr/>
            </p:nvSpPr>
            <p:spPr bwMode="auto">
              <a:xfrm>
                <a:off x="2016125" y="1779588"/>
                <a:ext cx="2268941" cy="885125"/>
              </a:xfrm>
              <a:prstGeom prst="roundRect">
                <a:avLst>
                  <a:gd name="adj" fmla="val 9727"/>
                </a:avLst>
              </a:prstGeom>
              <a:gradFill flip="none" rotWithShape="1">
                <a:gsLst>
                  <a:gs pos="0">
                    <a:srgbClr val="FF9933"/>
                  </a:gs>
                  <a:gs pos="80000">
                    <a:srgbClr val="FF6600"/>
                  </a:gs>
                </a:gsLst>
                <a:lin ang="5400000" scaled="1"/>
                <a:tileRect/>
              </a:gradFill>
              <a:ln>
                <a:noFill/>
                <a:headEnd/>
                <a:tailEnd/>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a:bevelT w="63500" h="25400"/>
              </a:sp3d>
            </p:spPr>
            <p:txBody>
              <a:bodyPr wrap="none" anchor="ctr"/>
              <a:lstStyle/>
              <a:p>
                <a:pPr fontAlgn="auto" latinLnBrk="0">
                  <a:spcBef>
                    <a:spcPts val="0"/>
                  </a:spcBef>
                  <a:spcAft>
                    <a:spcPts val="0"/>
                  </a:spcAft>
                  <a:defRPr/>
                </a:pPr>
                <a:endParaRPr kumimoji="0" lang="ko-KR" altLang="en-US" sz="2400" b="0" kern="0">
                  <a:solidFill>
                    <a:sysClr val="window" lastClr="FFFFFF"/>
                  </a:solidFill>
                  <a:latin typeface="맑은 고딕"/>
                  <a:ea typeface="맑은 고딕"/>
                </a:endParaRPr>
              </a:p>
            </p:txBody>
          </p:sp>
          <p:sp>
            <p:nvSpPr>
              <p:cNvPr id="67" name="AutoShape 25"/>
              <p:cNvSpPr>
                <a:spLocks noChangeArrowheads="1"/>
              </p:cNvSpPr>
              <p:nvPr/>
            </p:nvSpPr>
            <p:spPr bwMode="auto">
              <a:xfrm>
                <a:off x="2052149" y="1815934"/>
                <a:ext cx="2195677" cy="474632"/>
              </a:xfrm>
              <a:prstGeom prst="roundRect">
                <a:avLst>
                  <a:gd name="adj" fmla="val 16255"/>
                </a:avLst>
              </a:prstGeom>
              <a:gradFill rotWithShape="1">
                <a:gsLst>
                  <a:gs pos="0">
                    <a:sysClr val="window" lastClr="FFFFFF">
                      <a:alpha val="75000"/>
                    </a:sysClr>
                  </a:gs>
                  <a:gs pos="100000">
                    <a:sysClr val="window" lastClr="FFFFFF">
                      <a:gamma/>
                      <a:tint val="0"/>
                      <a:invGamma/>
                      <a:alpha val="0"/>
                    </a:sysClr>
                  </a:gs>
                </a:gsLst>
                <a:lin ang="5400000" scaled="1"/>
              </a:gradFill>
              <a:ln w="9525" algn="ctr">
                <a:noFill/>
                <a:round/>
                <a:headEnd/>
                <a:tailEnd/>
              </a:ln>
              <a:effectLst/>
            </p:spPr>
            <p:txBody>
              <a:bodyPr wrap="none" anchor="ctr"/>
              <a:lstStyle/>
              <a:p>
                <a:pPr fontAlgn="auto" latinLnBrk="0">
                  <a:spcBef>
                    <a:spcPts val="0"/>
                  </a:spcBef>
                  <a:spcAft>
                    <a:spcPts val="0"/>
                  </a:spcAft>
                  <a:defRPr/>
                </a:pPr>
                <a:endParaRPr kumimoji="0" lang="ko-KR" altLang="en-US" sz="2400" b="0" kern="0" dirty="0">
                  <a:solidFill>
                    <a:sysClr val="windowText" lastClr="000000"/>
                  </a:solidFill>
                  <a:latin typeface="맑은 고딕"/>
                  <a:ea typeface="맑은 고딕"/>
                </a:endParaRPr>
              </a:p>
            </p:txBody>
          </p:sp>
        </p:grpSp>
        <p:sp>
          <p:nvSpPr>
            <p:cNvPr id="65" name="TextBox 60"/>
            <p:cNvSpPr txBox="1">
              <a:spLocks noChangeArrowheads="1"/>
            </p:cNvSpPr>
            <p:nvPr/>
          </p:nvSpPr>
          <p:spPr bwMode="auto">
            <a:xfrm>
              <a:off x="-836047" y="1033160"/>
              <a:ext cx="3680795" cy="703703"/>
            </a:xfrm>
            <a:prstGeom prst="rect">
              <a:avLst/>
            </a:prstGeom>
            <a:noFill/>
            <a:ln w="9525">
              <a:noFill/>
              <a:miter lim="800000"/>
              <a:headEnd/>
              <a:tailEnd/>
            </a:ln>
            <a:effectLst>
              <a:outerShdw dist="12700" dir="2700000" algn="tl" rotWithShape="0">
                <a:sysClr val="window" lastClr="FFFFFF">
                  <a:alpha val="69000"/>
                </a:sysClr>
              </a:outerShdw>
            </a:effectLst>
          </p:spPr>
          <p:txBody>
            <a:bodyPr>
              <a:spAutoFit/>
            </a:bodyPr>
            <a:lstStyle/>
            <a:p>
              <a:pPr algn="ctr" fontAlgn="auto" latinLnBrk="0">
                <a:spcBef>
                  <a:spcPts val="0"/>
                </a:spcBef>
                <a:spcAft>
                  <a:spcPts val="0"/>
                </a:spcAft>
                <a:defRPr/>
              </a:pPr>
              <a:r>
                <a:rPr kumimoji="0" lang="ko-KR" altLang="en-US" sz="2800" kern="0" dirty="0">
                  <a:solidFill>
                    <a:srgbClr val="FFFFFF"/>
                  </a:solidFill>
                  <a:effectLst>
                    <a:outerShdw blurRad="38100" dist="38100" dir="2700000" algn="tl">
                      <a:srgbClr val="000000">
                        <a:alpha val="43137"/>
                      </a:srgbClr>
                    </a:outerShdw>
                  </a:effectLst>
                  <a:latin typeface="맑은 고딕" pitchFamily="50" charset="-127"/>
                  <a:ea typeface="맑은 고딕" pitchFamily="50" charset="-127"/>
                </a:rPr>
                <a:t>암 진단</a:t>
              </a:r>
            </a:p>
          </p:txBody>
        </p:sp>
      </p:grpSp>
      <p:grpSp>
        <p:nvGrpSpPr>
          <p:cNvPr id="68" name="그룹 98"/>
          <p:cNvGrpSpPr>
            <a:grpSpLocks/>
          </p:cNvGrpSpPr>
          <p:nvPr/>
        </p:nvGrpSpPr>
        <p:grpSpPr bwMode="auto">
          <a:xfrm>
            <a:off x="827584" y="2628900"/>
            <a:ext cx="2839541" cy="657225"/>
            <a:chOff x="-836047" y="928670"/>
            <a:chExt cx="3697226" cy="882827"/>
          </a:xfrm>
        </p:grpSpPr>
        <p:grpSp>
          <p:nvGrpSpPr>
            <p:cNvPr id="69" name="그룹 48"/>
            <p:cNvGrpSpPr>
              <a:grpSpLocks/>
            </p:cNvGrpSpPr>
            <p:nvPr/>
          </p:nvGrpSpPr>
          <p:grpSpPr bwMode="auto">
            <a:xfrm>
              <a:off x="-714411" y="928670"/>
              <a:ext cx="3575590" cy="882827"/>
              <a:chOff x="2016125" y="1779588"/>
              <a:chExt cx="2268941" cy="885125"/>
            </a:xfrm>
          </p:grpSpPr>
          <p:sp>
            <p:nvSpPr>
              <p:cNvPr id="71" name="AutoShape 7"/>
              <p:cNvSpPr>
                <a:spLocks noChangeArrowheads="1"/>
              </p:cNvSpPr>
              <p:nvPr/>
            </p:nvSpPr>
            <p:spPr bwMode="auto">
              <a:xfrm>
                <a:off x="2016125" y="1779588"/>
                <a:ext cx="2268941" cy="885125"/>
              </a:xfrm>
              <a:prstGeom prst="roundRect">
                <a:avLst>
                  <a:gd name="adj" fmla="val 9727"/>
                </a:avLst>
              </a:prstGeom>
              <a:gradFill flip="none" rotWithShape="1">
                <a:gsLst>
                  <a:gs pos="0">
                    <a:srgbClr val="FF9933"/>
                  </a:gs>
                  <a:gs pos="80000">
                    <a:srgbClr val="FF6600"/>
                  </a:gs>
                </a:gsLst>
                <a:lin ang="5400000" scaled="1"/>
                <a:tileRect/>
              </a:gradFill>
              <a:ln>
                <a:noFill/>
                <a:headEnd/>
                <a:tailEnd/>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a:bevelT w="63500" h="25400"/>
              </a:sp3d>
            </p:spPr>
            <p:txBody>
              <a:bodyPr wrap="none" anchor="ctr"/>
              <a:lstStyle/>
              <a:p>
                <a:pPr fontAlgn="auto" latinLnBrk="0">
                  <a:spcBef>
                    <a:spcPts val="0"/>
                  </a:spcBef>
                  <a:spcAft>
                    <a:spcPts val="0"/>
                  </a:spcAft>
                  <a:defRPr/>
                </a:pPr>
                <a:endParaRPr kumimoji="0" lang="ko-KR" altLang="en-US" sz="2400" b="0" kern="0">
                  <a:solidFill>
                    <a:sysClr val="window" lastClr="FFFFFF"/>
                  </a:solidFill>
                  <a:latin typeface="맑은 고딕"/>
                  <a:ea typeface="맑은 고딕"/>
                </a:endParaRPr>
              </a:p>
            </p:txBody>
          </p:sp>
          <p:sp>
            <p:nvSpPr>
              <p:cNvPr id="72" name="AutoShape 25"/>
              <p:cNvSpPr>
                <a:spLocks noChangeArrowheads="1"/>
              </p:cNvSpPr>
              <p:nvPr/>
            </p:nvSpPr>
            <p:spPr bwMode="auto">
              <a:xfrm>
                <a:off x="2052149" y="1815934"/>
                <a:ext cx="2195677" cy="474632"/>
              </a:xfrm>
              <a:prstGeom prst="roundRect">
                <a:avLst>
                  <a:gd name="adj" fmla="val 16255"/>
                </a:avLst>
              </a:prstGeom>
              <a:gradFill rotWithShape="1">
                <a:gsLst>
                  <a:gs pos="0">
                    <a:sysClr val="window" lastClr="FFFFFF">
                      <a:alpha val="75000"/>
                    </a:sysClr>
                  </a:gs>
                  <a:gs pos="100000">
                    <a:sysClr val="window" lastClr="FFFFFF">
                      <a:gamma/>
                      <a:tint val="0"/>
                      <a:invGamma/>
                      <a:alpha val="0"/>
                    </a:sysClr>
                  </a:gs>
                </a:gsLst>
                <a:lin ang="5400000" scaled="1"/>
              </a:gradFill>
              <a:ln w="9525" algn="ctr">
                <a:noFill/>
                <a:round/>
                <a:headEnd/>
                <a:tailEnd/>
              </a:ln>
              <a:effectLst/>
            </p:spPr>
            <p:txBody>
              <a:bodyPr wrap="none" anchor="ctr"/>
              <a:lstStyle/>
              <a:p>
                <a:pPr fontAlgn="auto" latinLnBrk="0">
                  <a:spcBef>
                    <a:spcPts val="0"/>
                  </a:spcBef>
                  <a:spcAft>
                    <a:spcPts val="0"/>
                  </a:spcAft>
                  <a:defRPr/>
                </a:pPr>
                <a:endParaRPr kumimoji="0" lang="ko-KR" altLang="en-US" sz="2400" b="0" kern="0" dirty="0">
                  <a:solidFill>
                    <a:sysClr val="windowText" lastClr="000000"/>
                  </a:solidFill>
                  <a:latin typeface="맑은 고딕"/>
                  <a:ea typeface="맑은 고딕"/>
                </a:endParaRPr>
              </a:p>
            </p:txBody>
          </p:sp>
        </p:grpSp>
        <p:sp>
          <p:nvSpPr>
            <p:cNvPr id="70" name="TextBox 60"/>
            <p:cNvSpPr txBox="1">
              <a:spLocks noChangeArrowheads="1"/>
            </p:cNvSpPr>
            <p:nvPr/>
          </p:nvSpPr>
          <p:spPr bwMode="auto">
            <a:xfrm>
              <a:off x="-836047" y="1033160"/>
              <a:ext cx="3680795" cy="703703"/>
            </a:xfrm>
            <a:prstGeom prst="rect">
              <a:avLst/>
            </a:prstGeom>
            <a:noFill/>
            <a:ln w="9525">
              <a:noFill/>
              <a:miter lim="800000"/>
              <a:headEnd/>
              <a:tailEnd/>
            </a:ln>
            <a:effectLst>
              <a:outerShdw dist="12700" dir="2700000" algn="tl" rotWithShape="0">
                <a:sysClr val="window" lastClr="FFFFFF">
                  <a:alpha val="69000"/>
                </a:sysClr>
              </a:outerShdw>
            </a:effectLst>
          </p:spPr>
          <p:txBody>
            <a:bodyPr>
              <a:spAutoFit/>
            </a:bodyPr>
            <a:lstStyle/>
            <a:p>
              <a:pPr algn="ctr" fontAlgn="auto" latinLnBrk="0">
                <a:spcBef>
                  <a:spcPts val="0"/>
                </a:spcBef>
                <a:spcAft>
                  <a:spcPts val="0"/>
                </a:spcAft>
                <a:defRPr/>
              </a:pPr>
              <a:r>
                <a:rPr kumimoji="0" lang="en-US" altLang="ko-KR" sz="2800" kern="0" dirty="0">
                  <a:solidFill>
                    <a:srgbClr val="FFFFFF"/>
                  </a:solidFill>
                  <a:effectLst>
                    <a:outerShdw blurRad="38100" dist="38100" dir="2700000" algn="tl">
                      <a:srgbClr val="000000">
                        <a:alpha val="43137"/>
                      </a:srgbClr>
                    </a:outerShdw>
                  </a:effectLst>
                  <a:latin typeface="맑은 고딕" pitchFamily="50" charset="-127"/>
                  <a:ea typeface="맑은 고딕" pitchFamily="50" charset="-127"/>
                </a:rPr>
                <a:t>4</a:t>
              </a:r>
              <a:r>
                <a:rPr kumimoji="0" lang="ko-KR" altLang="en-US" sz="2800" kern="0" dirty="0">
                  <a:solidFill>
                    <a:srgbClr val="FFFFFF"/>
                  </a:solidFill>
                  <a:effectLst>
                    <a:outerShdw blurRad="38100" dist="38100" dir="2700000" algn="tl">
                      <a:srgbClr val="000000">
                        <a:alpha val="43137"/>
                      </a:srgbClr>
                    </a:outerShdw>
                  </a:effectLst>
                  <a:latin typeface="맑은 고딕" pitchFamily="50" charset="-127"/>
                  <a:ea typeface="맑은 고딕" pitchFamily="50" charset="-127"/>
                </a:rPr>
                <a:t>기 암</a:t>
              </a:r>
            </a:p>
          </p:txBody>
        </p:sp>
      </p:grpSp>
      <p:grpSp>
        <p:nvGrpSpPr>
          <p:cNvPr id="73" name="그룹 98"/>
          <p:cNvGrpSpPr>
            <a:grpSpLocks/>
          </p:cNvGrpSpPr>
          <p:nvPr/>
        </p:nvGrpSpPr>
        <p:grpSpPr bwMode="auto">
          <a:xfrm>
            <a:off x="827584" y="3414713"/>
            <a:ext cx="2839541" cy="657225"/>
            <a:chOff x="-836047" y="928670"/>
            <a:chExt cx="3697226" cy="882827"/>
          </a:xfrm>
        </p:grpSpPr>
        <p:grpSp>
          <p:nvGrpSpPr>
            <p:cNvPr id="74" name="그룹 48"/>
            <p:cNvGrpSpPr>
              <a:grpSpLocks/>
            </p:cNvGrpSpPr>
            <p:nvPr/>
          </p:nvGrpSpPr>
          <p:grpSpPr bwMode="auto">
            <a:xfrm>
              <a:off x="-714411" y="928670"/>
              <a:ext cx="3575590" cy="882827"/>
              <a:chOff x="2016125" y="1779588"/>
              <a:chExt cx="2268941" cy="885125"/>
            </a:xfrm>
          </p:grpSpPr>
          <p:sp>
            <p:nvSpPr>
              <p:cNvPr id="76" name="AutoShape 7"/>
              <p:cNvSpPr>
                <a:spLocks noChangeArrowheads="1"/>
              </p:cNvSpPr>
              <p:nvPr/>
            </p:nvSpPr>
            <p:spPr bwMode="auto">
              <a:xfrm>
                <a:off x="2016125" y="1779588"/>
                <a:ext cx="2268941" cy="885125"/>
              </a:xfrm>
              <a:prstGeom prst="roundRect">
                <a:avLst>
                  <a:gd name="adj" fmla="val 9727"/>
                </a:avLst>
              </a:prstGeom>
              <a:gradFill flip="none" rotWithShape="1">
                <a:gsLst>
                  <a:gs pos="0">
                    <a:srgbClr val="FF9933"/>
                  </a:gs>
                  <a:gs pos="80000">
                    <a:srgbClr val="FF6600"/>
                  </a:gs>
                </a:gsLst>
                <a:lin ang="5400000" scaled="1"/>
                <a:tileRect/>
              </a:gradFill>
              <a:ln>
                <a:noFill/>
                <a:headEnd/>
                <a:tailEnd/>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a:bevelT w="63500" h="25400"/>
              </a:sp3d>
            </p:spPr>
            <p:txBody>
              <a:bodyPr wrap="none" anchor="ctr"/>
              <a:lstStyle/>
              <a:p>
                <a:pPr fontAlgn="auto" latinLnBrk="0">
                  <a:spcBef>
                    <a:spcPts val="0"/>
                  </a:spcBef>
                  <a:spcAft>
                    <a:spcPts val="0"/>
                  </a:spcAft>
                  <a:defRPr/>
                </a:pPr>
                <a:endParaRPr kumimoji="0" lang="ko-KR" altLang="en-US" sz="2400" b="0" kern="0">
                  <a:solidFill>
                    <a:sysClr val="window" lastClr="FFFFFF"/>
                  </a:solidFill>
                  <a:latin typeface="맑은 고딕"/>
                  <a:ea typeface="맑은 고딕"/>
                </a:endParaRPr>
              </a:p>
            </p:txBody>
          </p:sp>
          <p:sp>
            <p:nvSpPr>
              <p:cNvPr id="77" name="AutoShape 25"/>
              <p:cNvSpPr>
                <a:spLocks noChangeArrowheads="1"/>
              </p:cNvSpPr>
              <p:nvPr/>
            </p:nvSpPr>
            <p:spPr bwMode="auto">
              <a:xfrm>
                <a:off x="2052149" y="1815933"/>
                <a:ext cx="2195677" cy="474632"/>
              </a:xfrm>
              <a:prstGeom prst="roundRect">
                <a:avLst>
                  <a:gd name="adj" fmla="val 16255"/>
                </a:avLst>
              </a:prstGeom>
              <a:gradFill rotWithShape="1">
                <a:gsLst>
                  <a:gs pos="0">
                    <a:sysClr val="window" lastClr="FFFFFF">
                      <a:alpha val="75000"/>
                    </a:sysClr>
                  </a:gs>
                  <a:gs pos="100000">
                    <a:sysClr val="window" lastClr="FFFFFF">
                      <a:gamma/>
                      <a:tint val="0"/>
                      <a:invGamma/>
                      <a:alpha val="0"/>
                    </a:sysClr>
                  </a:gs>
                </a:gsLst>
                <a:lin ang="5400000" scaled="1"/>
              </a:gradFill>
              <a:ln w="9525" algn="ctr">
                <a:noFill/>
                <a:round/>
                <a:headEnd/>
                <a:tailEnd/>
              </a:ln>
              <a:effectLst/>
            </p:spPr>
            <p:txBody>
              <a:bodyPr wrap="none" anchor="ctr"/>
              <a:lstStyle/>
              <a:p>
                <a:pPr fontAlgn="auto" latinLnBrk="0">
                  <a:spcBef>
                    <a:spcPts val="0"/>
                  </a:spcBef>
                  <a:spcAft>
                    <a:spcPts val="0"/>
                  </a:spcAft>
                  <a:defRPr/>
                </a:pPr>
                <a:endParaRPr kumimoji="0" lang="ko-KR" altLang="en-US" sz="2400" b="0" kern="0" dirty="0">
                  <a:solidFill>
                    <a:sysClr val="windowText" lastClr="000000"/>
                  </a:solidFill>
                  <a:latin typeface="맑은 고딕"/>
                  <a:ea typeface="맑은 고딕"/>
                </a:endParaRPr>
              </a:p>
            </p:txBody>
          </p:sp>
        </p:grpSp>
        <p:sp>
          <p:nvSpPr>
            <p:cNvPr id="75" name="TextBox 60"/>
            <p:cNvSpPr txBox="1">
              <a:spLocks noChangeArrowheads="1"/>
            </p:cNvSpPr>
            <p:nvPr/>
          </p:nvSpPr>
          <p:spPr bwMode="auto">
            <a:xfrm>
              <a:off x="-836047" y="1033159"/>
              <a:ext cx="3680795" cy="703703"/>
            </a:xfrm>
            <a:prstGeom prst="rect">
              <a:avLst/>
            </a:prstGeom>
            <a:noFill/>
            <a:ln w="9525">
              <a:noFill/>
              <a:miter lim="800000"/>
              <a:headEnd/>
              <a:tailEnd/>
            </a:ln>
            <a:effectLst>
              <a:outerShdw dist="12700" dir="2700000" algn="tl" rotWithShape="0">
                <a:sysClr val="window" lastClr="FFFFFF">
                  <a:alpha val="69000"/>
                </a:sysClr>
              </a:outerShdw>
            </a:effectLst>
          </p:spPr>
          <p:txBody>
            <a:bodyPr>
              <a:spAutoFit/>
            </a:bodyPr>
            <a:lstStyle/>
            <a:p>
              <a:pPr algn="ctr" fontAlgn="auto" latinLnBrk="0">
                <a:spcBef>
                  <a:spcPts val="0"/>
                </a:spcBef>
                <a:spcAft>
                  <a:spcPts val="0"/>
                </a:spcAft>
                <a:defRPr/>
              </a:pPr>
              <a:r>
                <a:rPr kumimoji="0" lang="ko-KR" altLang="en-US" sz="2800" kern="0" dirty="0">
                  <a:solidFill>
                    <a:srgbClr val="FFFFFF"/>
                  </a:solidFill>
                  <a:effectLst>
                    <a:outerShdw blurRad="38100" dist="38100" dir="2700000" algn="tl">
                      <a:srgbClr val="000000">
                        <a:alpha val="43137"/>
                      </a:srgbClr>
                    </a:outerShdw>
                  </a:effectLst>
                  <a:latin typeface="맑은 고딕" pitchFamily="50" charset="-127"/>
                  <a:ea typeface="맑은 고딕" pitchFamily="50" charset="-127"/>
                </a:rPr>
                <a:t>불치병</a:t>
              </a:r>
            </a:p>
          </p:txBody>
        </p:sp>
      </p:grpSp>
      <p:grpSp>
        <p:nvGrpSpPr>
          <p:cNvPr id="78" name="그룹 68"/>
          <p:cNvGrpSpPr/>
          <p:nvPr/>
        </p:nvGrpSpPr>
        <p:grpSpPr>
          <a:xfrm>
            <a:off x="5239452" y="1857364"/>
            <a:ext cx="2861662" cy="642942"/>
            <a:chOff x="488950" y="3269524"/>
            <a:chExt cx="8331200" cy="815975"/>
          </a:xfrm>
          <a:effectLst>
            <a:outerShdw blurRad="50800" dist="38100" dir="2700000" algn="tl" rotWithShape="0">
              <a:prstClr val="black">
                <a:alpha val="40000"/>
              </a:prstClr>
            </a:outerShdw>
          </a:effectLst>
        </p:grpSpPr>
        <p:grpSp>
          <p:nvGrpSpPr>
            <p:cNvPr id="79" name="Group 218"/>
            <p:cNvGrpSpPr>
              <a:grpSpLocks/>
            </p:cNvGrpSpPr>
            <p:nvPr/>
          </p:nvGrpSpPr>
          <p:grpSpPr bwMode="auto">
            <a:xfrm>
              <a:off x="488950" y="3269524"/>
              <a:ext cx="8331200" cy="815975"/>
              <a:chOff x="2336" y="73"/>
              <a:chExt cx="2526" cy="310"/>
            </a:xfrm>
          </p:grpSpPr>
          <p:sp>
            <p:nvSpPr>
              <p:cNvPr id="81" name="AutoShape 11"/>
              <p:cNvSpPr>
                <a:spLocks noChangeArrowheads="1"/>
              </p:cNvSpPr>
              <p:nvPr/>
            </p:nvSpPr>
            <p:spPr bwMode="auto">
              <a:xfrm rot="10800000">
                <a:off x="2336" y="73"/>
                <a:ext cx="2526" cy="310"/>
              </a:xfrm>
              <a:prstGeom prst="roundRect">
                <a:avLst>
                  <a:gd name="adj" fmla="val 8579"/>
                </a:avLst>
              </a:prstGeom>
              <a:gradFill rotWithShape="1">
                <a:gsLst>
                  <a:gs pos="0">
                    <a:srgbClr val="4BACC6">
                      <a:shade val="51000"/>
                      <a:satMod val="130000"/>
                    </a:srgbClr>
                  </a:gs>
                  <a:gs pos="80000">
                    <a:srgbClr val="4BACC6">
                      <a:shade val="93000"/>
                      <a:satMod val="130000"/>
                    </a:srgbClr>
                  </a:gs>
                  <a:gs pos="100000">
                    <a:srgbClr val="4BACC6">
                      <a:shade val="94000"/>
                      <a:satMod val="135000"/>
                    </a:srgbClr>
                  </a:gs>
                </a:gsLst>
                <a:lin ang="16200000" scaled="0"/>
              </a:gradFill>
              <a:ln w="9525" cap="flat" cmpd="sng" algn="ctr">
                <a:solidFill>
                  <a:srgbClr val="4BACC6">
                    <a:shade val="95000"/>
                    <a:satMod val="105000"/>
                  </a:srgbClr>
                </a:solidFill>
                <a:prstDash val="solid"/>
                <a:headEnd/>
                <a:tailEnd/>
              </a:ln>
              <a:effectLst>
                <a:outerShdw blurRad="40000" dist="23000" dir="5400000" rotWithShape="0">
                  <a:srgbClr val="000000">
                    <a:alpha val="35000"/>
                  </a:srgbClr>
                </a:outerShdw>
              </a:effectLst>
            </p:spPr>
            <p:txBody>
              <a:bodyPr wrap="none" anchor="ctr"/>
              <a:lstStyle/>
              <a:p>
                <a:pPr fontAlgn="auto" latinLnBrk="0">
                  <a:spcBef>
                    <a:spcPts val="0"/>
                  </a:spcBef>
                  <a:spcAft>
                    <a:spcPts val="0"/>
                  </a:spcAft>
                  <a:defRPr/>
                </a:pPr>
                <a:endParaRPr kumimoji="0" lang="ko-KR" altLang="en-US" sz="2800" b="0" kern="0">
                  <a:solidFill>
                    <a:srgbClr val="66FFCC"/>
                  </a:solidFill>
                  <a:latin typeface="맑은 고딕"/>
                  <a:ea typeface="맑은 고딕"/>
                </a:endParaRPr>
              </a:p>
            </p:txBody>
          </p:sp>
          <p:sp>
            <p:nvSpPr>
              <p:cNvPr id="82" name="AutoShape 15"/>
              <p:cNvSpPr>
                <a:spLocks noChangeArrowheads="1"/>
              </p:cNvSpPr>
              <p:nvPr/>
            </p:nvSpPr>
            <p:spPr bwMode="auto">
              <a:xfrm>
                <a:off x="2350" y="84"/>
                <a:ext cx="2500" cy="119"/>
              </a:xfrm>
              <a:prstGeom prst="roundRect">
                <a:avLst>
                  <a:gd name="adj" fmla="val 16884"/>
                </a:avLst>
              </a:prstGeom>
              <a:gradFill rotWithShape="1">
                <a:gsLst>
                  <a:gs pos="0">
                    <a:srgbClr val="FFFFFF">
                      <a:alpha val="50000"/>
                    </a:srgbClr>
                  </a:gs>
                  <a:gs pos="100000">
                    <a:srgbClr val="767676">
                      <a:alpha val="0"/>
                    </a:srgbClr>
                  </a:gs>
                </a:gsLst>
                <a:lin ang="5400000" scaled="1"/>
              </a:gradFill>
              <a:ln w="12700" algn="ctr">
                <a:noFill/>
                <a:round/>
                <a:headEnd/>
                <a:tailEnd/>
              </a:ln>
            </p:spPr>
            <p:txBody>
              <a:bodyPr/>
              <a:lstStyle/>
              <a:p>
                <a:pPr fontAlgn="auto" latinLnBrk="0">
                  <a:spcBef>
                    <a:spcPts val="0"/>
                  </a:spcBef>
                  <a:spcAft>
                    <a:spcPts val="0"/>
                  </a:spcAft>
                  <a:defRPr/>
                </a:pPr>
                <a:endParaRPr kumimoji="0" lang="ko-KR" altLang="en-US" sz="2800" b="0" kern="0">
                  <a:solidFill>
                    <a:srgbClr val="66FFCC"/>
                  </a:solidFill>
                  <a:latin typeface="맑은 고딕" pitchFamily="50" charset="-127"/>
                  <a:ea typeface="맑은 고딕" pitchFamily="50" charset="-127"/>
                </a:endParaRPr>
              </a:p>
            </p:txBody>
          </p:sp>
        </p:grpSp>
        <p:sp>
          <p:nvSpPr>
            <p:cNvPr id="80" name="Rectangle 222"/>
            <p:cNvSpPr>
              <a:spLocks noChangeArrowheads="1"/>
            </p:cNvSpPr>
            <p:nvPr/>
          </p:nvSpPr>
          <p:spPr bwMode="auto">
            <a:xfrm>
              <a:off x="2550537" y="3370751"/>
              <a:ext cx="4042425" cy="664033"/>
            </a:xfrm>
            <a:prstGeom prst="rect">
              <a:avLst/>
            </a:prstGeom>
            <a:noFill/>
            <a:ln w="9525">
              <a:noFill/>
              <a:miter lim="800000"/>
              <a:headEnd/>
              <a:tailEnd/>
            </a:ln>
            <a:effectLst>
              <a:outerShdw dist="25400" dir="2400000" algn="tl" rotWithShape="0">
                <a:srgbClr val="1F497D">
                  <a:lumMod val="50000"/>
                </a:srgbClr>
              </a:outerShdw>
            </a:effectLst>
          </p:spPr>
          <p:txBody>
            <a:bodyPr wrap="none">
              <a:spAutoFit/>
            </a:bodyPr>
            <a:lstStyle/>
            <a:p>
              <a:pPr algn="ctr" fontAlgn="auto" latinLnBrk="0">
                <a:spcBef>
                  <a:spcPts val="0"/>
                </a:spcBef>
                <a:spcAft>
                  <a:spcPts val="0"/>
                </a:spcAft>
                <a:defRPr/>
              </a:pPr>
              <a:r>
                <a:rPr kumimoji="0" lang="ko-KR" altLang="en-US" sz="2800" kern="0" dirty="0" smtClean="0">
                  <a:latin typeface="맑은 고딕" pitchFamily="50" charset="-127"/>
                  <a:ea typeface="맑은 고딕" pitchFamily="50" charset="-127"/>
                </a:rPr>
                <a:t>암 선고</a:t>
              </a:r>
              <a:endParaRPr kumimoji="0" lang="ko-KR" altLang="en-US" sz="2800" kern="0" dirty="0">
                <a:latin typeface="맑은 고딕" pitchFamily="50" charset="-127"/>
                <a:ea typeface="맑은 고딕" pitchFamily="50" charset="-127"/>
              </a:endParaRPr>
            </a:p>
          </p:txBody>
        </p:sp>
      </p:grpSp>
      <p:grpSp>
        <p:nvGrpSpPr>
          <p:cNvPr id="83" name="그룹 68"/>
          <p:cNvGrpSpPr/>
          <p:nvPr/>
        </p:nvGrpSpPr>
        <p:grpSpPr>
          <a:xfrm>
            <a:off x="5239452" y="2643182"/>
            <a:ext cx="2861662" cy="642942"/>
            <a:chOff x="488950" y="3269524"/>
            <a:chExt cx="8331200" cy="815975"/>
          </a:xfrm>
          <a:effectLst>
            <a:outerShdw blurRad="50800" dist="38100" dir="2700000" algn="tl" rotWithShape="0">
              <a:prstClr val="black">
                <a:alpha val="40000"/>
              </a:prstClr>
            </a:outerShdw>
          </a:effectLst>
        </p:grpSpPr>
        <p:grpSp>
          <p:nvGrpSpPr>
            <p:cNvPr id="84" name="Group 218"/>
            <p:cNvGrpSpPr>
              <a:grpSpLocks/>
            </p:cNvGrpSpPr>
            <p:nvPr/>
          </p:nvGrpSpPr>
          <p:grpSpPr bwMode="auto">
            <a:xfrm>
              <a:off x="488950" y="3269524"/>
              <a:ext cx="8331200" cy="815975"/>
              <a:chOff x="2336" y="73"/>
              <a:chExt cx="2526" cy="310"/>
            </a:xfrm>
          </p:grpSpPr>
          <p:sp>
            <p:nvSpPr>
              <p:cNvPr id="86" name="AutoShape 11"/>
              <p:cNvSpPr>
                <a:spLocks noChangeArrowheads="1"/>
              </p:cNvSpPr>
              <p:nvPr/>
            </p:nvSpPr>
            <p:spPr bwMode="auto">
              <a:xfrm rot="10800000">
                <a:off x="2336" y="73"/>
                <a:ext cx="2526" cy="310"/>
              </a:xfrm>
              <a:prstGeom prst="roundRect">
                <a:avLst>
                  <a:gd name="adj" fmla="val 8579"/>
                </a:avLst>
              </a:prstGeom>
              <a:gradFill rotWithShape="1">
                <a:gsLst>
                  <a:gs pos="0">
                    <a:srgbClr val="4BACC6">
                      <a:shade val="51000"/>
                      <a:satMod val="130000"/>
                    </a:srgbClr>
                  </a:gs>
                  <a:gs pos="80000">
                    <a:srgbClr val="4BACC6">
                      <a:shade val="93000"/>
                      <a:satMod val="130000"/>
                    </a:srgbClr>
                  </a:gs>
                  <a:gs pos="100000">
                    <a:srgbClr val="4BACC6">
                      <a:shade val="94000"/>
                      <a:satMod val="135000"/>
                    </a:srgbClr>
                  </a:gs>
                </a:gsLst>
                <a:lin ang="16200000" scaled="0"/>
              </a:gradFill>
              <a:ln w="9525" cap="flat" cmpd="sng" algn="ctr">
                <a:solidFill>
                  <a:srgbClr val="4BACC6">
                    <a:shade val="95000"/>
                    <a:satMod val="105000"/>
                  </a:srgbClr>
                </a:solidFill>
                <a:prstDash val="solid"/>
                <a:headEnd/>
                <a:tailEnd/>
              </a:ln>
              <a:effectLst>
                <a:outerShdw blurRad="40000" dist="23000" dir="5400000" rotWithShape="0">
                  <a:srgbClr val="000000">
                    <a:alpha val="35000"/>
                  </a:srgbClr>
                </a:outerShdw>
              </a:effectLst>
            </p:spPr>
            <p:txBody>
              <a:bodyPr wrap="none" anchor="ctr"/>
              <a:lstStyle/>
              <a:p>
                <a:pPr fontAlgn="auto" latinLnBrk="0">
                  <a:spcBef>
                    <a:spcPts val="0"/>
                  </a:spcBef>
                  <a:spcAft>
                    <a:spcPts val="0"/>
                  </a:spcAft>
                  <a:defRPr/>
                </a:pPr>
                <a:endParaRPr kumimoji="0" lang="ko-KR" altLang="en-US" sz="2800" b="0" kern="0">
                  <a:solidFill>
                    <a:srgbClr val="66FFCC"/>
                  </a:solidFill>
                  <a:latin typeface="맑은 고딕"/>
                  <a:ea typeface="맑은 고딕"/>
                </a:endParaRPr>
              </a:p>
            </p:txBody>
          </p:sp>
          <p:sp>
            <p:nvSpPr>
              <p:cNvPr id="87" name="AutoShape 15"/>
              <p:cNvSpPr>
                <a:spLocks noChangeArrowheads="1"/>
              </p:cNvSpPr>
              <p:nvPr/>
            </p:nvSpPr>
            <p:spPr bwMode="auto">
              <a:xfrm>
                <a:off x="2350" y="84"/>
                <a:ext cx="2500" cy="119"/>
              </a:xfrm>
              <a:prstGeom prst="roundRect">
                <a:avLst>
                  <a:gd name="adj" fmla="val 16884"/>
                </a:avLst>
              </a:prstGeom>
              <a:gradFill rotWithShape="1">
                <a:gsLst>
                  <a:gs pos="0">
                    <a:srgbClr val="FFFFFF">
                      <a:alpha val="50000"/>
                    </a:srgbClr>
                  </a:gs>
                  <a:gs pos="100000">
                    <a:srgbClr val="767676">
                      <a:alpha val="0"/>
                    </a:srgbClr>
                  </a:gs>
                </a:gsLst>
                <a:lin ang="5400000" scaled="1"/>
              </a:gradFill>
              <a:ln w="12700" algn="ctr">
                <a:noFill/>
                <a:round/>
                <a:headEnd/>
                <a:tailEnd/>
              </a:ln>
            </p:spPr>
            <p:txBody>
              <a:bodyPr/>
              <a:lstStyle/>
              <a:p>
                <a:pPr fontAlgn="auto" latinLnBrk="0">
                  <a:spcBef>
                    <a:spcPts val="0"/>
                  </a:spcBef>
                  <a:spcAft>
                    <a:spcPts val="0"/>
                  </a:spcAft>
                  <a:defRPr/>
                </a:pPr>
                <a:endParaRPr kumimoji="0" lang="ko-KR" altLang="en-US" sz="2800" b="0" kern="0">
                  <a:solidFill>
                    <a:srgbClr val="66FFCC"/>
                  </a:solidFill>
                  <a:latin typeface="맑은 고딕" pitchFamily="50" charset="-127"/>
                  <a:ea typeface="맑은 고딕" pitchFamily="50" charset="-127"/>
                </a:endParaRPr>
              </a:p>
            </p:txBody>
          </p:sp>
        </p:grpSp>
        <p:sp>
          <p:nvSpPr>
            <p:cNvPr id="85" name="Rectangle 222"/>
            <p:cNvSpPr>
              <a:spLocks noChangeArrowheads="1"/>
            </p:cNvSpPr>
            <p:nvPr/>
          </p:nvSpPr>
          <p:spPr bwMode="auto">
            <a:xfrm>
              <a:off x="2247601" y="3370751"/>
              <a:ext cx="4762688" cy="664033"/>
            </a:xfrm>
            <a:prstGeom prst="rect">
              <a:avLst/>
            </a:prstGeom>
            <a:noFill/>
            <a:ln w="9525">
              <a:noFill/>
              <a:miter lim="800000"/>
              <a:headEnd/>
              <a:tailEnd/>
            </a:ln>
            <a:effectLst>
              <a:outerShdw dist="25400" dir="2400000" algn="tl" rotWithShape="0">
                <a:srgbClr val="1F497D">
                  <a:lumMod val="50000"/>
                </a:srgbClr>
              </a:outerShdw>
            </a:effectLst>
          </p:spPr>
          <p:txBody>
            <a:bodyPr wrap="none">
              <a:spAutoFit/>
            </a:bodyPr>
            <a:lstStyle/>
            <a:p>
              <a:pPr algn="ctr" fontAlgn="auto" latinLnBrk="0">
                <a:spcBef>
                  <a:spcPts val="0"/>
                </a:spcBef>
                <a:spcAft>
                  <a:spcPts val="0"/>
                </a:spcAft>
                <a:defRPr/>
              </a:pPr>
              <a:r>
                <a:rPr kumimoji="0" lang="ko-KR" altLang="en-US" sz="2800" kern="0" dirty="0">
                  <a:latin typeface="맑은 고딕" pitchFamily="50" charset="-127"/>
                  <a:ea typeface="맑은 고딕" pitchFamily="50" charset="-127"/>
                </a:rPr>
                <a:t>말기 암</a:t>
              </a:r>
            </a:p>
          </p:txBody>
        </p:sp>
      </p:grpSp>
      <p:grpSp>
        <p:nvGrpSpPr>
          <p:cNvPr id="88" name="그룹 68"/>
          <p:cNvGrpSpPr/>
          <p:nvPr/>
        </p:nvGrpSpPr>
        <p:grpSpPr>
          <a:xfrm>
            <a:off x="5239452" y="3429000"/>
            <a:ext cx="2861662" cy="642942"/>
            <a:chOff x="488950" y="3269524"/>
            <a:chExt cx="8331200" cy="815975"/>
          </a:xfrm>
          <a:effectLst>
            <a:outerShdw blurRad="50800" dist="38100" dir="2700000" algn="tl" rotWithShape="0">
              <a:prstClr val="black">
                <a:alpha val="40000"/>
              </a:prstClr>
            </a:outerShdw>
          </a:effectLst>
        </p:grpSpPr>
        <p:grpSp>
          <p:nvGrpSpPr>
            <p:cNvPr id="89" name="Group 218"/>
            <p:cNvGrpSpPr>
              <a:grpSpLocks/>
            </p:cNvGrpSpPr>
            <p:nvPr/>
          </p:nvGrpSpPr>
          <p:grpSpPr bwMode="auto">
            <a:xfrm>
              <a:off x="488950" y="3269524"/>
              <a:ext cx="8331200" cy="815975"/>
              <a:chOff x="2336" y="73"/>
              <a:chExt cx="2526" cy="310"/>
            </a:xfrm>
          </p:grpSpPr>
          <p:sp>
            <p:nvSpPr>
              <p:cNvPr id="91" name="AutoShape 11"/>
              <p:cNvSpPr>
                <a:spLocks noChangeArrowheads="1"/>
              </p:cNvSpPr>
              <p:nvPr/>
            </p:nvSpPr>
            <p:spPr bwMode="auto">
              <a:xfrm rot="10800000">
                <a:off x="2336" y="73"/>
                <a:ext cx="2526" cy="310"/>
              </a:xfrm>
              <a:prstGeom prst="roundRect">
                <a:avLst>
                  <a:gd name="adj" fmla="val 8579"/>
                </a:avLst>
              </a:prstGeom>
              <a:gradFill rotWithShape="1">
                <a:gsLst>
                  <a:gs pos="0">
                    <a:srgbClr val="4BACC6">
                      <a:shade val="51000"/>
                      <a:satMod val="130000"/>
                    </a:srgbClr>
                  </a:gs>
                  <a:gs pos="80000">
                    <a:srgbClr val="4BACC6">
                      <a:shade val="93000"/>
                      <a:satMod val="130000"/>
                    </a:srgbClr>
                  </a:gs>
                  <a:gs pos="100000">
                    <a:srgbClr val="4BACC6">
                      <a:shade val="94000"/>
                      <a:satMod val="135000"/>
                    </a:srgbClr>
                  </a:gs>
                </a:gsLst>
                <a:lin ang="16200000" scaled="0"/>
              </a:gradFill>
              <a:ln w="9525" cap="flat" cmpd="sng" algn="ctr">
                <a:solidFill>
                  <a:srgbClr val="4BACC6">
                    <a:shade val="95000"/>
                    <a:satMod val="105000"/>
                  </a:srgbClr>
                </a:solidFill>
                <a:prstDash val="solid"/>
                <a:headEnd/>
                <a:tailEnd/>
              </a:ln>
              <a:effectLst>
                <a:outerShdw blurRad="40000" dist="23000" dir="5400000" rotWithShape="0">
                  <a:srgbClr val="000000">
                    <a:alpha val="35000"/>
                  </a:srgbClr>
                </a:outerShdw>
              </a:effectLst>
            </p:spPr>
            <p:txBody>
              <a:bodyPr wrap="none" anchor="ctr"/>
              <a:lstStyle/>
              <a:p>
                <a:pPr fontAlgn="auto" latinLnBrk="0">
                  <a:spcBef>
                    <a:spcPts val="0"/>
                  </a:spcBef>
                  <a:spcAft>
                    <a:spcPts val="0"/>
                  </a:spcAft>
                  <a:defRPr/>
                </a:pPr>
                <a:endParaRPr kumimoji="0" lang="ko-KR" altLang="en-US" sz="2800" b="0" kern="0">
                  <a:solidFill>
                    <a:srgbClr val="66FFCC"/>
                  </a:solidFill>
                  <a:latin typeface="맑은 고딕"/>
                  <a:ea typeface="맑은 고딕"/>
                </a:endParaRPr>
              </a:p>
            </p:txBody>
          </p:sp>
          <p:sp>
            <p:nvSpPr>
              <p:cNvPr id="92" name="AutoShape 15"/>
              <p:cNvSpPr>
                <a:spLocks noChangeArrowheads="1"/>
              </p:cNvSpPr>
              <p:nvPr/>
            </p:nvSpPr>
            <p:spPr bwMode="auto">
              <a:xfrm>
                <a:off x="2350" y="84"/>
                <a:ext cx="2500" cy="119"/>
              </a:xfrm>
              <a:prstGeom prst="roundRect">
                <a:avLst>
                  <a:gd name="adj" fmla="val 16884"/>
                </a:avLst>
              </a:prstGeom>
              <a:gradFill rotWithShape="1">
                <a:gsLst>
                  <a:gs pos="0">
                    <a:srgbClr val="FFFFFF">
                      <a:alpha val="50000"/>
                    </a:srgbClr>
                  </a:gs>
                  <a:gs pos="100000">
                    <a:srgbClr val="767676">
                      <a:alpha val="0"/>
                    </a:srgbClr>
                  </a:gs>
                </a:gsLst>
                <a:lin ang="5400000" scaled="1"/>
              </a:gradFill>
              <a:ln w="12700" algn="ctr">
                <a:noFill/>
                <a:round/>
                <a:headEnd/>
                <a:tailEnd/>
              </a:ln>
            </p:spPr>
            <p:txBody>
              <a:bodyPr/>
              <a:lstStyle/>
              <a:p>
                <a:pPr fontAlgn="auto" latinLnBrk="0">
                  <a:spcBef>
                    <a:spcPts val="0"/>
                  </a:spcBef>
                  <a:spcAft>
                    <a:spcPts val="0"/>
                  </a:spcAft>
                  <a:defRPr/>
                </a:pPr>
                <a:endParaRPr kumimoji="0" lang="ko-KR" altLang="en-US" sz="2800" b="0" kern="0">
                  <a:solidFill>
                    <a:srgbClr val="66FFCC"/>
                  </a:solidFill>
                  <a:latin typeface="맑은 고딕" pitchFamily="50" charset="-127"/>
                  <a:ea typeface="맑은 고딕" pitchFamily="50" charset="-127"/>
                </a:endParaRPr>
              </a:p>
            </p:txBody>
          </p:sp>
        </p:grpSp>
        <p:sp>
          <p:nvSpPr>
            <p:cNvPr id="90" name="Rectangle 222"/>
            <p:cNvSpPr>
              <a:spLocks noChangeArrowheads="1"/>
            </p:cNvSpPr>
            <p:nvPr/>
          </p:nvSpPr>
          <p:spPr bwMode="auto">
            <a:xfrm>
              <a:off x="2464781" y="3370751"/>
              <a:ext cx="4328318" cy="664033"/>
            </a:xfrm>
            <a:prstGeom prst="rect">
              <a:avLst/>
            </a:prstGeom>
            <a:noFill/>
            <a:ln w="9525">
              <a:noFill/>
              <a:miter lim="800000"/>
              <a:headEnd/>
              <a:tailEnd/>
            </a:ln>
            <a:effectLst>
              <a:outerShdw dist="25400" dir="2400000" algn="tl" rotWithShape="0">
                <a:srgbClr val="1F497D">
                  <a:lumMod val="50000"/>
                </a:srgbClr>
              </a:outerShdw>
            </a:effectLst>
          </p:spPr>
          <p:txBody>
            <a:bodyPr wrap="none">
              <a:spAutoFit/>
            </a:bodyPr>
            <a:lstStyle/>
            <a:p>
              <a:pPr algn="ctr" fontAlgn="auto" latinLnBrk="0">
                <a:spcBef>
                  <a:spcPts val="0"/>
                </a:spcBef>
                <a:spcAft>
                  <a:spcPts val="0"/>
                </a:spcAft>
                <a:defRPr/>
              </a:pPr>
              <a:r>
                <a:rPr kumimoji="0" lang="ko-KR" altLang="en-US" sz="2800" kern="0" dirty="0">
                  <a:latin typeface="맑은 고딕" pitchFamily="50" charset="-127"/>
                  <a:ea typeface="맑은 고딕" pitchFamily="50" charset="-127"/>
                </a:rPr>
                <a:t>난치병</a:t>
              </a:r>
            </a:p>
          </p:txBody>
        </p:sp>
      </p:grpSp>
      <p:sp>
        <p:nvSpPr>
          <p:cNvPr id="93" name="AutoShape 7"/>
          <p:cNvSpPr>
            <a:spLocks noChangeArrowheads="1"/>
          </p:cNvSpPr>
          <p:nvPr/>
        </p:nvSpPr>
        <p:spPr bwMode="auto">
          <a:xfrm>
            <a:off x="909385" y="4429132"/>
            <a:ext cx="2758431" cy="642942"/>
          </a:xfrm>
          <a:prstGeom prst="roundRect">
            <a:avLst>
              <a:gd name="adj" fmla="val 9727"/>
            </a:avLst>
          </a:prstGeom>
          <a:gradFill rotWithShape="1">
            <a:gsLst>
              <a:gs pos="0">
                <a:srgbClr val="92D050"/>
              </a:gs>
              <a:gs pos="100000">
                <a:srgbClr val="EAFC04"/>
              </a:gs>
              <a:gs pos="100000">
                <a:srgbClr val="3366FF"/>
              </a:gs>
            </a:gsLst>
            <a:lin ang="5400000" scaled="0"/>
          </a:gradFill>
          <a:ln>
            <a:noFill/>
            <a:headEnd/>
            <a:tailEnd/>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a:bevelT w="63500" h="25400"/>
          </a:sp3d>
        </p:spPr>
        <p:txBody>
          <a:bodyPr wrap="none" anchor="ctr"/>
          <a:lstStyle/>
          <a:p>
            <a:pPr algn="ctr" fontAlgn="auto" latinLnBrk="0">
              <a:spcBef>
                <a:spcPts val="0"/>
              </a:spcBef>
              <a:spcAft>
                <a:spcPts val="0"/>
              </a:spcAft>
              <a:defRPr/>
            </a:pPr>
            <a:r>
              <a:rPr kumimoji="0" lang="ko-KR" altLang="en-US" sz="2800" kern="0" dirty="0">
                <a:solidFill>
                  <a:srgbClr val="0A2068">
                    <a:lumMod val="75000"/>
                  </a:srgbClr>
                </a:solidFill>
                <a:effectLst>
                  <a:outerShdw blurRad="38100" dist="38100" dir="2700000" algn="tl">
                    <a:srgbClr val="000000">
                      <a:alpha val="43137"/>
                    </a:srgbClr>
                  </a:outerShdw>
                </a:effectLst>
                <a:latin typeface="맑은 고딕"/>
                <a:ea typeface="맑은 고딕"/>
              </a:rPr>
              <a:t>스트레스</a:t>
            </a:r>
          </a:p>
        </p:txBody>
      </p:sp>
      <p:sp>
        <p:nvSpPr>
          <p:cNvPr id="94" name="AutoShape 7"/>
          <p:cNvSpPr>
            <a:spLocks noChangeArrowheads="1"/>
          </p:cNvSpPr>
          <p:nvPr/>
        </p:nvSpPr>
        <p:spPr bwMode="auto">
          <a:xfrm>
            <a:off x="909385" y="5214950"/>
            <a:ext cx="2758431" cy="642942"/>
          </a:xfrm>
          <a:prstGeom prst="roundRect">
            <a:avLst>
              <a:gd name="adj" fmla="val 9727"/>
            </a:avLst>
          </a:prstGeom>
          <a:gradFill rotWithShape="1">
            <a:gsLst>
              <a:gs pos="0">
                <a:srgbClr val="92D050"/>
              </a:gs>
              <a:gs pos="100000">
                <a:srgbClr val="EAFC04"/>
              </a:gs>
              <a:gs pos="100000">
                <a:srgbClr val="3366FF"/>
              </a:gs>
            </a:gsLst>
            <a:lin ang="5400000" scaled="0"/>
          </a:gradFill>
          <a:ln>
            <a:noFill/>
            <a:headEnd/>
            <a:tailEnd/>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a:bevelT w="63500" h="25400"/>
          </a:sp3d>
        </p:spPr>
        <p:txBody>
          <a:bodyPr wrap="none" anchor="ctr"/>
          <a:lstStyle/>
          <a:p>
            <a:pPr algn="ctr" fontAlgn="auto" latinLnBrk="0">
              <a:spcBef>
                <a:spcPts val="0"/>
              </a:spcBef>
              <a:spcAft>
                <a:spcPts val="0"/>
              </a:spcAft>
              <a:defRPr/>
            </a:pPr>
            <a:r>
              <a:rPr kumimoji="0" lang="ko-KR" altLang="en-US" sz="2800" kern="0" dirty="0">
                <a:solidFill>
                  <a:srgbClr val="0A2068">
                    <a:lumMod val="75000"/>
                  </a:srgbClr>
                </a:solidFill>
                <a:effectLst>
                  <a:outerShdw blurRad="38100" dist="38100" dir="2700000" algn="tl">
                    <a:srgbClr val="000000">
                      <a:alpha val="43137"/>
                    </a:srgbClr>
                  </a:outerShdw>
                </a:effectLst>
                <a:latin typeface="맑은 고딕"/>
                <a:ea typeface="맑은 고딕"/>
              </a:rPr>
              <a:t>항암치료</a:t>
            </a:r>
          </a:p>
        </p:txBody>
      </p:sp>
      <p:grpSp>
        <p:nvGrpSpPr>
          <p:cNvPr id="95" name="그룹 79"/>
          <p:cNvGrpSpPr>
            <a:grpSpLocks/>
          </p:cNvGrpSpPr>
          <p:nvPr/>
        </p:nvGrpSpPr>
        <p:grpSpPr bwMode="auto">
          <a:xfrm>
            <a:off x="5238750" y="4357688"/>
            <a:ext cx="2861642" cy="628650"/>
            <a:chOff x="214282" y="3638284"/>
            <a:chExt cx="3071812" cy="428893"/>
          </a:xfrm>
        </p:grpSpPr>
        <p:sp>
          <p:nvSpPr>
            <p:cNvPr id="96" name="AutoShape 15"/>
            <p:cNvSpPr>
              <a:spLocks noChangeArrowheads="1"/>
            </p:cNvSpPr>
            <p:nvPr/>
          </p:nvSpPr>
          <p:spPr bwMode="auto">
            <a:xfrm>
              <a:off x="214282" y="3638284"/>
              <a:ext cx="3071812" cy="428893"/>
            </a:xfrm>
            <a:prstGeom prst="roundRect">
              <a:avLst>
                <a:gd name="adj" fmla="val 12833"/>
              </a:avLst>
            </a:prstGeom>
            <a:gradFill rotWithShape="1">
              <a:gsLst>
                <a:gs pos="0">
                  <a:srgbClr val="8064A2">
                    <a:shade val="51000"/>
                    <a:satMod val="130000"/>
                  </a:srgbClr>
                </a:gs>
                <a:gs pos="80000">
                  <a:srgbClr val="8064A2">
                    <a:shade val="93000"/>
                    <a:satMod val="130000"/>
                  </a:srgbClr>
                </a:gs>
                <a:gs pos="100000">
                  <a:srgbClr val="8064A2">
                    <a:shade val="94000"/>
                    <a:satMod val="135000"/>
                  </a:srgbClr>
                </a:gs>
              </a:gsLst>
              <a:lin ang="16200000" scaled="0"/>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fontAlgn="auto" latinLnBrk="0">
                <a:spcBef>
                  <a:spcPts val="0"/>
                </a:spcBef>
                <a:spcAft>
                  <a:spcPts val="0"/>
                </a:spcAft>
                <a:defRPr/>
              </a:pPr>
              <a:endParaRPr kumimoji="0" lang="ko-KR" altLang="en-US" sz="2400" b="0" kern="0">
                <a:solidFill>
                  <a:sysClr val="window" lastClr="FFFFFF"/>
                </a:solidFill>
                <a:latin typeface="맑은 고딕"/>
                <a:ea typeface="맑은 고딕"/>
              </a:endParaRPr>
            </a:p>
          </p:txBody>
        </p:sp>
        <p:sp>
          <p:nvSpPr>
            <p:cNvPr id="97" name="AutoShape 16"/>
            <p:cNvSpPr>
              <a:spLocks noChangeArrowheads="1"/>
            </p:cNvSpPr>
            <p:nvPr/>
          </p:nvSpPr>
          <p:spPr bwMode="auto">
            <a:xfrm>
              <a:off x="286560" y="3657779"/>
              <a:ext cx="2907179" cy="92060"/>
            </a:xfrm>
            <a:prstGeom prst="roundRect">
              <a:avLst>
                <a:gd name="adj" fmla="val 50000"/>
              </a:avLst>
            </a:prstGeom>
            <a:gradFill rotWithShape="1">
              <a:gsLst>
                <a:gs pos="0">
                  <a:sysClr val="window" lastClr="FFFFFF">
                    <a:alpha val="46001"/>
                  </a:sysClr>
                </a:gs>
                <a:gs pos="100000">
                  <a:sysClr val="window" lastClr="FFFFFF">
                    <a:gamma/>
                    <a:shade val="31765"/>
                    <a:invGamma/>
                    <a:alpha val="0"/>
                  </a:sysClr>
                </a:gs>
              </a:gsLst>
              <a:lin ang="5400000" scaled="1"/>
            </a:gradFill>
            <a:ln w="9525">
              <a:noFill/>
              <a:round/>
              <a:headEnd/>
              <a:tailEnd/>
            </a:ln>
            <a:effectLst/>
          </p:spPr>
          <p:txBody>
            <a:bodyPr wrap="none" anchor="ctr"/>
            <a:lstStyle/>
            <a:p>
              <a:pPr fontAlgn="auto" latinLnBrk="0">
                <a:spcBef>
                  <a:spcPts val="0"/>
                </a:spcBef>
                <a:spcAft>
                  <a:spcPts val="0"/>
                </a:spcAft>
                <a:defRPr/>
              </a:pPr>
              <a:endParaRPr kumimoji="0" lang="ko-KR" altLang="en-US" sz="2400" b="0" kern="0">
                <a:solidFill>
                  <a:sysClr val="windowText" lastClr="000000"/>
                </a:solidFill>
              </a:endParaRPr>
            </a:p>
          </p:txBody>
        </p:sp>
        <p:sp>
          <p:nvSpPr>
            <p:cNvPr id="98" name="Text Box 17"/>
            <p:cNvSpPr txBox="1">
              <a:spLocks noChangeArrowheads="1"/>
            </p:cNvSpPr>
            <p:nvPr/>
          </p:nvSpPr>
          <p:spPr bwMode="auto">
            <a:xfrm>
              <a:off x="872814" y="3687021"/>
              <a:ext cx="2353048" cy="357411"/>
            </a:xfrm>
            <a:prstGeom prst="rect">
              <a:avLst/>
            </a:prstGeom>
            <a:noFill/>
            <a:ln w="9525">
              <a:noFill/>
              <a:miter lim="800000"/>
              <a:headEnd/>
              <a:tailEnd/>
            </a:ln>
            <a:effectLst>
              <a:outerShdw dist="12700" algn="ctr" rotWithShape="0">
                <a:sysClr val="windowText" lastClr="000000">
                  <a:alpha val="50000"/>
                </a:sysClr>
              </a:outerShdw>
            </a:effectLst>
          </p:spPr>
          <p:txBody>
            <a:bodyPr>
              <a:spAutoFit/>
            </a:bodyPr>
            <a:lstStyle/>
            <a:p>
              <a:pPr fontAlgn="auto" latinLnBrk="0">
                <a:spcBef>
                  <a:spcPts val="0"/>
                </a:spcBef>
                <a:spcAft>
                  <a:spcPts val="0"/>
                </a:spcAft>
                <a:defRPr/>
              </a:pPr>
              <a:r>
                <a:rPr kumimoji="0" lang="ko-KR" altLang="en-US" sz="2800" kern="0" dirty="0">
                  <a:solidFill>
                    <a:sysClr val="window" lastClr="FFFFFF"/>
                  </a:solidFill>
                  <a:effectLst>
                    <a:outerShdw blurRad="38100" dist="38100" dir="2700000" algn="tl">
                      <a:srgbClr val="000000">
                        <a:alpha val="43137"/>
                      </a:srgbClr>
                    </a:outerShdw>
                  </a:effectLst>
                  <a:latin typeface="맑은 고딕" pitchFamily="50" charset="-127"/>
                  <a:ea typeface="맑은 고딕" pitchFamily="50" charset="-127"/>
                </a:rPr>
                <a:t>암 유발</a:t>
              </a:r>
              <a:endParaRPr kumimoji="0" lang="en-US" altLang="ko-KR" sz="2800" kern="0" dirty="0">
                <a:solidFill>
                  <a:sysClr val="window" lastClr="FFFFFF"/>
                </a:solidFill>
                <a:effectLst>
                  <a:outerShdw blurRad="38100" dist="38100" dir="2700000" algn="tl">
                    <a:srgbClr val="000000">
                      <a:alpha val="43137"/>
                    </a:srgbClr>
                  </a:outerShdw>
                </a:effectLst>
                <a:latin typeface="맑은 고딕" pitchFamily="50" charset="-127"/>
                <a:ea typeface="맑은 고딕" pitchFamily="50" charset="-127"/>
              </a:endParaRPr>
            </a:p>
          </p:txBody>
        </p:sp>
      </p:grpSp>
      <p:grpSp>
        <p:nvGrpSpPr>
          <p:cNvPr id="99" name="그룹 79"/>
          <p:cNvGrpSpPr>
            <a:grpSpLocks/>
          </p:cNvGrpSpPr>
          <p:nvPr/>
        </p:nvGrpSpPr>
        <p:grpSpPr bwMode="auto">
          <a:xfrm>
            <a:off x="5238750" y="5157788"/>
            <a:ext cx="2861642" cy="628650"/>
            <a:chOff x="214282" y="3638284"/>
            <a:chExt cx="3071812" cy="428893"/>
          </a:xfrm>
        </p:grpSpPr>
        <p:sp>
          <p:nvSpPr>
            <p:cNvPr id="100" name="AutoShape 15"/>
            <p:cNvSpPr>
              <a:spLocks noChangeArrowheads="1"/>
            </p:cNvSpPr>
            <p:nvPr/>
          </p:nvSpPr>
          <p:spPr bwMode="auto">
            <a:xfrm>
              <a:off x="214282" y="3638284"/>
              <a:ext cx="3071812" cy="428893"/>
            </a:xfrm>
            <a:prstGeom prst="roundRect">
              <a:avLst>
                <a:gd name="adj" fmla="val 12833"/>
              </a:avLst>
            </a:prstGeom>
            <a:gradFill rotWithShape="1">
              <a:gsLst>
                <a:gs pos="0">
                  <a:srgbClr val="8064A2">
                    <a:shade val="51000"/>
                    <a:satMod val="130000"/>
                  </a:srgbClr>
                </a:gs>
                <a:gs pos="80000">
                  <a:srgbClr val="8064A2">
                    <a:shade val="93000"/>
                    <a:satMod val="130000"/>
                  </a:srgbClr>
                </a:gs>
                <a:gs pos="100000">
                  <a:srgbClr val="8064A2">
                    <a:shade val="94000"/>
                    <a:satMod val="135000"/>
                  </a:srgbClr>
                </a:gs>
              </a:gsLst>
              <a:lin ang="16200000" scaled="0"/>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fontAlgn="auto" latinLnBrk="0">
                <a:spcBef>
                  <a:spcPts val="0"/>
                </a:spcBef>
                <a:spcAft>
                  <a:spcPts val="0"/>
                </a:spcAft>
                <a:defRPr/>
              </a:pPr>
              <a:endParaRPr kumimoji="0" lang="ko-KR" altLang="en-US" sz="2400" b="0" kern="0">
                <a:solidFill>
                  <a:sysClr val="window" lastClr="FFFFFF"/>
                </a:solidFill>
                <a:latin typeface="맑은 고딕"/>
                <a:ea typeface="맑은 고딕"/>
              </a:endParaRPr>
            </a:p>
          </p:txBody>
        </p:sp>
        <p:sp>
          <p:nvSpPr>
            <p:cNvPr id="101" name="AutoShape 16"/>
            <p:cNvSpPr>
              <a:spLocks noChangeArrowheads="1"/>
            </p:cNvSpPr>
            <p:nvPr/>
          </p:nvSpPr>
          <p:spPr bwMode="auto">
            <a:xfrm>
              <a:off x="286560" y="3657779"/>
              <a:ext cx="2907179" cy="92060"/>
            </a:xfrm>
            <a:prstGeom prst="roundRect">
              <a:avLst>
                <a:gd name="adj" fmla="val 50000"/>
              </a:avLst>
            </a:prstGeom>
            <a:gradFill rotWithShape="1">
              <a:gsLst>
                <a:gs pos="0">
                  <a:sysClr val="window" lastClr="FFFFFF">
                    <a:alpha val="46001"/>
                  </a:sysClr>
                </a:gs>
                <a:gs pos="100000">
                  <a:sysClr val="window" lastClr="FFFFFF">
                    <a:gamma/>
                    <a:shade val="31765"/>
                    <a:invGamma/>
                    <a:alpha val="0"/>
                  </a:sysClr>
                </a:gs>
              </a:gsLst>
              <a:lin ang="5400000" scaled="1"/>
            </a:gradFill>
            <a:ln w="9525">
              <a:noFill/>
              <a:round/>
              <a:headEnd/>
              <a:tailEnd/>
            </a:ln>
            <a:effectLst/>
          </p:spPr>
          <p:txBody>
            <a:bodyPr wrap="none" anchor="ctr"/>
            <a:lstStyle/>
            <a:p>
              <a:pPr fontAlgn="auto" latinLnBrk="0">
                <a:spcBef>
                  <a:spcPts val="0"/>
                </a:spcBef>
                <a:spcAft>
                  <a:spcPts val="0"/>
                </a:spcAft>
                <a:defRPr/>
              </a:pPr>
              <a:endParaRPr kumimoji="0" lang="ko-KR" altLang="en-US" sz="2400" b="0" kern="0">
                <a:solidFill>
                  <a:sysClr val="windowText" lastClr="000000"/>
                </a:solidFill>
              </a:endParaRPr>
            </a:p>
          </p:txBody>
        </p:sp>
        <p:sp>
          <p:nvSpPr>
            <p:cNvPr id="102" name="Text Box 17"/>
            <p:cNvSpPr txBox="1">
              <a:spLocks noChangeArrowheads="1"/>
            </p:cNvSpPr>
            <p:nvPr/>
          </p:nvSpPr>
          <p:spPr bwMode="auto">
            <a:xfrm>
              <a:off x="778453" y="3687021"/>
              <a:ext cx="2353048" cy="357411"/>
            </a:xfrm>
            <a:prstGeom prst="rect">
              <a:avLst/>
            </a:prstGeom>
            <a:noFill/>
            <a:ln w="9525">
              <a:noFill/>
              <a:miter lim="800000"/>
              <a:headEnd/>
              <a:tailEnd/>
            </a:ln>
            <a:effectLst>
              <a:outerShdw dist="12700" algn="ctr" rotWithShape="0">
                <a:sysClr val="windowText" lastClr="000000">
                  <a:alpha val="50000"/>
                </a:sysClr>
              </a:outerShdw>
            </a:effectLst>
          </p:spPr>
          <p:txBody>
            <a:bodyPr>
              <a:spAutoFit/>
            </a:bodyPr>
            <a:lstStyle/>
            <a:p>
              <a:pPr fontAlgn="auto" latinLnBrk="0">
                <a:spcBef>
                  <a:spcPts val="0"/>
                </a:spcBef>
                <a:spcAft>
                  <a:spcPts val="0"/>
                </a:spcAft>
                <a:defRPr/>
              </a:pPr>
              <a:r>
                <a:rPr kumimoji="0" lang="ko-KR" altLang="en-US" sz="2800" kern="0" dirty="0" smtClean="0">
                  <a:solidFill>
                    <a:sysClr val="window" lastClr="FFFFFF"/>
                  </a:solidFill>
                  <a:effectLst>
                    <a:outerShdw blurRad="38100" dist="38100" dir="2700000" algn="tl">
                      <a:srgbClr val="000000">
                        <a:alpha val="43137"/>
                      </a:srgbClr>
                    </a:outerShdw>
                  </a:effectLst>
                  <a:latin typeface="맑은 고딕" pitchFamily="50" charset="-127"/>
                  <a:ea typeface="맑은 고딕" pitchFamily="50" charset="-127"/>
                </a:rPr>
                <a:t>탈모</a:t>
              </a:r>
              <a:r>
                <a:rPr kumimoji="0" lang="ko-KR" altLang="en-US" sz="2800" kern="0" dirty="0" smtClean="0">
                  <a:solidFill>
                    <a:sysClr val="window" lastClr="FFFFFF"/>
                  </a:solidFill>
                  <a:effectLst>
                    <a:outerShdw blurRad="38100" dist="38100" dir="2700000" algn="tl">
                      <a:srgbClr val="000000">
                        <a:alpha val="43137"/>
                      </a:srgbClr>
                    </a:outerShdw>
                  </a:effectLst>
                  <a:latin typeface="굴림"/>
                  <a:ea typeface="굴림"/>
                </a:rPr>
                <a:t>∙</a:t>
              </a:r>
              <a:r>
                <a:rPr kumimoji="0" lang="ko-KR" altLang="en-US" sz="2800" kern="0" dirty="0" smtClean="0">
                  <a:solidFill>
                    <a:sysClr val="window" lastClr="FFFFFF"/>
                  </a:solidFill>
                  <a:effectLst>
                    <a:outerShdw blurRad="38100" dist="38100" dir="2700000" algn="tl">
                      <a:srgbClr val="000000">
                        <a:alpha val="43137"/>
                      </a:srgbClr>
                    </a:outerShdw>
                  </a:effectLst>
                  <a:latin typeface="맑은 고딕" pitchFamily="50" charset="-127"/>
                  <a:ea typeface="맑은 고딕" pitchFamily="50" charset="-127"/>
                </a:rPr>
                <a:t>구토</a:t>
              </a:r>
              <a:endParaRPr kumimoji="0" lang="en-US" altLang="ko-KR" sz="2800" kern="0" dirty="0">
                <a:solidFill>
                  <a:sysClr val="window" lastClr="FFFFFF"/>
                </a:solidFill>
                <a:effectLst>
                  <a:outerShdw blurRad="38100" dist="38100" dir="2700000" algn="tl">
                    <a:srgbClr val="000000">
                      <a:alpha val="43137"/>
                    </a:srgbClr>
                  </a:outerShdw>
                </a:effectLst>
                <a:latin typeface="맑은 고딕" pitchFamily="50" charset="-127"/>
                <a:ea typeface="맑은 고딕" pitchFamily="50" charset="-127"/>
              </a:endParaRPr>
            </a:p>
          </p:txBody>
        </p:sp>
      </p:grpSp>
      <p:pic>
        <p:nvPicPr>
          <p:cNvPr id="103" name="그림 10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08304" y="1815261"/>
            <a:ext cx="813599" cy="727145"/>
          </a:xfrm>
          <a:prstGeom prst="ellipse">
            <a:avLst/>
          </a:prstGeom>
          <a:ln>
            <a:noFill/>
          </a:ln>
          <a:effectLst>
            <a:softEdge rad="112500"/>
          </a:effectLst>
        </p:spPr>
      </p:pic>
      <p:pic>
        <p:nvPicPr>
          <p:cNvPr id="104" name="그림 10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8304" y="5035692"/>
            <a:ext cx="822366" cy="841580"/>
          </a:xfrm>
          <a:prstGeom prst="ellipse">
            <a:avLst/>
          </a:prstGeom>
          <a:ln>
            <a:noFill/>
          </a:ln>
          <a:effectLst>
            <a:softEdge rad="112500"/>
          </a:effectLst>
        </p:spPr>
      </p:pic>
    </p:spTree>
    <p:extLst>
      <p:ext uri="{BB962C8B-B14F-4D97-AF65-F5344CB8AC3E}">
        <p14:creationId xmlns:p14="http://schemas.microsoft.com/office/powerpoint/2010/main" val="697662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box(in)">
                                      <p:cBhvr>
                                        <p:cTn id="7" dur="1000"/>
                                        <p:tgtEl>
                                          <p:spTgt spid="62"/>
                                        </p:tgtEl>
                                      </p:cBhvr>
                                    </p:animEffect>
                                  </p:childTnLst>
                                </p:cTn>
                              </p:par>
                            </p:childTnLst>
                          </p:cTn>
                        </p:par>
                        <p:par>
                          <p:cTn id="8" fill="hold">
                            <p:stCondLst>
                              <p:cond delay="1000"/>
                            </p:stCondLst>
                            <p:childTnLst>
                              <p:par>
                                <p:cTn id="9" presetID="4" presetClass="entr" presetSubtype="16" fill="hold" grpId="0"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box(in)">
                                      <p:cBhvr>
                                        <p:cTn id="11" dur="10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87624" y="179929"/>
            <a:ext cx="7919864" cy="600164"/>
          </a:xfrm>
          <a:prstGeom prst="rect">
            <a:avLst/>
          </a:prstGeom>
          <a:noFill/>
        </p:spPr>
        <p:txBody>
          <a:bodyPr wrap="square" rtlCol="0">
            <a:spAutoFit/>
            <a:scene3d>
              <a:camera prst="orthographicFront"/>
              <a:lightRig rig="threePt" dir="t"/>
            </a:scene3d>
            <a:sp3d extrusionH="57150">
              <a:bevelT w="38100" h="38100"/>
            </a:sp3d>
          </a:bodyPr>
          <a:lstStyle/>
          <a:p>
            <a:r>
              <a:rPr lang="ko-KR" altLang="en-US" sz="3200" b="1" dirty="0" smtClean="0">
                <a:solidFill>
                  <a:srgbClr val="0070C0"/>
                </a:solidFill>
              </a:rPr>
              <a:t>자라보고 놀란 가슴 솥뚜껑 보고 놀란다</a:t>
            </a:r>
            <a:endParaRPr lang="ko-KR" altLang="en-US" sz="3200" b="1" dirty="0">
              <a:solidFill>
                <a:srgbClr val="0070C0"/>
              </a:solidFill>
            </a:endParaRPr>
          </a:p>
        </p:txBody>
      </p:sp>
      <p:sp>
        <p:nvSpPr>
          <p:cNvPr id="6" name="Rectangle 25"/>
          <p:cNvSpPr>
            <a:spLocks noChangeArrowheads="1"/>
          </p:cNvSpPr>
          <p:nvPr/>
        </p:nvSpPr>
        <p:spPr bwMode="auto">
          <a:xfrm>
            <a:off x="3010992" y="1360437"/>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b="1">
                <a:solidFill>
                  <a:srgbClr val="FFFF00"/>
                </a:solidFill>
                <a:latin typeface="HY헤드라인M" pitchFamily="18" charset="-127"/>
                <a:ea typeface="HY헤드라인M" pitchFamily="18" charset="-127"/>
              </a:defRPr>
            </a:lvl1pPr>
            <a:lvl2pPr marL="742950" indent="-285750" eaLnBrk="0" hangingPunct="0">
              <a:defRPr kumimoji="1" b="1">
                <a:solidFill>
                  <a:srgbClr val="FFFF00"/>
                </a:solidFill>
                <a:latin typeface="HY헤드라인M" pitchFamily="18" charset="-127"/>
                <a:ea typeface="HY헤드라인M" pitchFamily="18" charset="-127"/>
              </a:defRPr>
            </a:lvl2pPr>
            <a:lvl3pPr marL="1143000" indent="-228600" eaLnBrk="0" hangingPunct="0">
              <a:defRPr kumimoji="1" b="1">
                <a:solidFill>
                  <a:srgbClr val="FFFF00"/>
                </a:solidFill>
                <a:latin typeface="HY헤드라인M" pitchFamily="18" charset="-127"/>
                <a:ea typeface="HY헤드라인M" pitchFamily="18" charset="-127"/>
              </a:defRPr>
            </a:lvl3pPr>
            <a:lvl4pPr marL="1600200" indent="-228600" eaLnBrk="0" hangingPunct="0">
              <a:defRPr kumimoji="1" b="1">
                <a:solidFill>
                  <a:srgbClr val="FFFF00"/>
                </a:solidFill>
                <a:latin typeface="HY헤드라인M" pitchFamily="18" charset="-127"/>
                <a:ea typeface="HY헤드라인M" pitchFamily="18" charset="-127"/>
              </a:defRPr>
            </a:lvl4pPr>
            <a:lvl5pPr marL="2057400" indent="-228600" eaLnBrk="0" hangingPunct="0">
              <a:defRPr kumimoji="1" b="1">
                <a:solidFill>
                  <a:srgbClr val="FFFF00"/>
                </a:solidFill>
                <a:latin typeface="HY헤드라인M" pitchFamily="18" charset="-127"/>
                <a:ea typeface="HY헤드라인M" pitchFamily="18" charset="-127"/>
              </a:defRPr>
            </a:lvl5pPr>
            <a:lvl6pPr marL="2514600" indent="-228600" eaLnBrk="0" fontAlgn="base" hangingPunct="0">
              <a:spcBef>
                <a:spcPct val="0"/>
              </a:spcBef>
              <a:spcAft>
                <a:spcPct val="0"/>
              </a:spcAft>
              <a:defRPr kumimoji="1" b="1">
                <a:solidFill>
                  <a:srgbClr val="FFFF00"/>
                </a:solidFill>
                <a:latin typeface="HY헤드라인M" pitchFamily="18" charset="-127"/>
                <a:ea typeface="HY헤드라인M" pitchFamily="18" charset="-127"/>
              </a:defRPr>
            </a:lvl6pPr>
            <a:lvl7pPr marL="2971800" indent="-228600" eaLnBrk="0" fontAlgn="base" hangingPunct="0">
              <a:spcBef>
                <a:spcPct val="0"/>
              </a:spcBef>
              <a:spcAft>
                <a:spcPct val="0"/>
              </a:spcAft>
              <a:defRPr kumimoji="1" b="1">
                <a:solidFill>
                  <a:srgbClr val="FFFF00"/>
                </a:solidFill>
                <a:latin typeface="HY헤드라인M" pitchFamily="18" charset="-127"/>
                <a:ea typeface="HY헤드라인M" pitchFamily="18" charset="-127"/>
              </a:defRPr>
            </a:lvl7pPr>
            <a:lvl8pPr marL="3429000" indent="-228600" eaLnBrk="0" fontAlgn="base" hangingPunct="0">
              <a:spcBef>
                <a:spcPct val="0"/>
              </a:spcBef>
              <a:spcAft>
                <a:spcPct val="0"/>
              </a:spcAft>
              <a:defRPr kumimoji="1" b="1">
                <a:solidFill>
                  <a:srgbClr val="FFFF00"/>
                </a:solidFill>
                <a:latin typeface="HY헤드라인M" pitchFamily="18" charset="-127"/>
                <a:ea typeface="HY헤드라인M" pitchFamily="18" charset="-127"/>
              </a:defRPr>
            </a:lvl8pPr>
            <a:lvl9pPr marL="3886200" indent="-228600" eaLnBrk="0" fontAlgn="base" hangingPunct="0">
              <a:spcBef>
                <a:spcPct val="0"/>
              </a:spcBef>
              <a:spcAft>
                <a:spcPct val="0"/>
              </a:spcAft>
              <a:defRPr kumimoji="1" b="1">
                <a:solidFill>
                  <a:srgbClr val="FFFF00"/>
                </a:solidFill>
                <a:latin typeface="HY헤드라인M" pitchFamily="18" charset="-127"/>
                <a:ea typeface="HY헤드라인M" pitchFamily="18" charset="-127"/>
              </a:defRPr>
            </a:lvl9pPr>
          </a:lstStyle>
          <a:p>
            <a:pPr eaLnBrk="1" fontAlgn="base" hangingPunct="1">
              <a:spcBef>
                <a:spcPct val="0"/>
              </a:spcBef>
              <a:spcAft>
                <a:spcPct val="0"/>
              </a:spcAft>
            </a:pPr>
            <a:endParaRPr lang="ko-KR" altLang="en-US" smtClean="0"/>
          </a:p>
        </p:txBody>
      </p:sp>
      <p:sp>
        <p:nvSpPr>
          <p:cNvPr id="7" name="Rectangle 29"/>
          <p:cNvSpPr>
            <a:spLocks noChangeArrowheads="1"/>
          </p:cNvSpPr>
          <p:nvPr/>
        </p:nvSpPr>
        <p:spPr bwMode="auto">
          <a:xfrm>
            <a:off x="3010992" y="1360437"/>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b="1">
                <a:solidFill>
                  <a:srgbClr val="FFFF00"/>
                </a:solidFill>
                <a:latin typeface="HY헤드라인M" pitchFamily="18" charset="-127"/>
                <a:ea typeface="HY헤드라인M" pitchFamily="18" charset="-127"/>
              </a:defRPr>
            </a:lvl1pPr>
            <a:lvl2pPr marL="742950" indent="-285750" eaLnBrk="0" hangingPunct="0">
              <a:defRPr kumimoji="1" b="1">
                <a:solidFill>
                  <a:srgbClr val="FFFF00"/>
                </a:solidFill>
                <a:latin typeface="HY헤드라인M" pitchFamily="18" charset="-127"/>
                <a:ea typeface="HY헤드라인M" pitchFamily="18" charset="-127"/>
              </a:defRPr>
            </a:lvl2pPr>
            <a:lvl3pPr marL="1143000" indent="-228600" eaLnBrk="0" hangingPunct="0">
              <a:defRPr kumimoji="1" b="1">
                <a:solidFill>
                  <a:srgbClr val="FFFF00"/>
                </a:solidFill>
                <a:latin typeface="HY헤드라인M" pitchFamily="18" charset="-127"/>
                <a:ea typeface="HY헤드라인M" pitchFamily="18" charset="-127"/>
              </a:defRPr>
            </a:lvl3pPr>
            <a:lvl4pPr marL="1600200" indent="-228600" eaLnBrk="0" hangingPunct="0">
              <a:defRPr kumimoji="1" b="1">
                <a:solidFill>
                  <a:srgbClr val="FFFF00"/>
                </a:solidFill>
                <a:latin typeface="HY헤드라인M" pitchFamily="18" charset="-127"/>
                <a:ea typeface="HY헤드라인M" pitchFamily="18" charset="-127"/>
              </a:defRPr>
            </a:lvl4pPr>
            <a:lvl5pPr marL="2057400" indent="-228600" eaLnBrk="0" hangingPunct="0">
              <a:defRPr kumimoji="1" b="1">
                <a:solidFill>
                  <a:srgbClr val="FFFF00"/>
                </a:solidFill>
                <a:latin typeface="HY헤드라인M" pitchFamily="18" charset="-127"/>
                <a:ea typeface="HY헤드라인M" pitchFamily="18" charset="-127"/>
              </a:defRPr>
            </a:lvl5pPr>
            <a:lvl6pPr marL="2514600" indent="-228600" eaLnBrk="0" fontAlgn="base" hangingPunct="0">
              <a:spcBef>
                <a:spcPct val="0"/>
              </a:spcBef>
              <a:spcAft>
                <a:spcPct val="0"/>
              </a:spcAft>
              <a:defRPr kumimoji="1" b="1">
                <a:solidFill>
                  <a:srgbClr val="FFFF00"/>
                </a:solidFill>
                <a:latin typeface="HY헤드라인M" pitchFamily="18" charset="-127"/>
                <a:ea typeface="HY헤드라인M" pitchFamily="18" charset="-127"/>
              </a:defRPr>
            </a:lvl6pPr>
            <a:lvl7pPr marL="2971800" indent="-228600" eaLnBrk="0" fontAlgn="base" hangingPunct="0">
              <a:spcBef>
                <a:spcPct val="0"/>
              </a:spcBef>
              <a:spcAft>
                <a:spcPct val="0"/>
              </a:spcAft>
              <a:defRPr kumimoji="1" b="1">
                <a:solidFill>
                  <a:srgbClr val="FFFF00"/>
                </a:solidFill>
                <a:latin typeface="HY헤드라인M" pitchFamily="18" charset="-127"/>
                <a:ea typeface="HY헤드라인M" pitchFamily="18" charset="-127"/>
              </a:defRPr>
            </a:lvl7pPr>
            <a:lvl8pPr marL="3429000" indent="-228600" eaLnBrk="0" fontAlgn="base" hangingPunct="0">
              <a:spcBef>
                <a:spcPct val="0"/>
              </a:spcBef>
              <a:spcAft>
                <a:spcPct val="0"/>
              </a:spcAft>
              <a:defRPr kumimoji="1" b="1">
                <a:solidFill>
                  <a:srgbClr val="FFFF00"/>
                </a:solidFill>
                <a:latin typeface="HY헤드라인M" pitchFamily="18" charset="-127"/>
                <a:ea typeface="HY헤드라인M" pitchFamily="18" charset="-127"/>
              </a:defRPr>
            </a:lvl8pPr>
            <a:lvl9pPr marL="3886200" indent="-228600" eaLnBrk="0" fontAlgn="base" hangingPunct="0">
              <a:spcBef>
                <a:spcPct val="0"/>
              </a:spcBef>
              <a:spcAft>
                <a:spcPct val="0"/>
              </a:spcAft>
              <a:defRPr kumimoji="1" b="1">
                <a:solidFill>
                  <a:srgbClr val="FFFF00"/>
                </a:solidFill>
                <a:latin typeface="HY헤드라인M" pitchFamily="18" charset="-127"/>
                <a:ea typeface="HY헤드라인M" pitchFamily="18" charset="-127"/>
              </a:defRPr>
            </a:lvl9pPr>
          </a:lstStyle>
          <a:p>
            <a:pPr eaLnBrk="1" fontAlgn="base" hangingPunct="1">
              <a:spcBef>
                <a:spcPct val="0"/>
              </a:spcBef>
              <a:spcAft>
                <a:spcPct val="0"/>
              </a:spcAft>
            </a:pPr>
            <a:endParaRPr lang="ko-KR" altLang="en-US" smtClean="0"/>
          </a:p>
        </p:txBody>
      </p:sp>
      <p:pic>
        <p:nvPicPr>
          <p:cNvPr id="8" name="Picture 40" descr="http://www.jejujara.co.kr/jejujara/board/jara_gallery/upimg/1064816400.JPG"/>
          <p:cNvPicPr>
            <a:picLocks noChangeAspect="1" noChangeArrowheads="1"/>
          </p:cNvPicPr>
          <p:nvPr/>
        </p:nvPicPr>
        <p:blipFill>
          <a:blip r:embed="rId2" cstate="print"/>
          <a:srcRect l="19685" t="26247"/>
          <a:stretch>
            <a:fillRect/>
          </a:stretch>
        </p:blipFill>
        <p:spPr bwMode="auto">
          <a:xfrm>
            <a:off x="4605552" y="3547318"/>
            <a:ext cx="4070904" cy="2786820"/>
          </a:xfrm>
          <a:prstGeom prst="rect">
            <a:avLst/>
          </a:prstGeom>
          <a:ln>
            <a:noFill/>
          </a:ln>
          <a:effectLst>
            <a:outerShdw blurRad="292100" dist="139700" dir="2700000" algn="tl" rotWithShape="0">
              <a:srgbClr val="333333">
                <a:alpha val="65000"/>
              </a:srgbClr>
            </a:outerShdw>
          </a:effectLst>
        </p:spPr>
      </p:pic>
      <p:grpSp>
        <p:nvGrpSpPr>
          <p:cNvPr id="9" name="그룹 17"/>
          <p:cNvGrpSpPr>
            <a:grpSpLocks/>
          </p:cNvGrpSpPr>
          <p:nvPr/>
        </p:nvGrpSpPr>
        <p:grpSpPr bwMode="auto">
          <a:xfrm>
            <a:off x="611560" y="3547318"/>
            <a:ext cx="3627921" cy="2793762"/>
            <a:chOff x="285720" y="2643182"/>
            <a:chExt cx="4876800" cy="3509962"/>
          </a:xfrm>
        </p:grpSpPr>
        <p:pic>
          <p:nvPicPr>
            <p:cNvPr id="10" name="Picture 42" descr="http://www.jejujara.co.kr/jejujara/board/jara_gallery/upimg/1064816496.JPG"/>
            <p:cNvPicPr>
              <a:picLocks noChangeAspect="1" noChangeArrowheads="1"/>
            </p:cNvPicPr>
            <p:nvPr/>
          </p:nvPicPr>
          <p:blipFill>
            <a:blip r:embed="rId3" cstate="print"/>
            <a:srcRect l="11810" t="17323" r="15749" b="13124"/>
            <a:stretch>
              <a:fillRect/>
            </a:stretch>
          </p:blipFill>
          <p:spPr bwMode="auto">
            <a:xfrm>
              <a:off x="285720" y="2643182"/>
              <a:ext cx="4876800" cy="3509962"/>
            </a:xfrm>
            <a:prstGeom prst="rect">
              <a:avLst/>
            </a:prstGeom>
            <a:ln>
              <a:noFill/>
            </a:ln>
            <a:effectLst>
              <a:outerShdw blurRad="292100" dist="139700" dir="2700000" algn="tl" rotWithShape="0">
                <a:srgbClr val="333333">
                  <a:alpha val="65000"/>
                </a:srgbClr>
              </a:outerShdw>
            </a:effectLst>
          </p:spPr>
        </p:pic>
        <p:sp>
          <p:nvSpPr>
            <p:cNvPr id="11" name="Text Box 43"/>
            <p:cNvSpPr txBox="1">
              <a:spLocks noChangeArrowheads="1"/>
            </p:cNvSpPr>
            <p:nvPr/>
          </p:nvSpPr>
          <p:spPr bwMode="auto">
            <a:xfrm>
              <a:off x="285720" y="5715016"/>
              <a:ext cx="2895600" cy="304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b="1">
                  <a:solidFill>
                    <a:srgbClr val="FFFF00"/>
                  </a:solidFill>
                  <a:latin typeface="HY헤드라인M" pitchFamily="18" charset="-127"/>
                  <a:ea typeface="HY헤드라인M" pitchFamily="18" charset="-127"/>
                </a:defRPr>
              </a:lvl1pPr>
              <a:lvl2pPr marL="742950" indent="-285750" eaLnBrk="0" hangingPunct="0">
                <a:defRPr kumimoji="1" b="1">
                  <a:solidFill>
                    <a:srgbClr val="FFFF00"/>
                  </a:solidFill>
                  <a:latin typeface="HY헤드라인M" pitchFamily="18" charset="-127"/>
                  <a:ea typeface="HY헤드라인M" pitchFamily="18" charset="-127"/>
                </a:defRPr>
              </a:lvl2pPr>
              <a:lvl3pPr marL="1143000" indent="-228600" eaLnBrk="0" hangingPunct="0">
                <a:defRPr kumimoji="1" b="1">
                  <a:solidFill>
                    <a:srgbClr val="FFFF00"/>
                  </a:solidFill>
                  <a:latin typeface="HY헤드라인M" pitchFamily="18" charset="-127"/>
                  <a:ea typeface="HY헤드라인M" pitchFamily="18" charset="-127"/>
                </a:defRPr>
              </a:lvl3pPr>
              <a:lvl4pPr marL="1600200" indent="-228600" eaLnBrk="0" hangingPunct="0">
                <a:defRPr kumimoji="1" b="1">
                  <a:solidFill>
                    <a:srgbClr val="FFFF00"/>
                  </a:solidFill>
                  <a:latin typeface="HY헤드라인M" pitchFamily="18" charset="-127"/>
                  <a:ea typeface="HY헤드라인M" pitchFamily="18" charset="-127"/>
                </a:defRPr>
              </a:lvl4pPr>
              <a:lvl5pPr marL="2057400" indent="-228600" eaLnBrk="0" hangingPunct="0">
                <a:defRPr kumimoji="1" b="1">
                  <a:solidFill>
                    <a:srgbClr val="FFFF00"/>
                  </a:solidFill>
                  <a:latin typeface="HY헤드라인M" pitchFamily="18" charset="-127"/>
                  <a:ea typeface="HY헤드라인M" pitchFamily="18" charset="-127"/>
                </a:defRPr>
              </a:lvl5pPr>
              <a:lvl6pPr marL="2514600" indent="-228600" eaLnBrk="0" fontAlgn="base" hangingPunct="0">
                <a:spcBef>
                  <a:spcPct val="0"/>
                </a:spcBef>
                <a:spcAft>
                  <a:spcPct val="0"/>
                </a:spcAft>
                <a:defRPr kumimoji="1" b="1">
                  <a:solidFill>
                    <a:srgbClr val="FFFF00"/>
                  </a:solidFill>
                  <a:latin typeface="HY헤드라인M" pitchFamily="18" charset="-127"/>
                  <a:ea typeface="HY헤드라인M" pitchFamily="18" charset="-127"/>
                </a:defRPr>
              </a:lvl6pPr>
              <a:lvl7pPr marL="2971800" indent="-228600" eaLnBrk="0" fontAlgn="base" hangingPunct="0">
                <a:spcBef>
                  <a:spcPct val="0"/>
                </a:spcBef>
                <a:spcAft>
                  <a:spcPct val="0"/>
                </a:spcAft>
                <a:defRPr kumimoji="1" b="1">
                  <a:solidFill>
                    <a:srgbClr val="FFFF00"/>
                  </a:solidFill>
                  <a:latin typeface="HY헤드라인M" pitchFamily="18" charset="-127"/>
                  <a:ea typeface="HY헤드라인M" pitchFamily="18" charset="-127"/>
                </a:defRPr>
              </a:lvl7pPr>
              <a:lvl8pPr marL="3429000" indent="-228600" eaLnBrk="0" fontAlgn="base" hangingPunct="0">
                <a:spcBef>
                  <a:spcPct val="0"/>
                </a:spcBef>
                <a:spcAft>
                  <a:spcPct val="0"/>
                </a:spcAft>
                <a:defRPr kumimoji="1" b="1">
                  <a:solidFill>
                    <a:srgbClr val="FFFF00"/>
                  </a:solidFill>
                  <a:latin typeface="HY헤드라인M" pitchFamily="18" charset="-127"/>
                  <a:ea typeface="HY헤드라인M" pitchFamily="18" charset="-127"/>
                </a:defRPr>
              </a:lvl8pPr>
              <a:lvl9pPr marL="3886200" indent="-228600" eaLnBrk="0" fontAlgn="base" hangingPunct="0">
                <a:spcBef>
                  <a:spcPct val="0"/>
                </a:spcBef>
                <a:spcAft>
                  <a:spcPct val="0"/>
                </a:spcAft>
                <a:defRPr kumimoji="1" b="1">
                  <a:solidFill>
                    <a:srgbClr val="FFFF00"/>
                  </a:solidFill>
                  <a:latin typeface="HY헤드라인M" pitchFamily="18" charset="-127"/>
                  <a:ea typeface="HY헤드라인M" pitchFamily="18" charset="-127"/>
                </a:defRPr>
              </a:lvl9pPr>
            </a:lstStyle>
            <a:p>
              <a:pPr eaLnBrk="1" fontAlgn="base" hangingPunct="1">
                <a:spcBef>
                  <a:spcPct val="50000"/>
                </a:spcBef>
                <a:spcAft>
                  <a:spcPct val="0"/>
                </a:spcAft>
              </a:pPr>
              <a:r>
                <a:rPr lang="ko-KR" altLang="en-US" sz="1200" dirty="0" smtClean="0">
                  <a:solidFill>
                    <a:srgbClr val="000000"/>
                  </a:solidFill>
                  <a:latin typeface="+mj-ea"/>
                  <a:ea typeface="+mj-ea"/>
                </a:rPr>
                <a:t>제주 자라 포토갤러리</a:t>
              </a:r>
            </a:p>
          </p:txBody>
        </p:sp>
      </p:grpSp>
      <p:grpSp>
        <p:nvGrpSpPr>
          <p:cNvPr id="12" name="Group 63"/>
          <p:cNvGrpSpPr>
            <a:grpSpLocks/>
          </p:cNvGrpSpPr>
          <p:nvPr/>
        </p:nvGrpSpPr>
        <p:grpSpPr bwMode="auto">
          <a:xfrm>
            <a:off x="1269504" y="1314400"/>
            <a:ext cx="2438400" cy="1371600"/>
            <a:chOff x="1776" y="480"/>
            <a:chExt cx="1536" cy="864"/>
          </a:xfrm>
        </p:grpSpPr>
        <p:pic>
          <p:nvPicPr>
            <p:cNvPr id="13" name="Picture 46" descr="http://user.chollian.net/~kcgbogi/gogi/b/jara.gif"/>
            <p:cNvPicPr>
              <a:picLocks noChangeAspect="1" noChangeArrowheads="1"/>
            </p:cNvPicPr>
            <p:nvPr/>
          </p:nvPicPr>
          <p:blipFill>
            <a:blip r:embed="rId4" cstate="print"/>
            <a:srcRect/>
            <a:stretch>
              <a:fillRect/>
            </a:stretch>
          </p:blipFill>
          <p:spPr bwMode="auto">
            <a:xfrm>
              <a:off x="1821" y="480"/>
              <a:ext cx="1440" cy="720"/>
            </a:xfrm>
            <a:prstGeom prst="rect">
              <a:avLst/>
            </a:prstGeom>
            <a:ln>
              <a:noFill/>
            </a:ln>
            <a:effectLst>
              <a:outerShdw blurRad="292100" dist="139700" dir="2700000" algn="tl" rotWithShape="0">
                <a:srgbClr val="333333">
                  <a:alpha val="65000"/>
                </a:srgbClr>
              </a:outerShdw>
            </a:effectLst>
          </p:spPr>
        </p:pic>
        <p:sp>
          <p:nvSpPr>
            <p:cNvPr id="14" name="Text Box 53"/>
            <p:cNvSpPr txBox="1">
              <a:spLocks noChangeArrowheads="1"/>
            </p:cNvSpPr>
            <p:nvPr/>
          </p:nvSpPr>
          <p:spPr bwMode="auto">
            <a:xfrm>
              <a:off x="1776" y="1171"/>
              <a:ext cx="153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b="1">
                  <a:solidFill>
                    <a:srgbClr val="FFFF00"/>
                  </a:solidFill>
                  <a:latin typeface="HY헤드라인M" pitchFamily="18" charset="-127"/>
                  <a:ea typeface="HY헤드라인M" pitchFamily="18" charset="-127"/>
                </a:defRPr>
              </a:lvl1pPr>
              <a:lvl2pPr marL="742950" indent="-285750" eaLnBrk="0" hangingPunct="0">
                <a:defRPr kumimoji="1" b="1">
                  <a:solidFill>
                    <a:srgbClr val="FFFF00"/>
                  </a:solidFill>
                  <a:latin typeface="HY헤드라인M" pitchFamily="18" charset="-127"/>
                  <a:ea typeface="HY헤드라인M" pitchFamily="18" charset="-127"/>
                </a:defRPr>
              </a:lvl2pPr>
              <a:lvl3pPr marL="1143000" indent="-228600" eaLnBrk="0" hangingPunct="0">
                <a:defRPr kumimoji="1" b="1">
                  <a:solidFill>
                    <a:srgbClr val="FFFF00"/>
                  </a:solidFill>
                  <a:latin typeface="HY헤드라인M" pitchFamily="18" charset="-127"/>
                  <a:ea typeface="HY헤드라인M" pitchFamily="18" charset="-127"/>
                </a:defRPr>
              </a:lvl3pPr>
              <a:lvl4pPr marL="1600200" indent="-228600" eaLnBrk="0" hangingPunct="0">
                <a:defRPr kumimoji="1" b="1">
                  <a:solidFill>
                    <a:srgbClr val="FFFF00"/>
                  </a:solidFill>
                  <a:latin typeface="HY헤드라인M" pitchFamily="18" charset="-127"/>
                  <a:ea typeface="HY헤드라인M" pitchFamily="18" charset="-127"/>
                </a:defRPr>
              </a:lvl4pPr>
              <a:lvl5pPr marL="2057400" indent="-228600" eaLnBrk="0" hangingPunct="0">
                <a:defRPr kumimoji="1" b="1">
                  <a:solidFill>
                    <a:srgbClr val="FFFF00"/>
                  </a:solidFill>
                  <a:latin typeface="HY헤드라인M" pitchFamily="18" charset="-127"/>
                  <a:ea typeface="HY헤드라인M" pitchFamily="18" charset="-127"/>
                </a:defRPr>
              </a:lvl5pPr>
              <a:lvl6pPr marL="2514600" indent="-228600" eaLnBrk="0" fontAlgn="base" hangingPunct="0">
                <a:spcBef>
                  <a:spcPct val="0"/>
                </a:spcBef>
                <a:spcAft>
                  <a:spcPct val="0"/>
                </a:spcAft>
                <a:defRPr kumimoji="1" b="1">
                  <a:solidFill>
                    <a:srgbClr val="FFFF00"/>
                  </a:solidFill>
                  <a:latin typeface="HY헤드라인M" pitchFamily="18" charset="-127"/>
                  <a:ea typeface="HY헤드라인M" pitchFamily="18" charset="-127"/>
                </a:defRPr>
              </a:lvl6pPr>
              <a:lvl7pPr marL="2971800" indent="-228600" eaLnBrk="0" fontAlgn="base" hangingPunct="0">
                <a:spcBef>
                  <a:spcPct val="0"/>
                </a:spcBef>
                <a:spcAft>
                  <a:spcPct val="0"/>
                </a:spcAft>
                <a:defRPr kumimoji="1" b="1">
                  <a:solidFill>
                    <a:srgbClr val="FFFF00"/>
                  </a:solidFill>
                  <a:latin typeface="HY헤드라인M" pitchFamily="18" charset="-127"/>
                  <a:ea typeface="HY헤드라인M" pitchFamily="18" charset="-127"/>
                </a:defRPr>
              </a:lvl7pPr>
              <a:lvl8pPr marL="3429000" indent="-228600" eaLnBrk="0" fontAlgn="base" hangingPunct="0">
                <a:spcBef>
                  <a:spcPct val="0"/>
                </a:spcBef>
                <a:spcAft>
                  <a:spcPct val="0"/>
                </a:spcAft>
                <a:defRPr kumimoji="1" b="1">
                  <a:solidFill>
                    <a:srgbClr val="FFFF00"/>
                  </a:solidFill>
                  <a:latin typeface="HY헤드라인M" pitchFamily="18" charset="-127"/>
                  <a:ea typeface="HY헤드라인M" pitchFamily="18" charset="-127"/>
                </a:defRPr>
              </a:lvl8pPr>
              <a:lvl9pPr marL="3886200" indent="-228600" eaLnBrk="0" fontAlgn="base" hangingPunct="0">
                <a:spcBef>
                  <a:spcPct val="0"/>
                </a:spcBef>
                <a:spcAft>
                  <a:spcPct val="0"/>
                </a:spcAft>
                <a:defRPr kumimoji="1" b="1">
                  <a:solidFill>
                    <a:srgbClr val="FFFF00"/>
                  </a:solidFill>
                  <a:latin typeface="HY헤드라인M" pitchFamily="18" charset="-127"/>
                  <a:ea typeface="HY헤드라인M" pitchFamily="18" charset="-127"/>
                </a:defRPr>
              </a:lvl9pPr>
            </a:lstStyle>
            <a:p>
              <a:pPr algn="ctr" eaLnBrk="1" fontAlgn="base" hangingPunct="1">
                <a:spcBef>
                  <a:spcPct val="50000"/>
                </a:spcBef>
                <a:spcAft>
                  <a:spcPct val="0"/>
                </a:spcAft>
              </a:pPr>
              <a:r>
                <a:rPr lang="en-US" altLang="ko-KR" sz="1200" dirty="0" smtClean="0">
                  <a:solidFill>
                    <a:schemeClr val="tx1"/>
                  </a:solidFill>
                  <a:latin typeface="+mj-lt"/>
                  <a:ea typeface="굴림" pitchFamily="50" charset="-127"/>
                </a:rPr>
                <a:t>Source: user.chollian.net</a:t>
              </a:r>
            </a:p>
          </p:txBody>
        </p:sp>
      </p:grpSp>
      <p:pic>
        <p:nvPicPr>
          <p:cNvPr id="15" name="Picture 60" descr="http://www.myoungpoom.com/images/pdt_img/1080518219_1057899718107.jpg">
            <a:hlinkClick r:id="rId5"/>
          </p:cNvPr>
          <p:cNvPicPr>
            <a:picLocks noChangeAspect="1" noChangeArrowheads="1"/>
          </p:cNvPicPr>
          <p:nvPr/>
        </p:nvPicPr>
        <p:blipFill>
          <a:blip r:embed="rId6" cstate="print"/>
          <a:srcRect l="1418" t="2795" r="1418" b="5591"/>
          <a:stretch>
            <a:fillRect/>
          </a:stretch>
        </p:blipFill>
        <p:spPr bwMode="auto">
          <a:xfrm>
            <a:off x="4666202" y="1185628"/>
            <a:ext cx="2570094" cy="2099356"/>
          </a:xfrm>
          <a:prstGeom prst="rect">
            <a:avLst/>
          </a:prstGeom>
          <a:ln>
            <a:noFill/>
          </a:ln>
          <a:effectLst>
            <a:outerShdw blurRad="292100" dist="139700" dir="2700000" algn="tl" rotWithShape="0">
              <a:srgbClr val="333333">
                <a:alpha val="65000"/>
              </a:srgbClr>
            </a:outerShdw>
          </a:effectLst>
        </p:spPr>
      </p:pic>
      <p:sp>
        <p:nvSpPr>
          <p:cNvPr id="16" name="직사각형 18"/>
          <p:cNvSpPr>
            <a:spLocks noChangeArrowheads="1"/>
          </p:cNvSpPr>
          <p:nvPr/>
        </p:nvSpPr>
        <p:spPr bwMode="auto">
          <a:xfrm>
            <a:off x="1152128" y="2916808"/>
            <a:ext cx="4572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b="1">
                <a:solidFill>
                  <a:srgbClr val="FFFF00"/>
                </a:solidFill>
                <a:latin typeface="HY헤드라인M" pitchFamily="18" charset="-127"/>
                <a:ea typeface="HY헤드라인M" pitchFamily="18" charset="-127"/>
              </a:defRPr>
            </a:lvl1pPr>
            <a:lvl2pPr marL="742950" indent="-285750" eaLnBrk="0" hangingPunct="0">
              <a:defRPr kumimoji="1" b="1">
                <a:solidFill>
                  <a:srgbClr val="FFFF00"/>
                </a:solidFill>
                <a:latin typeface="HY헤드라인M" pitchFamily="18" charset="-127"/>
                <a:ea typeface="HY헤드라인M" pitchFamily="18" charset="-127"/>
              </a:defRPr>
            </a:lvl2pPr>
            <a:lvl3pPr marL="1143000" indent="-228600" eaLnBrk="0" hangingPunct="0">
              <a:defRPr kumimoji="1" b="1">
                <a:solidFill>
                  <a:srgbClr val="FFFF00"/>
                </a:solidFill>
                <a:latin typeface="HY헤드라인M" pitchFamily="18" charset="-127"/>
                <a:ea typeface="HY헤드라인M" pitchFamily="18" charset="-127"/>
              </a:defRPr>
            </a:lvl3pPr>
            <a:lvl4pPr marL="1600200" indent="-228600" eaLnBrk="0" hangingPunct="0">
              <a:defRPr kumimoji="1" b="1">
                <a:solidFill>
                  <a:srgbClr val="FFFF00"/>
                </a:solidFill>
                <a:latin typeface="HY헤드라인M" pitchFamily="18" charset="-127"/>
                <a:ea typeface="HY헤드라인M" pitchFamily="18" charset="-127"/>
              </a:defRPr>
            </a:lvl4pPr>
            <a:lvl5pPr marL="2057400" indent="-228600" eaLnBrk="0" hangingPunct="0">
              <a:defRPr kumimoji="1" b="1">
                <a:solidFill>
                  <a:srgbClr val="FFFF00"/>
                </a:solidFill>
                <a:latin typeface="HY헤드라인M" pitchFamily="18" charset="-127"/>
                <a:ea typeface="HY헤드라인M" pitchFamily="18" charset="-127"/>
              </a:defRPr>
            </a:lvl5pPr>
            <a:lvl6pPr marL="2514600" indent="-228600" eaLnBrk="0" fontAlgn="base" hangingPunct="0">
              <a:spcBef>
                <a:spcPct val="0"/>
              </a:spcBef>
              <a:spcAft>
                <a:spcPct val="0"/>
              </a:spcAft>
              <a:defRPr kumimoji="1" b="1">
                <a:solidFill>
                  <a:srgbClr val="FFFF00"/>
                </a:solidFill>
                <a:latin typeface="HY헤드라인M" pitchFamily="18" charset="-127"/>
                <a:ea typeface="HY헤드라인M" pitchFamily="18" charset="-127"/>
              </a:defRPr>
            </a:lvl6pPr>
            <a:lvl7pPr marL="2971800" indent="-228600" eaLnBrk="0" fontAlgn="base" hangingPunct="0">
              <a:spcBef>
                <a:spcPct val="0"/>
              </a:spcBef>
              <a:spcAft>
                <a:spcPct val="0"/>
              </a:spcAft>
              <a:defRPr kumimoji="1" b="1">
                <a:solidFill>
                  <a:srgbClr val="FFFF00"/>
                </a:solidFill>
                <a:latin typeface="HY헤드라인M" pitchFamily="18" charset="-127"/>
                <a:ea typeface="HY헤드라인M" pitchFamily="18" charset="-127"/>
              </a:defRPr>
            </a:lvl7pPr>
            <a:lvl8pPr marL="3429000" indent="-228600" eaLnBrk="0" fontAlgn="base" hangingPunct="0">
              <a:spcBef>
                <a:spcPct val="0"/>
              </a:spcBef>
              <a:spcAft>
                <a:spcPct val="0"/>
              </a:spcAft>
              <a:defRPr kumimoji="1" b="1">
                <a:solidFill>
                  <a:srgbClr val="FFFF00"/>
                </a:solidFill>
                <a:latin typeface="HY헤드라인M" pitchFamily="18" charset="-127"/>
                <a:ea typeface="HY헤드라인M" pitchFamily="18" charset="-127"/>
              </a:defRPr>
            </a:lvl8pPr>
            <a:lvl9pPr marL="3886200" indent="-228600" eaLnBrk="0" fontAlgn="base" hangingPunct="0">
              <a:spcBef>
                <a:spcPct val="0"/>
              </a:spcBef>
              <a:spcAft>
                <a:spcPct val="0"/>
              </a:spcAft>
              <a:defRPr kumimoji="1" b="1">
                <a:solidFill>
                  <a:srgbClr val="FFFF00"/>
                </a:solidFill>
                <a:latin typeface="HY헤드라인M" pitchFamily="18" charset="-127"/>
                <a:ea typeface="HY헤드라인M" pitchFamily="18" charset="-127"/>
              </a:defRPr>
            </a:lvl9pPr>
          </a:lstStyle>
          <a:p>
            <a:pPr eaLnBrk="1" fontAlgn="base" hangingPunct="1">
              <a:spcBef>
                <a:spcPct val="0"/>
              </a:spcBef>
              <a:spcAft>
                <a:spcPct val="0"/>
              </a:spcAft>
            </a:pPr>
            <a:r>
              <a:rPr lang="ko-KR" altLang="en-US" sz="1600" dirty="0" smtClean="0">
                <a:solidFill>
                  <a:srgbClr val="0A2068"/>
                </a:solidFill>
                <a:latin typeface="+mj-ea"/>
                <a:ea typeface="+mj-ea"/>
              </a:rPr>
              <a:t>학명</a:t>
            </a:r>
            <a:r>
              <a:rPr lang="en-US" altLang="ko-KR" sz="1600" dirty="0" smtClean="0">
                <a:solidFill>
                  <a:srgbClr val="0A2068"/>
                </a:solidFill>
                <a:latin typeface="+mj-ea"/>
                <a:ea typeface="+mj-ea"/>
              </a:rPr>
              <a:t>: </a:t>
            </a:r>
            <a:r>
              <a:rPr lang="en-US" altLang="ko-KR" sz="1600" dirty="0" err="1" smtClean="0">
                <a:solidFill>
                  <a:srgbClr val="0A2068"/>
                </a:solidFill>
                <a:latin typeface="+mj-ea"/>
                <a:ea typeface="+mj-ea"/>
              </a:rPr>
              <a:t>Amyda</a:t>
            </a:r>
            <a:r>
              <a:rPr lang="en-US" altLang="ko-KR" sz="1600" dirty="0" smtClean="0">
                <a:solidFill>
                  <a:srgbClr val="0A2068"/>
                </a:solidFill>
                <a:latin typeface="+mj-ea"/>
                <a:ea typeface="+mj-ea"/>
              </a:rPr>
              <a:t> </a:t>
            </a:r>
            <a:r>
              <a:rPr lang="en-US" altLang="ko-KR" sz="1600" dirty="0" err="1" smtClean="0">
                <a:solidFill>
                  <a:srgbClr val="0A2068"/>
                </a:solidFill>
                <a:latin typeface="+mj-ea"/>
                <a:ea typeface="+mj-ea"/>
              </a:rPr>
              <a:t>sinensis</a:t>
            </a:r>
            <a:r>
              <a:rPr lang="en-US" altLang="ko-KR" sz="1600" dirty="0" smtClean="0">
                <a:solidFill>
                  <a:srgbClr val="0A2068"/>
                </a:solidFill>
                <a:latin typeface="+mj-ea"/>
                <a:ea typeface="+mj-ea"/>
              </a:rPr>
              <a:t> </a:t>
            </a:r>
            <a:r>
              <a:rPr lang="en-US" altLang="ko-KR" sz="1600" dirty="0" err="1" smtClean="0">
                <a:solidFill>
                  <a:srgbClr val="0A2068"/>
                </a:solidFill>
                <a:latin typeface="+mj-ea"/>
                <a:ea typeface="+mj-ea"/>
              </a:rPr>
              <a:t>Wiegmann</a:t>
            </a:r>
            <a:r>
              <a:rPr lang="en-US" altLang="ko-KR" sz="1600" dirty="0" smtClean="0">
                <a:solidFill>
                  <a:srgbClr val="0A2068"/>
                </a:solidFill>
                <a:latin typeface="+mj-ea"/>
                <a:ea typeface="+mj-ea"/>
              </a:rPr>
              <a:t> </a:t>
            </a:r>
          </a:p>
          <a:p>
            <a:pPr eaLnBrk="1" fontAlgn="base" hangingPunct="1">
              <a:spcBef>
                <a:spcPct val="0"/>
              </a:spcBef>
              <a:spcAft>
                <a:spcPct val="0"/>
              </a:spcAft>
            </a:pPr>
            <a:r>
              <a:rPr lang="ko-KR" altLang="en-US" sz="1600" dirty="0" smtClean="0">
                <a:solidFill>
                  <a:srgbClr val="0A2068"/>
                </a:solidFill>
                <a:latin typeface="+mj-ea"/>
                <a:ea typeface="+mj-ea"/>
              </a:rPr>
              <a:t>분류</a:t>
            </a:r>
            <a:r>
              <a:rPr lang="en-US" altLang="ko-KR" sz="1600" dirty="0" smtClean="0">
                <a:solidFill>
                  <a:srgbClr val="0A2068"/>
                </a:solidFill>
                <a:latin typeface="+mj-ea"/>
                <a:ea typeface="+mj-ea"/>
              </a:rPr>
              <a:t>: </a:t>
            </a:r>
            <a:r>
              <a:rPr lang="ko-KR" altLang="en-US" sz="1600" dirty="0" smtClean="0">
                <a:solidFill>
                  <a:srgbClr val="0A2068"/>
                </a:solidFill>
                <a:latin typeface="+mj-ea"/>
                <a:ea typeface="+mj-ea"/>
              </a:rPr>
              <a:t>파충류</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http://img.seoul.co.kr/img/upload/2013/09/29/SSI_20130929235150_V.jpg"/>
          <p:cNvPicPr>
            <a:picLocks noChangeAspect="1" noChangeArrowheads="1"/>
          </p:cNvPicPr>
          <p:nvPr/>
        </p:nvPicPr>
        <p:blipFill>
          <a:blip r:embed="rId2" cstate="print"/>
          <a:srcRect/>
          <a:stretch>
            <a:fillRect/>
          </a:stretch>
        </p:blipFill>
        <p:spPr bwMode="auto">
          <a:xfrm>
            <a:off x="3851920" y="1916832"/>
            <a:ext cx="4808984" cy="25154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직사각형 4"/>
          <p:cNvSpPr/>
          <p:nvPr/>
        </p:nvSpPr>
        <p:spPr>
          <a:xfrm>
            <a:off x="3707904" y="4490697"/>
            <a:ext cx="5112568" cy="861774"/>
          </a:xfrm>
          <a:prstGeom prst="rect">
            <a:avLst/>
          </a:prstGeom>
        </p:spPr>
        <p:txBody>
          <a:bodyPr wrap="square">
            <a:spAutoFit/>
          </a:bodyPr>
          <a:lstStyle/>
          <a:p>
            <a:r>
              <a:rPr lang="ko-KR" altLang="en-US" b="1" dirty="0" err="1" smtClean="0">
                <a:solidFill>
                  <a:schemeClr val="accent1"/>
                </a:solidFill>
                <a:latin typeface="+mj-ea"/>
                <a:ea typeface="+mj-ea"/>
              </a:rPr>
              <a:t>윌슨</a:t>
            </a:r>
            <a:r>
              <a:rPr lang="ko-KR" altLang="en-US" b="1" dirty="0" smtClean="0">
                <a:solidFill>
                  <a:schemeClr val="accent1"/>
                </a:solidFill>
                <a:latin typeface="+mj-ea"/>
                <a:ea typeface="+mj-ea"/>
              </a:rPr>
              <a:t> </a:t>
            </a:r>
            <a:r>
              <a:rPr lang="ko-KR" altLang="en-US" b="1" dirty="0" err="1" smtClean="0">
                <a:solidFill>
                  <a:schemeClr val="accent1"/>
                </a:solidFill>
                <a:latin typeface="+mj-ea"/>
                <a:ea typeface="+mj-ea"/>
              </a:rPr>
              <a:t>킵상</a:t>
            </a:r>
            <a:r>
              <a:rPr lang="ko-KR" altLang="en-US" b="1" dirty="0" smtClean="0">
                <a:solidFill>
                  <a:schemeClr val="accent1"/>
                </a:solidFill>
                <a:latin typeface="+mj-ea"/>
                <a:ea typeface="+mj-ea"/>
              </a:rPr>
              <a:t> </a:t>
            </a:r>
            <a:r>
              <a:rPr lang="ko-KR" altLang="en-US" b="1" dirty="0" err="1" smtClean="0">
                <a:solidFill>
                  <a:schemeClr val="accent1"/>
                </a:solidFill>
                <a:latin typeface="+mj-ea"/>
                <a:ea typeface="+mj-ea"/>
              </a:rPr>
              <a:t>키프로티치</a:t>
            </a:r>
            <a:r>
              <a:rPr lang="en-US" altLang="ko-KR" b="1" dirty="0" smtClean="0">
                <a:solidFill>
                  <a:schemeClr val="accent1"/>
                </a:solidFill>
                <a:latin typeface="+mj-ea"/>
                <a:ea typeface="+mj-ea"/>
              </a:rPr>
              <a:t>(</a:t>
            </a:r>
            <a:r>
              <a:rPr lang="ko-KR" altLang="en-US" b="1" dirty="0" smtClean="0">
                <a:solidFill>
                  <a:schemeClr val="accent1"/>
                </a:solidFill>
                <a:latin typeface="+mj-ea"/>
                <a:ea typeface="+mj-ea"/>
              </a:rPr>
              <a:t>케냐</a:t>
            </a:r>
            <a:r>
              <a:rPr lang="en-US" altLang="ko-KR" b="1" dirty="0" smtClean="0">
                <a:solidFill>
                  <a:schemeClr val="accent1"/>
                </a:solidFill>
                <a:latin typeface="+mj-ea"/>
                <a:ea typeface="+mj-ea"/>
              </a:rPr>
              <a:t>)</a:t>
            </a:r>
            <a:r>
              <a:rPr lang="ko-KR" altLang="en-US" sz="1600" dirty="0" smtClean="0">
                <a:latin typeface="+mj-ea"/>
                <a:ea typeface="+mj-ea"/>
              </a:rPr>
              <a:t> </a:t>
            </a:r>
            <a:r>
              <a:rPr lang="en-US" altLang="ko-KR" sz="1600" dirty="0" smtClean="0">
                <a:latin typeface="+mj-ea"/>
                <a:ea typeface="+mj-ea"/>
              </a:rPr>
              <a:t>2013</a:t>
            </a:r>
            <a:r>
              <a:rPr lang="ko-KR" altLang="en-US" sz="1600" dirty="0" smtClean="0">
                <a:latin typeface="+mj-ea"/>
                <a:ea typeface="+mj-ea"/>
              </a:rPr>
              <a:t>년</a:t>
            </a:r>
            <a:r>
              <a:rPr lang="en-US" altLang="ko-KR" sz="1600" dirty="0" smtClean="0">
                <a:latin typeface="+mj-ea"/>
                <a:ea typeface="+mj-ea"/>
              </a:rPr>
              <a:t>9</a:t>
            </a:r>
            <a:r>
              <a:rPr lang="ko-KR" altLang="en-US" sz="1600" dirty="0" smtClean="0">
                <a:latin typeface="+mj-ea"/>
                <a:ea typeface="+mj-ea"/>
              </a:rPr>
              <a:t>월</a:t>
            </a:r>
            <a:r>
              <a:rPr lang="en-US" altLang="ko-KR" sz="1600" dirty="0" smtClean="0">
                <a:latin typeface="+mj-ea"/>
                <a:ea typeface="+mj-ea"/>
              </a:rPr>
              <a:t>29</a:t>
            </a:r>
            <a:r>
              <a:rPr lang="ko-KR" altLang="en-US" sz="1600" dirty="0" smtClean="0">
                <a:latin typeface="+mj-ea"/>
                <a:ea typeface="+mj-ea"/>
              </a:rPr>
              <a:t>일 </a:t>
            </a:r>
            <a:r>
              <a:rPr lang="en-US" altLang="ko-KR" sz="1600" dirty="0" smtClean="0">
                <a:latin typeface="+mj-ea"/>
                <a:ea typeface="+mj-ea"/>
              </a:rPr>
              <a:t>2013 </a:t>
            </a:r>
            <a:r>
              <a:rPr lang="ko-KR" altLang="en-US" sz="1600" dirty="0" smtClean="0">
                <a:latin typeface="+mj-ea"/>
                <a:ea typeface="+mj-ea"/>
              </a:rPr>
              <a:t>베를린마라톤 </a:t>
            </a:r>
            <a:r>
              <a:rPr lang="en-US" altLang="ko-KR" sz="1600" dirty="0" smtClean="0">
                <a:latin typeface="+mj-ea"/>
                <a:ea typeface="+mj-ea"/>
              </a:rPr>
              <a:t>42.195㎞ </a:t>
            </a:r>
            <a:r>
              <a:rPr lang="ko-KR" altLang="en-US" sz="1600" dirty="0" err="1" smtClean="0">
                <a:latin typeface="+mj-ea"/>
                <a:ea typeface="+mj-ea"/>
              </a:rPr>
              <a:t>풀코스</a:t>
            </a:r>
            <a:r>
              <a:rPr lang="ko-KR" altLang="en-US" sz="1600" dirty="0" smtClean="0">
                <a:latin typeface="+mj-ea"/>
                <a:ea typeface="+mj-ea"/>
              </a:rPr>
              <a:t> 레이스에서 </a:t>
            </a:r>
            <a:r>
              <a:rPr lang="ko-KR" altLang="en-US" sz="1600" b="1" dirty="0" smtClean="0">
                <a:latin typeface="+mj-ea"/>
                <a:ea typeface="+mj-ea"/>
              </a:rPr>
              <a:t>세계 신기록인 </a:t>
            </a:r>
            <a:r>
              <a:rPr lang="en-US" altLang="ko-KR" sz="1600" b="1" dirty="0" smtClean="0">
                <a:solidFill>
                  <a:srgbClr val="FF0000"/>
                </a:solidFill>
                <a:latin typeface="+mj-ea"/>
                <a:ea typeface="+mj-ea"/>
              </a:rPr>
              <a:t>2</a:t>
            </a:r>
            <a:r>
              <a:rPr lang="ko-KR" altLang="en-US" sz="1600" b="1" dirty="0" smtClean="0">
                <a:solidFill>
                  <a:srgbClr val="FF0000"/>
                </a:solidFill>
                <a:latin typeface="+mj-ea"/>
                <a:ea typeface="+mj-ea"/>
              </a:rPr>
              <a:t>시간</a:t>
            </a:r>
            <a:r>
              <a:rPr lang="en-US" altLang="ko-KR" sz="1600" b="1" dirty="0" smtClean="0">
                <a:solidFill>
                  <a:srgbClr val="FF0000"/>
                </a:solidFill>
                <a:latin typeface="+mj-ea"/>
                <a:ea typeface="+mj-ea"/>
              </a:rPr>
              <a:t>3</a:t>
            </a:r>
            <a:r>
              <a:rPr lang="ko-KR" altLang="en-US" sz="1600" b="1" dirty="0" smtClean="0">
                <a:solidFill>
                  <a:srgbClr val="FF0000"/>
                </a:solidFill>
                <a:latin typeface="+mj-ea"/>
                <a:ea typeface="+mj-ea"/>
              </a:rPr>
              <a:t>분</a:t>
            </a:r>
            <a:r>
              <a:rPr lang="en-US" altLang="ko-KR" sz="1600" b="1" dirty="0" smtClean="0">
                <a:solidFill>
                  <a:srgbClr val="FF0000"/>
                </a:solidFill>
                <a:latin typeface="+mj-ea"/>
                <a:ea typeface="+mj-ea"/>
              </a:rPr>
              <a:t>23</a:t>
            </a:r>
            <a:r>
              <a:rPr lang="ko-KR" altLang="en-US" sz="1600" b="1" dirty="0" smtClean="0">
                <a:solidFill>
                  <a:srgbClr val="FF0000"/>
                </a:solidFill>
                <a:latin typeface="+mj-ea"/>
                <a:ea typeface="+mj-ea"/>
              </a:rPr>
              <a:t>초로 </a:t>
            </a:r>
            <a:r>
              <a:rPr lang="ko-KR" altLang="en-US" sz="1600" dirty="0" smtClean="0">
                <a:latin typeface="+mj-ea"/>
                <a:ea typeface="+mj-ea"/>
              </a:rPr>
              <a:t>우승 차지</a:t>
            </a:r>
            <a:endParaRPr lang="ko-KR" altLang="en-US" sz="1400" dirty="0">
              <a:latin typeface="+mj-ea"/>
              <a:ea typeface="+mj-ea"/>
            </a:endParaRPr>
          </a:p>
        </p:txBody>
      </p:sp>
      <p:pic>
        <p:nvPicPr>
          <p:cNvPr id="157700" name="Picture 4" descr="http://upload.wikimedia.org/wikipedia/commons/5/5c/KC_Sohn.jpg"/>
          <p:cNvPicPr>
            <a:picLocks noChangeAspect="1" noChangeArrowheads="1"/>
          </p:cNvPicPr>
          <p:nvPr/>
        </p:nvPicPr>
        <p:blipFill>
          <a:blip r:embed="rId3" cstate="print"/>
          <a:srcRect/>
          <a:stretch>
            <a:fillRect/>
          </a:stretch>
        </p:blipFill>
        <p:spPr bwMode="auto">
          <a:xfrm>
            <a:off x="611560" y="1340768"/>
            <a:ext cx="2762250" cy="4295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직사각형 6"/>
          <p:cNvSpPr/>
          <p:nvPr/>
        </p:nvSpPr>
        <p:spPr>
          <a:xfrm>
            <a:off x="467544" y="5661248"/>
            <a:ext cx="3240360" cy="861774"/>
          </a:xfrm>
          <a:prstGeom prst="rect">
            <a:avLst/>
          </a:prstGeom>
        </p:spPr>
        <p:txBody>
          <a:bodyPr wrap="square">
            <a:spAutoFit/>
          </a:bodyPr>
          <a:lstStyle/>
          <a:p>
            <a:r>
              <a:rPr lang="ko-KR" altLang="en-US" b="1" dirty="0" smtClean="0">
                <a:solidFill>
                  <a:srgbClr val="0070C0"/>
                </a:solidFill>
                <a:latin typeface="+mj-ea"/>
                <a:ea typeface="+mj-ea"/>
              </a:rPr>
              <a:t>손기정 선수 </a:t>
            </a:r>
            <a:r>
              <a:rPr lang="en-US" altLang="ko-KR" sz="1600" b="1" dirty="0" smtClean="0">
                <a:latin typeface="+mj-ea"/>
                <a:ea typeface="+mj-ea"/>
              </a:rPr>
              <a:t>1936</a:t>
            </a:r>
            <a:r>
              <a:rPr lang="ko-KR" altLang="en-US" sz="1600" b="1" dirty="0" smtClean="0">
                <a:latin typeface="+mj-ea"/>
                <a:ea typeface="+mj-ea"/>
              </a:rPr>
              <a:t>년 베를린 </a:t>
            </a:r>
            <a:endParaRPr lang="en-US" altLang="ko-KR" sz="1600" b="1" dirty="0" smtClean="0">
              <a:latin typeface="+mj-ea"/>
              <a:ea typeface="+mj-ea"/>
            </a:endParaRPr>
          </a:p>
          <a:p>
            <a:r>
              <a:rPr lang="ko-KR" altLang="en-US" sz="1600" b="1" dirty="0" smtClean="0">
                <a:latin typeface="+mj-ea"/>
                <a:ea typeface="+mj-ea"/>
              </a:rPr>
              <a:t>올림픽에서 </a:t>
            </a:r>
            <a:r>
              <a:rPr lang="ko-KR" altLang="ko-KR" sz="1600" b="1" dirty="0" smtClean="0">
                <a:solidFill>
                  <a:srgbClr val="FF0000"/>
                </a:solidFill>
                <a:latin typeface="+mj-ea"/>
                <a:ea typeface="+mj-ea"/>
              </a:rPr>
              <a:t>2시간 29분19.2초</a:t>
            </a:r>
            <a:r>
              <a:rPr lang="ko-KR" altLang="en-US" sz="1600" b="1" dirty="0" smtClean="0">
                <a:solidFill>
                  <a:srgbClr val="FF0000"/>
                </a:solidFill>
                <a:latin typeface="+mj-ea"/>
                <a:ea typeface="+mj-ea"/>
              </a:rPr>
              <a:t>로 </a:t>
            </a:r>
            <a:r>
              <a:rPr lang="ko-KR" altLang="ko-KR" sz="1600" b="1" dirty="0" smtClean="0">
                <a:latin typeface="+mj-ea"/>
                <a:ea typeface="+mj-ea"/>
              </a:rPr>
              <a:t>당시 세계 신기록</a:t>
            </a:r>
            <a:r>
              <a:rPr lang="en-US" altLang="ko-KR" sz="1600" b="1" dirty="0" smtClean="0">
                <a:latin typeface="+mj-ea"/>
                <a:ea typeface="+mj-ea"/>
              </a:rPr>
              <a:t> </a:t>
            </a:r>
            <a:r>
              <a:rPr lang="ko-KR" altLang="en-US" sz="1600" b="1" dirty="0" smtClean="0">
                <a:latin typeface="+mj-ea"/>
                <a:ea typeface="+mj-ea"/>
              </a:rPr>
              <a:t>수립</a:t>
            </a:r>
            <a:endParaRPr lang="ko-KR" altLang="en-US" sz="1600" b="1" dirty="0">
              <a:latin typeface="+mj-ea"/>
              <a:ea typeface="+mj-ea"/>
            </a:endParaRPr>
          </a:p>
        </p:txBody>
      </p:sp>
      <p:sp>
        <p:nvSpPr>
          <p:cNvPr id="8" name="TextBox 7"/>
          <p:cNvSpPr txBox="1"/>
          <p:nvPr/>
        </p:nvSpPr>
        <p:spPr>
          <a:xfrm>
            <a:off x="1187624" y="179929"/>
            <a:ext cx="7919864" cy="600164"/>
          </a:xfrm>
          <a:prstGeom prst="rect">
            <a:avLst/>
          </a:prstGeom>
          <a:noFill/>
        </p:spPr>
        <p:txBody>
          <a:bodyPr wrap="square" rtlCol="0">
            <a:spAutoFit/>
            <a:scene3d>
              <a:camera prst="orthographicFront"/>
              <a:lightRig rig="threePt" dir="t"/>
            </a:scene3d>
            <a:sp3d extrusionH="57150">
              <a:bevelT w="38100" h="38100"/>
            </a:sp3d>
          </a:bodyPr>
          <a:lstStyle/>
          <a:p>
            <a:r>
              <a:rPr lang="ko-KR" altLang="en-US" sz="3200" b="1" dirty="0" smtClean="0">
                <a:solidFill>
                  <a:srgbClr val="0070C0"/>
                </a:solidFill>
              </a:rPr>
              <a:t>마라톤 세계 신기록 </a:t>
            </a:r>
            <a:r>
              <a:rPr lang="en-US" altLang="ko-KR" sz="3200" b="1" dirty="0" smtClean="0">
                <a:solidFill>
                  <a:srgbClr val="0070C0"/>
                </a:solidFill>
              </a:rPr>
              <a:t>Then &amp; Now</a:t>
            </a:r>
            <a:endParaRPr lang="ko-KR" altLang="en-US" sz="3200" b="1" dirty="0">
              <a:solidFill>
                <a:srgbClr val="0070C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2"/>
          <p:cNvSpPr txBox="1">
            <a:spLocks noChangeArrowheads="1"/>
          </p:cNvSpPr>
          <p:nvPr/>
        </p:nvSpPr>
        <p:spPr bwMode="auto">
          <a:xfrm>
            <a:off x="22528" y="908720"/>
            <a:ext cx="9144000" cy="1418145"/>
          </a:xfrm>
          <a:prstGeom prst="rect">
            <a:avLst/>
          </a:prstGeom>
          <a:noFill/>
          <a:ln w="9525">
            <a:noFill/>
            <a:miter lim="800000"/>
            <a:headEnd/>
            <a:tailEnd/>
          </a:ln>
          <a:effectLst/>
        </p:spPr>
        <p:txBody>
          <a:bodyPr>
            <a:spAutoFit/>
            <a:scene3d>
              <a:camera prst="orthographicFront"/>
              <a:lightRig rig="threePt" dir="t"/>
            </a:scene3d>
            <a:sp3d extrusionH="57150">
              <a:bevelT w="38100" h="38100"/>
            </a:sp3d>
          </a:bodyPr>
          <a:lstStyle/>
          <a:p>
            <a:pPr algn="ctr" fontAlgn="auto">
              <a:lnSpc>
                <a:spcPts val="4500"/>
              </a:lnSpc>
              <a:spcBef>
                <a:spcPct val="50000"/>
              </a:spcBef>
              <a:spcAft>
                <a:spcPts val="0"/>
              </a:spcAft>
              <a:defRPr/>
            </a:pPr>
            <a:r>
              <a:rPr kumimoji="0" lang="ko-KR" altLang="en-US" sz="4400" dirty="0" smtClean="0">
                <a:solidFill>
                  <a:schemeClr val="tx2">
                    <a:lumMod val="75000"/>
                  </a:schemeClr>
                </a:solidFill>
                <a:latin typeface="HY견고딕" pitchFamily="18" charset="-127"/>
                <a:ea typeface="HY견고딕" pitchFamily="18" charset="-127"/>
              </a:rPr>
              <a:t>암</a:t>
            </a:r>
            <a:r>
              <a:rPr kumimoji="0" lang="en-US" altLang="ko-KR" sz="4400" dirty="0" smtClean="0">
                <a:solidFill>
                  <a:schemeClr val="tx2">
                    <a:lumMod val="75000"/>
                  </a:schemeClr>
                </a:solidFill>
                <a:latin typeface="HY견고딕" pitchFamily="18" charset="-127"/>
                <a:ea typeface="HY견고딕" pitchFamily="18" charset="-127"/>
              </a:rPr>
              <a:t>(</a:t>
            </a:r>
            <a:r>
              <a:rPr kumimoji="0" lang="ko-KR" altLang="en-US" sz="4400" dirty="0" smtClean="0">
                <a:solidFill>
                  <a:schemeClr val="tx2">
                    <a:lumMod val="75000"/>
                  </a:schemeClr>
                </a:solidFill>
                <a:latin typeface="HY견고딕" pitchFamily="18" charset="-127"/>
                <a:ea typeface="HY견고딕" pitchFamily="18" charset="-127"/>
              </a:rPr>
              <a:t>癌</a:t>
            </a:r>
            <a:r>
              <a:rPr kumimoji="0" lang="en-US" altLang="ko-KR" sz="4400" dirty="0" smtClean="0">
                <a:solidFill>
                  <a:schemeClr val="tx2">
                    <a:lumMod val="75000"/>
                  </a:schemeClr>
                </a:solidFill>
                <a:latin typeface="HY견고딕" pitchFamily="18" charset="-127"/>
                <a:ea typeface="HY견고딕" pitchFamily="18" charset="-127"/>
              </a:rPr>
              <a:t>) </a:t>
            </a:r>
            <a:r>
              <a:rPr kumimoji="0" lang="ko-KR" altLang="en-US" sz="4400" dirty="0" smtClean="0">
                <a:solidFill>
                  <a:schemeClr val="tx2">
                    <a:lumMod val="75000"/>
                  </a:schemeClr>
                </a:solidFill>
                <a:latin typeface="HY견고딕" pitchFamily="18" charset="-127"/>
                <a:ea typeface="HY견고딕" pitchFamily="18" charset="-127"/>
              </a:rPr>
              <a:t>생각이 바</a:t>
            </a:r>
            <a:r>
              <a:rPr lang="ko-KR" altLang="en-US" sz="4400" dirty="0" smtClean="0">
                <a:solidFill>
                  <a:schemeClr val="tx2">
                    <a:lumMod val="75000"/>
                  </a:schemeClr>
                </a:solidFill>
                <a:latin typeface="HY견고딕" pitchFamily="18" charset="-127"/>
                <a:ea typeface="HY견고딕" pitchFamily="18" charset="-127"/>
              </a:rPr>
              <a:t>뀌</a:t>
            </a:r>
            <a:r>
              <a:rPr lang="ko-KR" altLang="en-US" sz="4400" dirty="0">
                <a:solidFill>
                  <a:schemeClr val="tx2">
                    <a:lumMod val="75000"/>
                  </a:schemeClr>
                </a:solidFill>
                <a:latin typeface="HY견고딕" pitchFamily="18" charset="-127"/>
                <a:ea typeface="HY견고딕" pitchFamily="18" charset="-127"/>
              </a:rPr>
              <a:t>면</a:t>
            </a:r>
            <a:r>
              <a:rPr kumimoji="0" lang="ko-KR" altLang="en-US" sz="4400" dirty="0" smtClean="0">
                <a:solidFill>
                  <a:schemeClr val="tx2">
                    <a:lumMod val="75000"/>
                  </a:schemeClr>
                </a:solidFill>
                <a:latin typeface="HY견고딕" pitchFamily="18" charset="-127"/>
                <a:ea typeface="HY견고딕" pitchFamily="18" charset="-127"/>
              </a:rPr>
              <a:t> 행복하다</a:t>
            </a:r>
            <a:endParaRPr kumimoji="0" lang="en-US" altLang="ko-KR" sz="4400" dirty="0" smtClean="0">
              <a:solidFill>
                <a:schemeClr val="tx2">
                  <a:lumMod val="75000"/>
                </a:schemeClr>
              </a:solidFill>
              <a:latin typeface="HY견고딕" pitchFamily="18" charset="-127"/>
              <a:ea typeface="HY견고딕" pitchFamily="18" charset="-127"/>
            </a:endParaRPr>
          </a:p>
          <a:p>
            <a:pPr algn="ctr" fontAlgn="auto">
              <a:lnSpc>
                <a:spcPts val="4500"/>
              </a:lnSpc>
              <a:spcBef>
                <a:spcPct val="50000"/>
              </a:spcBef>
              <a:spcAft>
                <a:spcPts val="0"/>
              </a:spcAft>
              <a:defRPr/>
            </a:pPr>
            <a:r>
              <a:rPr kumimoji="0" lang="en-US" altLang="ko-KR" sz="3200" dirty="0" smtClean="0">
                <a:solidFill>
                  <a:schemeClr val="tx2">
                    <a:lumMod val="75000"/>
                  </a:schemeClr>
                </a:solidFill>
                <a:latin typeface="HY견고딕" pitchFamily="18" charset="-127"/>
                <a:ea typeface="HY견고딕" pitchFamily="18" charset="-127"/>
              </a:rPr>
              <a:t>- </a:t>
            </a:r>
            <a:r>
              <a:rPr kumimoji="0" lang="ko-KR" altLang="en-US" sz="3200" dirty="0" smtClean="0">
                <a:solidFill>
                  <a:schemeClr val="tx2">
                    <a:lumMod val="75000"/>
                  </a:schemeClr>
                </a:solidFill>
                <a:latin typeface="HY견고딕" pitchFamily="18" charset="-127"/>
                <a:ea typeface="HY견고딕" pitchFamily="18" charset="-127"/>
              </a:rPr>
              <a:t>새로운 </a:t>
            </a:r>
            <a:r>
              <a:rPr kumimoji="0" lang="ko-KR" altLang="en-US" sz="3200" dirty="0" err="1" smtClean="0">
                <a:solidFill>
                  <a:schemeClr val="tx2">
                    <a:lumMod val="75000"/>
                  </a:schemeClr>
                </a:solidFill>
                <a:latin typeface="HY견고딕" pitchFamily="18" charset="-127"/>
                <a:ea typeface="HY견고딕" pitchFamily="18" charset="-127"/>
              </a:rPr>
              <a:t>암치료</a:t>
            </a:r>
            <a:r>
              <a:rPr kumimoji="0" lang="ko-KR" altLang="en-US" sz="3200" dirty="0" smtClean="0">
                <a:solidFill>
                  <a:schemeClr val="tx2">
                    <a:lumMod val="75000"/>
                  </a:schemeClr>
                </a:solidFill>
                <a:latin typeface="HY견고딕" pitchFamily="18" charset="-127"/>
                <a:ea typeface="HY견고딕" pitchFamily="18" charset="-127"/>
              </a:rPr>
              <a:t> 문화 </a:t>
            </a:r>
            <a:r>
              <a:rPr kumimoji="0" lang="en-US" altLang="ko-KR" sz="3200" dirty="0" smtClean="0">
                <a:solidFill>
                  <a:schemeClr val="tx2">
                    <a:lumMod val="75000"/>
                  </a:schemeClr>
                </a:solidFill>
                <a:latin typeface="HY견고딕" pitchFamily="18" charset="-127"/>
                <a:ea typeface="HY견고딕" pitchFamily="18" charset="-127"/>
              </a:rPr>
              <a:t>-</a:t>
            </a:r>
            <a:endParaRPr kumimoji="0" lang="en-US" altLang="ko-KR" sz="3200" dirty="0">
              <a:solidFill>
                <a:schemeClr val="tx2">
                  <a:lumMod val="75000"/>
                </a:schemeClr>
              </a:solidFill>
              <a:latin typeface="HY견고딕" pitchFamily="18" charset="-127"/>
              <a:ea typeface="HY견고딕" pitchFamily="18" charset="-127"/>
            </a:endParaRPr>
          </a:p>
        </p:txBody>
      </p:sp>
      <p:pic>
        <p:nvPicPr>
          <p:cNvPr id="9" name="그림 3" descr="DSC00715.JPG"/>
          <p:cNvPicPr>
            <a:picLocks noChangeAspect="1"/>
          </p:cNvPicPr>
          <p:nvPr/>
        </p:nvPicPr>
        <p:blipFill>
          <a:blip r:embed="rId3" cstate="print"/>
          <a:srcRect/>
          <a:stretch>
            <a:fillRect/>
          </a:stretch>
        </p:blipFill>
        <p:spPr bwMode="auto">
          <a:xfrm>
            <a:off x="2040066" y="2492896"/>
            <a:ext cx="5124222" cy="3842743"/>
          </a:xfrm>
          <a:prstGeom prst="rect">
            <a:avLst/>
          </a:prstGeom>
          <a:ln>
            <a:noFill/>
          </a:ln>
          <a:effectLst>
            <a:softEdge rad="112500"/>
          </a:effectLst>
        </p:spPr>
      </p:pic>
    </p:spTree>
    <p:extLst>
      <p:ext uri="{BB962C8B-B14F-4D97-AF65-F5344CB8AC3E}">
        <p14:creationId xmlns:p14="http://schemas.microsoft.com/office/powerpoint/2010/main" val="25881844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0" y="260648"/>
            <a:ext cx="9144000" cy="769441"/>
          </a:xfrm>
          <a:prstGeom prst="rect">
            <a:avLst/>
          </a:prstGeom>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latinLnBrk="0">
              <a:lnSpc>
                <a:spcPct val="110000"/>
              </a:lnSpc>
              <a:buClr>
                <a:srgbClr val="94CAE8"/>
              </a:buClr>
              <a:buSzPct val="90000"/>
              <a:buFont typeface="Wingdings" pitchFamily="2" charset="2"/>
              <a:buNone/>
              <a:defRPr/>
            </a:pPr>
            <a:r>
              <a:rPr lang="ko-KR" altLang="en-US" sz="4000" b="1" kern="0" dirty="0">
                <a:ln w="11430"/>
                <a:solidFill>
                  <a:srgbClr val="FFCC00"/>
                </a:solidFill>
                <a:effectLst>
                  <a:outerShdw blurRad="50800" dist="39000" dir="5460000" algn="tl">
                    <a:srgbClr val="000000">
                      <a:alpha val="38000"/>
                    </a:srgbClr>
                  </a:outerShdw>
                </a:effectLst>
                <a:latin typeface="휴먼엑스포" pitchFamily="18" charset="-127"/>
                <a:ea typeface="휴먼엑스포" pitchFamily="18" charset="-127"/>
              </a:rPr>
              <a:t>인사말의 변천</a:t>
            </a:r>
          </a:p>
        </p:txBody>
      </p:sp>
      <p:sp>
        <p:nvSpPr>
          <p:cNvPr id="9219" name="Text Box 3"/>
          <p:cNvSpPr txBox="1">
            <a:spLocks noChangeArrowheads="1"/>
          </p:cNvSpPr>
          <p:nvPr/>
        </p:nvSpPr>
        <p:spPr bwMode="auto">
          <a:xfrm>
            <a:off x="928688" y="1196975"/>
            <a:ext cx="5699702" cy="4985980"/>
          </a:xfrm>
          <a:prstGeom prst="rect">
            <a:avLst/>
          </a:prstGeom>
          <a:noFill/>
          <a:ln w="9525">
            <a:noFill/>
            <a:miter lim="800000"/>
            <a:headEnd/>
            <a:tailEnd/>
          </a:ln>
          <a:effectLst/>
        </p:spPr>
        <p:txBody>
          <a:bodyPr wrap="none">
            <a:spAutoFit/>
          </a:bodyPr>
          <a:lstStyle/>
          <a:p>
            <a:pPr fontAlgn="base">
              <a:spcBef>
                <a:spcPct val="0"/>
              </a:spcBef>
              <a:spcAft>
                <a:spcPct val="0"/>
              </a:spcAft>
              <a:defRPr/>
            </a:pPr>
            <a:r>
              <a:rPr kumimoji="1" lang="en-US" altLang="ko-KR" sz="3200" b="1" dirty="0">
                <a:solidFill>
                  <a:srgbClr val="0A2068"/>
                </a:solidFill>
                <a:effectLst>
                  <a:outerShdw blurRad="38100" dist="38100" dir="2700000" algn="tl">
                    <a:srgbClr val="000000">
                      <a:alpha val="43137"/>
                    </a:srgbClr>
                  </a:outerShdw>
                </a:effectLst>
                <a:latin typeface="맑은 고딕" pitchFamily="50" charset="-127"/>
                <a:ea typeface="맑은 고딕" pitchFamily="50" charset="-127"/>
              </a:rPr>
              <a:t>  </a:t>
            </a:r>
            <a:r>
              <a:rPr kumimoji="1" lang="ko-KR" altLang="en-US" sz="3200" b="1" dirty="0">
                <a:solidFill>
                  <a:srgbClr val="0A2068"/>
                </a:solidFill>
                <a:effectLst>
                  <a:outerShdw blurRad="38100" dist="38100" dir="2700000" algn="tl">
                    <a:srgbClr val="000000">
                      <a:alpha val="43137"/>
                    </a:srgbClr>
                  </a:outerShdw>
                </a:effectLst>
                <a:latin typeface="맑은 고딕" pitchFamily="50" charset="-127"/>
                <a:ea typeface="맑은 고딕" pitchFamily="50" charset="-127"/>
              </a:rPr>
              <a:t>진지 잡수셨습니까</a:t>
            </a:r>
            <a:r>
              <a:rPr kumimoji="1" lang="en-US" altLang="ko-KR" sz="3200" b="1" dirty="0" smtClean="0">
                <a:solidFill>
                  <a:srgbClr val="0A2068"/>
                </a:solidFill>
                <a:effectLst>
                  <a:outerShdw blurRad="38100" dist="38100" dir="2700000" algn="tl">
                    <a:srgbClr val="000000">
                      <a:alpha val="43137"/>
                    </a:srgbClr>
                  </a:outerShdw>
                </a:effectLst>
                <a:latin typeface="맑은 고딕" pitchFamily="50" charset="-127"/>
                <a:ea typeface="맑은 고딕" pitchFamily="50" charset="-127"/>
              </a:rPr>
              <a:t>?</a:t>
            </a:r>
          </a:p>
          <a:p>
            <a:pPr fontAlgn="base">
              <a:spcBef>
                <a:spcPct val="0"/>
              </a:spcBef>
              <a:spcAft>
                <a:spcPct val="0"/>
              </a:spcAft>
              <a:defRPr/>
            </a:pPr>
            <a:r>
              <a:rPr kumimoji="1" lang="en-US" altLang="ko-KR" sz="3200" b="1" dirty="0">
                <a:solidFill>
                  <a:srgbClr val="0A2068"/>
                </a:solidFill>
                <a:effectLst>
                  <a:outerShdw blurRad="38100" dist="38100" dir="2700000" algn="tl">
                    <a:srgbClr val="000000">
                      <a:alpha val="43137"/>
                    </a:srgbClr>
                  </a:outerShdw>
                </a:effectLst>
                <a:latin typeface="맑은 고딕" pitchFamily="50" charset="-127"/>
                <a:ea typeface="맑은 고딕" pitchFamily="50" charset="-127"/>
                <a:cs typeface="함초롬돋움" pitchFamily="18" charset="-127"/>
              </a:rPr>
              <a:t> </a:t>
            </a:r>
            <a:r>
              <a:rPr kumimoji="1" lang="en-US" altLang="ko-KR" sz="3200" b="1" dirty="0" smtClean="0">
                <a:solidFill>
                  <a:srgbClr val="0A2068"/>
                </a:solidFill>
                <a:effectLst>
                  <a:outerShdw blurRad="38100" dist="38100" dir="2700000" algn="tl">
                    <a:srgbClr val="000000">
                      <a:alpha val="43137"/>
                    </a:srgbClr>
                  </a:outerShdw>
                </a:effectLst>
                <a:latin typeface="맑은 고딕" pitchFamily="50" charset="-127"/>
                <a:ea typeface="맑은 고딕" pitchFamily="50" charset="-127"/>
                <a:cs typeface="함초롬돋움" pitchFamily="18" charset="-127"/>
              </a:rPr>
              <a:t>  </a:t>
            </a:r>
            <a:r>
              <a:rPr kumimoji="1" lang="en-US" altLang="ko-KR" sz="3000" b="1" dirty="0" smtClean="0">
                <a:solidFill>
                  <a:srgbClr val="0A2068"/>
                </a:solidFill>
                <a:effectLst>
                  <a:outerShdw blurRad="38100" dist="38100" dir="2700000" algn="tl">
                    <a:srgbClr val="000000">
                      <a:alpha val="43137"/>
                    </a:srgbClr>
                  </a:outerShdw>
                </a:effectLst>
                <a:latin typeface="Adobe Caslon Pro" pitchFamily="18" charset="0"/>
                <a:ea typeface="함초롬돋움" pitchFamily="18" charset="-127"/>
                <a:cs typeface="함초롬돋움" pitchFamily="18" charset="-127"/>
              </a:rPr>
              <a:t>(Have </a:t>
            </a:r>
            <a:r>
              <a:rPr kumimoji="1" lang="en-US" altLang="ko-KR" sz="3000" b="1" dirty="0">
                <a:solidFill>
                  <a:srgbClr val="0A2068"/>
                </a:solidFill>
                <a:effectLst>
                  <a:outerShdw blurRad="38100" dist="38100" dir="2700000" algn="tl">
                    <a:srgbClr val="000000">
                      <a:alpha val="43137"/>
                    </a:srgbClr>
                  </a:outerShdw>
                </a:effectLst>
                <a:latin typeface="Adobe Caslon Pro" pitchFamily="18" charset="0"/>
                <a:ea typeface="함초롬돋움" pitchFamily="18" charset="-127"/>
                <a:cs typeface="함초롬돋움" pitchFamily="18" charset="-127"/>
              </a:rPr>
              <a:t>you eaten any foods</a:t>
            </a:r>
            <a:r>
              <a:rPr kumimoji="1" lang="en-US" altLang="ko-KR" sz="3000" b="1" dirty="0" smtClean="0">
                <a:solidFill>
                  <a:srgbClr val="0A2068"/>
                </a:solidFill>
                <a:effectLst>
                  <a:outerShdw blurRad="38100" dist="38100" dir="2700000" algn="tl">
                    <a:srgbClr val="000000">
                      <a:alpha val="43137"/>
                    </a:srgbClr>
                  </a:outerShdw>
                </a:effectLst>
                <a:latin typeface="Adobe Caslon Pro" pitchFamily="18" charset="0"/>
                <a:ea typeface="함초롬돋움" pitchFamily="18" charset="-127"/>
                <a:cs typeface="함초롬돋움" pitchFamily="18" charset="-127"/>
              </a:rPr>
              <a:t>?)</a:t>
            </a:r>
          </a:p>
          <a:p>
            <a:pPr fontAlgn="base">
              <a:spcBef>
                <a:spcPct val="0"/>
              </a:spcBef>
              <a:spcAft>
                <a:spcPct val="0"/>
              </a:spcAft>
              <a:defRPr/>
            </a:pPr>
            <a:endParaRPr kumimoji="1" lang="ko-KR" altLang="en-US" sz="1500" b="1" dirty="0">
              <a:solidFill>
                <a:srgbClr val="0A2068"/>
              </a:solidFill>
              <a:effectLst>
                <a:outerShdw blurRad="38100" dist="38100" dir="2700000" algn="tl">
                  <a:srgbClr val="000000">
                    <a:alpha val="43137"/>
                  </a:srgbClr>
                </a:outerShdw>
              </a:effectLst>
              <a:latin typeface="Adobe Caslon Pro" pitchFamily="18" charset="0"/>
              <a:ea typeface="함초롬돋움" pitchFamily="18" charset="-127"/>
              <a:cs typeface="함초롬돋움" pitchFamily="18" charset="-127"/>
            </a:endParaRPr>
          </a:p>
          <a:p>
            <a:pPr fontAlgn="base">
              <a:spcBef>
                <a:spcPct val="0"/>
              </a:spcBef>
              <a:spcAft>
                <a:spcPct val="0"/>
              </a:spcAft>
              <a:defRPr/>
            </a:pPr>
            <a:r>
              <a:rPr kumimoji="1" lang="ko-KR" altLang="en-US" sz="3200" b="1" dirty="0">
                <a:solidFill>
                  <a:srgbClr val="0A2068"/>
                </a:solidFill>
                <a:effectLst>
                  <a:outerShdw blurRad="38100" dist="38100" dir="2700000" algn="tl">
                    <a:srgbClr val="000000">
                      <a:alpha val="43137"/>
                    </a:srgbClr>
                  </a:outerShdw>
                </a:effectLst>
                <a:latin typeface="맑은 고딕" pitchFamily="50" charset="-127"/>
                <a:ea typeface="맑은 고딕" pitchFamily="50" charset="-127"/>
              </a:rPr>
              <a:t>  밤새 안녕하셨습니까</a:t>
            </a:r>
            <a:r>
              <a:rPr kumimoji="1" lang="en-US" altLang="ko-KR" sz="3200" b="1" dirty="0">
                <a:solidFill>
                  <a:srgbClr val="0A2068"/>
                </a:solidFill>
                <a:effectLst>
                  <a:outerShdw blurRad="38100" dist="38100" dir="2700000" algn="tl">
                    <a:srgbClr val="000000">
                      <a:alpha val="43137"/>
                    </a:srgbClr>
                  </a:outerShdw>
                </a:effectLst>
                <a:latin typeface="맑은 고딕" pitchFamily="50" charset="-127"/>
                <a:ea typeface="맑은 고딕" pitchFamily="50" charset="-127"/>
              </a:rPr>
              <a:t>? </a:t>
            </a:r>
            <a:endParaRPr kumimoji="1" lang="en-US" altLang="ko-KR" sz="3200" b="1" dirty="0" smtClean="0">
              <a:solidFill>
                <a:srgbClr val="0A2068"/>
              </a:solidFill>
              <a:effectLst>
                <a:outerShdw blurRad="38100" dist="38100" dir="2700000" algn="tl">
                  <a:srgbClr val="000000">
                    <a:alpha val="43137"/>
                  </a:srgbClr>
                </a:outerShdw>
              </a:effectLst>
              <a:latin typeface="맑은 고딕" pitchFamily="50" charset="-127"/>
              <a:ea typeface="맑은 고딕" pitchFamily="50" charset="-127"/>
            </a:endParaRPr>
          </a:p>
          <a:p>
            <a:pPr fontAlgn="base">
              <a:spcBef>
                <a:spcPct val="0"/>
              </a:spcBef>
              <a:spcAft>
                <a:spcPct val="0"/>
              </a:spcAft>
              <a:defRPr/>
            </a:pPr>
            <a:r>
              <a:rPr kumimoji="1" lang="en-US" altLang="ko-KR" sz="3200" b="1" dirty="0">
                <a:solidFill>
                  <a:srgbClr val="0A2068"/>
                </a:solidFill>
                <a:effectLst>
                  <a:outerShdw blurRad="38100" dist="38100" dir="2700000" algn="tl">
                    <a:srgbClr val="000000">
                      <a:alpha val="43137"/>
                    </a:srgbClr>
                  </a:outerShdw>
                </a:effectLst>
                <a:latin typeface="맑은 고딕" pitchFamily="50" charset="-127"/>
                <a:ea typeface="맑은 고딕" pitchFamily="50" charset="-127"/>
                <a:cs typeface="함초롬돋움" pitchFamily="18" charset="-127"/>
              </a:rPr>
              <a:t> </a:t>
            </a:r>
            <a:r>
              <a:rPr kumimoji="1" lang="en-US" altLang="ko-KR" sz="3200" b="1" dirty="0" smtClean="0">
                <a:solidFill>
                  <a:srgbClr val="0A2068"/>
                </a:solidFill>
                <a:effectLst>
                  <a:outerShdw blurRad="38100" dist="38100" dir="2700000" algn="tl">
                    <a:srgbClr val="000000">
                      <a:alpha val="43137"/>
                    </a:srgbClr>
                  </a:outerShdw>
                </a:effectLst>
                <a:latin typeface="맑은 고딕" pitchFamily="50" charset="-127"/>
                <a:ea typeface="맑은 고딕" pitchFamily="50" charset="-127"/>
                <a:cs typeface="함초롬돋움" pitchFamily="18" charset="-127"/>
              </a:rPr>
              <a:t>  </a:t>
            </a:r>
            <a:r>
              <a:rPr kumimoji="1" lang="en-US" altLang="ko-KR" sz="3000" b="1" dirty="0" smtClean="0">
                <a:solidFill>
                  <a:srgbClr val="0A2068"/>
                </a:solidFill>
                <a:effectLst>
                  <a:outerShdw blurRad="38100" dist="38100" dir="2700000" algn="tl">
                    <a:srgbClr val="000000">
                      <a:alpha val="43137"/>
                    </a:srgbClr>
                  </a:outerShdw>
                </a:effectLst>
                <a:latin typeface="Adobe Caslon Pro" pitchFamily="18" charset="0"/>
                <a:ea typeface="함초롬돋움" pitchFamily="18" charset="-127"/>
                <a:cs typeface="함초롬돋움" pitchFamily="18" charset="-127"/>
              </a:rPr>
              <a:t>(Was </a:t>
            </a:r>
            <a:r>
              <a:rPr kumimoji="1" lang="en-US" altLang="ko-KR" sz="3000" b="1" dirty="0">
                <a:solidFill>
                  <a:srgbClr val="0A2068"/>
                </a:solidFill>
                <a:effectLst>
                  <a:outerShdw blurRad="38100" dist="38100" dir="2700000" algn="tl">
                    <a:srgbClr val="000000">
                      <a:alpha val="43137"/>
                    </a:srgbClr>
                  </a:outerShdw>
                </a:effectLst>
                <a:latin typeface="Adobe Caslon Pro" pitchFamily="18" charset="0"/>
                <a:ea typeface="함초롬돋움" pitchFamily="18" charset="-127"/>
                <a:cs typeface="함초롬돋움" pitchFamily="18" charset="-127"/>
              </a:rPr>
              <a:t>everything OK last night</a:t>
            </a:r>
            <a:r>
              <a:rPr kumimoji="1" lang="en-US" altLang="ko-KR" sz="3000" b="1" dirty="0" smtClean="0">
                <a:solidFill>
                  <a:srgbClr val="0A2068"/>
                </a:solidFill>
                <a:effectLst>
                  <a:outerShdw blurRad="38100" dist="38100" dir="2700000" algn="tl">
                    <a:srgbClr val="000000">
                      <a:alpha val="43137"/>
                    </a:srgbClr>
                  </a:outerShdw>
                </a:effectLst>
                <a:latin typeface="Adobe Caslon Pro" pitchFamily="18" charset="0"/>
                <a:ea typeface="함초롬돋움" pitchFamily="18" charset="-127"/>
                <a:cs typeface="함초롬돋움" pitchFamily="18" charset="-127"/>
              </a:rPr>
              <a:t>?)</a:t>
            </a:r>
            <a:endParaRPr kumimoji="1" lang="ko-KR" altLang="en-US" sz="3000" b="1" dirty="0">
              <a:solidFill>
                <a:srgbClr val="0A2068"/>
              </a:solidFill>
              <a:effectLst>
                <a:outerShdw blurRad="38100" dist="38100" dir="2700000" algn="tl">
                  <a:srgbClr val="000000">
                    <a:alpha val="43137"/>
                  </a:srgbClr>
                </a:outerShdw>
              </a:effectLst>
              <a:latin typeface="Adobe Caslon Pro" pitchFamily="18" charset="0"/>
              <a:ea typeface="함초롬돋움" pitchFamily="18" charset="-127"/>
              <a:cs typeface="함초롬돋움" pitchFamily="18" charset="-127"/>
            </a:endParaRPr>
          </a:p>
          <a:p>
            <a:pPr fontAlgn="base">
              <a:spcBef>
                <a:spcPct val="0"/>
              </a:spcBef>
              <a:spcAft>
                <a:spcPct val="0"/>
              </a:spcAft>
              <a:defRPr/>
            </a:pPr>
            <a:r>
              <a:rPr kumimoji="1" lang="ko-KR" altLang="en-US" sz="3200" b="1" dirty="0">
                <a:solidFill>
                  <a:srgbClr val="0A2068"/>
                </a:solidFill>
                <a:effectLst>
                  <a:outerShdw blurRad="38100" dist="38100" dir="2700000" algn="tl">
                    <a:srgbClr val="000000">
                      <a:alpha val="43137"/>
                    </a:srgbClr>
                  </a:outerShdw>
                </a:effectLst>
                <a:latin typeface="맑은 고딕" pitchFamily="50" charset="-127"/>
                <a:ea typeface="맑은 고딕" pitchFamily="50" charset="-127"/>
              </a:rPr>
              <a:t>  </a:t>
            </a:r>
            <a:endParaRPr kumimoji="1" lang="en-US" altLang="ko-KR" sz="1500" b="1" dirty="0" smtClean="0">
              <a:solidFill>
                <a:srgbClr val="0A2068"/>
              </a:solidFill>
              <a:effectLst>
                <a:outerShdw blurRad="38100" dist="38100" dir="2700000" algn="tl">
                  <a:srgbClr val="000000">
                    <a:alpha val="43137"/>
                  </a:srgbClr>
                </a:outerShdw>
              </a:effectLst>
              <a:latin typeface="맑은 고딕" pitchFamily="50" charset="-127"/>
              <a:ea typeface="맑은 고딕" pitchFamily="50" charset="-127"/>
            </a:endParaRPr>
          </a:p>
          <a:p>
            <a:pPr fontAlgn="base">
              <a:spcBef>
                <a:spcPct val="0"/>
              </a:spcBef>
              <a:spcAft>
                <a:spcPct val="0"/>
              </a:spcAft>
              <a:defRPr/>
            </a:pPr>
            <a:r>
              <a:rPr kumimoji="1" lang="ko-KR" altLang="en-US" sz="3200" b="1" dirty="0" smtClean="0">
                <a:solidFill>
                  <a:srgbClr val="0A2068"/>
                </a:solidFill>
                <a:effectLst>
                  <a:outerShdw blurRad="38100" dist="38100" dir="2700000" algn="tl">
                    <a:srgbClr val="000000">
                      <a:alpha val="43137"/>
                    </a:srgbClr>
                  </a:outerShdw>
                </a:effectLst>
                <a:latin typeface="맑은 고딕" pitchFamily="50" charset="-127"/>
                <a:ea typeface="맑은 고딕" pitchFamily="50" charset="-127"/>
              </a:rPr>
              <a:t>  좋은 아침입니다</a:t>
            </a:r>
            <a:r>
              <a:rPr kumimoji="1" lang="en-US" altLang="ko-KR" sz="3200" b="1" dirty="0" smtClean="0">
                <a:solidFill>
                  <a:srgbClr val="0A2068"/>
                </a:solidFill>
                <a:effectLst>
                  <a:outerShdw blurRad="38100" dist="38100" dir="2700000" algn="tl">
                    <a:srgbClr val="000000">
                      <a:alpha val="43137"/>
                    </a:srgbClr>
                  </a:outerShdw>
                </a:effectLst>
                <a:latin typeface="맑은 고딕" pitchFamily="50" charset="-127"/>
                <a:ea typeface="맑은 고딕" pitchFamily="50" charset="-127"/>
              </a:rPr>
              <a:t>  </a:t>
            </a:r>
            <a:endParaRPr kumimoji="1" lang="en-US" altLang="ko-KR" sz="3200" b="1" dirty="0">
              <a:solidFill>
                <a:srgbClr val="0A2068"/>
              </a:solidFill>
              <a:effectLst>
                <a:outerShdw blurRad="38100" dist="38100" dir="2700000" algn="tl">
                  <a:srgbClr val="000000">
                    <a:alpha val="43137"/>
                  </a:srgbClr>
                </a:outerShdw>
              </a:effectLst>
              <a:latin typeface="맑은 고딕" pitchFamily="50" charset="-127"/>
              <a:ea typeface="맑은 고딕" pitchFamily="50" charset="-127"/>
            </a:endParaRPr>
          </a:p>
          <a:p>
            <a:pPr fontAlgn="base">
              <a:spcBef>
                <a:spcPct val="0"/>
              </a:spcBef>
              <a:spcAft>
                <a:spcPct val="0"/>
              </a:spcAft>
              <a:defRPr/>
            </a:pPr>
            <a:r>
              <a:rPr kumimoji="1" lang="en-US" altLang="ko-KR" sz="3200" b="1" dirty="0">
                <a:solidFill>
                  <a:srgbClr val="0A2068"/>
                </a:solidFill>
                <a:effectLst>
                  <a:outerShdw blurRad="38100" dist="38100" dir="2700000" algn="tl">
                    <a:srgbClr val="000000">
                      <a:alpha val="43137"/>
                    </a:srgbClr>
                  </a:outerShdw>
                </a:effectLst>
                <a:latin typeface="맑은 고딕" pitchFamily="50" charset="-127"/>
                <a:ea typeface="맑은 고딕" pitchFamily="50" charset="-127"/>
              </a:rPr>
              <a:t>   </a:t>
            </a:r>
            <a:r>
              <a:rPr kumimoji="1" lang="en-US" altLang="ko-KR" sz="3000" b="1" dirty="0" smtClean="0">
                <a:solidFill>
                  <a:srgbClr val="0A2068"/>
                </a:solidFill>
                <a:effectLst>
                  <a:outerShdw blurRad="38100" dist="38100" dir="2700000" algn="tl">
                    <a:srgbClr val="000000">
                      <a:alpha val="43137"/>
                    </a:srgbClr>
                  </a:outerShdw>
                </a:effectLst>
                <a:latin typeface="Adobe Caslon Pro" pitchFamily="18" charset="0"/>
                <a:ea typeface="함초롬돋움" pitchFamily="18" charset="-127"/>
                <a:cs typeface="함초롬돋움" pitchFamily="18" charset="-127"/>
              </a:rPr>
              <a:t>(Good morning)</a:t>
            </a:r>
            <a:endParaRPr kumimoji="1" lang="en-US" altLang="ko-KR" sz="1500" b="1" dirty="0" smtClean="0">
              <a:solidFill>
                <a:srgbClr val="0A2068"/>
              </a:solidFill>
              <a:effectLst>
                <a:outerShdw blurRad="38100" dist="38100" dir="2700000" algn="tl">
                  <a:srgbClr val="000000">
                    <a:alpha val="43137"/>
                  </a:srgbClr>
                </a:outerShdw>
              </a:effectLst>
              <a:latin typeface="Adobe Caslon Pro" pitchFamily="18" charset="0"/>
              <a:ea typeface="함초롬돋움" pitchFamily="18" charset="-127"/>
              <a:cs typeface="함초롬돋움" pitchFamily="18" charset="-127"/>
            </a:endParaRPr>
          </a:p>
          <a:p>
            <a:pPr fontAlgn="base">
              <a:spcBef>
                <a:spcPct val="0"/>
              </a:spcBef>
              <a:spcAft>
                <a:spcPct val="0"/>
              </a:spcAft>
              <a:defRPr/>
            </a:pPr>
            <a:endParaRPr kumimoji="1" lang="ko-KR" altLang="en-US" sz="1500" b="1" dirty="0">
              <a:solidFill>
                <a:srgbClr val="0A2068"/>
              </a:solidFill>
              <a:effectLst>
                <a:outerShdw blurRad="38100" dist="38100" dir="2700000" algn="tl">
                  <a:srgbClr val="000000">
                    <a:alpha val="43137"/>
                  </a:srgbClr>
                </a:outerShdw>
              </a:effectLst>
              <a:latin typeface="Adobe Caslon Pro" pitchFamily="18" charset="0"/>
              <a:ea typeface="함초롬돋움" pitchFamily="18" charset="-127"/>
              <a:cs typeface="함초롬돋움" pitchFamily="18" charset="-127"/>
            </a:endParaRPr>
          </a:p>
          <a:p>
            <a:pPr fontAlgn="base">
              <a:spcBef>
                <a:spcPct val="0"/>
              </a:spcBef>
              <a:spcAft>
                <a:spcPct val="0"/>
              </a:spcAft>
              <a:defRPr/>
            </a:pPr>
            <a:r>
              <a:rPr kumimoji="1" lang="ko-KR" altLang="en-US" sz="3200" b="1" dirty="0">
                <a:solidFill>
                  <a:srgbClr val="0A2068"/>
                </a:solidFill>
                <a:effectLst>
                  <a:outerShdw blurRad="38100" dist="38100" dir="2700000" algn="tl">
                    <a:srgbClr val="000000">
                      <a:alpha val="43137"/>
                    </a:srgbClr>
                  </a:outerShdw>
                </a:effectLst>
                <a:latin typeface="맑은 고딕" pitchFamily="50" charset="-127"/>
                <a:ea typeface="맑은 고딕" pitchFamily="50" charset="-127"/>
              </a:rPr>
              <a:t>  좋은 하루 </a:t>
            </a:r>
            <a:r>
              <a:rPr kumimoji="1" lang="ko-KR" altLang="en-US" sz="3200" b="1" dirty="0" smtClean="0">
                <a:solidFill>
                  <a:srgbClr val="0A2068"/>
                </a:solidFill>
                <a:effectLst>
                  <a:outerShdw blurRad="38100" dist="38100" dir="2700000" algn="tl">
                    <a:srgbClr val="000000">
                      <a:alpha val="43137"/>
                    </a:srgbClr>
                  </a:outerShdw>
                </a:effectLst>
                <a:latin typeface="맑은 고딕" pitchFamily="50" charset="-127"/>
                <a:ea typeface="맑은 고딕" pitchFamily="50" charset="-127"/>
              </a:rPr>
              <a:t>되세요</a:t>
            </a:r>
            <a:r>
              <a:rPr kumimoji="1" lang="en-US" altLang="ko-KR" sz="3200" b="1" dirty="0" smtClean="0">
                <a:solidFill>
                  <a:srgbClr val="0A2068"/>
                </a:solidFill>
                <a:effectLst>
                  <a:outerShdw blurRad="38100" dist="38100" dir="2700000" algn="tl">
                    <a:srgbClr val="000000">
                      <a:alpha val="43137"/>
                    </a:srgbClr>
                  </a:outerShdw>
                </a:effectLst>
                <a:latin typeface="맑은 고딕" pitchFamily="50" charset="-127"/>
                <a:ea typeface="맑은 고딕" pitchFamily="50" charset="-127"/>
              </a:rPr>
              <a:t> </a:t>
            </a:r>
            <a:endParaRPr kumimoji="1" lang="en-US" altLang="ko-KR" sz="3200" b="1" dirty="0">
              <a:solidFill>
                <a:srgbClr val="0A2068"/>
              </a:solidFill>
              <a:effectLst>
                <a:outerShdw blurRad="38100" dist="38100" dir="2700000" algn="tl">
                  <a:srgbClr val="000000">
                    <a:alpha val="43137"/>
                  </a:srgbClr>
                </a:outerShdw>
              </a:effectLst>
              <a:latin typeface="맑은 고딕" pitchFamily="50" charset="-127"/>
              <a:ea typeface="맑은 고딕" pitchFamily="50" charset="-127"/>
            </a:endParaRPr>
          </a:p>
          <a:p>
            <a:pPr fontAlgn="base">
              <a:spcBef>
                <a:spcPct val="0"/>
              </a:spcBef>
              <a:spcAft>
                <a:spcPct val="0"/>
              </a:spcAft>
              <a:defRPr/>
            </a:pPr>
            <a:r>
              <a:rPr kumimoji="1" lang="en-US" altLang="ko-KR" sz="3200" b="1" dirty="0">
                <a:solidFill>
                  <a:srgbClr val="0A2068"/>
                </a:solidFill>
                <a:effectLst>
                  <a:outerShdw blurRad="38100" dist="38100" dir="2700000" algn="tl">
                    <a:srgbClr val="000000">
                      <a:alpha val="43137"/>
                    </a:srgbClr>
                  </a:outerShdw>
                </a:effectLst>
                <a:latin typeface="맑은 고딕" pitchFamily="50" charset="-127"/>
                <a:ea typeface="맑은 고딕" pitchFamily="50" charset="-127"/>
              </a:rPr>
              <a:t>   </a:t>
            </a:r>
            <a:r>
              <a:rPr kumimoji="1" lang="en-US" altLang="ko-KR" sz="3200" b="1" dirty="0" smtClean="0">
                <a:solidFill>
                  <a:srgbClr val="0A2068"/>
                </a:solidFill>
                <a:effectLst>
                  <a:outerShdw blurRad="38100" dist="38100" dir="2700000" algn="tl">
                    <a:srgbClr val="000000">
                      <a:alpha val="43137"/>
                    </a:srgbClr>
                  </a:outerShdw>
                </a:effectLst>
                <a:latin typeface="맑은 고딕" pitchFamily="50" charset="-127"/>
                <a:ea typeface="맑은 고딕" pitchFamily="50" charset="-127"/>
              </a:rPr>
              <a:t>(</a:t>
            </a:r>
            <a:r>
              <a:rPr kumimoji="1" lang="en-US" altLang="ko-KR" sz="3000" b="1" dirty="0" smtClean="0">
                <a:solidFill>
                  <a:srgbClr val="0A2068"/>
                </a:solidFill>
                <a:effectLst>
                  <a:outerShdw blurRad="38100" dist="38100" dir="2700000" algn="tl">
                    <a:srgbClr val="000000">
                      <a:alpha val="43137"/>
                    </a:srgbClr>
                  </a:outerShdw>
                </a:effectLst>
                <a:latin typeface="Adobe Caslon Pro" pitchFamily="18" charset="0"/>
                <a:ea typeface="함초롬돋움" pitchFamily="18" charset="-127"/>
                <a:cs typeface="함초롬돋움" pitchFamily="18" charset="-127"/>
              </a:rPr>
              <a:t>Have </a:t>
            </a:r>
            <a:r>
              <a:rPr kumimoji="1" lang="en-US" altLang="ko-KR" sz="3000" b="1" dirty="0">
                <a:solidFill>
                  <a:srgbClr val="0A2068"/>
                </a:solidFill>
                <a:effectLst>
                  <a:outerShdw blurRad="38100" dist="38100" dir="2700000" algn="tl">
                    <a:srgbClr val="000000">
                      <a:alpha val="43137"/>
                    </a:srgbClr>
                  </a:outerShdw>
                </a:effectLst>
                <a:latin typeface="Adobe Caslon Pro" pitchFamily="18" charset="0"/>
                <a:ea typeface="함초롬돋움" pitchFamily="18" charset="-127"/>
                <a:cs typeface="함초롬돋움" pitchFamily="18" charset="-127"/>
              </a:rPr>
              <a:t>a nice </a:t>
            </a:r>
            <a:r>
              <a:rPr kumimoji="1" lang="en-US" altLang="ko-KR" sz="3000" b="1" dirty="0" smtClean="0">
                <a:solidFill>
                  <a:srgbClr val="0A2068"/>
                </a:solidFill>
                <a:effectLst>
                  <a:outerShdw blurRad="38100" dist="38100" dir="2700000" algn="tl">
                    <a:srgbClr val="000000">
                      <a:alpha val="43137"/>
                    </a:srgbClr>
                  </a:outerShdw>
                </a:effectLst>
                <a:latin typeface="Adobe Caslon Pro" pitchFamily="18" charset="0"/>
                <a:ea typeface="함초롬돋움" pitchFamily="18" charset="-127"/>
                <a:cs typeface="함초롬돋움" pitchFamily="18" charset="-127"/>
              </a:rPr>
              <a:t>day)</a:t>
            </a:r>
            <a:endParaRPr kumimoji="1" lang="ko-KR" altLang="en-US" sz="3000" b="1" dirty="0">
              <a:solidFill>
                <a:srgbClr val="0A2068"/>
              </a:solidFill>
              <a:effectLst>
                <a:outerShdw blurRad="38100" dist="38100" dir="2700000" algn="tl">
                  <a:srgbClr val="000000">
                    <a:alpha val="43137"/>
                  </a:srgbClr>
                </a:outerShdw>
              </a:effectLst>
              <a:latin typeface="Adobe Caslon Pro" pitchFamily="18" charset="0"/>
              <a:ea typeface="함초롬돋움" pitchFamily="18" charset="-127"/>
              <a:cs typeface="함초롬돋움" pitchFamily="18" charset="-127"/>
            </a:endParaRPr>
          </a:p>
        </p:txBody>
      </p:sp>
      <p:pic>
        <p:nvPicPr>
          <p:cNvPr id="31750" name="Picture 6" descr="http://www.lostmemory.kr/ze/xe/files/attach/images/8789/973/008/roots.jpg"/>
          <p:cNvPicPr>
            <a:picLocks noChangeAspect="1" noChangeArrowheads="1"/>
          </p:cNvPicPr>
          <p:nvPr/>
        </p:nvPicPr>
        <p:blipFill>
          <a:blip r:embed="rId2" cstate="print"/>
          <a:srcRect/>
          <a:stretch>
            <a:fillRect/>
          </a:stretch>
        </p:blipFill>
        <p:spPr bwMode="auto">
          <a:xfrm>
            <a:off x="5796136" y="3762653"/>
            <a:ext cx="2952635" cy="2376264"/>
          </a:xfrm>
          <a:prstGeom prst="rect">
            <a:avLst/>
          </a:prstGeom>
          <a:noFill/>
        </p:spPr>
      </p:pic>
      <p:grpSp>
        <p:nvGrpSpPr>
          <p:cNvPr id="11" name="그룹 10"/>
          <p:cNvGrpSpPr/>
          <p:nvPr/>
        </p:nvGrpSpPr>
        <p:grpSpPr>
          <a:xfrm>
            <a:off x="875159" y="1388343"/>
            <a:ext cx="168449" cy="168449"/>
            <a:chOff x="1332927" y="5764932"/>
            <a:chExt cx="168449" cy="168449"/>
          </a:xfrm>
        </p:grpSpPr>
        <p:sp>
          <p:nvSpPr>
            <p:cNvPr id="12" name="타원 11"/>
            <p:cNvSpPr/>
            <p:nvPr/>
          </p:nvSpPr>
          <p:spPr>
            <a:xfrm>
              <a:off x="1332927" y="5764932"/>
              <a:ext cx="168449" cy="168449"/>
            </a:xfrm>
            <a:prstGeom prst="ellipse">
              <a:avLst/>
            </a:prstGeom>
            <a:solidFill>
              <a:srgbClr val="0099CC"/>
            </a:solidFill>
            <a:ln w="25400" cap="flat" cmpd="sng" algn="ctr">
              <a:noFill/>
              <a:prstDash val="solid"/>
            </a:ln>
            <a:effectLst/>
          </p:spPr>
          <p:txBody>
            <a:bodyPr rtlCol="0" anchor="ctr"/>
            <a:lstStyle/>
            <a:p>
              <a:pPr algn="ctr" latinLnBrk="0">
                <a:defRPr/>
              </a:pPr>
              <a:endParaRPr lang="ko-KR" altLang="en-US" kern="0">
                <a:solidFill>
                  <a:sysClr val="window" lastClr="FFFFFF"/>
                </a:solidFill>
                <a:latin typeface="Arial Unicode MS" pitchFamily="50" charset="-127"/>
                <a:ea typeface="Arial Unicode MS" pitchFamily="50" charset="-127"/>
                <a:cs typeface="Arial Unicode MS" pitchFamily="50" charset="-127"/>
              </a:endParaRPr>
            </a:p>
          </p:txBody>
        </p:sp>
        <p:sp>
          <p:nvSpPr>
            <p:cNvPr id="13" name="타원 12"/>
            <p:cNvSpPr/>
            <p:nvPr/>
          </p:nvSpPr>
          <p:spPr>
            <a:xfrm>
              <a:off x="1380976" y="5812981"/>
              <a:ext cx="72352" cy="72352"/>
            </a:xfrm>
            <a:prstGeom prst="ellipse">
              <a:avLst/>
            </a:prstGeom>
            <a:solidFill>
              <a:sysClr val="window" lastClr="FFFFFF"/>
            </a:solidFill>
            <a:ln w="25400" cap="flat" cmpd="sng" algn="ctr">
              <a:noFill/>
              <a:prstDash val="solid"/>
            </a:ln>
            <a:effectLst/>
          </p:spPr>
          <p:txBody>
            <a:bodyPr rtlCol="0" anchor="ctr"/>
            <a:lstStyle/>
            <a:p>
              <a:pPr algn="ctr" latinLnBrk="0">
                <a:defRPr/>
              </a:pPr>
              <a:endParaRPr lang="ko-KR" altLang="en-US" kern="0">
                <a:solidFill>
                  <a:sysClr val="window" lastClr="FFFFFF"/>
                </a:solidFill>
                <a:latin typeface="Arial Unicode MS" pitchFamily="50" charset="-127"/>
                <a:ea typeface="Arial Unicode MS" pitchFamily="50" charset="-127"/>
                <a:cs typeface="Arial Unicode MS" pitchFamily="50" charset="-127"/>
              </a:endParaRPr>
            </a:p>
          </p:txBody>
        </p:sp>
      </p:grpSp>
      <p:grpSp>
        <p:nvGrpSpPr>
          <p:cNvPr id="14" name="그룹 13"/>
          <p:cNvGrpSpPr/>
          <p:nvPr/>
        </p:nvGrpSpPr>
        <p:grpSpPr>
          <a:xfrm>
            <a:off x="875159" y="2684487"/>
            <a:ext cx="168449" cy="168449"/>
            <a:chOff x="1332927" y="5764932"/>
            <a:chExt cx="168449" cy="168449"/>
          </a:xfrm>
        </p:grpSpPr>
        <p:sp>
          <p:nvSpPr>
            <p:cNvPr id="15" name="타원 14"/>
            <p:cNvSpPr/>
            <p:nvPr/>
          </p:nvSpPr>
          <p:spPr>
            <a:xfrm>
              <a:off x="1332927" y="5764932"/>
              <a:ext cx="168449" cy="168449"/>
            </a:xfrm>
            <a:prstGeom prst="ellipse">
              <a:avLst/>
            </a:prstGeom>
            <a:solidFill>
              <a:srgbClr val="0099CC"/>
            </a:solidFill>
            <a:ln w="25400" cap="flat" cmpd="sng" algn="ctr">
              <a:noFill/>
              <a:prstDash val="solid"/>
            </a:ln>
            <a:effectLst/>
          </p:spPr>
          <p:txBody>
            <a:bodyPr rtlCol="0" anchor="ctr"/>
            <a:lstStyle/>
            <a:p>
              <a:pPr algn="ctr" latinLnBrk="0">
                <a:defRPr/>
              </a:pPr>
              <a:endParaRPr lang="ko-KR" altLang="en-US" kern="0">
                <a:solidFill>
                  <a:sysClr val="window" lastClr="FFFFFF"/>
                </a:solidFill>
                <a:latin typeface="Arial Unicode MS" pitchFamily="50" charset="-127"/>
                <a:ea typeface="Arial Unicode MS" pitchFamily="50" charset="-127"/>
                <a:cs typeface="Arial Unicode MS" pitchFamily="50" charset="-127"/>
              </a:endParaRPr>
            </a:p>
          </p:txBody>
        </p:sp>
        <p:sp>
          <p:nvSpPr>
            <p:cNvPr id="16" name="타원 15"/>
            <p:cNvSpPr/>
            <p:nvPr/>
          </p:nvSpPr>
          <p:spPr>
            <a:xfrm>
              <a:off x="1380976" y="5812981"/>
              <a:ext cx="72352" cy="72352"/>
            </a:xfrm>
            <a:prstGeom prst="ellipse">
              <a:avLst/>
            </a:prstGeom>
            <a:solidFill>
              <a:sysClr val="window" lastClr="FFFFFF"/>
            </a:solidFill>
            <a:ln w="25400" cap="flat" cmpd="sng" algn="ctr">
              <a:noFill/>
              <a:prstDash val="solid"/>
            </a:ln>
            <a:effectLst/>
          </p:spPr>
          <p:txBody>
            <a:bodyPr rtlCol="0" anchor="ctr"/>
            <a:lstStyle/>
            <a:p>
              <a:pPr algn="ctr" latinLnBrk="0">
                <a:defRPr/>
              </a:pPr>
              <a:endParaRPr lang="ko-KR" altLang="en-US" kern="0">
                <a:solidFill>
                  <a:sysClr val="window" lastClr="FFFFFF"/>
                </a:solidFill>
                <a:latin typeface="Arial Unicode MS" pitchFamily="50" charset="-127"/>
                <a:ea typeface="Arial Unicode MS" pitchFamily="50" charset="-127"/>
                <a:cs typeface="Arial Unicode MS" pitchFamily="50" charset="-127"/>
              </a:endParaRPr>
            </a:p>
          </p:txBody>
        </p:sp>
      </p:grpSp>
      <p:grpSp>
        <p:nvGrpSpPr>
          <p:cNvPr id="17" name="그룹 16"/>
          <p:cNvGrpSpPr/>
          <p:nvPr/>
        </p:nvGrpSpPr>
        <p:grpSpPr>
          <a:xfrm>
            <a:off x="875159" y="4124647"/>
            <a:ext cx="168449" cy="168449"/>
            <a:chOff x="1332927" y="5764932"/>
            <a:chExt cx="168449" cy="168449"/>
          </a:xfrm>
        </p:grpSpPr>
        <p:sp>
          <p:nvSpPr>
            <p:cNvPr id="18" name="타원 17"/>
            <p:cNvSpPr/>
            <p:nvPr/>
          </p:nvSpPr>
          <p:spPr>
            <a:xfrm>
              <a:off x="1332927" y="5764932"/>
              <a:ext cx="168449" cy="168449"/>
            </a:xfrm>
            <a:prstGeom prst="ellipse">
              <a:avLst/>
            </a:prstGeom>
            <a:solidFill>
              <a:srgbClr val="0099CC"/>
            </a:solidFill>
            <a:ln w="25400" cap="flat" cmpd="sng" algn="ctr">
              <a:noFill/>
              <a:prstDash val="solid"/>
            </a:ln>
            <a:effectLst/>
          </p:spPr>
          <p:txBody>
            <a:bodyPr rtlCol="0" anchor="ctr"/>
            <a:lstStyle/>
            <a:p>
              <a:pPr algn="ctr" latinLnBrk="0">
                <a:defRPr/>
              </a:pPr>
              <a:endParaRPr lang="ko-KR" altLang="en-US" kern="0">
                <a:solidFill>
                  <a:sysClr val="window" lastClr="FFFFFF"/>
                </a:solidFill>
                <a:latin typeface="Arial Unicode MS" pitchFamily="50" charset="-127"/>
                <a:ea typeface="Arial Unicode MS" pitchFamily="50" charset="-127"/>
                <a:cs typeface="Arial Unicode MS" pitchFamily="50" charset="-127"/>
              </a:endParaRPr>
            </a:p>
          </p:txBody>
        </p:sp>
        <p:sp>
          <p:nvSpPr>
            <p:cNvPr id="19" name="타원 18"/>
            <p:cNvSpPr/>
            <p:nvPr/>
          </p:nvSpPr>
          <p:spPr>
            <a:xfrm>
              <a:off x="1380976" y="5812981"/>
              <a:ext cx="72352" cy="72352"/>
            </a:xfrm>
            <a:prstGeom prst="ellipse">
              <a:avLst/>
            </a:prstGeom>
            <a:solidFill>
              <a:sysClr val="window" lastClr="FFFFFF"/>
            </a:solidFill>
            <a:ln w="25400" cap="flat" cmpd="sng" algn="ctr">
              <a:noFill/>
              <a:prstDash val="solid"/>
            </a:ln>
            <a:effectLst/>
          </p:spPr>
          <p:txBody>
            <a:bodyPr rtlCol="0" anchor="ctr"/>
            <a:lstStyle/>
            <a:p>
              <a:pPr algn="ctr" latinLnBrk="0">
                <a:defRPr/>
              </a:pPr>
              <a:endParaRPr lang="ko-KR" altLang="en-US" kern="0">
                <a:solidFill>
                  <a:sysClr val="window" lastClr="FFFFFF"/>
                </a:solidFill>
                <a:latin typeface="Arial Unicode MS" pitchFamily="50" charset="-127"/>
                <a:ea typeface="Arial Unicode MS" pitchFamily="50" charset="-127"/>
                <a:cs typeface="Arial Unicode MS" pitchFamily="50" charset="-127"/>
              </a:endParaRPr>
            </a:p>
          </p:txBody>
        </p:sp>
      </p:grpSp>
      <p:grpSp>
        <p:nvGrpSpPr>
          <p:cNvPr id="20" name="그룹 19"/>
          <p:cNvGrpSpPr/>
          <p:nvPr/>
        </p:nvGrpSpPr>
        <p:grpSpPr>
          <a:xfrm>
            <a:off x="875159" y="5348783"/>
            <a:ext cx="168449" cy="168449"/>
            <a:chOff x="1332927" y="5764932"/>
            <a:chExt cx="168449" cy="168449"/>
          </a:xfrm>
        </p:grpSpPr>
        <p:sp>
          <p:nvSpPr>
            <p:cNvPr id="21" name="타원 20"/>
            <p:cNvSpPr/>
            <p:nvPr/>
          </p:nvSpPr>
          <p:spPr>
            <a:xfrm>
              <a:off x="1332927" y="5764932"/>
              <a:ext cx="168449" cy="168449"/>
            </a:xfrm>
            <a:prstGeom prst="ellipse">
              <a:avLst/>
            </a:prstGeom>
            <a:solidFill>
              <a:srgbClr val="0099CC"/>
            </a:solidFill>
            <a:ln w="25400" cap="flat" cmpd="sng" algn="ctr">
              <a:noFill/>
              <a:prstDash val="solid"/>
            </a:ln>
            <a:effectLst/>
          </p:spPr>
          <p:txBody>
            <a:bodyPr rtlCol="0" anchor="ctr"/>
            <a:lstStyle/>
            <a:p>
              <a:pPr algn="ctr" latinLnBrk="0">
                <a:defRPr/>
              </a:pPr>
              <a:endParaRPr lang="ko-KR" altLang="en-US" kern="0">
                <a:solidFill>
                  <a:sysClr val="window" lastClr="FFFFFF"/>
                </a:solidFill>
                <a:latin typeface="Arial Unicode MS" pitchFamily="50" charset="-127"/>
                <a:ea typeface="Arial Unicode MS" pitchFamily="50" charset="-127"/>
                <a:cs typeface="Arial Unicode MS" pitchFamily="50" charset="-127"/>
              </a:endParaRPr>
            </a:p>
          </p:txBody>
        </p:sp>
        <p:sp>
          <p:nvSpPr>
            <p:cNvPr id="22" name="타원 21"/>
            <p:cNvSpPr/>
            <p:nvPr/>
          </p:nvSpPr>
          <p:spPr>
            <a:xfrm>
              <a:off x="1380976" y="5812981"/>
              <a:ext cx="72352" cy="72352"/>
            </a:xfrm>
            <a:prstGeom prst="ellipse">
              <a:avLst/>
            </a:prstGeom>
            <a:solidFill>
              <a:sysClr val="window" lastClr="FFFFFF"/>
            </a:solidFill>
            <a:ln w="25400" cap="flat" cmpd="sng" algn="ctr">
              <a:noFill/>
              <a:prstDash val="solid"/>
            </a:ln>
            <a:effectLst/>
          </p:spPr>
          <p:txBody>
            <a:bodyPr rtlCol="0" anchor="ctr"/>
            <a:lstStyle/>
            <a:p>
              <a:pPr algn="ctr" latinLnBrk="0">
                <a:defRPr/>
              </a:pPr>
              <a:endParaRPr lang="ko-KR" altLang="en-US" kern="0">
                <a:solidFill>
                  <a:sysClr val="window" lastClr="FFFFFF"/>
                </a:solidFill>
                <a:latin typeface="Arial Unicode MS" pitchFamily="50" charset="-127"/>
                <a:ea typeface="Arial Unicode MS" pitchFamily="50" charset="-127"/>
                <a:cs typeface="Arial Unicode MS" pitchFamily="50" charset="-127"/>
              </a:endParaRPr>
            </a:p>
          </p:txBody>
        </p:sp>
      </p:grpSp>
    </p:spTree>
    <p:extLst>
      <p:ext uri="{BB962C8B-B14F-4D97-AF65-F5344CB8AC3E}">
        <p14:creationId xmlns:p14="http://schemas.microsoft.com/office/powerpoint/2010/main" val="1375421786"/>
      </p:ext>
    </p:extLst>
  </p:cSld>
  <p:clrMapOvr>
    <a:masterClrMapping/>
  </p:clrMapOvr>
  <p:transition>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04" name="Picture 4"/>
          <p:cNvPicPr>
            <a:picLocks noChangeAspect="1" noChangeArrowheads="1"/>
          </p:cNvPicPr>
          <p:nvPr/>
        </p:nvPicPr>
        <p:blipFill>
          <a:blip r:embed="rId2" cstate="print"/>
          <a:srcRect/>
          <a:stretch>
            <a:fillRect/>
          </a:stretch>
        </p:blipFill>
        <p:spPr bwMode="auto">
          <a:xfrm>
            <a:off x="3966344" y="1870224"/>
            <a:ext cx="438150" cy="3990975"/>
          </a:xfrm>
          <a:prstGeom prst="rect">
            <a:avLst/>
          </a:prstGeom>
          <a:noFill/>
          <a:ln w="9525">
            <a:noFill/>
            <a:miter lim="800000"/>
            <a:headEnd/>
            <a:tailEnd/>
          </a:ln>
        </p:spPr>
      </p:pic>
      <p:graphicFrame>
        <p:nvGraphicFramePr>
          <p:cNvPr id="5" name="표 4"/>
          <p:cNvGraphicFramePr>
            <a:graphicFrameLocks noGrp="1"/>
          </p:cNvGraphicFramePr>
          <p:nvPr/>
        </p:nvGraphicFramePr>
        <p:xfrm>
          <a:off x="395536" y="1628864"/>
          <a:ext cx="8424937" cy="4470400"/>
        </p:xfrm>
        <a:graphic>
          <a:graphicData uri="http://schemas.openxmlformats.org/drawingml/2006/table">
            <a:tbl>
              <a:tblPr firstRow="1" bandRow="1">
                <a:effectLst>
                  <a:outerShdw blurRad="50800" dist="63500" dir="2700000" algn="tl" rotWithShape="0">
                    <a:prstClr val="black">
                      <a:alpha val="40000"/>
                    </a:prstClr>
                  </a:outerShdw>
                </a:effectLst>
                <a:tableStyleId>{5C22544A-7EE6-4342-B048-85BDC9FD1C3A}</a:tableStyleId>
              </a:tblPr>
              <a:tblGrid>
                <a:gridCol w="2321624"/>
                <a:gridCol w="1730296"/>
                <a:gridCol w="827523"/>
                <a:gridCol w="2119535"/>
                <a:gridCol w="1425959"/>
              </a:tblGrid>
              <a:tr h="762000">
                <a:tc>
                  <a:txBody>
                    <a:bodyPr/>
                    <a:lstStyle/>
                    <a:p>
                      <a:pPr algn="ctr" latinLnBrk="1"/>
                      <a:r>
                        <a:rPr lang="ko-KR" altLang="en-US" sz="2000" dirty="0" smtClean="0"/>
                        <a:t>남자</a:t>
                      </a:r>
                      <a:endParaRPr lang="en-US" altLang="ko-KR" sz="2000" dirty="0" smtClean="0"/>
                    </a:p>
                    <a:p>
                      <a:pPr marL="0" marR="0" indent="0" algn="ctr" defTabSz="914400" rtl="0" eaLnBrk="1" fontAlgn="auto" latinLnBrk="1" hangingPunct="1">
                        <a:lnSpc>
                          <a:spcPct val="100000"/>
                        </a:lnSpc>
                        <a:spcBef>
                          <a:spcPts val="0"/>
                        </a:spcBef>
                        <a:spcAft>
                          <a:spcPts val="0"/>
                        </a:spcAft>
                        <a:buClrTx/>
                        <a:buSzTx/>
                        <a:buFontTx/>
                        <a:buNone/>
                        <a:tabLst/>
                        <a:defRPr/>
                      </a:pPr>
                      <a:r>
                        <a:rPr lang="ko-KR" altLang="en-US" sz="2000" b="1" kern="1200" dirty="0" smtClean="0">
                          <a:solidFill>
                            <a:schemeClr val="lt1"/>
                          </a:solidFill>
                          <a:latin typeface="+mn-lt"/>
                          <a:ea typeface="+mn-ea"/>
                          <a:cs typeface="+mn-cs"/>
                        </a:rPr>
                        <a:t>주요사인</a:t>
                      </a:r>
                      <a:endParaRPr lang="ko-KR" altLang="en-US" sz="2000" dirty="0"/>
                    </a:p>
                  </a:txBody>
                  <a:tcPr anchor="ctr">
                    <a:lnR w="12700" cap="flat" cmpd="sng" algn="ctr">
                      <a:solidFill>
                        <a:schemeClr val="tx1"/>
                      </a:solidFill>
                      <a:prstDash val="solid"/>
                      <a:round/>
                      <a:headEnd type="none" w="med" len="med"/>
                      <a:tailEnd type="none" w="med" len="med"/>
                    </a:lnR>
                    <a:solidFill>
                      <a:srgbClr val="00B0F0"/>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800" b="1" kern="1200" dirty="0" smtClean="0">
                          <a:solidFill>
                            <a:schemeClr val="lt1"/>
                          </a:solidFill>
                          <a:latin typeface="+mn-lt"/>
                          <a:ea typeface="+mn-ea"/>
                          <a:cs typeface="+mn-cs"/>
                        </a:rPr>
                        <a:t>10</a:t>
                      </a:r>
                      <a:r>
                        <a:rPr lang="ko-KR" altLang="en-US" sz="1800" b="1" kern="1200" dirty="0" smtClean="0">
                          <a:solidFill>
                            <a:schemeClr val="lt1"/>
                          </a:solidFill>
                          <a:latin typeface="+mn-lt"/>
                          <a:ea typeface="+mn-ea"/>
                          <a:cs typeface="+mn-cs"/>
                        </a:rPr>
                        <a:t>만 명당</a:t>
                      </a:r>
                      <a:endParaRPr lang="en-US" altLang="ko-KR" sz="1800" b="1" kern="1200" dirty="0" smtClean="0">
                        <a:solidFill>
                          <a:schemeClr val="lt1"/>
                        </a:solidFill>
                        <a:latin typeface="+mn-lt"/>
                        <a:ea typeface="+mn-ea"/>
                        <a:cs typeface="+mn-cs"/>
                      </a:endParaRPr>
                    </a:p>
                    <a:p>
                      <a:pPr marL="0" marR="0" indent="0" algn="ctr" defTabSz="914400" rtl="0" eaLnBrk="1" fontAlgn="auto" latinLnBrk="1" hangingPunct="1">
                        <a:lnSpc>
                          <a:spcPct val="100000"/>
                        </a:lnSpc>
                        <a:spcBef>
                          <a:spcPts val="0"/>
                        </a:spcBef>
                        <a:spcAft>
                          <a:spcPts val="0"/>
                        </a:spcAft>
                        <a:buClrTx/>
                        <a:buSzTx/>
                        <a:buFontTx/>
                        <a:buNone/>
                        <a:tabLst/>
                        <a:defRPr/>
                      </a:pPr>
                      <a:r>
                        <a:rPr lang="ko-KR" altLang="en-US" sz="1800" b="1" kern="1200" dirty="0" smtClean="0">
                          <a:solidFill>
                            <a:schemeClr val="lt1"/>
                          </a:solidFill>
                          <a:latin typeface="+mn-lt"/>
                          <a:ea typeface="+mn-ea"/>
                          <a:cs typeface="+mn-cs"/>
                        </a:rPr>
                        <a:t>사망률</a:t>
                      </a:r>
                      <a:endParaRPr lang="ko-KR"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00B0F0"/>
                    </a:solidFill>
                  </a:tcPr>
                </a:tc>
                <a:tc>
                  <a:txBody>
                    <a:bodyPr/>
                    <a:lstStyle/>
                    <a:p>
                      <a:pPr algn="ctr" latinLnBrk="1"/>
                      <a:endParaRPr lang="en-US" altLang="ko-KR" dirty="0" smtClean="0"/>
                    </a:p>
                    <a:p>
                      <a:pPr algn="ctr" latinLnBrk="1"/>
                      <a:r>
                        <a:rPr lang="ko-KR" altLang="en-US" dirty="0" smtClean="0"/>
                        <a:t>순위</a:t>
                      </a:r>
                      <a:endParaRPr lang="ko-KR"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75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ko-KR" altLang="en-US" sz="2000" b="1" kern="1200" dirty="0" smtClean="0">
                          <a:solidFill>
                            <a:schemeClr val="lt1"/>
                          </a:solidFill>
                          <a:latin typeface="+mn-lt"/>
                          <a:ea typeface="+mn-ea"/>
                          <a:cs typeface="+mn-cs"/>
                        </a:rPr>
                        <a:t>여자</a:t>
                      </a:r>
                      <a:endParaRPr lang="en-US" altLang="ko-KR" sz="2000" b="1" kern="1200" dirty="0" smtClean="0">
                        <a:solidFill>
                          <a:schemeClr val="lt1"/>
                        </a:solidFill>
                        <a:latin typeface="+mn-lt"/>
                        <a:ea typeface="+mn-ea"/>
                        <a:cs typeface="+mn-cs"/>
                      </a:endParaRPr>
                    </a:p>
                    <a:p>
                      <a:pPr marL="0" marR="0" indent="0" algn="ctr" defTabSz="914400" rtl="0" eaLnBrk="1" fontAlgn="auto" latinLnBrk="1" hangingPunct="1">
                        <a:lnSpc>
                          <a:spcPct val="100000"/>
                        </a:lnSpc>
                        <a:spcBef>
                          <a:spcPts val="0"/>
                        </a:spcBef>
                        <a:spcAft>
                          <a:spcPts val="0"/>
                        </a:spcAft>
                        <a:buClrTx/>
                        <a:buSzTx/>
                        <a:buFontTx/>
                        <a:buNone/>
                        <a:tabLst/>
                        <a:defRPr/>
                      </a:pPr>
                      <a:r>
                        <a:rPr lang="ko-KR" altLang="en-US" sz="2000" b="1" kern="1200" dirty="0" smtClean="0">
                          <a:solidFill>
                            <a:schemeClr val="lt1"/>
                          </a:solidFill>
                          <a:latin typeface="+mn-lt"/>
                          <a:ea typeface="+mn-ea"/>
                          <a:cs typeface="+mn-cs"/>
                        </a:rPr>
                        <a:t>주요사인</a:t>
                      </a:r>
                      <a:endParaRPr lang="ko-KR" altLang="en-US" sz="2400" dirty="0"/>
                    </a:p>
                  </a:txBody>
                  <a:tcPr anchor="ctr">
                    <a:lnL w="12700" cap="flat" cmpd="sng" algn="ctr">
                      <a:solidFill>
                        <a:schemeClr val="tx1"/>
                      </a:solidFill>
                      <a:prstDash val="solid"/>
                      <a:round/>
                      <a:headEnd type="none" w="med" len="med"/>
                      <a:tailEnd type="none" w="med" len="med"/>
                    </a:lnL>
                    <a:solidFill>
                      <a:srgbClr val="FF9900"/>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800" b="1" kern="1200" dirty="0" smtClean="0">
                          <a:solidFill>
                            <a:schemeClr val="lt1"/>
                          </a:solidFill>
                          <a:latin typeface="+mn-lt"/>
                          <a:ea typeface="+mn-ea"/>
                          <a:cs typeface="+mn-cs"/>
                        </a:rPr>
                        <a:t>10</a:t>
                      </a:r>
                      <a:r>
                        <a:rPr lang="ko-KR" altLang="en-US" sz="1800" b="1" kern="1200" dirty="0" smtClean="0">
                          <a:solidFill>
                            <a:schemeClr val="lt1"/>
                          </a:solidFill>
                          <a:latin typeface="+mn-lt"/>
                          <a:ea typeface="+mn-ea"/>
                          <a:cs typeface="+mn-cs"/>
                        </a:rPr>
                        <a:t>만 명당</a:t>
                      </a:r>
                      <a:endParaRPr lang="en-US" altLang="ko-KR" sz="1800" b="1" kern="1200" dirty="0" smtClean="0">
                        <a:solidFill>
                          <a:schemeClr val="lt1"/>
                        </a:solidFill>
                        <a:latin typeface="+mn-lt"/>
                        <a:ea typeface="+mn-ea"/>
                        <a:cs typeface="+mn-cs"/>
                      </a:endParaRPr>
                    </a:p>
                    <a:p>
                      <a:pPr marL="0" marR="0" indent="0" algn="ctr" defTabSz="914400" rtl="0" eaLnBrk="1" fontAlgn="auto" latinLnBrk="1" hangingPunct="1">
                        <a:lnSpc>
                          <a:spcPct val="100000"/>
                        </a:lnSpc>
                        <a:spcBef>
                          <a:spcPts val="0"/>
                        </a:spcBef>
                        <a:spcAft>
                          <a:spcPts val="0"/>
                        </a:spcAft>
                        <a:buClrTx/>
                        <a:buSzTx/>
                        <a:buFontTx/>
                        <a:buNone/>
                        <a:tabLst/>
                        <a:defRPr/>
                      </a:pPr>
                      <a:r>
                        <a:rPr lang="ko-KR" altLang="en-US" sz="1800" b="1" kern="1200" dirty="0" smtClean="0">
                          <a:solidFill>
                            <a:schemeClr val="lt1"/>
                          </a:solidFill>
                          <a:latin typeface="+mn-lt"/>
                          <a:ea typeface="+mn-ea"/>
                          <a:cs typeface="+mn-cs"/>
                        </a:rPr>
                        <a:t>사망률</a:t>
                      </a:r>
                      <a:endParaRPr lang="ko-KR" altLang="en-US" dirty="0" smtClean="0"/>
                    </a:p>
                  </a:txBody>
                  <a:tcPr anchor="ctr">
                    <a:solidFill>
                      <a:srgbClr val="FF9900"/>
                    </a:solidFill>
                  </a:tcPr>
                </a:tc>
              </a:tr>
              <a:tr h="370840">
                <a:tc>
                  <a:txBody>
                    <a:bodyPr/>
                    <a:lstStyle/>
                    <a:p>
                      <a:pPr latinLnBrk="1"/>
                      <a:r>
                        <a:rPr lang="ko-KR" altLang="en-US" b="1" dirty="0" smtClean="0">
                          <a:solidFill>
                            <a:schemeClr val="tx1"/>
                          </a:solidFill>
                        </a:rPr>
                        <a:t>암</a:t>
                      </a:r>
                      <a:endParaRPr lang="ko-KR" altLang="en-US" b="1" dirty="0">
                        <a:solidFill>
                          <a:schemeClr val="tx1"/>
                        </a:solidFill>
                      </a:endParaRPr>
                    </a:p>
                  </a:txBody>
                  <a:tcPr/>
                </a:tc>
                <a:tc>
                  <a:txBody>
                    <a:bodyPr/>
                    <a:lstStyle/>
                    <a:p>
                      <a:pPr algn="ctr"/>
                      <a:r>
                        <a:rPr lang="en-US" altLang="ko-KR" b="1" dirty="0" smtClean="0">
                          <a:solidFill>
                            <a:schemeClr val="tx1"/>
                          </a:solidFill>
                        </a:rPr>
                        <a:t>184.5</a:t>
                      </a:r>
                      <a:endParaRPr lang="ko-KR" altLang="en-US" b="1" dirty="0">
                        <a:solidFill>
                          <a:schemeClr val="tx1"/>
                        </a:solidFill>
                      </a:endParaRPr>
                    </a:p>
                  </a:txBody>
                  <a:tcPr>
                    <a:lnR w="12700" cap="flat" cmpd="sng" algn="ctr">
                      <a:solidFill>
                        <a:schemeClr val="tx1"/>
                      </a:solidFill>
                      <a:prstDash val="solid"/>
                      <a:round/>
                      <a:headEnd type="none" w="med" len="med"/>
                      <a:tailEnd type="none" w="med" len="med"/>
                    </a:lnR>
                  </a:tcPr>
                </a:tc>
                <a:tc>
                  <a:txBody>
                    <a:bodyPr/>
                    <a:lstStyle/>
                    <a:p>
                      <a:pPr algn="ctr"/>
                      <a:r>
                        <a:rPr lang="en-US" altLang="ko-KR" sz="1800" b="1" kern="1200" dirty="0" smtClean="0">
                          <a:solidFill>
                            <a:schemeClr val="tx1"/>
                          </a:solidFill>
                          <a:latin typeface="+mn-lt"/>
                          <a:ea typeface="+mn-ea"/>
                          <a:cs typeface="+mn-cs"/>
                        </a:rPr>
                        <a:t>1</a:t>
                      </a:r>
                      <a:endParaRPr lang="ko-KR" altLang="en-US" sz="1800" b="1" kern="1200" dirty="0" smtClean="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a:txBody>
                    <a:bodyPr/>
                    <a:lstStyle/>
                    <a:p>
                      <a:pPr marL="0" algn="ctr" defTabSz="914400" rtl="0" eaLnBrk="1" latinLnBrk="1" hangingPunct="1"/>
                      <a:r>
                        <a:rPr lang="ko-KR" altLang="en-US" sz="1800" b="1" kern="1200" dirty="0" smtClean="0">
                          <a:solidFill>
                            <a:schemeClr val="tx1"/>
                          </a:solidFill>
                          <a:latin typeface="+mn-lt"/>
                          <a:ea typeface="+mn-ea"/>
                          <a:cs typeface="+mn-cs"/>
                        </a:rPr>
                        <a:t>암</a:t>
                      </a:r>
                      <a:endParaRPr lang="ko-KR" altLang="en-US" sz="18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tcPr>
                </a:tc>
                <a:tc>
                  <a:txBody>
                    <a:bodyPr/>
                    <a:lstStyle/>
                    <a:p>
                      <a:pPr marL="0" algn="ctr" defTabSz="914400" rtl="0" eaLnBrk="1" latinLnBrk="1" hangingPunct="1"/>
                      <a:r>
                        <a:rPr lang="en-US" altLang="ko-KR" sz="1800" b="1" kern="1200" dirty="0" smtClean="0">
                          <a:solidFill>
                            <a:schemeClr val="tx1"/>
                          </a:solidFill>
                          <a:latin typeface="+mn-lt"/>
                          <a:ea typeface="+mn-ea"/>
                          <a:cs typeface="+mn-cs"/>
                        </a:rPr>
                        <a:t>108.5</a:t>
                      </a:r>
                    </a:p>
                  </a:txBody>
                  <a:tcPr/>
                </a:tc>
              </a:tr>
              <a:tr h="370840">
                <a:tc>
                  <a:txBody>
                    <a:bodyPr/>
                    <a:lstStyle/>
                    <a:p>
                      <a:pPr latinLnBrk="1"/>
                      <a:r>
                        <a:rPr lang="ko-KR" altLang="en-US" b="1" dirty="0" smtClean="0">
                          <a:solidFill>
                            <a:schemeClr val="tx1"/>
                          </a:solidFill>
                        </a:rPr>
                        <a:t>심장질환</a:t>
                      </a:r>
                      <a:endParaRPr lang="ko-KR" altLang="en-US" b="1" dirty="0">
                        <a:solidFill>
                          <a:schemeClr val="tx1"/>
                        </a:solidFill>
                      </a:endParaRPr>
                    </a:p>
                  </a:txBody>
                  <a:tcPr/>
                </a:tc>
                <a:tc>
                  <a:txBody>
                    <a:bodyPr/>
                    <a:lstStyle/>
                    <a:p>
                      <a:pPr algn="ctr"/>
                      <a:r>
                        <a:rPr lang="en-US" altLang="ko-KR" b="1" dirty="0" smtClean="0">
                          <a:solidFill>
                            <a:schemeClr val="tx1"/>
                          </a:solidFill>
                        </a:rPr>
                        <a:t>51.8</a:t>
                      </a:r>
                      <a:endParaRPr lang="ko-KR" altLang="en-US" b="1" dirty="0">
                        <a:solidFill>
                          <a:schemeClr val="tx1"/>
                        </a:solidFill>
                      </a:endParaRPr>
                    </a:p>
                  </a:txBody>
                  <a:tcPr>
                    <a:lnR w="12700" cap="flat" cmpd="sng" algn="ctr">
                      <a:solidFill>
                        <a:schemeClr val="tx1"/>
                      </a:solidFill>
                      <a:prstDash val="solid"/>
                      <a:round/>
                      <a:headEnd type="none" w="med" len="med"/>
                      <a:tailEnd type="none" w="med" len="med"/>
                    </a:lnR>
                  </a:tcPr>
                </a:tc>
                <a:tc>
                  <a:txBody>
                    <a:bodyPr/>
                    <a:lstStyle/>
                    <a:p>
                      <a:pPr algn="ctr"/>
                      <a:r>
                        <a:rPr lang="en-US" altLang="ko-KR" sz="1800" b="1" kern="1200" dirty="0" smtClean="0">
                          <a:solidFill>
                            <a:schemeClr val="tx1"/>
                          </a:solidFill>
                          <a:latin typeface="+mn-lt"/>
                          <a:ea typeface="+mn-ea"/>
                          <a:cs typeface="+mn-cs"/>
                        </a:rPr>
                        <a:t>2</a:t>
                      </a:r>
                      <a:endParaRPr lang="ko-KR" altLang="en-US" sz="1800" b="1" kern="1200" dirty="0" smtClean="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a:txBody>
                    <a:bodyPr/>
                    <a:lstStyle/>
                    <a:p>
                      <a:pPr marL="0" algn="ctr" defTabSz="914400" rtl="0" eaLnBrk="1" latinLnBrk="1" hangingPunct="1"/>
                      <a:r>
                        <a:rPr lang="ko-KR" altLang="en-US" sz="1800" b="1" kern="1200" dirty="0" smtClean="0">
                          <a:solidFill>
                            <a:schemeClr val="tx1"/>
                          </a:solidFill>
                          <a:latin typeface="+mn-lt"/>
                          <a:ea typeface="+mn-ea"/>
                          <a:cs typeface="+mn-cs"/>
                        </a:rPr>
                        <a:t>심장질환</a:t>
                      </a:r>
                      <a:endParaRPr lang="ko-KR" altLang="en-US" sz="18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tcPr>
                </a:tc>
                <a:tc>
                  <a:txBody>
                    <a:bodyPr/>
                    <a:lstStyle/>
                    <a:p>
                      <a:pPr marL="0" algn="ctr" defTabSz="914400" rtl="0" eaLnBrk="1" latinLnBrk="1" hangingPunct="1"/>
                      <a:r>
                        <a:rPr lang="en-US" altLang="ko-KR" sz="1800" b="1" kern="1200" dirty="0" smtClean="0">
                          <a:solidFill>
                            <a:schemeClr val="tx1"/>
                          </a:solidFill>
                          <a:latin typeface="+mn-lt"/>
                          <a:ea typeface="+mn-ea"/>
                          <a:cs typeface="+mn-cs"/>
                        </a:rPr>
                        <a:t>53.2</a:t>
                      </a:r>
                      <a:endParaRPr lang="ko-KR" altLang="en-US" sz="1800" b="1" kern="1200" dirty="0">
                        <a:solidFill>
                          <a:schemeClr val="tx1"/>
                        </a:solidFill>
                        <a:latin typeface="+mn-lt"/>
                        <a:ea typeface="+mn-ea"/>
                        <a:cs typeface="+mn-cs"/>
                      </a:endParaRPr>
                    </a:p>
                  </a:txBody>
                  <a:tcPr/>
                </a:tc>
              </a:tr>
              <a:tr h="370840">
                <a:tc>
                  <a:txBody>
                    <a:bodyPr/>
                    <a:lstStyle/>
                    <a:p>
                      <a:pPr latinLnBrk="1"/>
                      <a:r>
                        <a:rPr lang="ko-KR" altLang="en-US" b="1" dirty="0" smtClean="0">
                          <a:solidFill>
                            <a:schemeClr val="tx1"/>
                          </a:solidFill>
                        </a:rPr>
                        <a:t>뇌혈관질환</a:t>
                      </a:r>
                      <a:endParaRPr lang="ko-KR" altLang="en-US" b="1" dirty="0">
                        <a:solidFill>
                          <a:schemeClr val="tx1"/>
                        </a:solidFill>
                      </a:endParaRPr>
                    </a:p>
                  </a:txBody>
                  <a:tcPr/>
                </a:tc>
                <a:tc>
                  <a:txBody>
                    <a:bodyPr/>
                    <a:lstStyle/>
                    <a:p>
                      <a:pPr algn="ctr"/>
                      <a:r>
                        <a:rPr lang="en-US" altLang="ko-KR" b="1" dirty="0" smtClean="0">
                          <a:solidFill>
                            <a:schemeClr val="tx1"/>
                          </a:solidFill>
                        </a:rPr>
                        <a:t>49.2</a:t>
                      </a:r>
                      <a:endParaRPr lang="ko-KR" altLang="en-US" b="1" dirty="0">
                        <a:solidFill>
                          <a:schemeClr val="tx1"/>
                        </a:solidFill>
                      </a:endParaRPr>
                    </a:p>
                  </a:txBody>
                  <a:tcPr>
                    <a:lnR w="12700" cap="flat" cmpd="sng" algn="ctr">
                      <a:solidFill>
                        <a:schemeClr val="tx1"/>
                      </a:solidFill>
                      <a:prstDash val="solid"/>
                      <a:round/>
                      <a:headEnd type="none" w="med" len="med"/>
                      <a:tailEnd type="none" w="med" len="med"/>
                    </a:lnR>
                  </a:tcPr>
                </a:tc>
                <a:tc>
                  <a:txBody>
                    <a:bodyPr/>
                    <a:lstStyle/>
                    <a:p>
                      <a:pPr algn="ctr"/>
                      <a:r>
                        <a:rPr lang="en-US" altLang="ko-KR" sz="1800" b="1" kern="1200" dirty="0" smtClean="0">
                          <a:solidFill>
                            <a:schemeClr val="tx1"/>
                          </a:solidFill>
                          <a:latin typeface="+mn-lt"/>
                          <a:ea typeface="+mn-ea"/>
                          <a:cs typeface="+mn-cs"/>
                        </a:rPr>
                        <a:t>3</a:t>
                      </a:r>
                      <a:endParaRPr lang="ko-KR" altLang="en-US" sz="1800" b="1" kern="1200" dirty="0" smtClean="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a:txBody>
                    <a:bodyPr/>
                    <a:lstStyle/>
                    <a:p>
                      <a:pPr marL="0" algn="ctr" defTabSz="914400" rtl="0" eaLnBrk="1" latinLnBrk="1" hangingPunct="1"/>
                      <a:r>
                        <a:rPr lang="ko-KR" altLang="en-US" sz="1800" b="1" kern="1200" dirty="0" smtClean="0">
                          <a:solidFill>
                            <a:schemeClr val="tx1"/>
                          </a:solidFill>
                          <a:latin typeface="+mn-lt"/>
                          <a:ea typeface="+mn-ea"/>
                          <a:cs typeface="+mn-cs"/>
                        </a:rPr>
                        <a:t>뇌혈관질환</a:t>
                      </a:r>
                      <a:endParaRPr lang="ko-KR" altLang="en-US" sz="18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tcPr>
                </a:tc>
                <a:tc>
                  <a:txBody>
                    <a:bodyPr/>
                    <a:lstStyle/>
                    <a:p>
                      <a:pPr marL="0" algn="ctr" defTabSz="914400" rtl="0" eaLnBrk="1" latinLnBrk="1" hangingPunct="1"/>
                      <a:r>
                        <a:rPr lang="en-US" altLang="ko-KR" sz="1800" b="1" kern="1200" dirty="0" smtClean="0">
                          <a:solidFill>
                            <a:schemeClr val="tx1"/>
                          </a:solidFill>
                          <a:latin typeface="+mn-lt"/>
                          <a:ea typeface="+mn-ea"/>
                          <a:cs typeface="+mn-cs"/>
                        </a:rPr>
                        <a:t>53.1</a:t>
                      </a:r>
                      <a:endParaRPr lang="ko-KR" altLang="en-US" sz="1800" b="1" kern="1200" dirty="0">
                        <a:solidFill>
                          <a:schemeClr val="tx1"/>
                        </a:solidFill>
                        <a:latin typeface="+mn-lt"/>
                        <a:ea typeface="+mn-ea"/>
                        <a:cs typeface="+mn-cs"/>
                      </a:endParaRPr>
                    </a:p>
                  </a:txBody>
                  <a:tcPr/>
                </a:tc>
              </a:tr>
              <a:tr h="370840">
                <a:tc>
                  <a:txBody>
                    <a:bodyPr/>
                    <a:lstStyle/>
                    <a:p>
                      <a:r>
                        <a:rPr lang="ko-KR" altLang="en-US" b="1" dirty="0" smtClean="0">
                          <a:solidFill>
                            <a:schemeClr val="tx1"/>
                          </a:solidFill>
                        </a:rPr>
                        <a:t>자살</a:t>
                      </a:r>
                      <a:endParaRPr lang="ko-KR" altLang="en-US" b="1" dirty="0">
                        <a:solidFill>
                          <a:schemeClr val="tx1"/>
                        </a:solidFill>
                      </a:endParaRPr>
                    </a:p>
                  </a:txBody>
                  <a:tcPr/>
                </a:tc>
                <a:tc>
                  <a:txBody>
                    <a:bodyPr/>
                    <a:lstStyle/>
                    <a:p>
                      <a:pPr algn="ctr"/>
                      <a:r>
                        <a:rPr lang="en-US" altLang="ko-KR" b="1" dirty="0" smtClean="0">
                          <a:solidFill>
                            <a:schemeClr val="tx1"/>
                          </a:solidFill>
                        </a:rPr>
                        <a:t>38.2</a:t>
                      </a:r>
                      <a:endParaRPr lang="ko-KR" altLang="en-US" b="1" dirty="0">
                        <a:solidFill>
                          <a:schemeClr val="tx1"/>
                        </a:solidFill>
                      </a:endParaRPr>
                    </a:p>
                  </a:txBody>
                  <a:tcPr>
                    <a:lnR w="12700" cap="flat" cmpd="sng" algn="ctr">
                      <a:solidFill>
                        <a:schemeClr val="tx1"/>
                      </a:solidFill>
                      <a:prstDash val="solid"/>
                      <a:round/>
                      <a:headEnd type="none" w="med" len="med"/>
                      <a:tailEnd type="none" w="med" len="med"/>
                    </a:lnR>
                  </a:tcPr>
                </a:tc>
                <a:tc>
                  <a:txBody>
                    <a:bodyPr/>
                    <a:lstStyle/>
                    <a:p>
                      <a:pPr algn="ctr"/>
                      <a:r>
                        <a:rPr lang="en-US" altLang="ko-KR" sz="1800" b="1" kern="1200" dirty="0" smtClean="0">
                          <a:solidFill>
                            <a:schemeClr val="tx1"/>
                          </a:solidFill>
                          <a:latin typeface="+mn-lt"/>
                          <a:ea typeface="+mn-ea"/>
                          <a:cs typeface="+mn-cs"/>
                        </a:rPr>
                        <a:t>4</a:t>
                      </a:r>
                      <a:endParaRPr lang="ko-KR" altLang="en-US" sz="1800" b="1" kern="1200" dirty="0" smtClean="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a:txBody>
                    <a:bodyPr/>
                    <a:lstStyle/>
                    <a:p>
                      <a:pPr marL="0" algn="ctr" defTabSz="914400" rtl="0" eaLnBrk="1" latinLnBrk="1" hangingPunct="1"/>
                      <a:r>
                        <a:rPr lang="ko-KR" altLang="en-US" sz="1800" b="1" kern="1200" dirty="0" smtClean="0">
                          <a:solidFill>
                            <a:schemeClr val="tx1"/>
                          </a:solidFill>
                          <a:latin typeface="+mn-lt"/>
                          <a:ea typeface="+mn-ea"/>
                          <a:cs typeface="+mn-cs"/>
                        </a:rPr>
                        <a:t>당뇨병</a:t>
                      </a:r>
                      <a:endParaRPr lang="ko-KR" altLang="en-US" sz="18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tcPr>
                </a:tc>
                <a:tc>
                  <a:txBody>
                    <a:bodyPr/>
                    <a:lstStyle/>
                    <a:p>
                      <a:pPr marL="0" algn="ctr" defTabSz="914400" rtl="0" eaLnBrk="1" latinLnBrk="1" hangingPunct="1"/>
                      <a:r>
                        <a:rPr lang="en-US" altLang="ko-KR" sz="1800" b="1" kern="1200" dirty="0" smtClean="0">
                          <a:solidFill>
                            <a:schemeClr val="tx1"/>
                          </a:solidFill>
                          <a:latin typeface="+mn-lt"/>
                          <a:ea typeface="+mn-ea"/>
                          <a:cs typeface="+mn-cs"/>
                        </a:rPr>
                        <a:t>22.7</a:t>
                      </a:r>
                      <a:endParaRPr lang="ko-KR" altLang="en-US" sz="1800" b="1" kern="1200" dirty="0">
                        <a:solidFill>
                          <a:schemeClr val="tx1"/>
                        </a:solidFill>
                        <a:latin typeface="+mn-lt"/>
                        <a:ea typeface="+mn-ea"/>
                        <a:cs typeface="+mn-cs"/>
                      </a:endParaRPr>
                    </a:p>
                  </a:txBody>
                  <a:tcPr/>
                </a:tc>
              </a:tr>
              <a:tr h="370840">
                <a:tc>
                  <a:txBody>
                    <a:bodyPr/>
                    <a:lstStyle/>
                    <a:p>
                      <a:pPr latinLnBrk="1"/>
                      <a:r>
                        <a:rPr lang="ko-KR" altLang="en-US" b="1" dirty="0" smtClean="0">
                          <a:solidFill>
                            <a:schemeClr val="tx1"/>
                          </a:solidFill>
                        </a:rPr>
                        <a:t>당뇨병</a:t>
                      </a:r>
                      <a:endParaRPr lang="ko-KR" altLang="en-US" b="1" dirty="0">
                        <a:solidFill>
                          <a:schemeClr val="tx1"/>
                        </a:solidFill>
                      </a:endParaRPr>
                    </a:p>
                  </a:txBody>
                  <a:tcPr/>
                </a:tc>
                <a:tc>
                  <a:txBody>
                    <a:bodyPr/>
                    <a:lstStyle/>
                    <a:p>
                      <a:pPr algn="ctr"/>
                      <a:r>
                        <a:rPr lang="en-US" altLang="ko-KR" b="1" dirty="0" smtClean="0">
                          <a:solidFill>
                            <a:schemeClr val="tx1"/>
                          </a:solidFill>
                        </a:rPr>
                        <a:t>23.2</a:t>
                      </a:r>
                      <a:endParaRPr lang="ko-KR" altLang="en-US" b="1" dirty="0">
                        <a:solidFill>
                          <a:schemeClr val="tx1"/>
                        </a:solidFill>
                      </a:endParaRPr>
                    </a:p>
                  </a:txBody>
                  <a:tcPr>
                    <a:lnR w="12700" cap="flat" cmpd="sng" algn="ctr">
                      <a:solidFill>
                        <a:schemeClr val="tx1"/>
                      </a:solidFill>
                      <a:prstDash val="solid"/>
                      <a:round/>
                      <a:headEnd type="none" w="med" len="med"/>
                      <a:tailEnd type="none" w="med" len="med"/>
                    </a:lnR>
                  </a:tcPr>
                </a:tc>
                <a:tc>
                  <a:txBody>
                    <a:bodyPr/>
                    <a:lstStyle/>
                    <a:p>
                      <a:pPr algn="ctr"/>
                      <a:r>
                        <a:rPr lang="en-US" altLang="ko-KR" sz="1800" b="1" kern="1200" dirty="0" smtClean="0">
                          <a:solidFill>
                            <a:schemeClr val="tx1"/>
                          </a:solidFill>
                          <a:latin typeface="+mn-lt"/>
                          <a:ea typeface="+mn-ea"/>
                          <a:cs typeface="+mn-cs"/>
                        </a:rPr>
                        <a:t>5</a:t>
                      </a:r>
                      <a:endParaRPr lang="ko-KR" altLang="en-US" sz="1800" b="1" kern="1200" dirty="0" smtClean="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a:txBody>
                    <a:bodyPr/>
                    <a:lstStyle/>
                    <a:p>
                      <a:pPr marL="0" algn="ctr" defTabSz="914400" rtl="0" eaLnBrk="1" latinLnBrk="1" hangingPunct="1"/>
                      <a:r>
                        <a:rPr lang="ko-KR" altLang="en-US" sz="1800" b="1" kern="1200" dirty="0" smtClean="0">
                          <a:solidFill>
                            <a:schemeClr val="tx1"/>
                          </a:solidFill>
                          <a:latin typeface="+mn-lt"/>
                          <a:ea typeface="+mn-ea"/>
                          <a:cs typeface="+mn-cs"/>
                        </a:rPr>
                        <a:t>폐렴</a:t>
                      </a:r>
                      <a:endParaRPr lang="ko-KR" altLang="en-US" sz="18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tcPr>
                </a:tc>
                <a:tc>
                  <a:txBody>
                    <a:bodyPr/>
                    <a:lstStyle/>
                    <a:p>
                      <a:pPr marL="0" algn="ctr" defTabSz="914400" rtl="0" eaLnBrk="1" latinLnBrk="1" hangingPunct="1"/>
                      <a:r>
                        <a:rPr lang="en-US" altLang="ko-KR" sz="1800" b="1" kern="1200" dirty="0" smtClean="0">
                          <a:solidFill>
                            <a:schemeClr val="tx1"/>
                          </a:solidFill>
                          <a:latin typeface="+mn-lt"/>
                          <a:ea typeface="+mn-ea"/>
                          <a:cs typeface="+mn-cs"/>
                        </a:rPr>
                        <a:t>20.3</a:t>
                      </a:r>
                      <a:endParaRPr lang="ko-KR" altLang="en-US" sz="1800" b="1" kern="1200" dirty="0">
                        <a:solidFill>
                          <a:schemeClr val="tx1"/>
                        </a:solidFill>
                        <a:latin typeface="+mn-lt"/>
                        <a:ea typeface="+mn-ea"/>
                        <a:cs typeface="+mn-cs"/>
                      </a:endParaRPr>
                    </a:p>
                  </a:txBody>
                  <a:tcPr/>
                </a:tc>
              </a:tr>
              <a:tr h="370840">
                <a:tc>
                  <a:txBody>
                    <a:bodyPr/>
                    <a:lstStyle/>
                    <a:p>
                      <a:pPr latinLnBrk="1"/>
                      <a:r>
                        <a:rPr lang="ko-KR" altLang="en-US" b="1" dirty="0" smtClean="0">
                          <a:solidFill>
                            <a:schemeClr val="tx1"/>
                          </a:solidFill>
                        </a:rPr>
                        <a:t>간질환</a:t>
                      </a:r>
                      <a:endParaRPr lang="ko-KR" altLang="en-US" b="1" dirty="0">
                        <a:solidFill>
                          <a:schemeClr val="tx1"/>
                        </a:solidFill>
                      </a:endParaRPr>
                    </a:p>
                  </a:txBody>
                  <a:tcPr/>
                </a:tc>
                <a:tc>
                  <a:txBody>
                    <a:bodyPr/>
                    <a:lstStyle/>
                    <a:p>
                      <a:pPr algn="ctr"/>
                      <a:r>
                        <a:rPr lang="en-US" altLang="ko-KR" b="1" dirty="0" smtClean="0">
                          <a:solidFill>
                            <a:schemeClr val="tx1"/>
                          </a:solidFill>
                        </a:rPr>
                        <a:t>21.3</a:t>
                      </a:r>
                      <a:endParaRPr lang="ko-KR" altLang="en-US" b="1" dirty="0">
                        <a:solidFill>
                          <a:schemeClr val="tx1"/>
                        </a:solidFill>
                      </a:endParaRPr>
                    </a:p>
                  </a:txBody>
                  <a:tcPr>
                    <a:lnR w="12700" cap="flat" cmpd="sng" algn="ctr">
                      <a:solidFill>
                        <a:schemeClr val="tx1"/>
                      </a:solidFill>
                      <a:prstDash val="solid"/>
                      <a:round/>
                      <a:headEnd type="none" w="med" len="med"/>
                      <a:tailEnd type="none" w="med" len="med"/>
                    </a:lnR>
                  </a:tcPr>
                </a:tc>
                <a:tc>
                  <a:txBody>
                    <a:bodyPr/>
                    <a:lstStyle/>
                    <a:p>
                      <a:pPr algn="ctr"/>
                      <a:r>
                        <a:rPr lang="en-US" altLang="ko-KR" sz="1800" b="1" kern="1200" dirty="0" smtClean="0">
                          <a:solidFill>
                            <a:schemeClr val="tx1"/>
                          </a:solidFill>
                          <a:latin typeface="+mn-lt"/>
                          <a:ea typeface="+mn-ea"/>
                          <a:cs typeface="+mn-cs"/>
                        </a:rPr>
                        <a:t>6</a:t>
                      </a:r>
                      <a:endParaRPr lang="ko-KR" altLang="en-US" sz="1800" b="1" kern="1200" dirty="0" smtClean="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a:txBody>
                    <a:bodyPr/>
                    <a:lstStyle/>
                    <a:p>
                      <a:pPr marL="0" algn="ctr" defTabSz="914400" rtl="0" eaLnBrk="1" latinLnBrk="1" hangingPunct="1"/>
                      <a:r>
                        <a:rPr lang="ko-KR" altLang="en-US" sz="1800" b="1" kern="1200" dirty="0" smtClean="0">
                          <a:solidFill>
                            <a:schemeClr val="tx1"/>
                          </a:solidFill>
                          <a:latin typeface="+mn-lt"/>
                          <a:ea typeface="+mn-ea"/>
                          <a:cs typeface="+mn-cs"/>
                        </a:rPr>
                        <a:t>자살</a:t>
                      </a:r>
                      <a:endParaRPr lang="ko-KR" altLang="en-US" sz="18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tcPr>
                </a:tc>
                <a:tc>
                  <a:txBody>
                    <a:bodyPr/>
                    <a:lstStyle/>
                    <a:p>
                      <a:pPr marL="0" algn="ctr" defTabSz="914400" rtl="0" eaLnBrk="1" latinLnBrk="1" hangingPunct="1"/>
                      <a:r>
                        <a:rPr lang="en-US" altLang="ko-KR" sz="1800" b="1" kern="1200" dirty="0" smtClean="0">
                          <a:solidFill>
                            <a:schemeClr val="tx1"/>
                          </a:solidFill>
                          <a:latin typeface="+mn-lt"/>
                          <a:ea typeface="+mn-ea"/>
                          <a:cs typeface="+mn-cs"/>
                        </a:rPr>
                        <a:t>18.0</a:t>
                      </a:r>
                      <a:endParaRPr lang="ko-KR" altLang="en-US" sz="1800" b="1" kern="1200" dirty="0">
                        <a:solidFill>
                          <a:schemeClr val="tx1"/>
                        </a:solidFill>
                        <a:latin typeface="+mn-lt"/>
                        <a:ea typeface="+mn-ea"/>
                        <a:cs typeface="+mn-cs"/>
                      </a:endParaRPr>
                    </a:p>
                  </a:txBody>
                  <a:tcPr/>
                </a:tc>
              </a:tr>
              <a:tr h="370840">
                <a:tc>
                  <a:txBody>
                    <a:bodyPr/>
                    <a:lstStyle/>
                    <a:p>
                      <a:pPr latinLnBrk="1"/>
                      <a:r>
                        <a:rPr lang="ko-KR" altLang="en-US" b="1" dirty="0" smtClean="0">
                          <a:solidFill>
                            <a:schemeClr val="tx1"/>
                          </a:solidFill>
                        </a:rPr>
                        <a:t>폐렴</a:t>
                      </a:r>
                      <a:endParaRPr lang="ko-KR" altLang="en-US" b="1" dirty="0">
                        <a:solidFill>
                          <a:schemeClr val="tx1"/>
                        </a:solidFill>
                      </a:endParaRPr>
                    </a:p>
                  </a:txBody>
                  <a:tcPr/>
                </a:tc>
                <a:tc>
                  <a:txBody>
                    <a:bodyPr/>
                    <a:lstStyle/>
                    <a:p>
                      <a:pPr algn="ctr"/>
                      <a:r>
                        <a:rPr lang="en-US" altLang="ko-KR" b="1" dirty="0" smtClean="0">
                          <a:solidFill>
                            <a:schemeClr val="tx1"/>
                          </a:solidFill>
                        </a:rPr>
                        <a:t>20.7</a:t>
                      </a:r>
                      <a:endParaRPr lang="ko-KR" altLang="en-US" b="1" dirty="0">
                        <a:solidFill>
                          <a:schemeClr val="tx1"/>
                        </a:solidFill>
                      </a:endParaRPr>
                    </a:p>
                  </a:txBody>
                  <a:tcPr>
                    <a:lnR w="12700" cap="flat" cmpd="sng" algn="ctr">
                      <a:solidFill>
                        <a:schemeClr val="tx1"/>
                      </a:solidFill>
                      <a:prstDash val="solid"/>
                      <a:round/>
                      <a:headEnd type="none" w="med" len="med"/>
                      <a:tailEnd type="none" w="med" len="med"/>
                    </a:lnR>
                  </a:tcPr>
                </a:tc>
                <a:tc>
                  <a:txBody>
                    <a:bodyPr/>
                    <a:lstStyle/>
                    <a:p>
                      <a:pPr algn="ctr"/>
                      <a:r>
                        <a:rPr lang="en-US" altLang="ko-KR" sz="1800" b="1" kern="1200" dirty="0" smtClean="0">
                          <a:solidFill>
                            <a:schemeClr val="tx1"/>
                          </a:solidFill>
                          <a:latin typeface="+mn-lt"/>
                          <a:ea typeface="+mn-ea"/>
                          <a:cs typeface="+mn-cs"/>
                        </a:rPr>
                        <a:t>7</a:t>
                      </a:r>
                      <a:endParaRPr lang="ko-KR" altLang="en-US" sz="18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a:txBody>
                    <a:bodyPr/>
                    <a:lstStyle/>
                    <a:p>
                      <a:pPr marL="0" algn="ctr" defTabSz="914400" rtl="0" eaLnBrk="1" latinLnBrk="1" hangingPunct="1"/>
                      <a:r>
                        <a:rPr lang="ko-KR" altLang="en-US" sz="1800" b="1" kern="1200" dirty="0" smtClean="0">
                          <a:solidFill>
                            <a:schemeClr val="tx1"/>
                          </a:solidFill>
                          <a:latin typeface="+mn-lt"/>
                          <a:ea typeface="+mn-ea"/>
                          <a:cs typeface="+mn-cs"/>
                        </a:rPr>
                        <a:t>고혈압성질환</a:t>
                      </a:r>
                      <a:endParaRPr lang="ko-KR" altLang="en-US" sz="18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tcPr>
                </a:tc>
                <a:tc>
                  <a:txBody>
                    <a:bodyPr/>
                    <a:lstStyle/>
                    <a:p>
                      <a:pPr marL="0" algn="ctr" defTabSz="914400" rtl="0" eaLnBrk="1" latinLnBrk="1" hangingPunct="1"/>
                      <a:r>
                        <a:rPr lang="en-US" altLang="ko-KR" sz="1800" b="1" kern="1200" dirty="0" smtClean="0">
                          <a:solidFill>
                            <a:schemeClr val="tx1"/>
                          </a:solidFill>
                          <a:latin typeface="+mn-lt"/>
                          <a:ea typeface="+mn-ea"/>
                          <a:cs typeface="+mn-cs"/>
                        </a:rPr>
                        <a:t>14.4</a:t>
                      </a:r>
                      <a:endParaRPr lang="ko-KR" altLang="en-US" sz="1800" b="1" kern="1200" dirty="0">
                        <a:solidFill>
                          <a:schemeClr val="tx1"/>
                        </a:solidFill>
                        <a:latin typeface="+mn-lt"/>
                        <a:ea typeface="+mn-ea"/>
                        <a:cs typeface="+mn-cs"/>
                      </a:endParaRPr>
                    </a:p>
                  </a:txBody>
                  <a:tcPr/>
                </a:tc>
              </a:tr>
              <a:tr h="37084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ko-KR" altLang="en-US" sz="1800" b="1" kern="1200" dirty="0" err="1" smtClean="0">
                          <a:solidFill>
                            <a:schemeClr val="tx1"/>
                          </a:solidFill>
                          <a:latin typeface="+mn-lt"/>
                          <a:ea typeface="+mn-ea"/>
                          <a:cs typeface="+mn-cs"/>
                        </a:rPr>
                        <a:t>만성하기도질환</a:t>
                      </a:r>
                      <a:endParaRPr lang="ko-KR" altLang="en-US" sz="1800" b="1" kern="1200" dirty="0" smtClean="0">
                        <a:solidFill>
                          <a:schemeClr val="tx1"/>
                        </a:solidFill>
                        <a:latin typeface="+mn-lt"/>
                        <a:ea typeface="+mn-ea"/>
                        <a:cs typeface="+mn-cs"/>
                      </a:endParaRPr>
                    </a:p>
                  </a:txBody>
                  <a:tcPr/>
                </a:tc>
                <a:tc>
                  <a:txBody>
                    <a:bodyPr/>
                    <a:lstStyle/>
                    <a:p>
                      <a:pPr algn="ctr"/>
                      <a:r>
                        <a:rPr lang="en-US" altLang="ko-KR" b="1" dirty="0" smtClean="0">
                          <a:solidFill>
                            <a:schemeClr val="tx1"/>
                          </a:solidFill>
                        </a:rPr>
                        <a:t>19.2</a:t>
                      </a:r>
                      <a:endParaRPr lang="ko-KR" altLang="en-US" b="1" dirty="0">
                        <a:solidFill>
                          <a:schemeClr val="tx1"/>
                        </a:solidFill>
                      </a:endParaRPr>
                    </a:p>
                  </a:txBody>
                  <a:tcPr>
                    <a:lnR w="12700" cap="flat" cmpd="sng" algn="ctr">
                      <a:solidFill>
                        <a:schemeClr val="tx1"/>
                      </a:solidFill>
                      <a:prstDash val="solid"/>
                      <a:round/>
                      <a:headEnd type="none" w="med" len="med"/>
                      <a:tailEnd type="none" w="med" len="med"/>
                    </a:lnR>
                  </a:tcPr>
                </a:tc>
                <a:tc>
                  <a:txBody>
                    <a:bodyPr/>
                    <a:lstStyle/>
                    <a:p>
                      <a:pPr algn="ctr"/>
                      <a:r>
                        <a:rPr lang="en-US" altLang="ko-KR" sz="1800" b="1" kern="1200" dirty="0" smtClean="0">
                          <a:solidFill>
                            <a:schemeClr val="tx1"/>
                          </a:solidFill>
                          <a:latin typeface="+mn-lt"/>
                          <a:ea typeface="+mn-ea"/>
                          <a:cs typeface="+mn-cs"/>
                        </a:rPr>
                        <a:t>8</a:t>
                      </a:r>
                      <a:endParaRPr lang="ko-KR" altLang="en-US" sz="1800" b="1" kern="1200" dirty="0" smtClean="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a:txBody>
                    <a:bodyPr/>
                    <a:lstStyle/>
                    <a:p>
                      <a:pPr marL="0" algn="ctr" defTabSz="914400" rtl="0" eaLnBrk="1" latinLnBrk="1" hangingPunct="1"/>
                      <a:r>
                        <a:rPr lang="ko-KR" altLang="en-US" sz="1800" b="1" kern="1200" dirty="0" err="1" smtClean="0">
                          <a:solidFill>
                            <a:schemeClr val="tx1"/>
                          </a:solidFill>
                          <a:latin typeface="+mn-lt"/>
                          <a:ea typeface="+mn-ea"/>
                          <a:cs typeface="+mn-cs"/>
                        </a:rPr>
                        <a:t>만성하기도질환</a:t>
                      </a:r>
                      <a:endParaRPr lang="ko-KR" altLang="en-US" sz="18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tcPr>
                </a:tc>
                <a:tc>
                  <a:txBody>
                    <a:bodyPr/>
                    <a:lstStyle/>
                    <a:p>
                      <a:pPr marL="0" algn="ctr" defTabSz="914400" rtl="0" eaLnBrk="1" latinLnBrk="1" hangingPunct="1"/>
                      <a:r>
                        <a:rPr lang="en-US" altLang="ko-KR" sz="1800" b="1" kern="1200" dirty="0" smtClean="0">
                          <a:solidFill>
                            <a:schemeClr val="tx1"/>
                          </a:solidFill>
                          <a:latin typeface="+mn-lt"/>
                          <a:ea typeface="+mn-ea"/>
                          <a:cs typeface="+mn-cs"/>
                        </a:rPr>
                        <a:t>11.9</a:t>
                      </a:r>
                      <a:endParaRPr lang="ko-KR" altLang="en-US" sz="1800" b="1" kern="1200" dirty="0">
                        <a:solidFill>
                          <a:schemeClr val="tx1"/>
                        </a:solidFill>
                        <a:latin typeface="+mn-lt"/>
                        <a:ea typeface="+mn-ea"/>
                        <a:cs typeface="+mn-cs"/>
                      </a:endParaRPr>
                    </a:p>
                  </a:txBody>
                  <a:tcPr/>
                </a:tc>
              </a:tr>
              <a:tr h="37084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ko-KR" altLang="en-US" sz="1800" b="1" kern="1200" dirty="0" smtClean="0">
                          <a:solidFill>
                            <a:schemeClr val="tx1"/>
                          </a:solidFill>
                          <a:latin typeface="+mn-lt"/>
                          <a:ea typeface="+mn-ea"/>
                          <a:cs typeface="+mn-cs"/>
                        </a:rPr>
                        <a:t>운수사고</a:t>
                      </a:r>
                    </a:p>
                  </a:txBody>
                  <a:tcPr/>
                </a:tc>
                <a:tc>
                  <a:txBody>
                    <a:bodyPr/>
                    <a:lstStyle/>
                    <a:p>
                      <a:pPr algn="ctr"/>
                      <a:r>
                        <a:rPr lang="en-US" altLang="ko-KR" b="1" dirty="0" smtClean="0">
                          <a:solidFill>
                            <a:schemeClr val="tx1"/>
                          </a:solidFill>
                        </a:rPr>
                        <a:t>19.0</a:t>
                      </a:r>
                      <a:endParaRPr lang="ko-KR" altLang="en-US" b="1" dirty="0">
                        <a:solidFill>
                          <a:schemeClr val="tx1"/>
                        </a:solidFill>
                      </a:endParaRPr>
                    </a:p>
                  </a:txBody>
                  <a:tcPr>
                    <a:lnR w="12700" cap="flat" cmpd="sng" algn="ctr">
                      <a:solidFill>
                        <a:schemeClr val="tx1"/>
                      </a:solidFill>
                      <a:prstDash val="solid"/>
                      <a:round/>
                      <a:headEnd type="none" w="med" len="med"/>
                      <a:tailEnd type="none" w="med" len="med"/>
                    </a:lnR>
                  </a:tcPr>
                </a:tc>
                <a:tc>
                  <a:txBody>
                    <a:bodyPr/>
                    <a:lstStyle/>
                    <a:p>
                      <a:pPr algn="ctr"/>
                      <a:r>
                        <a:rPr lang="en-US" altLang="ko-KR" sz="1800" b="1" kern="1200" dirty="0" smtClean="0">
                          <a:solidFill>
                            <a:schemeClr val="tx1"/>
                          </a:solidFill>
                          <a:latin typeface="+mn-lt"/>
                          <a:ea typeface="+mn-ea"/>
                          <a:cs typeface="+mn-cs"/>
                        </a:rPr>
                        <a:t>9</a:t>
                      </a:r>
                      <a:endParaRPr lang="ko-KR" altLang="en-US" sz="1800" b="1" kern="1200" dirty="0" smtClean="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a:txBody>
                    <a:bodyPr/>
                    <a:lstStyle/>
                    <a:p>
                      <a:pPr marL="0" algn="ctr" defTabSz="914400" rtl="0" eaLnBrk="1" latinLnBrk="1" hangingPunct="1"/>
                      <a:r>
                        <a:rPr lang="ko-KR" altLang="en-US" sz="1800" b="1" kern="1200" dirty="0" smtClean="0">
                          <a:solidFill>
                            <a:schemeClr val="tx1"/>
                          </a:solidFill>
                          <a:latin typeface="+mn-lt"/>
                          <a:ea typeface="+mn-ea"/>
                          <a:cs typeface="+mn-cs"/>
                        </a:rPr>
                        <a:t>알츠하이머병</a:t>
                      </a:r>
                      <a:endParaRPr lang="ko-KR" altLang="en-US" sz="18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tcPr>
                </a:tc>
                <a:tc>
                  <a:txBody>
                    <a:bodyPr/>
                    <a:lstStyle/>
                    <a:p>
                      <a:pPr marL="0" algn="ctr" defTabSz="914400" rtl="0" eaLnBrk="1" latinLnBrk="1" hangingPunct="1"/>
                      <a:r>
                        <a:rPr lang="en-US" altLang="ko-KR" sz="1800" b="1" kern="1200" dirty="0" smtClean="0">
                          <a:solidFill>
                            <a:schemeClr val="tx1"/>
                          </a:solidFill>
                          <a:latin typeface="+mn-lt"/>
                          <a:ea typeface="+mn-ea"/>
                          <a:cs typeface="+mn-cs"/>
                        </a:rPr>
                        <a:t>9.5</a:t>
                      </a:r>
                      <a:endParaRPr lang="ko-KR" altLang="en-US" sz="1800" b="1" kern="1200" dirty="0">
                        <a:solidFill>
                          <a:schemeClr val="tx1"/>
                        </a:solidFill>
                        <a:latin typeface="+mn-lt"/>
                        <a:ea typeface="+mn-ea"/>
                        <a:cs typeface="+mn-cs"/>
                      </a:endParaRPr>
                    </a:p>
                  </a:txBody>
                  <a:tcPr/>
                </a:tc>
              </a:tr>
              <a:tr h="37084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ko-KR" altLang="en-US" sz="1800" b="1" kern="1200" dirty="0" smtClean="0">
                          <a:solidFill>
                            <a:schemeClr val="tx1"/>
                          </a:solidFill>
                          <a:latin typeface="+mn-lt"/>
                          <a:ea typeface="+mn-ea"/>
                          <a:cs typeface="+mn-cs"/>
                        </a:rPr>
                        <a:t>고혈압성질환</a:t>
                      </a:r>
                    </a:p>
                  </a:txBody>
                  <a:tcPr/>
                </a:tc>
                <a:tc>
                  <a:txBody>
                    <a:bodyPr/>
                    <a:lstStyle/>
                    <a:p>
                      <a:pPr algn="ctr"/>
                      <a:r>
                        <a:rPr lang="en-US" altLang="ko-KR" b="1" dirty="0" smtClean="0">
                          <a:solidFill>
                            <a:schemeClr val="tx1"/>
                          </a:solidFill>
                        </a:rPr>
                        <a:t>6.4</a:t>
                      </a:r>
                      <a:endParaRPr lang="ko-KR" altLang="en-US" b="1" dirty="0">
                        <a:solidFill>
                          <a:schemeClr val="tx1"/>
                        </a:solidFill>
                      </a:endParaRPr>
                    </a:p>
                  </a:txBody>
                  <a:tcPr>
                    <a:lnR w="12700" cap="flat" cmpd="sng" algn="ctr">
                      <a:solidFill>
                        <a:schemeClr val="tx1"/>
                      </a:solidFill>
                      <a:prstDash val="solid"/>
                      <a:round/>
                      <a:headEnd type="none" w="med" len="med"/>
                      <a:tailEnd type="none" w="med" len="med"/>
                    </a:lnR>
                  </a:tcPr>
                </a:tc>
                <a:tc>
                  <a:txBody>
                    <a:bodyPr/>
                    <a:lstStyle/>
                    <a:p>
                      <a:pPr algn="ctr"/>
                      <a:r>
                        <a:rPr lang="en-US" altLang="ko-KR" sz="1800" b="1" kern="1200" dirty="0" smtClean="0">
                          <a:solidFill>
                            <a:schemeClr val="tx1"/>
                          </a:solidFill>
                          <a:latin typeface="+mn-lt"/>
                          <a:ea typeface="+mn-ea"/>
                          <a:cs typeface="+mn-cs"/>
                        </a:rPr>
                        <a:t>10</a:t>
                      </a:r>
                      <a:endParaRPr lang="ko-KR" altLang="en-US" sz="1800" b="1" kern="1200" dirty="0" smtClean="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lumMod val="60000"/>
                        <a:lumOff val="40000"/>
                      </a:schemeClr>
                    </a:solidFill>
                  </a:tcPr>
                </a:tc>
                <a:tc>
                  <a:txBody>
                    <a:bodyPr/>
                    <a:lstStyle/>
                    <a:p>
                      <a:pPr marL="0" algn="ctr" defTabSz="914400" rtl="0" eaLnBrk="1" latinLnBrk="1" hangingPunct="1"/>
                      <a:r>
                        <a:rPr lang="ko-KR" altLang="en-US" sz="1800" b="1" kern="1200" dirty="0" smtClean="0">
                          <a:solidFill>
                            <a:schemeClr val="tx1"/>
                          </a:solidFill>
                          <a:latin typeface="+mn-lt"/>
                          <a:ea typeface="+mn-ea"/>
                          <a:cs typeface="+mn-cs"/>
                        </a:rPr>
                        <a:t>운수사고</a:t>
                      </a:r>
                      <a:endParaRPr lang="ko-KR" altLang="en-US" sz="18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tcPr>
                </a:tc>
                <a:tc>
                  <a:txBody>
                    <a:bodyPr/>
                    <a:lstStyle/>
                    <a:p>
                      <a:pPr marL="0" algn="ctr" defTabSz="914400" rtl="0" eaLnBrk="1" latinLnBrk="1" hangingPunct="1"/>
                      <a:r>
                        <a:rPr lang="en-US" altLang="ko-KR" sz="1800" b="1" kern="1200" dirty="0" smtClean="0">
                          <a:solidFill>
                            <a:schemeClr val="tx1"/>
                          </a:solidFill>
                          <a:latin typeface="+mn-lt"/>
                          <a:ea typeface="+mn-ea"/>
                          <a:cs typeface="+mn-cs"/>
                        </a:rPr>
                        <a:t>6.8</a:t>
                      </a:r>
                      <a:endParaRPr lang="ko-KR" altLang="en-US" sz="1800" b="1" kern="1200" dirty="0">
                        <a:solidFill>
                          <a:schemeClr val="tx1"/>
                        </a:solidFill>
                        <a:latin typeface="+mn-lt"/>
                        <a:ea typeface="+mn-ea"/>
                        <a:cs typeface="+mn-cs"/>
                      </a:endParaRPr>
                    </a:p>
                  </a:txBody>
                  <a:tcPr/>
                </a:tc>
              </a:tr>
            </a:tbl>
          </a:graphicData>
        </a:graphic>
      </p:graphicFrame>
      <p:sp>
        <p:nvSpPr>
          <p:cNvPr id="6" name="TextBox 5"/>
          <p:cNvSpPr txBox="1"/>
          <p:nvPr/>
        </p:nvSpPr>
        <p:spPr>
          <a:xfrm>
            <a:off x="1187624" y="98629"/>
            <a:ext cx="7919864" cy="954107"/>
          </a:xfrm>
          <a:prstGeom prst="rect">
            <a:avLst/>
          </a:prstGeom>
          <a:noFill/>
        </p:spPr>
        <p:txBody>
          <a:bodyPr wrap="square" rtlCol="0">
            <a:spAutoFit/>
            <a:scene3d>
              <a:camera prst="orthographicFront"/>
              <a:lightRig rig="threePt" dir="t"/>
            </a:scene3d>
            <a:sp3d extrusionH="57150">
              <a:bevelT w="38100" h="38100"/>
            </a:sp3d>
          </a:bodyPr>
          <a:lstStyle/>
          <a:p>
            <a:r>
              <a:rPr lang="ko-KR" altLang="en-US" sz="3200" b="1" dirty="0" smtClean="0">
                <a:solidFill>
                  <a:srgbClr val="0070C0"/>
                </a:solidFill>
              </a:rPr>
              <a:t>한국 </a:t>
            </a:r>
            <a:r>
              <a:rPr lang="en-US" altLang="ko-KR" sz="3200" b="1" dirty="0" smtClean="0">
                <a:solidFill>
                  <a:srgbClr val="0070C0"/>
                </a:solidFill>
              </a:rPr>
              <a:t>2012</a:t>
            </a:r>
            <a:r>
              <a:rPr lang="ko-KR" altLang="en-US" sz="3200" b="1" dirty="0" smtClean="0">
                <a:solidFill>
                  <a:srgbClr val="0070C0"/>
                </a:solidFill>
              </a:rPr>
              <a:t>년 남녀 주요사망원인</a:t>
            </a:r>
            <a:endParaRPr lang="en-US" altLang="ko-KR" sz="3200" b="1" dirty="0" smtClean="0">
              <a:solidFill>
                <a:srgbClr val="0070C0"/>
              </a:solidFill>
            </a:endParaRPr>
          </a:p>
          <a:p>
            <a:r>
              <a:rPr lang="en-US" altLang="ko-KR" sz="2400" b="1" dirty="0" smtClean="0">
                <a:solidFill>
                  <a:srgbClr val="0070C0"/>
                </a:solidFill>
              </a:rPr>
              <a:t>(</a:t>
            </a:r>
            <a:r>
              <a:rPr lang="ko-KR" altLang="en-US" sz="2400" b="1" dirty="0" smtClean="0">
                <a:solidFill>
                  <a:srgbClr val="0070C0"/>
                </a:solidFill>
              </a:rPr>
              <a:t>통계청 </a:t>
            </a:r>
            <a:r>
              <a:rPr lang="en-US" altLang="ko-KR" sz="2400" b="1" dirty="0" smtClean="0">
                <a:solidFill>
                  <a:srgbClr val="0070C0"/>
                </a:solidFill>
              </a:rPr>
              <a:t>2012</a:t>
            </a:r>
            <a:r>
              <a:rPr lang="ko-KR" altLang="en-US" sz="2400" b="1" dirty="0" smtClean="0">
                <a:solidFill>
                  <a:srgbClr val="0070C0"/>
                </a:solidFill>
              </a:rPr>
              <a:t>년 사망원인통계 </a:t>
            </a:r>
            <a:r>
              <a:rPr lang="en-US" altLang="ko-KR" sz="2400" b="1" dirty="0" smtClean="0">
                <a:solidFill>
                  <a:srgbClr val="0070C0"/>
                </a:solidFill>
              </a:rPr>
              <a:t>2013.9.25)</a:t>
            </a:r>
            <a:endParaRPr lang="ko-KR" altLang="en-US" sz="2400" b="1" dirty="0">
              <a:solidFill>
                <a:srgbClr val="0070C0"/>
              </a:solidFill>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1686" y="764704"/>
            <a:ext cx="9155685" cy="1200329"/>
          </a:xfrm>
          <a:prstGeom prst="rect">
            <a:avLst/>
          </a:prstGeom>
          <a:noFill/>
        </p:spPr>
        <p:txBody>
          <a:bodyPr wrap="square" rtlCol="0">
            <a:spAutoFit/>
            <a:scene3d>
              <a:camera prst="orthographicFront"/>
              <a:lightRig rig="threePt" dir="t"/>
            </a:scene3d>
            <a:sp3d extrusionH="57150">
              <a:bevelT w="38100" h="38100"/>
            </a:sp3d>
          </a:bodyPr>
          <a:lstStyle/>
          <a:p>
            <a:pPr algn="ctr"/>
            <a:r>
              <a:rPr lang="ko-KR" altLang="en-US" sz="3600" b="1" dirty="0" err="1" smtClean="0">
                <a:solidFill>
                  <a:srgbClr val="0070C0"/>
                </a:solidFill>
              </a:rPr>
              <a:t>암정복</a:t>
            </a:r>
            <a:r>
              <a:rPr lang="ko-KR" altLang="en-US" sz="3600" b="1" dirty="0" smtClean="0">
                <a:solidFill>
                  <a:srgbClr val="0070C0"/>
                </a:solidFill>
              </a:rPr>
              <a:t> 가능한가</a:t>
            </a:r>
            <a:r>
              <a:rPr lang="en-US" altLang="ko-KR" sz="3600" b="1" dirty="0" smtClean="0">
                <a:solidFill>
                  <a:srgbClr val="0070C0"/>
                </a:solidFill>
              </a:rPr>
              <a:t>? </a:t>
            </a:r>
          </a:p>
          <a:p>
            <a:pPr algn="ctr"/>
            <a:r>
              <a:rPr lang="ko-KR" altLang="en-US" sz="3600" b="1" dirty="0" smtClean="0">
                <a:solidFill>
                  <a:srgbClr val="0070C0"/>
                </a:solidFill>
              </a:rPr>
              <a:t>예</a:t>
            </a:r>
            <a:r>
              <a:rPr lang="en-US" altLang="ko-KR" sz="3600" b="1" dirty="0" smtClean="0">
                <a:solidFill>
                  <a:srgbClr val="0070C0"/>
                </a:solidFill>
              </a:rPr>
              <a:t>, 100% </a:t>
            </a:r>
            <a:r>
              <a:rPr lang="ko-KR" altLang="en-US" sz="3600" b="1" dirty="0" smtClean="0">
                <a:solidFill>
                  <a:srgbClr val="0070C0"/>
                </a:solidFill>
              </a:rPr>
              <a:t>가능합니다</a:t>
            </a:r>
            <a:r>
              <a:rPr lang="en-US" altLang="ko-KR" sz="3600" b="1" dirty="0" smtClean="0">
                <a:solidFill>
                  <a:srgbClr val="0070C0"/>
                </a:solidFill>
              </a:rPr>
              <a:t>!</a:t>
            </a:r>
            <a:endParaRPr lang="ko-KR" altLang="en-US" sz="3600" b="1" dirty="0">
              <a:solidFill>
                <a:srgbClr val="0070C0"/>
              </a:solidFill>
            </a:endParaRPr>
          </a:p>
        </p:txBody>
      </p:sp>
      <p:pic>
        <p:nvPicPr>
          <p:cNvPr id="6" name="그림 5" descr="who-logo.jpg"/>
          <p:cNvPicPr>
            <a:picLocks noChangeAspect="1"/>
          </p:cNvPicPr>
          <p:nvPr/>
        </p:nvPicPr>
        <p:blipFill>
          <a:blip r:embed="rId2" cstate="print"/>
          <a:stretch>
            <a:fillRect/>
          </a:stretch>
        </p:blipFill>
        <p:spPr>
          <a:xfrm>
            <a:off x="7092280" y="548971"/>
            <a:ext cx="1665521" cy="1416062"/>
          </a:xfrm>
          <a:prstGeom prst="rect">
            <a:avLst/>
          </a:prstGeom>
          <a:ln>
            <a:noFill/>
          </a:ln>
          <a:effectLst>
            <a:outerShdw blurRad="292100" dist="139700" dir="2700000" algn="tl" rotWithShape="0">
              <a:srgbClr val="333333">
                <a:alpha val="65000"/>
              </a:srgbClr>
            </a:outerShdw>
          </a:effectLst>
        </p:spPr>
      </p:pic>
      <p:sp>
        <p:nvSpPr>
          <p:cNvPr id="8" name="직사각형 7"/>
          <p:cNvSpPr/>
          <p:nvPr/>
        </p:nvSpPr>
        <p:spPr>
          <a:xfrm>
            <a:off x="924393" y="2372693"/>
            <a:ext cx="7416800" cy="3232150"/>
          </a:xfrm>
          <a:prstGeom prst="rect">
            <a:avLst/>
          </a:prstGeom>
        </p:spPr>
        <p:txBody>
          <a:bodyPr>
            <a:spAutoFit/>
          </a:bodyPr>
          <a:lstStyle/>
          <a:p>
            <a:pPr>
              <a:lnSpc>
                <a:spcPct val="150000"/>
              </a:lnSpc>
              <a:defRPr/>
            </a:pPr>
            <a:r>
              <a:rPr lang="en-US" altLang="ko-KR" sz="3400" b="1" dirty="0">
                <a:effectLst>
                  <a:outerShdw blurRad="38100" dist="38100" dir="2700000" algn="tl">
                    <a:srgbClr val="000000">
                      <a:alpha val="43137"/>
                    </a:srgbClr>
                  </a:outerShdw>
                </a:effectLst>
                <a:latin typeface="+mn-ea"/>
              </a:rPr>
              <a:t>WHO </a:t>
            </a:r>
            <a:r>
              <a:rPr lang="ko-KR" altLang="en-US" sz="3400" b="1" dirty="0">
                <a:effectLst>
                  <a:outerShdw blurRad="38100" dist="38100" dir="2700000" algn="tl">
                    <a:srgbClr val="000000">
                      <a:alpha val="43137"/>
                    </a:srgbClr>
                  </a:outerShdw>
                </a:effectLst>
                <a:latin typeface="+mn-ea"/>
              </a:rPr>
              <a:t>에 의하면 암발생의 </a:t>
            </a:r>
            <a:endParaRPr lang="en-US" altLang="ko-KR" sz="3400" b="1" dirty="0">
              <a:effectLst>
                <a:outerShdw blurRad="38100" dist="38100" dir="2700000" algn="tl">
                  <a:srgbClr val="000000">
                    <a:alpha val="43137"/>
                  </a:srgbClr>
                </a:outerShdw>
              </a:effectLst>
              <a:latin typeface="+mn-ea"/>
            </a:endParaRPr>
          </a:p>
          <a:p>
            <a:pPr>
              <a:lnSpc>
                <a:spcPct val="150000"/>
              </a:lnSpc>
              <a:defRPr/>
            </a:pPr>
            <a:r>
              <a:rPr lang="en-US" altLang="ko-KR" sz="3400" b="1" dirty="0">
                <a:solidFill>
                  <a:srgbClr val="FF0000"/>
                </a:solidFill>
                <a:effectLst>
                  <a:outerShdw blurRad="38100" dist="38100" dir="2700000" algn="tl">
                    <a:srgbClr val="000000">
                      <a:alpha val="43137"/>
                    </a:srgbClr>
                  </a:outerShdw>
                </a:effectLst>
                <a:latin typeface="+mn-ea"/>
              </a:rPr>
              <a:t>1/3</a:t>
            </a:r>
            <a:r>
              <a:rPr lang="en-US" altLang="ko-KR" sz="3400" b="1" dirty="0">
                <a:effectLst>
                  <a:outerShdw blurRad="38100" dist="38100" dir="2700000" algn="tl">
                    <a:srgbClr val="000000">
                      <a:alpha val="43137"/>
                    </a:srgbClr>
                  </a:outerShdw>
                </a:effectLst>
                <a:latin typeface="+mn-ea"/>
              </a:rPr>
              <a:t> </a:t>
            </a:r>
            <a:r>
              <a:rPr lang="ko-KR" altLang="en-US" sz="3400" b="1" dirty="0">
                <a:effectLst>
                  <a:outerShdw blurRad="38100" dist="38100" dir="2700000" algn="tl">
                    <a:srgbClr val="000000">
                      <a:alpha val="43137"/>
                    </a:srgbClr>
                  </a:outerShdw>
                </a:effectLst>
                <a:latin typeface="+mn-ea"/>
              </a:rPr>
              <a:t>은 생활습관 변화로 예방 가능</a:t>
            </a:r>
            <a:r>
              <a:rPr lang="en-US" altLang="ko-KR" sz="3400" b="1" dirty="0">
                <a:effectLst>
                  <a:outerShdw blurRad="38100" dist="38100" dir="2700000" algn="tl">
                    <a:srgbClr val="000000">
                      <a:alpha val="43137"/>
                    </a:srgbClr>
                  </a:outerShdw>
                </a:effectLst>
                <a:latin typeface="+mn-ea"/>
              </a:rPr>
              <a:t> </a:t>
            </a:r>
          </a:p>
          <a:p>
            <a:pPr>
              <a:lnSpc>
                <a:spcPct val="150000"/>
              </a:lnSpc>
              <a:defRPr/>
            </a:pPr>
            <a:r>
              <a:rPr lang="en-US" altLang="ko-KR" sz="3400" b="1" dirty="0">
                <a:solidFill>
                  <a:srgbClr val="FF0000"/>
                </a:solidFill>
                <a:effectLst>
                  <a:outerShdw blurRad="38100" dist="38100" dir="2700000" algn="tl">
                    <a:srgbClr val="000000">
                      <a:alpha val="43137"/>
                    </a:srgbClr>
                  </a:outerShdw>
                </a:effectLst>
                <a:latin typeface="+mn-ea"/>
              </a:rPr>
              <a:t>1/3</a:t>
            </a:r>
            <a:r>
              <a:rPr lang="en-US" altLang="ko-KR" sz="3400" b="1" dirty="0">
                <a:effectLst>
                  <a:outerShdw blurRad="38100" dist="38100" dir="2700000" algn="tl">
                    <a:srgbClr val="000000">
                      <a:alpha val="43137"/>
                    </a:srgbClr>
                  </a:outerShdw>
                </a:effectLst>
                <a:latin typeface="+mn-ea"/>
              </a:rPr>
              <a:t> </a:t>
            </a:r>
            <a:r>
              <a:rPr lang="ko-KR" altLang="en-US" sz="3400" b="1" dirty="0">
                <a:effectLst>
                  <a:outerShdw blurRad="38100" dist="38100" dir="2700000" algn="tl">
                    <a:srgbClr val="000000">
                      <a:alpha val="43137"/>
                    </a:srgbClr>
                  </a:outerShdw>
                </a:effectLst>
                <a:latin typeface="+mn-ea"/>
              </a:rPr>
              <a:t>은 조기검진으로 완치 가능</a:t>
            </a:r>
            <a:r>
              <a:rPr lang="en-US" altLang="ko-KR" sz="3400" b="1" dirty="0">
                <a:effectLst>
                  <a:outerShdw blurRad="38100" dist="38100" dir="2700000" algn="tl">
                    <a:srgbClr val="000000">
                      <a:alpha val="43137"/>
                    </a:srgbClr>
                  </a:outerShdw>
                </a:effectLst>
                <a:latin typeface="+mn-ea"/>
              </a:rPr>
              <a:t> </a:t>
            </a:r>
          </a:p>
          <a:p>
            <a:pPr>
              <a:lnSpc>
                <a:spcPct val="150000"/>
              </a:lnSpc>
              <a:defRPr/>
            </a:pPr>
            <a:r>
              <a:rPr lang="en-US" altLang="ko-KR" sz="3400" b="1" dirty="0">
                <a:solidFill>
                  <a:srgbClr val="FF0000"/>
                </a:solidFill>
                <a:effectLst>
                  <a:outerShdw blurRad="38100" dist="38100" dir="2700000" algn="tl">
                    <a:srgbClr val="000000">
                      <a:alpha val="43137"/>
                    </a:srgbClr>
                  </a:outerShdw>
                </a:effectLst>
                <a:latin typeface="+mn-ea"/>
              </a:rPr>
              <a:t>1/3</a:t>
            </a:r>
            <a:r>
              <a:rPr lang="en-US" altLang="ko-KR" sz="3400" b="1" dirty="0">
                <a:effectLst>
                  <a:outerShdw blurRad="38100" dist="38100" dir="2700000" algn="tl">
                    <a:srgbClr val="000000">
                      <a:alpha val="43137"/>
                    </a:srgbClr>
                  </a:outerShdw>
                </a:effectLst>
                <a:latin typeface="+mn-ea"/>
              </a:rPr>
              <a:t> </a:t>
            </a:r>
            <a:r>
              <a:rPr lang="ko-KR" altLang="en-US" sz="3400" b="1" dirty="0">
                <a:effectLst>
                  <a:outerShdw blurRad="38100" dist="38100" dir="2700000" algn="tl">
                    <a:srgbClr val="000000">
                      <a:alpha val="43137"/>
                    </a:srgbClr>
                  </a:outerShdw>
                </a:effectLst>
                <a:latin typeface="+mn-ea"/>
              </a:rPr>
              <a:t>도 적절한 치료로 완화 가능</a:t>
            </a:r>
          </a:p>
        </p:txBody>
      </p:sp>
    </p:spTree>
    <p:extLst>
      <p:ext uri="{BB962C8B-B14F-4D97-AF65-F5344CB8AC3E}">
        <p14:creationId xmlns:p14="http://schemas.microsoft.com/office/powerpoint/2010/main" val="9379618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그룹 4"/>
          <p:cNvGrpSpPr/>
          <p:nvPr/>
        </p:nvGrpSpPr>
        <p:grpSpPr>
          <a:xfrm>
            <a:off x="-29058" y="-27384"/>
            <a:ext cx="9176878" cy="7056784"/>
            <a:chOff x="-29058" y="27384"/>
            <a:chExt cx="9176878" cy="6877050"/>
          </a:xfrm>
        </p:grpSpPr>
        <p:pic>
          <p:nvPicPr>
            <p:cNvPr id="9" name="Picture 2" descr="C:\Users\Public\Documents\wall.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5242"/>
            <a:stretch/>
          </p:blipFill>
          <p:spPr bwMode="auto">
            <a:xfrm>
              <a:off x="-29058" y="46434"/>
              <a:ext cx="645458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Public\Documents\wall.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5242"/>
            <a:stretch/>
          </p:blipFill>
          <p:spPr bwMode="auto">
            <a:xfrm>
              <a:off x="637692" y="27384"/>
              <a:ext cx="645458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Public\Documents\wall.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5242"/>
            <a:stretch/>
          </p:blipFill>
          <p:spPr bwMode="auto">
            <a:xfrm>
              <a:off x="1645804" y="27384"/>
              <a:ext cx="645458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C:\Users\Public\Documents\wall.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5242"/>
            <a:stretch/>
          </p:blipFill>
          <p:spPr bwMode="auto">
            <a:xfrm>
              <a:off x="2693232" y="27384"/>
              <a:ext cx="6454588" cy="6858000"/>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TextBox 5"/>
          <p:cNvSpPr txBox="1"/>
          <p:nvPr/>
        </p:nvSpPr>
        <p:spPr>
          <a:xfrm>
            <a:off x="683568" y="980728"/>
            <a:ext cx="748923" cy="769441"/>
          </a:xfrm>
          <a:prstGeom prst="rect">
            <a:avLst/>
          </a:prstGeom>
          <a:noFill/>
        </p:spPr>
        <p:txBody>
          <a:bodyPr wrap="none" rtlCol="0">
            <a:spAutoFit/>
          </a:bodyPr>
          <a:lstStyle/>
          <a:p>
            <a:pPr fontAlgn="base">
              <a:spcBef>
                <a:spcPct val="0"/>
              </a:spcBef>
              <a:spcAft>
                <a:spcPct val="0"/>
              </a:spcAft>
            </a:pPr>
            <a:r>
              <a:rPr kumimoji="1" lang="ko-KR" altLang="en-US" sz="4400" b="1" dirty="0" smtClean="0">
                <a:solidFill>
                  <a:prstClr val="white"/>
                </a:solidFill>
                <a:latin typeface="HY헤드라인M" pitchFamily="18" charset="-127"/>
                <a:ea typeface="태 나무" panose="02030603000101010101" pitchFamily="18" charset="-127"/>
              </a:rPr>
              <a:t>암</a:t>
            </a:r>
            <a:endParaRPr kumimoji="1" lang="ko-KR" altLang="en-US" sz="4400" b="1" dirty="0">
              <a:solidFill>
                <a:prstClr val="white"/>
              </a:solidFill>
              <a:latin typeface="HY헤드라인M" pitchFamily="18" charset="-127"/>
              <a:ea typeface="태 나무" panose="02030603000101010101" pitchFamily="18" charset="-127"/>
            </a:endParaRPr>
          </a:p>
        </p:txBody>
      </p:sp>
      <p:sp>
        <p:nvSpPr>
          <p:cNvPr id="12" name="TextBox 11"/>
          <p:cNvSpPr txBox="1"/>
          <p:nvPr/>
        </p:nvSpPr>
        <p:spPr>
          <a:xfrm>
            <a:off x="1518821" y="957468"/>
            <a:ext cx="1313180" cy="769441"/>
          </a:xfrm>
          <a:prstGeom prst="rect">
            <a:avLst/>
          </a:prstGeom>
          <a:noFill/>
        </p:spPr>
        <p:txBody>
          <a:bodyPr wrap="none" rtlCol="0">
            <a:spAutoFit/>
          </a:bodyPr>
          <a:lstStyle/>
          <a:p>
            <a:pPr fontAlgn="base">
              <a:spcBef>
                <a:spcPct val="0"/>
              </a:spcBef>
              <a:spcAft>
                <a:spcPct val="0"/>
              </a:spcAft>
            </a:pPr>
            <a:r>
              <a:rPr kumimoji="1" lang="ko-KR" altLang="en-US" sz="4400" b="1" dirty="0" smtClean="0">
                <a:solidFill>
                  <a:prstClr val="white"/>
                </a:solidFill>
                <a:latin typeface="HY헤드라인M" pitchFamily="18" charset="-127"/>
                <a:ea typeface="태 나무" panose="02030603000101010101" pitchFamily="18" charset="-127"/>
              </a:rPr>
              <a:t>걱정</a:t>
            </a:r>
            <a:endParaRPr kumimoji="1" lang="ko-KR" altLang="en-US" sz="4400" b="1" dirty="0">
              <a:solidFill>
                <a:prstClr val="white"/>
              </a:solidFill>
              <a:latin typeface="HY헤드라인M" pitchFamily="18" charset="-127"/>
              <a:ea typeface="태 나무" panose="02030603000101010101" pitchFamily="18" charset="-127"/>
            </a:endParaRPr>
          </a:p>
        </p:txBody>
      </p:sp>
      <p:sp>
        <p:nvSpPr>
          <p:cNvPr id="13" name="TextBox 12"/>
          <p:cNvSpPr txBox="1"/>
          <p:nvPr/>
        </p:nvSpPr>
        <p:spPr>
          <a:xfrm>
            <a:off x="2894925" y="957468"/>
            <a:ext cx="1313180" cy="769441"/>
          </a:xfrm>
          <a:prstGeom prst="rect">
            <a:avLst/>
          </a:prstGeom>
          <a:noFill/>
        </p:spPr>
        <p:txBody>
          <a:bodyPr wrap="none" rtlCol="0">
            <a:spAutoFit/>
          </a:bodyPr>
          <a:lstStyle/>
          <a:p>
            <a:pPr fontAlgn="base">
              <a:spcBef>
                <a:spcPct val="0"/>
              </a:spcBef>
              <a:spcAft>
                <a:spcPct val="0"/>
              </a:spcAft>
            </a:pPr>
            <a:r>
              <a:rPr kumimoji="1" lang="ko-KR" altLang="en-US" sz="4400" b="1" dirty="0" smtClean="0">
                <a:solidFill>
                  <a:prstClr val="white"/>
                </a:solidFill>
                <a:latin typeface="HY헤드라인M" pitchFamily="18" charset="-127"/>
                <a:ea typeface="태 나무" panose="02030603000101010101" pitchFamily="18" charset="-127"/>
              </a:rPr>
              <a:t>없는</a:t>
            </a:r>
            <a:endParaRPr kumimoji="1" lang="ko-KR" altLang="en-US" sz="4400" b="1" dirty="0">
              <a:solidFill>
                <a:prstClr val="white"/>
              </a:solidFill>
              <a:latin typeface="HY헤드라인M" pitchFamily="18" charset="-127"/>
              <a:ea typeface="태 나무" panose="02030603000101010101" pitchFamily="18" charset="-127"/>
            </a:endParaRPr>
          </a:p>
        </p:txBody>
      </p:sp>
      <p:sp>
        <p:nvSpPr>
          <p:cNvPr id="14" name="TextBox 13"/>
          <p:cNvSpPr txBox="1"/>
          <p:nvPr/>
        </p:nvSpPr>
        <p:spPr>
          <a:xfrm>
            <a:off x="775900" y="1879308"/>
            <a:ext cx="5145574" cy="923330"/>
          </a:xfrm>
          <a:prstGeom prst="rect">
            <a:avLst/>
          </a:prstGeom>
          <a:noFill/>
        </p:spPr>
        <p:txBody>
          <a:bodyPr wrap="square" rtlCol="0">
            <a:spAutoFit/>
          </a:bodyPr>
          <a:lstStyle/>
          <a:p>
            <a:pPr fontAlgn="base">
              <a:spcBef>
                <a:spcPct val="0"/>
              </a:spcBef>
              <a:spcAft>
                <a:spcPct val="0"/>
              </a:spcAft>
            </a:pPr>
            <a:r>
              <a:rPr kumimoji="1" lang="ko-KR" altLang="en-US" sz="5400" b="1" dirty="0" smtClean="0">
                <a:solidFill>
                  <a:prstClr val="white"/>
                </a:solidFill>
                <a:latin typeface="HY헤드라인M" pitchFamily="18" charset="-127"/>
                <a:ea typeface="태 나무" panose="02030603000101010101" pitchFamily="18" charset="-127"/>
              </a:rPr>
              <a:t>행복한 세상</a:t>
            </a:r>
            <a:endParaRPr kumimoji="1" lang="ko-KR" altLang="en-US" sz="5400" b="1" dirty="0">
              <a:solidFill>
                <a:prstClr val="white"/>
              </a:solidFill>
              <a:latin typeface="HY헤드라인M" pitchFamily="18" charset="-127"/>
              <a:ea typeface="태 나무" panose="02030603000101010101" pitchFamily="18" charset="-127"/>
            </a:endParaRPr>
          </a:p>
        </p:txBody>
      </p:sp>
      <p:sp>
        <p:nvSpPr>
          <p:cNvPr id="2" name="자유형 1"/>
          <p:cNvSpPr/>
          <p:nvPr/>
        </p:nvSpPr>
        <p:spPr>
          <a:xfrm>
            <a:off x="1490870" y="1172816"/>
            <a:ext cx="1331843" cy="233107"/>
          </a:xfrm>
          <a:custGeom>
            <a:avLst/>
            <a:gdLst>
              <a:gd name="connsiteX0" fmla="*/ 0 w 1517808"/>
              <a:gd name="connsiteY0" fmla="*/ 274583 h 348664"/>
              <a:gd name="connsiteX1" fmla="*/ 715617 w 1517808"/>
              <a:gd name="connsiteY1" fmla="*/ 334218 h 348664"/>
              <a:gd name="connsiteX2" fmla="*/ 1441173 w 1517808"/>
              <a:gd name="connsiteY2" fmla="*/ 36044 h 348664"/>
              <a:gd name="connsiteX3" fmla="*/ 1461052 w 1517808"/>
              <a:gd name="connsiteY3" fmla="*/ 16166 h 348664"/>
            </a:gdLst>
            <a:ahLst/>
            <a:cxnLst>
              <a:cxn ang="0">
                <a:pos x="connsiteX0" y="connsiteY0"/>
              </a:cxn>
              <a:cxn ang="0">
                <a:pos x="connsiteX1" y="connsiteY1"/>
              </a:cxn>
              <a:cxn ang="0">
                <a:pos x="connsiteX2" y="connsiteY2"/>
              </a:cxn>
              <a:cxn ang="0">
                <a:pos x="connsiteX3" y="connsiteY3"/>
              </a:cxn>
            </a:cxnLst>
            <a:rect l="l" t="t" r="r" b="b"/>
            <a:pathLst>
              <a:path w="1517808" h="348664">
                <a:moveTo>
                  <a:pt x="0" y="274583"/>
                </a:moveTo>
                <a:cubicBezTo>
                  <a:pt x="237711" y="324278"/>
                  <a:pt x="475422" y="373974"/>
                  <a:pt x="715617" y="334218"/>
                </a:cubicBezTo>
                <a:cubicBezTo>
                  <a:pt x="955812" y="294462"/>
                  <a:pt x="1316934" y="89053"/>
                  <a:pt x="1441173" y="36044"/>
                </a:cubicBezTo>
                <a:cubicBezTo>
                  <a:pt x="1565412" y="-16965"/>
                  <a:pt x="1513232" y="-400"/>
                  <a:pt x="1461052" y="16166"/>
                </a:cubicBezTo>
              </a:path>
            </a:pathLst>
          </a:custGeom>
          <a:noFill/>
          <a:ln>
            <a:solidFill>
              <a:srgbClr val="FF505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ko-KR" altLang="en-US" b="1">
              <a:solidFill>
                <a:prstClr val="white"/>
              </a:solidFill>
            </a:endParaRPr>
          </a:p>
        </p:txBody>
      </p:sp>
    </p:spTree>
    <p:extLst>
      <p:ext uri="{BB962C8B-B14F-4D97-AF65-F5344CB8AC3E}">
        <p14:creationId xmlns:p14="http://schemas.microsoft.com/office/powerpoint/2010/main" val="1040575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259632" y="406405"/>
            <a:ext cx="7704856" cy="646331"/>
          </a:xfrm>
          <a:prstGeom prst="rect">
            <a:avLst/>
          </a:prstGeom>
          <a:noFill/>
        </p:spPr>
        <p:txBody>
          <a:bodyPr wrap="square" rtlCol="0">
            <a:spAutoFit/>
            <a:scene3d>
              <a:camera prst="orthographicFront"/>
              <a:lightRig rig="threePt" dir="t"/>
            </a:scene3d>
            <a:sp3d extrusionH="57150">
              <a:bevelT w="38100" h="38100"/>
            </a:sp3d>
          </a:bodyPr>
          <a:lstStyle/>
          <a:p>
            <a:r>
              <a:rPr lang="ko-KR" altLang="en-US" sz="3600" b="1" dirty="0" smtClean="0">
                <a:solidFill>
                  <a:srgbClr val="0070C0"/>
                </a:solidFill>
              </a:rPr>
              <a:t>암에 대한 새로운 이해</a:t>
            </a:r>
            <a:endParaRPr lang="ko-KR" altLang="en-US" sz="2800" b="1" spc="-300" dirty="0">
              <a:solidFill>
                <a:srgbClr val="0070C0"/>
              </a:solidFill>
            </a:endParaRPr>
          </a:p>
        </p:txBody>
      </p:sp>
      <p:sp>
        <p:nvSpPr>
          <p:cNvPr id="20" name="직사각형 19"/>
          <p:cNvSpPr/>
          <p:nvPr/>
        </p:nvSpPr>
        <p:spPr bwMode="auto">
          <a:xfrm>
            <a:off x="1813286" y="1772816"/>
            <a:ext cx="5304657" cy="815801"/>
          </a:xfrm>
          <a:prstGeom prst="rect">
            <a:avLst/>
          </a:prstGeom>
        </p:spPr>
        <p:txBody>
          <a:bodyPr wrap="none">
            <a:spAutoFit/>
          </a:bodyPr>
          <a:lstStyle/>
          <a:p>
            <a:pPr marL="342900" indent="-342900" fontAlgn="base">
              <a:lnSpc>
                <a:spcPct val="150000"/>
              </a:lnSpc>
              <a:spcBef>
                <a:spcPct val="20000"/>
              </a:spcBef>
              <a:spcAft>
                <a:spcPct val="0"/>
              </a:spcAft>
              <a:buClr>
                <a:srgbClr val="94CAE8"/>
              </a:buClr>
              <a:buSzPct val="115000"/>
              <a:defRPr/>
            </a:pPr>
            <a:r>
              <a:rPr lang="ko-KR" altLang="en-US" sz="3600" b="1" dirty="0">
                <a:effectLst>
                  <a:outerShdw blurRad="38100" dist="38100" dir="2700000" algn="tl">
                    <a:srgbClr val="C0C0C0"/>
                  </a:outerShdw>
                </a:effectLst>
                <a:latin typeface="+mj-lt"/>
                <a:ea typeface="함초롬돋움" pitchFamily="18" charset="-127"/>
                <a:cs typeface="함초롬돋움" pitchFamily="18" charset="-127"/>
              </a:rPr>
              <a:t>암은 오래 살면 생기는 병</a:t>
            </a:r>
          </a:p>
        </p:txBody>
      </p:sp>
      <p:sp>
        <p:nvSpPr>
          <p:cNvPr id="21" name="직사각형 20"/>
          <p:cNvSpPr/>
          <p:nvPr/>
        </p:nvSpPr>
        <p:spPr bwMode="auto">
          <a:xfrm>
            <a:off x="1797412" y="2636614"/>
            <a:ext cx="6808274" cy="815801"/>
          </a:xfrm>
          <a:prstGeom prst="rect">
            <a:avLst/>
          </a:prstGeom>
        </p:spPr>
        <p:txBody>
          <a:bodyPr wrap="none">
            <a:spAutoFit/>
          </a:bodyPr>
          <a:lstStyle/>
          <a:p>
            <a:pPr marL="342900" indent="-342900" fontAlgn="base">
              <a:lnSpc>
                <a:spcPct val="150000"/>
              </a:lnSpc>
              <a:spcBef>
                <a:spcPct val="20000"/>
              </a:spcBef>
              <a:spcAft>
                <a:spcPct val="0"/>
              </a:spcAft>
              <a:buClr>
                <a:srgbClr val="94CAE8"/>
              </a:buClr>
              <a:buSzPct val="115000"/>
              <a:defRPr/>
            </a:pPr>
            <a:r>
              <a:rPr lang="ko-KR" altLang="en-US" sz="3600" b="1" dirty="0">
                <a:effectLst>
                  <a:outerShdw blurRad="38100" dist="38100" dir="2700000" algn="tl">
                    <a:srgbClr val="C0C0C0"/>
                  </a:outerShdw>
                </a:effectLst>
                <a:latin typeface="+mj-lt"/>
                <a:ea typeface="함초롬돋움" pitchFamily="18" charset="-127"/>
                <a:cs typeface="함초롬돋움" pitchFamily="18" charset="-127"/>
              </a:rPr>
              <a:t>암은 오랜 시간에 걸쳐 생기는 병</a:t>
            </a:r>
          </a:p>
        </p:txBody>
      </p:sp>
      <p:sp>
        <p:nvSpPr>
          <p:cNvPr id="22" name="직사각형 21"/>
          <p:cNvSpPr/>
          <p:nvPr/>
        </p:nvSpPr>
        <p:spPr bwMode="auto">
          <a:xfrm>
            <a:off x="1797411" y="3534543"/>
            <a:ext cx="5751896" cy="923330"/>
          </a:xfrm>
          <a:prstGeom prst="rect">
            <a:avLst/>
          </a:prstGeom>
        </p:spPr>
        <p:txBody>
          <a:bodyPr wrap="none">
            <a:spAutoFit/>
          </a:bodyPr>
          <a:lstStyle/>
          <a:p>
            <a:pPr marL="342900" indent="-342900" fontAlgn="base">
              <a:lnSpc>
                <a:spcPct val="150000"/>
              </a:lnSpc>
              <a:spcBef>
                <a:spcPct val="20000"/>
              </a:spcBef>
              <a:spcAft>
                <a:spcPct val="0"/>
              </a:spcAft>
              <a:buClr>
                <a:srgbClr val="94CAE8"/>
              </a:buClr>
              <a:buSzPct val="115000"/>
              <a:defRPr/>
            </a:pPr>
            <a:r>
              <a:rPr lang="ko-KR" altLang="en-US" sz="3600" b="1" dirty="0">
                <a:effectLst>
                  <a:outerShdw blurRad="38100" dist="38100" dir="2700000" algn="tl">
                    <a:srgbClr val="C0C0C0"/>
                  </a:outerShdw>
                </a:effectLst>
                <a:latin typeface="+mj-lt"/>
                <a:ea typeface="함초롬돋움" pitchFamily="18" charset="-127"/>
                <a:cs typeface="함초롬돋움" pitchFamily="18" charset="-127"/>
              </a:rPr>
              <a:t>암은 예방할 수 있는 만성병</a:t>
            </a:r>
          </a:p>
        </p:txBody>
      </p:sp>
      <p:sp>
        <p:nvSpPr>
          <p:cNvPr id="23" name="직사각형 22"/>
          <p:cNvSpPr/>
          <p:nvPr/>
        </p:nvSpPr>
        <p:spPr bwMode="auto">
          <a:xfrm>
            <a:off x="1806936" y="4436814"/>
            <a:ext cx="5751896" cy="815801"/>
          </a:xfrm>
          <a:prstGeom prst="rect">
            <a:avLst/>
          </a:prstGeom>
        </p:spPr>
        <p:txBody>
          <a:bodyPr wrap="none">
            <a:spAutoFit/>
          </a:bodyPr>
          <a:lstStyle/>
          <a:p>
            <a:pPr marL="342900" indent="-342900" fontAlgn="base">
              <a:lnSpc>
                <a:spcPct val="150000"/>
              </a:lnSpc>
              <a:spcBef>
                <a:spcPct val="20000"/>
              </a:spcBef>
              <a:spcAft>
                <a:spcPct val="0"/>
              </a:spcAft>
              <a:buClr>
                <a:srgbClr val="94CAE8"/>
              </a:buClr>
              <a:buSzPct val="115000"/>
              <a:defRPr/>
            </a:pPr>
            <a:r>
              <a:rPr lang="ko-KR" altLang="en-US" sz="3600" b="1" dirty="0" smtClean="0">
                <a:effectLst>
                  <a:outerShdw blurRad="38100" dist="38100" dir="2700000" algn="tl">
                    <a:srgbClr val="C0C0C0"/>
                  </a:outerShdw>
                </a:effectLst>
                <a:latin typeface="+mj-lt"/>
                <a:ea typeface="함초롬돋움" pitchFamily="18" charset="-127"/>
                <a:cs typeface="함초롬돋움" pitchFamily="18" charset="-127"/>
              </a:rPr>
              <a:t>암은 유전자 변화에 의한 병</a:t>
            </a:r>
            <a:endParaRPr lang="ko-KR" altLang="en-US" sz="3600" b="1" dirty="0">
              <a:effectLst>
                <a:outerShdw blurRad="38100" dist="38100" dir="2700000" algn="tl">
                  <a:srgbClr val="C0C0C0"/>
                </a:outerShdw>
              </a:effectLst>
              <a:latin typeface="+mj-lt"/>
              <a:ea typeface="함초롬돋움" pitchFamily="18" charset="-127"/>
              <a:cs typeface="함초롬돋움" pitchFamily="18" charset="-127"/>
            </a:endParaRPr>
          </a:p>
        </p:txBody>
      </p:sp>
      <p:pic>
        <p:nvPicPr>
          <p:cNvPr id="24" name="그림 2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06341" y="2132856"/>
            <a:ext cx="285339" cy="319926"/>
          </a:xfrm>
          <a:prstGeom prst="rect">
            <a:avLst/>
          </a:prstGeom>
        </p:spPr>
      </p:pic>
      <p:pic>
        <p:nvPicPr>
          <p:cNvPr id="25" name="그림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06341" y="3037066"/>
            <a:ext cx="285339" cy="319926"/>
          </a:xfrm>
          <a:prstGeom prst="rect">
            <a:avLst/>
          </a:prstGeom>
        </p:spPr>
      </p:pic>
      <p:pic>
        <p:nvPicPr>
          <p:cNvPr id="26" name="그림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06341" y="3897857"/>
            <a:ext cx="285339" cy="319926"/>
          </a:xfrm>
          <a:prstGeom prst="rect">
            <a:avLst/>
          </a:prstGeom>
        </p:spPr>
      </p:pic>
      <p:pic>
        <p:nvPicPr>
          <p:cNvPr id="27" name="그림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06341" y="4837266"/>
            <a:ext cx="285339" cy="319926"/>
          </a:xfrm>
          <a:prstGeom prst="rect">
            <a:avLst/>
          </a:prstGeom>
        </p:spPr>
      </p:pic>
    </p:spTree>
    <p:extLst>
      <p:ext uri="{BB962C8B-B14F-4D97-AF65-F5344CB8AC3E}">
        <p14:creationId xmlns:p14="http://schemas.microsoft.com/office/powerpoint/2010/main" val="37915310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직사각형 11"/>
          <p:cNvSpPr/>
          <p:nvPr/>
        </p:nvSpPr>
        <p:spPr>
          <a:xfrm>
            <a:off x="0" y="309078"/>
            <a:ext cx="9144000" cy="1129796"/>
          </a:xfrm>
          <a:prstGeom prst="rect">
            <a:avLst/>
          </a:prstGeom>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latinLnBrk="0">
              <a:lnSpc>
                <a:spcPct val="110000"/>
              </a:lnSpc>
              <a:spcBef>
                <a:spcPts val="0"/>
              </a:spcBef>
              <a:spcAft>
                <a:spcPts val="0"/>
              </a:spcAft>
              <a:buClr>
                <a:srgbClr val="94CAE8"/>
              </a:buClr>
              <a:buSzPct val="90000"/>
              <a:defRPr/>
            </a:pPr>
            <a:r>
              <a:rPr kumimoji="0" lang="ko-KR" altLang="en-US" sz="3200" b="1" kern="0" spc="-150" dirty="0" smtClean="0">
                <a:ln w="11430"/>
                <a:solidFill>
                  <a:srgbClr val="0070C0"/>
                </a:solidFill>
                <a:cs typeface="Tahoma" pitchFamily="34" charset="0"/>
              </a:rPr>
              <a:t>연령군별 주요 암 발생률 및 사망률 </a:t>
            </a:r>
            <a:r>
              <a:rPr kumimoji="0" lang="ko-KR" altLang="en-US" sz="3200" b="1" kern="0" spc="-150" dirty="0" err="1" smtClean="0">
                <a:ln w="11430"/>
                <a:solidFill>
                  <a:srgbClr val="0070C0"/>
                </a:solidFill>
                <a:cs typeface="Tahoma" pitchFamily="34" charset="0"/>
              </a:rPr>
              <a:t>예측치</a:t>
            </a:r>
            <a:endParaRPr kumimoji="0" lang="en-US" altLang="ko-KR" sz="3200" b="1" kern="0" spc="-150" dirty="0" smtClean="0">
              <a:ln w="11430"/>
              <a:solidFill>
                <a:srgbClr val="0070C0"/>
              </a:solidFill>
              <a:cs typeface="Tahoma" pitchFamily="34" charset="0"/>
            </a:endParaRPr>
          </a:p>
          <a:p>
            <a:pPr algn="ctr" fontAlgn="auto" latinLnBrk="0">
              <a:lnSpc>
                <a:spcPct val="110000"/>
              </a:lnSpc>
              <a:spcBef>
                <a:spcPts val="0"/>
              </a:spcBef>
              <a:spcAft>
                <a:spcPts val="0"/>
              </a:spcAft>
              <a:buClr>
                <a:srgbClr val="94CAE8"/>
              </a:buClr>
              <a:buSzPct val="90000"/>
              <a:defRPr/>
            </a:pPr>
            <a:r>
              <a:rPr kumimoji="0" lang="en-US" altLang="ko-KR" sz="3200" b="1" kern="0" spc="-150" dirty="0" smtClean="0">
                <a:ln w="11430"/>
                <a:solidFill>
                  <a:srgbClr val="0070C0"/>
                </a:solidFill>
                <a:cs typeface="Tahoma" pitchFamily="34" charset="0"/>
              </a:rPr>
              <a:t>2012</a:t>
            </a:r>
            <a:r>
              <a:rPr kumimoji="0" lang="ko-KR" altLang="en-US" sz="3200" b="1" kern="0" spc="-150" dirty="0" smtClean="0">
                <a:ln w="11430"/>
                <a:solidFill>
                  <a:srgbClr val="0070C0"/>
                </a:solidFill>
                <a:cs typeface="Tahoma" pitchFamily="34" charset="0"/>
              </a:rPr>
              <a:t>년 남자</a:t>
            </a:r>
            <a:endParaRPr kumimoji="0" lang="en-US" altLang="ko-KR" sz="3200" b="1" kern="0" spc="-150" dirty="0">
              <a:ln w="11430"/>
              <a:solidFill>
                <a:srgbClr val="0070C0"/>
              </a:solidFill>
              <a:cs typeface="Tahoma" pitchFamily="34" charset="0"/>
            </a:endParaRPr>
          </a:p>
        </p:txBody>
      </p:sp>
      <p:sp>
        <p:nvSpPr>
          <p:cNvPr id="27" name="TextBox 26"/>
          <p:cNvSpPr txBox="1"/>
          <p:nvPr/>
        </p:nvSpPr>
        <p:spPr>
          <a:xfrm>
            <a:off x="430213" y="6092825"/>
            <a:ext cx="8534400" cy="431800"/>
          </a:xfrm>
          <a:prstGeom prst="rect">
            <a:avLst/>
          </a:prstGeom>
          <a:noFill/>
        </p:spPr>
        <p:txBody>
          <a:bodyPr>
            <a:spAutoFit/>
          </a:bodyPr>
          <a:lstStyle/>
          <a:p>
            <a:pPr fontAlgn="auto" latinLnBrk="0">
              <a:spcBef>
                <a:spcPts val="0"/>
              </a:spcBef>
              <a:spcAft>
                <a:spcPts val="0"/>
              </a:spcAft>
              <a:defRPr/>
            </a:pPr>
            <a:r>
              <a:rPr kumimoji="0" lang="ko-KR" altLang="en-US" sz="1100" kern="0" dirty="0">
                <a:solidFill>
                  <a:sysClr val="windowText" lastClr="000000"/>
                </a:solidFill>
                <a:latin typeface="Times New Roman"/>
                <a:ea typeface="맑은 고딕" pitchFamily="50" charset="-127"/>
                <a:cs typeface="Times New Roman"/>
              </a:rPr>
              <a:t>▪ </a:t>
            </a:r>
            <a:r>
              <a:rPr kumimoji="0" lang="ko-KR" altLang="en-US" sz="1100" kern="0" dirty="0" err="1">
                <a:solidFill>
                  <a:sysClr val="windowText" lastClr="000000"/>
                </a:solidFill>
                <a:latin typeface="맑은 고딕" pitchFamily="50" charset="-127"/>
                <a:ea typeface="맑은 고딕" pitchFamily="50" charset="-127"/>
              </a:rPr>
              <a:t>자료원</a:t>
            </a:r>
            <a:r>
              <a:rPr kumimoji="0" lang="en-US" altLang="ko-KR" sz="1100" kern="0" dirty="0">
                <a:solidFill>
                  <a:sysClr val="windowText" lastClr="000000"/>
                </a:solidFill>
                <a:latin typeface="맑은 고딕" pitchFamily="50" charset="-127"/>
                <a:ea typeface="맑은 고딕" pitchFamily="50" charset="-127"/>
              </a:rPr>
              <a:t>: Jung KW, Park S, Won YJ, Kong HJ, Lee JY, </a:t>
            </a:r>
            <a:r>
              <a:rPr kumimoji="0" lang="en-US" altLang="ko-KR" sz="1100" kern="0" dirty="0" err="1">
                <a:solidFill>
                  <a:sysClr val="windowText" lastClr="000000"/>
                </a:solidFill>
                <a:latin typeface="맑은 고딕" pitchFamily="50" charset="-127"/>
                <a:ea typeface="맑은 고딕" pitchFamily="50" charset="-127"/>
              </a:rPr>
              <a:t>Seo</a:t>
            </a:r>
            <a:r>
              <a:rPr kumimoji="0" lang="en-US" altLang="ko-KR" sz="1100" kern="0" dirty="0">
                <a:solidFill>
                  <a:sysClr val="windowText" lastClr="000000"/>
                </a:solidFill>
                <a:latin typeface="맑은 고딕" pitchFamily="50" charset="-127"/>
                <a:ea typeface="맑은 고딕" pitchFamily="50" charset="-127"/>
              </a:rPr>
              <a:t> HG, Lee JS.</a:t>
            </a:r>
          </a:p>
          <a:p>
            <a:pPr fontAlgn="auto" latinLnBrk="0">
              <a:spcBef>
                <a:spcPts val="0"/>
              </a:spcBef>
              <a:spcAft>
                <a:spcPts val="0"/>
              </a:spcAft>
              <a:defRPr/>
            </a:pPr>
            <a:r>
              <a:rPr kumimoji="0" lang="en-US" altLang="ko-KR" sz="1100" kern="0" dirty="0">
                <a:solidFill>
                  <a:sysClr val="windowText" lastClr="000000"/>
                </a:solidFill>
                <a:latin typeface="맑은 고딕" pitchFamily="50" charset="-127"/>
                <a:ea typeface="맑은 고딕" pitchFamily="50" charset="-127"/>
              </a:rPr>
              <a:t>            Prediction of cancer incidence and mortality in Korea, 2012. Cancer Res Treat. 2012 Mar;44(1):25-31</a:t>
            </a:r>
            <a:endParaRPr kumimoji="0" lang="ko-KR" altLang="en-US" sz="1100" kern="0" dirty="0">
              <a:solidFill>
                <a:sysClr val="windowText" lastClr="000000"/>
              </a:solidFill>
              <a:latin typeface="맑은 고딕" pitchFamily="50" charset="-127"/>
              <a:ea typeface="맑은 고딕" pitchFamily="50" charset="-127"/>
            </a:endParaRPr>
          </a:p>
        </p:txBody>
      </p:sp>
      <p:grpSp>
        <p:nvGrpSpPr>
          <p:cNvPr id="2" name="그룹 31"/>
          <p:cNvGrpSpPr/>
          <p:nvPr/>
        </p:nvGrpSpPr>
        <p:grpSpPr>
          <a:xfrm>
            <a:off x="35496" y="1772807"/>
            <a:ext cx="4694727" cy="3600881"/>
            <a:chOff x="35496" y="1826324"/>
            <a:chExt cx="4796255" cy="3547364"/>
          </a:xfrm>
        </p:grpSpPr>
        <p:sp>
          <p:nvSpPr>
            <p:cNvPr id="6" name="TextBox 5"/>
            <p:cNvSpPr txBox="1"/>
            <p:nvPr/>
          </p:nvSpPr>
          <p:spPr>
            <a:xfrm>
              <a:off x="4255688" y="3054152"/>
              <a:ext cx="576063" cy="230832"/>
            </a:xfrm>
            <a:prstGeom prst="rect">
              <a:avLst/>
            </a:prstGeom>
            <a:noFill/>
          </p:spPr>
          <p:txBody>
            <a:bodyPr wrap="square">
              <a:spAutoFit/>
            </a:bodyPr>
            <a:lstStyle/>
            <a:p>
              <a:pPr fontAlgn="auto" latinLnBrk="0">
                <a:spcBef>
                  <a:spcPts val="0"/>
                </a:spcBef>
                <a:spcAft>
                  <a:spcPts val="0"/>
                </a:spcAft>
                <a:defRPr/>
              </a:pPr>
              <a:r>
                <a:rPr kumimoji="0" lang="ko-KR" altLang="en-US" sz="900" kern="0" dirty="0">
                  <a:solidFill>
                    <a:schemeClr val="bg1">
                      <a:lumMod val="50000"/>
                    </a:schemeClr>
                  </a:solidFill>
                  <a:latin typeface="함초롬돋움" pitchFamily="18" charset="-127"/>
                  <a:ea typeface="함초롬돋움" pitchFamily="18" charset="-127"/>
                  <a:cs typeface="함초롬돋움" pitchFamily="18" charset="-127"/>
                </a:rPr>
                <a:t>폐</a:t>
              </a:r>
            </a:p>
          </p:txBody>
        </p:sp>
        <p:sp>
          <p:nvSpPr>
            <p:cNvPr id="7" name="TextBox 6"/>
            <p:cNvSpPr txBox="1"/>
            <p:nvPr/>
          </p:nvSpPr>
          <p:spPr>
            <a:xfrm>
              <a:off x="4255688" y="3558208"/>
              <a:ext cx="576063" cy="230832"/>
            </a:xfrm>
            <a:prstGeom prst="rect">
              <a:avLst/>
            </a:prstGeom>
            <a:noFill/>
          </p:spPr>
          <p:txBody>
            <a:bodyPr wrap="square">
              <a:spAutoFit/>
            </a:bodyPr>
            <a:lstStyle/>
            <a:p>
              <a:pPr fontAlgn="auto" latinLnBrk="0">
                <a:spcBef>
                  <a:spcPts val="0"/>
                </a:spcBef>
                <a:spcAft>
                  <a:spcPts val="0"/>
                </a:spcAft>
                <a:defRPr/>
              </a:pPr>
              <a:r>
                <a:rPr kumimoji="0" lang="ko-KR" altLang="en-US" sz="900" kern="0" dirty="0">
                  <a:solidFill>
                    <a:schemeClr val="bg1">
                      <a:lumMod val="50000"/>
                    </a:schemeClr>
                  </a:solidFill>
                  <a:latin typeface="함초롬돋움" pitchFamily="18" charset="-127"/>
                  <a:ea typeface="함초롬돋움" pitchFamily="18" charset="-127"/>
                  <a:cs typeface="함초롬돋움" pitchFamily="18" charset="-127"/>
                </a:rPr>
                <a:t>위</a:t>
              </a:r>
            </a:p>
          </p:txBody>
        </p:sp>
        <p:sp>
          <p:nvSpPr>
            <p:cNvPr id="8" name="TextBox 7"/>
            <p:cNvSpPr txBox="1"/>
            <p:nvPr/>
          </p:nvSpPr>
          <p:spPr>
            <a:xfrm>
              <a:off x="4193107" y="4293096"/>
              <a:ext cx="432048" cy="230832"/>
            </a:xfrm>
            <a:prstGeom prst="rect">
              <a:avLst/>
            </a:prstGeom>
            <a:noFill/>
          </p:spPr>
          <p:txBody>
            <a:bodyPr wrap="square">
              <a:spAutoFit/>
            </a:bodyPr>
            <a:lstStyle/>
            <a:p>
              <a:pPr algn="ctr" fontAlgn="auto" latinLnBrk="0">
                <a:spcBef>
                  <a:spcPts val="0"/>
                </a:spcBef>
                <a:spcAft>
                  <a:spcPts val="0"/>
                </a:spcAft>
                <a:defRPr/>
              </a:pPr>
              <a:r>
                <a:rPr kumimoji="0" lang="ko-KR" altLang="en-US" sz="900" kern="0" dirty="0" smtClean="0">
                  <a:solidFill>
                    <a:schemeClr val="bg1">
                      <a:lumMod val="50000"/>
                    </a:schemeClr>
                  </a:solidFill>
                  <a:latin typeface="함초롬돋움" pitchFamily="18" charset="-127"/>
                  <a:ea typeface="함초롬돋움" pitchFamily="18" charset="-127"/>
                  <a:cs typeface="함초롬돋움" pitchFamily="18" charset="-127"/>
                </a:rPr>
                <a:t>간</a:t>
              </a:r>
              <a:endParaRPr kumimoji="0" lang="ko-KR" altLang="en-US" sz="900" kern="0" dirty="0">
                <a:solidFill>
                  <a:schemeClr val="bg1">
                    <a:lumMod val="50000"/>
                  </a:schemeClr>
                </a:solidFill>
                <a:latin typeface="함초롬돋움" pitchFamily="18" charset="-127"/>
                <a:ea typeface="함초롬돋움" pitchFamily="18" charset="-127"/>
                <a:cs typeface="함초롬돋움" pitchFamily="18" charset="-127"/>
              </a:endParaRPr>
            </a:p>
          </p:txBody>
        </p:sp>
        <p:sp>
          <p:nvSpPr>
            <p:cNvPr id="9" name="TextBox 8"/>
            <p:cNvSpPr txBox="1"/>
            <p:nvPr/>
          </p:nvSpPr>
          <p:spPr>
            <a:xfrm>
              <a:off x="4211960" y="3717032"/>
              <a:ext cx="576263" cy="230832"/>
            </a:xfrm>
            <a:prstGeom prst="rect">
              <a:avLst/>
            </a:prstGeom>
            <a:noFill/>
          </p:spPr>
          <p:txBody>
            <a:bodyPr>
              <a:spAutoFit/>
            </a:bodyPr>
            <a:lstStyle/>
            <a:p>
              <a:pPr fontAlgn="auto" latinLnBrk="0">
                <a:spcBef>
                  <a:spcPts val="0"/>
                </a:spcBef>
                <a:spcAft>
                  <a:spcPts val="0"/>
                </a:spcAft>
                <a:defRPr/>
              </a:pPr>
              <a:r>
                <a:rPr kumimoji="0" lang="ko-KR" altLang="en-US" sz="900" kern="0" dirty="0" smtClean="0">
                  <a:solidFill>
                    <a:schemeClr val="bg1">
                      <a:lumMod val="50000"/>
                    </a:schemeClr>
                  </a:solidFill>
                  <a:latin typeface="함초롬돋움" pitchFamily="18" charset="-127"/>
                  <a:ea typeface="함초롬돋움" pitchFamily="18" charset="-127"/>
                  <a:cs typeface="함초롬돋움" pitchFamily="18" charset="-127"/>
                </a:rPr>
                <a:t>대</a:t>
              </a:r>
              <a:r>
                <a:rPr kumimoji="0" lang="ko-KR" altLang="en-US" sz="900" kern="0" dirty="0">
                  <a:solidFill>
                    <a:schemeClr val="bg1">
                      <a:lumMod val="50000"/>
                    </a:schemeClr>
                  </a:solidFill>
                  <a:latin typeface="함초롬돋움" pitchFamily="18" charset="-127"/>
                  <a:ea typeface="함초롬돋움" pitchFamily="18" charset="-127"/>
                  <a:cs typeface="함초롬돋움" pitchFamily="18" charset="-127"/>
                </a:rPr>
                <a:t>장</a:t>
              </a:r>
              <a:endParaRPr kumimoji="0" lang="en-US" altLang="ko-KR" sz="900" kern="0" dirty="0">
                <a:solidFill>
                  <a:schemeClr val="bg1">
                    <a:lumMod val="50000"/>
                  </a:schemeClr>
                </a:solidFill>
                <a:latin typeface="함초롬돋움" pitchFamily="18" charset="-127"/>
                <a:ea typeface="함초롬돋움" pitchFamily="18" charset="-127"/>
                <a:cs typeface="함초롬돋움" pitchFamily="18" charset="-127"/>
              </a:endParaRPr>
            </a:p>
          </p:txBody>
        </p:sp>
        <p:sp>
          <p:nvSpPr>
            <p:cNvPr id="10" name="TextBox 9"/>
            <p:cNvSpPr txBox="1"/>
            <p:nvPr/>
          </p:nvSpPr>
          <p:spPr>
            <a:xfrm>
              <a:off x="4147891" y="3909556"/>
              <a:ext cx="576064" cy="227401"/>
            </a:xfrm>
            <a:prstGeom prst="rect">
              <a:avLst/>
            </a:prstGeom>
            <a:noFill/>
          </p:spPr>
          <p:txBody>
            <a:bodyPr wrap="square">
              <a:spAutoFit/>
            </a:bodyPr>
            <a:lstStyle/>
            <a:p>
              <a:pPr algn="ctr" fontAlgn="auto" latinLnBrk="0">
                <a:spcBef>
                  <a:spcPts val="0"/>
                </a:spcBef>
                <a:spcAft>
                  <a:spcPts val="0"/>
                </a:spcAft>
                <a:defRPr/>
              </a:pPr>
              <a:r>
                <a:rPr kumimoji="0" lang="ko-KR" altLang="en-US" sz="900" kern="0" dirty="0" smtClean="0">
                  <a:solidFill>
                    <a:schemeClr val="bg1">
                      <a:lumMod val="50000"/>
                    </a:schemeClr>
                  </a:solidFill>
                  <a:latin typeface="함초롬돋움" pitchFamily="18" charset="-127"/>
                  <a:ea typeface="함초롬돋움" pitchFamily="18" charset="-127"/>
                  <a:cs typeface="함초롬돋움" pitchFamily="18" charset="-127"/>
                </a:rPr>
                <a:t>전립선</a:t>
              </a:r>
              <a:endParaRPr kumimoji="0" lang="ko-KR" altLang="en-US" sz="900" kern="0" dirty="0">
                <a:solidFill>
                  <a:schemeClr val="bg1">
                    <a:lumMod val="50000"/>
                  </a:schemeClr>
                </a:solidFill>
                <a:latin typeface="함초롬돋움" pitchFamily="18" charset="-127"/>
                <a:ea typeface="함초롬돋움" pitchFamily="18" charset="-127"/>
                <a:cs typeface="함초롬돋움" pitchFamily="18" charset="-127"/>
              </a:endParaRPr>
            </a:p>
          </p:txBody>
        </p:sp>
        <p:sp>
          <p:nvSpPr>
            <p:cNvPr id="14" name="직사각형 13"/>
            <p:cNvSpPr/>
            <p:nvPr/>
          </p:nvSpPr>
          <p:spPr>
            <a:xfrm>
              <a:off x="1619672" y="1826324"/>
              <a:ext cx="1819778" cy="576084"/>
            </a:xfrm>
            <a:prstGeom prst="rect">
              <a:avLst/>
            </a:prstGeom>
          </p:spPr>
          <p:txBody>
            <a:bodyPr wrap="none">
              <a:spAutoFit/>
            </a:bodyPr>
            <a:lstStyle/>
            <a:p>
              <a:r>
                <a:rPr kumimoji="0" lang="ko-KR" altLang="en-US" kern="0" spc="-150" dirty="0" smtClean="0">
                  <a:ln w="11430"/>
                  <a:solidFill>
                    <a:schemeClr val="bg1">
                      <a:lumMod val="50000"/>
                    </a:schemeClr>
                  </a:solidFill>
                  <a:latin typeface="함초롬돋움" pitchFamily="18" charset="-127"/>
                  <a:ea typeface="함초롬돋움" pitchFamily="18" charset="-127"/>
                  <a:cs typeface="함초롬돋움" pitchFamily="18" charset="-127"/>
                </a:rPr>
                <a:t>연령군별 발생률 </a:t>
              </a:r>
              <a:endParaRPr kumimoji="0" lang="en-US" altLang="ko-KR" kern="0" spc="-150" dirty="0" smtClean="0">
                <a:ln w="11430"/>
                <a:solidFill>
                  <a:schemeClr val="bg1">
                    <a:lumMod val="50000"/>
                  </a:schemeClr>
                </a:solidFill>
                <a:latin typeface="함초롬돋움" pitchFamily="18" charset="-127"/>
                <a:ea typeface="함초롬돋움" pitchFamily="18" charset="-127"/>
                <a:cs typeface="함초롬돋움" pitchFamily="18" charset="-127"/>
              </a:endParaRPr>
            </a:p>
            <a:p>
              <a:pPr algn="ctr"/>
              <a:r>
                <a:rPr kumimoji="0" lang="en-US" altLang="ko-KR" sz="1400" kern="0" dirty="0" smtClean="0">
                  <a:ln w="11430"/>
                  <a:solidFill>
                    <a:schemeClr val="bg1">
                      <a:lumMod val="50000"/>
                    </a:schemeClr>
                  </a:solidFill>
                  <a:latin typeface="함초롬돋움" pitchFamily="18" charset="-127"/>
                  <a:ea typeface="함초롬돋움" pitchFamily="18" charset="-127"/>
                  <a:cs typeface="함초롬돋움" pitchFamily="18" charset="-127"/>
                </a:rPr>
                <a:t>(10</a:t>
              </a:r>
              <a:r>
                <a:rPr kumimoji="0" lang="ko-KR" altLang="en-US" sz="1400" kern="0" dirty="0" smtClean="0">
                  <a:ln w="11430"/>
                  <a:solidFill>
                    <a:schemeClr val="bg1">
                      <a:lumMod val="50000"/>
                    </a:schemeClr>
                  </a:solidFill>
                  <a:latin typeface="함초롬돋움" pitchFamily="18" charset="-127"/>
                  <a:ea typeface="함초롬돋움" pitchFamily="18" charset="-127"/>
                  <a:cs typeface="함초롬돋움" pitchFamily="18" charset="-127"/>
                </a:rPr>
                <a:t>만 명당</a:t>
              </a:r>
              <a:r>
                <a:rPr kumimoji="0" lang="en-US" altLang="ko-KR" sz="1400" kern="0" dirty="0" smtClean="0">
                  <a:ln w="11430"/>
                  <a:solidFill>
                    <a:schemeClr val="bg1">
                      <a:lumMod val="50000"/>
                    </a:schemeClr>
                  </a:solidFill>
                  <a:latin typeface="함초롬돋움" pitchFamily="18" charset="-127"/>
                  <a:ea typeface="함초롬돋움" pitchFamily="18" charset="-127"/>
                  <a:cs typeface="함초롬돋움" pitchFamily="18" charset="-127"/>
                </a:rPr>
                <a:t>)</a:t>
              </a:r>
              <a:endParaRPr lang="ko-KR" altLang="en-US" sz="1400" dirty="0">
                <a:solidFill>
                  <a:schemeClr val="bg1">
                    <a:lumMod val="50000"/>
                  </a:schemeClr>
                </a:solidFill>
                <a:latin typeface="함초롬돋움" pitchFamily="18" charset="-127"/>
                <a:ea typeface="함초롬돋움" pitchFamily="18" charset="-127"/>
                <a:cs typeface="함초롬돋움" pitchFamily="18" charset="-127"/>
              </a:endParaRPr>
            </a:p>
          </p:txBody>
        </p:sp>
        <p:graphicFrame>
          <p:nvGraphicFramePr>
            <p:cNvPr id="25" name="차트 20"/>
            <p:cNvGraphicFramePr>
              <a:graphicFrameLocks/>
            </p:cNvGraphicFramePr>
            <p:nvPr/>
          </p:nvGraphicFramePr>
          <p:xfrm>
            <a:off x="35496" y="2498725"/>
            <a:ext cx="4446588" cy="2874963"/>
          </p:xfrm>
          <a:graphic>
            <a:graphicData uri="http://schemas.openxmlformats.org/presentationml/2006/ole">
              <mc:AlternateContent xmlns:mc="http://schemas.openxmlformats.org/markup-compatibility/2006">
                <mc:Choice xmlns:v="urn:schemas-microsoft-com:vml" Requires="v">
                  <p:oleObj spid="_x0000_s120870" name="Worksheet" r:id="rId5" imgW="6675699" imgH="4163929" progId="Excel.Sheet.8">
                    <p:embed/>
                  </p:oleObj>
                </mc:Choice>
                <mc:Fallback>
                  <p:oleObj name="Worksheet" r:id="rId5" imgW="6675699" imgH="4163929" progId="Excel.Sheet.8">
                    <p:embed/>
                    <p:pic>
                      <p:nvPicPr>
                        <p:cNvPr id="0" name="Picture 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496" y="2498725"/>
                          <a:ext cx="4446588" cy="2874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3" name="그룹 32"/>
          <p:cNvGrpSpPr/>
          <p:nvPr/>
        </p:nvGrpSpPr>
        <p:grpSpPr>
          <a:xfrm>
            <a:off x="4561851" y="1772816"/>
            <a:ext cx="4582150" cy="3600276"/>
            <a:chOff x="4561850" y="1826324"/>
            <a:chExt cx="4681243" cy="3546768"/>
          </a:xfrm>
        </p:grpSpPr>
        <p:sp>
          <p:nvSpPr>
            <p:cNvPr id="15" name="직사각형 14"/>
            <p:cNvSpPr/>
            <p:nvPr/>
          </p:nvSpPr>
          <p:spPr>
            <a:xfrm>
              <a:off x="5940152" y="1826324"/>
              <a:ext cx="1819778" cy="576084"/>
            </a:xfrm>
            <a:prstGeom prst="rect">
              <a:avLst/>
            </a:prstGeom>
          </p:spPr>
          <p:txBody>
            <a:bodyPr wrap="none">
              <a:spAutoFit/>
            </a:bodyPr>
            <a:lstStyle/>
            <a:p>
              <a:r>
                <a:rPr kumimoji="0" lang="ko-KR" altLang="en-US" kern="0" spc="-150" dirty="0" smtClean="0">
                  <a:ln w="11430"/>
                  <a:solidFill>
                    <a:schemeClr val="bg1">
                      <a:lumMod val="50000"/>
                    </a:schemeClr>
                  </a:solidFill>
                  <a:latin typeface="함초롬돋움" pitchFamily="18" charset="-127"/>
                  <a:ea typeface="함초롬돋움" pitchFamily="18" charset="-127"/>
                  <a:cs typeface="함초롬돋움" pitchFamily="18" charset="-127"/>
                </a:rPr>
                <a:t>연령군별 사망률 </a:t>
              </a:r>
              <a:endParaRPr kumimoji="0" lang="en-US" altLang="ko-KR" kern="0" spc="-150" dirty="0" smtClean="0">
                <a:ln w="11430"/>
                <a:solidFill>
                  <a:schemeClr val="bg1">
                    <a:lumMod val="50000"/>
                  </a:schemeClr>
                </a:solidFill>
                <a:latin typeface="함초롬돋움" pitchFamily="18" charset="-127"/>
                <a:ea typeface="함초롬돋움" pitchFamily="18" charset="-127"/>
                <a:cs typeface="함초롬돋움" pitchFamily="18" charset="-127"/>
              </a:endParaRPr>
            </a:p>
            <a:p>
              <a:pPr algn="ctr"/>
              <a:r>
                <a:rPr kumimoji="0" lang="en-US" altLang="ko-KR" sz="1400" kern="0" dirty="0" smtClean="0">
                  <a:ln w="11430"/>
                  <a:solidFill>
                    <a:schemeClr val="bg1">
                      <a:lumMod val="50000"/>
                    </a:schemeClr>
                  </a:solidFill>
                  <a:latin typeface="함초롬돋움" pitchFamily="18" charset="-127"/>
                  <a:ea typeface="함초롬돋움" pitchFamily="18" charset="-127"/>
                  <a:cs typeface="함초롬돋움" pitchFamily="18" charset="-127"/>
                </a:rPr>
                <a:t>(10</a:t>
              </a:r>
              <a:r>
                <a:rPr kumimoji="0" lang="ko-KR" altLang="en-US" sz="1400" kern="0" dirty="0" smtClean="0">
                  <a:ln w="11430"/>
                  <a:solidFill>
                    <a:schemeClr val="bg1">
                      <a:lumMod val="50000"/>
                    </a:schemeClr>
                  </a:solidFill>
                  <a:latin typeface="함초롬돋움" pitchFamily="18" charset="-127"/>
                  <a:ea typeface="함초롬돋움" pitchFamily="18" charset="-127"/>
                  <a:cs typeface="함초롬돋움" pitchFamily="18" charset="-127"/>
                </a:rPr>
                <a:t>만 명당</a:t>
              </a:r>
              <a:r>
                <a:rPr kumimoji="0" lang="en-US" altLang="ko-KR" sz="1400" kern="0" dirty="0" smtClean="0">
                  <a:ln w="11430"/>
                  <a:solidFill>
                    <a:schemeClr val="bg1">
                      <a:lumMod val="50000"/>
                    </a:schemeClr>
                  </a:solidFill>
                  <a:latin typeface="함초롬돋움" pitchFamily="18" charset="-127"/>
                  <a:ea typeface="함초롬돋움" pitchFamily="18" charset="-127"/>
                  <a:cs typeface="함초롬돋움" pitchFamily="18" charset="-127"/>
                </a:rPr>
                <a:t>)</a:t>
              </a:r>
              <a:endParaRPr lang="ko-KR" altLang="en-US" sz="1400" dirty="0">
                <a:solidFill>
                  <a:schemeClr val="bg1">
                    <a:lumMod val="50000"/>
                  </a:schemeClr>
                </a:solidFill>
                <a:latin typeface="함초롬돋움" pitchFamily="18" charset="-127"/>
                <a:ea typeface="함초롬돋움" pitchFamily="18" charset="-127"/>
                <a:cs typeface="함초롬돋움" pitchFamily="18" charset="-127"/>
              </a:endParaRPr>
            </a:p>
          </p:txBody>
        </p:sp>
        <p:graphicFrame>
          <p:nvGraphicFramePr>
            <p:cNvPr id="27653" name="차트 17"/>
            <p:cNvGraphicFramePr>
              <a:graphicFrameLocks/>
            </p:cNvGraphicFramePr>
            <p:nvPr/>
          </p:nvGraphicFramePr>
          <p:xfrm>
            <a:off x="4561850" y="2498328"/>
            <a:ext cx="4446364" cy="2874764"/>
          </p:xfrm>
          <a:graphic>
            <a:graphicData uri="http://schemas.openxmlformats.org/presentationml/2006/ole">
              <mc:AlternateContent xmlns:mc="http://schemas.openxmlformats.org/markup-compatibility/2006">
                <mc:Choice xmlns:v="urn:schemas-microsoft-com:vml" Requires="v">
                  <p:oleObj spid="_x0000_s120871" r:id="rId8" imgW="6675699" imgH="4163929" progId="Excel.Sheet.8">
                    <p:embed/>
                  </p:oleObj>
                </mc:Choice>
                <mc:Fallback>
                  <p:oleObj r:id="rId8" imgW="6675699" imgH="4163929" progId="Excel.Sheet.8">
                    <p:embed/>
                    <p:pic>
                      <p:nvPicPr>
                        <p:cNvPr id="0" name="Picture 3"/>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61850" y="2498328"/>
                          <a:ext cx="4446364" cy="287476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 name="TextBox 25"/>
            <p:cNvSpPr txBox="1"/>
            <p:nvPr/>
          </p:nvSpPr>
          <p:spPr>
            <a:xfrm>
              <a:off x="8776747" y="2996952"/>
              <a:ext cx="367254" cy="230832"/>
            </a:xfrm>
            <a:prstGeom prst="rect">
              <a:avLst/>
            </a:prstGeom>
            <a:noFill/>
          </p:spPr>
          <p:txBody>
            <a:bodyPr wrap="square">
              <a:spAutoFit/>
            </a:bodyPr>
            <a:lstStyle/>
            <a:p>
              <a:pPr fontAlgn="auto" latinLnBrk="0">
                <a:spcBef>
                  <a:spcPts val="0"/>
                </a:spcBef>
                <a:spcAft>
                  <a:spcPts val="0"/>
                </a:spcAft>
                <a:defRPr/>
              </a:pPr>
              <a:r>
                <a:rPr kumimoji="0" lang="ko-KR" altLang="en-US" sz="900" kern="0" dirty="0">
                  <a:solidFill>
                    <a:schemeClr val="bg1">
                      <a:lumMod val="50000"/>
                    </a:schemeClr>
                  </a:solidFill>
                  <a:latin typeface="함초롬돋움" pitchFamily="18" charset="-127"/>
                  <a:ea typeface="함초롬돋움" pitchFamily="18" charset="-127"/>
                  <a:cs typeface="함초롬돋움" pitchFamily="18" charset="-127"/>
                </a:rPr>
                <a:t>폐</a:t>
              </a:r>
            </a:p>
          </p:txBody>
        </p:sp>
        <p:sp>
          <p:nvSpPr>
            <p:cNvPr id="28" name="TextBox 27"/>
            <p:cNvSpPr txBox="1"/>
            <p:nvPr/>
          </p:nvSpPr>
          <p:spPr>
            <a:xfrm>
              <a:off x="8776747" y="3501008"/>
              <a:ext cx="367254" cy="230832"/>
            </a:xfrm>
            <a:prstGeom prst="rect">
              <a:avLst/>
            </a:prstGeom>
            <a:noFill/>
          </p:spPr>
          <p:txBody>
            <a:bodyPr wrap="square">
              <a:spAutoFit/>
            </a:bodyPr>
            <a:lstStyle/>
            <a:p>
              <a:pPr fontAlgn="auto" latinLnBrk="0">
                <a:spcBef>
                  <a:spcPts val="0"/>
                </a:spcBef>
                <a:spcAft>
                  <a:spcPts val="0"/>
                </a:spcAft>
                <a:defRPr/>
              </a:pPr>
              <a:r>
                <a:rPr kumimoji="0" lang="ko-KR" altLang="en-US" sz="900" kern="0" dirty="0">
                  <a:solidFill>
                    <a:schemeClr val="bg1">
                      <a:lumMod val="50000"/>
                    </a:schemeClr>
                  </a:solidFill>
                  <a:latin typeface="함초롬돋움" pitchFamily="18" charset="-127"/>
                  <a:ea typeface="함초롬돋움" pitchFamily="18" charset="-127"/>
                  <a:cs typeface="함초롬돋움" pitchFamily="18" charset="-127"/>
                </a:rPr>
                <a:t>위</a:t>
              </a:r>
            </a:p>
          </p:txBody>
        </p:sp>
        <p:sp>
          <p:nvSpPr>
            <p:cNvPr id="29" name="TextBox 28"/>
            <p:cNvSpPr txBox="1"/>
            <p:nvPr/>
          </p:nvSpPr>
          <p:spPr>
            <a:xfrm>
              <a:off x="8682475" y="4221088"/>
              <a:ext cx="432048" cy="230832"/>
            </a:xfrm>
            <a:prstGeom prst="rect">
              <a:avLst/>
            </a:prstGeom>
            <a:noFill/>
          </p:spPr>
          <p:txBody>
            <a:bodyPr wrap="square">
              <a:spAutoFit/>
            </a:bodyPr>
            <a:lstStyle/>
            <a:p>
              <a:pPr algn="ctr" fontAlgn="auto" latinLnBrk="0">
                <a:spcBef>
                  <a:spcPts val="0"/>
                </a:spcBef>
                <a:spcAft>
                  <a:spcPts val="0"/>
                </a:spcAft>
                <a:defRPr/>
              </a:pPr>
              <a:r>
                <a:rPr kumimoji="0" lang="ko-KR" altLang="en-US" sz="900" kern="0" dirty="0" smtClean="0">
                  <a:solidFill>
                    <a:schemeClr val="bg1">
                      <a:lumMod val="50000"/>
                    </a:schemeClr>
                  </a:solidFill>
                  <a:latin typeface="함초롬돋움" pitchFamily="18" charset="-127"/>
                  <a:ea typeface="함초롬돋움" pitchFamily="18" charset="-127"/>
                  <a:cs typeface="함초롬돋움" pitchFamily="18" charset="-127"/>
                </a:rPr>
                <a:t>간</a:t>
              </a:r>
              <a:endParaRPr kumimoji="0" lang="ko-KR" altLang="en-US" sz="900" kern="0" dirty="0">
                <a:solidFill>
                  <a:schemeClr val="bg1">
                    <a:lumMod val="50000"/>
                  </a:schemeClr>
                </a:solidFill>
                <a:latin typeface="함초롬돋움" pitchFamily="18" charset="-127"/>
                <a:ea typeface="함초롬돋움" pitchFamily="18" charset="-127"/>
                <a:cs typeface="함초롬돋움" pitchFamily="18" charset="-127"/>
              </a:endParaRPr>
            </a:p>
          </p:txBody>
        </p:sp>
        <p:sp>
          <p:nvSpPr>
            <p:cNvPr id="30" name="TextBox 29"/>
            <p:cNvSpPr txBox="1"/>
            <p:nvPr/>
          </p:nvSpPr>
          <p:spPr>
            <a:xfrm>
              <a:off x="8704738" y="3789040"/>
              <a:ext cx="467543" cy="230832"/>
            </a:xfrm>
            <a:prstGeom prst="rect">
              <a:avLst/>
            </a:prstGeom>
            <a:noFill/>
          </p:spPr>
          <p:txBody>
            <a:bodyPr wrap="square">
              <a:spAutoFit/>
            </a:bodyPr>
            <a:lstStyle/>
            <a:p>
              <a:pPr algn="ctr" fontAlgn="auto" latinLnBrk="0">
                <a:spcBef>
                  <a:spcPts val="0"/>
                </a:spcBef>
                <a:spcAft>
                  <a:spcPts val="0"/>
                </a:spcAft>
                <a:defRPr/>
              </a:pPr>
              <a:r>
                <a:rPr kumimoji="0" lang="ko-KR" altLang="en-US" sz="900" kern="0" dirty="0" smtClean="0">
                  <a:solidFill>
                    <a:schemeClr val="bg1">
                      <a:lumMod val="50000"/>
                    </a:schemeClr>
                  </a:solidFill>
                  <a:latin typeface="함초롬돋움" pitchFamily="18" charset="-127"/>
                  <a:ea typeface="함초롬돋움" pitchFamily="18" charset="-127"/>
                  <a:cs typeface="함초롬돋움" pitchFamily="18" charset="-127"/>
                </a:rPr>
                <a:t>대</a:t>
              </a:r>
              <a:r>
                <a:rPr kumimoji="0" lang="ko-KR" altLang="en-US" sz="900" kern="0" dirty="0">
                  <a:solidFill>
                    <a:schemeClr val="bg1">
                      <a:lumMod val="50000"/>
                    </a:schemeClr>
                  </a:solidFill>
                  <a:latin typeface="함초롬돋움" pitchFamily="18" charset="-127"/>
                  <a:ea typeface="함초롬돋움" pitchFamily="18" charset="-127"/>
                  <a:cs typeface="함초롬돋움" pitchFamily="18" charset="-127"/>
                </a:rPr>
                <a:t>장</a:t>
              </a:r>
              <a:endParaRPr kumimoji="0" lang="en-US" altLang="ko-KR" sz="900" kern="0" dirty="0">
                <a:solidFill>
                  <a:schemeClr val="bg1">
                    <a:lumMod val="50000"/>
                  </a:schemeClr>
                </a:solidFill>
                <a:latin typeface="함초롬돋움" pitchFamily="18" charset="-127"/>
                <a:ea typeface="함초롬돋움" pitchFamily="18" charset="-127"/>
                <a:cs typeface="함초롬돋움" pitchFamily="18" charset="-127"/>
              </a:endParaRPr>
            </a:p>
          </p:txBody>
        </p:sp>
        <p:sp>
          <p:nvSpPr>
            <p:cNvPr id="31" name="TextBox 30"/>
            <p:cNvSpPr txBox="1"/>
            <p:nvPr/>
          </p:nvSpPr>
          <p:spPr>
            <a:xfrm>
              <a:off x="8667029" y="4015864"/>
              <a:ext cx="576064" cy="227401"/>
            </a:xfrm>
            <a:prstGeom prst="rect">
              <a:avLst/>
            </a:prstGeom>
            <a:noFill/>
          </p:spPr>
          <p:txBody>
            <a:bodyPr wrap="square">
              <a:spAutoFit/>
            </a:bodyPr>
            <a:lstStyle/>
            <a:p>
              <a:pPr algn="ctr" fontAlgn="auto" latinLnBrk="0">
                <a:spcBef>
                  <a:spcPts val="0"/>
                </a:spcBef>
                <a:spcAft>
                  <a:spcPts val="0"/>
                </a:spcAft>
                <a:defRPr/>
              </a:pPr>
              <a:r>
                <a:rPr kumimoji="0" lang="ko-KR" altLang="en-US" sz="900" kern="0" dirty="0" smtClean="0">
                  <a:solidFill>
                    <a:schemeClr val="bg1">
                      <a:lumMod val="50000"/>
                    </a:schemeClr>
                  </a:solidFill>
                  <a:latin typeface="함초롬돋움" pitchFamily="18" charset="-127"/>
                  <a:ea typeface="함초롬돋움" pitchFamily="18" charset="-127"/>
                  <a:cs typeface="함초롬돋움" pitchFamily="18" charset="-127"/>
                </a:rPr>
                <a:t>전립선</a:t>
              </a:r>
              <a:endParaRPr kumimoji="0" lang="ko-KR" altLang="en-US" sz="900" kern="0" dirty="0">
                <a:solidFill>
                  <a:schemeClr val="bg1">
                    <a:lumMod val="50000"/>
                  </a:schemeClr>
                </a:solidFill>
                <a:latin typeface="함초롬돋움" pitchFamily="18" charset="-127"/>
                <a:ea typeface="함초롬돋움" pitchFamily="18" charset="-127"/>
                <a:cs typeface="함초롬돋움" pitchFamily="18" charset="-127"/>
              </a:endParaRPr>
            </a:p>
          </p:txBody>
        </p:sp>
      </p:grpSp>
    </p:spTree>
    <p:extLst>
      <p:ext uri="{BB962C8B-B14F-4D97-AF65-F5344CB8AC3E}">
        <p14:creationId xmlns:p14="http://schemas.microsoft.com/office/powerpoint/2010/main" val="2143179545"/>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직사각형 11"/>
          <p:cNvSpPr/>
          <p:nvPr/>
        </p:nvSpPr>
        <p:spPr>
          <a:xfrm>
            <a:off x="0" y="332656"/>
            <a:ext cx="9144000" cy="1175706"/>
          </a:xfrm>
          <a:prstGeom prst="rect">
            <a:avLst/>
          </a:prstGeom>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latinLnBrk="0">
              <a:lnSpc>
                <a:spcPct val="110000"/>
              </a:lnSpc>
              <a:spcBef>
                <a:spcPts val="0"/>
              </a:spcBef>
              <a:spcAft>
                <a:spcPts val="0"/>
              </a:spcAft>
              <a:buClr>
                <a:srgbClr val="94CAE8"/>
              </a:buClr>
              <a:buSzPct val="90000"/>
              <a:defRPr/>
            </a:pPr>
            <a:r>
              <a:rPr kumimoji="0" lang="ko-KR" altLang="en-US" sz="3200" b="1" kern="0" spc="-150" dirty="0" smtClean="0">
                <a:ln w="11430"/>
                <a:solidFill>
                  <a:srgbClr val="0070C0"/>
                </a:solidFill>
                <a:cs typeface="Tahoma" pitchFamily="34" charset="0"/>
              </a:rPr>
              <a:t>연령군별 주요 암 발생률 및 사망률 </a:t>
            </a:r>
            <a:r>
              <a:rPr kumimoji="0" lang="ko-KR" altLang="en-US" sz="3200" b="1" kern="0" spc="-150" dirty="0" err="1" smtClean="0">
                <a:ln w="11430"/>
                <a:solidFill>
                  <a:srgbClr val="0070C0"/>
                </a:solidFill>
                <a:cs typeface="Tahoma" pitchFamily="34" charset="0"/>
              </a:rPr>
              <a:t>예측치</a:t>
            </a:r>
            <a:endParaRPr kumimoji="0" lang="en-US" altLang="ko-KR" sz="3200" b="1" kern="0" spc="-150" dirty="0" smtClean="0">
              <a:ln w="11430"/>
              <a:solidFill>
                <a:srgbClr val="0070C0"/>
              </a:solidFill>
              <a:cs typeface="Tahoma" pitchFamily="34" charset="0"/>
            </a:endParaRPr>
          </a:p>
          <a:p>
            <a:pPr algn="ctr" fontAlgn="auto" latinLnBrk="0">
              <a:lnSpc>
                <a:spcPct val="110000"/>
              </a:lnSpc>
              <a:spcBef>
                <a:spcPts val="0"/>
              </a:spcBef>
              <a:spcAft>
                <a:spcPts val="0"/>
              </a:spcAft>
              <a:buClr>
                <a:srgbClr val="94CAE8"/>
              </a:buClr>
              <a:buSzPct val="90000"/>
              <a:defRPr/>
            </a:pPr>
            <a:r>
              <a:rPr kumimoji="0" lang="en-US" altLang="ko-KR" sz="3200" b="1" kern="0" spc="-150" dirty="0" smtClean="0">
                <a:ln w="11430"/>
                <a:solidFill>
                  <a:srgbClr val="0070C0"/>
                </a:solidFill>
                <a:cs typeface="Tahoma" pitchFamily="34" charset="0"/>
              </a:rPr>
              <a:t>2012</a:t>
            </a:r>
            <a:r>
              <a:rPr kumimoji="0" lang="ko-KR" altLang="en-US" sz="3200" b="1" kern="0" spc="-150" dirty="0" smtClean="0">
                <a:ln w="11430"/>
                <a:solidFill>
                  <a:srgbClr val="0070C0"/>
                </a:solidFill>
                <a:cs typeface="Tahoma" pitchFamily="34" charset="0"/>
              </a:rPr>
              <a:t>년 여자</a:t>
            </a:r>
            <a:endParaRPr kumimoji="0" lang="en-US" altLang="ko-KR" sz="3200" b="1" kern="0" spc="-150" dirty="0">
              <a:ln w="11430"/>
              <a:solidFill>
                <a:srgbClr val="0070C0"/>
              </a:solidFill>
              <a:cs typeface="Tahoma" pitchFamily="34" charset="0"/>
            </a:endParaRPr>
          </a:p>
        </p:txBody>
      </p:sp>
      <p:sp>
        <p:nvSpPr>
          <p:cNvPr id="27" name="TextBox 26"/>
          <p:cNvSpPr txBox="1"/>
          <p:nvPr/>
        </p:nvSpPr>
        <p:spPr>
          <a:xfrm>
            <a:off x="430213" y="6092825"/>
            <a:ext cx="8534400" cy="431800"/>
          </a:xfrm>
          <a:prstGeom prst="rect">
            <a:avLst/>
          </a:prstGeom>
          <a:noFill/>
        </p:spPr>
        <p:txBody>
          <a:bodyPr>
            <a:spAutoFit/>
          </a:bodyPr>
          <a:lstStyle/>
          <a:p>
            <a:pPr fontAlgn="auto" latinLnBrk="0">
              <a:spcBef>
                <a:spcPts val="0"/>
              </a:spcBef>
              <a:spcAft>
                <a:spcPts val="0"/>
              </a:spcAft>
              <a:defRPr/>
            </a:pPr>
            <a:r>
              <a:rPr kumimoji="0" lang="ko-KR" altLang="en-US" sz="1100" kern="0" dirty="0">
                <a:solidFill>
                  <a:sysClr val="windowText" lastClr="000000"/>
                </a:solidFill>
                <a:latin typeface="Times New Roman"/>
                <a:ea typeface="맑은 고딕" pitchFamily="50" charset="-127"/>
                <a:cs typeface="Times New Roman"/>
              </a:rPr>
              <a:t>▪ </a:t>
            </a:r>
            <a:r>
              <a:rPr kumimoji="0" lang="ko-KR" altLang="en-US" sz="1100" kern="0" dirty="0" err="1">
                <a:solidFill>
                  <a:sysClr val="windowText" lastClr="000000"/>
                </a:solidFill>
                <a:latin typeface="맑은 고딕" pitchFamily="50" charset="-127"/>
                <a:ea typeface="맑은 고딕" pitchFamily="50" charset="-127"/>
              </a:rPr>
              <a:t>자료원</a:t>
            </a:r>
            <a:r>
              <a:rPr kumimoji="0" lang="en-US" altLang="ko-KR" sz="1100" kern="0" dirty="0">
                <a:solidFill>
                  <a:sysClr val="windowText" lastClr="000000"/>
                </a:solidFill>
                <a:latin typeface="맑은 고딕" pitchFamily="50" charset="-127"/>
                <a:ea typeface="맑은 고딕" pitchFamily="50" charset="-127"/>
              </a:rPr>
              <a:t>: Jung KW, Park S, Won YJ, Kong HJ, Lee JY, </a:t>
            </a:r>
            <a:r>
              <a:rPr kumimoji="0" lang="en-US" altLang="ko-KR" sz="1100" kern="0" dirty="0" err="1">
                <a:solidFill>
                  <a:sysClr val="windowText" lastClr="000000"/>
                </a:solidFill>
                <a:latin typeface="맑은 고딕" pitchFamily="50" charset="-127"/>
                <a:ea typeface="맑은 고딕" pitchFamily="50" charset="-127"/>
              </a:rPr>
              <a:t>Seo</a:t>
            </a:r>
            <a:r>
              <a:rPr kumimoji="0" lang="en-US" altLang="ko-KR" sz="1100" kern="0" dirty="0">
                <a:solidFill>
                  <a:sysClr val="windowText" lastClr="000000"/>
                </a:solidFill>
                <a:latin typeface="맑은 고딕" pitchFamily="50" charset="-127"/>
                <a:ea typeface="맑은 고딕" pitchFamily="50" charset="-127"/>
              </a:rPr>
              <a:t> HG, Lee JS.</a:t>
            </a:r>
          </a:p>
          <a:p>
            <a:pPr fontAlgn="auto" latinLnBrk="0">
              <a:spcBef>
                <a:spcPts val="0"/>
              </a:spcBef>
              <a:spcAft>
                <a:spcPts val="0"/>
              </a:spcAft>
              <a:defRPr/>
            </a:pPr>
            <a:r>
              <a:rPr kumimoji="0" lang="en-US" altLang="ko-KR" sz="1100" kern="0" dirty="0">
                <a:solidFill>
                  <a:sysClr val="windowText" lastClr="000000"/>
                </a:solidFill>
                <a:latin typeface="맑은 고딕" pitchFamily="50" charset="-127"/>
                <a:ea typeface="맑은 고딕" pitchFamily="50" charset="-127"/>
              </a:rPr>
              <a:t>            Prediction of cancer incidence and mortality in Korea, 2012. Cancer Res Treat. 2012 Mar;44(1):25-31</a:t>
            </a:r>
            <a:endParaRPr kumimoji="0" lang="ko-KR" altLang="en-US" sz="1100" kern="0" dirty="0">
              <a:solidFill>
                <a:sysClr val="windowText" lastClr="000000"/>
              </a:solidFill>
              <a:latin typeface="맑은 고딕" pitchFamily="50" charset="-127"/>
              <a:ea typeface="맑은 고딕" pitchFamily="50" charset="-127"/>
            </a:endParaRPr>
          </a:p>
        </p:txBody>
      </p:sp>
      <p:grpSp>
        <p:nvGrpSpPr>
          <p:cNvPr id="2" name="그룹 22"/>
          <p:cNvGrpSpPr/>
          <p:nvPr/>
        </p:nvGrpSpPr>
        <p:grpSpPr>
          <a:xfrm>
            <a:off x="42852" y="1826324"/>
            <a:ext cx="4601231" cy="3546892"/>
            <a:chOff x="42852" y="1556792"/>
            <a:chExt cx="4601231" cy="3546892"/>
          </a:xfrm>
        </p:grpSpPr>
        <p:graphicFrame>
          <p:nvGraphicFramePr>
            <p:cNvPr id="6148" name="차트 19"/>
            <p:cNvGraphicFramePr>
              <a:graphicFrameLocks/>
            </p:cNvGraphicFramePr>
            <p:nvPr/>
          </p:nvGraphicFramePr>
          <p:xfrm>
            <a:off x="42852" y="1988840"/>
            <a:ext cx="4169692" cy="3114844"/>
          </p:xfrm>
          <a:graphic>
            <a:graphicData uri="http://schemas.openxmlformats.org/presentationml/2006/ole">
              <mc:AlternateContent xmlns:mc="http://schemas.openxmlformats.org/markup-compatibility/2006">
                <mc:Choice xmlns:v="urn:schemas-microsoft-com:vml" Requires="v">
                  <p:oleObj spid="_x0000_s121894" r:id="rId5" imgW="6675699" imgH="4163929" progId="Excel.Sheet.8">
                    <p:embed/>
                  </p:oleObj>
                </mc:Choice>
                <mc:Fallback>
                  <p:oleObj r:id="rId5" imgW="6675699" imgH="4163929" progId="Excel.Sheet.8">
                    <p:embed/>
                    <p:pic>
                      <p:nvPicPr>
                        <p:cNvPr id="0" name="Picture 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852" y="1988840"/>
                          <a:ext cx="4169692" cy="311484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3995937" y="2996952"/>
              <a:ext cx="576063" cy="230832"/>
            </a:xfrm>
            <a:prstGeom prst="rect">
              <a:avLst/>
            </a:prstGeom>
            <a:noFill/>
          </p:spPr>
          <p:txBody>
            <a:bodyPr wrap="square">
              <a:spAutoFit/>
            </a:bodyPr>
            <a:lstStyle/>
            <a:p>
              <a:pPr fontAlgn="auto" latinLnBrk="0">
                <a:spcBef>
                  <a:spcPts val="0"/>
                </a:spcBef>
                <a:spcAft>
                  <a:spcPts val="0"/>
                </a:spcAft>
                <a:defRPr/>
              </a:pPr>
              <a:r>
                <a:rPr kumimoji="0" lang="ko-KR" altLang="en-US" sz="900" kern="0" dirty="0">
                  <a:solidFill>
                    <a:schemeClr val="bg1">
                      <a:lumMod val="50000"/>
                    </a:schemeClr>
                  </a:solidFill>
                  <a:latin typeface="함초롬돋움" pitchFamily="18" charset="-127"/>
                  <a:ea typeface="함초롬돋움" pitchFamily="18" charset="-127"/>
                  <a:cs typeface="함초롬돋움" pitchFamily="18" charset="-127"/>
                </a:rPr>
                <a:t>폐</a:t>
              </a:r>
            </a:p>
          </p:txBody>
        </p:sp>
        <p:sp>
          <p:nvSpPr>
            <p:cNvPr id="7" name="TextBox 6"/>
            <p:cNvSpPr txBox="1"/>
            <p:nvPr/>
          </p:nvSpPr>
          <p:spPr>
            <a:xfrm>
              <a:off x="3995937" y="3342184"/>
              <a:ext cx="576063" cy="230832"/>
            </a:xfrm>
            <a:prstGeom prst="rect">
              <a:avLst/>
            </a:prstGeom>
            <a:noFill/>
          </p:spPr>
          <p:txBody>
            <a:bodyPr wrap="square">
              <a:spAutoFit/>
            </a:bodyPr>
            <a:lstStyle/>
            <a:p>
              <a:pPr fontAlgn="auto" latinLnBrk="0">
                <a:spcBef>
                  <a:spcPts val="0"/>
                </a:spcBef>
                <a:spcAft>
                  <a:spcPts val="0"/>
                </a:spcAft>
                <a:defRPr/>
              </a:pPr>
              <a:r>
                <a:rPr kumimoji="0" lang="ko-KR" altLang="en-US" sz="900" kern="0" dirty="0">
                  <a:solidFill>
                    <a:schemeClr val="bg1">
                      <a:lumMod val="50000"/>
                    </a:schemeClr>
                  </a:solidFill>
                  <a:latin typeface="함초롬돋움" pitchFamily="18" charset="-127"/>
                  <a:ea typeface="함초롬돋움" pitchFamily="18" charset="-127"/>
                  <a:cs typeface="함초롬돋움" pitchFamily="18" charset="-127"/>
                </a:rPr>
                <a:t>위</a:t>
              </a:r>
            </a:p>
          </p:txBody>
        </p:sp>
        <p:sp>
          <p:nvSpPr>
            <p:cNvPr id="8" name="TextBox 7"/>
            <p:cNvSpPr txBox="1"/>
            <p:nvPr/>
          </p:nvSpPr>
          <p:spPr>
            <a:xfrm>
              <a:off x="3923928" y="2708920"/>
              <a:ext cx="576063" cy="230832"/>
            </a:xfrm>
            <a:prstGeom prst="rect">
              <a:avLst/>
            </a:prstGeom>
            <a:noFill/>
          </p:spPr>
          <p:txBody>
            <a:bodyPr wrap="square">
              <a:spAutoFit/>
            </a:bodyPr>
            <a:lstStyle/>
            <a:p>
              <a:pPr fontAlgn="auto" latinLnBrk="0">
                <a:spcBef>
                  <a:spcPts val="0"/>
                </a:spcBef>
                <a:spcAft>
                  <a:spcPts val="0"/>
                </a:spcAft>
                <a:defRPr/>
              </a:pPr>
              <a:r>
                <a:rPr kumimoji="0" lang="ko-KR" altLang="en-US" sz="900" kern="0" dirty="0">
                  <a:solidFill>
                    <a:schemeClr val="bg1">
                      <a:lumMod val="50000"/>
                    </a:schemeClr>
                  </a:solidFill>
                  <a:latin typeface="함초롬돋움" pitchFamily="18" charset="-127"/>
                  <a:ea typeface="함초롬돋움" pitchFamily="18" charset="-127"/>
                  <a:cs typeface="함초롬돋움" pitchFamily="18" charset="-127"/>
                </a:rPr>
                <a:t>대장</a:t>
              </a:r>
            </a:p>
          </p:txBody>
        </p:sp>
        <p:sp>
          <p:nvSpPr>
            <p:cNvPr id="9" name="TextBox 8"/>
            <p:cNvSpPr txBox="1"/>
            <p:nvPr/>
          </p:nvSpPr>
          <p:spPr>
            <a:xfrm>
              <a:off x="3995737" y="3918248"/>
              <a:ext cx="576263" cy="230832"/>
            </a:xfrm>
            <a:prstGeom prst="rect">
              <a:avLst/>
            </a:prstGeom>
            <a:noFill/>
          </p:spPr>
          <p:txBody>
            <a:bodyPr>
              <a:spAutoFit/>
            </a:bodyPr>
            <a:lstStyle/>
            <a:p>
              <a:pPr fontAlgn="auto" latinLnBrk="0">
                <a:spcBef>
                  <a:spcPts val="0"/>
                </a:spcBef>
                <a:spcAft>
                  <a:spcPts val="0"/>
                </a:spcAft>
                <a:defRPr/>
              </a:pPr>
              <a:r>
                <a:rPr kumimoji="0" lang="ko-KR" altLang="en-US" sz="900" kern="0" dirty="0">
                  <a:solidFill>
                    <a:schemeClr val="bg1">
                      <a:lumMod val="50000"/>
                    </a:schemeClr>
                  </a:solidFill>
                  <a:latin typeface="함초롬돋움" pitchFamily="18" charset="-127"/>
                  <a:ea typeface="함초롬돋움" pitchFamily="18" charset="-127"/>
                  <a:cs typeface="함초롬돋움" pitchFamily="18" charset="-127"/>
                </a:rPr>
                <a:t>간</a:t>
              </a:r>
              <a:endParaRPr kumimoji="0" lang="en-US" altLang="ko-KR" sz="900" kern="0" dirty="0">
                <a:solidFill>
                  <a:schemeClr val="bg1">
                    <a:lumMod val="50000"/>
                  </a:schemeClr>
                </a:solidFill>
                <a:latin typeface="함초롬돋움" pitchFamily="18" charset="-127"/>
                <a:ea typeface="함초롬돋움" pitchFamily="18" charset="-127"/>
                <a:cs typeface="함초롬돋움" pitchFamily="18" charset="-127"/>
              </a:endParaRPr>
            </a:p>
          </p:txBody>
        </p:sp>
        <p:sp>
          <p:nvSpPr>
            <p:cNvPr id="10" name="TextBox 9"/>
            <p:cNvSpPr txBox="1"/>
            <p:nvPr/>
          </p:nvSpPr>
          <p:spPr>
            <a:xfrm>
              <a:off x="3859858" y="4125580"/>
              <a:ext cx="784225" cy="230832"/>
            </a:xfrm>
            <a:prstGeom prst="rect">
              <a:avLst/>
            </a:prstGeom>
            <a:noFill/>
          </p:spPr>
          <p:txBody>
            <a:bodyPr>
              <a:spAutoFit/>
            </a:bodyPr>
            <a:lstStyle/>
            <a:p>
              <a:pPr fontAlgn="auto" latinLnBrk="0">
                <a:spcBef>
                  <a:spcPts val="0"/>
                </a:spcBef>
                <a:spcAft>
                  <a:spcPts val="0"/>
                </a:spcAft>
                <a:defRPr/>
              </a:pPr>
              <a:r>
                <a:rPr kumimoji="0" lang="ko-KR" altLang="en-US" sz="900" kern="0" dirty="0">
                  <a:solidFill>
                    <a:schemeClr val="bg1">
                      <a:lumMod val="50000"/>
                    </a:schemeClr>
                  </a:solidFill>
                  <a:latin typeface="함초롬돋움" pitchFamily="18" charset="-127"/>
                  <a:ea typeface="함초롬돋움" pitchFamily="18" charset="-127"/>
                  <a:cs typeface="함초롬돋움" pitchFamily="18" charset="-127"/>
                </a:rPr>
                <a:t>자궁경부</a:t>
              </a:r>
            </a:p>
          </p:txBody>
        </p:sp>
        <p:sp>
          <p:nvSpPr>
            <p:cNvPr id="11" name="TextBox 10"/>
            <p:cNvSpPr txBox="1"/>
            <p:nvPr/>
          </p:nvSpPr>
          <p:spPr>
            <a:xfrm>
              <a:off x="2195736" y="2492896"/>
              <a:ext cx="576064" cy="230832"/>
            </a:xfrm>
            <a:prstGeom prst="rect">
              <a:avLst/>
            </a:prstGeom>
            <a:noFill/>
          </p:spPr>
          <p:txBody>
            <a:bodyPr wrap="square">
              <a:spAutoFit/>
            </a:bodyPr>
            <a:lstStyle/>
            <a:p>
              <a:pPr fontAlgn="auto" latinLnBrk="0">
                <a:spcBef>
                  <a:spcPts val="0"/>
                </a:spcBef>
                <a:spcAft>
                  <a:spcPts val="0"/>
                </a:spcAft>
                <a:defRPr/>
              </a:pPr>
              <a:r>
                <a:rPr kumimoji="0" lang="ko-KR" altLang="en-US" sz="900" kern="0" dirty="0">
                  <a:solidFill>
                    <a:schemeClr val="bg1">
                      <a:lumMod val="50000"/>
                    </a:schemeClr>
                  </a:solidFill>
                  <a:latin typeface="함초롬돋움" pitchFamily="18" charset="-127"/>
                  <a:ea typeface="함초롬돋움" pitchFamily="18" charset="-127"/>
                  <a:cs typeface="함초롬돋움" pitchFamily="18" charset="-127"/>
                </a:rPr>
                <a:t>갑상선</a:t>
              </a:r>
            </a:p>
          </p:txBody>
        </p:sp>
        <p:sp>
          <p:nvSpPr>
            <p:cNvPr id="13" name="TextBox 12"/>
            <p:cNvSpPr txBox="1"/>
            <p:nvPr/>
          </p:nvSpPr>
          <p:spPr>
            <a:xfrm>
              <a:off x="2195537" y="3645024"/>
              <a:ext cx="432247" cy="230832"/>
            </a:xfrm>
            <a:prstGeom prst="rect">
              <a:avLst/>
            </a:prstGeom>
            <a:noFill/>
          </p:spPr>
          <p:txBody>
            <a:bodyPr wrap="square">
              <a:spAutoFit/>
            </a:bodyPr>
            <a:lstStyle/>
            <a:p>
              <a:pPr fontAlgn="auto" latinLnBrk="0">
                <a:spcBef>
                  <a:spcPts val="0"/>
                </a:spcBef>
                <a:spcAft>
                  <a:spcPts val="0"/>
                </a:spcAft>
                <a:defRPr/>
              </a:pPr>
              <a:r>
                <a:rPr kumimoji="0" lang="ko-KR" altLang="en-US" sz="900" kern="0" dirty="0">
                  <a:solidFill>
                    <a:schemeClr val="bg1">
                      <a:lumMod val="50000"/>
                    </a:schemeClr>
                  </a:solidFill>
                  <a:latin typeface="함초롬돋움" pitchFamily="18" charset="-127"/>
                  <a:ea typeface="함초롬돋움" pitchFamily="18" charset="-127"/>
                  <a:cs typeface="함초롬돋움" pitchFamily="18" charset="-127"/>
                </a:rPr>
                <a:t>유방</a:t>
              </a:r>
              <a:endParaRPr kumimoji="0" lang="en-US" altLang="ko-KR" sz="900" kern="0" dirty="0">
                <a:solidFill>
                  <a:schemeClr val="bg1">
                    <a:lumMod val="50000"/>
                  </a:schemeClr>
                </a:solidFill>
                <a:latin typeface="함초롬돋움" pitchFamily="18" charset="-127"/>
                <a:ea typeface="함초롬돋움" pitchFamily="18" charset="-127"/>
                <a:cs typeface="함초롬돋움" pitchFamily="18" charset="-127"/>
              </a:endParaRPr>
            </a:p>
          </p:txBody>
        </p:sp>
        <p:sp>
          <p:nvSpPr>
            <p:cNvPr id="14" name="직사각형 13"/>
            <p:cNvSpPr/>
            <p:nvPr/>
          </p:nvSpPr>
          <p:spPr>
            <a:xfrm>
              <a:off x="1619672" y="1556792"/>
              <a:ext cx="1781257" cy="584775"/>
            </a:xfrm>
            <a:prstGeom prst="rect">
              <a:avLst/>
            </a:prstGeom>
          </p:spPr>
          <p:txBody>
            <a:bodyPr wrap="none">
              <a:spAutoFit/>
            </a:bodyPr>
            <a:lstStyle/>
            <a:p>
              <a:r>
                <a:rPr kumimoji="0" lang="ko-KR" altLang="en-US" kern="0" spc="-150" dirty="0" smtClean="0">
                  <a:ln w="11430"/>
                  <a:solidFill>
                    <a:schemeClr val="bg1">
                      <a:lumMod val="50000"/>
                    </a:schemeClr>
                  </a:solidFill>
                  <a:latin typeface="함초롬돋움" pitchFamily="18" charset="-127"/>
                  <a:ea typeface="함초롬돋움" pitchFamily="18" charset="-127"/>
                  <a:cs typeface="함초롬돋움" pitchFamily="18" charset="-127"/>
                </a:rPr>
                <a:t>연령군별 발생률 </a:t>
              </a:r>
              <a:endParaRPr kumimoji="0" lang="en-US" altLang="ko-KR" kern="0" spc="-150" dirty="0" smtClean="0">
                <a:ln w="11430"/>
                <a:solidFill>
                  <a:schemeClr val="bg1">
                    <a:lumMod val="50000"/>
                  </a:schemeClr>
                </a:solidFill>
                <a:latin typeface="함초롬돋움" pitchFamily="18" charset="-127"/>
                <a:ea typeface="함초롬돋움" pitchFamily="18" charset="-127"/>
                <a:cs typeface="함초롬돋움" pitchFamily="18" charset="-127"/>
              </a:endParaRPr>
            </a:p>
            <a:p>
              <a:pPr algn="ctr"/>
              <a:r>
                <a:rPr kumimoji="0" lang="en-US" altLang="ko-KR" sz="1400" kern="0" dirty="0" smtClean="0">
                  <a:ln w="11430"/>
                  <a:solidFill>
                    <a:schemeClr val="bg1">
                      <a:lumMod val="50000"/>
                    </a:schemeClr>
                  </a:solidFill>
                  <a:latin typeface="함초롬돋움" pitchFamily="18" charset="-127"/>
                  <a:ea typeface="함초롬돋움" pitchFamily="18" charset="-127"/>
                  <a:cs typeface="함초롬돋움" pitchFamily="18" charset="-127"/>
                </a:rPr>
                <a:t>(10</a:t>
              </a:r>
              <a:r>
                <a:rPr kumimoji="0" lang="ko-KR" altLang="en-US" sz="1400" kern="0" dirty="0" smtClean="0">
                  <a:ln w="11430"/>
                  <a:solidFill>
                    <a:schemeClr val="bg1">
                      <a:lumMod val="50000"/>
                    </a:schemeClr>
                  </a:solidFill>
                  <a:latin typeface="함초롬돋움" pitchFamily="18" charset="-127"/>
                  <a:ea typeface="함초롬돋움" pitchFamily="18" charset="-127"/>
                  <a:cs typeface="함초롬돋움" pitchFamily="18" charset="-127"/>
                </a:rPr>
                <a:t>만 명당</a:t>
              </a:r>
              <a:r>
                <a:rPr kumimoji="0" lang="en-US" altLang="ko-KR" sz="1400" kern="0" dirty="0" smtClean="0">
                  <a:ln w="11430"/>
                  <a:solidFill>
                    <a:schemeClr val="bg1">
                      <a:lumMod val="50000"/>
                    </a:schemeClr>
                  </a:solidFill>
                  <a:latin typeface="함초롬돋움" pitchFamily="18" charset="-127"/>
                  <a:ea typeface="함초롬돋움" pitchFamily="18" charset="-127"/>
                  <a:cs typeface="함초롬돋움" pitchFamily="18" charset="-127"/>
                </a:rPr>
                <a:t>)</a:t>
              </a:r>
              <a:endParaRPr lang="ko-KR" altLang="en-US" sz="1400" dirty="0">
                <a:solidFill>
                  <a:schemeClr val="bg1">
                    <a:lumMod val="50000"/>
                  </a:schemeClr>
                </a:solidFill>
                <a:latin typeface="함초롬돋움" pitchFamily="18" charset="-127"/>
                <a:ea typeface="함초롬돋움" pitchFamily="18" charset="-127"/>
                <a:cs typeface="함초롬돋움" pitchFamily="18" charset="-127"/>
              </a:endParaRPr>
            </a:p>
          </p:txBody>
        </p:sp>
      </p:grpSp>
      <p:grpSp>
        <p:nvGrpSpPr>
          <p:cNvPr id="3" name="그룹 23"/>
          <p:cNvGrpSpPr/>
          <p:nvPr/>
        </p:nvGrpSpPr>
        <p:grpSpPr>
          <a:xfrm>
            <a:off x="4355976" y="1826324"/>
            <a:ext cx="4888606" cy="3537838"/>
            <a:chOff x="4427984" y="1556792"/>
            <a:chExt cx="4888606" cy="3537838"/>
          </a:xfrm>
        </p:grpSpPr>
        <p:graphicFrame>
          <p:nvGraphicFramePr>
            <p:cNvPr id="27651" name="차트 21"/>
            <p:cNvGraphicFramePr>
              <a:graphicFrameLocks/>
            </p:cNvGraphicFramePr>
            <p:nvPr/>
          </p:nvGraphicFramePr>
          <p:xfrm>
            <a:off x="4427984" y="1988840"/>
            <a:ext cx="4529148" cy="3105790"/>
          </p:xfrm>
          <a:graphic>
            <a:graphicData uri="http://schemas.openxmlformats.org/presentationml/2006/ole">
              <mc:AlternateContent xmlns:mc="http://schemas.openxmlformats.org/markup-compatibility/2006">
                <mc:Choice xmlns:v="urn:schemas-microsoft-com:vml" Requires="v">
                  <p:oleObj spid="_x0000_s121895" r:id="rId8" imgW="6675699" imgH="4163929" progId="Excel.Sheet.8">
                    <p:embed/>
                  </p:oleObj>
                </mc:Choice>
                <mc:Fallback>
                  <p:oleObj r:id="rId8" imgW="6675699" imgH="4163929" progId="Excel.Sheet.8">
                    <p:embed/>
                    <p:pic>
                      <p:nvPicPr>
                        <p:cNvPr id="0" name="Picture 3"/>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27984" y="1988840"/>
                          <a:ext cx="4529148" cy="310579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직사각형 14"/>
            <p:cNvSpPr/>
            <p:nvPr/>
          </p:nvSpPr>
          <p:spPr>
            <a:xfrm>
              <a:off x="6012160" y="1556792"/>
              <a:ext cx="1781257" cy="584775"/>
            </a:xfrm>
            <a:prstGeom prst="rect">
              <a:avLst/>
            </a:prstGeom>
          </p:spPr>
          <p:txBody>
            <a:bodyPr wrap="none">
              <a:spAutoFit/>
            </a:bodyPr>
            <a:lstStyle/>
            <a:p>
              <a:r>
                <a:rPr kumimoji="0" lang="ko-KR" altLang="en-US" kern="0" spc="-150" dirty="0" smtClean="0">
                  <a:ln w="11430"/>
                  <a:solidFill>
                    <a:schemeClr val="bg1">
                      <a:lumMod val="50000"/>
                    </a:schemeClr>
                  </a:solidFill>
                  <a:latin typeface="함초롬돋움" pitchFamily="18" charset="-127"/>
                  <a:ea typeface="함초롬돋움" pitchFamily="18" charset="-127"/>
                  <a:cs typeface="함초롬돋움" pitchFamily="18" charset="-127"/>
                </a:rPr>
                <a:t>연령군별 사망률 </a:t>
              </a:r>
              <a:endParaRPr kumimoji="0" lang="en-US" altLang="ko-KR" kern="0" spc="-150" dirty="0" smtClean="0">
                <a:ln w="11430"/>
                <a:solidFill>
                  <a:schemeClr val="bg1">
                    <a:lumMod val="50000"/>
                  </a:schemeClr>
                </a:solidFill>
                <a:latin typeface="함초롬돋움" pitchFamily="18" charset="-127"/>
                <a:ea typeface="함초롬돋움" pitchFamily="18" charset="-127"/>
                <a:cs typeface="함초롬돋움" pitchFamily="18" charset="-127"/>
              </a:endParaRPr>
            </a:p>
            <a:p>
              <a:pPr algn="ctr"/>
              <a:r>
                <a:rPr kumimoji="0" lang="en-US" altLang="ko-KR" sz="1400" kern="0" dirty="0" smtClean="0">
                  <a:ln w="11430"/>
                  <a:solidFill>
                    <a:schemeClr val="bg1">
                      <a:lumMod val="50000"/>
                    </a:schemeClr>
                  </a:solidFill>
                  <a:latin typeface="함초롬돋움" pitchFamily="18" charset="-127"/>
                  <a:ea typeface="함초롬돋움" pitchFamily="18" charset="-127"/>
                  <a:cs typeface="함초롬돋움" pitchFamily="18" charset="-127"/>
                </a:rPr>
                <a:t>(10</a:t>
              </a:r>
              <a:r>
                <a:rPr kumimoji="0" lang="ko-KR" altLang="en-US" sz="1400" kern="0" dirty="0" smtClean="0">
                  <a:ln w="11430"/>
                  <a:solidFill>
                    <a:schemeClr val="bg1">
                      <a:lumMod val="50000"/>
                    </a:schemeClr>
                  </a:solidFill>
                  <a:latin typeface="함초롬돋움" pitchFamily="18" charset="-127"/>
                  <a:ea typeface="함초롬돋움" pitchFamily="18" charset="-127"/>
                  <a:cs typeface="함초롬돋움" pitchFamily="18" charset="-127"/>
                </a:rPr>
                <a:t>만 명당</a:t>
              </a:r>
              <a:r>
                <a:rPr kumimoji="0" lang="en-US" altLang="ko-KR" sz="1400" kern="0" dirty="0" smtClean="0">
                  <a:ln w="11430"/>
                  <a:solidFill>
                    <a:schemeClr val="bg1">
                      <a:lumMod val="50000"/>
                    </a:schemeClr>
                  </a:solidFill>
                  <a:latin typeface="함초롬돋움" pitchFamily="18" charset="-127"/>
                  <a:ea typeface="함초롬돋움" pitchFamily="18" charset="-127"/>
                  <a:cs typeface="함초롬돋움" pitchFamily="18" charset="-127"/>
                </a:rPr>
                <a:t>)</a:t>
              </a:r>
              <a:endParaRPr lang="ko-KR" altLang="en-US" sz="1400" dirty="0">
                <a:solidFill>
                  <a:schemeClr val="bg1">
                    <a:lumMod val="50000"/>
                  </a:schemeClr>
                </a:solidFill>
                <a:latin typeface="함초롬돋움" pitchFamily="18" charset="-127"/>
                <a:ea typeface="함초롬돋움" pitchFamily="18" charset="-127"/>
                <a:cs typeface="함초롬돋움" pitchFamily="18" charset="-127"/>
              </a:endParaRPr>
            </a:p>
          </p:txBody>
        </p:sp>
        <p:sp>
          <p:nvSpPr>
            <p:cNvPr id="16" name="TextBox 15"/>
            <p:cNvSpPr txBox="1"/>
            <p:nvPr/>
          </p:nvSpPr>
          <p:spPr>
            <a:xfrm>
              <a:off x="8740527" y="2780928"/>
              <a:ext cx="576063" cy="230832"/>
            </a:xfrm>
            <a:prstGeom prst="rect">
              <a:avLst/>
            </a:prstGeom>
            <a:noFill/>
          </p:spPr>
          <p:txBody>
            <a:bodyPr wrap="square">
              <a:spAutoFit/>
            </a:bodyPr>
            <a:lstStyle/>
            <a:p>
              <a:pPr fontAlgn="auto" latinLnBrk="0">
                <a:spcBef>
                  <a:spcPts val="0"/>
                </a:spcBef>
                <a:spcAft>
                  <a:spcPts val="0"/>
                </a:spcAft>
                <a:defRPr/>
              </a:pPr>
              <a:r>
                <a:rPr kumimoji="0" lang="ko-KR" altLang="en-US" sz="900" kern="0" dirty="0">
                  <a:solidFill>
                    <a:schemeClr val="bg1">
                      <a:lumMod val="50000"/>
                    </a:schemeClr>
                  </a:solidFill>
                  <a:latin typeface="함초롬돋움" pitchFamily="18" charset="-127"/>
                  <a:ea typeface="함초롬돋움" pitchFamily="18" charset="-127"/>
                  <a:cs typeface="함초롬돋움" pitchFamily="18" charset="-127"/>
                </a:rPr>
                <a:t>폐</a:t>
              </a:r>
            </a:p>
          </p:txBody>
        </p:sp>
        <p:sp>
          <p:nvSpPr>
            <p:cNvPr id="17" name="TextBox 16"/>
            <p:cNvSpPr txBox="1"/>
            <p:nvPr/>
          </p:nvSpPr>
          <p:spPr>
            <a:xfrm>
              <a:off x="8740527" y="3342184"/>
              <a:ext cx="576063" cy="230832"/>
            </a:xfrm>
            <a:prstGeom prst="rect">
              <a:avLst/>
            </a:prstGeom>
            <a:noFill/>
          </p:spPr>
          <p:txBody>
            <a:bodyPr wrap="square">
              <a:spAutoFit/>
            </a:bodyPr>
            <a:lstStyle/>
            <a:p>
              <a:pPr fontAlgn="auto" latinLnBrk="0">
                <a:spcBef>
                  <a:spcPts val="0"/>
                </a:spcBef>
                <a:spcAft>
                  <a:spcPts val="0"/>
                </a:spcAft>
                <a:defRPr/>
              </a:pPr>
              <a:r>
                <a:rPr kumimoji="0" lang="ko-KR" altLang="en-US" sz="900" kern="0" dirty="0">
                  <a:solidFill>
                    <a:schemeClr val="bg1">
                      <a:lumMod val="50000"/>
                    </a:schemeClr>
                  </a:solidFill>
                  <a:latin typeface="함초롬돋움" pitchFamily="18" charset="-127"/>
                  <a:ea typeface="함초롬돋움" pitchFamily="18" charset="-127"/>
                  <a:cs typeface="함초롬돋움" pitchFamily="18" charset="-127"/>
                </a:rPr>
                <a:t>위</a:t>
              </a:r>
            </a:p>
          </p:txBody>
        </p:sp>
        <p:sp>
          <p:nvSpPr>
            <p:cNvPr id="18" name="TextBox 17"/>
            <p:cNvSpPr txBox="1"/>
            <p:nvPr/>
          </p:nvSpPr>
          <p:spPr>
            <a:xfrm>
              <a:off x="8729611" y="3054152"/>
              <a:ext cx="576063" cy="230832"/>
            </a:xfrm>
            <a:prstGeom prst="rect">
              <a:avLst/>
            </a:prstGeom>
            <a:noFill/>
          </p:spPr>
          <p:txBody>
            <a:bodyPr wrap="square">
              <a:spAutoFit/>
            </a:bodyPr>
            <a:lstStyle/>
            <a:p>
              <a:pPr fontAlgn="auto" latinLnBrk="0">
                <a:spcBef>
                  <a:spcPts val="0"/>
                </a:spcBef>
                <a:spcAft>
                  <a:spcPts val="0"/>
                </a:spcAft>
                <a:defRPr/>
              </a:pPr>
              <a:r>
                <a:rPr kumimoji="0" lang="ko-KR" altLang="en-US" sz="900" kern="0" dirty="0">
                  <a:solidFill>
                    <a:schemeClr val="bg1">
                      <a:lumMod val="50000"/>
                    </a:schemeClr>
                  </a:solidFill>
                  <a:latin typeface="함초롬돋움" pitchFamily="18" charset="-127"/>
                  <a:ea typeface="함초롬돋움" pitchFamily="18" charset="-127"/>
                  <a:cs typeface="함초롬돋움" pitchFamily="18" charset="-127"/>
                </a:rPr>
                <a:t>대장</a:t>
              </a:r>
            </a:p>
          </p:txBody>
        </p:sp>
        <p:sp>
          <p:nvSpPr>
            <p:cNvPr id="19" name="TextBox 18"/>
            <p:cNvSpPr txBox="1"/>
            <p:nvPr/>
          </p:nvSpPr>
          <p:spPr>
            <a:xfrm>
              <a:off x="8740327" y="3918248"/>
              <a:ext cx="576263" cy="230832"/>
            </a:xfrm>
            <a:prstGeom prst="rect">
              <a:avLst/>
            </a:prstGeom>
            <a:noFill/>
          </p:spPr>
          <p:txBody>
            <a:bodyPr>
              <a:spAutoFit/>
            </a:bodyPr>
            <a:lstStyle/>
            <a:p>
              <a:pPr fontAlgn="auto" latinLnBrk="0">
                <a:spcBef>
                  <a:spcPts val="0"/>
                </a:spcBef>
                <a:spcAft>
                  <a:spcPts val="0"/>
                </a:spcAft>
                <a:defRPr/>
              </a:pPr>
              <a:r>
                <a:rPr kumimoji="0" lang="ko-KR" altLang="en-US" sz="900" kern="0" dirty="0">
                  <a:solidFill>
                    <a:schemeClr val="bg1">
                      <a:lumMod val="50000"/>
                    </a:schemeClr>
                  </a:solidFill>
                  <a:latin typeface="함초롬돋움" pitchFamily="18" charset="-127"/>
                  <a:ea typeface="함초롬돋움" pitchFamily="18" charset="-127"/>
                  <a:cs typeface="함초롬돋움" pitchFamily="18" charset="-127"/>
                </a:rPr>
                <a:t>간</a:t>
              </a:r>
              <a:endParaRPr kumimoji="0" lang="en-US" altLang="ko-KR" sz="900" kern="0" dirty="0">
                <a:solidFill>
                  <a:schemeClr val="bg1">
                    <a:lumMod val="50000"/>
                  </a:schemeClr>
                </a:solidFill>
                <a:latin typeface="함초롬돋움" pitchFamily="18" charset="-127"/>
                <a:ea typeface="함초롬돋움" pitchFamily="18" charset="-127"/>
                <a:cs typeface="함초롬돋움" pitchFamily="18" charset="-127"/>
              </a:endParaRPr>
            </a:p>
          </p:txBody>
        </p:sp>
        <p:sp>
          <p:nvSpPr>
            <p:cNvPr id="20" name="TextBox 19"/>
            <p:cNvSpPr txBox="1"/>
            <p:nvPr/>
          </p:nvSpPr>
          <p:spPr>
            <a:xfrm>
              <a:off x="8532441" y="4177361"/>
              <a:ext cx="720079" cy="230832"/>
            </a:xfrm>
            <a:prstGeom prst="rect">
              <a:avLst/>
            </a:prstGeom>
            <a:noFill/>
          </p:spPr>
          <p:txBody>
            <a:bodyPr wrap="square">
              <a:spAutoFit/>
            </a:bodyPr>
            <a:lstStyle/>
            <a:p>
              <a:pPr algn="ctr" fontAlgn="auto" latinLnBrk="0">
                <a:spcBef>
                  <a:spcPts val="0"/>
                </a:spcBef>
                <a:spcAft>
                  <a:spcPts val="0"/>
                </a:spcAft>
                <a:defRPr/>
              </a:pPr>
              <a:r>
                <a:rPr kumimoji="0" lang="ko-KR" altLang="en-US" sz="900" kern="0" dirty="0">
                  <a:solidFill>
                    <a:schemeClr val="bg1">
                      <a:lumMod val="50000"/>
                    </a:schemeClr>
                  </a:solidFill>
                  <a:latin typeface="함초롬돋움" pitchFamily="18" charset="-127"/>
                  <a:ea typeface="함초롬돋움" pitchFamily="18" charset="-127"/>
                  <a:cs typeface="함초롬돋움" pitchFamily="18" charset="-127"/>
                </a:rPr>
                <a:t>자궁경부</a:t>
              </a:r>
            </a:p>
          </p:txBody>
        </p:sp>
        <p:sp>
          <p:nvSpPr>
            <p:cNvPr id="21" name="TextBox 20"/>
            <p:cNvSpPr txBox="1"/>
            <p:nvPr/>
          </p:nvSpPr>
          <p:spPr>
            <a:xfrm>
              <a:off x="8595021" y="4456604"/>
              <a:ext cx="576064" cy="230832"/>
            </a:xfrm>
            <a:prstGeom prst="rect">
              <a:avLst/>
            </a:prstGeom>
            <a:noFill/>
          </p:spPr>
          <p:txBody>
            <a:bodyPr wrap="square">
              <a:spAutoFit/>
            </a:bodyPr>
            <a:lstStyle/>
            <a:p>
              <a:pPr algn="ctr" fontAlgn="auto" latinLnBrk="0">
                <a:spcBef>
                  <a:spcPts val="0"/>
                </a:spcBef>
                <a:spcAft>
                  <a:spcPts val="0"/>
                </a:spcAft>
                <a:defRPr/>
              </a:pPr>
              <a:r>
                <a:rPr kumimoji="0" lang="ko-KR" altLang="en-US" sz="900" kern="0" dirty="0">
                  <a:solidFill>
                    <a:schemeClr val="bg1">
                      <a:lumMod val="50000"/>
                    </a:schemeClr>
                  </a:solidFill>
                  <a:latin typeface="함초롬돋움" pitchFamily="18" charset="-127"/>
                  <a:ea typeface="함초롬돋움" pitchFamily="18" charset="-127"/>
                  <a:cs typeface="함초롬돋움" pitchFamily="18" charset="-127"/>
                </a:rPr>
                <a:t>갑상선</a:t>
              </a:r>
            </a:p>
          </p:txBody>
        </p:sp>
        <p:sp>
          <p:nvSpPr>
            <p:cNvPr id="22" name="TextBox 21"/>
            <p:cNvSpPr txBox="1"/>
            <p:nvPr/>
          </p:nvSpPr>
          <p:spPr>
            <a:xfrm>
              <a:off x="8676257" y="4315996"/>
              <a:ext cx="432247" cy="230832"/>
            </a:xfrm>
            <a:prstGeom prst="rect">
              <a:avLst/>
            </a:prstGeom>
            <a:noFill/>
          </p:spPr>
          <p:txBody>
            <a:bodyPr wrap="square">
              <a:spAutoFit/>
            </a:bodyPr>
            <a:lstStyle/>
            <a:p>
              <a:pPr fontAlgn="auto" latinLnBrk="0">
                <a:spcBef>
                  <a:spcPts val="0"/>
                </a:spcBef>
                <a:spcAft>
                  <a:spcPts val="0"/>
                </a:spcAft>
                <a:defRPr/>
              </a:pPr>
              <a:r>
                <a:rPr kumimoji="0" lang="ko-KR" altLang="en-US" sz="900" kern="0" dirty="0">
                  <a:solidFill>
                    <a:schemeClr val="bg1">
                      <a:lumMod val="50000"/>
                    </a:schemeClr>
                  </a:solidFill>
                  <a:latin typeface="함초롬돋움" pitchFamily="18" charset="-127"/>
                  <a:ea typeface="함초롬돋움" pitchFamily="18" charset="-127"/>
                  <a:cs typeface="함초롬돋움" pitchFamily="18" charset="-127"/>
                </a:rPr>
                <a:t>유방</a:t>
              </a:r>
              <a:endParaRPr kumimoji="0" lang="en-US" altLang="ko-KR" sz="900" kern="0" dirty="0">
                <a:solidFill>
                  <a:schemeClr val="bg1">
                    <a:lumMod val="50000"/>
                  </a:schemeClr>
                </a:solidFill>
                <a:latin typeface="함초롬돋움" pitchFamily="18" charset="-127"/>
                <a:ea typeface="함초롬돋움" pitchFamily="18" charset="-127"/>
                <a:cs typeface="함초롬돋움" pitchFamily="18" charset="-127"/>
              </a:endParaRPr>
            </a:p>
          </p:txBody>
        </p:sp>
      </p:grpSp>
    </p:spTree>
    <p:extLst>
      <p:ext uri="{BB962C8B-B14F-4D97-AF65-F5344CB8AC3E}">
        <p14:creationId xmlns:p14="http://schemas.microsoft.com/office/powerpoint/2010/main" val="3372901515"/>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직사각형 11"/>
          <p:cNvSpPr/>
          <p:nvPr/>
        </p:nvSpPr>
        <p:spPr>
          <a:xfrm>
            <a:off x="729751" y="1734147"/>
            <a:ext cx="7164288" cy="4392488"/>
          </a:xfrm>
          <a:prstGeom prst="rect">
            <a:avLst/>
          </a:prstGeom>
          <a:solidFill>
            <a:srgbClr val="FFFFFF">
              <a:alpha val="55000"/>
            </a:srgbClr>
          </a:solidFill>
          <a:ln w="25400" cap="flat" cmpd="sng" algn="ctr">
            <a:noFill/>
            <a:prstDash val="solid"/>
          </a:ln>
          <a:effectLst/>
        </p:spPr>
        <p:txBody>
          <a:bodyPr rtlCol="0" anchor="t"/>
          <a:lstStyle/>
          <a:p>
            <a:pPr algn="ctr" fontAlgn="auto" latinLnBrk="0">
              <a:lnSpc>
                <a:spcPct val="150000"/>
              </a:lnSpc>
              <a:spcBef>
                <a:spcPts val="0"/>
              </a:spcBef>
              <a:spcAft>
                <a:spcPts val="0"/>
              </a:spcAft>
              <a:defRPr/>
            </a:pPr>
            <a:endParaRPr kumimoji="0" lang="ko-KR" altLang="en-US" sz="1200" b="0" kern="0" dirty="0">
              <a:solidFill>
                <a:srgbClr val="FFFFFF">
                  <a:alpha val="99000"/>
                </a:srgbClr>
              </a:solidFill>
              <a:latin typeface="굴림"/>
              <a:ea typeface="굴림"/>
            </a:endParaRPr>
          </a:p>
        </p:txBody>
      </p:sp>
      <p:sp>
        <p:nvSpPr>
          <p:cNvPr id="5" name="Rectangle 7"/>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11" name="Text Box 3"/>
          <p:cNvSpPr txBox="1">
            <a:spLocks noChangeArrowheads="1"/>
          </p:cNvSpPr>
          <p:nvPr/>
        </p:nvSpPr>
        <p:spPr bwMode="auto">
          <a:xfrm>
            <a:off x="1416389" y="1484784"/>
            <a:ext cx="7116051" cy="4425827"/>
          </a:xfrm>
          <a:prstGeom prst="rect">
            <a:avLst/>
          </a:prstGeom>
          <a:noFill/>
          <a:ln w="9525">
            <a:noFill/>
            <a:miter lim="800000"/>
            <a:headEnd/>
            <a:tailEnd/>
          </a:ln>
          <a:effectLst/>
        </p:spPr>
        <p:txBody>
          <a:bodyPr wrap="none">
            <a:spAutoFit/>
          </a:bodyPr>
          <a:lstStyle/>
          <a:p>
            <a:pPr>
              <a:lnSpc>
                <a:spcPct val="160000"/>
              </a:lnSpc>
              <a:defRPr/>
            </a:pPr>
            <a:r>
              <a:rPr kumimoji="0" lang="en-US" altLang="ko-KR" sz="3600" b="1" dirty="0">
                <a:latin typeface="맑은 고딕" pitchFamily="50" charset="-127"/>
                <a:ea typeface="맑은 고딕" pitchFamily="50" charset="-127"/>
              </a:rPr>
              <a:t> </a:t>
            </a:r>
            <a:r>
              <a:rPr kumimoji="0" lang="ko-KR" altLang="en-US" sz="3600" b="1" dirty="0">
                <a:latin typeface="맑은 고딕" pitchFamily="50" charset="-127"/>
                <a:ea typeface="맑은 고딕" pitchFamily="50" charset="-127"/>
              </a:rPr>
              <a:t>암은 갑자기 생기지 </a:t>
            </a:r>
            <a:r>
              <a:rPr kumimoji="0" lang="ko-KR" altLang="en-US" sz="3600" b="1" dirty="0" smtClean="0">
                <a:latin typeface="맑은 고딕" pitchFamily="50" charset="-127"/>
                <a:ea typeface="맑은 고딕" pitchFamily="50" charset="-127"/>
              </a:rPr>
              <a:t>않는다</a:t>
            </a:r>
            <a:r>
              <a:rPr kumimoji="0" lang="en-US" altLang="ko-KR" sz="3600" b="1" dirty="0" smtClean="0">
                <a:latin typeface="맑은 고딕" pitchFamily="50" charset="-127"/>
                <a:ea typeface="맑은 고딕" pitchFamily="50" charset="-127"/>
              </a:rPr>
              <a:t>.</a:t>
            </a:r>
            <a:endParaRPr kumimoji="0" lang="ko-KR" altLang="en-US" sz="3600" b="1" dirty="0">
              <a:latin typeface="맑은 고딕" pitchFamily="50" charset="-127"/>
              <a:ea typeface="맑은 고딕" pitchFamily="50" charset="-127"/>
            </a:endParaRPr>
          </a:p>
          <a:p>
            <a:pPr>
              <a:lnSpc>
                <a:spcPct val="160000"/>
              </a:lnSpc>
              <a:defRPr/>
            </a:pPr>
            <a:r>
              <a:rPr kumimoji="0" lang="ko-KR" altLang="en-US" sz="3600" b="1" dirty="0">
                <a:latin typeface="맑은 고딕" pitchFamily="50" charset="-127"/>
                <a:ea typeface="맑은 고딕" pitchFamily="50" charset="-127"/>
              </a:rPr>
              <a:t> 암은 수술 없이도 나을 수 </a:t>
            </a:r>
            <a:r>
              <a:rPr kumimoji="0" lang="ko-KR" altLang="en-US" sz="3600" b="1" dirty="0" smtClean="0">
                <a:latin typeface="맑은 고딕" pitchFamily="50" charset="-127"/>
                <a:ea typeface="맑은 고딕" pitchFamily="50" charset="-127"/>
              </a:rPr>
              <a:t>있다</a:t>
            </a:r>
            <a:r>
              <a:rPr kumimoji="0" lang="en-US" altLang="ko-KR" sz="3600" b="1" dirty="0" smtClean="0">
                <a:latin typeface="맑은 고딕" pitchFamily="50" charset="-127"/>
                <a:ea typeface="맑은 고딕" pitchFamily="50" charset="-127"/>
              </a:rPr>
              <a:t>.</a:t>
            </a:r>
            <a:endParaRPr kumimoji="0" lang="ko-KR" altLang="en-US" sz="3600" b="1" dirty="0">
              <a:latin typeface="맑은 고딕" pitchFamily="50" charset="-127"/>
              <a:ea typeface="맑은 고딕" pitchFamily="50" charset="-127"/>
            </a:endParaRPr>
          </a:p>
          <a:p>
            <a:pPr>
              <a:lnSpc>
                <a:spcPct val="160000"/>
              </a:lnSpc>
              <a:defRPr/>
            </a:pPr>
            <a:r>
              <a:rPr kumimoji="0" lang="ko-KR" altLang="en-US" sz="3600" b="1" dirty="0">
                <a:latin typeface="맑은 고딕" pitchFamily="50" charset="-127"/>
                <a:ea typeface="맑은 고딕" pitchFamily="50" charset="-127"/>
              </a:rPr>
              <a:t> 암은 치료 가능한 </a:t>
            </a:r>
            <a:r>
              <a:rPr kumimoji="0" lang="ko-KR" altLang="en-US" sz="3600" b="1" dirty="0" smtClean="0">
                <a:latin typeface="맑은 고딕" pitchFamily="50" charset="-127"/>
                <a:ea typeface="맑은 고딕" pitchFamily="50" charset="-127"/>
              </a:rPr>
              <a:t>만성병이다</a:t>
            </a:r>
            <a:r>
              <a:rPr kumimoji="0" lang="en-US" altLang="ko-KR" sz="3600" b="1" dirty="0" smtClean="0">
                <a:latin typeface="맑은 고딕" pitchFamily="50" charset="-127"/>
                <a:ea typeface="맑은 고딕" pitchFamily="50" charset="-127"/>
              </a:rPr>
              <a:t>.</a:t>
            </a:r>
            <a:endParaRPr kumimoji="0" lang="ko-KR" altLang="en-US" sz="3600" b="1" dirty="0">
              <a:latin typeface="맑은 고딕" pitchFamily="50" charset="-127"/>
              <a:ea typeface="맑은 고딕" pitchFamily="50" charset="-127"/>
            </a:endParaRPr>
          </a:p>
          <a:p>
            <a:pPr>
              <a:lnSpc>
                <a:spcPct val="160000"/>
              </a:lnSpc>
              <a:defRPr/>
            </a:pPr>
            <a:r>
              <a:rPr kumimoji="0" lang="ko-KR" altLang="en-US" sz="3600" b="1" dirty="0">
                <a:latin typeface="맑은 고딕" pitchFamily="50" charset="-127"/>
                <a:ea typeface="맑은 고딕" pitchFamily="50" charset="-127"/>
              </a:rPr>
              <a:t> </a:t>
            </a:r>
            <a:r>
              <a:rPr kumimoji="0" lang="ko-KR" altLang="en-US" sz="3600" b="1" dirty="0" smtClean="0">
                <a:latin typeface="맑은 고딕" pitchFamily="50" charset="-127"/>
                <a:ea typeface="맑은 고딕" pitchFamily="50" charset="-127"/>
              </a:rPr>
              <a:t>암은 치료하지 </a:t>
            </a:r>
            <a:r>
              <a:rPr kumimoji="0" lang="ko-KR" altLang="en-US" sz="3600" b="1" dirty="0">
                <a:latin typeface="맑은 고딕" pitchFamily="50" charset="-127"/>
                <a:ea typeface="맑은 고딕" pitchFamily="50" charset="-127"/>
              </a:rPr>
              <a:t>않는 </a:t>
            </a:r>
            <a:r>
              <a:rPr kumimoji="0" lang="ko-KR" altLang="en-US" sz="3600" b="1" dirty="0" smtClean="0">
                <a:latin typeface="맑은 고딕" pitchFamily="50" charset="-127"/>
                <a:ea typeface="맑은 고딕" pitchFamily="50" charset="-127"/>
              </a:rPr>
              <a:t>것도 치료다</a:t>
            </a:r>
            <a:r>
              <a:rPr kumimoji="0" lang="en-US" altLang="ko-KR" sz="3600" b="1" dirty="0" smtClean="0">
                <a:latin typeface="맑은 고딕" pitchFamily="50" charset="-127"/>
                <a:ea typeface="맑은 고딕" pitchFamily="50" charset="-127"/>
              </a:rPr>
              <a:t>.</a:t>
            </a:r>
          </a:p>
          <a:p>
            <a:pPr>
              <a:lnSpc>
                <a:spcPct val="160000"/>
              </a:lnSpc>
              <a:defRPr/>
            </a:pPr>
            <a:r>
              <a:rPr lang="en-US" altLang="ko-KR" sz="3200" b="1" dirty="0">
                <a:latin typeface="맑은 고딕" pitchFamily="50" charset="-127"/>
                <a:ea typeface="맑은 고딕" pitchFamily="50" charset="-127"/>
              </a:rPr>
              <a:t> </a:t>
            </a:r>
            <a:r>
              <a:rPr lang="en-US" altLang="ko-KR" sz="3200" b="1" dirty="0" smtClean="0">
                <a:latin typeface="맑은 고딕" pitchFamily="50" charset="-127"/>
                <a:ea typeface="맑은 고딕" pitchFamily="50" charset="-127"/>
              </a:rPr>
              <a:t>  </a:t>
            </a:r>
            <a:r>
              <a:rPr kumimoji="0" lang="en-US" altLang="ko-KR" sz="3200" b="1" dirty="0" smtClean="0">
                <a:latin typeface="맑은 고딕" pitchFamily="50" charset="-127"/>
                <a:ea typeface="맑은 고딕" pitchFamily="50" charset="-127"/>
              </a:rPr>
              <a:t>- </a:t>
            </a:r>
            <a:r>
              <a:rPr kumimoji="0" lang="la-Latn" altLang="ko-KR" sz="3200" b="1" dirty="0">
                <a:latin typeface="맑은 고딕" pitchFamily="50" charset="-127"/>
                <a:ea typeface="맑은 고딕" pitchFamily="50" charset="-127"/>
              </a:rPr>
              <a:t>Primum non nocere</a:t>
            </a:r>
            <a:endParaRPr kumimoji="0" lang="ko-KR" altLang="en-US" sz="3200" b="1" dirty="0">
              <a:latin typeface="맑은 고딕" pitchFamily="50" charset="-127"/>
              <a:ea typeface="맑은 고딕" pitchFamily="50" charset="-127"/>
            </a:endParaRPr>
          </a:p>
        </p:txBody>
      </p:sp>
      <p:sp>
        <p:nvSpPr>
          <p:cNvPr id="6" name="TextBox 5"/>
          <p:cNvSpPr txBox="1"/>
          <p:nvPr/>
        </p:nvSpPr>
        <p:spPr>
          <a:xfrm>
            <a:off x="1152128" y="334397"/>
            <a:ext cx="8388424" cy="646331"/>
          </a:xfrm>
          <a:prstGeom prst="rect">
            <a:avLst/>
          </a:prstGeom>
          <a:noFill/>
        </p:spPr>
        <p:txBody>
          <a:bodyPr wrap="square" rtlCol="0">
            <a:spAutoFit/>
            <a:scene3d>
              <a:camera prst="orthographicFront"/>
              <a:lightRig rig="threePt" dir="t"/>
            </a:scene3d>
            <a:sp3d extrusionH="57150">
              <a:bevelT w="38100" h="38100"/>
            </a:sp3d>
          </a:bodyPr>
          <a:lstStyle/>
          <a:p>
            <a:r>
              <a:rPr lang="ko-KR" altLang="en-US" sz="3600" b="1" dirty="0" smtClean="0">
                <a:solidFill>
                  <a:srgbClr val="0070C0"/>
                </a:solidFill>
              </a:rPr>
              <a:t>암에 대한 긍정적 인식</a:t>
            </a:r>
            <a:endParaRPr lang="ko-KR" altLang="en-US" sz="3600" b="1" spc="-300" dirty="0">
              <a:solidFill>
                <a:srgbClr val="0070C0"/>
              </a:solidFill>
            </a:endParaRPr>
          </a:p>
        </p:txBody>
      </p:sp>
      <p:pic>
        <p:nvPicPr>
          <p:cNvPr id="8" name="그림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783" y="1806155"/>
            <a:ext cx="285339" cy="319926"/>
          </a:xfrm>
          <a:prstGeom prst="rect">
            <a:avLst/>
          </a:prstGeom>
        </p:spPr>
      </p:pic>
      <p:pic>
        <p:nvPicPr>
          <p:cNvPr id="9" name="그림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783" y="2710365"/>
            <a:ext cx="285339" cy="319926"/>
          </a:xfrm>
          <a:prstGeom prst="rect">
            <a:avLst/>
          </a:prstGeom>
        </p:spPr>
      </p:pic>
      <p:pic>
        <p:nvPicPr>
          <p:cNvPr id="10" name="그림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783" y="3571156"/>
            <a:ext cx="285339" cy="319926"/>
          </a:xfrm>
          <a:prstGeom prst="rect">
            <a:avLst/>
          </a:prstGeom>
        </p:spPr>
      </p:pic>
      <p:pic>
        <p:nvPicPr>
          <p:cNvPr id="13" name="그림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783" y="4510565"/>
            <a:ext cx="285339" cy="319926"/>
          </a:xfrm>
          <a:prstGeom prst="rect">
            <a:avLst/>
          </a:prstGeom>
        </p:spPr>
      </p:pic>
    </p:spTree>
    <p:extLst>
      <p:ext uri="{BB962C8B-B14F-4D97-AF65-F5344CB8AC3E}">
        <p14:creationId xmlns:p14="http://schemas.microsoft.com/office/powerpoint/2010/main" val="36477455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187624" y="179929"/>
            <a:ext cx="8388424" cy="600164"/>
          </a:xfrm>
          <a:prstGeom prst="rect">
            <a:avLst/>
          </a:prstGeom>
          <a:noFill/>
        </p:spPr>
        <p:txBody>
          <a:bodyPr wrap="square" rtlCol="0">
            <a:spAutoFit/>
            <a:scene3d>
              <a:camera prst="orthographicFront"/>
              <a:lightRig rig="threePt" dir="t"/>
            </a:scene3d>
            <a:sp3d extrusionH="57150">
              <a:bevelT w="38100" h="38100"/>
            </a:sp3d>
          </a:bodyPr>
          <a:lstStyle/>
          <a:p>
            <a:r>
              <a:rPr lang="ko-KR" altLang="en-US" sz="3200" b="1" dirty="0" smtClean="0">
                <a:solidFill>
                  <a:srgbClr val="0070C0"/>
                </a:solidFill>
              </a:rPr>
              <a:t>연도별 성별 </a:t>
            </a:r>
            <a:r>
              <a:rPr lang="ko-KR" altLang="en-US" sz="3200" b="1" dirty="0" err="1" smtClean="0">
                <a:solidFill>
                  <a:srgbClr val="0070C0"/>
                </a:solidFill>
              </a:rPr>
              <a:t>암발생자수</a:t>
            </a:r>
            <a:r>
              <a:rPr lang="ko-KR" altLang="en-US" sz="3200" b="1" dirty="0" smtClean="0">
                <a:solidFill>
                  <a:srgbClr val="0070C0"/>
                </a:solidFill>
              </a:rPr>
              <a:t> 추이 </a:t>
            </a:r>
            <a:endParaRPr lang="ko-KR" altLang="en-US" sz="3200" b="1" dirty="0">
              <a:solidFill>
                <a:srgbClr val="0070C0"/>
              </a:solidFill>
            </a:endParaRPr>
          </a:p>
        </p:txBody>
      </p:sp>
      <p:sp>
        <p:nvSpPr>
          <p:cNvPr id="44" name="Rectangle 35"/>
          <p:cNvSpPr/>
          <p:nvPr/>
        </p:nvSpPr>
        <p:spPr>
          <a:xfrm>
            <a:off x="0" y="5877272"/>
            <a:ext cx="9144000" cy="369332"/>
          </a:xfrm>
          <a:prstGeom prst="rect">
            <a:avLst/>
          </a:prstGeom>
        </p:spPr>
        <p:txBody>
          <a:bodyPr wrap="square">
            <a:spAutoFit/>
          </a:bodyPr>
          <a:lstStyle/>
          <a:p>
            <a:pPr algn="ctr" latinLnBrk="0">
              <a:defRPr/>
            </a:pPr>
            <a:r>
              <a:rPr lang="en-US" altLang="ko-KR" b="1" dirty="0" smtClean="0">
                <a:latin typeface="+mj-lt"/>
                <a:ea typeface="함초롬돋움" pitchFamily="18" charset="-127"/>
                <a:cs typeface="함초롬돋움" pitchFamily="18" charset="-127"/>
              </a:rPr>
              <a:t>※</a:t>
            </a:r>
            <a:r>
              <a:rPr lang="ko-KR" altLang="en-US" b="1" dirty="0" smtClean="0">
                <a:latin typeface="+mj-lt"/>
                <a:ea typeface="함초롬돋움" pitchFamily="18" charset="-127"/>
                <a:cs typeface="함초롬돋움" pitchFamily="18" charset="-127"/>
              </a:rPr>
              <a:t> </a:t>
            </a:r>
            <a:r>
              <a:rPr lang="en-US" altLang="ko-KR" b="1" dirty="0" smtClean="0">
                <a:latin typeface="+mj-lt"/>
                <a:ea typeface="함초롬돋움" pitchFamily="18" charset="-127"/>
                <a:cs typeface="함초롬돋움" pitchFamily="18" charset="-127"/>
              </a:rPr>
              <a:t>2000</a:t>
            </a:r>
            <a:r>
              <a:rPr lang="ko-KR" altLang="en-US" b="1" dirty="0" smtClean="0">
                <a:latin typeface="+mj-lt"/>
                <a:ea typeface="함초롬돋움" pitchFamily="18" charset="-127"/>
                <a:cs typeface="함초롬돋움" pitchFamily="18" charset="-127"/>
              </a:rPr>
              <a:t>년 대비 암 발생건수는 </a:t>
            </a:r>
            <a:r>
              <a:rPr lang="en-US" altLang="ko-KR" b="1" dirty="0" smtClean="0">
                <a:latin typeface="+mj-lt"/>
                <a:ea typeface="함초롬돋움" pitchFamily="18" charset="-127"/>
                <a:cs typeface="함초롬돋움" pitchFamily="18" charset="-127"/>
              </a:rPr>
              <a:t>98.5% </a:t>
            </a:r>
            <a:r>
              <a:rPr lang="ko-KR" altLang="en-US" b="1" dirty="0" smtClean="0">
                <a:latin typeface="+mj-lt"/>
                <a:ea typeface="함초롬돋움" pitchFamily="18" charset="-127"/>
                <a:cs typeface="함초롬돋움" pitchFamily="18" charset="-127"/>
              </a:rPr>
              <a:t>증가</a:t>
            </a:r>
            <a:endParaRPr lang="en-US" altLang="ko-KR" b="1" dirty="0">
              <a:latin typeface="+mj-lt"/>
              <a:ea typeface="함초롬돋움" pitchFamily="18" charset="-127"/>
              <a:cs typeface="함초롬돋움" pitchFamily="18" charset="-127"/>
            </a:endParaRPr>
          </a:p>
        </p:txBody>
      </p:sp>
      <p:sp>
        <p:nvSpPr>
          <p:cNvPr id="45" name="Text Box 84"/>
          <p:cNvSpPr txBox="1">
            <a:spLocks noChangeArrowheads="1"/>
          </p:cNvSpPr>
          <p:nvPr/>
        </p:nvSpPr>
        <p:spPr bwMode="auto">
          <a:xfrm>
            <a:off x="7371515" y="1401700"/>
            <a:ext cx="1357477" cy="276999"/>
          </a:xfrm>
          <a:prstGeom prst="rect">
            <a:avLst/>
          </a:prstGeom>
          <a:noFill/>
          <a:ln w="9525">
            <a:noFill/>
            <a:miter lim="800000"/>
            <a:headEnd/>
            <a:tailEnd/>
          </a:ln>
          <a:effectLst/>
        </p:spPr>
        <p:txBody>
          <a:bodyPr wrap="square">
            <a:spAutoFit/>
          </a:bodyPr>
          <a:lstStyle/>
          <a:p>
            <a:pPr algn="ctr">
              <a:spcBef>
                <a:spcPct val="50000"/>
              </a:spcBef>
              <a:defRPr/>
            </a:pPr>
            <a:r>
              <a:rPr lang="en-US" altLang="ko-KR" sz="1200" b="1" dirty="0" smtClean="0">
                <a:solidFill>
                  <a:srgbClr val="000000"/>
                </a:solidFill>
                <a:latin typeface="맑은 고딕" pitchFamily="50" charset="-127"/>
                <a:ea typeface="맑은 고딕" pitchFamily="50" charset="-127"/>
              </a:rPr>
              <a:t>(</a:t>
            </a:r>
            <a:r>
              <a:rPr lang="ko-KR" altLang="en-US" sz="1200" b="1" dirty="0" smtClean="0">
                <a:solidFill>
                  <a:srgbClr val="000000"/>
                </a:solidFill>
                <a:latin typeface="맑은 고딕" pitchFamily="50" charset="-127"/>
                <a:ea typeface="맑은 고딕" pitchFamily="50" charset="-127"/>
              </a:rPr>
              <a:t>단위</a:t>
            </a:r>
            <a:r>
              <a:rPr lang="en-US" altLang="ko-KR" sz="1200" b="1" dirty="0" smtClean="0">
                <a:solidFill>
                  <a:srgbClr val="000000"/>
                </a:solidFill>
                <a:latin typeface="맑은 고딕" pitchFamily="50" charset="-127"/>
                <a:ea typeface="맑은 고딕" pitchFamily="50" charset="-127"/>
              </a:rPr>
              <a:t>: </a:t>
            </a:r>
            <a:r>
              <a:rPr lang="ko-KR" altLang="en-US" sz="1200" b="1" dirty="0" smtClean="0">
                <a:solidFill>
                  <a:srgbClr val="000000"/>
                </a:solidFill>
                <a:latin typeface="맑은 고딕" pitchFamily="50" charset="-127"/>
                <a:ea typeface="맑은 고딕" pitchFamily="50" charset="-127"/>
              </a:rPr>
              <a:t>명</a:t>
            </a:r>
            <a:r>
              <a:rPr lang="en-US" altLang="ko-KR" sz="1200" b="1" dirty="0" smtClean="0">
                <a:solidFill>
                  <a:srgbClr val="000000"/>
                </a:solidFill>
                <a:latin typeface="맑은 고딕" pitchFamily="50" charset="-127"/>
                <a:ea typeface="맑은 고딕" pitchFamily="50" charset="-127"/>
              </a:rPr>
              <a:t>)</a:t>
            </a:r>
            <a:endParaRPr lang="en-US" altLang="ko-KR" sz="1200" b="1" dirty="0">
              <a:solidFill>
                <a:srgbClr val="000000"/>
              </a:solidFill>
              <a:latin typeface="맑은 고딕" pitchFamily="50" charset="-127"/>
              <a:ea typeface="맑은 고딕" pitchFamily="50" charset="-127"/>
            </a:endParaRPr>
          </a:p>
        </p:txBody>
      </p:sp>
      <p:graphicFrame>
        <p:nvGraphicFramePr>
          <p:cNvPr id="46" name="차트 8"/>
          <p:cNvGraphicFramePr>
            <a:graphicFrameLocks/>
          </p:cNvGraphicFramePr>
          <p:nvPr>
            <p:extLst>
              <p:ext uri="{D42A27DB-BD31-4B8C-83A1-F6EECF244321}">
                <p14:modId xmlns:p14="http://schemas.microsoft.com/office/powerpoint/2010/main" val="3932660796"/>
              </p:ext>
            </p:extLst>
          </p:nvPr>
        </p:nvGraphicFramePr>
        <p:xfrm>
          <a:off x="674256" y="1687463"/>
          <a:ext cx="3643312" cy="410368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7" name="Object 5"/>
          <p:cNvGraphicFramePr>
            <a:graphicFrameLocks/>
          </p:cNvGraphicFramePr>
          <p:nvPr>
            <p:extLst>
              <p:ext uri="{D42A27DB-BD31-4B8C-83A1-F6EECF244321}">
                <p14:modId xmlns:p14="http://schemas.microsoft.com/office/powerpoint/2010/main" val="3025572040"/>
              </p:ext>
            </p:extLst>
          </p:nvPr>
        </p:nvGraphicFramePr>
        <p:xfrm>
          <a:off x="4633227" y="1687463"/>
          <a:ext cx="3643312" cy="4103688"/>
        </p:xfrm>
        <a:graphic>
          <a:graphicData uri="http://schemas.openxmlformats.org/drawingml/2006/chart">
            <c:chart xmlns:c="http://schemas.openxmlformats.org/drawingml/2006/chart" xmlns:r="http://schemas.openxmlformats.org/officeDocument/2006/relationships" r:id="rId3"/>
          </a:graphicData>
        </a:graphic>
      </p:graphicFrame>
      <p:sp>
        <p:nvSpPr>
          <p:cNvPr id="48" name="TextBox 6"/>
          <p:cNvSpPr txBox="1">
            <a:spLocks noChangeArrowheads="1"/>
          </p:cNvSpPr>
          <p:nvPr/>
        </p:nvSpPr>
        <p:spPr bwMode="auto">
          <a:xfrm>
            <a:off x="4120480" y="1731260"/>
            <a:ext cx="792088" cy="3591561"/>
          </a:xfrm>
          <a:prstGeom prst="rect">
            <a:avLst/>
          </a:prstGeom>
          <a:noFill/>
          <a:ln w="9525">
            <a:noFill/>
            <a:miter lim="800000"/>
            <a:headEnd/>
            <a:tailEnd/>
          </a:ln>
        </p:spPr>
        <p:txBody>
          <a:bodyPr wrap="square">
            <a:spAutoFit/>
          </a:bodyPr>
          <a:lstStyle/>
          <a:p>
            <a:pPr algn="ctr">
              <a:lnSpc>
                <a:spcPts val="2150"/>
              </a:lnSpc>
            </a:pPr>
            <a:r>
              <a:rPr lang="en-US" altLang="ko-KR" sz="1000" b="1" dirty="0" smtClean="0">
                <a:solidFill>
                  <a:srgbClr val="000000"/>
                </a:solidFill>
                <a:latin typeface="맑은 고딕" pitchFamily="50" charset="-127"/>
                <a:ea typeface="맑은 고딕" pitchFamily="50" charset="-127"/>
              </a:rPr>
              <a:t>2010</a:t>
            </a:r>
            <a:r>
              <a:rPr lang="ko-KR" altLang="en-US" sz="1000" b="1" dirty="0" smtClean="0">
                <a:solidFill>
                  <a:srgbClr val="000000"/>
                </a:solidFill>
                <a:latin typeface="맑은 고딕" pitchFamily="50" charset="-127"/>
                <a:ea typeface="맑은 고딕" pitchFamily="50" charset="-127"/>
              </a:rPr>
              <a:t>년</a:t>
            </a:r>
            <a:endParaRPr lang="en-US" altLang="ko-KR" sz="1000" b="1" dirty="0" smtClean="0">
              <a:solidFill>
                <a:srgbClr val="000000"/>
              </a:solidFill>
              <a:latin typeface="맑은 고딕" pitchFamily="50" charset="-127"/>
              <a:ea typeface="맑은 고딕" pitchFamily="50" charset="-127"/>
            </a:endParaRPr>
          </a:p>
          <a:p>
            <a:pPr algn="ctr">
              <a:lnSpc>
                <a:spcPts val="2200"/>
              </a:lnSpc>
            </a:pPr>
            <a:r>
              <a:rPr lang="en-US" altLang="ko-KR" sz="1000" b="1" dirty="0" smtClean="0">
                <a:solidFill>
                  <a:srgbClr val="000000"/>
                </a:solidFill>
                <a:latin typeface="맑은 고딕" pitchFamily="50" charset="-127"/>
                <a:ea typeface="맑은 고딕" pitchFamily="50" charset="-127"/>
              </a:rPr>
              <a:t>2009</a:t>
            </a:r>
            <a:r>
              <a:rPr lang="ko-KR" altLang="en-US" sz="1000" b="1" dirty="0" smtClean="0">
                <a:solidFill>
                  <a:srgbClr val="000000"/>
                </a:solidFill>
                <a:latin typeface="맑은 고딕" pitchFamily="50" charset="-127"/>
                <a:ea typeface="맑은 고딕" pitchFamily="50" charset="-127"/>
              </a:rPr>
              <a:t>년</a:t>
            </a:r>
            <a:endParaRPr lang="en-US" altLang="ko-KR" sz="1000" b="1" dirty="0" smtClean="0">
              <a:solidFill>
                <a:srgbClr val="000000"/>
              </a:solidFill>
              <a:latin typeface="맑은 고딕" pitchFamily="50" charset="-127"/>
              <a:ea typeface="맑은 고딕" pitchFamily="50" charset="-127"/>
            </a:endParaRPr>
          </a:p>
          <a:p>
            <a:pPr algn="ctr">
              <a:lnSpc>
                <a:spcPts val="2250"/>
              </a:lnSpc>
            </a:pPr>
            <a:r>
              <a:rPr lang="en-US" altLang="ko-KR" sz="1000" b="1" dirty="0" smtClean="0">
                <a:solidFill>
                  <a:srgbClr val="000000"/>
                </a:solidFill>
                <a:latin typeface="맑은 고딕" pitchFamily="50" charset="-127"/>
                <a:ea typeface="맑은 고딕" pitchFamily="50" charset="-127"/>
              </a:rPr>
              <a:t>2008</a:t>
            </a:r>
            <a:r>
              <a:rPr lang="ko-KR" altLang="en-US" sz="1000" b="1" dirty="0" smtClean="0">
                <a:solidFill>
                  <a:srgbClr val="000000"/>
                </a:solidFill>
                <a:latin typeface="맑은 고딕" pitchFamily="50" charset="-127"/>
                <a:ea typeface="맑은 고딕" pitchFamily="50" charset="-127"/>
              </a:rPr>
              <a:t>년</a:t>
            </a:r>
            <a:endParaRPr lang="en-US" altLang="ko-KR" sz="1000" b="1" dirty="0" smtClean="0">
              <a:solidFill>
                <a:srgbClr val="000000"/>
              </a:solidFill>
              <a:latin typeface="맑은 고딕" pitchFamily="50" charset="-127"/>
              <a:ea typeface="맑은 고딕" pitchFamily="50" charset="-127"/>
            </a:endParaRPr>
          </a:p>
          <a:p>
            <a:pPr algn="ctr">
              <a:lnSpc>
                <a:spcPts val="2250"/>
              </a:lnSpc>
            </a:pPr>
            <a:r>
              <a:rPr lang="en-US" altLang="ko-KR" sz="1000" b="1" dirty="0" smtClean="0">
                <a:solidFill>
                  <a:srgbClr val="000000"/>
                </a:solidFill>
                <a:latin typeface="맑은 고딕" pitchFamily="50" charset="-127"/>
                <a:ea typeface="맑은 고딕" pitchFamily="50" charset="-127"/>
              </a:rPr>
              <a:t>2007</a:t>
            </a:r>
            <a:r>
              <a:rPr lang="ko-KR" altLang="en-US" sz="1000" b="1" dirty="0">
                <a:solidFill>
                  <a:srgbClr val="000000"/>
                </a:solidFill>
                <a:latin typeface="맑은 고딕" pitchFamily="50" charset="-127"/>
                <a:ea typeface="맑은 고딕" pitchFamily="50" charset="-127"/>
              </a:rPr>
              <a:t>년</a:t>
            </a:r>
            <a:endParaRPr lang="en-US" altLang="ko-KR" sz="1000" b="1" dirty="0">
              <a:solidFill>
                <a:srgbClr val="000000"/>
              </a:solidFill>
              <a:latin typeface="맑은 고딕" pitchFamily="50" charset="-127"/>
              <a:ea typeface="맑은 고딕" pitchFamily="50" charset="-127"/>
            </a:endParaRPr>
          </a:p>
          <a:p>
            <a:pPr algn="ctr">
              <a:lnSpc>
                <a:spcPts val="2250"/>
              </a:lnSpc>
            </a:pPr>
            <a:r>
              <a:rPr lang="en-US" altLang="ko-KR" sz="1000" b="1" dirty="0">
                <a:solidFill>
                  <a:srgbClr val="000000"/>
                </a:solidFill>
                <a:latin typeface="맑은 고딕" pitchFamily="50" charset="-127"/>
                <a:ea typeface="맑은 고딕" pitchFamily="50" charset="-127"/>
              </a:rPr>
              <a:t>2006</a:t>
            </a:r>
            <a:r>
              <a:rPr lang="ko-KR" altLang="en-US" sz="1000" b="1" dirty="0">
                <a:solidFill>
                  <a:srgbClr val="000000"/>
                </a:solidFill>
                <a:latin typeface="맑은 고딕" pitchFamily="50" charset="-127"/>
                <a:ea typeface="맑은 고딕" pitchFamily="50" charset="-127"/>
              </a:rPr>
              <a:t>년</a:t>
            </a:r>
            <a:endParaRPr lang="en-US" altLang="ko-KR" sz="1000" b="1" dirty="0">
              <a:solidFill>
                <a:srgbClr val="000000"/>
              </a:solidFill>
              <a:latin typeface="맑은 고딕" pitchFamily="50" charset="-127"/>
              <a:ea typeface="맑은 고딕" pitchFamily="50" charset="-127"/>
            </a:endParaRPr>
          </a:p>
          <a:p>
            <a:pPr algn="ctr">
              <a:lnSpc>
                <a:spcPts val="2250"/>
              </a:lnSpc>
            </a:pPr>
            <a:r>
              <a:rPr lang="en-US" altLang="ko-KR" sz="1000" b="1" dirty="0">
                <a:solidFill>
                  <a:srgbClr val="000000"/>
                </a:solidFill>
                <a:latin typeface="맑은 고딕" pitchFamily="50" charset="-127"/>
                <a:ea typeface="맑은 고딕" pitchFamily="50" charset="-127"/>
              </a:rPr>
              <a:t>2005</a:t>
            </a:r>
            <a:r>
              <a:rPr lang="ko-KR" altLang="en-US" sz="1000" b="1" dirty="0">
                <a:solidFill>
                  <a:srgbClr val="000000"/>
                </a:solidFill>
                <a:latin typeface="맑은 고딕" pitchFamily="50" charset="-127"/>
                <a:ea typeface="맑은 고딕" pitchFamily="50" charset="-127"/>
              </a:rPr>
              <a:t>년</a:t>
            </a:r>
            <a:endParaRPr lang="en-US" altLang="ko-KR" sz="1000" b="1" dirty="0">
              <a:solidFill>
                <a:srgbClr val="000000"/>
              </a:solidFill>
              <a:latin typeface="맑은 고딕" pitchFamily="50" charset="-127"/>
              <a:ea typeface="맑은 고딕" pitchFamily="50" charset="-127"/>
            </a:endParaRPr>
          </a:p>
          <a:p>
            <a:pPr algn="ctr">
              <a:lnSpc>
                <a:spcPts val="2250"/>
              </a:lnSpc>
            </a:pPr>
            <a:r>
              <a:rPr lang="en-US" altLang="ko-KR" sz="1000" b="1" dirty="0">
                <a:solidFill>
                  <a:srgbClr val="000000"/>
                </a:solidFill>
                <a:latin typeface="맑은 고딕" pitchFamily="50" charset="-127"/>
                <a:ea typeface="맑은 고딕" pitchFamily="50" charset="-127"/>
              </a:rPr>
              <a:t>2004</a:t>
            </a:r>
            <a:r>
              <a:rPr lang="ko-KR" altLang="en-US" sz="1000" b="1" dirty="0">
                <a:solidFill>
                  <a:srgbClr val="000000"/>
                </a:solidFill>
                <a:latin typeface="맑은 고딕" pitchFamily="50" charset="-127"/>
                <a:ea typeface="맑은 고딕" pitchFamily="50" charset="-127"/>
              </a:rPr>
              <a:t>년</a:t>
            </a:r>
            <a:endParaRPr lang="en-US" altLang="ko-KR" sz="1000" b="1" dirty="0">
              <a:solidFill>
                <a:srgbClr val="000000"/>
              </a:solidFill>
              <a:latin typeface="맑은 고딕" pitchFamily="50" charset="-127"/>
              <a:ea typeface="맑은 고딕" pitchFamily="50" charset="-127"/>
            </a:endParaRPr>
          </a:p>
          <a:p>
            <a:pPr algn="ctr">
              <a:lnSpc>
                <a:spcPts val="2250"/>
              </a:lnSpc>
            </a:pPr>
            <a:r>
              <a:rPr lang="en-US" altLang="ko-KR" sz="1000" b="1" dirty="0">
                <a:solidFill>
                  <a:srgbClr val="000000"/>
                </a:solidFill>
                <a:latin typeface="맑은 고딕" pitchFamily="50" charset="-127"/>
                <a:ea typeface="맑은 고딕" pitchFamily="50" charset="-127"/>
              </a:rPr>
              <a:t>2003</a:t>
            </a:r>
            <a:r>
              <a:rPr lang="ko-KR" altLang="en-US" sz="1000" b="1" dirty="0">
                <a:solidFill>
                  <a:srgbClr val="000000"/>
                </a:solidFill>
                <a:latin typeface="맑은 고딕" pitchFamily="50" charset="-127"/>
                <a:ea typeface="맑은 고딕" pitchFamily="50" charset="-127"/>
              </a:rPr>
              <a:t>년</a:t>
            </a:r>
            <a:endParaRPr lang="en-US" altLang="ko-KR" sz="1000" b="1" dirty="0">
              <a:solidFill>
                <a:srgbClr val="000000"/>
              </a:solidFill>
              <a:latin typeface="맑은 고딕" pitchFamily="50" charset="-127"/>
              <a:ea typeface="맑은 고딕" pitchFamily="50" charset="-127"/>
            </a:endParaRPr>
          </a:p>
          <a:p>
            <a:pPr algn="ctr">
              <a:lnSpc>
                <a:spcPts val="2150"/>
              </a:lnSpc>
            </a:pPr>
            <a:r>
              <a:rPr lang="en-US" altLang="ko-KR" sz="1000" b="1" dirty="0">
                <a:solidFill>
                  <a:srgbClr val="000000"/>
                </a:solidFill>
                <a:latin typeface="맑은 고딕" pitchFamily="50" charset="-127"/>
                <a:ea typeface="맑은 고딕" pitchFamily="50" charset="-127"/>
              </a:rPr>
              <a:t>2002</a:t>
            </a:r>
            <a:r>
              <a:rPr lang="ko-KR" altLang="en-US" sz="1000" b="1" dirty="0">
                <a:solidFill>
                  <a:srgbClr val="000000"/>
                </a:solidFill>
                <a:latin typeface="맑은 고딕" pitchFamily="50" charset="-127"/>
                <a:ea typeface="맑은 고딕" pitchFamily="50" charset="-127"/>
              </a:rPr>
              <a:t>년</a:t>
            </a:r>
            <a:endParaRPr lang="en-US" altLang="ko-KR" sz="1000" b="1" dirty="0">
              <a:solidFill>
                <a:srgbClr val="000000"/>
              </a:solidFill>
              <a:latin typeface="맑은 고딕" pitchFamily="50" charset="-127"/>
              <a:ea typeface="맑은 고딕" pitchFamily="50" charset="-127"/>
            </a:endParaRPr>
          </a:p>
          <a:p>
            <a:pPr algn="ctr">
              <a:lnSpc>
                <a:spcPts val="2250"/>
              </a:lnSpc>
            </a:pPr>
            <a:r>
              <a:rPr lang="en-US" altLang="ko-KR" sz="1000" b="1" dirty="0">
                <a:solidFill>
                  <a:srgbClr val="000000"/>
                </a:solidFill>
                <a:latin typeface="맑은 고딕" pitchFamily="50" charset="-127"/>
                <a:ea typeface="맑은 고딕" pitchFamily="50" charset="-127"/>
              </a:rPr>
              <a:t>2001</a:t>
            </a:r>
            <a:r>
              <a:rPr lang="ko-KR" altLang="en-US" sz="1000" b="1" dirty="0">
                <a:solidFill>
                  <a:srgbClr val="000000"/>
                </a:solidFill>
                <a:latin typeface="맑은 고딕" pitchFamily="50" charset="-127"/>
                <a:ea typeface="맑은 고딕" pitchFamily="50" charset="-127"/>
              </a:rPr>
              <a:t>년</a:t>
            </a:r>
            <a:endParaRPr lang="en-US" altLang="ko-KR" sz="1000" b="1" dirty="0">
              <a:solidFill>
                <a:srgbClr val="000000"/>
              </a:solidFill>
              <a:latin typeface="맑은 고딕" pitchFamily="50" charset="-127"/>
              <a:ea typeface="맑은 고딕" pitchFamily="50" charset="-127"/>
            </a:endParaRPr>
          </a:p>
          <a:p>
            <a:pPr algn="ctr">
              <a:lnSpc>
                <a:spcPts val="2250"/>
              </a:lnSpc>
            </a:pPr>
            <a:r>
              <a:rPr lang="en-US" altLang="ko-KR" sz="1000" b="1" dirty="0">
                <a:solidFill>
                  <a:srgbClr val="000000"/>
                </a:solidFill>
                <a:latin typeface="맑은 고딕" pitchFamily="50" charset="-127"/>
                <a:ea typeface="맑은 고딕" pitchFamily="50" charset="-127"/>
              </a:rPr>
              <a:t>2000</a:t>
            </a:r>
            <a:r>
              <a:rPr lang="ko-KR" altLang="en-US" sz="1000" b="1" dirty="0">
                <a:solidFill>
                  <a:srgbClr val="000000"/>
                </a:solidFill>
                <a:latin typeface="맑은 고딕" pitchFamily="50" charset="-127"/>
                <a:ea typeface="맑은 고딕" pitchFamily="50" charset="-127"/>
              </a:rPr>
              <a:t>년</a:t>
            </a:r>
            <a:endParaRPr lang="en-US" altLang="ko-KR" sz="1000" b="1" dirty="0">
              <a:solidFill>
                <a:srgbClr val="000000"/>
              </a:solidFill>
              <a:latin typeface="맑은 고딕" pitchFamily="50" charset="-127"/>
              <a:ea typeface="맑은 고딕" pitchFamily="50" charset="-127"/>
            </a:endParaRPr>
          </a:p>
          <a:p>
            <a:pPr algn="ctr">
              <a:lnSpc>
                <a:spcPts val="2250"/>
              </a:lnSpc>
            </a:pPr>
            <a:r>
              <a:rPr lang="en-US" altLang="ko-KR" sz="1000" b="1" dirty="0">
                <a:solidFill>
                  <a:srgbClr val="000000"/>
                </a:solidFill>
                <a:latin typeface="맑은 고딕" pitchFamily="50" charset="-127"/>
                <a:ea typeface="맑은 고딕" pitchFamily="50" charset="-127"/>
              </a:rPr>
              <a:t>1999</a:t>
            </a:r>
            <a:r>
              <a:rPr lang="ko-KR" altLang="en-US" sz="1000" b="1" dirty="0">
                <a:solidFill>
                  <a:srgbClr val="000000"/>
                </a:solidFill>
                <a:latin typeface="맑은 고딕" pitchFamily="50" charset="-127"/>
                <a:ea typeface="맑은 고딕" pitchFamily="50" charset="-127"/>
              </a:rPr>
              <a:t>년</a:t>
            </a:r>
            <a:endParaRPr lang="en-US" altLang="ko-KR" sz="1000" b="1" dirty="0">
              <a:solidFill>
                <a:srgbClr val="000000"/>
              </a:solidFill>
              <a:latin typeface="맑은 고딕" pitchFamily="50" charset="-127"/>
              <a:ea typeface="맑은 고딕" pitchFamily="50" charset="-127"/>
            </a:endParaRPr>
          </a:p>
        </p:txBody>
      </p:sp>
      <p:sp>
        <p:nvSpPr>
          <p:cNvPr id="49" name="TextBox 7"/>
          <p:cNvSpPr txBox="1">
            <a:spLocks noChangeArrowheads="1"/>
          </p:cNvSpPr>
          <p:nvPr/>
        </p:nvSpPr>
        <p:spPr bwMode="auto">
          <a:xfrm>
            <a:off x="2674506" y="1272517"/>
            <a:ext cx="810344" cy="307777"/>
          </a:xfrm>
          <a:prstGeom prst="rect">
            <a:avLst/>
          </a:prstGeom>
          <a:noFill/>
          <a:ln w="9525">
            <a:noFill/>
            <a:miter lim="800000"/>
            <a:headEnd/>
            <a:tailEnd/>
          </a:ln>
        </p:spPr>
        <p:txBody>
          <a:bodyPr wrap="square">
            <a:spAutoFit/>
          </a:bodyPr>
          <a:lstStyle/>
          <a:p>
            <a:r>
              <a:rPr kumimoji="0" lang="ko-KR" altLang="en-US" sz="1400" b="1" dirty="0">
                <a:solidFill>
                  <a:srgbClr val="000000"/>
                </a:solidFill>
                <a:latin typeface="맑은 고딕" pitchFamily="50" charset="-127"/>
                <a:ea typeface="맑은 고딕" pitchFamily="50" charset="-127"/>
              </a:rPr>
              <a:t>남자</a:t>
            </a:r>
          </a:p>
        </p:txBody>
      </p:sp>
      <p:sp>
        <p:nvSpPr>
          <p:cNvPr id="51" name="TextBox 8"/>
          <p:cNvSpPr txBox="1">
            <a:spLocks noChangeArrowheads="1"/>
          </p:cNvSpPr>
          <p:nvPr/>
        </p:nvSpPr>
        <p:spPr bwMode="auto">
          <a:xfrm>
            <a:off x="5679389" y="1272517"/>
            <a:ext cx="756022" cy="307777"/>
          </a:xfrm>
          <a:prstGeom prst="rect">
            <a:avLst/>
          </a:prstGeom>
          <a:noFill/>
          <a:ln w="9525">
            <a:noFill/>
            <a:miter lim="800000"/>
            <a:headEnd/>
            <a:tailEnd/>
          </a:ln>
        </p:spPr>
        <p:txBody>
          <a:bodyPr wrap="square">
            <a:spAutoFit/>
          </a:bodyPr>
          <a:lstStyle/>
          <a:p>
            <a:r>
              <a:rPr kumimoji="0" lang="ko-KR" altLang="en-US" sz="1400" b="1" dirty="0">
                <a:solidFill>
                  <a:srgbClr val="000000"/>
                </a:solidFill>
                <a:latin typeface="맑은 고딕" pitchFamily="50" charset="-127"/>
                <a:ea typeface="맑은 고딕" pitchFamily="50" charset="-127"/>
              </a:rPr>
              <a:t>여자</a:t>
            </a:r>
          </a:p>
        </p:txBody>
      </p:sp>
      <p:graphicFrame>
        <p:nvGraphicFramePr>
          <p:cNvPr id="52" name="표 51"/>
          <p:cNvGraphicFramePr>
            <a:graphicFrameLocks noGrp="1"/>
          </p:cNvGraphicFramePr>
          <p:nvPr>
            <p:extLst>
              <p:ext uri="{D42A27DB-BD31-4B8C-83A1-F6EECF244321}">
                <p14:modId xmlns:p14="http://schemas.microsoft.com/office/powerpoint/2010/main" val="964844577"/>
              </p:ext>
            </p:extLst>
          </p:nvPr>
        </p:nvGraphicFramePr>
        <p:xfrm>
          <a:off x="7484163" y="1761736"/>
          <a:ext cx="685800" cy="3456384"/>
        </p:xfrm>
        <a:graphic>
          <a:graphicData uri="http://schemas.openxmlformats.org/drawingml/2006/table">
            <a:tbl>
              <a:tblPr/>
              <a:tblGrid>
                <a:gridCol w="685800"/>
              </a:tblGrid>
              <a:tr h="288032">
                <a:tc>
                  <a:txBody>
                    <a:bodyPr/>
                    <a:lstStyle>
                      <a:lvl1pPr marL="0" algn="l" defTabSz="914400" rtl="0" eaLnBrk="1" latinLnBrk="1" hangingPunct="1">
                        <a:defRPr sz="1800" kern="1200">
                          <a:solidFill>
                            <a:schemeClr val="tx1"/>
                          </a:solidFill>
                          <a:latin typeface="맑은 고딕"/>
                        </a:defRPr>
                      </a:lvl1pPr>
                      <a:lvl2pPr marL="457200" algn="l" defTabSz="914400" rtl="0" eaLnBrk="1" latinLnBrk="1" hangingPunct="1">
                        <a:defRPr sz="1800" kern="1200">
                          <a:solidFill>
                            <a:schemeClr val="tx1"/>
                          </a:solidFill>
                          <a:latin typeface="맑은 고딕"/>
                        </a:defRPr>
                      </a:lvl2pPr>
                      <a:lvl3pPr marL="914400" algn="l" defTabSz="914400" rtl="0" eaLnBrk="1" latinLnBrk="1" hangingPunct="1">
                        <a:defRPr sz="1800" kern="1200">
                          <a:solidFill>
                            <a:schemeClr val="tx1"/>
                          </a:solidFill>
                          <a:latin typeface="맑은 고딕"/>
                        </a:defRPr>
                      </a:lvl3pPr>
                      <a:lvl4pPr marL="1371600" algn="l" defTabSz="914400" rtl="0" eaLnBrk="1" latinLnBrk="1" hangingPunct="1">
                        <a:defRPr sz="1800" kern="1200">
                          <a:solidFill>
                            <a:schemeClr val="tx1"/>
                          </a:solidFill>
                          <a:latin typeface="맑은 고딕"/>
                        </a:defRPr>
                      </a:lvl4pPr>
                      <a:lvl5pPr marL="1828800" algn="l" defTabSz="914400" rtl="0" eaLnBrk="1" latinLnBrk="1" hangingPunct="1">
                        <a:defRPr sz="1800" kern="1200">
                          <a:solidFill>
                            <a:schemeClr val="tx1"/>
                          </a:solidFill>
                          <a:latin typeface="맑은 고딕"/>
                        </a:defRPr>
                      </a:lvl5pPr>
                      <a:lvl6pPr marL="2286000" algn="l" defTabSz="914400" rtl="0" eaLnBrk="1" latinLnBrk="1" hangingPunct="1">
                        <a:defRPr sz="1800" kern="1200">
                          <a:solidFill>
                            <a:schemeClr val="tx1"/>
                          </a:solidFill>
                          <a:latin typeface="맑은 고딕"/>
                        </a:defRPr>
                      </a:lvl6pPr>
                      <a:lvl7pPr marL="2743200" algn="l" defTabSz="914400" rtl="0" eaLnBrk="1" latinLnBrk="1" hangingPunct="1">
                        <a:defRPr sz="1800" kern="1200">
                          <a:solidFill>
                            <a:schemeClr val="tx1"/>
                          </a:solidFill>
                          <a:latin typeface="맑은 고딕"/>
                        </a:defRPr>
                      </a:lvl7pPr>
                      <a:lvl8pPr marL="3200400" algn="l" defTabSz="914400" rtl="0" eaLnBrk="1" latinLnBrk="1" hangingPunct="1">
                        <a:defRPr sz="1800" kern="1200">
                          <a:solidFill>
                            <a:schemeClr val="tx1"/>
                          </a:solidFill>
                          <a:latin typeface="맑은 고딕"/>
                        </a:defRPr>
                      </a:lvl8pPr>
                      <a:lvl9pPr marL="3657600" algn="l" defTabSz="914400" rtl="0" eaLnBrk="1" latinLnBrk="1" hangingPunct="1">
                        <a:defRPr sz="1800" kern="1200">
                          <a:solidFill>
                            <a:schemeClr val="tx1"/>
                          </a:solidFill>
                          <a:latin typeface="맑은 고딕"/>
                        </a:defRPr>
                      </a:lvl9pPr>
                    </a:lstStyle>
                    <a:p>
                      <a:pPr algn="r" fontAlgn="ctr"/>
                      <a:r>
                        <a:rPr lang="en-US" altLang="ko-KR" sz="1200" b="1" i="0" u="none" strike="noStrike" dirty="0">
                          <a:solidFill>
                            <a:srgbClr val="000000"/>
                          </a:solidFill>
                          <a:latin typeface="맑은 고딕"/>
                        </a:rPr>
                        <a:t>99,039 </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r>
              <a:tr h="288032">
                <a:tc>
                  <a:txBody>
                    <a:bodyPr/>
                    <a:lstStyle>
                      <a:lvl1pPr marL="0" algn="l" defTabSz="914400" rtl="0" eaLnBrk="1" latinLnBrk="1" hangingPunct="1">
                        <a:defRPr sz="1800" kern="1200">
                          <a:solidFill>
                            <a:schemeClr val="tx1"/>
                          </a:solidFill>
                          <a:latin typeface="맑은 고딕"/>
                        </a:defRPr>
                      </a:lvl1pPr>
                      <a:lvl2pPr marL="457200" algn="l" defTabSz="914400" rtl="0" eaLnBrk="1" latinLnBrk="1" hangingPunct="1">
                        <a:defRPr sz="1800" kern="1200">
                          <a:solidFill>
                            <a:schemeClr val="tx1"/>
                          </a:solidFill>
                          <a:latin typeface="맑은 고딕"/>
                        </a:defRPr>
                      </a:lvl2pPr>
                      <a:lvl3pPr marL="914400" algn="l" defTabSz="914400" rtl="0" eaLnBrk="1" latinLnBrk="1" hangingPunct="1">
                        <a:defRPr sz="1800" kern="1200">
                          <a:solidFill>
                            <a:schemeClr val="tx1"/>
                          </a:solidFill>
                          <a:latin typeface="맑은 고딕"/>
                        </a:defRPr>
                      </a:lvl3pPr>
                      <a:lvl4pPr marL="1371600" algn="l" defTabSz="914400" rtl="0" eaLnBrk="1" latinLnBrk="1" hangingPunct="1">
                        <a:defRPr sz="1800" kern="1200">
                          <a:solidFill>
                            <a:schemeClr val="tx1"/>
                          </a:solidFill>
                          <a:latin typeface="맑은 고딕"/>
                        </a:defRPr>
                      </a:lvl4pPr>
                      <a:lvl5pPr marL="1828800" algn="l" defTabSz="914400" rtl="0" eaLnBrk="1" latinLnBrk="1" hangingPunct="1">
                        <a:defRPr sz="1800" kern="1200">
                          <a:solidFill>
                            <a:schemeClr val="tx1"/>
                          </a:solidFill>
                          <a:latin typeface="맑은 고딕"/>
                        </a:defRPr>
                      </a:lvl5pPr>
                      <a:lvl6pPr marL="2286000" algn="l" defTabSz="914400" rtl="0" eaLnBrk="1" latinLnBrk="1" hangingPunct="1">
                        <a:defRPr sz="1800" kern="1200">
                          <a:solidFill>
                            <a:schemeClr val="tx1"/>
                          </a:solidFill>
                          <a:latin typeface="맑은 고딕"/>
                        </a:defRPr>
                      </a:lvl6pPr>
                      <a:lvl7pPr marL="2743200" algn="l" defTabSz="914400" rtl="0" eaLnBrk="1" latinLnBrk="1" hangingPunct="1">
                        <a:defRPr sz="1800" kern="1200">
                          <a:solidFill>
                            <a:schemeClr val="tx1"/>
                          </a:solidFill>
                          <a:latin typeface="맑은 고딕"/>
                        </a:defRPr>
                      </a:lvl7pPr>
                      <a:lvl8pPr marL="3200400" algn="l" defTabSz="914400" rtl="0" eaLnBrk="1" latinLnBrk="1" hangingPunct="1">
                        <a:defRPr sz="1800" kern="1200">
                          <a:solidFill>
                            <a:schemeClr val="tx1"/>
                          </a:solidFill>
                          <a:latin typeface="맑은 고딕"/>
                        </a:defRPr>
                      </a:lvl8pPr>
                      <a:lvl9pPr marL="3657600" algn="l" defTabSz="914400" rtl="0" eaLnBrk="1" latinLnBrk="1" hangingPunct="1">
                        <a:defRPr sz="1800" kern="1200">
                          <a:solidFill>
                            <a:schemeClr val="tx1"/>
                          </a:solidFill>
                          <a:latin typeface="맑은 고딕"/>
                        </a:defRPr>
                      </a:lvl9pPr>
                    </a:lstStyle>
                    <a:p>
                      <a:pPr algn="r" fontAlgn="ctr"/>
                      <a:r>
                        <a:rPr lang="en-US" altLang="ko-KR" sz="1200" b="1" i="0" u="none" strike="noStrike" dirty="0">
                          <a:solidFill>
                            <a:srgbClr val="000000"/>
                          </a:solidFill>
                          <a:latin typeface="맑은 고딕"/>
                        </a:rPr>
                        <a:t>94,273 </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r>
              <a:tr h="288032">
                <a:tc>
                  <a:txBody>
                    <a:bodyPr/>
                    <a:lstStyle>
                      <a:lvl1pPr marL="0" algn="l" defTabSz="914400" rtl="0" eaLnBrk="1" latinLnBrk="1" hangingPunct="1">
                        <a:defRPr sz="1800" kern="1200">
                          <a:solidFill>
                            <a:schemeClr val="tx1"/>
                          </a:solidFill>
                          <a:latin typeface="맑은 고딕"/>
                        </a:defRPr>
                      </a:lvl1pPr>
                      <a:lvl2pPr marL="457200" algn="l" defTabSz="914400" rtl="0" eaLnBrk="1" latinLnBrk="1" hangingPunct="1">
                        <a:defRPr sz="1800" kern="1200">
                          <a:solidFill>
                            <a:schemeClr val="tx1"/>
                          </a:solidFill>
                          <a:latin typeface="맑은 고딕"/>
                        </a:defRPr>
                      </a:lvl2pPr>
                      <a:lvl3pPr marL="914400" algn="l" defTabSz="914400" rtl="0" eaLnBrk="1" latinLnBrk="1" hangingPunct="1">
                        <a:defRPr sz="1800" kern="1200">
                          <a:solidFill>
                            <a:schemeClr val="tx1"/>
                          </a:solidFill>
                          <a:latin typeface="맑은 고딕"/>
                        </a:defRPr>
                      </a:lvl3pPr>
                      <a:lvl4pPr marL="1371600" algn="l" defTabSz="914400" rtl="0" eaLnBrk="1" latinLnBrk="1" hangingPunct="1">
                        <a:defRPr sz="1800" kern="1200">
                          <a:solidFill>
                            <a:schemeClr val="tx1"/>
                          </a:solidFill>
                          <a:latin typeface="맑은 고딕"/>
                        </a:defRPr>
                      </a:lvl4pPr>
                      <a:lvl5pPr marL="1828800" algn="l" defTabSz="914400" rtl="0" eaLnBrk="1" latinLnBrk="1" hangingPunct="1">
                        <a:defRPr sz="1800" kern="1200">
                          <a:solidFill>
                            <a:schemeClr val="tx1"/>
                          </a:solidFill>
                          <a:latin typeface="맑은 고딕"/>
                        </a:defRPr>
                      </a:lvl5pPr>
                      <a:lvl6pPr marL="2286000" algn="l" defTabSz="914400" rtl="0" eaLnBrk="1" latinLnBrk="1" hangingPunct="1">
                        <a:defRPr sz="1800" kern="1200">
                          <a:solidFill>
                            <a:schemeClr val="tx1"/>
                          </a:solidFill>
                          <a:latin typeface="맑은 고딕"/>
                        </a:defRPr>
                      </a:lvl6pPr>
                      <a:lvl7pPr marL="2743200" algn="l" defTabSz="914400" rtl="0" eaLnBrk="1" latinLnBrk="1" hangingPunct="1">
                        <a:defRPr sz="1800" kern="1200">
                          <a:solidFill>
                            <a:schemeClr val="tx1"/>
                          </a:solidFill>
                          <a:latin typeface="맑은 고딕"/>
                        </a:defRPr>
                      </a:lvl7pPr>
                      <a:lvl8pPr marL="3200400" algn="l" defTabSz="914400" rtl="0" eaLnBrk="1" latinLnBrk="1" hangingPunct="1">
                        <a:defRPr sz="1800" kern="1200">
                          <a:solidFill>
                            <a:schemeClr val="tx1"/>
                          </a:solidFill>
                          <a:latin typeface="맑은 고딕"/>
                        </a:defRPr>
                      </a:lvl8pPr>
                      <a:lvl9pPr marL="3657600" algn="l" defTabSz="914400" rtl="0" eaLnBrk="1" latinLnBrk="1" hangingPunct="1">
                        <a:defRPr sz="1800" kern="1200">
                          <a:solidFill>
                            <a:schemeClr val="tx1"/>
                          </a:solidFill>
                          <a:latin typeface="맑은 고딕"/>
                        </a:defRPr>
                      </a:lvl9pPr>
                    </a:lstStyle>
                    <a:p>
                      <a:pPr algn="r" fontAlgn="ctr"/>
                      <a:r>
                        <a:rPr lang="en-US" altLang="ko-KR" sz="1200" b="1" i="0" u="none" strike="noStrike" dirty="0">
                          <a:solidFill>
                            <a:srgbClr val="000000"/>
                          </a:solidFill>
                          <a:latin typeface="맑은 고딕"/>
                        </a:rPr>
                        <a:t>86,898 </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r>
              <a:tr h="288032">
                <a:tc>
                  <a:txBody>
                    <a:bodyPr/>
                    <a:lstStyle>
                      <a:lvl1pPr marL="0" algn="l" defTabSz="914400" rtl="0" eaLnBrk="1" latinLnBrk="1" hangingPunct="1">
                        <a:defRPr sz="1800" kern="1200">
                          <a:solidFill>
                            <a:schemeClr val="tx1"/>
                          </a:solidFill>
                          <a:latin typeface="맑은 고딕"/>
                        </a:defRPr>
                      </a:lvl1pPr>
                      <a:lvl2pPr marL="457200" algn="l" defTabSz="914400" rtl="0" eaLnBrk="1" latinLnBrk="1" hangingPunct="1">
                        <a:defRPr sz="1800" kern="1200">
                          <a:solidFill>
                            <a:schemeClr val="tx1"/>
                          </a:solidFill>
                          <a:latin typeface="맑은 고딕"/>
                        </a:defRPr>
                      </a:lvl2pPr>
                      <a:lvl3pPr marL="914400" algn="l" defTabSz="914400" rtl="0" eaLnBrk="1" latinLnBrk="1" hangingPunct="1">
                        <a:defRPr sz="1800" kern="1200">
                          <a:solidFill>
                            <a:schemeClr val="tx1"/>
                          </a:solidFill>
                          <a:latin typeface="맑은 고딕"/>
                        </a:defRPr>
                      </a:lvl3pPr>
                      <a:lvl4pPr marL="1371600" algn="l" defTabSz="914400" rtl="0" eaLnBrk="1" latinLnBrk="1" hangingPunct="1">
                        <a:defRPr sz="1800" kern="1200">
                          <a:solidFill>
                            <a:schemeClr val="tx1"/>
                          </a:solidFill>
                          <a:latin typeface="맑은 고딕"/>
                        </a:defRPr>
                      </a:lvl4pPr>
                      <a:lvl5pPr marL="1828800" algn="l" defTabSz="914400" rtl="0" eaLnBrk="1" latinLnBrk="1" hangingPunct="1">
                        <a:defRPr sz="1800" kern="1200">
                          <a:solidFill>
                            <a:schemeClr val="tx1"/>
                          </a:solidFill>
                          <a:latin typeface="맑은 고딕"/>
                        </a:defRPr>
                      </a:lvl5pPr>
                      <a:lvl6pPr marL="2286000" algn="l" defTabSz="914400" rtl="0" eaLnBrk="1" latinLnBrk="1" hangingPunct="1">
                        <a:defRPr sz="1800" kern="1200">
                          <a:solidFill>
                            <a:schemeClr val="tx1"/>
                          </a:solidFill>
                          <a:latin typeface="맑은 고딕"/>
                        </a:defRPr>
                      </a:lvl6pPr>
                      <a:lvl7pPr marL="2743200" algn="l" defTabSz="914400" rtl="0" eaLnBrk="1" latinLnBrk="1" hangingPunct="1">
                        <a:defRPr sz="1800" kern="1200">
                          <a:solidFill>
                            <a:schemeClr val="tx1"/>
                          </a:solidFill>
                          <a:latin typeface="맑은 고딕"/>
                        </a:defRPr>
                      </a:lvl7pPr>
                      <a:lvl8pPr marL="3200400" algn="l" defTabSz="914400" rtl="0" eaLnBrk="1" latinLnBrk="1" hangingPunct="1">
                        <a:defRPr sz="1800" kern="1200">
                          <a:solidFill>
                            <a:schemeClr val="tx1"/>
                          </a:solidFill>
                          <a:latin typeface="맑은 고딕"/>
                        </a:defRPr>
                      </a:lvl8pPr>
                      <a:lvl9pPr marL="3657600" algn="l" defTabSz="914400" rtl="0" eaLnBrk="1" latinLnBrk="1" hangingPunct="1">
                        <a:defRPr sz="1800" kern="1200">
                          <a:solidFill>
                            <a:schemeClr val="tx1"/>
                          </a:solidFill>
                          <a:latin typeface="맑은 고딕"/>
                        </a:defRPr>
                      </a:lvl9pPr>
                    </a:lstStyle>
                    <a:p>
                      <a:pPr algn="r" fontAlgn="ctr"/>
                      <a:r>
                        <a:rPr lang="en-US" altLang="ko-KR" sz="1200" b="1" i="0" u="none" strike="noStrike" dirty="0">
                          <a:solidFill>
                            <a:srgbClr val="000000"/>
                          </a:solidFill>
                          <a:latin typeface="맑은 고딕"/>
                        </a:rPr>
                        <a:t>78,890 </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r>
              <a:tr h="288032">
                <a:tc>
                  <a:txBody>
                    <a:bodyPr/>
                    <a:lstStyle>
                      <a:lvl1pPr marL="0" algn="l" defTabSz="914400" rtl="0" eaLnBrk="1" latinLnBrk="1" hangingPunct="1">
                        <a:defRPr sz="1800" kern="1200">
                          <a:solidFill>
                            <a:schemeClr val="tx1"/>
                          </a:solidFill>
                          <a:latin typeface="맑은 고딕"/>
                        </a:defRPr>
                      </a:lvl1pPr>
                      <a:lvl2pPr marL="457200" algn="l" defTabSz="914400" rtl="0" eaLnBrk="1" latinLnBrk="1" hangingPunct="1">
                        <a:defRPr sz="1800" kern="1200">
                          <a:solidFill>
                            <a:schemeClr val="tx1"/>
                          </a:solidFill>
                          <a:latin typeface="맑은 고딕"/>
                        </a:defRPr>
                      </a:lvl2pPr>
                      <a:lvl3pPr marL="914400" algn="l" defTabSz="914400" rtl="0" eaLnBrk="1" latinLnBrk="1" hangingPunct="1">
                        <a:defRPr sz="1800" kern="1200">
                          <a:solidFill>
                            <a:schemeClr val="tx1"/>
                          </a:solidFill>
                          <a:latin typeface="맑은 고딕"/>
                        </a:defRPr>
                      </a:lvl3pPr>
                      <a:lvl4pPr marL="1371600" algn="l" defTabSz="914400" rtl="0" eaLnBrk="1" latinLnBrk="1" hangingPunct="1">
                        <a:defRPr sz="1800" kern="1200">
                          <a:solidFill>
                            <a:schemeClr val="tx1"/>
                          </a:solidFill>
                          <a:latin typeface="맑은 고딕"/>
                        </a:defRPr>
                      </a:lvl4pPr>
                      <a:lvl5pPr marL="1828800" algn="l" defTabSz="914400" rtl="0" eaLnBrk="1" latinLnBrk="1" hangingPunct="1">
                        <a:defRPr sz="1800" kern="1200">
                          <a:solidFill>
                            <a:schemeClr val="tx1"/>
                          </a:solidFill>
                          <a:latin typeface="맑은 고딕"/>
                        </a:defRPr>
                      </a:lvl5pPr>
                      <a:lvl6pPr marL="2286000" algn="l" defTabSz="914400" rtl="0" eaLnBrk="1" latinLnBrk="1" hangingPunct="1">
                        <a:defRPr sz="1800" kern="1200">
                          <a:solidFill>
                            <a:schemeClr val="tx1"/>
                          </a:solidFill>
                          <a:latin typeface="맑은 고딕"/>
                        </a:defRPr>
                      </a:lvl6pPr>
                      <a:lvl7pPr marL="2743200" algn="l" defTabSz="914400" rtl="0" eaLnBrk="1" latinLnBrk="1" hangingPunct="1">
                        <a:defRPr sz="1800" kern="1200">
                          <a:solidFill>
                            <a:schemeClr val="tx1"/>
                          </a:solidFill>
                          <a:latin typeface="맑은 고딕"/>
                        </a:defRPr>
                      </a:lvl7pPr>
                      <a:lvl8pPr marL="3200400" algn="l" defTabSz="914400" rtl="0" eaLnBrk="1" latinLnBrk="1" hangingPunct="1">
                        <a:defRPr sz="1800" kern="1200">
                          <a:solidFill>
                            <a:schemeClr val="tx1"/>
                          </a:solidFill>
                          <a:latin typeface="맑은 고딕"/>
                        </a:defRPr>
                      </a:lvl8pPr>
                      <a:lvl9pPr marL="3657600" algn="l" defTabSz="914400" rtl="0" eaLnBrk="1" latinLnBrk="1" hangingPunct="1">
                        <a:defRPr sz="1800" kern="1200">
                          <a:solidFill>
                            <a:schemeClr val="tx1"/>
                          </a:solidFill>
                          <a:latin typeface="맑은 고딕"/>
                        </a:defRPr>
                      </a:lvl9pPr>
                    </a:lstStyle>
                    <a:p>
                      <a:pPr algn="r" fontAlgn="ctr"/>
                      <a:r>
                        <a:rPr lang="en-US" altLang="ko-KR" sz="1200" b="1" i="0" u="none" strike="noStrike" dirty="0">
                          <a:solidFill>
                            <a:srgbClr val="000000"/>
                          </a:solidFill>
                          <a:latin typeface="맑은 고딕"/>
                        </a:rPr>
                        <a:t>71,521 </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r>
              <a:tr h="288032">
                <a:tc>
                  <a:txBody>
                    <a:bodyPr/>
                    <a:lstStyle>
                      <a:lvl1pPr marL="0" algn="l" defTabSz="914400" rtl="0" eaLnBrk="1" latinLnBrk="1" hangingPunct="1">
                        <a:defRPr sz="1800" kern="1200">
                          <a:solidFill>
                            <a:schemeClr val="tx1"/>
                          </a:solidFill>
                          <a:latin typeface="맑은 고딕"/>
                        </a:defRPr>
                      </a:lvl1pPr>
                      <a:lvl2pPr marL="457200" algn="l" defTabSz="914400" rtl="0" eaLnBrk="1" latinLnBrk="1" hangingPunct="1">
                        <a:defRPr sz="1800" kern="1200">
                          <a:solidFill>
                            <a:schemeClr val="tx1"/>
                          </a:solidFill>
                          <a:latin typeface="맑은 고딕"/>
                        </a:defRPr>
                      </a:lvl2pPr>
                      <a:lvl3pPr marL="914400" algn="l" defTabSz="914400" rtl="0" eaLnBrk="1" latinLnBrk="1" hangingPunct="1">
                        <a:defRPr sz="1800" kern="1200">
                          <a:solidFill>
                            <a:schemeClr val="tx1"/>
                          </a:solidFill>
                          <a:latin typeface="맑은 고딕"/>
                        </a:defRPr>
                      </a:lvl3pPr>
                      <a:lvl4pPr marL="1371600" algn="l" defTabSz="914400" rtl="0" eaLnBrk="1" latinLnBrk="1" hangingPunct="1">
                        <a:defRPr sz="1800" kern="1200">
                          <a:solidFill>
                            <a:schemeClr val="tx1"/>
                          </a:solidFill>
                          <a:latin typeface="맑은 고딕"/>
                        </a:defRPr>
                      </a:lvl4pPr>
                      <a:lvl5pPr marL="1828800" algn="l" defTabSz="914400" rtl="0" eaLnBrk="1" latinLnBrk="1" hangingPunct="1">
                        <a:defRPr sz="1800" kern="1200">
                          <a:solidFill>
                            <a:schemeClr val="tx1"/>
                          </a:solidFill>
                          <a:latin typeface="맑은 고딕"/>
                        </a:defRPr>
                      </a:lvl5pPr>
                      <a:lvl6pPr marL="2286000" algn="l" defTabSz="914400" rtl="0" eaLnBrk="1" latinLnBrk="1" hangingPunct="1">
                        <a:defRPr sz="1800" kern="1200">
                          <a:solidFill>
                            <a:schemeClr val="tx1"/>
                          </a:solidFill>
                          <a:latin typeface="맑은 고딕"/>
                        </a:defRPr>
                      </a:lvl6pPr>
                      <a:lvl7pPr marL="2743200" algn="l" defTabSz="914400" rtl="0" eaLnBrk="1" latinLnBrk="1" hangingPunct="1">
                        <a:defRPr sz="1800" kern="1200">
                          <a:solidFill>
                            <a:schemeClr val="tx1"/>
                          </a:solidFill>
                          <a:latin typeface="맑은 고딕"/>
                        </a:defRPr>
                      </a:lvl7pPr>
                      <a:lvl8pPr marL="3200400" algn="l" defTabSz="914400" rtl="0" eaLnBrk="1" latinLnBrk="1" hangingPunct="1">
                        <a:defRPr sz="1800" kern="1200">
                          <a:solidFill>
                            <a:schemeClr val="tx1"/>
                          </a:solidFill>
                          <a:latin typeface="맑은 고딕"/>
                        </a:defRPr>
                      </a:lvl8pPr>
                      <a:lvl9pPr marL="3657600" algn="l" defTabSz="914400" rtl="0" eaLnBrk="1" latinLnBrk="1" hangingPunct="1">
                        <a:defRPr sz="1800" kern="1200">
                          <a:solidFill>
                            <a:schemeClr val="tx1"/>
                          </a:solidFill>
                          <a:latin typeface="맑은 고딕"/>
                        </a:defRPr>
                      </a:lvl9pPr>
                    </a:lstStyle>
                    <a:p>
                      <a:pPr algn="r" fontAlgn="ctr"/>
                      <a:r>
                        <a:rPr lang="en-US" altLang="ko-KR" sz="1200" b="1" i="0" u="none" strike="noStrike" dirty="0">
                          <a:solidFill>
                            <a:srgbClr val="000000"/>
                          </a:solidFill>
                          <a:latin typeface="맑은 고딕"/>
                        </a:rPr>
                        <a:t>66,962 </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r>
              <a:tr h="288032">
                <a:tc>
                  <a:txBody>
                    <a:bodyPr/>
                    <a:lstStyle>
                      <a:lvl1pPr marL="0" algn="l" defTabSz="914400" rtl="0" eaLnBrk="1" latinLnBrk="1" hangingPunct="1">
                        <a:defRPr sz="1800" kern="1200">
                          <a:solidFill>
                            <a:schemeClr val="tx1"/>
                          </a:solidFill>
                          <a:latin typeface="맑은 고딕"/>
                        </a:defRPr>
                      </a:lvl1pPr>
                      <a:lvl2pPr marL="457200" algn="l" defTabSz="914400" rtl="0" eaLnBrk="1" latinLnBrk="1" hangingPunct="1">
                        <a:defRPr sz="1800" kern="1200">
                          <a:solidFill>
                            <a:schemeClr val="tx1"/>
                          </a:solidFill>
                          <a:latin typeface="맑은 고딕"/>
                        </a:defRPr>
                      </a:lvl2pPr>
                      <a:lvl3pPr marL="914400" algn="l" defTabSz="914400" rtl="0" eaLnBrk="1" latinLnBrk="1" hangingPunct="1">
                        <a:defRPr sz="1800" kern="1200">
                          <a:solidFill>
                            <a:schemeClr val="tx1"/>
                          </a:solidFill>
                          <a:latin typeface="맑은 고딕"/>
                        </a:defRPr>
                      </a:lvl3pPr>
                      <a:lvl4pPr marL="1371600" algn="l" defTabSz="914400" rtl="0" eaLnBrk="1" latinLnBrk="1" hangingPunct="1">
                        <a:defRPr sz="1800" kern="1200">
                          <a:solidFill>
                            <a:schemeClr val="tx1"/>
                          </a:solidFill>
                          <a:latin typeface="맑은 고딕"/>
                        </a:defRPr>
                      </a:lvl4pPr>
                      <a:lvl5pPr marL="1828800" algn="l" defTabSz="914400" rtl="0" eaLnBrk="1" latinLnBrk="1" hangingPunct="1">
                        <a:defRPr sz="1800" kern="1200">
                          <a:solidFill>
                            <a:schemeClr val="tx1"/>
                          </a:solidFill>
                          <a:latin typeface="맑은 고딕"/>
                        </a:defRPr>
                      </a:lvl5pPr>
                      <a:lvl6pPr marL="2286000" algn="l" defTabSz="914400" rtl="0" eaLnBrk="1" latinLnBrk="1" hangingPunct="1">
                        <a:defRPr sz="1800" kern="1200">
                          <a:solidFill>
                            <a:schemeClr val="tx1"/>
                          </a:solidFill>
                          <a:latin typeface="맑은 고딕"/>
                        </a:defRPr>
                      </a:lvl6pPr>
                      <a:lvl7pPr marL="2743200" algn="l" defTabSz="914400" rtl="0" eaLnBrk="1" latinLnBrk="1" hangingPunct="1">
                        <a:defRPr sz="1800" kern="1200">
                          <a:solidFill>
                            <a:schemeClr val="tx1"/>
                          </a:solidFill>
                          <a:latin typeface="맑은 고딕"/>
                        </a:defRPr>
                      </a:lvl7pPr>
                      <a:lvl8pPr marL="3200400" algn="l" defTabSz="914400" rtl="0" eaLnBrk="1" latinLnBrk="1" hangingPunct="1">
                        <a:defRPr sz="1800" kern="1200">
                          <a:solidFill>
                            <a:schemeClr val="tx1"/>
                          </a:solidFill>
                          <a:latin typeface="맑은 고딕"/>
                        </a:defRPr>
                      </a:lvl8pPr>
                      <a:lvl9pPr marL="3657600" algn="l" defTabSz="914400" rtl="0" eaLnBrk="1" latinLnBrk="1" hangingPunct="1">
                        <a:defRPr sz="1800" kern="1200">
                          <a:solidFill>
                            <a:schemeClr val="tx1"/>
                          </a:solidFill>
                          <a:latin typeface="맑은 고딕"/>
                        </a:defRPr>
                      </a:lvl9pPr>
                    </a:lstStyle>
                    <a:p>
                      <a:pPr algn="r" fontAlgn="ctr"/>
                      <a:r>
                        <a:rPr lang="en-US" altLang="ko-KR" sz="1200" b="1" i="0" u="none" strike="noStrike" dirty="0">
                          <a:solidFill>
                            <a:srgbClr val="000000"/>
                          </a:solidFill>
                          <a:latin typeface="맑은 고딕"/>
                        </a:rPr>
                        <a:t>60,506 </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r>
              <a:tr h="288032">
                <a:tc>
                  <a:txBody>
                    <a:bodyPr/>
                    <a:lstStyle>
                      <a:lvl1pPr marL="0" algn="l" defTabSz="914400" rtl="0" eaLnBrk="1" latinLnBrk="1" hangingPunct="1">
                        <a:defRPr sz="1800" kern="1200">
                          <a:solidFill>
                            <a:schemeClr val="tx1"/>
                          </a:solidFill>
                          <a:latin typeface="맑은 고딕"/>
                        </a:defRPr>
                      </a:lvl1pPr>
                      <a:lvl2pPr marL="457200" algn="l" defTabSz="914400" rtl="0" eaLnBrk="1" latinLnBrk="1" hangingPunct="1">
                        <a:defRPr sz="1800" kern="1200">
                          <a:solidFill>
                            <a:schemeClr val="tx1"/>
                          </a:solidFill>
                          <a:latin typeface="맑은 고딕"/>
                        </a:defRPr>
                      </a:lvl2pPr>
                      <a:lvl3pPr marL="914400" algn="l" defTabSz="914400" rtl="0" eaLnBrk="1" latinLnBrk="1" hangingPunct="1">
                        <a:defRPr sz="1800" kern="1200">
                          <a:solidFill>
                            <a:schemeClr val="tx1"/>
                          </a:solidFill>
                          <a:latin typeface="맑은 고딕"/>
                        </a:defRPr>
                      </a:lvl3pPr>
                      <a:lvl4pPr marL="1371600" algn="l" defTabSz="914400" rtl="0" eaLnBrk="1" latinLnBrk="1" hangingPunct="1">
                        <a:defRPr sz="1800" kern="1200">
                          <a:solidFill>
                            <a:schemeClr val="tx1"/>
                          </a:solidFill>
                          <a:latin typeface="맑은 고딕"/>
                        </a:defRPr>
                      </a:lvl4pPr>
                      <a:lvl5pPr marL="1828800" algn="l" defTabSz="914400" rtl="0" eaLnBrk="1" latinLnBrk="1" hangingPunct="1">
                        <a:defRPr sz="1800" kern="1200">
                          <a:solidFill>
                            <a:schemeClr val="tx1"/>
                          </a:solidFill>
                          <a:latin typeface="맑은 고딕"/>
                        </a:defRPr>
                      </a:lvl5pPr>
                      <a:lvl6pPr marL="2286000" algn="l" defTabSz="914400" rtl="0" eaLnBrk="1" latinLnBrk="1" hangingPunct="1">
                        <a:defRPr sz="1800" kern="1200">
                          <a:solidFill>
                            <a:schemeClr val="tx1"/>
                          </a:solidFill>
                          <a:latin typeface="맑은 고딕"/>
                        </a:defRPr>
                      </a:lvl6pPr>
                      <a:lvl7pPr marL="2743200" algn="l" defTabSz="914400" rtl="0" eaLnBrk="1" latinLnBrk="1" hangingPunct="1">
                        <a:defRPr sz="1800" kern="1200">
                          <a:solidFill>
                            <a:schemeClr val="tx1"/>
                          </a:solidFill>
                          <a:latin typeface="맑은 고딕"/>
                        </a:defRPr>
                      </a:lvl7pPr>
                      <a:lvl8pPr marL="3200400" algn="l" defTabSz="914400" rtl="0" eaLnBrk="1" latinLnBrk="1" hangingPunct="1">
                        <a:defRPr sz="1800" kern="1200">
                          <a:solidFill>
                            <a:schemeClr val="tx1"/>
                          </a:solidFill>
                          <a:latin typeface="맑은 고딕"/>
                        </a:defRPr>
                      </a:lvl8pPr>
                      <a:lvl9pPr marL="3657600" algn="l" defTabSz="914400" rtl="0" eaLnBrk="1" latinLnBrk="1" hangingPunct="1">
                        <a:defRPr sz="1800" kern="1200">
                          <a:solidFill>
                            <a:schemeClr val="tx1"/>
                          </a:solidFill>
                          <a:latin typeface="맑은 고딕"/>
                        </a:defRPr>
                      </a:lvl9pPr>
                    </a:lstStyle>
                    <a:p>
                      <a:pPr algn="r" fontAlgn="ctr"/>
                      <a:r>
                        <a:rPr lang="en-US" altLang="ko-KR" sz="1200" b="1" i="0" u="none" strike="noStrike" dirty="0">
                          <a:solidFill>
                            <a:srgbClr val="000000"/>
                          </a:solidFill>
                          <a:latin typeface="맑은 고딕"/>
                        </a:rPr>
                        <a:t>56,019 </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r>
              <a:tr h="288032">
                <a:tc>
                  <a:txBody>
                    <a:bodyPr/>
                    <a:lstStyle>
                      <a:lvl1pPr marL="0" algn="l" defTabSz="914400" rtl="0" eaLnBrk="1" latinLnBrk="1" hangingPunct="1">
                        <a:defRPr sz="1800" kern="1200">
                          <a:solidFill>
                            <a:schemeClr val="tx1"/>
                          </a:solidFill>
                          <a:latin typeface="맑은 고딕"/>
                        </a:defRPr>
                      </a:lvl1pPr>
                      <a:lvl2pPr marL="457200" algn="l" defTabSz="914400" rtl="0" eaLnBrk="1" latinLnBrk="1" hangingPunct="1">
                        <a:defRPr sz="1800" kern="1200">
                          <a:solidFill>
                            <a:schemeClr val="tx1"/>
                          </a:solidFill>
                          <a:latin typeface="맑은 고딕"/>
                        </a:defRPr>
                      </a:lvl2pPr>
                      <a:lvl3pPr marL="914400" algn="l" defTabSz="914400" rtl="0" eaLnBrk="1" latinLnBrk="1" hangingPunct="1">
                        <a:defRPr sz="1800" kern="1200">
                          <a:solidFill>
                            <a:schemeClr val="tx1"/>
                          </a:solidFill>
                          <a:latin typeface="맑은 고딕"/>
                        </a:defRPr>
                      </a:lvl3pPr>
                      <a:lvl4pPr marL="1371600" algn="l" defTabSz="914400" rtl="0" eaLnBrk="1" latinLnBrk="1" hangingPunct="1">
                        <a:defRPr sz="1800" kern="1200">
                          <a:solidFill>
                            <a:schemeClr val="tx1"/>
                          </a:solidFill>
                          <a:latin typeface="맑은 고딕"/>
                        </a:defRPr>
                      </a:lvl4pPr>
                      <a:lvl5pPr marL="1828800" algn="l" defTabSz="914400" rtl="0" eaLnBrk="1" latinLnBrk="1" hangingPunct="1">
                        <a:defRPr sz="1800" kern="1200">
                          <a:solidFill>
                            <a:schemeClr val="tx1"/>
                          </a:solidFill>
                          <a:latin typeface="맑은 고딕"/>
                        </a:defRPr>
                      </a:lvl5pPr>
                      <a:lvl6pPr marL="2286000" algn="l" defTabSz="914400" rtl="0" eaLnBrk="1" latinLnBrk="1" hangingPunct="1">
                        <a:defRPr sz="1800" kern="1200">
                          <a:solidFill>
                            <a:schemeClr val="tx1"/>
                          </a:solidFill>
                          <a:latin typeface="맑은 고딕"/>
                        </a:defRPr>
                      </a:lvl6pPr>
                      <a:lvl7pPr marL="2743200" algn="l" defTabSz="914400" rtl="0" eaLnBrk="1" latinLnBrk="1" hangingPunct="1">
                        <a:defRPr sz="1800" kern="1200">
                          <a:solidFill>
                            <a:schemeClr val="tx1"/>
                          </a:solidFill>
                          <a:latin typeface="맑은 고딕"/>
                        </a:defRPr>
                      </a:lvl7pPr>
                      <a:lvl8pPr marL="3200400" algn="l" defTabSz="914400" rtl="0" eaLnBrk="1" latinLnBrk="1" hangingPunct="1">
                        <a:defRPr sz="1800" kern="1200">
                          <a:solidFill>
                            <a:schemeClr val="tx1"/>
                          </a:solidFill>
                          <a:latin typeface="맑은 고딕"/>
                        </a:defRPr>
                      </a:lvl8pPr>
                      <a:lvl9pPr marL="3657600" algn="l" defTabSz="914400" rtl="0" eaLnBrk="1" latinLnBrk="1" hangingPunct="1">
                        <a:defRPr sz="1800" kern="1200">
                          <a:solidFill>
                            <a:schemeClr val="tx1"/>
                          </a:solidFill>
                          <a:latin typeface="맑은 고딕"/>
                        </a:defRPr>
                      </a:lvl9pPr>
                    </a:lstStyle>
                    <a:p>
                      <a:pPr algn="r" fontAlgn="ctr"/>
                      <a:r>
                        <a:rPr lang="en-US" altLang="ko-KR" sz="1200" b="1" i="0" u="none" strike="noStrike" dirty="0">
                          <a:solidFill>
                            <a:srgbClr val="000000"/>
                          </a:solidFill>
                          <a:latin typeface="맑은 고딕"/>
                        </a:rPr>
                        <a:t>51,558 </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r>
              <a:tr h="288032">
                <a:tc>
                  <a:txBody>
                    <a:bodyPr/>
                    <a:lstStyle>
                      <a:lvl1pPr marL="0" algn="l" defTabSz="914400" rtl="0" eaLnBrk="1" latinLnBrk="1" hangingPunct="1">
                        <a:defRPr sz="1800" kern="1200">
                          <a:solidFill>
                            <a:schemeClr val="tx1"/>
                          </a:solidFill>
                          <a:latin typeface="맑은 고딕"/>
                        </a:defRPr>
                      </a:lvl1pPr>
                      <a:lvl2pPr marL="457200" algn="l" defTabSz="914400" rtl="0" eaLnBrk="1" latinLnBrk="1" hangingPunct="1">
                        <a:defRPr sz="1800" kern="1200">
                          <a:solidFill>
                            <a:schemeClr val="tx1"/>
                          </a:solidFill>
                          <a:latin typeface="맑은 고딕"/>
                        </a:defRPr>
                      </a:lvl2pPr>
                      <a:lvl3pPr marL="914400" algn="l" defTabSz="914400" rtl="0" eaLnBrk="1" latinLnBrk="1" hangingPunct="1">
                        <a:defRPr sz="1800" kern="1200">
                          <a:solidFill>
                            <a:schemeClr val="tx1"/>
                          </a:solidFill>
                          <a:latin typeface="맑은 고딕"/>
                        </a:defRPr>
                      </a:lvl3pPr>
                      <a:lvl4pPr marL="1371600" algn="l" defTabSz="914400" rtl="0" eaLnBrk="1" latinLnBrk="1" hangingPunct="1">
                        <a:defRPr sz="1800" kern="1200">
                          <a:solidFill>
                            <a:schemeClr val="tx1"/>
                          </a:solidFill>
                          <a:latin typeface="맑은 고딕"/>
                        </a:defRPr>
                      </a:lvl4pPr>
                      <a:lvl5pPr marL="1828800" algn="l" defTabSz="914400" rtl="0" eaLnBrk="1" latinLnBrk="1" hangingPunct="1">
                        <a:defRPr sz="1800" kern="1200">
                          <a:solidFill>
                            <a:schemeClr val="tx1"/>
                          </a:solidFill>
                          <a:latin typeface="맑은 고딕"/>
                        </a:defRPr>
                      </a:lvl5pPr>
                      <a:lvl6pPr marL="2286000" algn="l" defTabSz="914400" rtl="0" eaLnBrk="1" latinLnBrk="1" hangingPunct="1">
                        <a:defRPr sz="1800" kern="1200">
                          <a:solidFill>
                            <a:schemeClr val="tx1"/>
                          </a:solidFill>
                          <a:latin typeface="맑은 고딕"/>
                        </a:defRPr>
                      </a:lvl6pPr>
                      <a:lvl7pPr marL="2743200" algn="l" defTabSz="914400" rtl="0" eaLnBrk="1" latinLnBrk="1" hangingPunct="1">
                        <a:defRPr sz="1800" kern="1200">
                          <a:solidFill>
                            <a:schemeClr val="tx1"/>
                          </a:solidFill>
                          <a:latin typeface="맑은 고딕"/>
                        </a:defRPr>
                      </a:lvl7pPr>
                      <a:lvl8pPr marL="3200400" algn="l" defTabSz="914400" rtl="0" eaLnBrk="1" latinLnBrk="1" hangingPunct="1">
                        <a:defRPr sz="1800" kern="1200">
                          <a:solidFill>
                            <a:schemeClr val="tx1"/>
                          </a:solidFill>
                          <a:latin typeface="맑은 고딕"/>
                        </a:defRPr>
                      </a:lvl8pPr>
                      <a:lvl9pPr marL="3657600" algn="l" defTabSz="914400" rtl="0" eaLnBrk="1" latinLnBrk="1" hangingPunct="1">
                        <a:defRPr sz="1800" kern="1200">
                          <a:solidFill>
                            <a:schemeClr val="tx1"/>
                          </a:solidFill>
                          <a:latin typeface="맑은 고딕"/>
                        </a:defRPr>
                      </a:lvl9pPr>
                    </a:lstStyle>
                    <a:p>
                      <a:pPr algn="r" fontAlgn="ctr"/>
                      <a:r>
                        <a:rPr lang="en-US" altLang="ko-KR" sz="1200" b="1" i="0" u="none" strike="noStrike" dirty="0">
                          <a:solidFill>
                            <a:srgbClr val="000000"/>
                          </a:solidFill>
                          <a:latin typeface="맑은 고딕"/>
                        </a:rPr>
                        <a:t>48,393 </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r>
              <a:tr h="288032">
                <a:tc>
                  <a:txBody>
                    <a:bodyPr/>
                    <a:lstStyle>
                      <a:lvl1pPr marL="0" algn="l" defTabSz="914400" rtl="0" eaLnBrk="1" latinLnBrk="1" hangingPunct="1">
                        <a:defRPr sz="1800" kern="1200">
                          <a:solidFill>
                            <a:schemeClr val="tx1"/>
                          </a:solidFill>
                          <a:latin typeface="맑은 고딕"/>
                        </a:defRPr>
                      </a:lvl1pPr>
                      <a:lvl2pPr marL="457200" algn="l" defTabSz="914400" rtl="0" eaLnBrk="1" latinLnBrk="1" hangingPunct="1">
                        <a:defRPr sz="1800" kern="1200">
                          <a:solidFill>
                            <a:schemeClr val="tx1"/>
                          </a:solidFill>
                          <a:latin typeface="맑은 고딕"/>
                        </a:defRPr>
                      </a:lvl2pPr>
                      <a:lvl3pPr marL="914400" algn="l" defTabSz="914400" rtl="0" eaLnBrk="1" latinLnBrk="1" hangingPunct="1">
                        <a:defRPr sz="1800" kern="1200">
                          <a:solidFill>
                            <a:schemeClr val="tx1"/>
                          </a:solidFill>
                          <a:latin typeface="맑은 고딕"/>
                        </a:defRPr>
                      </a:lvl3pPr>
                      <a:lvl4pPr marL="1371600" algn="l" defTabSz="914400" rtl="0" eaLnBrk="1" latinLnBrk="1" hangingPunct="1">
                        <a:defRPr sz="1800" kern="1200">
                          <a:solidFill>
                            <a:schemeClr val="tx1"/>
                          </a:solidFill>
                          <a:latin typeface="맑은 고딕"/>
                        </a:defRPr>
                      </a:lvl4pPr>
                      <a:lvl5pPr marL="1828800" algn="l" defTabSz="914400" rtl="0" eaLnBrk="1" latinLnBrk="1" hangingPunct="1">
                        <a:defRPr sz="1800" kern="1200">
                          <a:solidFill>
                            <a:schemeClr val="tx1"/>
                          </a:solidFill>
                          <a:latin typeface="맑은 고딕"/>
                        </a:defRPr>
                      </a:lvl5pPr>
                      <a:lvl6pPr marL="2286000" algn="l" defTabSz="914400" rtl="0" eaLnBrk="1" latinLnBrk="1" hangingPunct="1">
                        <a:defRPr sz="1800" kern="1200">
                          <a:solidFill>
                            <a:schemeClr val="tx1"/>
                          </a:solidFill>
                          <a:latin typeface="맑은 고딕"/>
                        </a:defRPr>
                      </a:lvl6pPr>
                      <a:lvl7pPr marL="2743200" algn="l" defTabSz="914400" rtl="0" eaLnBrk="1" latinLnBrk="1" hangingPunct="1">
                        <a:defRPr sz="1800" kern="1200">
                          <a:solidFill>
                            <a:schemeClr val="tx1"/>
                          </a:solidFill>
                          <a:latin typeface="맑은 고딕"/>
                        </a:defRPr>
                      </a:lvl7pPr>
                      <a:lvl8pPr marL="3200400" algn="l" defTabSz="914400" rtl="0" eaLnBrk="1" latinLnBrk="1" hangingPunct="1">
                        <a:defRPr sz="1800" kern="1200">
                          <a:solidFill>
                            <a:schemeClr val="tx1"/>
                          </a:solidFill>
                          <a:latin typeface="맑은 고딕"/>
                        </a:defRPr>
                      </a:lvl8pPr>
                      <a:lvl9pPr marL="3657600" algn="l" defTabSz="914400" rtl="0" eaLnBrk="1" latinLnBrk="1" hangingPunct="1">
                        <a:defRPr sz="1800" kern="1200">
                          <a:solidFill>
                            <a:schemeClr val="tx1"/>
                          </a:solidFill>
                          <a:latin typeface="맑은 고딕"/>
                        </a:defRPr>
                      </a:lvl9pPr>
                    </a:lstStyle>
                    <a:p>
                      <a:pPr algn="r" fontAlgn="ctr"/>
                      <a:r>
                        <a:rPr lang="en-US" altLang="ko-KR" sz="1200" b="1" i="0" u="none" strike="noStrike" dirty="0">
                          <a:solidFill>
                            <a:srgbClr val="000000"/>
                          </a:solidFill>
                          <a:latin typeface="맑은 고딕"/>
                        </a:rPr>
                        <a:t>43,756 </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r>
              <a:tr h="288032">
                <a:tc>
                  <a:txBody>
                    <a:bodyPr/>
                    <a:lstStyle>
                      <a:lvl1pPr marL="0" algn="l" defTabSz="914400" rtl="0" eaLnBrk="1" latinLnBrk="1" hangingPunct="1">
                        <a:defRPr sz="1800" kern="1200">
                          <a:solidFill>
                            <a:schemeClr val="tx1"/>
                          </a:solidFill>
                          <a:latin typeface="맑은 고딕"/>
                        </a:defRPr>
                      </a:lvl1pPr>
                      <a:lvl2pPr marL="457200" algn="l" defTabSz="914400" rtl="0" eaLnBrk="1" latinLnBrk="1" hangingPunct="1">
                        <a:defRPr sz="1800" kern="1200">
                          <a:solidFill>
                            <a:schemeClr val="tx1"/>
                          </a:solidFill>
                          <a:latin typeface="맑은 고딕"/>
                        </a:defRPr>
                      </a:lvl2pPr>
                      <a:lvl3pPr marL="914400" algn="l" defTabSz="914400" rtl="0" eaLnBrk="1" latinLnBrk="1" hangingPunct="1">
                        <a:defRPr sz="1800" kern="1200">
                          <a:solidFill>
                            <a:schemeClr val="tx1"/>
                          </a:solidFill>
                          <a:latin typeface="맑은 고딕"/>
                        </a:defRPr>
                      </a:lvl3pPr>
                      <a:lvl4pPr marL="1371600" algn="l" defTabSz="914400" rtl="0" eaLnBrk="1" latinLnBrk="1" hangingPunct="1">
                        <a:defRPr sz="1800" kern="1200">
                          <a:solidFill>
                            <a:schemeClr val="tx1"/>
                          </a:solidFill>
                          <a:latin typeface="맑은 고딕"/>
                        </a:defRPr>
                      </a:lvl4pPr>
                      <a:lvl5pPr marL="1828800" algn="l" defTabSz="914400" rtl="0" eaLnBrk="1" latinLnBrk="1" hangingPunct="1">
                        <a:defRPr sz="1800" kern="1200">
                          <a:solidFill>
                            <a:schemeClr val="tx1"/>
                          </a:solidFill>
                          <a:latin typeface="맑은 고딕"/>
                        </a:defRPr>
                      </a:lvl5pPr>
                      <a:lvl6pPr marL="2286000" algn="l" defTabSz="914400" rtl="0" eaLnBrk="1" latinLnBrk="1" hangingPunct="1">
                        <a:defRPr sz="1800" kern="1200">
                          <a:solidFill>
                            <a:schemeClr val="tx1"/>
                          </a:solidFill>
                          <a:latin typeface="맑은 고딕"/>
                        </a:defRPr>
                      </a:lvl6pPr>
                      <a:lvl7pPr marL="2743200" algn="l" defTabSz="914400" rtl="0" eaLnBrk="1" latinLnBrk="1" hangingPunct="1">
                        <a:defRPr sz="1800" kern="1200">
                          <a:solidFill>
                            <a:schemeClr val="tx1"/>
                          </a:solidFill>
                          <a:latin typeface="맑은 고딕"/>
                        </a:defRPr>
                      </a:lvl7pPr>
                      <a:lvl8pPr marL="3200400" algn="l" defTabSz="914400" rtl="0" eaLnBrk="1" latinLnBrk="1" hangingPunct="1">
                        <a:defRPr sz="1800" kern="1200">
                          <a:solidFill>
                            <a:schemeClr val="tx1"/>
                          </a:solidFill>
                          <a:latin typeface="맑은 고딕"/>
                        </a:defRPr>
                      </a:lvl8pPr>
                      <a:lvl9pPr marL="3657600" algn="l" defTabSz="914400" rtl="0" eaLnBrk="1" latinLnBrk="1" hangingPunct="1">
                        <a:defRPr sz="1800" kern="1200">
                          <a:solidFill>
                            <a:schemeClr val="tx1"/>
                          </a:solidFill>
                          <a:latin typeface="맑은 고딕"/>
                        </a:defRPr>
                      </a:lvl9pPr>
                    </a:lstStyle>
                    <a:p>
                      <a:pPr algn="r" fontAlgn="ctr"/>
                      <a:r>
                        <a:rPr lang="en-US" altLang="ko-KR" sz="1200" b="1" i="0" u="none" strike="noStrike" dirty="0">
                          <a:solidFill>
                            <a:srgbClr val="000000"/>
                          </a:solidFill>
                          <a:latin typeface="맑은 고딕"/>
                        </a:rPr>
                        <a:t>43,438 </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r>
            </a:tbl>
          </a:graphicData>
        </a:graphic>
      </p:graphicFrame>
      <p:graphicFrame>
        <p:nvGraphicFramePr>
          <p:cNvPr id="53" name="표 52"/>
          <p:cNvGraphicFramePr>
            <a:graphicFrameLocks noGrp="1"/>
          </p:cNvGraphicFramePr>
          <p:nvPr>
            <p:extLst>
              <p:ext uri="{D42A27DB-BD31-4B8C-83A1-F6EECF244321}">
                <p14:modId xmlns:p14="http://schemas.microsoft.com/office/powerpoint/2010/main" val="3603474914"/>
              </p:ext>
            </p:extLst>
          </p:nvPr>
        </p:nvGraphicFramePr>
        <p:xfrm>
          <a:off x="448072" y="1761744"/>
          <a:ext cx="685800" cy="3456384"/>
        </p:xfrm>
        <a:graphic>
          <a:graphicData uri="http://schemas.openxmlformats.org/drawingml/2006/table">
            <a:tbl>
              <a:tblPr/>
              <a:tblGrid>
                <a:gridCol w="685800"/>
              </a:tblGrid>
              <a:tr h="288032">
                <a:tc>
                  <a:txBody>
                    <a:bodyPr/>
                    <a:lstStyle>
                      <a:lvl1pPr marL="0" algn="l" defTabSz="914400" rtl="0" eaLnBrk="1" latinLnBrk="1" hangingPunct="1">
                        <a:defRPr sz="1800" kern="1200">
                          <a:solidFill>
                            <a:schemeClr val="tx1"/>
                          </a:solidFill>
                          <a:latin typeface="맑은 고딕"/>
                        </a:defRPr>
                      </a:lvl1pPr>
                      <a:lvl2pPr marL="457200" algn="l" defTabSz="914400" rtl="0" eaLnBrk="1" latinLnBrk="1" hangingPunct="1">
                        <a:defRPr sz="1800" kern="1200">
                          <a:solidFill>
                            <a:schemeClr val="tx1"/>
                          </a:solidFill>
                          <a:latin typeface="맑은 고딕"/>
                        </a:defRPr>
                      </a:lvl2pPr>
                      <a:lvl3pPr marL="914400" algn="l" defTabSz="914400" rtl="0" eaLnBrk="1" latinLnBrk="1" hangingPunct="1">
                        <a:defRPr sz="1800" kern="1200">
                          <a:solidFill>
                            <a:schemeClr val="tx1"/>
                          </a:solidFill>
                          <a:latin typeface="맑은 고딕"/>
                        </a:defRPr>
                      </a:lvl3pPr>
                      <a:lvl4pPr marL="1371600" algn="l" defTabSz="914400" rtl="0" eaLnBrk="1" latinLnBrk="1" hangingPunct="1">
                        <a:defRPr sz="1800" kern="1200">
                          <a:solidFill>
                            <a:schemeClr val="tx1"/>
                          </a:solidFill>
                          <a:latin typeface="맑은 고딕"/>
                        </a:defRPr>
                      </a:lvl4pPr>
                      <a:lvl5pPr marL="1828800" algn="l" defTabSz="914400" rtl="0" eaLnBrk="1" latinLnBrk="1" hangingPunct="1">
                        <a:defRPr sz="1800" kern="1200">
                          <a:solidFill>
                            <a:schemeClr val="tx1"/>
                          </a:solidFill>
                          <a:latin typeface="맑은 고딕"/>
                        </a:defRPr>
                      </a:lvl5pPr>
                      <a:lvl6pPr marL="2286000" algn="l" defTabSz="914400" rtl="0" eaLnBrk="1" latinLnBrk="1" hangingPunct="1">
                        <a:defRPr sz="1800" kern="1200">
                          <a:solidFill>
                            <a:schemeClr val="tx1"/>
                          </a:solidFill>
                          <a:latin typeface="맑은 고딕"/>
                        </a:defRPr>
                      </a:lvl6pPr>
                      <a:lvl7pPr marL="2743200" algn="l" defTabSz="914400" rtl="0" eaLnBrk="1" latinLnBrk="1" hangingPunct="1">
                        <a:defRPr sz="1800" kern="1200">
                          <a:solidFill>
                            <a:schemeClr val="tx1"/>
                          </a:solidFill>
                          <a:latin typeface="맑은 고딕"/>
                        </a:defRPr>
                      </a:lvl7pPr>
                      <a:lvl8pPr marL="3200400" algn="l" defTabSz="914400" rtl="0" eaLnBrk="1" latinLnBrk="1" hangingPunct="1">
                        <a:defRPr sz="1800" kern="1200">
                          <a:solidFill>
                            <a:schemeClr val="tx1"/>
                          </a:solidFill>
                          <a:latin typeface="맑은 고딕"/>
                        </a:defRPr>
                      </a:lvl8pPr>
                      <a:lvl9pPr marL="3657600" algn="l" defTabSz="914400" rtl="0" eaLnBrk="1" latinLnBrk="1" hangingPunct="1">
                        <a:defRPr sz="1800" kern="1200">
                          <a:solidFill>
                            <a:schemeClr val="tx1"/>
                          </a:solidFill>
                          <a:latin typeface="맑은 고딕"/>
                        </a:defRPr>
                      </a:lvl9pPr>
                    </a:lstStyle>
                    <a:p>
                      <a:pPr algn="r" fontAlgn="ctr"/>
                      <a:r>
                        <a:rPr lang="en-US" altLang="ko-KR" sz="1200" b="1" i="0" u="none" strike="noStrike" dirty="0">
                          <a:solidFill>
                            <a:srgbClr val="000000"/>
                          </a:solidFill>
                          <a:latin typeface="맑은 고딕"/>
                        </a:rPr>
                        <a:t>103,014 </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r>
              <a:tr h="288032">
                <a:tc>
                  <a:txBody>
                    <a:bodyPr/>
                    <a:lstStyle>
                      <a:lvl1pPr marL="0" algn="l" defTabSz="914400" rtl="0" eaLnBrk="1" latinLnBrk="1" hangingPunct="1">
                        <a:defRPr sz="1800" kern="1200">
                          <a:solidFill>
                            <a:schemeClr val="tx1"/>
                          </a:solidFill>
                          <a:latin typeface="맑은 고딕"/>
                        </a:defRPr>
                      </a:lvl1pPr>
                      <a:lvl2pPr marL="457200" algn="l" defTabSz="914400" rtl="0" eaLnBrk="1" latinLnBrk="1" hangingPunct="1">
                        <a:defRPr sz="1800" kern="1200">
                          <a:solidFill>
                            <a:schemeClr val="tx1"/>
                          </a:solidFill>
                          <a:latin typeface="맑은 고딕"/>
                        </a:defRPr>
                      </a:lvl2pPr>
                      <a:lvl3pPr marL="914400" algn="l" defTabSz="914400" rtl="0" eaLnBrk="1" latinLnBrk="1" hangingPunct="1">
                        <a:defRPr sz="1800" kern="1200">
                          <a:solidFill>
                            <a:schemeClr val="tx1"/>
                          </a:solidFill>
                          <a:latin typeface="맑은 고딕"/>
                        </a:defRPr>
                      </a:lvl3pPr>
                      <a:lvl4pPr marL="1371600" algn="l" defTabSz="914400" rtl="0" eaLnBrk="1" latinLnBrk="1" hangingPunct="1">
                        <a:defRPr sz="1800" kern="1200">
                          <a:solidFill>
                            <a:schemeClr val="tx1"/>
                          </a:solidFill>
                          <a:latin typeface="맑은 고딕"/>
                        </a:defRPr>
                      </a:lvl4pPr>
                      <a:lvl5pPr marL="1828800" algn="l" defTabSz="914400" rtl="0" eaLnBrk="1" latinLnBrk="1" hangingPunct="1">
                        <a:defRPr sz="1800" kern="1200">
                          <a:solidFill>
                            <a:schemeClr val="tx1"/>
                          </a:solidFill>
                          <a:latin typeface="맑은 고딕"/>
                        </a:defRPr>
                      </a:lvl5pPr>
                      <a:lvl6pPr marL="2286000" algn="l" defTabSz="914400" rtl="0" eaLnBrk="1" latinLnBrk="1" hangingPunct="1">
                        <a:defRPr sz="1800" kern="1200">
                          <a:solidFill>
                            <a:schemeClr val="tx1"/>
                          </a:solidFill>
                          <a:latin typeface="맑은 고딕"/>
                        </a:defRPr>
                      </a:lvl6pPr>
                      <a:lvl7pPr marL="2743200" algn="l" defTabSz="914400" rtl="0" eaLnBrk="1" latinLnBrk="1" hangingPunct="1">
                        <a:defRPr sz="1800" kern="1200">
                          <a:solidFill>
                            <a:schemeClr val="tx1"/>
                          </a:solidFill>
                          <a:latin typeface="맑은 고딕"/>
                        </a:defRPr>
                      </a:lvl7pPr>
                      <a:lvl8pPr marL="3200400" algn="l" defTabSz="914400" rtl="0" eaLnBrk="1" latinLnBrk="1" hangingPunct="1">
                        <a:defRPr sz="1800" kern="1200">
                          <a:solidFill>
                            <a:schemeClr val="tx1"/>
                          </a:solidFill>
                          <a:latin typeface="맑은 고딕"/>
                        </a:defRPr>
                      </a:lvl8pPr>
                      <a:lvl9pPr marL="3657600" algn="l" defTabSz="914400" rtl="0" eaLnBrk="1" latinLnBrk="1" hangingPunct="1">
                        <a:defRPr sz="1800" kern="1200">
                          <a:solidFill>
                            <a:schemeClr val="tx1"/>
                          </a:solidFill>
                          <a:latin typeface="맑은 고딕"/>
                        </a:defRPr>
                      </a:lvl9pPr>
                    </a:lstStyle>
                    <a:p>
                      <a:pPr algn="r" fontAlgn="ctr"/>
                      <a:r>
                        <a:rPr lang="en-US" altLang="ko-KR" sz="1200" b="1" i="0" u="none" strike="noStrike" dirty="0">
                          <a:solidFill>
                            <a:srgbClr val="000000"/>
                          </a:solidFill>
                          <a:latin typeface="맑은 고딕"/>
                        </a:rPr>
                        <a:t>100,086 </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r>
              <a:tr h="288032">
                <a:tc>
                  <a:txBody>
                    <a:bodyPr/>
                    <a:lstStyle>
                      <a:lvl1pPr marL="0" algn="l" defTabSz="914400" rtl="0" eaLnBrk="1" latinLnBrk="1" hangingPunct="1">
                        <a:defRPr sz="1800" kern="1200">
                          <a:solidFill>
                            <a:schemeClr val="tx1"/>
                          </a:solidFill>
                          <a:latin typeface="맑은 고딕"/>
                        </a:defRPr>
                      </a:lvl1pPr>
                      <a:lvl2pPr marL="457200" algn="l" defTabSz="914400" rtl="0" eaLnBrk="1" latinLnBrk="1" hangingPunct="1">
                        <a:defRPr sz="1800" kern="1200">
                          <a:solidFill>
                            <a:schemeClr val="tx1"/>
                          </a:solidFill>
                          <a:latin typeface="맑은 고딕"/>
                        </a:defRPr>
                      </a:lvl2pPr>
                      <a:lvl3pPr marL="914400" algn="l" defTabSz="914400" rtl="0" eaLnBrk="1" latinLnBrk="1" hangingPunct="1">
                        <a:defRPr sz="1800" kern="1200">
                          <a:solidFill>
                            <a:schemeClr val="tx1"/>
                          </a:solidFill>
                          <a:latin typeface="맑은 고딕"/>
                        </a:defRPr>
                      </a:lvl3pPr>
                      <a:lvl4pPr marL="1371600" algn="l" defTabSz="914400" rtl="0" eaLnBrk="1" latinLnBrk="1" hangingPunct="1">
                        <a:defRPr sz="1800" kern="1200">
                          <a:solidFill>
                            <a:schemeClr val="tx1"/>
                          </a:solidFill>
                          <a:latin typeface="맑은 고딕"/>
                        </a:defRPr>
                      </a:lvl4pPr>
                      <a:lvl5pPr marL="1828800" algn="l" defTabSz="914400" rtl="0" eaLnBrk="1" latinLnBrk="1" hangingPunct="1">
                        <a:defRPr sz="1800" kern="1200">
                          <a:solidFill>
                            <a:schemeClr val="tx1"/>
                          </a:solidFill>
                          <a:latin typeface="맑은 고딕"/>
                        </a:defRPr>
                      </a:lvl5pPr>
                      <a:lvl6pPr marL="2286000" algn="l" defTabSz="914400" rtl="0" eaLnBrk="1" latinLnBrk="1" hangingPunct="1">
                        <a:defRPr sz="1800" kern="1200">
                          <a:solidFill>
                            <a:schemeClr val="tx1"/>
                          </a:solidFill>
                          <a:latin typeface="맑은 고딕"/>
                        </a:defRPr>
                      </a:lvl6pPr>
                      <a:lvl7pPr marL="2743200" algn="l" defTabSz="914400" rtl="0" eaLnBrk="1" latinLnBrk="1" hangingPunct="1">
                        <a:defRPr sz="1800" kern="1200">
                          <a:solidFill>
                            <a:schemeClr val="tx1"/>
                          </a:solidFill>
                          <a:latin typeface="맑은 고딕"/>
                        </a:defRPr>
                      </a:lvl7pPr>
                      <a:lvl8pPr marL="3200400" algn="l" defTabSz="914400" rtl="0" eaLnBrk="1" latinLnBrk="1" hangingPunct="1">
                        <a:defRPr sz="1800" kern="1200">
                          <a:solidFill>
                            <a:schemeClr val="tx1"/>
                          </a:solidFill>
                          <a:latin typeface="맑은 고딕"/>
                        </a:defRPr>
                      </a:lvl8pPr>
                      <a:lvl9pPr marL="3657600" algn="l" defTabSz="914400" rtl="0" eaLnBrk="1" latinLnBrk="1" hangingPunct="1">
                        <a:defRPr sz="1800" kern="1200">
                          <a:solidFill>
                            <a:schemeClr val="tx1"/>
                          </a:solidFill>
                          <a:latin typeface="맑은 고딕"/>
                        </a:defRPr>
                      </a:lvl9pPr>
                    </a:lstStyle>
                    <a:p>
                      <a:pPr algn="r" fontAlgn="ctr"/>
                      <a:r>
                        <a:rPr lang="en-US" altLang="ko-KR" sz="1200" b="1" i="0" u="none" strike="noStrike" dirty="0">
                          <a:solidFill>
                            <a:srgbClr val="000000"/>
                          </a:solidFill>
                          <a:latin typeface="맑은 고딕"/>
                        </a:rPr>
                        <a:t>94,187 </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r>
              <a:tr h="288032">
                <a:tc>
                  <a:txBody>
                    <a:bodyPr/>
                    <a:lstStyle>
                      <a:lvl1pPr marL="0" algn="l" defTabSz="914400" rtl="0" eaLnBrk="1" latinLnBrk="1" hangingPunct="1">
                        <a:defRPr sz="1800" kern="1200">
                          <a:solidFill>
                            <a:schemeClr val="tx1"/>
                          </a:solidFill>
                          <a:latin typeface="맑은 고딕"/>
                        </a:defRPr>
                      </a:lvl1pPr>
                      <a:lvl2pPr marL="457200" algn="l" defTabSz="914400" rtl="0" eaLnBrk="1" latinLnBrk="1" hangingPunct="1">
                        <a:defRPr sz="1800" kern="1200">
                          <a:solidFill>
                            <a:schemeClr val="tx1"/>
                          </a:solidFill>
                          <a:latin typeface="맑은 고딕"/>
                        </a:defRPr>
                      </a:lvl2pPr>
                      <a:lvl3pPr marL="914400" algn="l" defTabSz="914400" rtl="0" eaLnBrk="1" latinLnBrk="1" hangingPunct="1">
                        <a:defRPr sz="1800" kern="1200">
                          <a:solidFill>
                            <a:schemeClr val="tx1"/>
                          </a:solidFill>
                          <a:latin typeface="맑은 고딕"/>
                        </a:defRPr>
                      </a:lvl3pPr>
                      <a:lvl4pPr marL="1371600" algn="l" defTabSz="914400" rtl="0" eaLnBrk="1" latinLnBrk="1" hangingPunct="1">
                        <a:defRPr sz="1800" kern="1200">
                          <a:solidFill>
                            <a:schemeClr val="tx1"/>
                          </a:solidFill>
                          <a:latin typeface="맑은 고딕"/>
                        </a:defRPr>
                      </a:lvl4pPr>
                      <a:lvl5pPr marL="1828800" algn="l" defTabSz="914400" rtl="0" eaLnBrk="1" latinLnBrk="1" hangingPunct="1">
                        <a:defRPr sz="1800" kern="1200">
                          <a:solidFill>
                            <a:schemeClr val="tx1"/>
                          </a:solidFill>
                          <a:latin typeface="맑은 고딕"/>
                        </a:defRPr>
                      </a:lvl5pPr>
                      <a:lvl6pPr marL="2286000" algn="l" defTabSz="914400" rtl="0" eaLnBrk="1" latinLnBrk="1" hangingPunct="1">
                        <a:defRPr sz="1800" kern="1200">
                          <a:solidFill>
                            <a:schemeClr val="tx1"/>
                          </a:solidFill>
                          <a:latin typeface="맑은 고딕"/>
                        </a:defRPr>
                      </a:lvl6pPr>
                      <a:lvl7pPr marL="2743200" algn="l" defTabSz="914400" rtl="0" eaLnBrk="1" latinLnBrk="1" hangingPunct="1">
                        <a:defRPr sz="1800" kern="1200">
                          <a:solidFill>
                            <a:schemeClr val="tx1"/>
                          </a:solidFill>
                          <a:latin typeface="맑은 고딕"/>
                        </a:defRPr>
                      </a:lvl7pPr>
                      <a:lvl8pPr marL="3200400" algn="l" defTabSz="914400" rtl="0" eaLnBrk="1" latinLnBrk="1" hangingPunct="1">
                        <a:defRPr sz="1800" kern="1200">
                          <a:solidFill>
                            <a:schemeClr val="tx1"/>
                          </a:solidFill>
                          <a:latin typeface="맑은 고딕"/>
                        </a:defRPr>
                      </a:lvl8pPr>
                      <a:lvl9pPr marL="3657600" algn="l" defTabSz="914400" rtl="0" eaLnBrk="1" latinLnBrk="1" hangingPunct="1">
                        <a:defRPr sz="1800" kern="1200">
                          <a:solidFill>
                            <a:schemeClr val="tx1"/>
                          </a:solidFill>
                          <a:latin typeface="맑은 고딕"/>
                        </a:defRPr>
                      </a:lvl9pPr>
                    </a:lstStyle>
                    <a:p>
                      <a:pPr algn="r" fontAlgn="ctr"/>
                      <a:r>
                        <a:rPr lang="en-US" altLang="ko-KR" sz="1200" b="1" i="0" u="none" strike="noStrike" dirty="0">
                          <a:solidFill>
                            <a:srgbClr val="000000"/>
                          </a:solidFill>
                          <a:latin typeface="맑은 고딕"/>
                        </a:rPr>
                        <a:t>87,998 </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r>
              <a:tr h="288032">
                <a:tc>
                  <a:txBody>
                    <a:bodyPr/>
                    <a:lstStyle>
                      <a:lvl1pPr marL="0" algn="l" defTabSz="914400" rtl="0" eaLnBrk="1" latinLnBrk="1" hangingPunct="1">
                        <a:defRPr sz="1800" kern="1200">
                          <a:solidFill>
                            <a:schemeClr val="tx1"/>
                          </a:solidFill>
                          <a:latin typeface="맑은 고딕"/>
                        </a:defRPr>
                      </a:lvl1pPr>
                      <a:lvl2pPr marL="457200" algn="l" defTabSz="914400" rtl="0" eaLnBrk="1" latinLnBrk="1" hangingPunct="1">
                        <a:defRPr sz="1800" kern="1200">
                          <a:solidFill>
                            <a:schemeClr val="tx1"/>
                          </a:solidFill>
                          <a:latin typeface="맑은 고딕"/>
                        </a:defRPr>
                      </a:lvl2pPr>
                      <a:lvl3pPr marL="914400" algn="l" defTabSz="914400" rtl="0" eaLnBrk="1" latinLnBrk="1" hangingPunct="1">
                        <a:defRPr sz="1800" kern="1200">
                          <a:solidFill>
                            <a:schemeClr val="tx1"/>
                          </a:solidFill>
                          <a:latin typeface="맑은 고딕"/>
                        </a:defRPr>
                      </a:lvl3pPr>
                      <a:lvl4pPr marL="1371600" algn="l" defTabSz="914400" rtl="0" eaLnBrk="1" latinLnBrk="1" hangingPunct="1">
                        <a:defRPr sz="1800" kern="1200">
                          <a:solidFill>
                            <a:schemeClr val="tx1"/>
                          </a:solidFill>
                          <a:latin typeface="맑은 고딕"/>
                        </a:defRPr>
                      </a:lvl4pPr>
                      <a:lvl5pPr marL="1828800" algn="l" defTabSz="914400" rtl="0" eaLnBrk="1" latinLnBrk="1" hangingPunct="1">
                        <a:defRPr sz="1800" kern="1200">
                          <a:solidFill>
                            <a:schemeClr val="tx1"/>
                          </a:solidFill>
                          <a:latin typeface="맑은 고딕"/>
                        </a:defRPr>
                      </a:lvl5pPr>
                      <a:lvl6pPr marL="2286000" algn="l" defTabSz="914400" rtl="0" eaLnBrk="1" latinLnBrk="1" hangingPunct="1">
                        <a:defRPr sz="1800" kern="1200">
                          <a:solidFill>
                            <a:schemeClr val="tx1"/>
                          </a:solidFill>
                          <a:latin typeface="맑은 고딕"/>
                        </a:defRPr>
                      </a:lvl6pPr>
                      <a:lvl7pPr marL="2743200" algn="l" defTabSz="914400" rtl="0" eaLnBrk="1" latinLnBrk="1" hangingPunct="1">
                        <a:defRPr sz="1800" kern="1200">
                          <a:solidFill>
                            <a:schemeClr val="tx1"/>
                          </a:solidFill>
                          <a:latin typeface="맑은 고딕"/>
                        </a:defRPr>
                      </a:lvl7pPr>
                      <a:lvl8pPr marL="3200400" algn="l" defTabSz="914400" rtl="0" eaLnBrk="1" latinLnBrk="1" hangingPunct="1">
                        <a:defRPr sz="1800" kern="1200">
                          <a:solidFill>
                            <a:schemeClr val="tx1"/>
                          </a:solidFill>
                          <a:latin typeface="맑은 고딕"/>
                        </a:defRPr>
                      </a:lvl8pPr>
                      <a:lvl9pPr marL="3657600" algn="l" defTabSz="914400" rtl="0" eaLnBrk="1" latinLnBrk="1" hangingPunct="1">
                        <a:defRPr sz="1800" kern="1200">
                          <a:solidFill>
                            <a:schemeClr val="tx1"/>
                          </a:solidFill>
                          <a:latin typeface="맑은 고딕"/>
                        </a:defRPr>
                      </a:lvl9pPr>
                    </a:lstStyle>
                    <a:p>
                      <a:pPr algn="r" fontAlgn="ctr"/>
                      <a:r>
                        <a:rPr lang="en-US" altLang="ko-KR" sz="1200" b="1" i="0" u="none" strike="noStrike" dirty="0">
                          <a:solidFill>
                            <a:srgbClr val="000000"/>
                          </a:solidFill>
                          <a:latin typeface="맑은 고딕"/>
                        </a:rPr>
                        <a:t>82,604 </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r>
              <a:tr h="288032">
                <a:tc>
                  <a:txBody>
                    <a:bodyPr/>
                    <a:lstStyle>
                      <a:lvl1pPr marL="0" algn="l" defTabSz="914400" rtl="0" eaLnBrk="1" latinLnBrk="1" hangingPunct="1">
                        <a:defRPr sz="1800" kern="1200">
                          <a:solidFill>
                            <a:schemeClr val="tx1"/>
                          </a:solidFill>
                          <a:latin typeface="맑은 고딕"/>
                        </a:defRPr>
                      </a:lvl1pPr>
                      <a:lvl2pPr marL="457200" algn="l" defTabSz="914400" rtl="0" eaLnBrk="1" latinLnBrk="1" hangingPunct="1">
                        <a:defRPr sz="1800" kern="1200">
                          <a:solidFill>
                            <a:schemeClr val="tx1"/>
                          </a:solidFill>
                          <a:latin typeface="맑은 고딕"/>
                        </a:defRPr>
                      </a:lvl2pPr>
                      <a:lvl3pPr marL="914400" algn="l" defTabSz="914400" rtl="0" eaLnBrk="1" latinLnBrk="1" hangingPunct="1">
                        <a:defRPr sz="1800" kern="1200">
                          <a:solidFill>
                            <a:schemeClr val="tx1"/>
                          </a:solidFill>
                          <a:latin typeface="맑은 고딕"/>
                        </a:defRPr>
                      </a:lvl3pPr>
                      <a:lvl4pPr marL="1371600" algn="l" defTabSz="914400" rtl="0" eaLnBrk="1" latinLnBrk="1" hangingPunct="1">
                        <a:defRPr sz="1800" kern="1200">
                          <a:solidFill>
                            <a:schemeClr val="tx1"/>
                          </a:solidFill>
                          <a:latin typeface="맑은 고딕"/>
                        </a:defRPr>
                      </a:lvl4pPr>
                      <a:lvl5pPr marL="1828800" algn="l" defTabSz="914400" rtl="0" eaLnBrk="1" latinLnBrk="1" hangingPunct="1">
                        <a:defRPr sz="1800" kern="1200">
                          <a:solidFill>
                            <a:schemeClr val="tx1"/>
                          </a:solidFill>
                          <a:latin typeface="맑은 고딕"/>
                        </a:defRPr>
                      </a:lvl5pPr>
                      <a:lvl6pPr marL="2286000" algn="l" defTabSz="914400" rtl="0" eaLnBrk="1" latinLnBrk="1" hangingPunct="1">
                        <a:defRPr sz="1800" kern="1200">
                          <a:solidFill>
                            <a:schemeClr val="tx1"/>
                          </a:solidFill>
                          <a:latin typeface="맑은 고딕"/>
                        </a:defRPr>
                      </a:lvl6pPr>
                      <a:lvl7pPr marL="2743200" algn="l" defTabSz="914400" rtl="0" eaLnBrk="1" latinLnBrk="1" hangingPunct="1">
                        <a:defRPr sz="1800" kern="1200">
                          <a:solidFill>
                            <a:schemeClr val="tx1"/>
                          </a:solidFill>
                          <a:latin typeface="맑은 고딕"/>
                        </a:defRPr>
                      </a:lvl7pPr>
                      <a:lvl8pPr marL="3200400" algn="l" defTabSz="914400" rtl="0" eaLnBrk="1" latinLnBrk="1" hangingPunct="1">
                        <a:defRPr sz="1800" kern="1200">
                          <a:solidFill>
                            <a:schemeClr val="tx1"/>
                          </a:solidFill>
                          <a:latin typeface="맑은 고딕"/>
                        </a:defRPr>
                      </a:lvl8pPr>
                      <a:lvl9pPr marL="3657600" algn="l" defTabSz="914400" rtl="0" eaLnBrk="1" latinLnBrk="1" hangingPunct="1">
                        <a:defRPr sz="1800" kern="1200">
                          <a:solidFill>
                            <a:schemeClr val="tx1"/>
                          </a:solidFill>
                          <a:latin typeface="맑은 고딕"/>
                        </a:defRPr>
                      </a:lvl9pPr>
                    </a:lstStyle>
                    <a:p>
                      <a:pPr algn="r" fontAlgn="ctr"/>
                      <a:r>
                        <a:rPr lang="en-US" altLang="ko-KR" sz="1200" b="1" i="0" u="none" strike="noStrike" dirty="0">
                          <a:solidFill>
                            <a:srgbClr val="000000"/>
                          </a:solidFill>
                          <a:latin typeface="맑은 고딕"/>
                        </a:rPr>
                        <a:t>79,542 </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r>
              <a:tr h="288032">
                <a:tc>
                  <a:txBody>
                    <a:bodyPr/>
                    <a:lstStyle>
                      <a:lvl1pPr marL="0" algn="l" defTabSz="914400" rtl="0" eaLnBrk="1" latinLnBrk="1" hangingPunct="1">
                        <a:defRPr sz="1800" kern="1200">
                          <a:solidFill>
                            <a:schemeClr val="tx1"/>
                          </a:solidFill>
                          <a:latin typeface="맑은 고딕"/>
                        </a:defRPr>
                      </a:lvl1pPr>
                      <a:lvl2pPr marL="457200" algn="l" defTabSz="914400" rtl="0" eaLnBrk="1" latinLnBrk="1" hangingPunct="1">
                        <a:defRPr sz="1800" kern="1200">
                          <a:solidFill>
                            <a:schemeClr val="tx1"/>
                          </a:solidFill>
                          <a:latin typeface="맑은 고딕"/>
                        </a:defRPr>
                      </a:lvl2pPr>
                      <a:lvl3pPr marL="914400" algn="l" defTabSz="914400" rtl="0" eaLnBrk="1" latinLnBrk="1" hangingPunct="1">
                        <a:defRPr sz="1800" kern="1200">
                          <a:solidFill>
                            <a:schemeClr val="tx1"/>
                          </a:solidFill>
                          <a:latin typeface="맑은 고딕"/>
                        </a:defRPr>
                      </a:lvl3pPr>
                      <a:lvl4pPr marL="1371600" algn="l" defTabSz="914400" rtl="0" eaLnBrk="1" latinLnBrk="1" hangingPunct="1">
                        <a:defRPr sz="1800" kern="1200">
                          <a:solidFill>
                            <a:schemeClr val="tx1"/>
                          </a:solidFill>
                          <a:latin typeface="맑은 고딕"/>
                        </a:defRPr>
                      </a:lvl4pPr>
                      <a:lvl5pPr marL="1828800" algn="l" defTabSz="914400" rtl="0" eaLnBrk="1" latinLnBrk="1" hangingPunct="1">
                        <a:defRPr sz="1800" kern="1200">
                          <a:solidFill>
                            <a:schemeClr val="tx1"/>
                          </a:solidFill>
                          <a:latin typeface="맑은 고딕"/>
                        </a:defRPr>
                      </a:lvl5pPr>
                      <a:lvl6pPr marL="2286000" algn="l" defTabSz="914400" rtl="0" eaLnBrk="1" latinLnBrk="1" hangingPunct="1">
                        <a:defRPr sz="1800" kern="1200">
                          <a:solidFill>
                            <a:schemeClr val="tx1"/>
                          </a:solidFill>
                          <a:latin typeface="맑은 고딕"/>
                        </a:defRPr>
                      </a:lvl6pPr>
                      <a:lvl7pPr marL="2743200" algn="l" defTabSz="914400" rtl="0" eaLnBrk="1" latinLnBrk="1" hangingPunct="1">
                        <a:defRPr sz="1800" kern="1200">
                          <a:solidFill>
                            <a:schemeClr val="tx1"/>
                          </a:solidFill>
                          <a:latin typeface="맑은 고딕"/>
                        </a:defRPr>
                      </a:lvl7pPr>
                      <a:lvl8pPr marL="3200400" algn="l" defTabSz="914400" rtl="0" eaLnBrk="1" latinLnBrk="1" hangingPunct="1">
                        <a:defRPr sz="1800" kern="1200">
                          <a:solidFill>
                            <a:schemeClr val="tx1"/>
                          </a:solidFill>
                          <a:latin typeface="맑은 고딕"/>
                        </a:defRPr>
                      </a:lvl8pPr>
                      <a:lvl9pPr marL="3657600" algn="l" defTabSz="914400" rtl="0" eaLnBrk="1" latinLnBrk="1" hangingPunct="1">
                        <a:defRPr sz="1800" kern="1200">
                          <a:solidFill>
                            <a:schemeClr val="tx1"/>
                          </a:solidFill>
                          <a:latin typeface="맑은 고딕"/>
                        </a:defRPr>
                      </a:lvl9pPr>
                    </a:lstStyle>
                    <a:p>
                      <a:pPr algn="r" fontAlgn="ctr"/>
                      <a:r>
                        <a:rPr lang="en-US" altLang="ko-KR" sz="1200" b="1" i="0" u="none" strike="noStrike" dirty="0">
                          <a:solidFill>
                            <a:srgbClr val="000000"/>
                          </a:solidFill>
                          <a:latin typeface="맑은 고딕"/>
                        </a:rPr>
                        <a:t>73,622 </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r>
              <a:tr h="288032">
                <a:tc>
                  <a:txBody>
                    <a:bodyPr/>
                    <a:lstStyle>
                      <a:lvl1pPr marL="0" algn="l" defTabSz="914400" rtl="0" eaLnBrk="1" latinLnBrk="1" hangingPunct="1">
                        <a:defRPr sz="1800" kern="1200">
                          <a:solidFill>
                            <a:schemeClr val="tx1"/>
                          </a:solidFill>
                          <a:latin typeface="맑은 고딕"/>
                        </a:defRPr>
                      </a:lvl1pPr>
                      <a:lvl2pPr marL="457200" algn="l" defTabSz="914400" rtl="0" eaLnBrk="1" latinLnBrk="1" hangingPunct="1">
                        <a:defRPr sz="1800" kern="1200">
                          <a:solidFill>
                            <a:schemeClr val="tx1"/>
                          </a:solidFill>
                          <a:latin typeface="맑은 고딕"/>
                        </a:defRPr>
                      </a:lvl2pPr>
                      <a:lvl3pPr marL="914400" algn="l" defTabSz="914400" rtl="0" eaLnBrk="1" latinLnBrk="1" hangingPunct="1">
                        <a:defRPr sz="1800" kern="1200">
                          <a:solidFill>
                            <a:schemeClr val="tx1"/>
                          </a:solidFill>
                          <a:latin typeface="맑은 고딕"/>
                        </a:defRPr>
                      </a:lvl3pPr>
                      <a:lvl4pPr marL="1371600" algn="l" defTabSz="914400" rtl="0" eaLnBrk="1" latinLnBrk="1" hangingPunct="1">
                        <a:defRPr sz="1800" kern="1200">
                          <a:solidFill>
                            <a:schemeClr val="tx1"/>
                          </a:solidFill>
                          <a:latin typeface="맑은 고딕"/>
                        </a:defRPr>
                      </a:lvl4pPr>
                      <a:lvl5pPr marL="1828800" algn="l" defTabSz="914400" rtl="0" eaLnBrk="1" latinLnBrk="1" hangingPunct="1">
                        <a:defRPr sz="1800" kern="1200">
                          <a:solidFill>
                            <a:schemeClr val="tx1"/>
                          </a:solidFill>
                          <a:latin typeface="맑은 고딕"/>
                        </a:defRPr>
                      </a:lvl5pPr>
                      <a:lvl6pPr marL="2286000" algn="l" defTabSz="914400" rtl="0" eaLnBrk="1" latinLnBrk="1" hangingPunct="1">
                        <a:defRPr sz="1800" kern="1200">
                          <a:solidFill>
                            <a:schemeClr val="tx1"/>
                          </a:solidFill>
                          <a:latin typeface="맑은 고딕"/>
                        </a:defRPr>
                      </a:lvl6pPr>
                      <a:lvl7pPr marL="2743200" algn="l" defTabSz="914400" rtl="0" eaLnBrk="1" latinLnBrk="1" hangingPunct="1">
                        <a:defRPr sz="1800" kern="1200">
                          <a:solidFill>
                            <a:schemeClr val="tx1"/>
                          </a:solidFill>
                          <a:latin typeface="맑은 고딕"/>
                        </a:defRPr>
                      </a:lvl7pPr>
                      <a:lvl8pPr marL="3200400" algn="l" defTabSz="914400" rtl="0" eaLnBrk="1" latinLnBrk="1" hangingPunct="1">
                        <a:defRPr sz="1800" kern="1200">
                          <a:solidFill>
                            <a:schemeClr val="tx1"/>
                          </a:solidFill>
                          <a:latin typeface="맑은 고딕"/>
                        </a:defRPr>
                      </a:lvl8pPr>
                      <a:lvl9pPr marL="3657600" algn="l" defTabSz="914400" rtl="0" eaLnBrk="1" latinLnBrk="1" hangingPunct="1">
                        <a:defRPr sz="1800" kern="1200">
                          <a:solidFill>
                            <a:schemeClr val="tx1"/>
                          </a:solidFill>
                          <a:latin typeface="맑은 고딕"/>
                        </a:defRPr>
                      </a:lvl9pPr>
                    </a:lstStyle>
                    <a:p>
                      <a:pPr algn="r" fontAlgn="ctr"/>
                      <a:r>
                        <a:rPr lang="en-US" altLang="ko-KR" sz="1200" b="1" i="0" u="none" strike="noStrike" dirty="0">
                          <a:solidFill>
                            <a:srgbClr val="000000"/>
                          </a:solidFill>
                          <a:latin typeface="맑은 고딕"/>
                        </a:rPr>
                        <a:t>69,425 </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r>
              <a:tr h="288032">
                <a:tc>
                  <a:txBody>
                    <a:bodyPr/>
                    <a:lstStyle>
                      <a:lvl1pPr marL="0" algn="l" defTabSz="914400" rtl="0" eaLnBrk="1" latinLnBrk="1" hangingPunct="1">
                        <a:defRPr sz="1800" kern="1200">
                          <a:solidFill>
                            <a:schemeClr val="tx1"/>
                          </a:solidFill>
                          <a:latin typeface="맑은 고딕"/>
                        </a:defRPr>
                      </a:lvl1pPr>
                      <a:lvl2pPr marL="457200" algn="l" defTabSz="914400" rtl="0" eaLnBrk="1" latinLnBrk="1" hangingPunct="1">
                        <a:defRPr sz="1800" kern="1200">
                          <a:solidFill>
                            <a:schemeClr val="tx1"/>
                          </a:solidFill>
                          <a:latin typeface="맑은 고딕"/>
                        </a:defRPr>
                      </a:lvl2pPr>
                      <a:lvl3pPr marL="914400" algn="l" defTabSz="914400" rtl="0" eaLnBrk="1" latinLnBrk="1" hangingPunct="1">
                        <a:defRPr sz="1800" kern="1200">
                          <a:solidFill>
                            <a:schemeClr val="tx1"/>
                          </a:solidFill>
                          <a:latin typeface="맑은 고딕"/>
                        </a:defRPr>
                      </a:lvl3pPr>
                      <a:lvl4pPr marL="1371600" algn="l" defTabSz="914400" rtl="0" eaLnBrk="1" latinLnBrk="1" hangingPunct="1">
                        <a:defRPr sz="1800" kern="1200">
                          <a:solidFill>
                            <a:schemeClr val="tx1"/>
                          </a:solidFill>
                          <a:latin typeface="맑은 고딕"/>
                        </a:defRPr>
                      </a:lvl4pPr>
                      <a:lvl5pPr marL="1828800" algn="l" defTabSz="914400" rtl="0" eaLnBrk="1" latinLnBrk="1" hangingPunct="1">
                        <a:defRPr sz="1800" kern="1200">
                          <a:solidFill>
                            <a:schemeClr val="tx1"/>
                          </a:solidFill>
                          <a:latin typeface="맑은 고딕"/>
                        </a:defRPr>
                      </a:lvl5pPr>
                      <a:lvl6pPr marL="2286000" algn="l" defTabSz="914400" rtl="0" eaLnBrk="1" latinLnBrk="1" hangingPunct="1">
                        <a:defRPr sz="1800" kern="1200">
                          <a:solidFill>
                            <a:schemeClr val="tx1"/>
                          </a:solidFill>
                          <a:latin typeface="맑은 고딕"/>
                        </a:defRPr>
                      </a:lvl6pPr>
                      <a:lvl7pPr marL="2743200" algn="l" defTabSz="914400" rtl="0" eaLnBrk="1" latinLnBrk="1" hangingPunct="1">
                        <a:defRPr sz="1800" kern="1200">
                          <a:solidFill>
                            <a:schemeClr val="tx1"/>
                          </a:solidFill>
                          <a:latin typeface="맑은 고딕"/>
                        </a:defRPr>
                      </a:lvl7pPr>
                      <a:lvl8pPr marL="3200400" algn="l" defTabSz="914400" rtl="0" eaLnBrk="1" latinLnBrk="1" hangingPunct="1">
                        <a:defRPr sz="1800" kern="1200">
                          <a:solidFill>
                            <a:schemeClr val="tx1"/>
                          </a:solidFill>
                          <a:latin typeface="맑은 고딕"/>
                        </a:defRPr>
                      </a:lvl8pPr>
                      <a:lvl9pPr marL="3657600" algn="l" defTabSz="914400" rtl="0" eaLnBrk="1" latinLnBrk="1" hangingPunct="1">
                        <a:defRPr sz="1800" kern="1200">
                          <a:solidFill>
                            <a:schemeClr val="tx1"/>
                          </a:solidFill>
                          <a:latin typeface="맑은 고딕"/>
                        </a:defRPr>
                      </a:lvl9pPr>
                    </a:lstStyle>
                    <a:p>
                      <a:pPr algn="r" fontAlgn="ctr"/>
                      <a:r>
                        <a:rPr lang="en-US" altLang="ko-KR" sz="1200" b="1" i="0" u="none" strike="noStrike" dirty="0">
                          <a:solidFill>
                            <a:srgbClr val="000000"/>
                          </a:solidFill>
                          <a:latin typeface="맑은 고딕"/>
                        </a:rPr>
                        <a:t>65,531 </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r>
              <a:tr h="288032">
                <a:tc>
                  <a:txBody>
                    <a:bodyPr/>
                    <a:lstStyle>
                      <a:lvl1pPr marL="0" algn="l" defTabSz="914400" rtl="0" eaLnBrk="1" latinLnBrk="1" hangingPunct="1">
                        <a:defRPr sz="1800" kern="1200">
                          <a:solidFill>
                            <a:schemeClr val="tx1"/>
                          </a:solidFill>
                          <a:latin typeface="맑은 고딕"/>
                        </a:defRPr>
                      </a:lvl1pPr>
                      <a:lvl2pPr marL="457200" algn="l" defTabSz="914400" rtl="0" eaLnBrk="1" latinLnBrk="1" hangingPunct="1">
                        <a:defRPr sz="1800" kern="1200">
                          <a:solidFill>
                            <a:schemeClr val="tx1"/>
                          </a:solidFill>
                          <a:latin typeface="맑은 고딕"/>
                        </a:defRPr>
                      </a:lvl2pPr>
                      <a:lvl3pPr marL="914400" algn="l" defTabSz="914400" rtl="0" eaLnBrk="1" latinLnBrk="1" hangingPunct="1">
                        <a:defRPr sz="1800" kern="1200">
                          <a:solidFill>
                            <a:schemeClr val="tx1"/>
                          </a:solidFill>
                          <a:latin typeface="맑은 고딕"/>
                        </a:defRPr>
                      </a:lvl3pPr>
                      <a:lvl4pPr marL="1371600" algn="l" defTabSz="914400" rtl="0" eaLnBrk="1" latinLnBrk="1" hangingPunct="1">
                        <a:defRPr sz="1800" kern="1200">
                          <a:solidFill>
                            <a:schemeClr val="tx1"/>
                          </a:solidFill>
                          <a:latin typeface="맑은 고딕"/>
                        </a:defRPr>
                      </a:lvl4pPr>
                      <a:lvl5pPr marL="1828800" algn="l" defTabSz="914400" rtl="0" eaLnBrk="1" latinLnBrk="1" hangingPunct="1">
                        <a:defRPr sz="1800" kern="1200">
                          <a:solidFill>
                            <a:schemeClr val="tx1"/>
                          </a:solidFill>
                          <a:latin typeface="맑은 고딕"/>
                        </a:defRPr>
                      </a:lvl5pPr>
                      <a:lvl6pPr marL="2286000" algn="l" defTabSz="914400" rtl="0" eaLnBrk="1" latinLnBrk="1" hangingPunct="1">
                        <a:defRPr sz="1800" kern="1200">
                          <a:solidFill>
                            <a:schemeClr val="tx1"/>
                          </a:solidFill>
                          <a:latin typeface="맑은 고딕"/>
                        </a:defRPr>
                      </a:lvl6pPr>
                      <a:lvl7pPr marL="2743200" algn="l" defTabSz="914400" rtl="0" eaLnBrk="1" latinLnBrk="1" hangingPunct="1">
                        <a:defRPr sz="1800" kern="1200">
                          <a:solidFill>
                            <a:schemeClr val="tx1"/>
                          </a:solidFill>
                          <a:latin typeface="맑은 고딕"/>
                        </a:defRPr>
                      </a:lvl7pPr>
                      <a:lvl8pPr marL="3200400" algn="l" defTabSz="914400" rtl="0" eaLnBrk="1" latinLnBrk="1" hangingPunct="1">
                        <a:defRPr sz="1800" kern="1200">
                          <a:solidFill>
                            <a:schemeClr val="tx1"/>
                          </a:solidFill>
                          <a:latin typeface="맑은 고딕"/>
                        </a:defRPr>
                      </a:lvl8pPr>
                      <a:lvl9pPr marL="3657600" algn="l" defTabSz="914400" rtl="0" eaLnBrk="1" latinLnBrk="1" hangingPunct="1">
                        <a:defRPr sz="1800" kern="1200">
                          <a:solidFill>
                            <a:schemeClr val="tx1"/>
                          </a:solidFill>
                          <a:latin typeface="맑은 고딕"/>
                        </a:defRPr>
                      </a:lvl9pPr>
                    </a:lstStyle>
                    <a:p>
                      <a:pPr algn="r" fontAlgn="ctr"/>
                      <a:r>
                        <a:rPr lang="en-US" altLang="ko-KR" sz="1200" b="1" i="0" u="none" strike="noStrike" dirty="0">
                          <a:solidFill>
                            <a:srgbClr val="000000"/>
                          </a:solidFill>
                          <a:latin typeface="맑은 고딕"/>
                        </a:rPr>
                        <a:t>62,841 </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r>
              <a:tr h="288032">
                <a:tc>
                  <a:txBody>
                    <a:bodyPr/>
                    <a:lstStyle>
                      <a:lvl1pPr marL="0" algn="l" defTabSz="914400" rtl="0" eaLnBrk="1" latinLnBrk="1" hangingPunct="1">
                        <a:defRPr sz="1800" kern="1200">
                          <a:solidFill>
                            <a:schemeClr val="tx1"/>
                          </a:solidFill>
                          <a:latin typeface="맑은 고딕"/>
                        </a:defRPr>
                      </a:lvl1pPr>
                      <a:lvl2pPr marL="457200" algn="l" defTabSz="914400" rtl="0" eaLnBrk="1" latinLnBrk="1" hangingPunct="1">
                        <a:defRPr sz="1800" kern="1200">
                          <a:solidFill>
                            <a:schemeClr val="tx1"/>
                          </a:solidFill>
                          <a:latin typeface="맑은 고딕"/>
                        </a:defRPr>
                      </a:lvl2pPr>
                      <a:lvl3pPr marL="914400" algn="l" defTabSz="914400" rtl="0" eaLnBrk="1" latinLnBrk="1" hangingPunct="1">
                        <a:defRPr sz="1800" kern="1200">
                          <a:solidFill>
                            <a:schemeClr val="tx1"/>
                          </a:solidFill>
                          <a:latin typeface="맑은 고딕"/>
                        </a:defRPr>
                      </a:lvl3pPr>
                      <a:lvl4pPr marL="1371600" algn="l" defTabSz="914400" rtl="0" eaLnBrk="1" latinLnBrk="1" hangingPunct="1">
                        <a:defRPr sz="1800" kern="1200">
                          <a:solidFill>
                            <a:schemeClr val="tx1"/>
                          </a:solidFill>
                          <a:latin typeface="맑은 고딕"/>
                        </a:defRPr>
                      </a:lvl4pPr>
                      <a:lvl5pPr marL="1828800" algn="l" defTabSz="914400" rtl="0" eaLnBrk="1" latinLnBrk="1" hangingPunct="1">
                        <a:defRPr sz="1800" kern="1200">
                          <a:solidFill>
                            <a:schemeClr val="tx1"/>
                          </a:solidFill>
                          <a:latin typeface="맑은 고딕"/>
                        </a:defRPr>
                      </a:lvl5pPr>
                      <a:lvl6pPr marL="2286000" algn="l" defTabSz="914400" rtl="0" eaLnBrk="1" latinLnBrk="1" hangingPunct="1">
                        <a:defRPr sz="1800" kern="1200">
                          <a:solidFill>
                            <a:schemeClr val="tx1"/>
                          </a:solidFill>
                          <a:latin typeface="맑은 고딕"/>
                        </a:defRPr>
                      </a:lvl6pPr>
                      <a:lvl7pPr marL="2743200" algn="l" defTabSz="914400" rtl="0" eaLnBrk="1" latinLnBrk="1" hangingPunct="1">
                        <a:defRPr sz="1800" kern="1200">
                          <a:solidFill>
                            <a:schemeClr val="tx1"/>
                          </a:solidFill>
                          <a:latin typeface="맑은 고딕"/>
                        </a:defRPr>
                      </a:lvl7pPr>
                      <a:lvl8pPr marL="3200400" algn="l" defTabSz="914400" rtl="0" eaLnBrk="1" latinLnBrk="1" hangingPunct="1">
                        <a:defRPr sz="1800" kern="1200">
                          <a:solidFill>
                            <a:schemeClr val="tx1"/>
                          </a:solidFill>
                          <a:latin typeface="맑은 고딕"/>
                        </a:defRPr>
                      </a:lvl8pPr>
                      <a:lvl9pPr marL="3657600" algn="l" defTabSz="914400" rtl="0" eaLnBrk="1" latinLnBrk="1" hangingPunct="1">
                        <a:defRPr sz="1800" kern="1200">
                          <a:solidFill>
                            <a:schemeClr val="tx1"/>
                          </a:solidFill>
                          <a:latin typeface="맑은 고딕"/>
                        </a:defRPr>
                      </a:lvl9pPr>
                    </a:lstStyle>
                    <a:p>
                      <a:pPr algn="r" fontAlgn="ctr"/>
                      <a:r>
                        <a:rPr lang="en-US" altLang="ko-KR" sz="1200" b="1" i="0" u="none" strike="noStrike" dirty="0">
                          <a:solidFill>
                            <a:srgbClr val="000000"/>
                          </a:solidFill>
                          <a:latin typeface="맑은 고딕"/>
                        </a:rPr>
                        <a:t>58,016 </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r>
              <a:tr h="288032">
                <a:tc>
                  <a:txBody>
                    <a:bodyPr/>
                    <a:lstStyle>
                      <a:lvl1pPr marL="0" algn="l" defTabSz="914400" rtl="0" eaLnBrk="1" latinLnBrk="1" hangingPunct="1">
                        <a:defRPr sz="1800" kern="1200">
                          <a:solidFill>
                            <a:schemeClr val="tx1"/>
                          </a:solidFill>
                          <a:latin typeface="맑은 고딕"/>
                        </a:defRPr>
                      </a:lvl1pPr>
                      <a:lvl2pPr marL="457200" algn="l" defTabSz="914400" rtl="0" eaLnBrk="1" latinLnBrk="1" hangingPunct="1">
                        <a:defRPr sz="1800" kern="1200">
                          <a:solidFill>
                            <a:schemeClr val="tx1"/>
                          </a:solidFill>
                          <a:latin typeface="맑은 고딕"/>
                        </a:defRPr>
                      </a:lvl2pPr>
                      <a:lvl3pPr marL="914400" algn="l" defTabSz="914400" rtl="0" eaLnBrk="1" latinLnBrk="1" hangingPunct="1">
                        <a:defRPr sz="1800" kern="1200">
                          <a:solidFill>
                            <a:schemeClr val="tx1"/>
                          </a:solidFill>
                          <a:latin typeface="맑은 고딕"/>
                        </a:defRPr>
                      </a:lvl3pPr>
                      <a:lvl4pPr marL="1371600" algn="l" defTabSz="914400" rtl="0" eaLnBrk="1" latinLnBrk="1" hangingPunct="1">
                        <a:defRPr sz="1800" kern="1200">
                          <a:solidFill>
                            <a:schemeClr val="tx1"/>
                          </a:solidFill>
                          <a:latin typeface="맑은 고딕"/>
                        </a:defRPr>
                      </a:lvl4pPr>
                      <a:lvl5pPr marL="1828800" algn="l" defTabSz="914400" rtl="0" eaLnBrk="1" latinLnBrk="1" hangingPunct="1">
                        <a:defRPr sz="1800" kern="1200">
                          <a:solidFill>
                            <a:schemeClr val="tx1"/>
                          </a:solidFill>
                          <a:latin typeface="맑은 고딕"/>
                        </a:defRPr>
                      </a:lvl5pPr>
                      <a:lvl6pPr marL="2286000" algn="l" defTabSz="914400" rtl="0" eaLnBrk="1" latinLnBrk="1" hangingPunct="1">
                        <a:defRPr sz="1800" kern="1200">
                          <a:solidFill>
                            <a:schemeClr val="tx1"/>
                          </a:solidFill>
                          <a:latin typeface="맑은 고딕"/>
                        </a:defRPr>
                      </a:lvl6pPr>
                      <a:lvl7pPr marL="2743200" algn="l" defTabSz="914400" rtl="0" eaLnBrk="1" latinLnBrk="1" hangingPunct="1">
                        <a:defRPr sz="1800" kern="1200">
                          <a:solidFill>
                            <a:schemeClr val="tx1"/>
                          </a:solidFill>
                          <a:latin typeface="맑은 고딕"/>
                        </a:defRPr>
                      </a:lvl7pPr>
                      <a:lvl8pPr marL="3200400" algn="l" defTabSz="914400" rtl="0" eaLnBrk="1" latinLnBrk="1" hangingPunct="1">
                        <a:defRPr sz="1800" kern="1200">
                          <a:solidFill>
                            <a:schemeClr val="tx1"/>
                          </a:solidFill>
                          <a:latin typeface="맑은 고딕"/>
                        </a:defRPr>
                      </a:lvl8pPr>
                      <a:lvl9pPr marL="3657600" algn="l" defTabSz="914400" rtl="0" eaLnBrk="1" latinLnBrk="1" hangingPunct="1">
                        <a:defRPr sz="1800" kern="1200">
                          <a:solidFill>
                            <a:schemeClr val="tx1"/>
                          </a:solidFill>
                          <a:latin typeface="맑은 고딕"/>
                        </a:defRPr>
                      </a:lvl9pPr>
                    </a:lstStyle>
                    <a:p>
                      <a:pPr algn="r" fontAlgn="ctr"/>
                      <a:r>
                        <a:rPr lang="en-US" altLang="ko-KR" sz="1200" b="1" i="0" u="none" strike="noStrike" dirty="0">
                          <a:solidFill>
                            <a:srgbClr val="000000"/>
                          </a:solidFill>
                          <a:latin typeface="맑은 고딕"/>
                        </a:rPr>
                        <a:t>57,594 </a:t>
                      </a:r>
                    </a:p>
                  </a:txBody>
                  <a:tcPr marL="9525" marR="9525" marT="9525" marB="0" anchor="ctr">
                    <a:lnL>
                      <a:noFill/>
                    </a:lnL>
                    <a:lnR>
                      <a:noFill/>
                    </a:lnR>
                    <a:lnT>
                      <a:noFill/>
                    </a:lnT>
                    <a:lnB>
                      <a:noFill/>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10206203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187624" y="179929"/>
            <a:ext cx="7704856" cy="646331"/>
          </a:xfrm>
          <a:prstGeom prst="rect">
            <a:avLst/>
          </a:prstGeom>
          <a:noFill/>
        </p:spPr>
        <p:txBody>
          <a:bodyPr wrap="square" rtlCol="0">
            <a:spAutoFit/>
            <a:scene3d>
              <a:camera prst="orthographicFront"/>
              <a:lightRig rig="threePt" dir="t"/>
            </a:scene3d>
            <a:sp3d extrusionH="57150">
              <a:bevelT w="38100" h="38100"/>
            </a:sp3d>
          </a:bodyPr>
          <a:lstStyle/>
          <a:p>
            <a:r>
              <a:rPr lang="ko-KR" altLang="en-US" sz="3600" b="1" dirty="0" smtClean="0">
                <a:solidFill>
                  <a:srgbClr val="0070C0"/>
                </a:solidFill>
                <a:latin typeface="+mj-ea"/>
                <a:ea typeface="+mj-ea"/>
              </a:rPr>
              <a:t>암이 증가하는 </a:t>
            </a:r>
            <a:r>
              <a:rPr lang="en-US" altLang="ko-KR" sz="3600" b="1" dirty="0" smtClean="0">
                <a:solidFill>
                  <a:srgbClr val="0070C0"/>
                </a:solidFill>
                <a:latin typeface="+mj-ea"/>
                <a:ea typeface="+mj-ea"/>
              </a:rPr>
              <a:t>4</a:t>
            </a:r>
            <a:r>
              <a:rPr lang="ko-KR" altLang="en-US" sz="3600" b="1" dirty="0" smtClean="0">
                <a:solidFill>
                  <a:srgbClr val="0070C0"/>
                </a:solidFill>
                <a:latin typeface="+mj-ea"/>
                <a:ea typeface="+mj-ea"/>
              </a:rPr>
              <a:t>가지 주요 이유</a:t>
            </a:r>
            <a:endParaRPr lang="ko-KR" altLang="en-US" sz="3600" b="1" dirty="0">
              <a:solidFill>
                <a:srgbClr val="0070C0"/>
              </a:solidFill>
              <a:latin typeface="+mj-ea"/>
              <a:ea typeface="+mj-ea"/>
            </a:endParaRPr>
          </a:p>
        </p:txBody>
      </p:sp>
      <p:sp>
        <p:nvSpPr>
          <p:cNvPr id="39" name="Text Box 3"/>
          <p:cNvSpPr txBox="1">
            <a:spLocks noChangeArrowheads="1"/>
          </p:cNvSpPr>
          <p:nvPr/>
        </p:nvSpPr>
        <p:spPr bwMode="auto">
          <a:xfrm>
            <a:off x="517773" y="1484784"/>
            <a:ext cx="4486275" cy="4062651"/>
          </a:xfrm>
          <a:prstGeom prst="rect">
            <a:avLst/>
          </a:prstGeom>
          <a:noFill/>
          <a:ln w="9525">
            <a:noFill/>
            <a:miter lim="800000"/>
            <a:headEnd/>
            <a:tailEnd/>
          </a:ln>
        </p:spPr>
        <p:txBody>
          <a:bodyPr>
            <a:spAutoFit/>
          </a:bodyPr>
          <a:lstStyle/>
          <a:p>
            <a:pPr marL="0" marR="0" lvl="0" indent="0" defTabSz="914400" eaLnBrk="1" fontAlgn="base" latinLnBrk="0" hangingPunct="1">
              <a:lnSpc>
                <a:spcPct val="100000"/>
              </a:lnSpc>
              <a:spcBef>
                <a:spcPct val="50000"/>
              </a:spcBef>
              <a:spcAft>
                <a:spcPct val="0"/>
              </a:spcAft>
              <a:buClrTx/>
              <a:buSzTx/>
              <a:tabLst/>
              <a:defRPr/>
            </a:pPr>
            <a:r>
              <a:rPr kumimoji="1" lang="en-US" altLang="ko-KR" sz="3200" b="1" i="0" u="none" strike="noStrike" kern="0" cap="none" spc="0" normalizeH="0" baseline="0" noProof="0" dirty="0" smtClean="0">
                <a:ln>
                  <a:noFill/>
                </a:ln>
                <a:solidFill>
                  <a:srgbClr val="0A2068"/>
                </a:solidFill>
                <a:effectLst/>
                <a:uLnTx/>
                <a:uFillTx/>
                <a:latin typeface="+mn-ea"/>
              </a:rPr>
              <a:t> </a:t>
            </a:r>
            <a:r>
              <a:rPr kumimoji="1" lang="ko-KR" altLang="en-US" sz="2800" b="1" i="0" u="none" strike="noStrike" kern="0" cap="none" spc="0" normalizeH="0" baseline="0" noProof="0" dirty="0" smtClean="0">
                <a:ln>
                  <a:noFill/>
                </a:ln>
                <a:solidFill>
                  <a:srgbClr val="0A2068"/>
                </a:solidFill>
                <a:effectLst/>
                <a:uLnTx/>
                <a:uFillTx/>
                <a:latin typeface="+mn-ea"/>
              </a:rPr>
              <a:t>인구의 노령화</a:t>
            </a:r>
            <a:r>
              <a:rPr kumimoji="1" lang="ko-KR" altLang="en-US" sz="3200" b="1" i="0" u="none" strike="noStrike" kern="0" cap="none" spc="0" normalizeH="0" baseline="0" noProof="0" dirty="0" smtClean="0">
                <a:ln>
                  <a:noFill/>
                </a:ln>
                <a:solidFill>
                  <a:srgbClr val="0A2068"/>
                </a:solidFill>
                <a:effectLst/>
                <a:uLnTx/>
                <a:uFillTx/>
                <a:latin typeface="+mn-ea"/>
              </a:rPr>
              <a:t> </a:t>
            </a:r>
          </a:p>
          <a:p>
            <a:pPr marL="0" marR="0" lvl="0" indent="0" defTabSz="914400" eaLnBrk="1" fontAlgn="base" latinLnBrk="0" hangingPunct="1">
              <a:lnSpc>
                <a:spcPct val="100000"/>
              </a:lnSpc>
              <a:spcBef>
                <a:spcPct val="50000"/>
              </a:spcBef>
              <a:spcAft>
                <a:spcPct val="0"/>
              </a:spcAft>
              <a:buClrTx/>
              <a:buSzTx/>
              <a:tabLst/>
              <a:defRPr/>
            </a:pPr>
            <a:r>
              <a:rPr kumimoji="1" lang="ko-KR" altLang="en-US" sz="2800" b="1" i="0" u="none" strike="noStrike" kern="0" cap="none" spc="0" normalizeH="0" baseline="0" noProof="0" dirty="0" smtClean="0">
                <a:ln>
                  <a:noFill/>
                </a:ln>
                <a:solidFill>
                  <a:srgbClr val="0A2068"/>
                </a:solidFill>
                <a:effectLst/>
                <a:uLnTx/>
                <a:uFillTx/>
                <a:latin typeface="+mn-ea"/>
              </a:rPr>
              <a:t> 흡연 등 발암물질에의</a:t>
            </a:r>
          </a:p>
          <a:p>
            <a:pPr marR="0" lvl="0" defTabSz="914400" eaLnBrk="1" fontAlgn="base" latinLnBrk="0" hangingPunct="1">
              <a:lnSpc>
                <a:spcPct val="100000"/>
              </a:lnSpc>
              <a:spcBef>
                <a:spcPct val="0"/>
              </a:spcBef>
              <a:spcAft>
                <a:spcPct val="0"/>
              </a:spcAft>
              <a:buClrTx/>
              <a:buSzTx/>
              <a:tabLst/>
              <a:defRPr/>
            </a:pPr>
            <a:r>
              <a:rPr kumimoji="1" lang="ko-KR" altLang="en-US" sz="2800" b="1" i="0" u="none" strike="noStrike" kern="0" cap="none" spc="0" normalizeH="0" baseline="0" noProof="0" dirty="0" smtClean="0">
                <a:ln>
                  <a:noFill/>
                </a:ln>
                <a:solidFill>
                  <a:srgbClr val="0A2068"/>
                </a:solidFill>
                <a:effectLst/>
                <a:uLnTx/>
                <a:uFillTx/>
                <a:latin typeface="+mn-ea"/>
              </a:rPr>
              <a:t>  노출 증가</a:t>
            </a:r>
          </a:p>
          <a:p>
            <a:pPr marL="0" marR="0" lvl="0" indent="0" defTabSz="914400" eaLnBrk="1" fontAlgn="base" latinLnBrk="0" hangingPunct="1">
              <a:lnSpc>
                <a:spcPct val="100000"/>
              </a:lnSpc>
              <a:spcBef>
                <a:spcPct val="50000"/>
              </a:spcBef>
              <a:spcAft>
                <a:spcPct val="0"/>
              </a:spcAft>
              <a:buClrTx/>
              <a:buSzTx/>
              <a:tabLst/>
              <a:defRPr/>
            </a:pPr>
            <a:r>
              <a:rPr kumimoji="1" lang="ko-KR" altLang="en-US" sz="2800" b="1" i="0" u="none" strike="noStrike" kern="0" cap="none" spc="0" normalizeH="0" baseline="0" noProof="0" dirty="0" smtClean="0">
                <a:ln>
                  <a:noFill/>
                </a:ln>
                <a:solidFill>
                  <a:srgbClr val="0A2068"/>
                </a:solidFill>
                <a:effectLst/>
                <a:uLnTx/>
                <a:uFillTx/>
                <a:latin typeface="+mn-ea"/>
              </a:rPr>
              <a:t> 식이습관의 변화</a:t>
            </a:r>
          </a:p>
          <a:p>
            <a:pPr marL="288925" marR="0" lvl="1" indent="0" defTabSz="914400" eaLnBrk="1" fontAlgn="base" latinLnBrk="0" hangingPunct="1">
              <a:lnSpc>
                <a:spcPct val="100000"/>
              </a:lnSpc>
              <a:spcBef>
                <a:spcPct val="50000"/>
              </a:spcBef>
              <a:spcAft>
                <a:spcPct val="0"/>
              </a:spcAft>
              <a:buClrTx/>
              <a:buSzTx/>
              <a:tabLst/>
              <a:defRPr/>
            </a:pPr>
            <a:r>
              <a:rPr kumimoji="1" lang="ko-KR" altLang="en-US" sz="2400" b="1" i="0" u="none" strike="noStrike" kern="0" cap="none" spc="0" normalizeH="0" baseline="0" noProof="0" dirty="0" smtClean="0">
                <a:ln>
                  <a:noFill/>
                </a:ln>
                <a:solidFill>
                  <a:srgbClr val="0A2068"/>
                </a:solidFill>
                <a:effectLst/>
                <a:uLnTx/>
                <a:uFillTx/>
                <a:latin typeface="+mn-ea"/>
              </a:rPr>
              <a:t> 식이섬유 섭취감소</a:t>
            </a:r>
          </a:p>
          <a:p>
            <a:pPr marL="288925" marR="0" lvl="1" indent="0" defTabSz="914400" eaLnBrk="1" fontAlgn="base" latinLnBrk="0" hangingPunct="1">
              <a:lnSpc>
                <a:spcPct val="100000"/>
              </a:lnSpc>
              <a:spcBef>
                <a:spcPct val="50000"/>
              </a:spcBef>
              <a:spcAft>
                <a:spcPct val="0"/>
              </a:spcAft>
              <a:buClrTx/>
              <a:buSzTx/>
              <a:tabLst/>
              <a:defRPr/>
            </a:pPr>
            <a:r>
              <a:rPr kumimoji="1" lang="ko-KR" altLang="en-US" sz="2400" b="1" i="0" u="none" strike="noStrike" kern="0" cap="none" spc="0" normalizeH="0" baseline="0" noProof="0" dirty="0" smtClean="0">
                <a:ln>
                  <a:noFill/>
                </a:ln>
                <a:solidFill>
                  <a:srgbClr val="0A2068"/>
                </a:solidFill>
                <a:effectLst/>
                <a:uLnTx/>
                <a:uFillTx/>
                <a:latin typeface="+mn-ea"/>
              </a:rPr>
              <a:t> 동물성지방 섭취증가</a:t>
            </a:r>
            <a:endParaRPr kumimoji="1" lang="en-US" altLang="ko-KR" sz="2400" b="1" i="0" u="none" strike="noStrike" kern="0" cap="none" spc="0" normalizeH="0" baseline="0" noProof="0" dirty="0" smtClean="0">
              <a:ln>
                <a:noFill/>
              </a:ln>
              <a:solidFill>
                <a:srgbClr val="0A2068"/>
              </a:solidFill>
              <a:effectLst/>
              <a:uLnTx/>
              <a:uFillTx/>
              <a:latin typeface="+mn-ea"/>
            </a:endParaRPr>
          </a:p>
          <a:p>
            <a:pPr marL="1588" marR="0" lvl="1" indent="0" defTabSz="914400" eaLnBrk="1" fontAlgn="base" latinLnBrk="0" hangingPunct="1">
              <a:lnSpc>
                <a:spcPct val="100000"/>
              </a:lnSpc>
              <a:spcBef>
                <a:spcPct val="50000"/>
              </a:spcBef>
              <a:spcAft>
                <a:spcPct val="0"/>
              </a:spcAft>
              <a:buClrTx/>
              <a:buSzTx/>
              <a:tabLst/>
              <a:defRPr/>
            </a:pPr>
            <a:r>
              <a:rPr kumimoji="1" lang="en-US" altLang="ko-KR" sz="2800" b="1" i="0" u="none" strike="noStrike" kern="0" cap="none" spc="0" normalizeH="0" baseline="0" noProof="0" dirty="0" smtClean="0">
                <a:ln>
                  <a:noFill/>
                </a:ln>
                <a:solidFill>
                  <a:srgbClr val="0A2068"/>
                </a:solidFill>
                <a:effectLst/>
                <a:uLnTx/>
                <a:uFillTx/>
                <a:latin typeface="+mn-ea"/>
              </a:rPr>
              <a:t> </a:t>
            </a:r>
            <a:r>
              <a:rPr kumimoji="1" lang="ko-KR" altLang="en-US" sz="2800" b="1" i="0" u="none" strike="noStrike" kern="0" cap="none" spc="0" normalizeH="0" baseline="0" noProof="0" dirty="0" smtClean="0">
                <a:ln>
                  <a:noFill/>
                </a:ln>
                <a:solidFill>
                  <a:srgbClr val="FF0000"/>
                </a:solidFill>
                <a:effectLst/>
                <a:uLnTx/>
                <a:uFillTx/>
                <a:latin typeface="+mn-ea"/>
              </a:rPr>
              <a:t>암 진단기술의 발달 </a:t>
            </a:r>
          </a:p>
        </p:txBody>
      </p:sp>
      <p:pic>
        <p:nvPicPr>
          <p:cNvPr id="40" name="Object 2"/>
          <p:cNvPicPr>
            <a:picLocks noChangeAspect="1" noChangeArrowheads="1"/>
          </p:cNvPicPr>
          <p:nvPr/>
        </p:nvPicPr>
        <p:blipFill>
          <a:blip r:embed="rId2" cstate="print"/>
          <a:srcRect l="7008" r="10783"/>
          <a:stretch>
            <a:fillRect/>
          </a:stretch>
        </p:blipFill>
        <p:spPr bwMode="auto">
          <a:xfrm>
            <a:off x="5305425" y="2199159"/>
            <a:ext cx="3108325" cy="1852613"/>
          </a:xfrm>
          <a:prstGeom prst="rect">
            <a:avLst/>
          </a:prstGeom>
          <a:noFill/>
          <a:ln w="9525">
            <a:solidFill>
              <a:srgbClr val="5AB14B"/>
            </a:solidFill>
            <a:miter lim="800000"/>
            <a:headEnd/>
            <a:tailEnd/>
          </a:ln>
        </p:spPr>
      </p:pic>
      <p:pic>
        <p:nvPicPr>
          <p:cNvPr id="41" name="Object 3"/>
          <p:cNvPicPr>
            <a:picLocks noChangeAspect="1" noChangeArrowheads="1"/>
          </p:cNvPicPr>
          <p:nvPr/>
        </p:nvPicPr>
        <p:blipFill>
          <a:blip r:embed="rId3" cstate="print"/>
          <a:srcRect l="3801" r="2715"/>
          <a:stretch>
            <a:fillRect/>
          </a:stretch>
        </p:blipFill>
        <p:spPr bwMode="auto">
          <a:xfrm>
            <a:off x="4970463" y="4053359"/>
            <a:ext cx="3916362" cy="1874838"/>
          </a:xfrm>
          <a:prstGeom prst="rect">
            <a:avLst/>
          </a:prstGeom>
          <a:noFill/>
          <a:ln w="9525">
            <a:solidFill>
              <a:srgbClr val="5AB14B"/>
            </a:solidFill>
            <a:miter lim="800000"/>
            <a:headEnd/>
            <a:tailEnd/>
          </a:ln>
        </p:spPr>
      </p:pic>
      <p:grpSp>
        <p:nvGrpSpPr>
          <p:cNvPr id="42" name="그룹 24"/>
          <p:cNvGrpSpPr/>
          <p:nvPr/>
        </p:nvGrpSpPr>
        <p:grpSpPr>
          <a:xfrm>
            <a:off x="4701480" y="1484784"/>
            <a:ext cx="4191000" cy="4495800"/>
            <a:chOff x="4701480" y="1676400"/>
            <a:chExt cx="4191000" cy="4495800"/>
          </a:xfrm>
        </p:grpSpPr>
        <p:sp>
          <p:nvSpPr>
            <p:cNvPr id="43" name="Text Box 7"/>
            <p:cNvSpPr txBox="1">
              <a:spLocks noChangeArrowheads="1"/>
            </p:cNvSpPr>
            <p:nvPr/>
          </p:nvSpPr>
          <p:spPr bwMode="auto">
            <a:xfrm>
              <a:off x="4758630" y="1785938"/>
              <a:ext cx="4073525" cy="384175"/>
            </a:xfrm>
            <a:prstGeom prst="rect">
              <a:avLst/>
            </a:prstGeom>
            <a:noFill/>
            <a:ln w="9525">
              <a:noFill/>
              <a:miter lim="800000"/>
              <a:headEnd/>
              <a:tailEnd/>
            </a:ln>
          </p:spPr>
          <p:txBody>
            <a:bodyPr>
              <a:spAutoFit/>
            </a:body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1" lang="ko-KR" altLang="en-US" sz="1900" b="1" i="0" u="none" strike="noStrike" kern="0" cap="none" spc="0" normalizeH="0" baseline="0" noProof="0" dirty="0" smtClean="0">
                  <a:ln>
                    <a:noFill/>
                  </a:ln>
                  <a:solidFill>
                    <a:srgbClr val="800000"/>
                  </a:solidFill>
                  <a:effectLst/>
                  <a:uLnTx/>
                  <a:uFillTx/>
                  <a:latin typeface="+mn-ea"/>
                </a:rPr>
                <a:t>연령별 성별 인구 분포양상의 변화</a:t>
              </a:r>
            </a:p>
          </p:txBody>
        </p:sp>
        <p:sp>
          <p:nvSpPr>
            <p:cNvPr id="44" name="Rectangle 8"/>
            <p:cNvSpPr>
              <a:spLocks noChangeArrowheads="1"/>
            </p:cNvSpPr>
            <p:nvPr/>
          </p:nvSpPr>
          <p:spPr bwMode="auto">
            <a:xfrm>
              <a:off x="4701480" y="1676400"/>
              <a:ext cx="4191000" cy="4495800"/>
            </a:xfrm>
            <a:prstGeom prst="rect">
              <a:avLst/>
            </a:prstGeom>
            <a:noFill/>
            <a:ln w="9525">
              <a:solidFill>
                <a:srgbClr val="1033A4"/>
              </a:solidFill>
              <a:miter lim="800000"/>
              <a:headEnd/>
              <a:tailEnd/>
            </a:ln>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ko-KR" altLang="en-US" sz="1800" b="1" i="0" u="none" strike="noStrike" kern="0" cap="none" spc="0" normalizeH="0" baseline="0" noProof="0" smtClean="0">
                <a:ln>
                  <a:noFill/>
                </a:ln>
                <a:solidFill>
                  <a:srgbClr val="FFFF00"/>
                </a:solidFill>
                <a:effectLst/>
                <a:uLnTx/>
                <a:uFillTx/>
                <a:latin typeface="+mn-ea"/>
              </a:endParaRPr>
            </a:p>
          </p:txBody>
        </p:sp>
      </p:grpSp>
      <p:grpSp>
        <p:nvGrpSpPr>
          <p:cNvPr id="45" name="그룹 9"/>
          <p:cNvGrpSpPr/>
          <p:nvPr/>
        </p:nvGrpSpPr>
        <p:grpSpPr>
          <a:xfrm>
            <a:off x="4283968" y="1340768"/>
            <a:ext cx="4680520" cy="4699719"/>
            <a:chOff x="467544" y="1027514"/>
            <a:chExt cx="3744416" cy="2990183"/>
          </a:xfrm>
        </p:grpSpPr>
        <p:pic>
          <p:nvPicPr>
            <p:cNvPr id="46" name="Picture 2" descr="http://postfiles12.naver.net/20110607_251/hi_nso_1307452822484XfhJ9_PNG/noname05.png?type=w2"/>
            <p:cNvPicPr>
              <a:picLocks noChangeAspect="1" noChangeArrowheads="1"/>
            </p:cNvPicPr>
            <p:nvPr/>
          </p:nvPicPr>
          <p:blipFill>
            <a:blip r:embed="rId4" cstate="print"/>
            <a:srcRect/>
            <a:stretch>
              <a:fillRect/>
            </a:stretch>
          </p:blipFill>
          <p:spPr bwMode="auto">
            <a:xfrm>
              <a:off x="467544" y="1027514"/>
              <a:ext cx="3744416" cy="2990183"/>
            </a:xfrm>
            <a:prstGeom prst="rect">
              <a:avLst/>
            </a:prstGeom>
            <a:noFill/>
          </p:spPr>
        </p:pic>
        <p:sp>
          <p:nvSpPr>
            <p:cNvPr id="47" name="직사각형 46"/>
            <p:cNvSpPr/>
            <p:nvPr/>
          </p:nvSpPr>
          <p:spPr>
            <a:xfrm>
              <a:off x="1300254" y="1124744"/>
              <a:ext cx="1687902" cy="222571"/>
            </a:xfrm>
            <a:prstGeom prst="rect">
              <a:avLst/>
            </a:prstGeom>
          </p:spPr>
          <p:txBody>
            <a:bodyPr wrap="none">
              <a:spAutoFit/>
            </a:bodyPr>
            <a:lstStyle/>
            <a:p>
              <a:pPr fontAlgn="base">
                <a:spcBef>
                  <a:spcPct val="0"/>
                </a:spcBef>
                <a:spcAft>
                  <a:spcPct val="0"/>
                </a:spcAft>
              </a:pPr>
              <a:r>
                <a:rPr kumimoji="1" lang="en-US" altLang="ko-KR" sz="1600" b="1" dirty="0" smtClean="0">
                  <a:solidFill>
                    <a:srgbClr val="0A2068">
                      <a:lumMod val="60000"/>
                      <a:lumOff val="40000"/>
                    </a:srgbClr>
                  </a:solidFill>
                  <a:latin typeface="+mn-ea"/>
                  <a:cs typeface="Arial Unicode MS" pitchFamily="50" charset="-127"/>
                </a:rPr>
                <a:t>2010</a:t>
              </a:r>
              <a:r>
                <a:rPr kumimoji="1" lang="ko-KR" altLang="en-US" sz="1600" b="1" dirty="0" smtClean="0">
                  <a:solidFill>
                    <a:srgbClr val="0A2068">
                      <a:lumMod val="60000"/>
                      <a:lumOff val="40000"/>
                    </a:srgbClr>
                  </a:solidFill>
                  <a:latin typeface="+mn-ea"/>
                  <a:cs typeface="Arial Unicode MS" pitchFamily="50" charset="-127"/>
                </a:rPr>
                <a:t>년 인구 피라미드</a:t>
              </a:r>
              <a:endParaRPr kumimoji="1" lang="ko-KR" altLang="en-US" sz="1600" b="1" dirty="0">
                <a:solidFill>
                  <a:srgbClr val="0A2068">
                    <a:lumMod val="60000"/>
                    <a:lumOff val="40000"/>
                  </a:srgbClr>
                </a:solidFill>
                <a:latin typeface="+mn-ea"/>
              </a:endParaRPr>
            </a:p>
          </p:txBody>
        </p:sp>
      </p:grpSp>
      <p:pic>
        <p:nvPicPr>
          <p:cNvPr id="48" name="그림 4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8600" y="1634009"/>
            <a:ext cx="285339" cy="319926"/>
          </a:xfrm>
          <a:prstGeom prst="rect">
            <a:avLst/>
          </a:prstGeom>
        </p:spPr>
      </p:pic>
      <p:pic>
        <p:nvPicPr>
          <p:cNvPr id="49" name="그림 4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8600" y="2292896"/>
            <a:ext cx="285339" cy="319926"/>
          </a:xfrm>
          <a:prstGeom prst="rect">
            <a:avLst/>
          </a:prstGeom>
        </p:spPr>
      </p:pic>
      <p:pic>
        <p:nvPicPr>
          <p:cNvPr id="50" name="그림 4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8600" y="3399010"/>
            <a:ext cx="285339" cy="319926"/>
          </a:xfrm>
          <a:prstGeom prst="rect">
            <a:avLst/>
          </a:prstGeom>
        </p:spPr>
      </p:pic>
      <p:pic>
        <p:nvPicPr>
          <p:cNvPr id="51" name="그림 5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8600" y="5101208"/>
            <a:ext cx="285339" cy="319926"/>
          </a:xfrm>
          <a:prstGeom prst="rect">
            <a:avLst/>
          </a:prstGeom>
        </p:spPr>
      </p:pic>
    </p:spTree>
    <p:extLst>
      <p:ext uri="{BB962C8B-B14F-4D97-AF65-F5344CB8AC3E}">
        <p14:creationId xmlns:p14="http://schemas.microsoft.com/office/powerpoint/2010/main" val="123179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checkerboard(across)">
                                      <p:cBhvr>
                                        <p:cTn id="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187624" y="179929"/>
            <a:ext cx="7704856" cy="584775"/>
          </a:xfrm>
          <a:prstGeom prst="rect">
            <a:avLst/>
          </a:prstGeom>
          <a:noFill/>
        </p:spPr>
        <p:txBody>
          <a:bodyPr wrap="square" rtlCol="0">
            <a:spAutoFit/>
            <a:scene3d>
              <a:camera prst="orthographicFront"/>
              <a:lightRig rig="threePt" dir="t"/>
            </a:scene3d>
            <a:sp3d extrusionH="57150">
              <a:bevelT w="38100" h="38100"/>
            </a:sp3d>
          </a:bodyPr>
          <a:lstStyle/>
          <a:p>
            <a:r>
              <a:rPr lang="ko-KR" altLang="en-US" sz="3200" b="1" dirty="0" smtClean="0">
                <a:solidFill>
                  <a:srgbClr val="0070C0"/>
                </a:solidFill>
              </a:rPr>
              <a:t>연령별 </a:t>
            </a:r>
            <a:r>
              <a:rPr lang="ko-KR" altLang="en-US" sz="3200" b="1" dirty="0" err="1" smtClean="0">
                <a:solidFill>
                  <a:srgbClr val="0070C0"/>
                </a:solidFill>
              </a:rPr>
              <a:t>갑상선암</a:t>
            </a:r>
            <a:r>
              <a:rPr lang="ko-KR" altLang="en-US" sz="3200" b="1" dirty="0" smtClean="0">
                <a:solidFill>
                  <a:srgbClr val="0070C0"/>
                </a:solidFill>
              </a:rPr>
              <a:t> 발생률의 연도별 추이</a:t>
            </a:r>
            <a:endParaRPr lang="ko-KR" altLang="en-US" sz="3200" b="1" dirty="0">
              <a:solidFill>
                <a:srgbClr val="0070C0"/>
              </a:solidFill>
            </a:endParaRPr>
          </a:p>
        </p:txBody>
      </p:sp>
      <p:sp>
        <p:nvSpPr>
          <p:cNvPr id="54" name="직사각형 53"/>
          <p:cNvSpPr/>
          <p:nvPr/>
        </p:nvSpPr>
        <p:spPr bwMode="auto">
          <a:xfrm>
            <a:off x="0" y="764704"/>
            <a:ext cx="9074688" cy="494238"/>
          </a:xfrm>
          <a:prstGeom prst="rect">
            <a:avLst/>
          </a:prstGeom>
        </p:spPr>
        <p:txBody>
          <a:bodyPr wrap="square">
            <a:spAutoFit/>
          </a:bodyPr>
          <a:lstStyle/>
          <a:p>
            <a:pPr marL="342900" indent="-342900" algn="ctr" fontAlgn="base">
              <a:lnSpc>
                <a:spcPct val="150000"/>
              </a:lnSpc>
              <a:spcBef>
                <a:spcPct val="20000"/>
              </a:spcBef>
              <a:spcAft>
                <a:spcPct val="0"/>
              </a:spcAft>
              <a:buClr>
                <a:srgbClr val="94CAE8"/>
              </a:buClr>
              <a:buSzPct val="115000"/>
              <a:defRPr/>
            </a:pPr>
            <a:r>
              <a:rPr lang="en-US" altLang="ko-KR" sz="2000" b="1" u="sng" dirty="0" smtClean="0">
                <a:solidFill>
                  <a:prstClr val="black"/>
                </a:solidFill>
                <a:ea typeface="함초롬돋움" pitchFamily="18" charset="-127"/>
                <a:cs typeface="함초롬돋움" pitchFamily="18" charset="-127"/>
              </a:rPr>
              <a:t>1999-2009 </a:t>
            </a:r>
            <a:r>
              <a:rPr lang="ko-KR" altLang="en-US" sz="2000" b="1" u="sng" dirty="0" smtClean="0">
                <a:solidFill>
                  <a:prstClr val="black"/>
                </a:solidFill>
                <a:ea typeface="함초롬돋움" pitchFamily="18" charset="-127"/>
                <a:cs typeface="함초롬돋움" pitchFamily="18" charset="-127"/>
              </a:rPr>
              <a:t>여자</a:t>
            </a:r>
            <a:endParaRPr lang="ko-KR" altLang="en-US" sz="2000" b="1" u="sng" dirty="0">
              <a:solidFill>
                <a:prstClr val="black"/>
              </a:solidFill>
              <a:ea typeface="함초롬돋움" pitchFamily="18" charset="-127"/>
              <a:cs typeface="함초롬돋움" pitchFamily="18" charset="-127"/>
            </a:endParaRPr>
          </a:p>
        </p:txBody>
      </p:sp>
      <p:pic>
        <p:nvPicPr>
          <p:cNvPr id="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4593" y="1268760"/>
            <a:ext cx="8497887" cy="5286375"/>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54183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187624" y="179929"/>
            <a:ext cx="7704856" cy="584775"/>
          </a:xfrm>
          <a:prstGeom prst="rect">
            <a:avLst/>
          </a:prstGeom>
          <a:noFill/>
        </p:spPr>
        <p:txBody>
          <a:bodyPr wrap="square" rtlCol="0">
            <a:spAutoFit/>
            <a:scene3d>
              <a:camera prst="orthographicFront"/>
              <a:lightRig rig="threePt" dir="t"/>
            </a:scene3d>
            <a:sp3d extrusionH="57150">
              <a:bevelT w="38100" h="38100"/>
            </a:sp3d>
          </a:bodyPr>
          <a:lstStyle/>
          <a:p>
            <a:r>
              <a:rPr lang="ko-KR" altLang="en-US" sz="3200" b="1" dirty="0" smtClean="0">
                <a:solidFill>
                  <a:srgbClr val="0070C0"/>
                </a:solidFill>
              </a:rPr>
              <a:t>연령별 </a:t>
            </a:r>
            <a:r>
              <a:rPr lang="ko-KR" altLang="en-US" sz="3200" b="1" dirty="0" err="1" smtClean="0">
                <a:solidFill>
                  <a:srgbClr val="0070C0"/>
                </a:solidFill>
              </a:rPr>
              <a:t>갑상선암</a:t>
            </a:r>
            <a:r>
              <a:rPr lang="ko-KR" altLang="en-US" sz="3200" b="1" dirty="0" smtClean="0">
                <a:solidFill>
                  <a:srgbClr val="0070C0"/>
                </a:solidFill>
              </a:rPr>
              <a:t> 발생률의 연도별 추이</a:t>
            </a:r>
            <a:endParaRPr lang="ko-KR" altLang="en-US" sz="3200" b="1" dirty="0">
              <a:solidFill>
                <a:srgbClr val="0070C0"/>
              </a:solidFill>
            </a:endParaRPr>
          </a:p>
        </p:txBody>
      </p:sp>
      <p:sp>
        <p:nvSpPr>
          <p:cNvPr id="54" name="직사각형 53"/>
          <p:cNvSpPr/>
          <p:nvPr/>
        </p:nvSpPr>
        <p:spPr bwMode="auto">
          <a:xfrm>
            <a:off x="0" y="918538"/>
            <a:ext cx="9074688" cy="494238"/>
          </a:xfrm>
          <a:prstGeom prst="rect">
            <a:avLst/>
          </a:prstGeom>
        </p:spPr>
        <p:txBody>
          <a:bodyPr wrap="square">
            <a:spAutoFit/>
          </a:bodyPr>
          <a:lstStyle/>
          <a:p>
            <a:pPr marL="342900" indent="-342900" algn="ctr" fontAlgn="base">
              <a:lnSpc>
                <a:spcPct val="150000"/>
              </a:lnSpc>
              <a:spcBef>
                <a:spcPct val="20000"/>
              </a:spcBef>
              <a:spcAft>
                <a:spcPct val="0"/>
              </a:spcAft>
              <a:buClr>
                <a:srgbClr val="94CAE8"/>
              </a:buClr>
              <a:buSzPct val="115000"/>
              <a:defRPr/>
            </a:pPr>
            <a:r>
              <a:rPr lang="en-US" altLang="ko-KR" sz="2000" b="1" u="sng" dirty="0" smtClean="0">
                <a:solidFill>
                  <a:prstClr val="black"/>
                </a:solidFill>
                <a:ea typeface="함초롬돋움" pitchFamily="18" charset="-127"/>
                <a:cs typeface="함초롬돋움" pitchFamily="18" charset="-127"/>
              </a:rPr>
              <a:t>1999-2009 </a:t>
            </a:r>
            <a:r>
              <a:rPr lang="ko-KR" altLang="en-US" sz="2000" b="1" u="sng" dirty="0" smtClean="0">
                <a:solidFill>
                  <a:prstClr val="black"/>
                </a:solidFill>
                <a:ea typeface="함초롬돋움" pitchFamily="18" charset="-127"/>
                <a:cs typeface="함초롬돋움" pitchFamily="18" charset="-127"/>
              </a:rPr>
              <a:t>남자</a:t>
            </a:r>
            <a:endParaRPr lang="ko-KR" altLang="en-US" sz="2000" b="1" u="sng" dirty="0">
              <a:solidFill>
                <a:prstClr val="black"/>
              </a:solidFill>
              <a:ea typeface="함초롬돋움" pitchFamily="18" charset="-127"/>
              <a:cs typeface="함초롬돋움" pitchFamily="18" charset="-127"/>
            </a:endParaRP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1484784"/>
            <a:ext cx="8064896" cy="5086324"/>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24932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직사각형 10"/>
          <p:cNvSpPr/>
          <p:nvPr/>
        </p:nvSpPr>
        <p:spPr>
          <a:xfrm>
            <a:off x="0" y="27781"/>
            <a:ext cx="9144000" cy="1384995"/>
          </a:xfrm>
          <a:prstGeom prst="rect">
            <a:avLst/>
          </a:prstGeom>
        </p:spPr>
        <p:txBody>
          <a:bodyPr anchor="b">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latinLnBrk="0">
              <a:lnSpc>
                <a:spcPct val="150000"/>
              </a:lnSpc>
              <a:spcBef>
                <a:spcPts val="0"/>
              </a:spcBef>
              <a:spcAft>
                <a:spcPts val="0"/>
              </a:spcAft>
              <a:buClr>
                <a:srgbClr val="94CAE8"/>
              </a:buClr>
              <a:buSzPct val="90000"/>
              <a:buFont typeface="Wingdings" pitchFamily="2" charset="2"/>
              <a:buNone/>
              <a:defRPr/>
            </a:pPr>
            <a:r>
              <a:rPr kumimoji="0" lang="ko-KR" altLang="en-US" sz="3200" kern="0" dirty="0" err="1" smtClean="0">
                <a:ln w="11430"/>
                <a:solidFill>
                  <a:srgbClr val="0070C0"/>
                </a:solidFill>
                <a:effectLst>
                  <a:outerShdw blurRad="50800" dist="39000" dir="5460000" algn="tl">
                    <a:srgbClr val="000000">
                      <a:alpha val="38000"/>
                    </a:srgbClr>
                  </a:outerShdw>
                </a:effectLst>
                <a:latin typeface="휴먼엑스포" pitchFamily="18" charset="-127"/>
                <a:ea typeface="휴먼엑스포" pitchFamily="18" charset="-127"/>
              </a:rPr>
              <a:t>암경험자</a:t>
            </a:r>
            <a:r>
              <a:rPr kumimoji="0" lang="ko-KR" altLang="en-US" sz="3200" kern="0" dirty="0" smtClean="0">
                <a:ln w="11430"/>
                <a:solidFill>
                  <a:srgbClr val="0070C0"/>
                </a:solidFill>
                <a:effectLst>
                  <a:outerShdw blurRad="50800" dist="39000" dir="5460000" algn="tl">
                    <a:srgbClr val="000000">
                      <a:alpha val="38000"/>
                    </a:srgbClr>
                  </a:outerShdw>
                </a:effectLst>
                <a:latin typeface="휴먼엑스포" pitchFamily="18" charset="-127"/>
                <a:ea typeface="휴먼엑스포" pitchFamily="18" charset="-127"/>
              </a:rPr>
              <a:t> </a:t>
            </a:r>
            <a:r>
              <a:rPr kumimoji="0" lang="en-US" altLang="ko-KR" sz="3200" kern="0" dirty="0" smtClean="0">
                <a:ln w="11430"/>
                <a:solidFill>
                  <a:srgbClr val="0070C0"/>
                </a:solidFill>
                <a:effectLst>
                  <a:outerShdw blurRad="50800" dist="39000" dir="5460000" algn="tl">
                    <a:srgbClr val="000000">
                      <a:alpha val="38000"/>
                    </a:srgbClr>
                  </a:outerShdw>
                </a:effectLst>
                <a:latin typeface="휴먼엑스포" pitchFamily="18" charset="-127"/>
                <a:ea typeface="휴먼엑스포" pitchFamily="18" charset="-127"/>
              </a:rPr>
              <a:t>100</a:t>
            </a:r>
            <a:r>
              <a:rPr kumimoji="0" lang="ko-KR" altLang="en-US" sz="3200" kern="0" dirty="0" err="1" smtClean="0">
                <a:ln w="11430"/>
                <a:solidFill>
                  <a:srgbClr val="0070C0"/>
                </a:solidFill>
                <a:effectLst>
                  <a:outerShdw blurRad="50800" dist="39000" dir="5460000" algn="tl">
                    <a:srgbClr val="000000">
                      <a:alpha val="38000"/>
                    </a:srgbClr>
                  </a:outerShdw>
                </a:effectLst>
                <a:latin typeface="휴먼엑스포" pitchFamily="18" charset="-127"/>
                <a:ea typeface="휴먼엑스포" pitchFamily="18" charset="-127"/>
              </a:rPr>
              <a:t>만명</a:t>
            </a:r>
            <a:r>
              <a:rPr kumimoji="0" lang="ko-KR" altLang="en-US" sz="3200" kern="0" dirty="0" smtClean="0">
                <a:ln w="11430"/>
                <a:solidFill>
                  <a:srgbClr val="0070C0"/>
                </a:solidFill>
                <a:effectLst>
                  <a:outerShdw blurRad="50800" dist="39000" dir="5460000" algn="tl">
                    <a:srgbClr val="000000">
                      <a:alpha val="38000"/>
                    </a:srgbClr>
                  </a:outerShdw>
                </a:effectLst>
                <a:latin typeface="휴먼엑스포" pitchFamily="18" charset="-127"/>
                <a:ea typeface="휴먼엑스포" pitchFamily="18" charset="-127"/>
              </a:rPr>
              <a:t> 시대</a:t>
            </a:r>
            <a:r>
              <a:rPr kumimoji="0" lang="en-US" altLang="ko-KR" sz="3200" kern="0" dirty="0" smtClean="0">
                <a:ln w="11430"/>
                <a:solidFill>
                  <a:srgbClr val="0070C0"/>
                </a:solidFill>
                <a:effectLst>
                  <a:outerShdw blurRad="50800" dist="39000" dir="5460000" algn="tl">
                    <a:srgbClr val="000000">
                      <a:alpha val="38000"/>
                    </a:srgbClr>
                  </a:outerShdw>
                </a:effectLst>
                <a:latin typeface="휴먼엑스포" pitchFamily="18" charset="-127"/>
                <a:ea typeface="휴먼엑스포" pitchFamily="18" charset="-127"/>
              </a:rPr>
              <a:t>, 5</a:t>
            </a:r>
            <a:r>
              <a:rPr kumimoji="0" lang="ko-KR" altLang="en-US" sz="3200" kern="0" dirty="0" smtClean="0">
                <a:ln w="11430"/>
                <a:solidFill>
                  <a:srgbClr val="0070C0"/>
                </a:solidFill>
                <a:effectLst>
                  <a:outerShdw blurRad="50800" dist="39000" dir="5460000" algn="tl">
                    <a:srgbClr val="000000">
                      <a:alpha val="38000"/>
                    </a:srgbClr>
                  </a:outerShdw>
                </a:effectLst>
                <a:latin typeface="휴먼엑스포" pitchFamily="18" charset="-127"/>
                <a:ea typeface="휴먼엑스포" pitchFamily="18" charset="-127"/>
              </a:rPr>
              <a:t>년 생존율은 </a:t>
            </a:r>
            <a:r>
              <a:rPr kumimoji="0" lang="en-US" altLang="ko-KR" sz="3200" kern="0" dirty="0" smtClean="0">
                <a:ln w="11430"/>
                <a:solidFill>
                  <a:srgbClr val="0070C0"/>
                </a:solidFill>
                <a:effectLst>
                  <a:outerShdw blurRad="50800" dist="39000" dir="5460000" algn="tl">
                    <a:srgbClr val="000000">
                      <a:alpha val="38000"/>
                    </a:srgbClr>
                  </a:outerShdw>
                </a:effectLst>
                <a:latin typeface="휴먼엑스포" pitchFamily="18" charset="-127"/>
                <a:ea typeface="휴먼엑스포" pitchFamily="18" charset="-127"/>
              </a:rPr>
              <a:t>64.1%</a:t>
            </a:r>
          </a:p>
          <a:p>
            <a:pPr algn="ctr" fontAlgn="auto" latinLnBrk="0">
              <a:lnSpc>
                <a:spcPct val="150000"/>
              </a:lnSpc>
              <a:spcBef>
                <a:spcPts val="0"/>
              </a:spcBef>
              <a:spcAft>
                <a:spcPts val="0"/>
              </a:spcAft>
              <a:buClr>
                <a:srgbClr val="94CAE8"/>
              </a:buClr>
              <a:buSzPct val="90000"/>
              <a:buFont typeface="Wingdings" pitchFamily="2" charset="2"/>
              <a:buNone/>
              <a:defRPr/>
            </a:pPr>
            <a:r>
              <a:rPr kumimoji="0" lang="en-US" altLang="ko-KR" sz="2400" kern="0" dirty="0" smtClean="0">
                <a:ln w="11430"/>
                <a:effectLst>
                  <a:outerShdw blurRad="50800" dist="39000" dir="5460000" algn="tl">
                    <a:srgbClr val="000000">
                      <a:alpha val="38000"/>
                    </a:srgbClr>
                  </a:outerShdw>
                </a:effectLst>
                <a:latin typeface="휴먼엑스포" pitchFamily="18" charset="-127"/>
                <a:ea typeface="휴먼엑스포" pitchFamily="18" charset="-127"/>
              </a:rPr>
              <a:t>(2010 </a:t>
            </a:r>
            <a:r>
              <a:rPr kumimoji="0" lang="ko-KR" altLang="en-US" sz="2400" kern="0" dirty="0" err="1" smtClean="0">
                <a:ln w="11430"/>
                <a:effectLst>
                  <a:outerShdw blurRad="50800" dist="39000" dir="5460000" algn="tl">
                    <a:srgbClr val="000000">
                      <a:alpha val="38000"/>
                    </a:srgbClr>
                  </a:outerShdw>
                </a:effectLst>
                <a:latin typeface="휴먼엑스포" pitchFamily="18" charset="-127"/>
                <a:ea typeface="휴먼엑스포" pitchFamily="18" charset="-127"/>
              </a:rPr>
              <a:t>국가암등록통계</a:t>
            </a:r>
            <a:r>
              <a:rPr kumimoji="0" lang="ko-KR" altLang="en-US" sz="2400" kern="0" dirty="0" smtClean="0">
                <a:ln w="11430"/>
                <a:effectLst>
                  <a:outerShdw blurRad="50800" dist="39000" dir="5460000" algn="tl">
                    <a:srgbClr val="000000">
                      <a:alpha val="38000"/>
                    </a:srgbClr>
                  </a:outerShdw>
                </a:effectLst>
                <a:latin typeface="휴먼엑스포" pitchFamily="18" charset="-127"/>
                <a:ea typeface="휴먼엑스포" pitchFamily="18" charset="-127"/>
              </a:rPr>
              <a:t> 발표</a:t>
            </a:r>
            <a:r>
              <a:rPr kumimoji="0" lang="en-US" altLang="ko-KR" sz="2400" kern="0" dirty="0" smtClean="0">
                <a:ln w="11430"/>
                <a:effectLst>
                  <a:outerShdw blurRad="50800" dist="39000" dir="5460000" algn="tl">
                    <a:srgbClr val="000000">
                      <a:alpha val="38000"/>
                    </a:srgbClr>
                  </a:outerShdw>
                </a:effectLst>
                <a:latin typeface="휴먼엑스포" pitchFamily="18" charset="-127"/>
                <a:ea typeface="휴먼엑스포" pitchFamily="18" charset="-127"/>
              </a:rPr>
              <a:t>)</a:t>
            </a:r>
          </a:p>
        </p:txBody>
      </p:sp>
      <p:graphicFrame>
        <p:nvGraphicFramePr>
          <p:cNvPr id="9" name="차트 3"/>
          <p:cNvGraphicFramePr>
            <a:graphicFrameLocks/>
          </p:cNvGraphicFramePr>
          <p:nvPr>
            <p:extLst>
              <p:ext uri="{D42A27DB-BD31-4B8C-83A1-F6EECF244321}">
                <p14:modId xmlns:p14="http://schemas.microsoft.com/office/powerpoint/2010/main" val="3747226750"/>
              </p:ext>
            </p:extLst>
          </p:nvPr>
        </p:nvGraphicFramePr>
        <p:xfrm>
          <a:off x="1187624" y="2451666"/>
          <a:ext cx="6440488" cy="4084761"/>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1835696" y="6258798"/>
            <a:ext cx="5760640" cy="338554"/>
          </a:xfrm>
          <a:prstGeom prst="rect">
            <a:avLst/>
          </a:prstGeom>
          <a:noFill/>
        </p:spPr>
        <p:txBody>
          <a:bodyPr wrap="square" rtlCol="0">
            <a:spAutoFit/>
          </a:bodyPr>
          <a:lstStyle/>
          <a:p>
            <a:pPr algn="ctr"/>
            <a:r>
              <a:rPr lang="en-US" altLang="ko-KR" sz="1600" dirty="0" smtClean="0">
                <a:solidFill>
                  <a:srgbClr val="000000"/>
                </a:solidFill>
                <a:effectLst>
                  <a:outerShdw blurRad="38100" dist="38100" dir="2700000" algn="tl">
                    <a:srgbClr val="000000">
                      <a:alpha val="43137"/>
                    </a:srgbClr>
                  </a:outerShdw>
                </a:effectLst>
                <a:latin typeface="맑은 고딕" pitchFamily="50" charset="-127"/>
                <a:ea typeface="맑은 고딕" pitchFamily="50" charset="-127"/>
              </a:rPr>
              <a:t>&lt;</a:t>
            </a:r>
            <a:r>
              <a:rPr lang="ko-KR" altLang="en-US" sz="1600" dirty="0" smtClean="0">
                <a:solidFill>
                  <a:srgbClr val="000000"/>
                </a:solidFill>
                <a:effectLst>
                  <a:outerShdw blurRad="38100" dist="38100" dir="2700000" algn="tl">
                    <a:srgbClr val="000000">
                      <a:alpha val="43137"/>
                    </a:srgbClr>
                  </a:outerShdw>
                </a:effectLst>
                <a:latin typeface="맑은 고딕" pitchFamily="50" charset="-127"/>
                <a:ea typeface="맑은 고딕" pitchFamily="50" charset="-127"/>
              </a:rPr>
              <a:t>성별 </a:t>
            </a:r>
            <a:r>
              <a:rPr lang="en-US" altLang="ko-KR" sz="1600" dirty="0" smtClean="0">
                <a:solidFill>
                  <a:srgbClr val="000000"/>
                </a:solidFill>
                <a:effectLst>
                  <a:outerShdw blurRad="38100" dist="38100" dir="2700000" algn="tl">
                    <a:srgbClr val="000000">
                      <a:alpha val="43137"/>
                    </a:srgbClr>
                  </a:outerShdw>
                </a:effectLst>
                <a:latin typeface="맑은 고딕" pitchFamily="50" charset="-127"/>
                <a:ea typeface="맑은 고딕" pitchFamily="50" charset="-127"/>
              </a:rPr>
              <a:t>5</a:t>
            </a:r>
            <a:r>
              <a:rPr lang="ko-KR" altLang="en-US" sz="1600" dirty="0" smtClean="0">
                <a:solidFill>
                  <a:srgbClr val="000000"/>
                </a:solidFill>
                <a:effectLst>
                  <a:outerShdw blurRad="38100" dist="38100" dir="2700000" algn="tl">
                    <a:srgbClr val="000000">
                      <a:alpha val="43137"/>
                    </a:srgbClr>
                  </a:outerShdw>
                </a:effectLst>
                <a:latin typeface="맑은 고딕" pitchFamily="50" charset="-127"/>
                <a:ea typeface="맑은 고딕" pitchFamily="50" charset="-127"/>
              </a:rPr>
              <a:t>년 생존율 추이</a:t>
            </a:r>
            <a:r>
              <a:rPr lang="en-US" altLang="ko-KR" sz="1600" dirty="0" smtClean="0">
                <a:solidFill>
                  <a:srgbClr val="000000"/>
                </a:solidFill>
                <a:effectLst>
                  <a:outerShdw blurRad="38100" dist="38100" dir="2700000" algn="tl">
                    <a:srgbClr val="000000">
                      <a:alpha val="43137"/>
                    </a:srgbClr>
                  </a:outerShdw>
                </a:effectLst>
                <a:latin typeface="맑은 고딕" pitchFamily="50" charset="-127"/>
                <a:ea typeface="맑은 고딕" pitchFamily="50" charset="-127"/>
              </a:rPr>
              <a:t>: </a:t>
            </a:r>
            <a:r>
              <a:rPr lang="ko-KR" altLang="en-US" sz="1600" dirty="0" err="1" smtClean="0">
                <a:solidFill>
                  <a:srgbClr val="000000"/>
                </a:solidFill>
                <a:effectLst>
                  <a:outerShdw blurRad="38100" dist="38100" dir="2700000" algn="tl">
                    <a:srgbClr val="000000">
                      <a:alpha val="43137"/>
                    </a:srgbClr>
                  </a:outerShdw>
                </a:effectLst>
                <a:latin typeface="맑은 고딕" pitchFamily="50" charset="-127"/>
                <a:ea typeface="맑은 고딕" pitchFamily="50" charset="-127"/>
              </a:rPr>
              <a:t>모든암</a:t>
            </a:r>
            <a:r>
              <a:rPr lang="en-US" altLang="ko-KR" sz="1600" dirty="0">
                <a:solidFill>
                  <a:srgbClr val="000000"/>
                </a:solidFill>
                <a:effectLst>
                  <a:outerShdw blurRad="38100" dist="38100" dir="2700000" algn="tl">
                    <a:srgbClr val="000000">
                      <a:alpha val="43137"/>
                    </a:srgbClr>
                  </a:outerShdw>
                </a:effectLst>
                <a:latin typeface="맑은 고딕" pitchFamily="50" charset="-127"/>
                <a:ea typeface="맑은 고딕" pitchFamily="50" charset="-127"/>
              </a:rPr>
              <a:t>&gt;</a:t>
            </a:r>
            <a:endParaRPr lang="ko-KR" altLang="en-US" sz="1600" dirty="0">
              <a:solidFill>
                <a:srgbClr val="000000"/>
              </a:solidFill>
              <a:effectLst>
                <a:outerShdw blurRad="38100" dist="38100" dir="2700000" algn="tl">
                  <a:srgbClr val="000000">
                    <a:alpha val="43137"/>
                  </a:srgbClr>
                </a:outerShdw>
              </a:effectLst>
              <a:latin typeface="맑은 고딕" pitchFamily="50" charset="-127"/>
              <a:ea typeface="맑은 고딕" pitchFamily="50" charset="-127"/>
            </a:endParaRPr>
          </a:p>
        </p:txBody>
      </p:sp>
      <p:pic>
        <p:nvPicPr>
          <p:cNvPr id="13" name="그림 12"/>
          <p:cNvPicPr/>
          <p:nvPr/>
        </p:nvPicPr>
        <p:blipFill>
          <a:blip r:embed="rId4" cstate="print"/>
          <a:srcRect l="25593" t="30024" r="35355" b="30733"/>
          <a:stretch>
            <a:fillRect/>
          </a:stretch>
        </p:blipFill>
        <p:spPr bwMode="auto">
          <a:xfrm>
            <a:off x="2007008" y="1443554"/>
            <a:ext cx="2488563" cy="1459369"/>
          </a:xfrm>
          <a:prstGeom prst="rect">
            <a:avLst/>
          </a:prstGeom>
          <a:noFill/>
          <a:ln w="9525">
            <a:noFill/>
            <a:miter lim="800000"/>
            <a:headEnd/>
            <a:tailEnd/>
          </a:ln>
        </p:spPr>
      </p:pic>
      <p:pic>
        <p:nvPicPr>
          <p:cNvPr id="14" name="그림 13"/>
          <p:cNvPicPr/>
          <p:nvPr/>
        </p:nvPicPr>
        <p:blipFill>
          <a:blip r:embed="rId5" cstate="print"/>
          <a:srcRect l="25593" t="30024" r="35753" b="30969"/>
          <a:stretch>
            <a:fillRect/>
          </a:stretch>
        </p:blipFill>
        <p:spPr bwMode="auto">
          <a:xfrm>
            <a:off x="4684299" y="1463390"/>
            <a:ext cx="2551997" cy="1420324"/>
          </a:xfrm>
          <a:prstGeom prst="rect">
            <a:avLst/>
          </a:prstGeom>
          <a:noFill/>
          <a:ln w="9525">
            <a:noFill/>
            <a:miter lim="800000"/>
            <a:headEnd/>
            <a:tailEnd/>
          </a:ln>
        </p:spPr>
      </p:pic>
    </p:spTree>
    <p:extLst>
      <p:ext uri="{BB962C8B-B14F-4D97-AF65-F5344CB8AC3E}">
        <p14:creationId xmlns:p14="http://schemas.microsoft.com/office/powerpoint/2010/main" val="3250359016"/>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15616" y="241484"/>
            <a:ext cx="6912768" cy="584775"/>
          </a:xfrm>
          <a:prstGeom prst="rect">
            <a:avLst/>
          </a:prstGeom>
          <a:noFill/>
        </p:spPr>
        <p:txBody>
          <a:bodyPr wrap="square" rtlCol="0">
            <a:spAutoFit/>
            <a:scene3d>
              <a:camera prst="orthographicFront"/>
              <a:lightRig rig="threePt" dir="t"/>
            </a:scene3d>
            <a:sp3d extrusionH="57150">
              <a:bevelT w="38100" h="38100"/>
            </a:sp3d>
          </a:bodyPr>
          <a:lstStyle/>
          <a:p>
            <a:r>
              <a:rPr lang="ko-KR" altLang="en-US" sz="2800" b="1" spc="-300" dirty="0" smtClean="0">
                <a:solidFill>
                  <a:srgbClr val="0070C0"/>
                </a:solidFill>
              </a:rPr>
              <a:t>우리나라 성인 암환자 </a:t>
            </a:r>
            <a:r>
              <a:rPr lang="en-US" altLang="ko-KR" sz="3200" b="1" spc="-300" dirty="0" smtClean="0">
                <a:solidFill>
                  <a:srgbClr val="0070C0"/>
                </a:solidFill>
              </a:rPr>
              <a:t>SEER</a:t>
            </a:r>
            <a:r>
              <a:rPr lang="en-US" altLang="ko-KR" sz="2800" b="1" spc="-300" dirty="0" smtClean="0">
                <a:solidFill>
                  <a:srgbClr val="0070C0"/>
                </a:solidFill>
              </a:rPr>
              <a:t> </a:t>
            </a:r>
            <a:r>
              <a:rPr lang="ko-KR" altLang="en-US" sz="2800" b="1" spc="-300" dirty="0" err="1" smtClean="0">
                <a:solidFill>
                  <a:srgbClr val="0070C0"/>
                </a:solidFill>
              </a:rPr>
              <a:t>병기별</a:t>
            </a:r>
            <a:r>
              <a:rPr lang="ko-KR" altLang="en-US" sz="2800" b="1" spc="-300" dirty="0" smtClean="0">
                <a:solidFill>
                  <a:srgbClr val="0070C0"/>
                </a:solidFill>
              </a:rPr>
              <a:t> 상대생존율</a:t>
            </a:r>
            <a:endParaRPr lang="ko-KR" altLang="en-US" sz="2800" b="1" spc="-300" dirty="0">
              <a:solidFill>
                <a:srgbClr val="0070C0"/>
              </a:solidFill>
            </a:endParaRPr>
          </a:p>
        </p:txBody>
      </p:sp>
      <p:graphicFrame>
        <p:nvGraphicFramePr>
          <p:cNvPr id="3" name="내용 개체 틀 5"/>
          <p:cNvGraphicFramePr>
            <a:graphicFrameLocks/>
          </p:cNvGraphicFramePr>
          <p:nvPr>
            <p:extLst>
              <p:ext uri="{D42A27DB-BD31-4B8C-83A1-F6EECF244321}">
                <p14:modId xmlns:p14="http://schemas.microsoft.com/office/powerpoint/2010/main" val="3573482136"/>
              </p:ext>
            </p:extLst>
          </p:nvPr>
        </p:nvGraphicFramePr>
        <p:xfrm>
          <a:off x="422544" y="1590015"/>
          <a:ext cx="8229600" cy="4680520"/>
        </p:xfrm>
        <a:graphic>
          <a:graphicData uri="http://schemas.openxmlformats.org/drawingml/2006/chart">
            <c:chart xmlns:c="http://schemas.openxmlformats.org/drawingml/2006/chart" xmlns:r="http://schemas.openxmlformats.org/officeDocument/2006/relationships" r:id="rId2"/>
          </a:graphicData>
        </a:graphic>
      </p:graphicFrame>
      <p:sp>
        <p:nvSpPr>
          <p:cNvPr id="4" name="직사각형 3"/>
          <p:cNvSpPr/>
          <p:nvPr/>
        </p:nvSpPr>
        <p:spPr bwMode="auto">
          <a:xfrm>
            <a:off x="0" y="1575009"/>
            <a:ext cx="9074688" cy="373692"/>
          </a:xfrm>
          <a:prstGeom prst="rect">
            <a:avLst/>
          </a:prstGeom>
        </p:spPr>
        <p:txBody>
          <a:bodyPr wrap="square">
            <a:spAutoFit/>
          </a:bodyPr>
          <a:lstStyle/>
          <a:p>
            <a:pPr marL="342900" indent="-342900" algn="ctr" fontAlgn="base">
              <a:lnSpc>
                <a:spcPct val="150000"/>
              </a:lnSpc>
              <a:spcBef>
                <a:spcPct val="20000"/>
              </a:spcBef>
              <a:spcAft>
                <a:spcPct val="0"/>
              </a:spcAft>
              <a:buClr>
                <a:srgbClr val="94CAE8"/>
              </a:buClr>
              <a:buSzPct val="115000"/>
              <a:defRPr/>
            </a:pPr>
            <a:r>
              <a:rPr lang="en-US" altLang="ko-KR" sz="1400" b="1" u="sng" dirty="0" smtClean="0">
                <a:solidFill>
                  <a:prstClr val="black"/>
                </a:solidFill>
                <a:ea typeface="함초롬돋움" pitchFamily="18" charset="-127"/>
                <a:cs typeface="함초롬돋움" pitchFamily="18" charset="-127"/>
              </a:rPr>
              <a:t>2006-2010</a:t>
            </a:r>
            <a:r>
              <a:rPr lang="ko-KR" altLang="en-US" sz="1400" b="1" u="sng" dirty="0" smtClean="0">
                <a:solidFill>
                  <a:prstClr val="black"/>
                </a:solidFill>
                <a:ea typeface="함초롬돋움" pitchFamily="18" charset="-127"/>
                <a:cs typeface="함초롬돋움" pitchFamily="18" charset="-127"/>
              </a:rPr>
              <a:t>년 </a:t>
            </a:r>
            <a:r>
              <a:rPr lang="ko-KR" altLang="en-US" sz="1400" b="1" u="sng" dirty="0" err="1" smtClean="0">
                <a:solidFill>
                  <a:prstClr val="black"/>
                </a:solidFill>
                <a:ea typeface="함초롬돋움" pitchFamily="18" charset="-127"/>
                <a:cs typeface="함초롬돋움" pitchFamily="18" charset="-127"/>
              </a:rPr>
              <a:t>암발생자의</a:t>
            </a:r>
            <a:r>
              <a:rPr lang="ko-KR" altLang="en-US" sz="1400" b="1" u="sng" dirty="0" smtClean="0">
                <a:solidFill>
                  <a:prstClr val="black"/>
                </a:solidFill>
                <a:ea typeface="함초롬돋움" pitchFamily="18" charset="-127"/>
                <a:cs typeface="함초롬돋움" pitchFamily="18" charset="-127"/>
              </a:rPr>
              <a:t> </a:t>
            </a:r>
            <a:r>
              <a:rPr lang="ko-KR" altLang="en-US" sz="1400" b="1" u="sng" dirty="0" err="1" smtClean="0">
                <a:solidFill>
                  <a:prstClr val="black"/>
                </a:solidFill>
                <a:ea typeface="함초롬돋움" pitchFamily="18" charset="-127"/>
                <a:cs typeface="함초롬돋움" pitchFamily="18" charset="-127"/>
              </a:rPr>
              <a:t>암종별</a:t>
            </a:r>
            <a:r>
              <a:rPr lang="ko-KR" altLang="en-US" sz="1400" b="1" u="sng" dirty="0" smtClean="0">
                <a:solidFill>
                  <a:prstClr val="black"/>
                </a:solidFill>
                <a:ea typeface="함초롬돋움" pitchFamily="18" charset="-127"/>
                <a:cs typeface="함초롬돋움" pitchFamily="18" charset="-127"/>
              </a:rPr>
              <a:t> </a:t>
            </a:r>
            <a:r>
              <a:rPr lang="ko-KR" altLang="en-US" sz="1400" b="1" u="sng" dirty="0" err="1" smtClean="0">
                <a:solidFill>
                  <a:prstClr val="black"/>
                </a:solidFill>
                <a:ea typeface="함초롬돋움" pitchFamily="18" charset="-127"/>
                <a:cs typeface="함초롬돋움" pitchFamily="18" charset="-127"/>
              </a:rPr>
              <a:t>병기별</a:t>
            </a:r>
            <a:r>
              <a:rPr lang="ko-KR" altLang="en-US" sz="1400" b="1" u="sng" dirty="0" smtClean="0">
                <a:solidFill>
                  <a:prstClr val="black"/>
                </a:solidFill>
                <a:ea typeface="함초롬돋움" pitchFamily="18" charset="-127"/>
                <a:cs typeface="함초롬돋움" pitchFamily="18" charset="-127"/>
              </a:rPr>
              <a:t> </a:t>
            </a:r>
            <a:r>
              <a:rPr lang="en-US" altLang="ko-KR" sz="1400" b="1" u="sng" dirty="0" smtClean="0">
                <a:solidFill>
                  <a:prstClr val="black"/>
                </a:solidFill>
                <a:ea typeface="함초롬돋움" pitchFamily="18" charset="-127"/>
                <a:cs typeface="함초롬돋움" pitchFamily="18" charset="-127"/>
              </a:rPr>
              <a:t>5</a:t>
            </a:r>
            <a:r>
              <a:rPr lang="ko-KR" altLang="en-US" sz="1400" b="1" u="sng" dirty="0" smtClean="0">
                <a:solidFill>
                  <a:prstClr val="black"/>
                </a:solidFill>
                <a:ea typeface="함초롬돋움" pitchFamily="18" charset="-127"/>
                <a:cs typeface="함초롬돋움" pitchFamily="18" charset="-127"/>
              </a:rPr>
              <a:t>년 생존율 분포</a:t>
            </a:r>
            <a:endParaRPr lang="ko-KR" altLang="en-US" sz="1400" b="1" u="sng" dirty="0">
              <a:solidFill>
                <a:prstClr val="black"/>
              </a:solidFill>
              <a:ea typeface="함초롬돋움" pitchFamily="18" charset="-127"/>
              <a:cs typeface="함초롬돋움" pitchFamily="18" charset="-127"/>
            </a:endParaRPr>
          </a:p>
        </p:txBody>
      </p:sp>
      <p:sp>
        <p:nvSpPr>
          <p:cNvPr id="5" name="TextBox 4"/>
          <p:cNvSpPr txBox="1"/>
          <p:nvPr/>
        </p:nvSpPr>
        <p:spPr>
          <a:xfrm>
            <a:off x="648072" y="5877272"/>
            <a:ext cx="8100392" cy="600164"/>
          </a:xfrm>
          <a:prstGeom prst="rect">
            <a:avLst/>
          </a:prstGeom>
          <a:noFill/>
        </p:spPr>
        <p:txBody>
          <a:bodyPr wrap="square" rtlCol="0">
            <a:spAutoFit/>
          </a:bodyPr>
          <a:lstStyle/>
          <a:p>
            <a:r>
              <a:rPr lang="en-US" altLang="ko-KR" sz="1100" dirty="0" smtClean="0">
                <a:latin typeface="굴림"/>
                <a:ea typeface="굴림"/>
              </a:rPr>
              <a:t>※ </a:t>
            </a:r>
            <a:r>
              <a:rPr lang="en-US" altLang="ko-KR" sz="1100" dirty="0" smtClean="0"/>
              <a:t>SEER</a:t>
            </a:r>
            <a:r>
              <a:rPr lang="ko-KR" altLang="en-US" sz="1100" dirty="0" smtClean="0"/>
              <a:t>병기</a:t>
            </a:r>
            <a:r>
              <a:rPr lang="en-US" altLang="ko-KR" sz="1100" dirty="0" smtClean="0"/>
              <a:t>: </a:t>
            </a:r>
            <a:r>
              <a:rPr lang="ko-KR" altLang="en-US" sz="1100" dirty="0"/>
              <a:t>미</a:t>
            </a:r>
            <a:r>
              <a:rPr lang="ko-KR" altLang="en-US" sz="1100" dirty="0" smtClean="0"/>
              <a:t>국 </a:t>
            </a:r>
            <a:r>
              <a:rPr lang="ko-KR" altLang="en-US" sz="1100" dirty="0" err="1" smtClean="0"/>
              <a:t>국립암센터</a:t>
            </a:r>
            <a:r>
              <a:rPr lang="ko-KR" altLang="en-US" sz="1100" dirty="0" smtClean="0"/>
              <a:t> </a:t>
            </a:r>
            <a:r>
              <a:rPr lang="en-US" altLang="ko-KR" sz="1100" dirty="0" smtClean="0"/>
              <a:t>SEER(Surveillance Epidemiology and End Results)</a:t>
            </a:r>
            <a:r>
              <a:rPr lang="ko-KR" altLang="en-US" sz="1100" dirty="0" smtClean="0"/>
              <a:t>프로그램에 의해 개발된 병기로</a:t>
            </a:r>
            <a:r>
              <a:rPr lang="en-US" altLang="ko-KR" sz="1100" dirty="0" smtClean="0"/>
              <a:t>, </a:t>
            </a:r>
            <a:r>
              <a:rPr lang="ko-KR" altLang="en-US" sz="1100" dirty="0" smtClean="0"/>
              <a:t>암이 </a:t>
            </a:r>
            <a:r>
              <a:rPr lang="ko-KR" altLang="en-US" sz="1100" dirty="0" err="1" smtClean="0"/>
              <a:t>원발부위로부터</a:t>
            </a:r>
            <a:r>
              <a:rPr lang="ko-KR" altLang="en-US" sz="1100" dirty="0" smtClean="0"/>
              <a:t> 얼마나 멀리 퍼져 있는지를 범주화한 병기 분류임</a:t>
            </a:r>
            <a:r>
              <a:rPr lang="en-US" altLang="ko-KR" sz="1100" dirty="0" smtClean="0"/>
              <a:t>. </a:t>
            </a:r>
            <a:r>
              <a:rPr lang="ko-KR" altLang="en-US" sz="1100" dirty="0" smtClean="0"/>
              <a:t>본 연구결과는 최초의 </a:t>
            </a:r>
            <a:r>
              <a:rPr lang="en-US" altLang="ko-KR" sz="1100" dirty="0" smtClean="0"/>
              <a:t>SEER </a:t>
            </a:r>
            <a:r>
              <a:rPr lang="ko-KR" altLang="en-US" sz="1100" dirty="0" err="1" smtClean="0"/>
              <a:t>병기별</a:t>
            </a:r>
            <a:r>
              <a:rPr lang="ko-KR" altLang="en-US" sz="1100" dirty="0" smtClean="0"/>
              <a:t> 생존율 연구 결과로</a:t>
            </a:r>
            <a:r>
              <a:rPr lang="en-US" altLang="ko-KR" sz="1100" dirty="0" smtClean="0"/>
              <a:t>, </a:t>
            </a:r>
            <a:r>
              <a:rPr lang="ko-KR" altLang="en-US" sz="1100" dirty="0" smtClean="0"/>
              <a:t>기존의 </a:t>
            </a:r>
            <a:r>
              <a:rPr lang="ko-KR" altLang="en-US" sz="1100" dirty="0" err="1" smtClean="0"/>
              <a:t>국가암등록통계는</a:t>
            </a:r>
            <a:r>
              <a:rPr lang="ko-KR" altLang="en-US" sz="1100" dirty="0" smtClean="0"/>
              <a:t> 병기 구분 없이 전체 생존율만 보고하였음</a:t>
            </a:r>
            <a:endParaRPr lang="ko-KR" altLang="en-US" sz="1100" dirty="0"/>
          </a:p>
        </p:txBody>
      </p:sp>
      <p:sp>
        <p:nvSpPr>
          <p:cNvPr id="6" name="모서리가 둥근 직사각형 5"/>
          <p:cNvSpPr/>
          <p:nvPr/>
        </p:nvSpPr>
        <p:spPr>
          <a:xfrm>
            <a:off x="0" y="1034519"/>
            <a:ext cx="9144000" cy="450265"/>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b="1" dirty="0" smtClean="0">
                <a:solidFill>
                  <a:schemeClr val="tx1"/>
                </a:solidFill>
              </a:rPr>
              <a:t>미국보다 </a:t>
            </a:r>
            <a:r>
              <a:rPr lang="ko-KR" altLang="en-US" b="1" dirty="0" err="1" smtClean="0">
                <a:solidFill>
                  <a:schemeClr val="tx1"/>
                </a:solidFill>
              </a:rPr>
              <a:t>병기별</a:t>
            </a:r>
            <a:r>
              <a:rPr lang="ko-KR" altLang="en-US" b="1" dirty="0" smtClean="0">
                <a:solidFill>
                  <a:schemeClr val="tx1"/>
                </a:solidFill>
              </a:rPr>
              <a:t> 생존율 높아</a:t>
            </a:r>
            <a:endParaRPr lang="ko-KR" altLang="en-US" b="1" dirty="0">
              <a:solidFill>
                <a:schemeClr val="tx1"/>
              </a:solidFill>
            </a:endParaRPr>
          </a:p>
        </p:txBody>
      </p:sp>
    </p:spTree>
    <p:extLst>
      <p:ext uri="{BB962C8B-B14F-4D97-AF65-F5344CB8AC3E}">
        <p14:creationId xmlns:p14="http://schemas.microsoft.com/office/powerpoint/2010/main" val="19911688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1650" name="Picture 2" descr="http://medicalworldnews.co.kr/data/news_image/1308/dfe34a869ab78f2a2a071a70e45e85fb_947etw3CTxJH9bSEMoI2GaU.jpg"/>
          <p:cNvPicPr>
            <a:picLocks noChangeAspect="1" noChangeArrowheads="1"/>
          </p:cNvPicPr>
          <p:nvPr/>
        </p:nvPicPr>
        <p:blipFill>
          <a:blip r:embed="rId2" cstate="print"/>
          <a:srcRect/>
          <a:stretch>
            <a:fillRect/>
          </a:stretch>
        </p:blipFill>
        <p:spPr bwMode="auto">
          <a:xfrm>
            <a:off x="460403" y="1484784"/>
            <a:ext cx="8432077" cy="4745495"/>
          </a:xfrm>
          <a:prstGeom prst="rect">
            <a:avLst/>
          </a:prstGeom>
          <a:noFill/>
        </p:spPr>
      </p:pic>
      <p:sp>
        <p:nvSpPr>
          <p:cNvPr id="3" name="직사각형 2"/>
          <p:cNvSpPr/>
          <p:nvPr/>
        </p:nvSpPr>
        <p:spPr>
          <a:xfrm>
            <a:off x="0" y="260648"/>
            <a:ext cx="9144000" cy="1107996"/>
          </a:xfrm>
          <a:prstGeom prst="rect">
            <a:avLst/>
          </a:prstGeom>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latinLnBrk="0">
              <a:lnSpc>
                <a:spcPct val="110000"/>
              </a:lnSpc>
              <a:spcBef>
                <a:spcPts val="0"/>
              </a:spcBef>
              <a:spcAft>
                <a:spcPts val="0"/>
              </a:spcAft>
              <a:buClr>
                <a:srgbClr val="94CAE8"/>
              </a:buClr>
              <a:buSzPct val="90000"/>
              <a:buFont typeface="Wingdings" pitchFamily="2" charset="2"/>
              <a:buNone/>
              <a:defRPr/>
            </a:pPr>
            <a:r>
              <a:rPr kumimoji="0" lang="ko-KR" altLang="en-US" sz="4000" kern="0" dirty="0" smtClean="0">
                <a:ln w="11430"/>
                <a:solidFill>
                  <a:srgbClr val="FFCC00"/>
                </a:solidFill>
                <a:effectLst>
                  <a:outerShdw blurRad="50800" dist="39000" dir="5460000" algn="tl">
                    <a:srgbClr val="000000">
                      <a:alpha val="38000"/>
                    </a:srgbClr>
                  </a:outerShdw>
                </a:effectLst>
                <a:latin typeface="휴먼엑스포" pitchFamily="18" charset="-127"/>
                <a:ea typeface="휴먼엑스포" pitchFamily="18" charset="-127"/>
              </a:rPr>
              <a:t>한국 주요사망원인 변화 추이</a:t>
            </a:r>
            <a:endParaRPr kumimoji="0" lang="en-US" altLang="ko-KR" sz="4000" kern="0" dirty="0" smtClean="0">
              <a:ln w="11430"/>
              <a:solidFill>
                <a:srgbClr val="FFCC00"/>
              </a:solidFill>
              <a:effectLst>
                <a:outerShdw blurRad="50800" dist="39000" dir="5460000" algn="tl">
                  <a:srgbClr val="000000">
                    <a:alpha val="38000"/>
                  </a:srgbClr>
                </a:outerShdw>
              </a:effectLst>
              <a:latin typeface="휴먼엑스포" pitchFamily="18" charset="-127"/>
              <a:ea typeface="휴먼엑스포" pitchFamily="18" charset="-127"/>
            </a:endParaRPr>
          </a:p>
          <a:p>
            <a:pPr algn="ctr" fontAlgn="auto" latinLnBrk="0">
              <a:lnSpc>
                <a:spcPct val="110000"/>
              </a:lnSpc>
              <a:spcBef>
                <a:spcPts val="0"/>
              </a:spcBef>
              <a:spcAft>
                <a:spcPts val="0"/>
              </a:spcAft>
              <a:buClr>
                <a:srgbClr val="94CAE8"/>
              </a:buClr>
              <a:buSzPct val="90000"/>
              <a:buFont typeface="Wingdings" pitchFamily="2" charset="2"/>
              <a:buNone/>
              <a:defRPr/>
            </a:pPr>
            <a:r>
              <a:rPr lang="en-US" altLang="ko-KR" sz="2000" dirty="0" smtClean="0"/>
              <a:t>(</a:t>
            </a:r>
            <a:r>
              <a:rPr lang="ko-KR" altLang="en-US" sz="2000" dirty="0" smtClean="0"/>
              <a:t>통계청 </a:t>
            </a:r>
            <a:r>
              <a:rPr lang="en-US" altLang="ko-KR" sz="2000" dirty="0" smtClean="0"/>
              <a:t>: 2012 </a:t>
            </a:r>
            <a:r>
              <a:rPr lang="ko-KR" altLang="en-US" sz="2000" dirty="0" smtClean="0"/>
              <a:t>한국의 사회지표</a:t>
            </a:r>
            <a:r>
              <a:rPr lang="en-US" altLang="ko-KR" sz="2000" dirty="0" smtClean="0"/>
              <a:t>)</a:t>
            </a:r>
            <a:endParaRPr kumimoji="0" lang="ko-KR" altLang="en-US" sz="2000" kern="0" dirty="0">
              <a:ln w="11430"/>
              <a:solidFill>
                <a:srgbClr val="FFCC00"/>
              </a:solidFill>
              <a:effectLst>
                <a:outerShdw blurRad="50800" dist="39000" dir="5460000" algn="tl">
                  <a:srgbClr val="000000">
                    <a:alpha val="38000"/>
                  </a:srgbClr>
                </a:outerShdw>
              </a:effectLst>
              <a:latin typeface="휴먼엑스포" pitchFamily="18" charset="-127"/>
              <a:ea typeface="휴먼엑스포" pitchFamily="18" charset="-127"/>
            </a:endParaRPr>
          </a:p>
        </p:txBody>
      </p:sp>
    </p:spTree>
    <p:extLst>
      <p:ext uri="{BB962C8B-B14F-4D97-AF65-F5344CB8AC3E}">
        <p14:creationId xmlns:p14="http://schemas.microsoft.com/office/powerpoint/2010/main" val="970340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32" name="Picture 8" descr="http://blog.donga.com/_upload/blog/0000002227/20090817211226.jpg"/>
          <p:cNvPicPr>
            <a:picLocks noChangeAspect="1" noChangeArrowheads="1"/>
          </p:cNvPicPr>
          <p:nvPr/>
        </p:nvPicPr>
        <p:blipFill>
          <a:blip r:embed="rId2" cstate="print"/>
          <a:srcRect/>
          <a:stretch>
            <a:fillRect/>
          </a:stretch>
        </p:blipFill>
        <p:spPr bwMode="auto">
          <a:xfrm>
            <a:off x="3923928" y="966738"/>
            <a:ext cx="5001403" cy="31295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 name="TextBox 9"/>
          <p:cNvSpPr txBox="1"/>
          <p:nvPr/>
        </p:nvSpPr>
        <p:spPr>
          <a:xfrm>
            <a:off x="4067944" y="4351114"/>
            <a:ext cx="4896544" cy="892552"/>
          </a:xfrm>
          <a:prstGeom prst="rect">
            <a:avLst/>
          </a:prstGeom>
          <a:noFill/>
        </p:spPr>
        <p:txBody>
          <a:bodyPr wrap="square" rtlCol="0">
            <a:spAutoFit/>
          </a:bodyPr>
          <a:lstStyle/>
          <a:p>
            <a:r>
              <a:rPr lang="ko-KR" altLang="en-US" sz="2000" b="1" dirty="0" smtClean="0">
                <a:solidFill>
                  <a:schemeClr val="accent1"/>
                </a:solidFill>
              </a:rPr>
              <a:t>우사인 볼트 </a:t>
            </a:r>
            <a:r>
              <a:rPr lang="en-US" altLang="ko-KR" sz="1600" dirty="0" smtClean="0"/>
              <a:t>2009.</a:t>
            </a:r>
            <a:r>
              <a:rPr lang="ko-KR" altLang="en-US" sz="1600" dirty="0" smtClean="0"/>
              <a:t> </a:t>
            </a:r>
            <a:r>
              <a:rPr lang="en-US" altLang="ko-KR" sz="1600" dirty="0" smtClean="0"/>
              <a:t>8.17</a:t>
            </a:r>
            <a:r>
              <a:rPr lang="ko-KR" altLang="en-US" sz="1600" dirty="0" smtClean="0"/>
              <a:t> 베를린에서 열린 세계육상선수권대회 남자 </a:t>
            </a:r>
            <a:r>
              <a:rPr lang="en-US" altLang="ko-KR" sz="1600" dirty="0" smtClean="0"/>
              <a:t>100m </a:t>
            </a:r>
            <a:r>
              <a:rPr lang="ko-KR" altLang="en-US" sz="1600" dirty="0" smtClean="0"/>
              <a:t>결승에서 </a:t>
            </a:r>
            <a:r>
              <a:rPr lang="en-US" altLang="ko-KR" sz="1600" b="1" dirty="0" smtClean="0">
                <a:solidFill>
                  <a:srgbClr val="FF0000"/>
                </a:solidFill>
              </a:rPr>
              <a:t>9</a:t>
            </a:r>
            <a:r>
              <a:rPr lang="ko-KR" altLang="en-US" sz="1600" b="1" dirty="0" smtClean="0">
                <a:solidFill>
                  <a:srgbClr val="FF0000"/>
                </a:solidFill>
              </a:rPr>
              <a:t>초</a:t>
            </a:r>
            <a:r>
              <a:rPr lang="en-US" altLang="ko-KR" sz="1600" b="1" dirty="0" smtClean="0">
                <a:solidFill>
                  <a:srgbClr val="FF0000"/>
                </a:solidFill>
              </a:rPr>
              <a:t>58</a:t>
            </a:r>
            <a:r>
              <a:rPr lang="ko-KR" altLang="en-US" sz="1600" dirty="0" smtClean="0"/>
              <a:t>의 세계기록으로 우승</a:t>
            </a:r>
            <a:endParaRPr lang="ko-KR" altLang="en-US" sz="1600" dirty="0"/>
          </a:p>
        </p:txBody>
      </p:sp>
      <p:pic>
        <p:nvPicPr>
          <p:cNvPr id="180226" name="Picture 2" descr="이상화, 또 세계신기록"/>
          <p:cNvPicPr>
            <a:picLocks noChangeAspect="1" noChangeArrowheads="1"/>
          </p:cNvPicPr>
          <p:nvPr/>
        </p:nvPicPr>
        <p:blipFill>
          <a:blip r:embed="rId3" cstate="print"/>
          <a:srcRect/>
          <a:stretch>
            <a:fillRect/>
          </a:stretch>
        </p:blipFill>
        <p:spPr bwMode="auto">
          <a:xfrm>
            <a:off x="417308" y="918012"/>
            <a:ext cx="3351004" cy="46470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1187624" y="179929"/>
            <a:ext cx="7919864" cy="600164"/>
          </a:xfrm>
          <a:prstGeom prst="rect">
            <a:avLst/>
          </a:prstGeom>
          <a:noFill/>
        </p:spPr>
        <p:txBody>
          <a:bodyPr wrap="square" rtlCol="0">
            <a:spAutoFit/>
            <a:scene3d>
              <a:camera prst="orthographicFront"/>
              <a:lightRig rig="threePt" dir="t"/>
            </a:scene3d>
            <a:sp3d extrusionH="57150">
              <a:bevelT w="38100" h="38100"/>
            </a:sp3d>
          </a:bodyPr>
          <a:lstStyle/>
          <a:p>
            <a:r>
              <a:rPr lang="en-US" altLang="ko-KR" sz="3200" b="1" dirty="0" smtClean="0">
                <a:solidFill>
                  <a:srgbClr val="0070C0"/>
                </a:solidFill>
              </a:rPr>
              <a:t>Value of A Split of A Second</a:t>
            </a:r>
            <a:endParaRPr lang="ko-KR" altLang="en-US" sz="3200" b="1" dirty="0">
              <a:solidFill>
                <a:srgbClr val="0070C0"/>
              </a:solidFill>
            </a:endParaRPr>
          </a:p>
        </p:txBody>
      </p:sp>
      <p:sp>
        <p:nvSpPr>
          <p:cNvPr id="4" name="TextBox 3"/>
          <p:cNvSpPr txBox="1"/>
          <p:nvPr/>
        </p:nvSpPr>
        <p:spPr>
          <a:xfrm>
            <a:off x="323528" y="5589240"/>
            <a:ext cx="3672408" cy="1138773"/>
          </a:xfrm>
          <a:prstGeom prst="rect">
            <a:avLst/>
          </a:prstGeom>
          <a:noFill/>
        </p:spPr>
        <p:txBody>
          <a:bodyPr wrap="square" rtlCol="0">
            <a:spAutoFit/>
          </a:bodyPr>
          <a:lstStyle/>
          <a:p>
            <a:r>
              <a:rPr lang="ko-KR" altLang="en-US" sz="2000" b="1" dirty="0" smtClean="0">
                <a:solidFill>
                  <a:schemeClr val="accent1"/>
                </a:solidFill>
              </a:rPr>
              <a:t>이상화</a:t>
            </a:r>
            <a:r>
              <a:rPr lang="ko-KR" altLang="en-US" dirty="0" smtClean="0"/>
              <a:t> </a:t>
            </a:r>
            <a:r>
              <a:rPr lang="en-US" altLang="ko-KR" sz="1600" dirty="0" smtClean="0"/>
              <a:t>2013.11.16 </a:t>
            </a:r>
            <a:r>
              <a:rPr lang="ko-KR" altLang="en-US" sz="1600" dirty="0" smtClean="0"/>
              <a:t>미국 </a:t>
            </a:r>
            <a:r>
              <a:rPr lang="ko-KR" altLang="en-US" sz="1600" dirty="0" err="1" smtClean="0"/>
              <a:t>솔트레이크</a:t>
            </a:r>
            <a:endParaRPr lang="en-US" altLang="ko-KR" sz="1600" dirty="0" smtClean="0"/>
          </a:p>
          <a:p>
            <a:r>
              <a:rPr lang="ko-KR" altLang="en-US" sz="1600" dirty="0" smtClean="0"/>
              <a:t>시티에서 </a:t>
            </a:r>
            <a:r>
              <a:rPr lang="ko-KR" altLang="en-US" sz="1600" dirty="0"/>
              <a:t>열린 </a:t>
            </a:r>
            <a:r>
              <a:rPr lang="en-US" altLang="ko-KR" sz="1600" dirty="0" smtClean="0"/>
              <a:t>2013-2014 </a:t>
            </a:r>
            <a:r>
              <a:rPr lang="ko-KR" altLang="en-US" sz="1600" dirty="0" smtClean="0"/>
              <a:t>국제빙상경기연맹</a:t>
            </a:r>
            <a:r>
              <a:rPr lang="en-US" altLang="ko-KR" sz="1600" dirty="0" smtClean="0"/>
              <a:t>(ISU)</a:t>
            </a:r>
            <a:r>
              <a:rPr lang="ko-KR" altLang="en-US" sz="1600" dirty="0" smtClean="0"/>
              <a:t>스피드스케이팅 월드컵 </a:t>
            </a:r>
            <a:r>
              <a:rPr lang="en-US" altLang="ko-KR" sz="1600" dirty="0" smtClean="0"/>
              <a:t>500m</a:t>
            </a:r>
            <a:r>
              <a:rPr lang="ko-KR" altLang="en-US" sz="1600" dirty="0" smtClean="0"/>
              <a:t>에서 </a:t>
            </a:r>
            <a:r>
              <a:rPr lang="en-US" altLang="ko-KR" sz="1600" b="1" dirty="0" smtClean="0">
                <a:solidFill>
                  <a:srgbClr val="FF0000"/>
                </a:solidFill>
              </a:rPr>
              <a:t>36</a:t>
            </a:r>
            <a:r>
              <a:rPr lang="ko-KR" altLang="en-US" sz="1600" b="1" dirty="0" smtClean="0">
                <a:solidFill>
                  <a:srgbClr val="FF0000"/>
                </a:solidFill>
              </a:rPr>
              <a:t>초 </a:t>
            </a:r>
            <a:r>
              <a:rPr lang="en-US" altLang="ko-KR" sz="1600" b="1" dirty="0" smtClean="0">
                <a:solidFill>
                  <a:srgbClr val="FF0000"/>
                </a:solidFill>
              </a:rPr>
              <a:t>36 </a:t>
            </a:r>
            <a:r>
              <a:rPr lang="ko-KR" altLang="en-US" sz="1600" dirty="0" smtClean="0"/>
              <a:t>세계신기록 수립</a:t>
            </a:r>
            <a:endParaRPr lang="ko-KR" altLang="en-US" sz="16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그림 8" descr="StudyQuestion.jpg"/>
          <p:cNvPicPr>
            <a:picLocks noChangeAspect="1"/>
          </p:cNvPicPr>
          <p:nvPr/>
        </p:nvPicPr>
        <p:blipFill>
          <a:blip r:embed="rId2" cstate="print"/>
          <a:stretch>
            <a:fillRect/>
          </a:stretch>
        </p:blipFill>
        <p:spPr>
          <a:xfrm>
            <a:off x="5724128" y="1196752"/>
            <a:ext cx="3384376" cy="4225011"/>
          </a:xfrm>
          <a:prstGeom prst="rect">
            <a:avLst/>
          </a:prstGeom>
          <a:ln>
            <a:noFill/>
          </a:ln>
          <a:effectLst>
            <a:softEdge rad="112500"/>
          </a:effectLst>
        </p:spPr>
      </p:pic>
      <p:sp>
        <p:nvSpPr>
          <p:cNvPr id="64515" name="Text Box 3"/>
          <p:cNvSpPr txBox="1">
            <a:spLocks noChangeArrowheads="1"/>
          </p:cNvSpPr>
          <p:nvPr/>
        </p:nvSpPr>
        <p:spPr bwMode="auto">
          <a:xfrm>
            <a:off x="1187450" y="1447800"/>
            <a:ext cx="5971507" cy="3817776"/>
          </a:xfrm>
          <a:prstGeom prst="rect">
            <a:avLst/>
          </a:prstGeom>
          <a:noFill/>
          <a:ln w="9525">
            <a:noFill/>
            <a:miter lim="800000"/>
            <a:headEnd/>
            <a:tailEnd/>
          </a:ln>
          <a:effectLst/>
        </p:spPr>
        <p:txBody>
          <a:bodyPr wrap="none">
            <a:spAutoFit/>
          </a:bodyPr>
          <a:lstStyle/>
          <a:p>
            <a:pPr>
              <a:lnSpc>
                <a:spcPct val="180000"/>
              </a:lnSpc>
              <a:defRPr/>
            </a:pPr>
            <a:r>
              <a:rPr lang="ko-KR" altLang="en-US" sz="2800" b="1" dirty="0">
                <a:effectLst>
                  <a:outerShdw blurRad="38100" dist="38100" dir="2700000" algn="tl">
                    <a:srgbClr val="000000"/>
                  </a:outerShdw>
                </a:effectLst>
                <a:latin typeface="+mj-lt"/>
                <a:ea typeface="돋움" pitchFamily="50" charset="-127"/>
              </a:rPr>
              <a:t> </a:t>
            </a:r>
            <a:r>
              <a:rPr lang="ko-KR" altLang="en-US" sz="2800" b="1" dirty="0">
                <a:latin typeface="+mj-lt"/>
                <a:ea typeface="맑은 고딕" pitchFamily="50" charset="-127"/>
              </a:rPr>
              <a:t>만성병과 급성병의 차이</a:t>
            </a:r>
          </a:p>
          <a:p>
            <a:pPr>
              <a:lnSpc>
                <a:spcPct val="180000"/>
              </a:lnSpc>
              <a:defRPr/>
            </a:pPr>
            <a:r>
              <a:rPr lang="ko-KR" altLang="en-US" sz="2800" b="1" dirty="0">
                <a:latin typeface="+mj-lt"/>
                <a:ea typeface="맑은 고딕" pitchFamily="50" charset="-127"/>
              </a:rPr>
              <a:t> 완치와 치료의 차이</a:t>
            </a:r>
          </a:p>
          <a:p>
            <a:pPr>
              <a:lnSpc>
                <a:spcPct val="180000"/>
              </a:lnSpc>
              <a:defRPr/>
            </a:pPr>
            <a:r>
              <a:rPr lang="ko-KR" altLang="en-US" sz="2800" b="1" dirty="0">
                <a:latin typeface="+mj-lt"/>
                <a:ea typeface="맑은 고딕" pitchFamily="50" charset="-127"/>
              </a:rPr>
              <a:t> 흔히 듣는 질문들</a:t>
            </a:r>
          </a:p>
          <a:p>
            <a:pPr marL="914400" lvl="1" indent="-457200">
              <a:buFont typeface="Wingdings" pitchFamily="2" charset="2"/>
              <a:buChar char="ü"/>
              <a:defRPr/>
            </a:pPr>
            <a:r>
              <a:rPr lang="ko-KR" altLang="en-US" sz="2400" b="1" dirty="0" smtClean="0">
                <a:latin typeface="+mj-lt"/>
                <a:ea typeface="맑은 고딕" pitchFamily="50" charset="-127"/>
              </a:rPr>
              <a:t>나을 </a:t>
            </a:r>
            <a:r>
              <a:rPr lang="ko-KR" altLang="en-US" sz="2400" b="1" dirty="0">
                <a:latin typeface="+mj-lt"/>
                <a:ea typeface="맑은 고딕" pitchFamily="50" charset="-127"/>
              </a:rPr>
              <a:t>가망이 있습니까</a:t>
            </a:r>
            <a:r>
              <a:rPr lang="en-US" altLang="ko-KR" sz="2400" b="1" dirty="0">
                <a:latin typeface="+mj-lt"/>
                <a:ea typeface="맑은 고딕" pitchFamily="50" charset="-127"/>
              </a:rPr>
              <a:t>?</a:t>
            </a:r>
          </a:p>
          <a:p>
            <a:pPr marL="914400" lvl="1" indent="-457200">
              <a:buFont typeface="Wingdings" pitchFamily="2" charset="2"/>
              <a:buChar char="ü"/>
              <a:defRPr/>
            </a:pPr>
            <a:r>
              <a:rPr lang="ko-KR" altLang="en-US" sz="2400" b="1" dirty="0" smtClean="0">
                <a:latin typeface="+mj-lt"/>
                <a:ea typeface="맑은 고딕" pitchFamily="50" charset="-127"/>
              </a:rPr>
              <a:t>완치 </a:t>
            </a:r>
            <a:r>
              <a:rPr lang="ko-KR" altLang="en-US" sz="2400" b="1" dirty="0">
                <a:latin typeface="+mj-lt"/>
                <a:ea typeface="맑은 고딕" pitchFamily="50" charset="-127"/>
              </a:rPr>
              <a:t>안되면 왜 치료합니까</a:t>
            </a:r>
            <a:r>
              <a:rPr lang="en-US" altLang="ko-KR" sz="2400" b="1" dirty="0">
                <a:latin typeface="+mj-lt"/>
                <a:ea typeface="맑은 고딕" pitchFamily="50" charset="-127"/>
              </a:rPr>
              <a:t>?</a:t>
            </a:r>
          </a:p>
          <a:p>
            <a:pPr>
              <a:lnSpc>
                <a:spcPct val="180000"/>
              </a:lnSpc>
              <a:defRPr/>
            </a:pPr>
            <a:r>
              <a:rPr lang="ko-KR" altLang="en-US" sz="2800" b="1" dirty="0">
                <a:latin typeface="+mj-lt"/>
                <a:ea typeface="맑은 고딕" pitchFamily="50" charset="-127"/>
              </a:rPr>
              <a:t> 완치되지 않아도 치료는 할 수 있다</a:t>
            </a:r>
          </a:p>
        </p:txBody>
      </p:sp>
      <p:pic>
        <p:nvPicPr>
          <p:cNvPr id="23" name="그림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592" y="1844824"/>
            <a:ext cx="285339" cy="319926"/>
          </a:xfrm>
          <a:prstGeom prst="rect">
            <a:avLst/>
          </a:prstGeom>
        </p:spPr>
      </p:pic>
      <p:pic>
        <p:nvPicPr>
          <p:cNvPr id="24" name="그림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592" y="2564904"/>
            <a:ext cx="285339" cy="319926"/>
          </a:xfrm>
          <a:prstGeom prst="rect">
            <a:avLst/>
          </a:prstGeom>
        </p:spPr>
      </p:pic>
      <p:pic>
        <p:nvPicPr>
          <p:cNvPr id="25" name="그림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592" y="3369133"/>
            <a:ext cx="285339" cy="319926"/>
          </a:xfrm>
          <a:prstGeom prst="rect">
            <a:avLst/>
          </a:prstGeom>
        </p:spPr>
      </p:pic>
      <p:pic>
        <p:nvPicPr>
          <p:cNvPr id="26" name="그림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592" y="4869160"/>
            <a:ext cx="285339" cy="319926"/>
          </a:xfrm>
          <a:prstGeom prst="rect">
            <a:avLst/>
          </a:prstGeom>
        </p:spPr>
      </p:pic>
      <p:sp>
        <p:nvSpPr>
          <p:cNvPr id="10" name="TextBox 9"/>
          <p:cNvSpPr txBox="1"/>
          <p:nvPr/>
        </p:nvSpPr>
        <p:spPr>
          <a:xfrm>
            <a:off x="1152128" y="188640"/>
            <a:ext cx="8388424" cy="615553"/>
          </a:xfrm>
          <a:prstGeom prst="rect">
            <a:avLst/>
          </a:prstGeom>
          <a:noFill/>
        </p:spPr>
        <p:txBody>
          <a:bodyPr wrap="square" rtlCol="0">
            <a:spAutoFit/>
            <a:scene3d>
              <a:camera prst="orthographicFront"/>
              <a:lightRig rig="threePt" dir="t"/>
            </a:scene3d>
            <a:sp3d extrusionH="57150">
              <a:bevelT w="38100" h="38100"/>
            </a:sp3d>
          </a:bodyPr>
          <a:lstStyle/>
          <a:p>
            <a:r>
              <a:rPr lang="ko-KR" altLang="en-US" sz="3400" b="1" dirty="0" smtClean="0">
                <a:solidFill>
                  <a:srgbClr val="0070C0"/>
                </a:solidFill>
              </a:rPr>
              <a:t>암은 치료 가능한 만성병</a:t>
            </a:r>
            <a:endParaRPr lang="ko-KR" altLang="en-US" sz="3400" b="1" spc="-300" dirty="0">
              <a:solidFill>
                <a:srgbClr val="0070C0"/>
              </a:solidFill>
            </a:endParaRPr>
          </a:p>
        </p:txBody>
      </p:sp>
    </p:spTree>
    <p:extLst>
      <p:ext uri="{BB962C8B-B14F-4D97-AF65-F5344CB8AC3E}">
        <p14:creationId xmlns:p14="http://schemas.microsoft.com/office/powerpoint/2010/main" val="31974981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ncc\Desktop\아이패드\IMG_010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1484784"/>
            <a:ext cx="4002902" cy="527382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ncc\Desktop\아이패드\IMG_0115.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28441" y="1484784"/>
            <a:ext cx="4808055" cy="309634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ncc\Desktop\아이패드\IMG_0112.JPG"/>
          <p:cNvPicPr>
            <a:picLocks noChangeAspect="1" noChangeArrowheads="1"/>
          </p:cNvPicPr>
          <p:nvPr/>
        </p:nvPicPr>
        <p:blipFill>
          <a:blip r:embed="rId4" cstate="print">
            <a:extLst>
              <a:ext uri="{28A0092B-C50C-407E-A947-70E740481C1C}">
                <a14:useLocalDpi xmlns:a14="http://schemas.microsoft.com/office/drawing/2010/main" val="0"/>
              </a:ext>
            </a:extLst>
          </a:blip>
          <a:srcRect l="16535" t="3543" r="16535" b="5315"/>
          <a:stretch>
            <a:fillRect/>
          </a:stretch>
        </p:blipFill>
        <p:spPr bwMode="auto">
          <a:xfrm>
            <a:off x="4572000" y="4653136"/>
            <a:ext cx="1565479" cy="2131850"/>
          </a:xfrm>
          <a:prstGeom prst="rect">
            <a:avLst/>
          </a:prstGeom>
          <a:noFill/>
          <a:ln>
            <a:solidFill>
              <a:srgbClr val="66CCFF"/>
            </a:solidFill>
          </a:ln>
          <a:extLst>
            <a:ext uri="{909E8E84-426E-40DD-AFC4-6F175D3DCCD1}">
              <a14:hiddenFill xmlns:a14="http://schemas.microsoft.com/office/drawing/2010/main">
                <a:solidFill>
                  <a:srgbClr val="FFFFFF"/>
                </a:solidFill>
              </a14:hiddenFill>
            </a:ext>
          </a:extLst>
        </p:spPr>
      </p:pic>
      <p:pic>
        <p:nvPicPr>
          <p:cNvPr id="377859" name="Picture 3" descr="C:\Users\admin\Desktop\아이패드\IMG_0114.JPG"/>
          <p:cNvPicPr>
            <a:picLocks noChangeAspect="1" noChangeArrowheads="1"/>
          </p:cNvPicPr>
          <p:nvPr/>
        </p:nvPicPr>
        <p:blipFill>
          <a:blip r:embed="rId5" cstate="print"/>
          <a:srcRect/>
          <a:stretch>
            <a:fillRect/>
          </a:stretch>
        </p:blipFill>
        <p:spPr bwMode="auto">
          <a:xfrm>
            <a:off x="6444208" y="4644002"/>
            <a:ext cx="2453115" cy="2141989"/>
          </a:xfrm>
          <a:prstGeom prst="rect">
            <a:avLst/>
          </a:prstGeom>
          <a:noFill/>
          <a:ln>
            <a:solidFill>
              <a:srgbClr val="66CCFF"/>
            </a:solidFill>
          </a:ln>
        </p:spPr>
      </p:pic>
      <p:sp>
        <p:nvSpPr>
          <p:cNvPr id="7" name="TextBox 6"/>
          <p:cNvSpPr txBox="1"/>
          <p:nvPr/>
        </p:nvSpPr>
        <p:spPr>
          <a:xfrm>
            <a:off x="1152128" y="188640"/>
            <a:ext cx="8388424" cy="615553"/>
          </a:xfrm>
          <a:prstGeom prst="rect">
            <a:avLst/>
          </a:prstGeom>
          <a:noFill/>
        </p:spPr>
        <p:txBody>
          <a:bodyPr wrap="square" rtlCol="0">
            <a:spAutoFit/>
            <a:scene3d>
              <a:camera prst="orthographicFront"/>
              <a:lightRig rig="threePt" dir="t"/>
            </a:scene3d>
            <a:sp3d extrusionH="57150">
              <a:bevelT w="38100" h="38100"/>
            </a:sp3d>
          </a:bodyPr>
          <a:lstStyle/>
          <a:p>
            <a:r>
              <a:rPr lang="ko-KR" altLang="en-US" sz="3400" b="1" dirty="0" smtClean="0">
                <a:solidFill>
                  <a:srgbClr val="0070C0"/>
                </a:solidFill>
              </a:rPr>
              <a:t>표적치료제 </a:t>
            </a:r>
            <a:r>
              <a:rPr lang="ko-KR" altLang="en-US" sz="3400" b="1" dirty="0" err="1" smtClean="0">
                <a:solidFill>
                  <a:srgbClr val="0070C0"/>
                </a:solidFill>
              </a:rPr>
              <a:t>글리벡의</a:t>
            </a:r>
            <a:r>
              <a:rPr lang="ko-KR" altLang="en-US" sz="3400" b="1" dirty="0" smtClean="0">
                <a:solidFill>
                  <a:srgbClr val="0070C0"/>
                </a:solidFill>
              </a:rPr>
              <a:t> 치료 성과</a:t>
            </a:r>
            <a:endParaRPr lang="ko-KR" altLang="en-US" sz="3400" b="1" dirty="0">
              <a:solidFill>
                <a:srgbClr val="0070C0"/>
              </a:solidFill>
            </a:endParaRPr>
          </a:p>
        </p:txBody>
      </p:sp>
      <p:sp>
        <p:nvSpPr>
          <p:cNvPr id="9" name="직사각형 8"/>
          <p:cNvSpPr/>
          <p:nvPr/>
        </p:nvSpPr>
        <p:spPr>
          <a:xfrm>
            <a:off x="0" y="940658"/>
            <a:ext cx="9144000" cy="400110"/>
          </a:xfrm>
          <a:prstGeom prst="rect">
            <a:avLst/>
          </a:prstGeom>
          <a:ln>
            <a:noFill/>
          </a:ln>
        </p:spPr>
        <p:txBody>
          <a:bodyPr wrap="square">
            <a:spAutoFit/>
          </a:bodyPr>
          <a:lstStyle/>
          <a:p>
            <a:pPr algn="ctr"/>
            <a:r>
              <a:rPr lang="ko-KR" altLang="en-US" sz="2000" b="1" dirty="0" smtClean="0">
                <a:latin typeface="맑은 고딕" pitchFamily="50" charset="-127"/>
                <a:ea typeface="맑은 고딕" pitchFamily="50" charset="-127"/>
              </a:rPr>
              <a:t>만성골수성백혈병 환자의 생존곡선</a:t>
            </a:r>
            <a:endParaRPr lang="ko-KR" altLang="en-US" sz="2000" b="1" dirty="0">
              <a:latin typeface="맑은 고딕" pitchFamily="50" charset="-127"/>
              <a:ea typeface="맑은 고딕" pitchFamily="50" charset="-127"/>
            </a:endParaRPr>
          </a:p>
        </p:txBody>
      </p:sp>
    </p:spTree>
    <p:extLst>
      <p:ext uri="{BB962C8B-B14F-4D97-AF65-F5344CB8AC3E}">
        <p14:creationId xmlns:p14="http://schemas.microsoft.com/office/powerpoint/2010/main" val="10698806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직사각형 24"/>
          <p:cNvSpPr/>
          <p:nvPr/>
        </p:nvSpPr>
        <p:spPr>
          <a:xfrm>
            <a:off x="0" y="1124744"/>
            <a:ext cx="9144000" cy="792087"/>
          </a:xfrm>
          <a:prstGeom prst="rect">
            <a:avLst/>
          </a:prstGeom>
          <a:solidFill>
            <a:srgbClr val="FFFFFF">
              <a:alpha val="55000"/>
            </a:srgbClr>
          </a:solidFill>
          <a:ln w="25400" cap="flat" cmpd="sng" algn="ctr">
            <a:noFill/>
            <a:prstDash val="solid"/>
          </a:ln>
          <a:effectLst/>
        </p:spPr>
        <p:txBody>
          <a:bodyPr rtlCol="0" anchor="t"/>
          <a:lstStyle/>
          <a:p>
            <a:pPr algn="ctr" fontAlgn="auto" latinLnBrk="0">
              <a:lnSpc>
                <a:spcPct val="150000"/>
              </a:lnSpc>
              <a:spcBef>
                <a:spcPts val="0"/>
              </a:spcBef>
              <a:spcAft>
                <a:spcPts val="0"/>
              </a:spcAft>
              <a:defRPr/>
            </a:pPr>
            <a:endParaRPr kumimoji="0" lang="ko-KR" altLang="en-US" sz="1200" b="0" kern="0" dirty="0">
              <a:solidFill>
                <a:srgbClr val="FFFFFF">
                  <a:alpha val="99000"/>
                </a:srgbClr>
              </a:solidFill>
              <a:latin typeface="굴림"/>
              <a:ea typeface="굴림"/>
            </a:endParaRPr>
          </a:p>
        </p:txBody>
      </p:sp>
      <p:sp>
        <p:nvSpPr>
          <p:cNvPr id="5" name="Rectangle 7"/>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grpSp>
        <p:nvGrpSpPr>
          <p:cNvPr id="11" name="그룹 10"/>
          <p:cNvGrpSpPr/>
          <p:nvPr/>
        </p:nvGrpSpPr>
        <p:grpSpPr>
          <a:xfrm>
            <a:off x="269847" y="2348880"/>
            <a:ext cx="7100151" cy="4215806"/>
            <a:chOff x="71879" y="1947308"/>
            <a:chExt cx="7532328" cy="4794060"/>
          </a:xfrm>
        </p:grpSpPr>
        <p:pic>
          <p:nvPicPr>
            <p:cNvPr id="4" name="그림 3"/>
            <p:cNvPicPr>
              <a:picLocks noChangeAspect="1"/>
            </p:cNvPicPr>
            <p:nvPr/>
          </p:nvPicPr>
          <p:blipFill rotWithShape="1">
            <a:blip r:embed="rId2" cstate="print">
              <a:extLst>
                <a:ext uri="{28A0092B-C50C-407E-A947-70E740481C1C}">
                  <a14:useLocalDpi xmlns:a14="http://schemas.microsoft.com/office/drawing/2010/main" val="0"/>
                </a:ext>
              </a:extLst>
            </a:blip>
            <a:srcRect r="22163"/>
            <a:stretch/>
          </p:blipFill>
          <p:spPr>
            <a:xfrm>
              <a:off x="71879" y="1947308"/>
              <a:ext cx="7516865" cy="775683"/>
            </a:xfrm>
            <a:prstGeom prst="rect">
              <a:avLst/>
            </a:prstGeom>
          </p:spPr>
        </p:pic>
        <p:pic>
          <p:nvPicPr>
            <p:cNvPr id="8" name="그림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37" y="2773188"/>
              <a:ext cx="7531570" cy="3968180"/>
            </a:xfrm>
            <a:prstGeom prst="rect">
              <a:avLst/>
            </a:prstGeom>
          </p:spPr>
        </p:pic>
      </p:grpSp>
      <p:sp>
        <p:nvSpPr>
          <p:cNvPr id="22" name="제목 1"/>
          <p:cNvSpPr>
            <a:spLocks noGrp="1"/>
          </p:cNvSpPr>
          <p:nvPr>
            <p:ph type="title"/>
          </p:nvPr>
        </p:nvSpPr>
        <p:spPr>
          <a:xfrm>
            <a:off x="107504" y="2444860"/>
            <a:ext cx="9144000" cy="1143000"/>
          </a:xfrm>
          <a:prstGeom prst="rect">
            <a:avLst/>
          </a:prstGeom>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ko-KR" altLang="en-US" sz="1800" b="0" i="0" u="none" strike="noStrike" kern="0" cap="none" spc="0" normalizeH="0" baseline="0" noProof="0" dirty="0" smtClean="0">
                <a:ln>
                  <a:noFill/>
                </a:ln>
                <a:solidFill>
                  <a:sysClr val="windowText" lastClr="000000"/>
                </a:solidFill>
                <a:effectLst/>
                <a:uLnTx/>
                <a:uFillTx/>
              </a:rPr>
              <a:t/>
            </a:r>
            <a:br>
              <a:rPr kumimoji="0" lang="ko-KR" altLang="en-US" sz="1800" b="0" i="0" u="none" strike="noStrike" kern="0" cap="none" spc="0" normalizeH="0" baseline="0" noProof="0" dirty="0" smtClean="0">
                <a:ln>
                  <a:noFill/>
                </a:ln>
                <a:solidFill>
                  <a:sysClr val="windowText" lastClr="000000"/>
                </a:solidFill>
                <a:effectLst/>
                <a:uLnTx/>
                <a:uFillTx/>
              </a:rPr>
            </a:br>
            <a:r>
              <a:rPr kumimoji="0" lang="en-US" altLang="ko-KR" sz="1800" b="0" i="0" u="none" strike="noStrike" kern="0" cap="none" spc="0" normalizeH="0" baseline="0" noProof="0" dirty="0" smtClean="0">
                <a:ln>
                  <a:noFill/>
                </a:ln>
                <a:solidFill>
                  <a:sysClr val="windowText" lastClr="000000"/>
                </a:solidFill>
                <a:effectLst/>
                <a:uLnTx/>
                <a:uFillTx/>
              </a:rPr>
              <a:t> </a:t>
            </a:r>
            <a:endParaRPr kumimoji="0" lang="ko-KR" altLang="en-US" sz="1800" b="1" i="0" u="none" strike="noStrike" kern="0" cap="none" spc="0" normalizeH="0" baseline="0" noProof="0" dirty="0">
              <a:ln>
                <a:noFill/>
              </a:ln>
              <a:solidFill>
                <a:sysClr val="windowText" lastClr="000000"/>
              </a:solidFill>
              <a:effectLst/>
              <a:uLnTx/>
              <a:uFillTx/>
              <a:latin typeface="Ebrima" pitchFamily="2" charset="0"/>
              <a:ea typeface="Arial Unicode MS" pitchFamily="50" charset="-127"/>
              <a:cs typeface="Ebrima" pitchFamily="2" charset="0"/>
            </a:endParaRPr>
          </a:p>
        </p:txBody>
      </p:sp>
      <p:sp>
        <p:nvSpPr>
          <p:cNvPr id="23" name="직사각형 22"/>
          <p:cNvSpPr/>
          <p:nvPr/>
        </p:nvSpPr>
        <p:spPr>
          <a:xfrm>
            <a:off x="0" y="44624"/>
            <a:ext cx="9144000" cy="1015663"/>
          </a:xfrm>
          <a:prstGeom prst="rect">
            <a:avLst/>
          </a:prstGeom>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eaLnBrk="0" hangingPunct="0">
              <a:defRPr/>
            </a:pPr>
            <a:r>
              <a:rPr kumimoji="0" lang="en-US" altLang="ko-KR" sz="3600" dirty="0" smtClean="0">
                <a:ln w="11430"/>
                <a:solidFill>
                  <a:schemeClr val="accent1">
                    <a:lumMod val="75000"/>
                  </a:schemeClr>
                </a:solidFill>
                <a:effectLst>
                  <a:outerShdw blurRad="50800" dist="39000" dir="5460000" algn="tl">
                    <a:srgbClr val="000000">
                      <a:alpha val="38000"/>
                    </a:srgbClr>
                  </a:outerShdw>
                </a:effectLst>
                <a:latin typeface="휴먼엑스포" pitchFamily="18" charset="-127"/>
                <a:ea typeface="휴먼엑스포" pitchFamily="18" charset="-127"/>
              </a:rPr>
              <a:t>New </a:t>
            </a:r>
            <a:r>
              <a:rPr kumimoji="0" lang="en-US" altLang="ko-KR" sz="3600" dirty="0">
                <a:ln w="11430"/>
                <a:solidFill>
                  <a:schemeClr val="accent1">
                    <a:lumMod val="75000"/>
                  </a:schemeClr>
                </a:solidFill>
                <a:effectLst>
                  <a:outerShdw blurRad="50800" dist="39000" dir="5460000" algn="tl">
                    <a:srgbClr val="000000">
                      <a:alpha val="38000"/>
                    </a:srgbClr>
                  </a:outerShdw>
                </a:effectLst>
                <a:latin typeface="휴먼엑스포" pitchFamily="18" charset="-127"/>
                <a:ea typeface="휴먼엑스포" pitchFamily="18" charset="-127"/>
              </a:rPr>
              <a:t>Paradigm of Cancer Therapy </a:t>
            </a:r>
            <a:r>
              <a:rPr kumimoji="0" lang="en-US" altLang="ko-KR" sz="2400" dirty="0">
                <a:ln w="11430"/>
                <a:effectLst>
                  <a:outerShdw blurRad="50800" dist="39000" dir="5460000" algn="tl">
                    <a:srgbClr val="000000">
                      <a:alpha val="38000"/>
                    </a:srgbClr>
                  </a:outerShdw>
                </a:effectLst>
                <a:latin typeface="휴먼엑스포" pitchFamily="18" charset="-127"/>
                <a:ea typeface="휴먼엑스포" pitchFamily="18" charset="-127"/>
              </a:rPr>
              <a:t>Eliminating the Suffering and Death </a:t>
            </a:r>
            <a:r>
              <a:rPr kumimoji="0" lang="en-US" altLang="ko-KR" sz="2400" dirty="0" smtClean="0">
                <a:ln w="11430"/>
                <a:effectLst>
                  <a:outerShdw blurRad="50800" dist="39000" dir="5460000" algn="tl">
                    <a:srgbClr val="000000">
                      <a:alpha val="38000"/>
                    </a:srgbClr>
                  </a:outerShdw>
                </a:effectLst>
                <a:latin typeface="휴먼엑스포" pitchFamily="18" charset="-127"/>
                <a:ea typeface="휴먼엑스포" pitchFamily="18" charset="-127"/>
              </a:rPr>
              <a:t>Due </a:t>
            </a:r>
            <a:r>
              <a:rPr kumimoji="0" lang="en-US" altLang="ko-KR" sz="2400" dirty="0">
                <a:ln w="11430"/>
                <a:effectLst>
                  <a:outerShdw blurRad="50800" dist="39000" dir="5460000" algn="tl">
                    <a:srgbClr val="000000">
                      <a:alpha val="38000"/>
                    </a:srgbClr>
                  </a:outerShdw>
                </a:effectLst>
                <a:latin typeface="휴먼엑스포" pitchFamily="18" charset="-127"/>
                <a:ea typeface="휴먼엑스포" pitchFamily="18" charset="-127"/>
              </a:rPr>
              <a:t>to Cancer </a:t>
            </a:r>
          </a:p>
        </p:txBody>
      </p:sp>
      <p:pic>
        <p:nvPicPr>
          <p:cNvPr id="17417" name="Picture 9" descr="The NCI Strategic Plan &#10;     for Leading the Nation Cover">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52320" y="2564904"/>
            <a:ext cx="1581205" cy="205556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18237" y="1240304"/>
            <a:ext cx="9125763" cy="892552"/>
          </a:xfrm>
          <a:prstGeom prst="rect">
            <a:avLst/>
          </a:prstGeom>
          <a:solidFill>
            <a:srgbClr val="0070C0"/>
          </a:solidFill>
          <a:ln w="28575">
            <a:noFill/>
          </a:ln>
        </p:spPr>
        <p:txBody>
          <a:bodyPr wrap="square" rtlCol="0" anchor="b">
            <a:spAutoFit/>
          </a:bodyPr>
          <a:lstStyle/>
          <a:p>
            <a:pPr algn="ctr"/>
            <a:r>
              <a:rPr lang="ko-KR" altLang="en-US" sz="2800" b="1" dirty="0" smtClean="0">
                <a:solidFill>
                  <a:schemeClr val="bg1"/>
                </a:solidFill>
                <a:latin typeface="맑은 고딕" pitchFamily="50" charset="-127"/>
                <a:ea typeface="맑은 고딕" pitchFamily="50" charset="-127"/>
              </a:rPr>
              <a:t>암</a:t>
            </a:r>
            <a:r>
              <a:rPr lang="en-US" altLang="ko-KR" sz="2800" b="1" dirty="0" smtClean="0">
                <a:solidFill>
                  <a:schemeClr val="bg1"/>
                </a:solidFill>
                <a:latin typeface="맑은 고딕" pitchFamily="50" charset="-127"/>
                <a:ea typeface="맑은 고딕" pitchFamily="50" charset="-127"/>
              </a:rPr>
              <a:t>, </a:t>
            </a:r>
            <a:r>
              <a:rPr lang="ko-KR" altLang="en-US" sz="2800" b="1" dirty="0" smtClean="0">
                <a:solidFill>
                  <a:schemeClr val="bg1"/>
                </a:solidFill>
                <a:latin typeface="맑은 고딕" pitchFamily="50" charset="-127"/>
                <a:ea typeface="맑은 고딕" pitchFamily="50" charset="-127"/>
              </a:rPr>
              <a:t>완치 </a:t>
            </a:r>
            <a:r>
              <a:rPr lang="en-US" altLang="ko-KR" sz="2800" b="1" dirty="0" smtClean="0">
                <a:solidFill>
                  <a:schemeClr val="bg1"/>
                </a:solidFill>
                <a:latin typeface="맑은 고딕" pitchFamily="50" charset="-127"/>
                <a:ea typeface="맑은 고딕" pitchFamily="50" charset="-127"/>
              </a:rPr>
              <a:t>“CURE” </a:t>
            </a:r>
            <a:r>
              <a:rPr lang="ko-KR" altLang="en-US" sz="2800" b="1" dirty="0" smtClean="0">
                <a:solidFill>
                  <a:schemeClr val="bg1"/>
                </a:solidFill>
                <a:latin typeface="맑은 고딕" pitchFamily="50" charset="-127"/>
                <a:ea typeface="맑은 고딕" pitchFamily="50" charset="-127"/>
              </a:rPr>
              <a:t>가 아닌 관리 </a:t>
            </a:r>
            <a:r>
              <a:rPr lang="en-US" altLang="ko-KR" sz="2800" b="1" dirty="0" smtClean="0">
                <a:solidFill>
                  <a:schemeClr val="bg1"/>
                </a:solidFill>
                <a:latin typeface="맑은 고딕" pitchFamily="50" charset="-127"/>
                <a:ea typeface="맑은 고딕" pitchFamily="50" charset="-127"/>
              </a:rPr>
              <a:t>“CARE” </a:t>
            </a:r>
            <a:r>
              <a:rPr lang="ko-KR" altLang="en-US" sz="2800" b="1" dirty="0" smtClean="0">
                <a:solidFill>
                  <a:schemeClr val="bg1"/>
                </a:solidFill>
                <a:latin typeface="맑은 고딕" pitchFamily="50" charset="-127"/>
                <a:ea typeface="맑은 고딕" pitchFamily="50" charset="-127"/>
              </a:rPr>
              <a:t>의 대상</a:t>
            </a:r>
            <a:endParaRPr lang="en-US" altLang="ko-KR" sz="2800" b="1" dirty="0" smtClean="0">
              <a:solidFill>
                <a:schemeClr val="bg1"/>
              </a:solidFill>
              <a:latin typeface="맑은 고딕" pitchFamily="50" charset="-127"/>
              <a:ea typeface="맑은 고딕" pitchFamily="50" charset="-127"/>
            </a:endParaRPr>
          </a:p>
          <a:p>
            <a:pPr algn="ctr"/>
            <a:r>
              <a:rPr lang="ko-KR" altLang="en-US" sz="2400" dirty="0">
                <a:solidFill>
                  <a:schemeClr val="bg1"/>
                </a:solidFill>
                <a:latin typeface="맑은 고딕" pitchFamily="50" charset="-127"/>
                <a:ea typeface="맑은 고딕" pitchFamily="50" charset="-127"/>
              </a:rPr>
              <a:t>암에 관한 기초연구 </a:t>
            </a:r>
            <a:r>
              <a:rPr lang="en-US" altLang="ko-KR" sz="2400" dirty="0">
                <a:solidFill>
                  <a:schemeClr val="bg1"/>
                </a:solidFill>
                <a:latin typeface="맑은 고딕" pitchFamily="50" charset="-127"/>
                <a:ea typeface="맑은 고딕" pitchFamily="50" charset="-127"/>
                <a:sym typeface="Wingdings" pitchFamily="2" charset="2"/>
              </a:rPr>
              <a:t> </a:t>
            </a:r>
            <a:r>
              <a:rPr lang="ko-KR" altLang="en-US" sz="2400" dirty="0" smtClean="0">
                <a:solidFill>
                  <a:schemeClr val="bg1"/>
                </a:solidFill>
                <a:latin typeface="맑은 고딕" pitchFamily="50" charset="-127"/>
                <a:ea typeface="맑은 고딕" pitchFamily="50" charset="-127"/>
                <a:sym typeface="Wingdings" pitchFamily="2" charset="2"/>
              </a:rPr>
              <a:t>암 예방 </a:t>
            </a:r>
            <a:r>
              <a:rPr lang="ko-KR" altLang="en-US" sz="2400" dirty="0">
                <a:solidFill>
                  <a:schemeClr val="bg1"/>
                </a:solidFill>
                <a:latin typeface="맑은 고딕" pitchFamily="50" charset="-127"/>
                <a:ea typeface="맑은 고딕" pitchFamily="50" charset="-127"/>
                <a:sym typeface="Wingdings" pitchFamily="2" charset="2"/>
              </a:rPr>
              <a:t>치료법 개발 </a:t>
            </a:r>
            <a:r>
              <a:rPr lang="en-US" altLang="ko-KR" sz="2400" dirty="0">
                <a:solidFill>
                  <a:schemeClr val="bg1"/>
                </a:solidFill>
                <a:latin typeface="맑은 고딕" pitchFamily="50" charset="-127"/>
                <a:ea typeface="맑은 고딕" pitchFamily="50" charset="-127"/>
                <a:sym typeface="Wingdings" pitchFamily="2" charset="2"/>
              </a:rPr>
              <a:t> </a:t>
            </a:r>
            <a:r>
              <a:rPr lang="ko-KR" altLang="en-US" sz="2400" dirty="0" err="1" smtClean="0">
                <a:solidFill>
                  <a:schemeClr val="bg1"/>
                </a:solidFill>
                <a:latin typeface="맑은 고딕" pitchFamily="50" charset="-127"/>
                <a:ea typeface="맑은 고딕" pitchFamily="50" charset="-127"/>
                <a:sym typeface="Wingdings" pitchFamily="2" charset="2"/>
              </a:rPr>
              <a:t>암관리사업</a:t>
            </a:r>
            <a:endParaRPr lang="ko-KR" altLang="en-US" sz="2400" dirty="0" smtClean="0">
              <a:solidFill>
                <a:schemeClr val="bg1"/>
              </a:solidFill>
              <a:latin typeface="맑은 고딕" pitchFamily="50" charset="-127"/>
              <a:ea typeface="맑은 고딕" pitchFamily="50" charset="-127"/>
            </a:endParaRPr>
          </a:p>
        </p:txBody>
      </p:sp>
    </p:spTree>
    <p:extLst>
      <p:ext uri="{BB962C8B-B14F-4D97-AF65-F5344CB8AC3E}">
        <p14:creationId xmlns:p14="http://schemas.microsoft.com/office/powerpoint/2010/main" val="26097472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직사각형 8"/>
          <p:cNvSpPr/>
          <p:nvPr/>
        </p:nvSpPr>
        <p:spPr>
          <a:xfrm>
            <a:off x="179512" y="836713"/>
            <a:ext cx="4416921" cy="2304256"/>
          </a:xfrm>
          <a:prstGeom prst="rect">
            <a:avLst/>
          </a:prstGeom>
          <a:solidFill>
            <a:srgbClr val="FFFFFF">
              <a:alpha val="55000"/>
            </a:srgbClr>
          </a:solidFill>
          <a:ln w="25400" cap="flat" cmpd="sng" algn="ctr">
            <a:noFill/>
            <a:prstDash val="solid"/>
          </a:ln>
          <a:effectLst/>
        </p:spPr>
        <p:txBody>
          <a:bodyPr rtlCol="0" anchor="t"/>
          <a:lstStyle/>
          <a:p>
            <a:pPr algn="ctr" fontAlgn="auto" latinLnBrk="0">
              <a:lnSpc>
                <a:spcPct val="150000"/>
              </a:lnSpc>
              <a:spcBef>
                <a:spcPts val="0"/>
              </a:spcBef>
              <a:spcAft>
                <a:spcPts val="0"/>
              </a:spcAft>
              <a:defRPr/>
            </a:pPr>
            <a:endParaRPr kumimoji="0" lang="ko-KR" altLang="en-US" sz="1200" b="0" kern="0" dirty="0">
              <a:solidFill>
                <a:srgbClr val="FFFFFF">
                  <a:alpha val="99000"/>
                </a:srgbClr>
              </a:solidFill>
              <a:latin typeface="굴림"/>
              <a:ea typeface="굴림"/>
            </a:endParaRPr>
          </a:p>
        </p:txBody>
      </p:sp>
      <p:sp>
        <p:nvSpPr>
          <p:cNvPr id="4" name="직사각형 3"/>
          <p:cNvSpPr/>
          <p:nvPr/>
        </p:nvSpPr>
        <p:spPr>
          <a:xfrm>
            <a:off x="0" y="116632"/>
            <a:ext cx="9144000" cy="707886"/>
          </a:xfrm>
          <a:prstGeom prst="rect">
            <a:avLst/>
          </a:prstGeom>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eaLnBrk="0" hangingPunct="0">
              <a:defRPr/>
            </a:pPr>
            <a:r>
              <a:rPr kumimoji="0" lang="ko-KR" altLang="en-US" sz="4000" dirty="0" smtClean="0">
                <a:ln w="11430"/>
                <a:solidFill>
                  <a:schemeClr val="accent1">
                    <a:lumMod val="75000"/>
                  </a:schemeClr>
                </a:solidFill>
                <a:effectLst>
                  <a:outerShdw blurRad="50800" dist="39000" dir="5460000" algn="tl">
                    <a:srgbClr val="000000">
                      <a:alpha val="38000"/>
                    </a:srgbClr>
                  </a:outerShdw>
                </a:effectLst>
                <a:latin typeface="HY견고딕" panose="02030600000101010101" pitchFamily="18" charset="-127"/>
                <a:ea typeface="HY견고딕" panose="02030600000101010101" pitchFamily="18" charset="-127"/>
              </a:rPr>
              <a:t>암에 관한 새로운 발상의 전환</a:t>
            </a:r>
            <a:endParaRPr kumimoji="0" lang="en-US" altLang="ko-KR" sz="4000" dirty="0">
              <a:ln w="11430"/>
              <a:solidFill>
                <a:schemeClr val="accent1">
                  <a:lumMod val="75000"/>
                </a:schemeClr>
              </a:solidFill>
              <a:effectLst>
                <a:outerShdw blurRad="50800" dist="39000" dir="5460000" algn="tl">
                  <a:srgbClr val="000000">
                    <a:alpha val="38000"/>
                  </a:srgbClr>
                </a:outerShdw>
              </a:effectLst>
              <a:latin typeface="HY견고딕" panose="02030600000101010101" pitchFamily="18" charset="-127"/>
              <a:ea typeface="HY견고딕" panose="02030600000101010101" pitchFamily="18" charset="-127"/>
            </a:endParaRPr>
          </a:p>
        </p:txBody>
      </p:sp>
      <p:pic>
        <p:nvPicPr>
          <p:cNvPr id="5" name="Picture 8" descr="KAMA7"/>
          <p:cNvPicPr>
            <a:picLocks noChangeAspect="1" noChangeArrowheads="1"/>
          </p:cNvPicPr>
          <p:nvPr/>
        </p:nvPicPr>
        <p:blipFill>
          <a:blip r:embed="rId2" cstate="print">
            <a:lum bright="20000" contrast="18000"/>
            <a:extLst>
              <a:ext uri="{28A0092B-C50C-407E-A947-70E740481C1C}">
                <a14:useLocalDpi xmlns:a14="http://schemas.microsoft.com/office/drawing/2010/main" val="0"/>
              </a:ext>
            </a:extLst>
          </a:blip>
          <a:srcRect/>
          <a:stretch>
            <a:fillRect/>
          </a:stretch>
        </p:blipFill>
        <p:spPr bwMode="auto">
          <a:xfrm>
            <a:off x="4710312" y="3535635"/>
            <a:ext cx="4363330" cy="2845693"/>
          </a:xfrm>
          <a:prstGeom prst="rect">
            <a:avLst/>
          </a:prstGeom>
          <a:noFill/>
          <a:ln w="38100">
            <a:noFill/>
            <a:miter lim="800000"/>
            <a:headEnd/>
            <a:tailEnd/>
          </a:ln>
          <a:extLst>
            <a:ext uri="{909E8E84-426E-40DD-AFC4-6F175D3DCCD1}">
              <a14:hiddenFill xmlns:a14="http://schemas.microsoft.com/office/drawing/2010/main">
                <a:solidFill>
                  <a:srgbClr val="FFFFFF"/>
                </a:solidFill>
              </a14:hiddenFill>
            </a:ext>
          </a:extLst>
        </p:spPr>
      </p:pic>
      <p:pic>
        <p:nvPicPr>
          <p:cNvPr id="6" name="Picture 2" descr="C:\Users\Public\Documents\2012 폐암극복격려식.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3554933"/>
            <a:ext cx="4399545" cy="2826395"/>
          </a:xfrm>
          <a:prstGeom prst="rect">
            <a:avLst/>
          </a:prstGeom>
          <a:noFill/>
          <a:ln>
            <a:solidFill>
              <a:srgbClr val="3399FF"/>
            </a:solidFill>
          </a:ln>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710313" y="6381328"/>
            <a:ext cx="4350616" cy="430887"/>
          </a:xfrm>
          <a:prstGeom prst="rect">
            <a:avLst/>
          </a:prstGeom>
          <a:solidFill>
            <a:schemeClr val="bg2"/>
          </a:solidFill>
          <a:ln w="28575">
            <a:noFill/>
          </a:ln>
        </p:spPr>
        <p:txBody>
          <a:bodyPr wrap="square" rtlCol="0">
            <a:spAutoFit/>
          </a:bodyPr>
          <a:lstStyle/>
          <a:p>
            <a:pPr algn="ctr"/>
            <a:r>
              <a:rPr lang="en-US" altLang="ko-KR" sz="1100" dirty="0" smtClean="0">
                <a:solidFill>
                  <a:sysClr val="windowText" lastClr="000000"/>
                </a:solidFill>
                <a:latin typeface="맑은 고딕" pitchFamily="50" charset="-127"/>
                <a:ea typeface="맑은 고딕" pitchFamily="50" charset="-127"/>
                <a:cs typeface="Arial Unicode MS" pitchFamily="50" charset="-127"/>
              </a:rPr>
              <a:t>5</a:t>
            </a:r>
            <a:r>
              <a:rPr lang="ko-KR" altLang="en-US" sz="1100" dirty="0" smtClean="0">
                <a:solidFill>
                  <a:sysClr val="windowText" lastClr="000000"/>
                </a:solidFill>
                <a:latin typeface="맑은 고딕" pitchFamily="50" charset="-127"/>
                <a:ea typeface="맑은 고딕" pitchFamily="50" charset="-127"/>
                <a:cs typeface="Arial Unicode MS" pitchFamily="50" charset="-127"/>
              </a:rPr>
              <a:t>년 이상 생존한 비소세포폐암환자</a:t>
            </a:r>
            <a:endParaRPr lang="en-US" altLang="ko-KR" sz="1100" dirty="0" smtClean="0">
              <a:solidFill>
                <a:sysClr val="windowText" lastClr="000000"/>
              </a:solidFill>
              <a:latin typeface="맑은 고딕" pitchFamily="50" charset="-127"/>
              <a:ea typeface="맑은 고딕" pitchFamily="50" charset="-127"/>
              <a:cs typeface="Arial Unicode MS" pitchFamily="50" charset="-127"/>
            </a:endParaRPr>
          </a:p>
          <a:p>
            <a:pPr algn="ctr"/>
            <a:r>
              <a:rPr lang="en-US" altLang="ko-KR" sz="1100" dirty="0" smtClean="0">
                <a:solidFill>
                  <a:sysClr val="windowText" lastClr="000000"/>
                </a:solidFill>
                <a:latin typeface="맑은 고딕" pitchFamily="50" charset="-127"/>
                <a:ea typeface="맑은 고딕" pitchFamily="50" charset="-127"/>
                <a:cs typeface="Arial Unicode MS" pitchFamily="50" charset="-127"/>
              </a:rPr>
              <a:t>MD Anderson Cancer</a:t>
            </a:r>
            <a:r>
              <a:rPr lang="ko-KR" altLang="en-US" sz="1100" dirty="0" smtClean="0">
                <a:solidFill>
                  <a:sysClr val="windowText" lastClr="000000"/>
                </a:solidFill>
                <a:latin typeface="맑은 고딕" pitchFamily="50" charset="-127"/>
                <a:ea typeface="맑은 고딕" pitchFamily="50" charset="-127"/>
                <a:cs typeface="Arial Unicode MS" pitchFamily="50" charset="-127"/>
              </a:rPr>
              <a:t> </a:t>
            </a:r>
            <a:r>
              <a:rPr lang="en-US" altLang="ko-KR" sz="1100" dirty="0" smtClean="0">
                <a:solidFill>
                  <a:sysClr val="windowText" lastClr="000000"/>
                </a:solidFill>
                <a:latin typeface="맑은 고딕" pitchFamily="50" charset="-127"/>
                <a:ea typeface="맑은 고딕" pitchFamily="50" charset="-127"/>
                <a:cs typeface="Arial Unicode MS" pitchFamily="50" charset="-127"/>
              </a:rPr>
              <a:t>Center 1997</a:t>
            </a:r>
            <a:endParaRPr lang="ko-KR" altLang="en-US" sz="1100" dirty="0" smtClean="0">
              <a:solidFill>
                <a:sysClr val="windowText" lastClr="000000"/>
              </a:solidFill>
              <a:latin typeface="맑은 고딕" pitchFamily="50" charset="-127"/>
              <a:ea typeface="맑은 고딕" pitchFamily="50" charset="-127"/>
              <a:cs typeface="Arial Unicode MS" pitchFamily="50" charset="-127"/>
            </a:endParaRPr>
          </a:p>
        </p:txBody>
      </p:sp>
      <p:sp>
        <p:nvSpPr>
          <p:cNvPr id="3" name="직사각형 2"/>
          <p:cNvSpPr/>
          <p:nvPr/>
        </p:nvSpPr>
        <p:spPr>
          <a:xfrm>
            <a:off x="600497" y="1124744"/>
            <a:ext cx="3707904" cy="1938992"/>
          </a:xfrm>
          <a:prstGeom prst="rect">
            <a:avLst/>
          </a:prstGeom>
          <a:ln>
            <a:solidFill>
              <a:schemeClr val="accent1"/>
            </a:solidFill>
          </a:ln>
        </p:spPr>
        <p:txBody>
          <a:bodyPr wrap="square">
            <a:spAutoFit/>
          </a:bodyPr>
          <a:lstStyle/>
          <a:p>
            <a:pPr>
              <a:lnSpc>
                <a:spcPct val="150000"/>
              </a:lnSpc>
            </a:pPr>
            <a:r>
              <a:rPr lang="ko-KR" altLang="en-US" sz="2000" b="1" dirty="0" smtClean="0">
                <a:solidFill>
                  <a:schemeClr val="accent1">
                    <a:lumMod val="75000"/>
                  </a:schemeClr>
                </a:solidFill>
                <a:latin typeface="맑은 고딕" pitchFamily="50" charset="-127"/>
                <a:ea typeface="맑은 고딕" pitchFamily="50" charset="-127"/>
              </a:rPr>
              <a:t>  </a:t>
            </a:r>
            <a:r>
              <a:rPr lang="ko-KR" altLang="en-US" sz="2000" b="1" dirty="0" smtClean="0">
                <a:solidFill>
                  <a:srgbClr val="FF0000"/>
                </a:solidFill>
                <a:latin typeface="맑은 고딕" pitchFamily="50" charset="-127"/>
                <a:ea typeface="맑은 고딕" pitchFamily="50" charset="-127"/>
              </a:rPr>
              <a:t>적절한 </a:t>
            </a:r>
            <a:r>
              <a:rPr lang="ko-KR" altLang="en-US" sz="2000" b="1" dirty="0">
                <a:solidFill>
                  <a:srgbClr val="FF0000"/>
                </a:solidFill>
                <a:latin typeface="맑은 고딕" pitchFamily="50" charset="-127"/>
                <a:ea typeface="맑은 고딕" pitchFamily="50" charset="-127"/>
              </a:rPr>
              <a:t>암 관련 용어 선택</a:t>
            </a:r>
            <a:endParaRPr lang="en-US" altLang="ko-KR" sz="2000" b="1" dirty="0">
              <a:solidFill>
                <a:srgbClr val="FF0000"/>
              </a:solidFill>
              <a:latin typeface="맑은 고딕" pitchFamily="50" charset="-127"/>
              <a:ea typeface="맑은 고딕" pitchFamily="50" charset="-127"/>
            </a:endParaRPr>
          </a:p>
          <a:p>
            <a:pPr marL="285750" indent="-285750">
              <a:lnSpc>
                <a:spcPct val="150000"/>
              </a:lnSpc>
              <a:buClr>
                <a:schemeClr val="bg1"/>
              </a:buClr>
              <a:buFont typeface="Wingdings" pitchFamily="2" charset="2"/>
              <a:buChar char="ü"/>
            </a:pPr>
            <a:r>
              <a:rPr lang="ko-KR" altLang="en-US" sz="2000" b="1" dirty="0" smtClean="0">
                <a:solidFill>
                  <a:schemeClr val="accent1">
                    <a:lumMod val="75000"/>
                  </a:schemeClr>
                </a:solidFill>
                <a:latin typeface="맑은 고딕" pitchFamily="50" charset="-127"/>
                <a:ea typeface="맑은 고딕" pitchFamily="50" charset="-127"/>
              </a:rPr>
              <a:t>암 생존자 </a:t>
            </a:r>
            <a:r>
              <a:rPr lang="en-US" altLang="ko-KR" sz="2000" b="1" dirty="0" smtClean="0">
                <a:solidFill>
                  <a:schemeClr val="accent1">
                    <a:lumMod val="75000"/>
                  </a:schemeClr>
                </a:solidFill>
                <a:latin typeface="맑은 고딕" pitchFamily="50" charset="-127"/>
                <a:ea typeface="맑은 고딕" pitchFamily="50" charset="-127"/>
                <a:sym typeface="Wingdings" pitchFamily="2" charset="2"/>
              </a:rPr>
              <a:t>→ </a:t>
            </a:r>
            <a:r>
              <a:rPr lang="ko-KR" altLang="en-US" sz="2000" b="1" dirty="0">
                <a:solidFill>
                  <a:schemeClr val="accent1">
                    <a:lumMod val="75000"/>
                  </a:schemeClr>
                </a:solidFill>
                <a:latin typeface="맑은 고딕" pitchFamily="50" charset="-127"/>
                <a:ea typeface="맑은 고딕" pitchFamily="50" charset="-127"/>
                <a:sym typeface="Wingdings" pitchFamily="2" charset="2"/>
              </a:rPr>
              <a:t>암 </a:t>
            </a:r>
            <a:r>
              <a:rPr lang="ko-KR" altLang="en-US" sz="2000" b="1" dirty="0">
                <a:solidFill>
                  <a:schemeClr val="accent1">
                    <a:lumMod val="75000"/>
                  </a:schemeClr>
                </a:solidFill>
                <a:latin typeface="맑은 고딕" pitchFamily="50" charset="-127"/>
                <a:ea typeface="맑은 고딕" pitchFamily="50" charset="-127"/>
              </a:rPr>
              <a:t>경험자</a:t>
            </a:r>
            <a:endParaRPr lang="en-US" altLang="ko-KR" sz="2000" b="1" dirty="0">
              <a:solidFill>
                <a:schemeClr val="accent1">
                  <a:lumMod val="75000"/>
                </a:schemeClr>
              </a:solidFill>
              <a:latin typeface="맑은 고딕" pitchFamily="50" charset="-127"/>
              <a:ea typeface="맑은 고딕" pitchFamily="50" charset="-127"/>
            </a:endParaRPr>
          </a:p>
          <a:p>
            <a:pPr marL="285750" indent="-285750">
              <a:lnSpc>
                <a:spcPct val="150000"/>
              </a:lnSpc>
              <a:buClr>
                <a:schemeClr val="bg1"/>
              </a:buClr>
              <a:buFont typeface="Wingdings" pitchFamily="2" charset="2"/>
              <a:buChar char="ü"/>
            </a:pPr>
            <a:r>
              <a:rPr lang="ko-KR" altLang="en-US" sz="2000" b="1" dirty="0">
                <a:solidFill>
                  <a:schemeClr val="accent1">
                    <a:lumMod val="75000"/>
                  </a:schemeClr>
                </a:solidFill>
                <a:latin typeface="맑은 고딕" pitchFamily="50" charset="-127"/>
                <a:ea typeface="맑은 고딕" pitchFamily="50" charset="-127"/>
              </a:rPr>
              <a:t>암 </a:t>
            </a:r>
            <a:r>
              <a:rPr lang="ko-KR" altLang="en-US" sz="2000" b="1" dirty="0" err="1" smtClean="0">
                <a:solidFill>
                  <a:schemeClr val="accent1">
                    <a:lumMod val="75000"/>
                  </a:schemeClr>
                </a:solidFill>
                <a:latin typeface="맑은 고딕" pitchFamily="50" charset="-127"/>
                <a:ea typeface="맑은 고딕" pitchFamily="50" charset="-127"/>
              </a:rPr>
              <a:t>유병자</a:t>
            </a:r>
            <a:r>
              <a:rPr lang="ko-KR" altLang="en-US" sz="2000" b="1" dirty="0" smtClean="0">
                <a:solidFill>
                  <a:schemeClr val="accent1">
                    <a:lumMod val="75000"/>
                  </a:schemeClr>
                </a:solidFill>
                <a:latin typeface="맑은 고딕" pitchFamily="50" charset="-127"/>
                <a:ea typeface="맑은 고딕" pitchFamily="50" charset="-127"/>
              </a:rPr>
              <a:t> </a:t>
            </a:r>
            <a:r>
              <a:rPr lang="en-US" altLang="ko-KR" sz="2000" b="1" dirty="0">
                <a:solidFill>
                  <a:schemeClr val="accent1">
                    <a:lumMod val="75000"/>
                  </a:schemeClr>
                </a:solidFill>
                <a:latin typeface="맑은 고딕" pitchFamily="50" charset="-127"/>
                <a:ea typeface="맑은 고딕" pitchFamily="50" charset="-127"/>
                <a:sym typeface="Wingdings" pitchFamily="2" charset="2"/>
              </a:rPr>
              <a:t>→</a:t>
            </a:r>
            <a:r>
              <a:rPr lang="en-US" altLang="ko-KR" sz="2000" b="1" dirty="0" smtClean="0">
                <a:solidFill>
                  <a:schemeClr val="accent1">
                    <a:lumMod val="75000"/>
                  </a:schemeClr>
                </a:solidFill>
                <a:latin typeface="맑은 고딕" pitchFamily="50" charset="-127"/>
                <a:ea typeface="맑은 고딕" pitchFamily="50" charset="-127"/>
                <a:sym typeface="Wingdings" pitchFamily="2" charset="2"/>
              </a:rPr>
              <a:t> </a:t>
            </a:r>
            <a:r>
              <a:rPr lang="ko-KR" altLang="en-US" sz="2000" b="1" dirty="0">
                <a:solidFill>
                  <a:schemeClr val="accent1">
                    <a:lumMod val="75000"/>
                  </a:schemeClr>
                </a:solidFill>
                <a:latin typeface="맑은 고딕" pitchFamily="50" charset="-127"/>
                <a:ea typeface="맑은 고딕" pitchFamily="50" charset="-127"/>
                <a:sym typeface="Wingdings" pitchFamily="2" charset="2"/>
              </a:rPr>
              <a:t>암 </a:t>
            </a:r>
            <a:r>
              <a:rPr lang="ko-KR" altLang="en-US" sz="2000" b="1" dirty="0" smtClean="0">
                <a:solidFill>
                  <a:schemeClr val="accent1">
                    <a:lumMod val="75000"/>
                  </a:schemeClr>
                </a:solidFill>
                <a:latin typeface="맑은 고딕" pitchFamily="50" charset="-127"/>
                <a:ea typeface="맑은 고딕" pitchFamily="50" charset="-127"/>
                <a:sym typeface="Wingdings" pitchFamily="2" charset="2"/>
              </a:rPr>
              <a:t>경험</a:t>
            </a:r>
            <a:r>
              <a:rPr lang="ko-KR" altLang="en-US" sz="2000" b="1" dirty="0" smtClean="0">
                <a:solidFill>
                  <a:schemeClr val="accent1">
                    <a:lumMod val="75000"/>
                  </a:schemeClr>
                </a:solidFill>
                <a:latin typeface="맑은 고딕" pitchFamily="50" charset="-127"/>
                <a:ea typeface="맑은 고딕" pitchFamily="50" charset="-127"/>
              </a:rPr>
              <a:t>자</a:t>
            </a:r>
            <a:endParaRPr lang="en-US" altLang="ko-KR" sz="2000" b="1" dirty="0">
              <a:solidFill>
                <a:schemeClr val="accent1">
                  <a:lumMod val="75000"/>
                </a:schemeClr>
              </a:solidFill>
              <a:latin typeface="맑은 고딕" pitchFamily="50" charset="-127"/>
              <a:ea typeface="맑은 고딕" pitchFamily="50" charset="-127"/>
            </a:endParaRPr>
          </a:p>
          <a:p>
            <a:pPr marL="285750" indent="-285750">
              <a:lnSpc>
                <a:spcPct val="150000"/>
              </a:lnSpc>
              <a:buClr>
                <a:schemeClr val="bg1"/>
              </a:buClr>
              <a:buFont typeface="Wingdings" pitchFamily="2" charset="2"/>
              <a:buChar char="ü"/>
            </a:pPr>
            <a:r>
              <a:rPr lang="ko-KR" altLang="en-US" sz="2000" b="1" dirty="0">
                <a:solidFill>
                  <a:schemeClr val="accent1">
                    <a:lumMod val="75000"/>
                  </a:schemeClr>
                </a:solidFill>
                <a:latin typeface="맑은 고딕" pitchFamily="50" charset="-127"/>
                <a:ea typeface="맑은 고딕" pitchFamily="50" charset="-127"/>
              </a:rPr>
              <a:t>암 </a:t>
            </a:r>
            <a:r>
              <a:rPr lang="ko-KR" altLang="en-US" sz="2000" b="1" dirty="0" err="1">
                <a:solidFill>
                  <a:schemeClr val="accent1">
                    <a:lumMod val="75000"/>
                  </a:schemeClr>
                </a:solidFill>
                <a:latin typeface="맑은 고딕" pitchFamily="50" charset="-127"/>
                <a:ea typeface="맑은 고딕" pitchFamily="50" charset="-127"/>
              </a:rPr>
              <a:t>투병중</a:t>
            </a:r>
            <a:r>
              <a:rPr lang="ko-KR" altLang="en-US" sz="2000" b="1" dirty="0">
                <a:solidFill>
                  <a:schemeClr val="accent1">
                    <a:lumMod val="75000"/>
                  </a:schemeClr>
                </a:solidFill>
                <a:latin typeface="맑은 고딕" pitchFamily="50" charset="-127"/>
                <a:ea typeface="맑은 고딕" pitchFamily="50" charset="-127"/>
              </a:rPr>
              <a:t> </a:t>
            </a:r>
            <a:r>
              <a:rPr lang="en-US" altLang="ko-KR" sz="2000" b="1" dirty="0">
                <a:solidFill>
                  <a:schemeClr val="accent1">
                    <a:lumMod val="75000"/>
                  </a:schemeClr>
                </a:solidFill>
                <a:latin typeface="맑은 고딕" pitchFamily="50" charset="-127"/>
                <a:ea typeface="맑은 고딕" pitchFamily="50" charset="-127"/>
                <a:sym typeface="Wingdings" pitchFamily="2" charset="2"/>
              </a:rPr>
              <a:t>→</a:t>
            </a:r>
            <a:r>
              <a:rPr lang="en-US" altLang="ko-KR" sz="2000" b="1" dirty="0" smtClean="0">
                <a:solidFill>
                  <a:schemeClr val="accent1">
                    <a:lumMod val="75000"/>
                  </a:schemeClr>
                </a:solidFill>
                <a:latin typeface="맑은 고딕" pitchFamily="50" charset="-127"/>
                <a:ea typeface="맑은 고딕" pitchFamily="50" charset="-127"/>
                <a:sym typeface="Wingdings" pitchFamily="2" charset="2"/>
              </a:rPr>
              <a:t> </a:t>
            </a:r>
            <a:r>
              <a:rPr lang="ko-KR" altLang="en-US" sz="2000" b="1" dirty="0">
                <a:solidFill>
                  <a:schemeClr val="accent1">
                    <a:lumMod val="75000"/>
                  </a:schemeClr>
                </a:solidFill>
                <a:latin typeface="맑은 고딕" pitchFamily="50" charset="-127"/>
                <a:ea typeface="맑은 고딕" pitchFamily="50" charset="-127"/>
                <a:sym typeface="Wingdings" pitchFamily="2" charset="2"/>
              </a:rPr>
              <a:t>암 </a:t>
            </a:r>
            <a:r>
              <a:rPr lang="ko-KR" altLang="en-US" sz="2000" b="1" dirty="0" err="1">
                <a:solidFill>
                  <a:schemeClr val="accent1">
                    <a:lumMod val="75000"/>
                  </a:schemeClr>
                </a:solidFill>
                <a:latin typeface="맑은 고딕" pitchFamily="50" charset="-127"/>
                <a:ea typeface="맑은 고딕" pitchFamily="50" charset="-127"/>
                <a:sym typeface="Wingdings" pitchFamily="2" charset="2"/>
              </a:rPr>
              <a:t>치료중</a:t>
            </a:r>
            <a:endParaRPr lang="en-US" altLang="ko-KR" sz="2000" b="1" dirty="0">
              <a:solidFill>
                <a:schemeClr val="accent1">
                  <a:lumMod val="75000"/>
                </a:schemeClr>
              </a:solidFill>
              <a:latin typeface="맑은 고딕" pitchFamily="50" charset="-127"/>
              <a:ea typeface="맑은 고딕" pitchFamily="50" charset="-127"/>
            </a:endParaRPr>
          </a:p>
        </p:txBody>
      </p:sp>
      <p:sp>
        <p:nvSpPr>
          <p:cNvPr id="7" name="직사각형 6"/>
          <p:cNvSpPr/>
          <p:nvPr/>
        </p:nvSpPr>
        <p:spPr>
          <a:xfrm>
            <a:off x="5364088" y="908720"/>
            <a:ext cx="3528392" cy="2585323"/>
          </a:xfrm>
          <a:prstGeom prst="rect">
            <a:avLst/>
          </a:prstGeom>
          <a:solidFill>
            <a:schemeClr val="bg2"/>
          </a:solidFill>
          <a:ln>
            <a:solidFill>
              <a:schemeClr val="accent1"/>
            </a:solidFill>
          </a:ln>
        </p:spPr>
        <p:txBody>
          <a:bodyPr wrap="square">
            <a:spAutoFit/>
          </a:bodyPr>
          <a:lstStyle/>
          <a:p>
            <a:r>
              <a:rPr lang="en-US" altLang="ko-KR" b="1" dirty="0" smtClean="0">
                <a:solidFill>
                  <a:srgbClr val="FF0000"/>
                </a:solidFill>
                <a:latin typeface="맑은 고딕" pitchFamily="50" charset="-127"/>
                <a:ea typeface="맑은 고딕" pitchFamily="50" charset="-127"/>
              </a:rPr>
              <a:t>“</a:t>
            </a:r>
            <a:r>
              <a:rPr lang="ko-KR" altLang="en-US" b="1" dirty="0">
                <a:solidFill>
                  <a:srgbClr val="FF0000"/>
                </a:solidFill>
                <a:latin typeface="맑은 고딕" pitchFamily="50" charset="-127"/>
                <a:ea typeface="맑은 고딕" pitchFamily="50" charset="-127"/>
              </a:rPr>
              <a:t>나</a:t>
            </a:r>
            <a:r>
              <a:rPr lang="en-US" altLang="ko-KR" b="1" dirty="0">
                <a:solidFill>
                  <a:srgbClr val="FF0000"/>
                </a:solidFill>
                <a:latin typeface="맑은 고딕" pitchFamily="50" charset="-127"/>
                <a:ea typeface="맑은 고딕" pitchFamily="50" charset="-127"/>
              </a:rPr>
              <a:t> </a:t>
            </a:r>
            <a:r>
              <a:rPr lang="ko-KR" altLang="en-US" b="1" dirty="0">
                <a:solidFill>
                  <a:srgbClr val="FF0000"/>
                </a:solidFill>
                <a:latin typeface="맑은 고딕" pitchFamily="50" charset="-127"/>
                <a:ea typeface="맑은 고딕" pitchFamily="50" charset="-127"/>
              </a:rPr>
              <a:t>고혈압 환자야</a:t>
            </a:r>
            <a:r>
              <a:rPr lang="en-US" altLang="ko-KR" b="1" dirty="0">
                <a:solidFill>
                  <a:srgbClr val="FF0000"/>
                </a:solidFill>
                <a:latin typeface="맑은 고딕" pitchFamily="50" charset="-127"/>
                <a:ea typeface="맑은 고딕" pitchFamily="50" charset="-127"/>
              </a:rPr>
              <a:t>” </a:t>
            </a:r>
          </a:p>
          <a:p>
            <a:r>
              <a:rPr lang="en-US" altLang="ko-KR" b="1" dirty="0" smtClean="0">
                <a:solidFill>
                  <a:srgbClr val="0A2068"/>
                </a:solidFill>
                <a:latin typeface="맑은 고딕" pitchFamily="50" charset="-127"/>
                <a:ea typeface="맑은 고딕" pitchFamily="50" charset="-127"/>
              </a:rPr>
              <a:t>      “</a:t>
            </a:r>
            <a:r>
              <a:rPr lang="ko-KR" altLang="en-US" b="1" dirty="0">
                <a:solidFill>
                  <a:srgbClr val="0A2068"/>
                </a:solidFill>
                <a:latin typeface="맑은 고딕" pitchFamily="50" charset="-127"/>
                <a:ea typeface="맑은 고딕" pitchFamily="50" charset="-127"/>
              </a:rPr>
              <a:t>나 혈압이 있어</a:t>
            </a:r>
            <a:r>
              <a:rPr lang="en-US" altLang="ko-KR" b="1" dirty="0">
                <a:solidFill>
                  <a:srgbClr val="0A2068"/>
                </a:solidFill>
                <a:latin typeface="맑은 고딕" pitchFamily="50" charset="-127"/>
                <a:ea typeface="맑은 고딕" pitchFamily="50" charset="-127"/>
              </a:rPr>
              <a:t>” </a:t>
            </a:r>
          </a:p>
          <a:p>
            <a:r>
              <a:rPr lang="en-US" altLang="ko-KR" b="1" dirty="0" smtClean="0">
                <a:solidFill>
                  <a:srgbClr val="0A2068"/>
                </a:solidFill>
                <a:latin typeface="맑은 고딕" pitchFamily="50" charset="-127"/>
                <a:ea typeface="맑은 고딕" pitchFamily="50" charset="-127"/>
              </a:rPr>
              <a:t>      “</a:t>
            </a:r>
            <a:r>
              <a:rPr lang="ko-KR" altLang="en-US" b="1" dirty="0">
                <a:solidFill>
                  <a:srgbClr val="0A2068"/>
                </a:solidFill>
                <a:latin typeface="맑은 고딕" pitchFamily="50" charset="-127"/>
                <a:ea typeface="맑은 고딕" pitchFamily="50" charset="-127"/>
              </a:rPr>
              <a:t>나 </a:t>
            </a:r>
            <a:r>
              <a:rPr lang="ko-KR" altLang="en-US" b="1" dirty="0" err="1">
                <a:solidFill>
                  <a:srgbClr val="0A2068"/>
                </a:solidFill>
                <a:latin typeface="맑은 고딕" pitchFamily="50" charset="-127"/>
                <a:ea typeface="맑은 고딕" pitchFamily="50" charset="-127"/>
              </a:rPr>
              <a:t>혈압약</a:t>
            </a:r>
            <a:r>
              <a:rPr lang="ko-KR" altLang="en-US" b="1" dirty="0">
                <a:solidFill>
                  <a:srgbClr val="0A2068"/>
                </a:solidFill>
                <a:latin typeface="맑은 고딕" pitchFamily="50" charset="-127"/>
                <a:ea typeface="맑은 고딕" pitchFamily="50" charset="-127"/>
              </a:rPr>
              <a:t> 먹고 있어</a:t>
            </a:r>
            <a:r>
              <a:rPr lang="en-US" altLang="ko-KR" b="1" dirty="0">
                <a:solidFill>
                  <a:srgbClr val="0A2068"/>
                </a:solidFill>
                <a:latin typeface="맑은 고딕" pitchFamily="50" charset="-127"/>
                <a:ea typeface="맑은 고딕" pitchFamily="50" charset="-127"/>
              </a:rPr>
              <a:t>”</a:t>
            </a:r>
          </a:p>
          <a:p>
            <a:r>
              <a:rPr lang="en-US" altLang="ko-KR" b="1" dirty="0" smtClean="0">
                <a:solidFill>
                  <a:srgbClr val="FF0000"/>
                </a:solidFill>
                <a:latin typeface="맑은 고딕" pitchFamily="50" charset="-127"/>
                <a:ea typeface="맑은 고딕" pitchFamily="50" charset="-127"/>
              </a:rPr>
              <a:t>“</a:t>
            </a:r>
            <a:r>
              <a:rPr lang="ko-KR" altLang="en-US" b="1" dirty="0">
                <a:solidFill>
                  <a:srgbClr val="FF0000"/>
                </a:solidFill>
                <a:latin typeface="맑은 고딕" pitchFamily="50" charset="-127"/>
                <a:ea typeface="맑은 고딕" pitchFamily="50" charset="-127"/>
              </a:rPr>
              <a:t>나는</a:t>
            </a:r>
            <a:r>
              <a:rPr lang="en-US" altLang="ko-KR" b="1" dirty="0">
                <a:solidFill>
                  <a:srgbClr val="FF0000"/>
                </a:solidFill>
                <a:latin typeface="맑은 고딕" pitchFamily="50" charset="-127"/>
                <a:ea typeface="맑은 고딕" pitchFamily="50" charset="-127"/>
              </a:rPr>
              <a:t> </a:t>
            </a:r>
            <a:r>
              <a:rPr lang="ko-KR" altLang="en-US" b="1" dirty="0">
                <a:solidFill>
                  <a:srgbClr val="FF0000"/>
                </a:solidFill>
                <a:latin typeface="맑은 고딕" pitchFamily="50" charset="-127"/>
                <a:ea typeface="맑은 고딕" pitchFamily="50" charset="-127"/>
              </a:rPr>
              <a:t>맹장염 생존자다</a:t>
            </a:r>
            <a:r>
              <a:rPr lang="en-US" altLang="ko-KR" b="1" dirty="0">
                <a:solidFill>
                  <a:srgbClr val="FF0000"/>
                </a:solidFill>
                <a:latin typeface="맑은 고딕" pitchFamily="50" charset="-127"/>
                <a:ea typeface="맑은 고딕" pitchFamily="50" charset="-127"/>
              </a:rPr>
              <a:t>” </a:t>
            </a:r>
            <a:endParaRPr lang="en-US" altLang="ko-KR" b="1" dirty="0">
              <a:solidFill>
                <a:srgbClr val="0A2068"/>
              </a:solidFill>
              <a:latin typeface="맑은 고딕" pitchFamily="50" charset="-127"/>
              <a:ea typeface="맑은 고딕" pitchFamily="50" charset="-127"/>
            </a:endParaRPr>
          </a:p>
          <a:p>
            <a:r>
              <a:rPr lang="en-US" altLang="ko-KR" b="1" dirty="0" smtClean="0">
                <a:solidFill>
                  <a:srgbClr val="0A2068"/>
                </a:solidFill>
                <a:latin typeface="맑은 고딕" pitchFamily="50" charset="-127"/>
                <a:ea typeface="맑은 고딕" pitchFamily="50" charset="-127"/>
              </a:rPr>
              <a:t>      “</a:t>
            </a:r>
            <a:r>
              <a:rPr lang="ko-KR" altLang="en-US" b="1" dirty="0">
                <a:solidFill>
                  <a:srgbClr val="0A2068"/>
                </a:solidFill>
                <a:latin typeface="맑은 고딕" pitchFamily="50" charset="-127"/>
                <a:ea typeface="맑은 고딕" pitchFamily="50" charset="-127"/>
              </a:rPr>
              <a:t>나도 맹장수술 했다</a:t>
            </a:r>
            <a:r>
              <a:rPr lang="en-US" altLang="ko-KR" b="1" dirty="0">
                <a:solidFill>
                  <a:srgbClr val="0A2068"/>
                </a:solidFill>
                <a:latin typeface="맑은 고딕" pitchFamily="50" charset="-127"/>
                <a:ea typeface="맑은 고딕" pitchFamily="50" charset="-127"/>
              </a:rPr>
              <a:t>”</a:t>
            </a:r>
          </a:p>
          <a:p>
            <a:r>
              <a:rPr lang="en-US" altLang="ko-KR" b="1" dirty="0" smtClean="0">
                <a:solidFill>
                  <a:srgbClr val="FF0000"/>
                </a:solidFill>
                <a:latin typeface="맑은 고딕" pitchFamily="50" charset="-127"/>
                <a:ea typeface="맑은 고딕" pitchFamily="50" charset="-127"/>
              </a:rPr>
              <a:t>“</a:t>
            </a:r>
            <a:r>
              <a:rPr lang="ko-KR" altLang="en-US" b="1" dirty="0">
                <a:solidFill>
                  <a:srgbClr val="FF0000"/>
                </a:solidFill>
                <a:latin typeface="맑은 고딕" pitchFamily="50" charset="-127"/>
                <a:ea typeface="맑은 고딕" pitchFamily="50" charset="-127"/>
              </a:rPr>
              <a:t>나</a:t>
            </a:r>
            <a:r>
              <a:rPr lang="en-US" altLang="ko-KR" b="1" dirty="0">
                <a:solidFill>
                  <a:srgbClr val="FF0000"/>
                </a:solidFill>
                <a:latin typeface="맑은 고딕" pitchFamily="50" charset="-127"/>
                <a:ea typeface="맑은 고딕" pitchFamily="50" charset="-127"/>
              </a:rPr>
              <a:t> </a:t>
            </a:r>
            <a:r>
              <a:rPr lang="ko-KR" altLang="en-US" b="1" dirty="0">
                <a:solidFill>
                  <a:srgbClr val="FF0000"/>
                </a:solidFill>
                <a:latin typeface="맑은 고딕" pitchFamily="50" charset="-127"/>
                <a:ea typeface="맑은 고딕" pitchFamily="50" charset="-127"/>
              </a:rPr>
              <a:t>위궤양 투병 중이야</a:t>
            </a:r>
            <a:r>
              <a:rPr lang="en-US" altLang="ko-KR" b="1" dirty="0">
                <a:solidFill>
                  <a:srgbClr val="FF0000"/>
                </a:solidFill>
                <a:latin typeface="맑은 고딕" pitchFamily="50" charset="-127"/>
                <a:ea typeface="맑은 고딕" pitchFamily="50" charset="-127"/>
              </a:rPr>
              <a:t>”</a:t>
            </a:r>
          </a:p>
          <a:p>
            <a:r>
              <a:rPr lang="en-US" altLang="ko-KR" b="1" dirty="0" smtClean="0">
                <a:solidFill>
                  <a:srgbClr val="0A2068"/>
                </a:solidFill>
                <a:latin typeface="맑은 고딕" pitchFamily="50" charset="-127"/>
                <a:ea typeface="맑은 고딕" pitchFamily="50" charset="-127"/>
              </a:rPr>
              <a:t>      “</a:t>
            </a:r>
            <a:r>
              <a:rPr lang="ko-KR" altLang="en-US" b="1" dirty="0">
                <a:solidFill>
                  <a:srgbClr val="0A2068"/>
                </a:solidFill>
                <a:latin typeface="맑은 고딕" pitchFamily="50" charset="-127"/>
                <a:ea typeface="맑은 고딕" pitchFamily="50" charset="-127"/>
              </a:rPr>
              <a:t>나 위궤양 치료 중이야</a:t>
            </a:r>
            <a:r>
              <a:rPr lang="en-US" altLang="ko-KR" b="1" dirty="0">
                <a:solidFill>
                  <a:srgbClr val="0A2068"/>
                </a:solidFill>
                <a:latin typeface="맑은 고딕" pitchFamily="50" charset="-127"/>
                <a:ea typeface="맑은 고딕" pitchFamily="50" charset="-127"/>
              </a:rPr>
              <a:t>”</a:t>
            </a:r>
          </a:p>
          <a:p>
            <a:r>
              <a:rPr lang="en-US" altLang="ko-KR" b="1" dirty="0" smtClean="0">
                <a:solidFill>
                  <a:srgbClr val="FF0000"/>
                </a:solidFill>
                <a:latin typeface="맑은 고딕" pitchFamily="50" charset="-127"/>
                <a:ea typeface="맑은 고딕" pitchFamily="50" charset="-127"/>
              </a:rPr>
              <a:t>“</a:t>
            </a:r>
            <a:r>
              <a:rPr lang="ko-KR" altLang="en-US" b="1" dirty="0">
                <a:solidFill>
                  <a:srgbClr val="FF0000"/>
                </a:solidFill>
                <a:latin typeface="맑은 고딕" pitchFamily="50" charset="-127"/>
                <a:ea typeface="맑은 고딕" pitchFamily="50" charset="-127"/>
              </a:rPr>
              <a:t>나 위궤양 생존자야</a:t>
            </a:r>
            <a:r>
              <a:rPr lang="en-US" altLang="ko-KR" b="1" dirty="0">
                <a:solidFill>
                  <a:srgbClr val="FF0000"/>
                </a:solidFill>
                <a:latin typeface="맑은 고딕" pitchFamily="50" charset="-127"/>
                <a:ea typeface="맑은 고딕" pitchFamily="50" charset="-127"/>
              </a:rPr>
              <a:t>”</a:t>
            </a:r>
          </a:p>
          <a:p>
            <a:r>
              <a:rPr lang="en-US" altLang="ko-KR" b="1" dirty="0" smtClean="0">
                <a:solidFill>
                  <a:srgbClr val="0A2068"/>
                </a:solidFill>
                <a:latin typeface="맑은 고딕" pitchFamily="50" charset="-127"/>
                <a:ea typeface="맑은 고딕" pitchFamily="50" charset="-127"/>
              </a:rPr>
              <a:t>      “</a:t>
            </a:r>
            <a:r>
              <a:rPr lang="ko-KR" altLang="en-US" b="1" dirty="0">
                <a:solidFill>
                  <a:srgbClr val="0A2068"/>
                </a:solidFill>
                <a:latin typeface="맑은 고딕" pitchFamily="50" charset="-127"/>
                <a:ea typeface="맑은 고딕" pitchFamily="50" charset="-127"/>
              </a:rPr>
              <a:t>나도 위궤양 앓은 적 있어</a:t>
            </a:r>
            <a:r>
              <a:rPr lang="en-US" altLang="ko-KR" b="1" dirty="0">
                <a:solidFill>
                  <a:srgbClr val="0A2068"/>
                </a:solidFill>
                <a:latin typeface="맑은 고딕" pitchFamily="50" charset="-127"/>
                <a:ea typeface="맑은 고딕" pitchFamily="50" charset="-127"/>
              </a:rPr>
              <a:t>”  </a:t>
            </a:r>
            <a:endParaRPr lang="ko-KR" altLang="en-US" b="1" dirty="0">
              <a:solidFill>
                <a:srgbClr val="0A2068"/>
              </a:solidFill>
              <a:latin typeface="맑은 고딕" pitchFamily="50" charset="-127"/>
              <a:ea typeface="맑은 고딕" pitchFamily="50" charset="-127"/>
            </a:endParaRPr>
          </a:p>
        </p:txBody>
      </p:sp>
      <p:sp>
        <p:nvSpPr>
          <p:cNvPr id="15" name="TextBox 14"/>
          <p:cNvSpPr txBox="1"/>
          <p:nvPr/>
        </p:nvSpPr>
        <p:spPr>
          <a:xfrm>
            <a:off x="209992" y="6382489"/>
            <a:ext cx="4464496" cy="430887"/>
          </a:xfrm>
          <a:prstGeom prst="rect">
            <a:avLst/>
          </a:prstGeom>
          <a:solidFill>
            <a:schemeClr val="bg2"/>
          </a:solidFill>
          <a:ln w="28575">
            <a:noFill/>
          </a:ln>
        </p:spPr>
        <p:txBody>
          <a:bodyPr wrap="square" rtlCol="0">
            <a:spAutoFit/>
          </a:bodyPr>
          <a:lstStyle/>
          <a:p>
            <a:pPr algn="ctr"/>
            <a:r>
              <a:rPr lang="ko-KR" altLang="en-US" sz="1100" dirty="0" err="1" smtClean="0">
                <a:solidFill>
                  <a:sysClr val="windowText" lastClr="000000"/>
                </a:solidFill>
                <a:latin typeface="맑은 고딕" pitchFamily="50" charset="-127"/>
                <a:ea typeface="맑은 고딕" pitchFamily="50" charset="-127"/>
                <a:cs typeface="Arial Unicode MS" pitchFamily="50" charset="-127"/>
              </a:rPr>
              <a:t>국립암센터</a:t>
            </a:r>
            <a:r>
              <a:rPr lang="ko-KR" altLang="en-US" sz="1100" dirty="0" smtClean="0">
                <a:solidFill>
                  <a:sysClr val="windowText" lastClr="000000"/>
                </a:solidFill>
                <a:latin typeface="맑은 고딕" pitchFamily="50" charset="-127"/>
                <a:ea typeface="맑은 고딕" pitchFamily="50" charset="-127"/>
                <a:cs typeface="Arial Unicode MS" pitchFamily="50" charset="-127"/>
              </a:rPr>
              <a:t> </a:t>
            </a:r>
            <a:r>
              <a:rPr lang="ko-KR" altLang="en-US" sz="1100" dirty="0" err="1" smtClean="0">
                <a:solidFill>
                  <a:sysClr val="windowText" lastClr="000000"/>
                </a:solidFill>
                <a:latin typeface="맑은 고딕" pitchFamily="50" charset="-127"/>
                <a:ea typeface="맑은 고딕" pitchFamily="50" charset="-127"/>
                <a:cs typeface="Arial Unicode MS" pitchFamily="50" charset="-127"/>
              </a:rPr>
              <a:t>폐암극복격려식</a:t>
            </a:r>
            <a:r>
              <a:rPr lang="ko-KR" altLang="en-US" sz="1100" dirty="0" smtClean="0">
                <a:solidFill>
                  <a:sysClr val="windowText" lastClr="000000"/>
                </a:solidFill>
                <a:latin typeface="맑은 고딕" pitchFamily="50" charset="-127"/>
                <a:ea typeface="맑은 고딕" pitchFamily="50" charset="-127"/>
                <a:cs typeface="Arial Unicode MS" pitchFamily="50" charset="-127"/>
              </a:rPr>
              <a:t> 및 </a:t>
            </a:r>
            <a:r>
              <a:rPr lang="ko-KR" altLang="en-US" sz="1100" dirty="0" err="1" smtClean="0">
                <a:solidFill>
                  <a:sysClr val="windowText" lastClr="000000"/>
                </a:solidFill>
                <a:latin typeface="맑은 고딕" pitchFamily="50" charset="-127"/>
                <a:ea typeface="맑은 고딕" pitchFamily="50" charset="-127"/>
                <a:cs typeface="Arial Unicode MS" pitchFamily="50" charset="-127"/>
              </a:rPr>
              <a:t>희망회</a:t>
            </a:r>
            <a:r>
              <a:rPr lang="ko-KR" altLang="en-US" sz="1100" dirty="0" smtClean="0">
                <a:solidFill>
                  <a:sysClr val="windowText" lastClr="000000"/>
                </a:solidFill>
                <a:latin typeface="맑은 고딕" pitchFamily="50" charset="-127"/>
                <a:ea typeface="맑은 고딕" pitchFamily="50" charset="-127"/>
                <a:cs typeface="Arial Unicode MS" pitchFamily="50" charset="-127"/>
              </a:rPr>
              <a:t> 발족총회</a:t>
            </a:r>
            <a:endParaRPr lang="en-US" altLang="ko-KR" sz="1100" dirty="0">
              <a:solidFill>
                <a:sysClr val="windowText" lastClr="000000"/>
              </a:solidFill>
              <a:latin typeface="맑은 고딕" pitchFamily="50" charset="-127"/>
              <a:ea typeface="맑은 고딕" pitchFamily="50" charset="-127"/>
              <a:cs typeface="Arial Unicode MS" pitchFamily="50" charset="-127"/>
            </a:endParaRPr>
          </a:p>
          <a:p>
            <a:pPr algn="ctr"/>
            <a:r>
              <a:rPr lang="en-US" altLang="ko-KR" sz="1100" dirty="0" smtClean="0">
                <a:solidFill>
                  <a:sysClr val="windowText" lastClr="000000"/>
                </a:solidFill>
                <a:latin typeface="맑은 고딕" pitchFamily="50" charset="-127"/>
                <a:ea typeface="맑은 고딕" pitchFamily="50" charset="-127"/>
                <a:cs typeface="Arial Unicode MS" pitchFamily="50" charset="-127"/>
              </a:rPr>
              <a:t>(2012.10.11, </a:t>
            </a:r>
            <a:r>
              <a:rPr lang="ko-KR" altLang="en-US" sz="1100" dirty="0" err="1" smtClean="0">
                <a:solidFill>
                  <a:sysClr val="windowText" lastClr="000000"/>
                </a:solidFill>
                <a:latin typeface="맑은 고딕" pitchFamily="50" charset="-127"/>
                <a:ea typeface="맑은 고딕" pitchFamily="50" charset="-127"/>
                <a:cs typeface="Arial Unicode MS" pitchFamily="50" charset="-127"/>
              </a:rPr>
              <a:t>국립암센터</a:t>
            </a:r>
            <a:r>
              <a:rPr lang="en-US" altLang="ko-KR" sz="1100" dirty="0" smtClean="0">
                <a:solidFill>
                  <a:sysClr val="windowText" lastClr="000000"/>
                </a:solidFill>
                <a:latin typeface="맑은 고딕" pitchFamily="50" charset="-127"/>
                <a:ea typeface="맑은 고딕" pitchFamily="50" charset="-127"/>
                <a:cs typeface="Arial Unicode MS" pitchFamily="50" charset="-127"/>
              </a:rPr>
              <a:t>)</a:t>
            </a:r>
            <a:endParaRPr lang="ko-KR" altLang="en-US" sz="1100" dirty="0" smtClean="0">
              <a:solidFill>
                <a:sysClr val="windowText" lastClr="000000"/>
              </a:solidFill>
              <a:latin typeface="맑은 고딕" pitchFamily="50" charset="-127"/>
              <a:ea typeface="맑은 고딕" pitchFamily="50" charset="-127"/>
              <a:cs typeface="Arial Unicode MS" pitchFamily="50" charset="-127"/>
            </a:endParaRPr>
          </a:p>
        </p:txBody>
      </p:sp>
    </p:spTree>
    <p:extLst>
      <p:ext uri="{BB962C8B-B14F-4D97-AF65-F5344CB8AC3E}">
        <p14:creationId xmlns:p14="http://schemas.microsoft.com/office/powerpoint/2010/main" val="18581144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224136" y="406405"/>
            <a:ext cx="7452320" cy="646331"/>
          </a:xfrm>
          <a:prstGeom prst="rect">
            <a:avLst/>
          </a:prstGeom>
          <a:noFill/>
        </p:spPr>
        <p:txBody>
          <a:bodyPr wrap="square" rtlCol="0">
            <a:spAutoFit/>
            <a:scene3d>
              <a:camera prst="orthographicFront"/>
              <a:lightRig rig="threePt" dir="t"/>
            </a:scene3d>
            <a:sp3d extrusionH="57150">
              <a:bevelT w="38100" h="38100"/>
            </a:sp3d>
          </a:bodyPr>
          <a:lstStyle/>
          <a:p>
            <a:r>
              <a:rPr lang="en-US" altLang="ko-KR" sz="3600" b="1" dirty="0" smtClean="0">
                <a:solidFill>
                  <a:srgbClr val="0070C0"/>
                </a:solidFill>
              </a:rPr>
              <a:t>100</a:t>
            </a:r>
            <a:r>
              <a:rPr lang="ko-KR" altLang="en-US" sz="3600" b="1" dirty="0" smtClean="0">
                <a:solidFill>
                  <a:srgbClr val="0070C0"/>
                </a:solidFill>
              </a:rPr>
              <a:t>세 건강과 행복</a:t>
            </a:r>
            <a:r>
              <a:rPr lang="en-US" altLang="ko-KR" sz="3600" b="1" dirty="0" smtClean="0">
                <a:solidFill>
                  <a:srgbClr val="0070C0"/>
                </a:solidFill>
              </a:rPr>
              <a:t>: </a:t>
            </a:r>
            <a:r>
              <a:rPr lang="ko-KR" altLang="en-US" sz="3600" b="1" dirty="0" err="1" smtClean="0">
                <a:solidFill>
                  <a:srgbClr val="0070C0"/>
                </a:solidFill>
              </a:rPr>
              <a:t>행복론</a:t>
            </a:r>
            <a:endParaRPr lang="ko-KR" altLang="en-US" sz="3600" b="1" dirty="0">
              <a:solidFill>
                <a:srgbClr val="0070C0"/>
              </a:solidFill>
            </a:endParaRPr>
          </a:p>
        </p:txBody>
      </p:sp>
      <p:sp>
        <p:nvSpPr>
          <p:cNvPr id="11" name="내용 개체 틀 2"/>
          <p:cNvSpPr txBox="1">
            <a:spLocks/>
          </p:cNvSpPr>
          <p:nvPr/>
        </p:nvSpPr>
        <p:spPr>
          <a:xfrm>
            <a:off x="709736" y="1312172"/>
            <a:ext cx="8434264" cy="892692"/>
          </a:xfrm>
          <a:prstGeom prst="rect">
            <a:avLst/>
          </a:prstGeom>
        </p:spPr>
        <p:txBody>
          <a:bodyPr anchor="ctr"/>
          <a:lstStyle>
            <a:lvl1pPr marL="342900" indent="-342900" algn="l" rtl="0" eaLnBrk="0" fontAlgn="base" latinLnBrk="1" hangingPunct="0">
              <a:spcBef>
                <a:spcPct val="20000"/>
              </a:spcBef>
              <a:spcAft>
                <a:spcPct val="0"/>
              </a:spcAft>
              <a:buClr>
                <a:schemeClr val="tx2"/>
              </a:buClr>
              <a:buSzPct val="115000"/>
              <a:buFont typeface="Wingdings" pitchFamily="2" charset="2"/>
              <a:buChar char="§"/>
              <a:defRPr kumimoji="1" sz="3200">
                <a:solidFill>
                  <a:schemeClr val="tx1"/>
                </a:solidFill>
                <a:latin typeface="+mn-lt"/>
                <a:ea typeface="+mn-ea"/>
                <a:cs typeface="+mn-cs"/>
              </a:defRPr>
            </a:lvl1pPr>
            <a:lvl2pPr marL="742950" indent="-285750" algn="l" rtl="0" eaLnBrk="0" fontAlgn="base" latinLnBrk="1" hangingPunct="0">
              <a:spcBef>
                <a:spcPct val="20000"/>
              </a:spcBef>
              <a:spcAft>
                <a:spcPct val="0"/>
              </a:spcAft>
              <a:buClr>
                <a:schemeClr val="accent1"/>
              </a:buClr>
              <a:buFont typeface="Wingdings" pitchFamily="2" charset="2"/>
              <a:buChar char="§"/>
              <a:defRPr kumimoji="1" sz="2800">
                <a:solidFill>
                  <a:schemeClr val="tx1"/>
                </a:solidFill>
                <a:latin typeface="+mn-lt"/>
                <a:ea typeface="+mn-ea"/>
              </a:defRPr>
            </a:lvl2pPr>
            <a:lvl3pPr marL="1143000" indent="-228600" algn="l" rtl="0" eaLnBrk="0" fontAlgn="base" latinLnBrk="1" hangingPunct="0">
              <a:spcBef>
                <a:spcPct val="20000"/>
              </a:spcBef>
              <a:spcAft>
                <a:spcPct val="0"/>
              </a:spcAft>
              <a:buChar char="•"/>
              <a:defRPr kumimoji="1" sz="2400">
                <a:solidFill>
                  <a:schemeClr val="tx1"/>
                </a:solidFill>
                <a:latin typeface="+mn-lt"/>
                <a:ea typeface="+mn-ea"/>
              </a:defRPr>
            </a:lvl3pPr>
            <a:lvl4pPr marL="1600200" indent="-228600" algn="l" rtl="0" eaLnBrk="0" fontAlgn="base" latinLnBrk="1" hangingPunct="0">
              <a:spcBef>
                <a:spcPct val="20000"/>
              </a:spcBef>
              <a:spcAft>
                <a:spcPct val="0"/>
              </a:spcAft>
              <a:buChar char="–"/>
              <a:defRPr kumimoji="1" sz="2000">
                <a:solidFill>
                  <a:schemeClr val="tx1"/>
                </a:solidFill>
                <a:latin typeface="+mn-lt"/>
                <a:ea typeface="+mn-ea"/>
              </a:defRPr>
            </a:lvl4pPr>
            <a:lvl5pPr marL="2057400" indent="-228600" algn="l" rtl="0" eaLnBrk="0" fontAlgn="base" latinLnBrk="1" hangingPunct="0">
              <a:spcBef>
                <a:spcPct val="20000"/>
              </a:spcBef>
              <a:spcAft>
                <a:spcPct val="0"/>
              </a:spcAft>
              <a:buChar char="»"/>
              <a:defRPr kumimoji="1" sz="2000">
                <a:solidFill>
                  <a:schemeClr val="tx1"/>
                </a:solidFill>
                <a:latin typeface="+mn-lt"/>
                <a:ea typeface="+mn-ea"/>
              </a:defRPr>
            </a:lvl5pPr>
            <a:lvl6pPr marL="2514600" indent="-228600" algn="l" rtl="0" eaLnBrk="1" fontAlgn="base" latinLnBrk="1" hangingPunct="1">
              <a:spcBef>
                <a:spcPct val="20000"/>
              </a:spcBef>
              <a:spcAft>
                <a:spcPct val="0"/>
              </a:spcAft>
              <a:buChar char="»"/>
              <a:defRPr kumimoji="1" sz="2000">
                <a:solidFill>
                  <a:schemeClr val="tx1"/>
                </a:solidFill>
                <a:latin typeface="+mn-lt"/>
                <a:ea typeface="+mn-ea"/>
              </a:defRPr>
            </a:lvl6pPr>
            <a:lvl7pPr marL="2971800" indent="-228600" algn="l" rtl="0" eaLnBrk="1" fontAlgn="base" latinLnBrk="1" hangingPunct="1">
              <a:spcBef>
                <a:spcPct val="20000"/>
              </a:spcBef>
              <a:spcAft>
                <a:spcPct val="0"/>
              </a:spcAft>
              <a:buChar char="»"/>
              <a:defRPr kumimoji="1" sz="2000">
                <a:solidFill>
                  <a:schemeClr val="tx1"/>
                </a:solidFill>
                <a:latin typeface="+mn-lt"/>
                <a:ea typeface="+mn-ea"/>
              </a:defRPr>
            </a:lvl7pPr>
            <a:lvl8pPr marL="3429000" indent="-228600" algn="l" rtl="0" eaLnBrk="1" fontAlgn="base" latinLnBrk="1" hangingPunct="1">
              <a:spcBef>
                <a:spcPct val="20000"/>
              </a:spcBef>
              <a:spcAft>
                <a:spcPct val="0"/>
              </a:spcAft>
              <a:buChar char="»"/>
              <a:defRPr kumimoji="1" sz="2000">
                <a:solidFill>
                  <a:schemeClr val="tx1"/>
                </a:solidFill>
                <a:latin typeface="+mn-lt"/>
                <a:ea typeface="+mn-ea"/>
              </a:defRPr>
            </a:lvl8pPr>
            <a:lvl9pPr marL="3886200" indent="-228600" algn="l" rtl="0" eaLnBrk="1" fontAlgn="base" latinLnBrk="1" hangingPunct="1">
              <a:spcBef>
                <a:spcPct val="20000"/>
              </a:spcBef>
              <a:spcAft>
                <a:spcPct val="0"/>
              </a:spcAft>
              <a:buChar char="»"/>
              <a:defRPr kumimoji="1" sz="2000">
                <a:solidFill>
                  <a:schemeClr val="tx1"/>
                </a:solidFill>
                <a:latin typeface="+mn-lt"/>
                <a:ea typeface="+mn-ea"/>
              </a:defRPr>
            </a:lvl9pPr>
          </a:lstStyle>
          <a:p>
            <a:pPr marL="0" marR="0" lvl="0" indent="0" algn="l" defTabSz="914400" rtl="0" eaLnBrk="0" fontAlgn="base" latinLnBrk="1" hangingPunct="0">
              <a:lnSpc>
                <a:spcPct val="100000"/>
              </a:lnSpc>
              <a:spcBef>
                <a:spcPct val="20000"/>
              </a:spcBef>
              <a:spcAft>
                <a:spcPct val="0"/>
              </a:spcAft>
              <a:buClr>
                <a:srgbClr val="94CAE8"/>
              </a:buClr>
              <a:buSzPct val="115000"/>
              <a:buFont typeface="Wingdings" pitchFamily="2" charset="2"/>
              <a:buNone/>
              <a:tabLst/>
              <a:defRPr/>
            </a:pPr>
            <a:r>
              <a:rPr kumimoji="1" lang="ko-KR" altLang="en-US" sz="3200" b="1" i="0" u="none" strike="noStrike" kern="0" cap="none" spc="0" normalizeH="0" baseline="0" noProof="0" dirty="0" smtClean="0">
                <a:ln>
                  <a:noFill/>
                </a:ln>
                <a:solidFill>
                  <a:srgbClr val="FF5050"/>
                </a:solidFill>
                <a:effectLst/>
                <a:uLnTx/>
                <a:uFillTx/>
                <a:latin typeface="맑은 고딕" pitchFamily="50" charset="-127"/>
                <a:ea typeface="맑은 고딕" pitchFamily="50" charset="-127"/>
                <a:cs typeface="Arial Unicode MS" pitchFamily="50" charset="-127"/>
              </a:rPr>
              <a:t>중국 고대 오복 </a:t>
            </a:r>
            <a:r>
              <a:rPr kumimoji="1" lang="en-US" altLang="ko-KR" sz="3200" b="1" i="0" u="none" strike="noStrike" kern="0" cap="none" spc="0" normalizeH="0" baseline="0" noProof="0" dirty="0" smtClean="0">
                <a:ln>
                  <a:noFill/>
                </a:ln>
                <a:solidFill>
                  <a:srgbClr val="FF5050"/>
                </a:solidFill>
                <a:effectLst/>
                <a:uLnTx/>
                <a:uFillTx/>
                <a:latin typeface="맑은 고딕" pitchFamily="50" charset="-127"/>
                <a:ea typeface="맑은 고딕" pitchFamily="50" charset="-127"/>
                <a:cs typeface="Arial Unicode MS" pitchFamily="50" charset="-127"/>
              </a:rPr>
              <a:t>(</a:t>
            </a:r>
            <a:r>
              <a:rPr kumimoji="1" lang="ko-KR" altLang="en-US" sz="3200" b="1" i="0" u="none" strike="noStrike" kern="0" cap="none" spc="0" normalizeH="0" baseline="0" noProof="0" dirty="0" smtClean="0">
                <a:ln>
                  <a:noFill/>
                </a:ln>
                <a:solidFill>
                  <a:srgbClr val="FF5050"/>
                </a:solidFill>
                <a:effectLst/>
                <a:uLnTx/>
                <a:uFillTx/>
                <a:latin typeface="맑은 고딕" pitchFamily="50" charset="-127"/>
                <a:ea typeface="맑은 고딕" pitchFamily="50" charset="-127"/>
                <a:cs typeface="Arial Unicode MS" pitchFamily="50" charset="-127"/>
              </a:rPr>
              <a:t>五福</a:t>
            </a:r>
            <a:r>
              <a:rPr kumimoji="1" lang="en-US" altLang="ko-KR" sz="3200" b="1" i="0" u="none" strike="noStrike" kern="0" cap="none" spc="0" normalizeH="0" baseline="0" noProof="0" dirty="0" smtClean="0">
                <a:ln>
                  <a:noFill/>
                </a:ln>
                <a:solidFill>
                  <a:srgbClr val="FF5050"/>
                </a:solidFill>
                <a:effectLst/>
                <a:uLnTx/>
                <a:uFillTx/>
                <a:latin typeface="맑은 고딕" pitchFamily="50" charset="-127"/>
                <a:ea typeface="맑은 고딕" pitchFamily="50" charset="-127"/>
                <a:cs typeface="Arial Unicode MS" pitchFamily="50" charset="-127"/>
              </a:rPr>
              <a:t>) </a:t>
            </a:r>
            <a:r>
              <a:rPr kumimoji="1" lang="en-US" altLang="ko-KR" sz="1800" b="1" i="0" u="none" strike="noStrike" kern="0" cap="none" spc="0" normalizeH="0" baseline="0" noProof="0" dirty="0" smtClean="0">
                <a:ln>
                  <a:noFill/>
                </a:ln>
                <a:effectLst/>
                <a:uLnTx/>
                <a:uFillTx/>
                <a:latin typeface="맑은 고딕" pitchFamily="50" charset="-127"/>
                <a:ea typeface="맑은 고딕" pitchFamily="50" charset="-127"/>
                <a:cs typeface="+mn-cs"/>
              </a:rPr>
              <a:t>《</a:t>
            </a:r>
            <a:r>
              <a:rPr kumimoji="1" lang="ko-KR" altLang="en-US" sz="1800" b="1" i="0" u="none" strike="noStrike" kern="0" cap="none" spc="0" normalizeH="0" baseline="0" noProof="0" dirty="0" smtClean="0">
                <a:ln>
                  <a:noFill/>
                </a:ln>
                <a:effectLst/>
                <a:uLnTx/>
                <a:uFillTx/>
                <a:latin typeface="맑은 고딕" pitchFamily="50" charset="-127"/>
                <a:ea typeface="맑은 고딕" pitchFamily="50" charset="-127"/>
                <a:cs typeface="+mn-cs"/>
              </a:rPr>
              <a:t>상서</a:t>
            </a:r>
            <a:r>
              <a:rPr kumimoji="1" lang="en-US" altLang="ko-KR" sz="1800" b="1" i="0" u="none" strike="noStrike" kern="0" cap="none" spc="0" normalizeH="0" baseline="0" noProof="0" dirty="0" smtClean="0">
                <a:ln>
                  <a:noFill/>
                </a:ln>
                <a:effectLst/>
                <a:uLnTx/>
                <a:uFillTx/>
                <a:latin typeface="맑은 고딕" pitchFamily="50" charset="-127"/>
                <a:ea typeface="맑은 고딕" pitchFamily="50" charset="-127"/>
                <a:cs typeface="+mn-cs"/>
              </a:rPr>
              <a:t>(</a:t>
            </a:r>
            <a:r>
              <a:rPr kumimoji="1" lang="ko-KR" altLang="en-US" sz="1800" b="1" i="0" u="none" strike="noStrike" kern="0" cap="none" spc="0" normalizeH="0" baseline="0" noProof="0" dirty="0" smtClean="0">
                <a:ln>
                  <a:noFill/>
                </a:ln>
                <a:effectLst/>
                <a:uLnTx/>
                <a:uFillTx/>
                <a:latin typeface="맑은 고딕" pitchFamily="50" charset="-127"/>
                <a:ea typeface="맑은 고딕" pitchFamily="50" charset="-127"/>
                <a:cs typeface="+mn-cs"/>
              </a:rPr>
              <a:t>尙書</a:t>
            </a:r>
            <a:r>
              <a:rPr kumimoji="1" lang="en-US" altLang="ko-KR" sz="1800" b="1" i="0" u="none" strike="noStrike" kern="0" cap="none" spc="0" normalizeH="0" baseline="0" noProof="0" dirty="0" smtClean="0">
                <a:ln>
                  <a:noFill/>
                </a:ln>
                <a:effectLst/>
                <a:uLnTx/>
                <a:uFillTx/>
                <a:latin typeface="맑은 고딕" pitchFamily="50" charset="-127"/>
                <a:ea typeface="맑은 고딕" pitchFamily="50" charset="-127"/>
                <a:cs typeface="+mn-cs"/>
              </a:rPr>
              <a:t>)》</a:t>
            </a:r>
            <a:r>
              <a:rPr kumimoji="1" lang="ko-KR" altLang="en-US" sz="1800" b="1" i="0" u="none" strike="noStrike" kern="0" cap="none" spc="0" normalizeH="0" baseline="0" noProof="0" dirty="0" err="1" smtClean="0">
                <a:ln>
                  <a:noFill/>
                </a:ln>
                <a:effectLst/>
                <a:uLnTx/>
                <a:uFillTx/>
                <a:latin typeface="맑은 고딕" pitchFamily="50" charset="-127"/>
                <a:ea typeface="맑은 고딕" pitchFamily="50" charset="-127"/>
                <a:cs typeface="+mn-cs"/>
              </a:rPr>
              <a:t>홍범편</a:t>
            </a:r>
            <a:r>
              <a:rPr kumimoji="1" lang="en-US" altLang="ko-KR" sz="1800" b="1" i="0" u="none" strike="noStrike" kern="0" cap="none" spc="0" normalizeH="0" baseline="0" noProof="0" dirty="0" smtClean="0">
                <a:ln>
                  <a:noFill/>
                </a:ln>
                <a:effectLst/>
                <a:uLnTx/>
                <a:uFillTx/>
                <a:latin typeface="맑은 고딕" pitchFamily="50" charset="-127"/>
                <a:ea typeface="맑은 고딕" pitchFamily="50" charset="-127"/>
                <a:cs typeface="+mn-cs"/>
              </a:rPr>
              <a:t>(</a:t>
            </a:r>
            <a:r>
              <a:rPr kumimoji="1" lang="ko-KR" altLang="en-US" sz="1800" b="1" i="0" u="none" strike="noStrike" kern="0" cap="none" spc="0" normalizeH="0" baseline="0" noProof="0" dirty="0" err="1" smtClean="0">
                <a:ln>
                  <a:noFill/>
                </a:ln>
                <a:effectLst/>
                <a:uLnTx/>
                <a:uFillTx/>
                <a:latin typeface="맑은 고딕" pitchFamily="50" charset="-127"/>
                <a:ea typeface="맑은 고딕" pitchFamily="50" charset="-127"/>
                <a:cs typeface="+mn-cs"/>
              </a:rPr>
              <a:t>洪範篇</a:t>
            </a:r>
            <a:r>
              <a:rPr kumimoji="1" lang="en-US" altLang="ko-KR" sz="1800" b="1" i="0" u="none" strike="noStrike" kern="0" cap="none" spc="0" normalizeH="0" baseline="0" noProof="0" dirty="0" smtClean="0">
                <a:ln>
                  <a:noFill/>
                </a:ln>
                <a:effectLst/>
                <a:uLnTx/>
                <a:uFillTx/>
                <a:latin typeface="맑은 고딕" pitchFamily="50" charset="-127"/>
                <a:ea typeface="맑은 고딕" pitchFamily="50" charset="-127"/>
                <a:cs typeface="+mn-cs"/>
              </a:rPr>
              <a:t>)</a:t>
            </a:r>
            <a:endParaRPr kumimoji="1" lang="en-US" altLang="ko-KR" sz="3200" b="1" i="0" u="none" strike="noStrike" kern="0" cap="none" spc="0" normalizeH="0" baseline="0" noProof="0" dirty="0" smtClean="0">
              <a:ln>
                <a:noFill/>
              </a:ln>
              <a:effectLst/>
              <a:uLnTx/>
              <a:uFillTx/>
              <a:latin typeface="맑은 고딕" pitchFamily="50" charset="-127"/>
              <a:ea typeface="맑은 고딕" pitchFamily="50" charset="-127"/>
              <a:cs typeface="+mn-cs"/>
            </a:endParaRPr>
          </a:p>
        </p:txBody>
      </p:sp>
      <p:sp>
        <p:nvSpPr>
          <p:cNvPr id="12" name="직사각형 11"/>
          <p:cNvSpPr/>
          <p:nvPr/>
        </p:nvSpPr>
        <p:spPr>
          <a:xfrm>
            <a:off x="899592" y="4442339"/>
            <a:ext cx="7776864" cy="96641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a:spAutoFit/>
          </a:bodyPr>
          <a:lstStyle/>
          <a:p>
            <a:pPr marR="0" lvl="0" defTabSz="914400" eaLnBrk="0" fontAlgn="base" latinLnBrk="0" hangingPunct="0">
              <a:lnSpc>
                <a:spcPct val="100000"/>
              </a:lnSpc>
              <a:spcBef>
                <a:spcPct val="20000"/>
              </a:spcBef>
              <a:spcAft>
                <a:spcPct val="0"/>
              </a:spcAft>
              <a:buClr>
                <a:srgbClr val="94CAE8"/>
              </a:buClr>
              <a:buSzPct val="115000"/>
              <a:tabLst/>
              <a:defRPr/>
            </a:pPr>
            <a:r>
              <a:rPr kumimoji="1" lang="ko-KR" altLang="en-US" sz="2800" b="1" i="0" u="none" strike="noStrike" kern="0" cap="none" spc="0" normalizeH="0" baseline="0" noProof="0" dirty="0" smtClean="0">
                <a:ln>
                  <a:noFill/>
                </a:ln>
                <a:solidFill>
                  <a:srgbClr val="FF5050"/>
                </a:solidFill>
                <a:effectLst/>
                <a:uLnTx/>
                <a:uFillTx/>
                <a:cs typeface="Arial Unicode MS" pitchFamily="50" charset="-127"/>
              </a:rPr>
              <a:t>서민들이 바라는 오복 </a:t>
            </a:r>
            <a:r>
              <a:rPr kumimoji="1" lang="en-US" altLang="ko-KR" sz="2800" b="1" i="0" u="none" strike="noStrike" kern="0" cap="none" spc="0" normalizeH="0" baseline="0" noProof="0" dirty="0" smtClean="0">
                <a:ln>
                  <a:noFill/>
                </a:ln>
                <a:solidFill>
                  <a:srgbClr val="FF5050"/>
                </a:solidFill>
                <a:effectLst/>
                <a:uLnTx/>
                <a:uFillTx/>
                <a:cs typeface="Arial Unicode MS" pitchFamily="50" charset="-127"/>
              </a:rPr>
              <a:t>(</a:t>
            </a:r>
            <a:r>
              <a:rPr kumimoji="1" lang="ko-KR" altLang="en-US" sz="2800" b="1" i="0" u="none" strike="noStrike" kern="0" cap="none" spc="0" normalizeH="0" baseline="0" noProof="0" dirty="0" smtClean="0">
                <a:ln>
                  <a:noFill/>
                </a:ln>
                <a:solidFill>
                  <a:srgbClr val="FF5050"/>
                </a:solidFill>
                <a:effectLst/>
                <a:uLnTx/>
                <a:uFillTx/>
                <a:cs typeface="Arial Unicode MS" pitchFamily="50" charset="-127"/>
              </a:rPr>
              <a:t>五福</a:t>
            </a:r>
            <a:r>
              <a:rPr kumimoji="1" lang="en-US" altLang="ko-KR" sz="2800" b="1" i="0" u="none" strike="noStrike" kern="0" cap="none" spc="0" normalizeH="0" baseline="0" noProof="0" dirty="0" smtClean="0">
                <a:ln>
                  <a:noFill/>
                </a:ln>
                <a:solidFill>
                  <a:srgbClr val="FF5050"/>
                </a:solidFill>
                <a:effectLst/>
                <a:uLnTx/>
                <a:uFillTx/>
                <a:cs typeface="Arial Unicode MS" pitchFamily="50" charset="-127"/>
              </a:rPr>
              <a:t>) </a:t>
            </a:r>
            <a:r>
              <a:rPr kumimoji="1" lang="ko-KR" altLang="en-US" sz="1800" b="1" i="0" u="none" strike="noStrike" kern="0" cap="none" spc="0" normalizeH="0" baseline="0" noProof="0" dirty="0" err="1" smtClean="0">
                <a:ln>
                  <a:noFill/>
                </a:ln>
                <a:effectLst/>
                <a:uLnTx/>
                <a:uFillTx/>
              </a:rPr>
              <a:t>통속편</a:t>
            </a:r>
            <a:r>
              <a:rPr kumimoji="1" lang="en-US" altLang="ko-KR" sz="1800" b="1" i="0" u="none" strike="noStrike" kern="0" cap="none" spc="0" normalizeH="0" baseline="0" noProof="0" dirty="0" smtClean="0">
                <a:ln>
                  <a:noFill/>
                </a:ln>
                <a:effectLst/>
                <a:uLnTx/>
                <a:uFillTx/>
              </a:rPr>
              <a:t>(</a:t>
            </a:r>
            <a:r>
              <a:rPr kumimoji="1" lang="ko-KR" altLang="en-US" sz="1800" b="1" i="0" u="none" strike="noStrike" kern="0" cap="none" spc="0" normalizeH="0" baseline="0" noProof="0" dirty="0" err="1" smtClean="0">
                <a:ln>
                  <a:noFill/>
                </a:ln>
                <a:effectLst/>
                <a:uLnTx/>
                <a:uFillTx/>
              </a:rPr>
              <a:t>通俗編</a:t>
            </a:r>
            <a:r>
              <a:rPr kumimoji="1" lang="ko-KR" altLang="en-US" sz="1800" b="1" i="0" u="none" strike="noStrike" kern="0" cap="none" spc="0" normalizeH="0" baseline="0" noProof="0" dirty="0" smtClean="0">
                <a:ln>
                  <a:noFill/>
                </a:ln>
                <a:effectLst/>
                <a:uLnTx/>
                <a:uFillTx/>
              </a:rPr>
              <a:t> </a:t>
            </a:r>
            <a:r>
              <a:rPr kumimoji="1" lang="en-US" altLang="ko-KR" sz="1800" b="1" i="0" u="none" strike="noStrike" kern="0" cap="none" spc="0" normalizeH="0" baseline="0" noProof="0" dirty="0" smtClean="0">
                <a:ln>
                  <a:noFill/>
                </a:ln>
                <a:effectLst/>
                <a:uLnTx/>
                <a:uFillTx/>
              </a:rPr>
              <a:t>)</a:t>
            </a:r>
          </a:p>
          <a:p>
            <a:pPr marR="0" lvl="0" defTabSz="914400" eaLnBrk="0" fontAlgn="base" latinLnBrk="0" hangingPunct="0">
              <a:lnSpc>
                <a:spcPct val="100000"/>
              </a:lnSpc>
              <a:spcBef>
                <a:spcPct val="20000"/>
              </a:spcBef>
              <a:spcAft>
                <a:spcPct val="0"/>
              </a:spcAft>
              <a:buClr>
                <a:srgbClr val="94CAE8"/>
              </a:buClr>
              <a:buSzPct val="115000"/>
              <a:tabLst/>
              <a:defRPr/>
            </a:pPr>
            <a:endParaRPr kumimoji="1" lang="en-US" altLang="ko-KR" sz="600" b="1" i="0" u="none" strike="noStrike" kern="0" cap="none" spc="0" normalizeH="0" baseline="0" noProof="0" dirty="0" smtClean="0">
              <a:ln>
                <a:noFill/>
              </a:ln>
              <a:solidFill>
                <a:srgbClr val="FF5050"/>
              </a:solidFill>
              <a:effectLst/>
              <a:uLnTx/>
              <a:uFillTx/>
            </a:endParaRPr>
          </a:p>
          <a:p>
            <a:pPr marR="0" lvl="0" defTabSz="914400" eaLnBrk="0" fontAlgn="base" latinLnBrk="0" hangingPunct="0">
              <a:lnSpc>
                <a:spcPct val="100000"/>
              </a:lnSpc>
              <a:spcBef>
                <a:spcPct val="20000"/>
              </a:spcBef>
              <a:spcAft>
                <a:spcPct val="0"/>
              </a:spcAft>
              <a:buClr>
                <a:srgbClr val="94CAE8"/>
              </a:buClr>
              <a:buSzPct val="115000"/>
              <a:tabLst/>
              <a:defRPr/>
            </a:pPr>
            <a:r>
              <a:rPr kumimoji="1" lang="ko-KR" altLang="en-US" sz="1800" b="1" i="0" u="none" strike="noStrike" kern="0" cap="none" spc="0" normalizeH="0" baseline="0" noProof="0" dirty="0" smtClean="0">
                <a:ln>
                  <a:noFill/>
                </a:ln>
                <a:solidFill>
                  <a:srgbClr val="0A2068">
                    <a:lumMod val="60000"/>
                    <a:lumOff val="40000"/>
                  </a:srgbClr>
                </a:solidFill>
                <a:effectLst/>
                <a:uLnTx/>
                <a:uFillTx/>
              </a:rPr>
              <a:t>     </a:t>
            </a:r>
            <a:r>
              <a:rPr kumimoji="1" lang="ko-KR" altLang="en-US" sz="1800" b="1" i="0" u="none" strike="noStrike" kern="0" cap="none" spc="0" normalizeH="0" baseline="0" noProof="0" dirty="0" smtClean="0">
                <a:ln>
                  <a:noFill/>
                </a:ln>
                <a:effectLst/>
                <a:uLnTx/>
                <a:uFillTx/>
              </a:rPr>
              <a:t>수 </a:t>
            </a:r>
            <a:r>
              <a:rPr kumimoji="1" lang="en-US" altLang="ko-KR" sz="1800" b="1" i="0" u="none" strike="noStrike" kern="0" cap="none" spc="0" normalizeH="0" baseline="0" noProof="0" dirty="0" smtClean="0">
                <a:ln>
                  <a:noFill/>
                </a:ln>
                <a:effectLst/>
                <a:uLnTx/>
                <a:uFillTx/>
              </a:rPr>
              <a:t>(</a:t>
            </a:r>
            <a:r>
              <a:rPr kumimoji="1" lang="ko-KR" altLang="en-US" sz="1800" b="1" i="0" u="none" strike="noStrike" kern="0" cap="none" spc="0" normalizeH="0" baseline="0" noProof="0" dirty="0" smtClean="0">
                <a:ln>
                  <a:noFill/>
                </a:ln>
                <a:effectLst/>
                <a:uLnTx/>
                <a:uFillTx/>
              </a:rPr>
              <a:t>壽</a:t>
            </a:r>
            <a:r>
              <a:rPr kumimoji="1" lang="en-US" altLang="ko-KR" sz="1800" b="1" i="0" u="none" strike="noStrike" kern="0" cap="none" spc="0" normalizeH="0" baseline="0" noProof="0" dirty="0" smtClean="0">
                <a:ln>
                  <a:noFill/>
                </a:ln>
                <a:effectLst/>
                <a:uLnTx/>
                <a:uFillTx/>
              </a:rPr>
              <a:t>) · </a:t>
            </a:r>
            <a:r>
              <a:rPr kumimoji="1" lang="ko-KR" altLang="en-US" sz="1800" b="1" i="0" u="none" strike="noStrike" kern="0" cap="none" spc="0" normalizeH="0" baseline="0" noProof="0" dirty="0" smtClean="0">
                <a:ln>
                  <a:noFill/>
                </a:ln>
                <a:effectLst/>
                <a:uLnTx/>
                <a:uFillTx/>
              </a:rPr>
              <a:t>부 </a:t>
            </a:r>
            <a:r>
              <a:rPr kumimoji="1" lang="en-US" altLang="ko-KR" sz="1800" b="1" i="0" u="none" strike="noStrike" kern="0" cap="none" spc="0" normalizeH="0" baseline="0" noProof="0" dirty="0" smtClean="0">
                <a:ln>
                  <a:noFill/>
                </a:ln>
                <a:effectLst/>
                <a:uLnTx/>
                <a:uFillTx/>
              </a:rPr>
              <a:t>(</a:t>
            </a:r>
            <a:r>
              <a:rPr kumimoji="1" lang="ko-KR" altLang="en-US" sz="1800" b="1" i="0" u="none" strike="noStrike" kern="0" cap="none" spc="0" normalizeH="0" baseline="0" noProof="0" dirty="0" smtClean="0">
                <a:ln>
                  <a:noFill/>
                </a:ln>
                <a:effectLst/>
                <a:uLnTx/>
                <a:uFillTx/>
              </a:rPr>
              <a:t>富</a:t>
            </a:r>
            <a:r>
              <a:rPr kumimoji="1" lang="en-US" altLang="ko-KR" sz="1800" b="1" i="0" u="none" strike="noStrike" kern="0" cap="none" spc="0" normalizeH="0" baseline="0" noProof="0" dirty="0" smtClean="0">
                <a:ln>
                  <a:noFill/>
                </a:ln>
                <a:effectLst/>
                <a:uLnTx/>
                <a:uFillTx/>
              </a:rPr>
              <a:t>) · </a:t>
            </a:r>
            <a:r>
              <a:rPr kumimoji="1" lang="ko-KR" altLang="en-US" sz="1800" b="1" i="0" u="none" strike="noStrike" kern="0" cap="none" spc="0" normalizeH="0" baseline="0" noProof="0" dirty="0" smtClean="0">
                <a:ln>
                  <a:noFill/>
                </a:ln>
                <a:effectLst/>
                <a:uLnTx/>
                <a:uFillTx/>
              </a:rPr>
              <a:t>귀 </a:t>
            </a:r>
            <a:r>
              <a:rPr kumimoji="1" lang="en-US" altLang="ko-KR" sz="1800" b="1" i="0" u="none" strike="noStrike" kern="0" cap="none" spc="0" normalizeH="0" baseline="0" noProof="0" dirty="0" smtClean="0">
                <a:ln>
                  <a:noFill/>
                </a:ln>
                <a:effectLst/>
                <a:uLnTx/>
                <a:uFillTx/>
              </a:rPr>
              <a:t>(</a:t>
            </a:r>
            <a:r>
              <a:rPr kumimoji="1" lang="ko-KR" altLang="en-US" sz="1800" b="1" i="0" u="none" strike="noStrike" kern="0" cap="none" spc="0" normalizeH="0" baseline="0" noProof="0" dirty="0" smtClean="0">
                <a:ln>
                  <a:noFill/>
                </a:ln>
                <a:effectLst/>
                <a:uLnTx/>
                <a:uFillTx/>
              </a:rPr>
              <a:t>貴</a:t>
            </a:r>
            <a:r>
              <a:rPr kumimoji="1" lang="en-US" altLang="ko-KR" sz="1800" b="1" i="0" u="none" strike="noStrike" kern="0" cap="none" spc="0" normalizeH="0" baseline="0" noProof="0" dirty="0" smtClean="0">
                <a:ln>
                  <a:noFill/>
                </a:ln>
                <a:effectLst/>
                <a:uLnTx/>
                <a:uFillTx/>
              </a:rPr>
              <a:t>) · </a:t>
            </a:r>
            <a:r>
              <a:rPr kumimoji="1" lang="ko-KR" altLang="en-US" sz="1800" b="1" i="0" u="none" strike="noStrike" kern="0" cap="none" spc="0" normalizeH="0" baseline="0" noProof="0" dirty="0" smtClean="0">
                <a:ln>
                  <a:noFill/>
                </a:ln>
                <a:effectLst/>
                <a:uLnTx/>
                <a:uFillTx/>
              </a:rPr>
              <a:t>강녕 </a:t>
            </a:r>
            <a:r>
              <a:rPr kumimoji="1" lang="en-US" altLang="ko-KR" sz="1800" b="1" i="0" u="none" strike="noStrike" kern="0" cap="none" spc="0" normalizeH="0" baseline="0" noProof="0" dirty="0" smtClean="0">
                <a:ln>
                  <a:noFill/>
                </a:ln>
                <a:effectLst/>
                <a:uLnTx/>
                <a:uFillTx/>
              </a:rPr>
              <a:t>(</a:t>
            </a:r>
            <a:r>
              <a:rPr kumimoji="1" lang="ko-KR" altLang="en-US" sz="1800" b="1" i="0" u="none" strike="noStrike" kern="0" cap="none" spc="0" normalizeH="0" baseline="0" noProof="0" dirty="0" smtClean="0">
                <a:ln>
                  <a:noFill/>
                </a:ln>
                <a:effectLst/>
                <a:uLnTx/>
                <a:uFillTx/>
              </a:rPr>
              <a:t>康寧</a:t>
            </a:r>
            <a:r>
              <a:rPr kumimoji="1" lang="en-US" altLang="ko-KR" sz="1800" b="1" i="0" u="none" strike="noStrike" kern="0" cap="none" spc="0" normalizeH="0" baseline="0" noProof="0" dirty="0" smtClean="0">
                <a:ln>
                  <a:noFill/>
                </a:ln>
                <a:effectLst/>
                <a:uLnTx/>
                <a:uFillTx/>
              </a:rPr>
              <a:t>) ·</a:t>
            </a:r>
            <a:r>
              <a:rPr kumimoji="1" lang="en-US" altLang="ko-KR" sz="1800" b="1" i="0" u="none" strike="noStrike" kern="0" cap="none" spc="0" normalizeH="0" noProof="0" dirty="0" smtClean="0">
                <a:ln>
                  <a:noFill/>
                </a:ln>
                <a:effectLst/>
                <a:uLnTx/>
                <a:uFillTx/>
              </a:rPr>
              <a:t> </a:t>
            </a:r>
            <a:r>
              <a:rPr kumimoji="1" lang="ko-KR" altLang="en-US" sz="1800" b="1" i="0" u="none" strike="noStrike" kern="0" cap="none" spc="0" normalizeH="0" baseline="0" noProof="0" dirty="0" err="1" smtClean="0">
                <a:ln>
                  <a:noFill/>
                </a:ln>
                <a:effectLst/>
                <a:uLnTx/>
                <a:uFillTx/>
              </a:rPr>
              <a:t>자손중다</a:t>
            </a:r>
            <a:r>
              <a:rPr kumimoji="1" lang="ko-KR" altLang="en-US" sz="1800" b="1" i="0" u="none" strike="noStrike" kern="0" cap="none" spc="0" normalizeH="0" baseline="0" noProof="0" dirty="0" smtClean="0">
                <a:ln>
                  <a:noFill/>
                </a:ln>
                <a:effectLst/>
                <a:uLnTx/>
                <a:uFillTx/>
              </a:rPr>
              <a:t> </a:t>
            </a:r>
            <a:r>
              <a:rPr kumimoji="1" lang="en-US" altLang="ko-KR" sz="1800" b="1" i="0" u="none" strike="noStrike" kern="0" cap="none" spc="0" normalizeH="0" baseline="0" noProof="0" dirty="0" smtClean="0">
                <a:ln>
                  <a:noFill/>
                </a:ln>
                <a:effectLst/>
                <a:uLnTx/>
                <a:uFillTx/>
              </a:rPr>
              <a:t>(</a:t>
            </a:r>
            <a:r>
              <a:rPr kumimoji="1" lang="ko-KR" altLang="en-US" sz="1800" b="1" i="0" u="none" strike="noStrike" kern="0" cap="none" spc="0" normalizeH="0" baseline="0" noProof="0" dirty="0" err="1" smtClean="0">
                <a:ln>
                  <a:noFill/>
                </a:ln>
                <a:effectLst/>
                <a:uLnTx/>
                <a:uFillTx/>
              </a:rPr>
              <a:t>子孫衆多</a:t>
            </a:r>
            <a:r>
              <a:rPr kumimoji="1" lang="en-US" altLang="ko-KR" sz="1800" b="1" i="0" u="none" strike="noStrike" kern="0" cap="none" spc="0" normalizeH="0" baseline="0" noProof="0" dirty="0" smtClean="0">
                <a:ln>
                  <a:noFill/>
                </a:ln>
                <a:effectLst/>
                <a:uLnTx/>
                <a:uFillTx/>
              </a:rPr>
              <a:t>)</a:t>
            </a:r>
          </a:p>
        </p:txBody>
      </p:sp>
      <p:sp>
        <p:nvSpPr>
          <p:cNvPr id="13" name="직사각형 12"/>
          <p:cNvSpPr/>
          <p:nvPr/>
        </p:nvSpPr>
        <p:spPr>
          <a:xfrm>
            <a:off x="1080120" y="2039946"/>
            <a:ext cx="6480720" cy="2114361"/>
          </a:xfrm>
          <a:prstGeom prst="rect">
            <a:avLst/>
          </a:prstGeom>
        </p:spPr>
        <p:txBody>
          <a:bodyPr wrap="square">
            <a:spAutoFit/>
          </a:bodyPr>
          <a:lstStyle/>
          <a:p>
            <a:pPr marL="0" marR="0" lvl="0" indent="0" defTabSz="914400" eaLnBrk="1" fontAlgn="base" latinLnBrk="0" hangingPunct="1">
              <a:lnSpc>
                <a:spcPct val="150000"/>
              </a:lnSpc>
              <a:spcBef>
                <a:spcPct val="0"/>
              </a:spcBef>
              <a:spcAft>
                <a:spcPct val="0"/>
              </a:spcAft>
              <a:buClrTx/>
              <a:buSzTx/>
              <a:buFontTx/>
              <a:buNone/>
              <a:tabLst/>
              <a:defRPr/>
            </a:pPr>
            <a:r>
              <a:rPr kumimoji="1" lang="ko-KR" altLang="en-US" sz="1800" b="1" i="0" u="none" strike="noStrike" kern="0" cap="none" spc="0" normalizeH="0" baseline="0" noProof="0" dirty="0" smtClean="0">
                <a:ln>
                  <a:noFill/>
                </a:ln>
                <a:effectLst/>
                <a:uLnTx/>
                <a:uFillTx/>
              </a:rPr>
              <a:t>            수 </a:t>
            </a:r>
            <a:r>
              <a:rPr kumimoji="1" lang="en-US" altLang="ko-KR" sz="1800" b="1" i="0" u="none" strike="noStrike" kern="0" cap="none" spc="0" normalizeH="0" baseline="0" noProof="0" dirty="0" smtClean="0">
                <a:ln>
                  <a:noFill/>
                </a:ln>
                <a:effectLst/>
                <a:uLnTx/>
                <a:uFillTx/>
              </a:rPr>
              <a:t>(</a:t>
            </a:r>
            <a:r>
              <a:rPr kumimoji="1" lang="ko-KR" altLang="en-US" sz="1800" b="1" i="0" u="none" strike="noStrike" kern="0" cap="none" spc="0" normalizeH="0" baseline="0" noProof="0" dirty="0" smtClean="0">
                <a:ln>
                  <a:noFill/>
                </a:ln>
                <a:effectLst/>
                <a:uLnTx/>
                <a:uFillTx/>
              </a:rPr>
              <a:t>壽</a:t>
            </a:r>
            <a:r>
              <a:rPr kumimoji="1" lang="en-US" altLang="ko-KR" sz="1800" b="1" i="0" u="none" strike="noStrike" kern="0" cap="none" spc="0" normalizeH="0" baseline="0" noProof="0" dirty="0" smtClean="0">
                <a:ln>
                  <a:noFill/>
                </a:ln>
                <a:effectLst/>
                <a:uLnTx/>
                <a:uFillTx/>
              </a:rPr>
              <a:t>)    </a:t>
            </a:r>
            <a:r>
              <a:rPr kumimoji="1" lang="ko-KR" altLang="en-US" sz="1800" b="1" i="0" u="none" strike="noStrike" kern="0" cap="none" spc="0" normalizeH="0" baseline="0" noProof="0" dirty="0" smtClean="0">
                <a:ln>
                  <a:noFill/>
                </a:ln>
                <a:effectLst/>
                <a:uLnTx/>
                <a:uFillTx/>
              </a:rPr>
              <a:t>오래 사는 것</a:t>
            </a:r>
            <a:endParaRPr kumimoji="1" lang="en-US" altLang="ko-KR" sz="1800" b="1" i="0" u="none" strike="noStrike" kern="0" cap="none" spc="0" normalizeH="0" baseline="0" noProof="0" dirty="0" smtClean="0">
              <a:ln>
                <a:noFill/>
              </a:ln>
              <a:effectLst/>
              <a:uLnTx/>
              <a:uFillTx/>
            </a:endParaRPr>
          </a:p>
          <a:p>
            <a:pPr marL="0" marR="0" lvl="0" indent="0" defTabSz="914400" eaLnBrk="1" fontAlgn="base" latinLnBrk="0" hangingPunct="1">
              <a:lnSpc>
                <a:spcPct val="150000"/>
              </a:lnSpc>
              <a:spcBef>
                <a:spcPct val="0"/>
              </a:spcBef>
              <a:spcAft>
                <a:spcPct val="0"/>
              </a:spcAft>
              <a:buClrTx/>
              <a:buSzTx/>
              <a:buFontTx/>
              <a:buNone/>
              <a:tabLst/>
              <a:defRPr/>
            </a:pPr>
            <a:r>
              <a:rPr kumimoji="1" lang="ko-KR" altLang="en-US" sz="1800" b="1" i="0" u="none" strike="noStrike" kern="0" cap="none" spc="0" normalizeH="0" baseline="0" noProof="0" dirty="0" smtClean="0">
                <a:ln>
                  <a:noFill/>
                </a:ln>
                <a:effectLst/>
                <a:uLnTx/>
                <a:uFillTx/>
              </a:rPr>
              <a:t>            부 </a:t>
            </a:r>
            <a:r>
              <a:rPr kumimoji="1" lang="en-US" altLang="ko-KR" sz="1800" b="1" i="0" u="none" strike="noStrike" kern="0" cap="none" spc="0" normalizeH="0" baseline="0" noProof="0" dirty="0" smtClean="0">
                <a:ln>
                  <a:noFill/>
                </a:ln>
                <a:effectLst/>
                <a:uLnTx/>
                <a:uFillTx/>
              </a:rPr>
              <a:t>(</a:t>
            </a:r>
            <a:r>
              <a:rPr kumimoji="1" lang="ko-KR" altLang="en-US" sz="1800" b="1" i="0" u="none" strike="noStrike" kern="0" cap="none" spc="0" normalizeH="0" baseline="0" noProof="0" dirty="0" smtClean="0">
                <a:ln>
                  <a:noFill/>
                </a:ln>
                <a:effectLst/>
                <a:uLnTx/>
                <a:uFillTx/>
              </a:rPr>
              <a:t>富</a:t>
            </a:r>
            <a:r>
              <a:rPr kumimoji="1" lang="en-US" altLang="ko-KR" sz="1800" b="1" i="0" u="none" strike="noStrike" kern="0" cap="none" spc="0" normalizeH="0" baseline="0" noProof="0" dirty="0" smtClean="0">
                <a:ln>
                  <a:noFill/>
                </a:ln>
                <a:effectLst/>
                <a:uLnTx/>
                <a:uFillTx/>
              </a:rPr>
              <a:t>)   </a:t>
            </a:r>
            <a:r>
              <a:rPr kumimoji="1" lang="en-US" altLang="ko-KR" sz="1800" b="1" i="0" u="none" strike="noStrike" kern="0" cap="none" spc="0" normalizeH="0" noProof="0" dirty="0" smtClean="0">
                <a:ln>
                  <a:noFill/>
                </a:ln>
                <a:effectLst/>
                <a:uLnTx/>
                <a:uFillTx/>
              </a:rPr>
              <a:t> </a:t>
            </a:r>
            <a:r>
              <a:rPr kumimoji="1" lang="ko-KR" altLang="en-US" sz="1800" b="1" i="0" u="none" strike="noStrike" kern="0" cap="none" spc="0" normalizeH="0" baseline="0" noProof="0" dirty="0" smtClean="0">
                <a:ln>
                  <a:noFill/>
                </a:ln>
                <a:effectLst/>
                <a:uLnTx/>
                <a:uFillTx/>
              </a:rPr>
              <a:t>경제적으로 풍족하고 부유하게 사는 것</a:t>
            </a:r>
            <a:endParaRPr kumimoji="1" lang="en-US" altLang="ko-KR" sz="1800" b="1" i="0" u="none" strike="noStrike" kern="0" cap="none" spc="0" normalizeH="0" baseline="0" noProof="0" dirty="0" smtClean="0">
              <a:ln>
                <a:noFill/>
              </a:ln>
              <a:effectLst/>
              <a:uLnTx/>
              <a:uFillTx/>
            </a:endParaRPr>
          </a:p>
          <a:p>
            <a:pPr marL="0" marR="0" lvl="0" indent="0" defTabSz="914400" eaLnBrk="1" fontAlgn="base" latinLnBrk="0" hangingPunct="1">
              <a:lnSpc>
                <a:spcPct val="150000"/>
              </a:lnSpc>
              <a:spcBef>
                <a:spcPct val="0"/>
              </a:spcBef>
              <a:spcAft>
                <a:spcPct val="0"/>
              </a:spcAft>
              <a:buClrTx/>
              <a:buSzTx/>
              <a:buFontTx/>
              <a:buNone/>
              <a:tabLst/>
              <a:defRPr/>
            </a:pPr>
            <a:r>
              <a:rPr kumimoji="1" lang="ko-KR" altLang="en-US" sz="1800" b="1" i="0" u="none" strike="noStrike" kern="0" cap="none" spc="0" normalizeH="0" baseline="0" noProof="0" dirty="0" smtClean="0">
                <a:ln>
                  <a:noFill/>
                </a:ln>
                <a:effectLst/>
                <a:uLnTx/>
                <a:uFillTx/>
              </a:rPr>
              <a:t>      강녕 </a:t>
            </a:r>
            <a:r>
              <a:rPr kumimoji="1" lang="en-US" altLang="ko-KR" sz="1800" b="1" i="0" u="none" strike="noStrike" kern="0" cap="none" spc="0" normalizeH="0" baseline="0" noProof="0" dirty="0" smtClean="0">
                <a:ln>
                  <a:noFill/>
                </a:ln>
                <a:effectLst/>
                <a:uLnTx/>
                <a:uFillTx/>
              </a:rPr>
              <a:t>(</a:t>
            </a:r>
            <a:r>
              <a:rPr kumimoji="1" lang="ko-KR" altLang="en-US" sz="1800" b="1" i="0" u="none" strike="noStrike" kern="0" cap="none" spc="0" normalizeH="0" baseline="0" noProof="0" dirty="0" smtClean="0">
                <a:ln>
                  <a:noFill/>
                </a:ln>
                <a:effectLst/>
                <a:uLnTx/>
                <a:uFillTx/>
              </a:rPr>
              <a:t>康寧</a:t>
            </a:r>
            <a:r>
              <a:rPr kumimoji="1" lang="en-US" altLang="ko-KR" sz="1800" b="1" i="0" u="none" strike="noStrike" kern="0" cap="none" spc="0" normalizeH="0" baseline="0" noProof="0" dirty="0" smtClean="0">
                <a:ln>
                  <a:noFill/>
                </a:ln>
                <a:effectLst/>
                <a:uLnTx/>
                <a:uFillTx/>
              </a:rPr>
              <a:t>)    </a:t>
            </a:r>
            <a:r>
              <a:rPr kumimoji="1" lang="ko-KR" altLang="en-US" sz="1800" b="1" i="0" u="none" strike="noStrike" kern="0" cap="none" spc="0" normalizeH="0" baseline="0" noProof="0" dirty="0" smtClean="0">
                <a:ln>
                  <a:noFill/>
                </a:ln>
                <a:effectLst/>
                <a:uLnTx/>
                <a:uFillTx/>
              </a:rPr>
              <a:t>몸과 마음이 건강하게 사는 것</a:t>
            </a:r>
            <a:endParaRPr kumimoji="1" lang="en-US" altLang="ko-KR" sz="1800" b="1" i="0" u="none" strike="noStrike" kern="0" cap="none" spc="0" normalizeH="0" baseline="0" noProof="0" dirty="0" smtClean="0">
              <a:ln>
                <a:noFill/>
              </a:ln>
              <a:effectLst/>
              <a:uLnTx/>
              <a:uFillTx/>
            </a:endParaRPr>
          </a:p>
          <a:p>
            <a:pPr marL="0" marR="0" lvl="0" indent="0" defTabSz="914400" eaLnBrk="1" fontAlgn="base" latinLnBrk="0" hangingPunct="1">
              <a:lnSpc>
                <a:spcPct val="150000"/>
              </a:lnSpc>
              <a:spcBef>
                <a:spcPct val="0"/>
              </a:spcBef>
              <a:spcAft>
                <a:spcPct val="0"/>
              </a:spcAft>
              <a:buClrTx/>
              <a:buSzTx/>
              <a:buFontTx/>
              <a:buNone/>
              <a:tabLst/>
              <a:defRPr/>
            </a:pPr>
            <a:r>
              <a:rPr kumimoji="1" lang="ko-KR" altLang="en-US" sz="1800" b="1" i="0" u="none" strike="noStrike" kern="0" cap="none" spc="0" normalizeH="0" baseline="0" noProof="0" dirty="0" smtClean="0">
                <a:ln>
                  <a:noFill/>
                </a:ln>
                <a:effectLst/>
                <a:uLnTx/>
                <a:uFillTx/>
              </a:rPr>
              <a:t>유호덕 </a:t>
            </a:r>
            <a:r>
              <a:rPr kumimoji="1" lang="en-US" altLang="ko-KR" sz="1800" b="1" i="0" u="none" strike="noStrike" kern="0" cap="none" spc="0" normalizeH="0" baseline="0" noProof="0" dirty="0" smtClean="0">
                <a:ln>
                  <a:noFill/>
                </a:ln>
                <a:effectLst/>
                <a:uLnTx/>
                <a:uFillTx/>
              </a:rPr>
              <a:t>(</a:t>
            </a:r>
            <a:r>
              <a:rPr kumimoji="1" lang="ko-KR" altLang="en-US" sz="1800" b="1" i="0" u="none" strike="noStrike" kern="0" cap="none" spc="0" normalizeH="0" baseline="0" noProof="0" dirty="0" smtClean="0">
                <a:ln>
                  <a:noFill/>
                </a:ln>
                <a:effectLst/>
                <a:uLnTx/>
                <a:uFillTx/>
              </a:rPr>
              <a:t>攸好德</a:t>
            </a:r>
            <a:r>
              <a:rPr kumimoji="1" lang="en-US" altLang="ko-KR" sz="1800" b="1" i="0" u="none" strike="noStrike" kern="0" cap="none" spc="0" normalizeH="0" baseline="0" noProof="0" dirty="0" smtClean="0">
                <a:ln>
                  <a:noFill/>
                </a:ln>
                <a:effectLst/>
                <a:uLnTx/>
                <a:uFillTx/>
              </a:rPr>
              <a:t>)    </a:t>
            </a:r>
            <a:r>
              <a:rPr kumimoji="1" lang="ko-KR" altLang="en-US" sz="1800" b="1" i="0" u="none" strike="noStrike" kern="0" cap="none" spc="0" normalizeH="0" baseline="0" noProof="0" dirty="0" smtClean="0">
                <a:ln>
                  <a:noFill/>
                </a:ln>
                <a:effectLst/>
                <a:uLnTx/>
                <a:uFillTx/>
              </a:rPr>
              <a:t>선행으로 덕을 쌓고 나누는 것</a:t>
            </a:r>
            <a:endParaRPr kumimoji="1" lang="en-US" altLang="ko-KR" sz="1800" b="1" i="0" u="none" strike="noStrike" kern="0" cap="none" spc="0" normalizeH="0" baseline="0" noProof="0" dirty="0" smtClean="0">
              <a:ln>
                <a:noFill/>
              </a:ln>
              <a:effectLst/>
              <a:uLnTx/>
              <a:uFillTx/>
            </a:endParaRPr>
          </a:p>
          <a:p>
            <a:pPr marL="0" marR="0" lvl="0" indent="0" defTabSz="914400" eaLnBrk="1" fontAlgn="base" latinLnBrk="0" hangingPunct="1">
              <a:lnSpc>
                <a:spcPct val="150000"/>
              </a:lnSpc>
              <a:spcBef>
                <a:spcPct val="0"/>
              </a:spcBef>
              <a:spcAft>
                <a:spcPct val="0"/>
              </a:spcAft>
              <a:buClrTx/>
              <a:buSzTx/>
              <a:buFontTx/>
              <a:buNone/>
              <a:tabLst/>
              <a:defRPr/>
            </a:pPr>
            <a:r>
              <a:rPr kumimoji="1" lang="ko-KR" altLang="en-US" sz="1800" b="1" i="0" u="none" strike="noStrike" kern="0" cap="none" spc="0" normalizeH="0" baseline="0" noProof="0" dirty="0" smtClean="0">
                <a:ln>
                  <a:noFill/>
                </a:ln>
                <a:effectLst/>
                <a:uLnTx/>
                <a:uFillTx/>
              </a:rPr>
              <a:t>고종명 </a:t>
            </a:r>
            <a:r>
              <a:rPr kumimoji="1" lang="en-US" altLang="ko-KR" sz="1800" b="1" i="0" u="none" strike="noStrike" kern="0" cap="none" spc="0" normalizeH="0" baseline="0" noProof="0" dirty="0" smtClean="0">
                <a:ln>
                  <a:noFill/>
                </a:ln>
                <a:effectLst/>
                <a:uLnTx/>
                <a:uFillTx/>
              </a:rPr>
              <a:t>(</a:t>
            </a:r>
            <a:r>
              <a:rPr kumimoji="1" lang="ko-KR" altLang="en-US" sz="1800" b="1" i="0" u="none" strike="noStrike" kern="0" cap="none" spc="0" normalizeH="0" baseline="0" noProof="0" dirty="0" smtClean="0">
                <a:ln>
                  <a:noFill/>
                </a:ln>
                <a:effectLst/>
                <a:uLnTx/>
                <a:uFillTx/>
              </a:rPr>
              <a:t>考終命</a:t>
            </a:r>
            <a:r>
              <a:rPr kumimoji="1" lang="en-US" altLang="ko-KR" sz="1800" b="1" i="0" u="none" strike="noStrike" kern="0" cap="none" spc="0" normalizeH="0" baseline="0" noProof="0" dirty="0" smtClean="0">
                <a:ln>
                  <a:noFill/>
                </a:ln>
                <a:effectLst/>
                <a:uLnTx/>
                <a:uFillTx/>
              </a:rPr>
              <a:t>)    </a:t>
            </a:r>
            <a:r>
              <a:rPr kumimoji="1" lang="ko-KR" altLang="en-US" sz="1800" b="1" i="0" u="none" strike="noStrike" kern="0" cap="none" spc="0" normalizeH="0" baseline="0" noProof="0" dirty="0" smtClean="0">
                <a:ln>
                  <a:noFill/>
                </a:ln>
                <a:effectLst/>
                <a:uLnTx/>
                <a:uFillTx/>
              </a:rPr>
              <a:t>고통 없이 평안하게 죽음을 맞이하는 것</a:t>
            </a:r>
            <a:endParaRPr kumimoji="1" lang="en-US" altLang="ko-KR" sz="1800" b="1" i="0" u="none" strike="noStrike" kern="0" cap="none" spc="0" normalizeH="0" baseline="0" noProof="0" dirty="0" smtClean="0">
              <a:ln>
                <a:noFill/>
              </a:ln>
              <a:effectLst/>
              <a:uLnTx/>
              <a:uFillTx/>
            </a:endParaRPr>
          </a:p>
        </p:txBody>
      </p:sp>
      <p:pic>
        <p:nvPicPr>
          <p:cNvPr id="15" name="그림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2242" y="1672212"/>
            <a:ext cx="219318" cy="245902"/>
          </a:xfrm>
          <a:prstGeom prst="rect">
            <a:avLst/>
          </a:prstGeom>
        </p:spPr>
      </p:pic>
      <p:pic>
        <p:nvPicPr>
          <p:cNvPr id="16" name="그림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4576030"/>
            <a:ext cx="219318" cy="245902"/>
          </a:xfrm>
          <a:prstGeom prst="rect">
            <a:avLst/>
          </a:prstGeom>
        </p:spPr>
      </p:pic>
      <p:sp>
        <p:nvSpPr>
          <p:cNvPr id="9" name="모서리가 둥근 직사각형 8"/>
          <p:cNvSpPr/>
          <p:nvPr/>
        </p:nvSpPr>
        <p:spPr>
          <a:xfrm>
            <a:off x="1080120" y="3711805"/>
            <a:ext cx="6480720" cy="509283"/>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910489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1"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strVal val="#ppt_w*0.70"/>
                                          </p:val>
                                        </p:tav>
                                        <p:tav tm="100000">
                                          <p:val>
                                            <p:strVal val="#ppt_w"/>
                                          </p:val>
                                        </p:tav>
                                      </p:tavLst>
                                    </p:anim>
                                    <p:anim calcmode="lin" valueType="num">
                                      <p:cBhvr>
                                        <p:cTn id="13" dur="1000" fill="hold"/>
                                        <p:tgtEl>
                                          <p:spTgt spid="9"/>
                                        </p:tgtEl>
                                        <p:attrNameLst>
                                          <p:attrName>ppt_h</p:attrName>
                                        </p:attrNameLst>
                                      </p:cBhvr>
                                      <p:tavLst>
                                        <p:tav tm="0">
                                          <p:val>
                                            <p:strVal val="#ppt_h"/>
                                          </p:val>
                                        </p:tav>
                                        <p:tav tm="100000">
                                          <p:val>
                                            <p:strVal val="#ppt_h"/>
                                          </p:val>
                                        </p:tav>
                                      </p:tavLst>
                                    </p:anim>
                                    <p:animEffect transition="in" filter="fade">
                                      <p:cBhvr>
                                        <p:cTn id="1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915520" y="334397"/>
            <a:ext cx="8048968" cy="646331"/>
          </a:xfrm>
          <a:prstGeom prst="rect">
            <a:avLst/>
          </a:prstGeom>
          <a:noFill/>
        </p:spPr>
        <p:txBody>
          <a:bodyPr wrap="square" rtlCol="0" anchor="ctr">
            <a:spAutoFit/>
            <a:scene3d>
              <a:camera prst="orthographicFront"/>
              <a:lightRig rig="threePt" dir="t"/>
            </a:scene3d>
            <a:sp3d extrusionH="57150">
              <a:bevelT w="38100" h="38100"/>
            </a:sp3d>
          </a:bodyPr>
          <a:lstStyle/>
          <a:p>
            <a:r>
              <a:rPr lang="ko-KR" altLang="en-US" sz="3600" b="1" dirty="0" smtClean="0">
                <a:solidFill>
                  <a:srgbClr val="0070C0"/>
                </a:solidFill>
              </a:rPr>
              <a:t>고종명</a:t>
            </a:r>
            <a:r>
              <a:rPr lang="en-US" altLang="ko-KR" sz="3600" b="1" dirty="0" smtClean="0">
                <a:solidFill>
                  <a:srgbClr val="0070C0"/>
                </a:solidFill>
              </a:rPr>
              <a:t>(</a:t>
            </a:r>
            <a:r>
              <a:rPr lang="ko-KR" altLang="en-US" sz="3600" b="1" dirty="0">
                <a:solidFill>
                  <a:srgbClr val="0070C0"/>
                </a:solidFill>
              </a:rPr>
              <a:t>考終命</a:t>
            </a:r>
            <a:r>
              <a:rPr lang="en-US" altLang="ko-KR" sz="3600" b="1" dirty="0" smtClean="0">
                <a:solidFill>
                  <a:srgbClr val="0070C0"/>
                </a:solidFill>
              </a:rPr>
              <a:t>)</a:t>
            </a:r>
            <a:r>
              <a:rPr lang="ko-KR" altLang="en-US" sz="3600" b="1" dirty="0" smtClean="0">
                <a:solidFill>
                  <a:srgbClr val="0070C0"/>
                </a:solidFill>
              </a:rPr>
              <a:t>과 연명치료</a:t>
            </a:r>
            <a:r>
              <a:rPr lang="en-US" altLang="ko-KR" sz="3600" b="1" dirty="0" smtClean="0">
                <a:solidFill>
                  <a:srgbClr val="0070C0"/>
                </a:solidFill>
              </a:rPr>
              <a:t>(</a:t>
            </a:r>
            <a:r>
              <a:rPr lang="ko-KR" altLang="en-US" sz="3600" b="1" dirty="0" smtClean="0">
                <a:solidFill>
                  <a:srgbClr val="0070C0"/>
                </a:solidFill>
              </a:rPr>
              <a:t>延命治療</a:t>
            </a:r>
            <a:r>
              <a:rPr lang="en-US" altLang="ko-KR" sz="3600" b="1" dirty="0" smtClean="0">
                <a:solidFill>
                  <a:srgbClr val="0070C0"/>
                </a:solidFill>
              </a:rPr>
              <a:t>)</a:t>
            </a:r>
            <a:endParaRPr lang="ko-KR" altLang="en-US" sz="3600" b="1" dirty="0">
              <a:solidFill>
                <a:srgbClr val="0070C0"/>
              </a:solidFill>
            </a:endParaRPr>
          </a:p>
        </p:txBody>
      </p:sp>
      <p:sp>
        <p:nvSpPr>
          <p:cNvPr id="13" name="직사각형 12"/>
          <p:cNvSpPr/>
          <p:nvPr/>
        </p:nvSpPr>
        <p:spPr>
          <a:xfrm>
            <a:off x="467544" y="1628800"/>
            <a:ext cx="6768752" cy="1815882"/>
          </a:xfrm>
          <a:prstGeom prst="rect">
            <a:avLst/>
          </a:prstGeom>
        </p:spPr>
        <p:txBody>
          <a:bodyPr wrap="square">
            <a:spAutoFit/>
          </a:bodyPr>
          <a:lstStyle/>
          <a:p>
            <a:pPr fontAlgn="base" latinLnBrk="0">
              <a:spcBef>
                <a:spcPct val="0"/>
              </a:spcBef>
              <a:spcAft>
                <a:spcPct val="0"/>
              </a:spcAft>
              <a:buFont typeface="Arial" pitchFamily="34" charset="0"/>
              <a:buChar char="•"/>
            </a:pPr>
            <a:r>
              <a:rPr kumimoji="1" lang="ko-KR" altLang="en-US" sz="2800" b="1" kern="0" dirty="0" smtClean="0">
                <a:solidFill>
                  <a:prstClr val="black"/>
                </a:solidFill>
              </a:rPr>
              <a:t> </a:t>
            </a:r>
            <a:r>
              <a:rPr kumimoji="1" lang="ko-KR" altLang="en-US" sz="2800" b="1" kern="0" dirty="0" err="1" smtClean="0">
                <a:solidFill>
                  <a:prstClr val="black"/>
                </a:solidFill>
              </a:rPr>
              <a:t>와석종신</a:t>
            </a:r>
            <a:r>
              <a:rPr kumimoji="1" lang="ko-KR" altLang="en-US" sz="2800" b="1" kern="0" dirty="0" smtClean="0">
                <a:solidFill>
                  <a:prstClr val="black"/>
                </a:solidFill>
              </a:rPr>
              <a:t> </a:t>
            </a:r>
            <a:r>
              <a:rPr kumimoji="1" lang="ko-KR" altLang="en-US" sz="2800" b="1" kern="0" dirty="0" err="1">
                <a:solidFill>
                  <a:prstClr val="black"/>
                </a:solidFill>
              </a:rPr>
              <a:t>臥席終身</a:t>
            </a:r>
            <a:endParaRPr kumimoji="1" lang="ko-KR" altLang="en-US" sz="2800" b="1" kern="0" dirty="0">
              <a:solidFill>
                <a:prstClr val="black"/>
              </a:solidFill>
            </a:endParaRPr>
          </a:p>
          <a:p>
            <a:pPr fontAlgn="base" latinLnBrk="0">
              <a:spcBef>
                <a:spcPct val="0"/>
              </a:spcBef>
              <a:spcAft>
                <a:spcPct val="0"/>
              </a:spcAft>
            </a:pPr>
            <a:r>
              <a:rPr kumimoji="1" lang="ko-KR" altLang="en-US" sz="2800" b="1" kern="0" dirty="0" smtClean="0">
                <a:solidFill>
                  <a:prstClr val="black"/>
                </a:solidFill>
              </a:rPr>
              <a:t>  </a:t>
            </a:r>
            <a:r>
              <a:rPr kumimoji="1" lang="en-US" altLang="ko-KR" sz="2800" b="1" kern="0" dirty="0" smtClean="0">
                <a:solidFill>
                  <a:prstClr val="black"/>
                </a:solidFill>
              </a:rPr>
              <a:t>- </a:t>
            </a:r>
            <a:r>
              <a:rPr kumimoji="1" lang="ko-KR" altLang="en-US" sz="2400" b="1" kern="0" dirty="0" smtClean="0">
                <a:solidFill>
                  <a:prstClr val="black"/>
                </a:solidFill>
              </a:rPr>
              <a:t>비명황사 </a:t>
            </a:r>
            <a:r>
              <a:rPr kumimoji="1" lang="ko-KR" altLang="en-US" sz="2400" b="1" kern="0" dirty="0">
                <a:solidFill>
                  <a:prstClr val="black"/>
                </a:solidFill>
              </a:rPr>
              <a:t>非命橫死</a:t>
            </a:r>
            <a:endParaRPr kumimoji="1" lang="ko-KR" altLang="en-US" sz="2800" b="1" kern="0" dirty="0">
              <a:solidFill>
                <a:prstClr val="black"/>
              </a:solidFill>
            </a:endParaRPr>
          </a:p>
          <a:p>
            <a:pPr fontAlgn="base" latinLnBrk="0">
              <a:spcBef>
                <a:spcPct val="0"/>
              </a:spcBef>
              <a:spcAft>
                <a:spcPct val="0"/>
              </a:spcAft>
              <a:buFont typeface="Arial" pitchFamily="34" charset="0"/>
              <a:buChar char="•"/>
            </a:pPr>
            <a:r>
              <a:rPr kumimoji="1" lang="ko-KR" altLang="en-US" sz="2800" b="1" kern="0" dirty="0" smtClean="0">
                <a:solidFill>
                  <a:prstClr val="black"/>
                </a:solidFill>
              </a:rPr>
              <a:t> 불로장생 </a:t>
            </a:r>
            <a:r>
              <a:rPr kumimoji="1" lang="ko-KR" altLang="en-US" sz="2800" b="1" kern="0" dirty="0">
                <a:solidFill>
                  <a:prstClr val="black"/>
                </a:solidFill>
              </a:rPr>
              <a:t>不老長生</a:t>
            </a:r>
          </a:p>
          <a:p>
            <a:pPr fontAlgn="base" latinLnBrk="0">
              <a:spcBef>
                <a:spcPct val="0"/>
              </a:spcBef>
              <a:spcAft>
                <a:spcPct val="0"/>
              </a:spcAft>
            </a:pPr>
            <a:r>
              <a:rPr kumimoji="1" lang="en-US" altLang="ko-KR" sz="2400" b="1" kern="0" dirty="0" smtClean="0">
                <a:solidFill>
                  <a:prstClr val="black"/>
                </a:solidFill>
              </a:rPr>
              <a:t>  - </a:t>
            </a:r>
            <a:r>
              <a:rPr kumimoji="1" lang="ko-KR" altLang="en-US" sz="2400" b="1" kern="0" dirty="0" smtClean="0">
                <a:solidFill>
                  <a:prstClr val="black"/>
                </a:solidFill>
              </a:rPr>
              <a:t>연명치료 </a:t>
            </a:r>
            <a:r>
              <a:rPr kumimoji="1" lang="ko-KR" altLang="en-US" sz="2400" b="1" kern="0" dirty="0">
                <a:solidFill>
                  <a:prstClr val="black"/>
                </a:solidFill>
              </a:rPr>
              <a:t>延命治療</a:t>
            </a:r>
          </a:p>
        </p:txBody>
      </p:sp>
      <p:pic>
        <p:nvPicPr>
          <p:cNvPr id="8" name="Picture 2"/>
          <p:cNvPicPr>
            <a:picLocks noChangeAspect="1" noChangeArrowheads="1"/>
          </p:cNvPicPr>
          <p:nvPr/>
        </p:nvPicPr>
        <p:blipFill>
          <a:blip r:embed="rId2" cstate="print"/>
          <a:srcRect/>
          <a:stretch>
            <a:fillRect/>
          </a:stretch>
        </p:blipFill>
        <p:spPr bwMode="auto">
          <a:xfrm>
            <a:off x="5076056" y="1340768"/>
            <a:ext cx="3832101" cy="3047647"/>
          </a:xfrm>
          <a:prstGeom prst="rect">
            <a:avLst/>
          </a:prstGeom>
          <a:noFill/>
          <a:ln w="9525">
            <a:noFill/>
            <a:miter lim="800000"/>
            <a:headEnd/>
            <a:tailEnd/>
          </a:ln>
        </p:spPr>
      </p:pic>
      <p:pic>
        <p:nvPicPr>
          <p:cNvPr id="9" name="Picture 4" descr="http://www.honestnews.co.kr/xe/files/attach/images/69/959/%EC%97%B0%EB%AA%85%EC%B9%98%EB%A3%8C%EC%A4%91%EB%8B%A8%20%EA%B9%80%ED%95%A0%EB%A8%B8%EB%8B%88.jpg"/>
          <p:cNvPicPr>
            <a:picLocks noChangeAspect="1" noChangeArrowheads="1"/>
          </p:cNvPicPr>
          <p:nvPr/>
        </p:nvPicPr>
        <p:blipFill>
          <a:blip r:embed="rId3" cstate="print"/>
          <a:srcRect/>
          <a:stretch>
            <a:fillRect/>
          </a:stretch>
        </p:blipFill>
        <p:spPr bwMode="auto">
          <a:xfrm>
            <a:off x="538154" y="3500606"/>
            <a:ext cx="4393886" cy="2924944"/>
          </a:xfrm>
          <a:prstGeom prst="rect">
            <a:avLst/>
          </a:prstGeom>
          <a:noFill/>
        </p:spPr>
      </p:pic>
      <p:sp>
        <p:nvSpPr>
          <p:cNvPr id="10" name="직사각형 9"/>
          <p:cNvSpPr/>
          <p:nvPr/>
        </p:nvSpPr>
        <p:spPr>
          <a:xfrm>
            <a:off x="5040560" y="4913382"/>
            <a:ext cx="4103440" cy="923330"/>
          </a:xfrm>
          <a:prstGeom prst="rect">
            <a:avLst/>
          </a:prstGeom>
          <a:solidFill>
            <a:schemeClr val="tx2">
              <a:lumMod val="20000"/>
              <a:lumOff val="80000"/>
            </a:schemeClr>
          </a:solidFill>
        </p:spPr>
        <p:txBody>
          <a:bodyPr wrap="square">
            <a:spAutoFit/>
          </a:bodyPr>
          <a:lstStyle/>
          <a:p>
            <a:pPr algn="ctr"/>
            <a:r>
              <a:rPr lang="en-US" altLang="ko-KR" b="1" dirty="0" smtClean="0">
                <a:latin typeface="맑은 고딕" pitchFamily="50" charset="-127"/>
                <a:ea typeface="맑은 고딕" pitchFamily="50" charset="-127"/>
              </a:rPr>
              <a:t>2010</a:t>
            </a:r>
            <a:r>
              <a:rPr lang="ko-KR" altLang="en-US" b="1" dirty="0" smtClean="0">
                <a:latin typeface="맑은 고딕" pitchFamily="50" charset="-127"/>
                <a:ea typeface="맑은 고딕" pitchFamily="50" charset="-127"/>
              </a:rPr>
              <a:t>년 </a:t>
            </a:r>
            <a:r>
              <a:rPr lang="en-US" altLang="ko-KR" b="1" dirty="0" smtClean="0">
                <a:latin typeface="맑은 고딕" pitchFamily="50" charset="-127"/>
                <a:ea typeface="맑은 고딕" pitchFamily="50" charset="-127"/>
              </a:rPr>
              <a:t>01</a:t>
            </a:r>
            <a:r>
              <a:rPr lang="ko-KR" altLang="en-US" b="1" dirty="0" smtClean="0">
                <a:latin typeface="맑은 고딕" pitchFamily="50" charset="-127"/>
                <a:ea typeface="맑은 고딕" pitchFamily="50" charset="-127"/>
              </a:rPr>
              <a:t>월 </a:t>
            </a:r>
            <a:r>
              <a:rPr lang="en-US" altLang="ko-KR" b="1" dirty="0" smtClean="0">
                <a:latin typeface="맑은 고딕" pitchFamily="50" charset="-127"/>
                <a:ea typeface="맑은 고딕" pitchFamily="50" charset="-127"/>
              </a:rPr>
              <a:t>10</a:t>
            </a:r>
            <a:r>
              <a:rPr lang="ko-KR" altLang="en-US" b="1" dirty="0" smtClean="0">
                <a:latin typeface="맑은 고딕" pitchFamily="50" charset="-127"/>
                <a:ea typeface="맑은 고딕" pitchFamily="50" charset="-127"/>
              </a:rPr>
              <a:t>일 </a:t>
            </a:r>
            <a:r>
              <a:rPr lang="en-US" altLang="ko-KR" b="1" dirty="0" smtClean="0">
                <a:latin typeface="맑은 고딕" pitchFamily="50" charset="-127"/>
                <a:ea typeface="맑은 고딕" pitchFamily="50" charset="-127"/>
              </a:rPr>
              <a:t>– </a:t>
            </a:r>
            <a:r>
              <a:rPr lang="ko-KR" altLang="en-US" b="1" dirty="0" smtClean="0">
                <a:latin typeface="맑은 고딕" pitchFamily="50" charset="-127"/>
                <a:ea typeface="맑은 고딕" pitchFamily="50" charset="-127"/>
              </a:rPr>
              <a:t>연세의료원은</a:t>
            </a:r>
            <a:endParaRPr lang="en-US" altLang="ko-KR" b="1" dirty="0" smtClean="0">
              <a:latin typeface="맑은 고딕" pitchFamily="50" charset="-127"/>
              <a:ea typeface="맑은 고딕" pitchFamily="50" charset="-127"/>
            </a:endParaRPr>
          </a:p>
          <a:p>
            <a:pPr algn="ctr"/>
            <a:r>
              <a:rPr lang="ko-KR" altLang="en-US" b="1" dirty="0" err="1" smtClean="0">
                <a:latin typeface="맑은 고딕" pitchFamily="50" charset="-127"/>
                <a:ea typeface="맑은 고딕" pitchFamily="50" charset="-127"/>
              </a:rPr>
              <a:t>김할머니가</a:t>
            </a:r>
            <a:r>
              <a:rPr lang="ko-KR" altLang="en-US" b="1" dirty="0" smtClean="0">
                <a:latin typeface="맑은 고딕" pitchFamily="50" charset="-127"/>
                <a:ea typeface="맑은 고딕" pitchFamily="50" charset="-127"/>
              </a:rPr>
              <a:t> 오늘 오후 </a:t>
            </a:r>
            <a:r>
              <a:rPr lang="en-US" altLang="ko-KR" b="1" dirty="0" smtClean="0">
                <a:latin typeface="맑은 고딕" pitchFamily="50" charset="-127"/>
                <a:ea typeface="맑은 고딕" pitchFamily="50" charset="-127"/>
              </a:rPr>
              <a:t>2</a:t>
            </a:r>
            <a:r>
              <a:rPr lang="ko-KR" altLang="en-US" b="1" dirty="0" smtClean="0">
                <a:latin typeface="맑은 고딕" pitchFamily="50" charset="-127"/>
                <a:ea typeface="맑은 고딕" pitchFamily="50" charset="-127"/>
              </a:rPr>
              <a:t>시 </a:t>
            </a:r>
            <a:r>
              <a:rPr lang="en-US" altLang="ko-KR" b="1" dirty="0" smtClean="0">
                <a:latin typeface="맑은 고딕" pitchFamily="50" charset="-127"/>
                <a:ea typeface="맑은 고딕" pitchFamily="50" charset="-127"/>
              </a:rPr>
              <a:t>57</a:t>
            </a:r>
            <a:r>
              <a:rPr lang="ko-KR" altLang="en-US" b="1" dirty="0" smtClean="0">
                <a:latin typeface="맑은 고딕" pitchFamily="50" charset="-127"/>
                <a:ea typeface="맑은 고딕" pitchFamily="50" charset="-127"/>
              </a:rPr>
              <a:t>분경에 세상을 떠났다고 발표했다</a:t>
            </a:r>
            <a:endParaRPr lang="ko-KR" altLang="en-US" b="1" dirty="0">
              <a:latin typeface="맑은 고딕" pitchFamily="50" charset="-127"/>
              <a:ea typeface="맑은 고딕" pitchFamily="50" charset="-127"/>
            </a:endParaRPr>
          </a:p>
        </p:txBody>
      </p:sp>
      <p:pic>
        <p:nvPicPr>
          <p:cNvPr id="11" name="그림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460" y="1772816"/>
            <a:ext cx="219318" cy="245902"/>
          </a:xfrm>
          <a:prstGeom prst="rect">
            <a:avLst/>
          </a:prstGeom>
        </p:spPr>
      </p:pic>
      <p:pic>
        <p:nvPicPr>
          <p:cNvPr id="12" name="그림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460" y="2604088"/>
            <a:ext cx="219318" cy="245902"/>
          </a:xfrm>
          <a:prstGeom prst="rect">
            <a:avLst/>
          </a:prstGeom>
        </p:spPr>
      </p:pic>
    </p:spTree>
    <p:extLst>
      <p:ext uri="{BB962C8B-B14F-4D97-AF65-F5344CB8AC3E}">
        <p14:creationId xmlns:p14="http://schemas.microsoft.com/office/powerpoint/2010/main" val="49612911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971600" y="188640"/>
            <a:ext cx="7632848" cy="1077218"/>
          </a:xfrm>
          <a:prstGeom prst="rect">
            <a:avLst/>
          </a:prstGeom>
          <a:noFill/>
        </p:spPr>
        <p:txBody>
          <a:bodyPr wrap="square" rtlCol="0">
            <a:spAutoFit/>
            <a:scene3d>
              <a:camera prst="orthographicFront"/>
              <a:lightRig rig="threePt" dir="t"/>
            </a:scene3d>
            <a:sp3d extrusionH="57150">
              <a:bevelT w="38100" h="38100"/>
            </a:sp3d>
          </a:bodyPr>
          <a:lstStyle/>
          <a:p>
            <a:r>
              <a:rPr lang="ko-KR" altLang="en-US" sz="3200" b="1" dirty="0" smtClean="0">
                <a:solidFill>
                  <a:srgbClr val="0070C0"/>
                </a:solidFill>
              </a:rPr>
              <a:t>황무지</a:t>
            </a:r>
            <a:r>
              <a:rPr lang="en-US" altLang="ko-KR" sz="3200" b="1" spc="-300" dirty="0" smtClean="0">
                <a:solidFill>
                  <a:srgbClr val="0070C0"/>
                </a:solidFill>
              </a:rPr>
              <a:t>(</a:t>
            </a:r>
            <a:r>
              <a:rPr lang="ko-KR" altLang="en-US" sz="3200" b="1" spc="-300" dirty="0">
                <a:solidFill>
                  <a:srgbClr val="0070C0"/>
                </a:solidFill>
              </a:rPr>
              <a:t>荒蕪地</a:t>
            </a:r>
            <a:r>
              <a:rPr lang="en-US" altLang="ko-KR" sz="3200" b="1" spc="-300" dirty="0">
                <a:solidFill>
                  <a:srgbClr val="0070C0"/>
                </a:solidFill>
              </a:rPr>
              <a:t>) </a:t>
            </a:r>
            <a:r>
              <a:rPr lang="en-US" altLang="ko-KR" sz="3200" b="1" spc="-300" dirty="0" smtClean="0">
                <a:solidFill>
                  <a:srgbClr val="0070C0"/>
                </a:solidFill>
                <a:latin typeface="DFKai-SB" panose="03000509000000000000" pitchFamily="65" charset="-120"/>
                <a:ea typeface="DFKai-SB" panose="03000509000000000000" pitchFamily="65" charset="-120"/>
              </a:rPr>
              <a:t>The </a:t>
            </a:r>
            <a:r>
              <a:rPr lang="en-US" altLang="ko-KR" sz="3200" b="1" spc="-300" dirty="0">
                <a:solidFill>
                  <a:srgbClr val="0070C0"/>
                </a:solidFill>
                <a:latin typeface="DFKai-SB" panose="03000509000000000000" pitchFamily="65" charset="-120"/>
                <a:ea typeface="DFKai-SB" panose="03000509000000000000" pitchFamily="65" charset="-120"/>
              </a:rPr>
              <a:t>Waste </a:t>
            </a:r>
            <a:r>
              <a:rPr lang="en-US" altLang="ko-KR" sz="3200" b="1" spc="-300" dirty="0" smtClean="0">
                <a:solidFill>
                  <a:srgbClr val="0070C0"/>
                </a:solidFill>
                <a:latin typeface="DFKai-SB" panose="03000509000000000000" pitchFamily="65" charset="-120"/>
                <a:ea typeface="DFKai-SB" panose="03000509000000000000" pitchFamily="65" charset="-120"/>
              </a:rPr>
              <a:t>Land </a:t>
            </a:r>
            <a:r>
              <a:rPr lang="en-US" altLang="ko-KR" sz="3200" b="1" spc="-300" dirty="0">
                <a:solidFill>
                  <a:srgbClr val="0070C0"/>
                </a:solidFill>
                <a:latin typeface="DFKai-SB" panose="03000509000000000000" pitchFamily="65" charset="-120"/>
                <a:ea typeface="DFKai-SB" panose="03000509000000000000" pitchFamily="65" charset="-120"/>
              </a:rPr>
              <a:t>by T.S. Eliot</a:t>
            </a:r>
          </a:p>
          <a:p>
            <a:endParaRPr lang="en-US" altLang="ko-KR" sz="3200" b="1" dirty="0">
              <a:solidFill>
                <a:srgbClr val="0070C0"/>
              </a:solidFill>
            </a:endParaRPr>
          </a:p>
        </p:txBody>
      </p:sp>
      <p:sp>
        <p:nvSpPr>
          <p:cNvPr id="21" name="부제목 2"/>
          <p:cNvSpPr txBox="1">
            <a:spLocks/>
          </p:cNvSpPr>
          <p:nvPr/>
        </p:nvSpPr>
        <p:spPr>
          <a:xfrm>
            <a:off x="467544" y="1052736"/>
            <a:ext cx="5544616" cy="2160240"/>
          </a:xfrm>
          <a:prstGeom prst="rect">
            <a:avLst/>
          </a:prstGeom>
          <a:solidFill>
            <a:schemeClr val="tx2">
              <a:lumMod val="20000"/>
              <a:lumOff val="80000"/>
            </a:schemeClr>
          </a:solidFill>
        </p:spPr>
        <p:txBody>
          <a:bodyPr/>
          <a:lstStyle>
            <a:lvl1pPr marL="0" indent="0" algn="ctr" rtl="0" eaLnBrk="0" fontAlgn="base" latinLnBrk="1" hangingPunct="0">
              <a:spcBef>
                <a:spcPct val="20000"/>
              </a:spcBef>
              <a:spcAft>
                <a:spcPct val="0"/>
              </a:spcAft>
              <a:buClr>
                <a:schemeClr val="tx2"/>
              </a:buClr>
              <a:buSzPct val="115000"/>
              <a:buFont typeface="Wingdings" pitchFamily="2" charset="2"/>
              <a:buNone/>
              <a:defRPr kumimoji="1" sz="3200">
                <a:solidFill>
                  <a:schemeClr val="tx1"/>
                </a:solidFill>
                <a:latin typeface="+mn-lt"/>
                <a:ea typeface="+mn-ea"/>
                <a:cs typeface="+mn-cs"/>
              </a:defRPr>
            </a:lvl1pPr>
            <a:lvl2pPr marL="457200" indent="0" algn="ctr" rtl="0" eaLnBrk="0" fontAlgn="base" latinLnBrk="1" hangingPunct="0">
              <a:spcBef>
                <a:spcPct val="20000"/>
              </a:spcBef>
              <a:spcAft>
                <a:spcPct val="0"/>
              </a:spcAft>
              <a:buClr>
                <a:schemeClr val="accent1"/>
              </a:buClr>
              <a:buFont typeface="Wingdings" pitchFamily="2" charset="2"/>
              <a:buNone/>
              <a:defRPr kumimoji="1" sz="2800">
                <a:solidFill>
                  <a:schemeClr val="tx1"/>
                </a:solidFill>
                <a:latin typeface="+mn-lt"/>
                <a:ea typeface="+mn-ea"/>
              </a:defRPr>
            </a:lvl2pPr>
            <a:lvl3pPr marL="914400" indent="0" algn="ctr" rtl="0" eaLnBrk="0" fontAlgn="base" latinLnBrk="1" hangingPunct="0">
              <a:spcBef>
                <a:spcPct val="20000"/>
              </a:spcBef>
              <a:spcAft>
                <a:spcPct val="0"/>
              </a:spcAft>
              <a:buNone/>
              <a:defRPr kumimoji="1" sz="2400">
                <a:solidFill>
                  <a:schemeClr val="tx1"/>
                </a:solidFill>
                <a:latin typeface="+mn-lt"/>
                <a:ea typeface="+mn-ea"/>
              </a:defRPr>
            </a:lvl3pPr>
            <a:lvl4pPr marL="1371600" indent="0" algn="ctr" rtl="0" eaLnBrk="0" fontAlgn="base" latinLnBrk="1" hangingPunct="0">
              <a:spcBef>
                <a:spcPct val="20000"/>
              </a:spcBef>
              <a:spcAft>
                <a:spcPct val="0"/>
              </a:spcAft>
              <a:buNone/>
              <a:defRPr kumimoji="1" sz="2000">
                <a:solidFill>
                  <a:schemeClr val="tx1"/>
                </a:solidFill>
                <a:latin typeface="+mn-lt"/>
                <a:ea typeface="+mn-ea"/>
              </a:defRPr>
            </a:lvl4pPr>
            <a:lvl5pPr marL="1828800" indent="0" algn="ctr" rtl="0" eaLnBrk="0" fontAlgn="base" latinLnBrk="1" hangingPunct="0">
              <a:spcBef>
                <a:spcPct val="20000"/>
              </a:spcBef>
              <a:spcAft>
                <a:spcPct val="0"/>
              </a:spcAft>
              <a:buNone/>
              <a:defRPr kumimoji="1" sz="2000">
                <a:solidFill>
                  <a:schemeClr val="tx1"/>
                </a:solidFill>
                <a:latin typeface="+mn-lt"/>
                <a:ea typeface="+mn-ea"/>
              </a:defRPr>
            </a:lvl5pPr>
            <a:lvl6pPr marL="2286000" indent="0" algn="ctr" rtl="0" eaLnBrk="1" fontAlgn="base" latinLnBrk="1" hangingPunct="1">
              <a:spcBef>
                <a:spcPct val="20000"/>
              </a:spcBef>
              <a:spcAft>
                <a:spcPct val="0"/>
              </a:spcAft>
              <a:buNone/>
              <a:defRPr kumimoji="1" sz="2000">
                <a:solidFill>
                  <a:schemeClr val="tx1"/>
                </a:solidFill>
                <a:latin typeface="+mn-lt"/>
                <a:ea typeface="+mn-ea"/>
              </a:defRPr>
            </a:lvl6pPr>
            <a:lvl7pPr marL="2743200" indent="0" algn="ctr" rtl="0" eaLnBrk="1" fontAlgn="base" latinLnBrk="1" hangingPunct="1">
              <a:spcBef>
                <a:spcPct val="20000"/>
              </a:spcBef>
              <a:spcAft>
                <a:spcPct val="0"/>
              </a:spcAft>
              <a:buNone/>
              <a:defRPr kumimoji="1" sz="2000">
                <a:solidFill>
                  <a:schemeClr val="tx1"/>
                </a:solidFill>
                <a:latin typeface="+mn-lt"/>
                <a:ea typeface="+mn-ea"/>
              </a:defRPr>
            </a:lvl7pPr>
            <a:lvl8pPr marL="3200400" indent="0" algn="ctr" rtl="0" eaLnBrk="1" fontAlgn="base" latinLnBrk="1" hangingPunct="1">
              <a:spcBef>
                <a:spcPct val="20000"/>
              </a:spcBef>
              <a:spcAft>
                <a:spcPct val="0"/>
              </a:spcAft>
              <a:buNone/>
              <a:defRPr kumimoji="1" sz="2000">
                <a:solidFill>
                  <a:schemeClr val="tx1"/>
                </a:solidFill>
                <a:latin typeface="+mn-lt"/>
                <a:ea typeface="+mn-ea"/>
              </a:defRPr>
            </a:lvl8pPr>
            <a:lvl9pPr marL="3657600" indent="0" algn="ctr" rtl="0" eaLnBrk="1" fontAlgn="base" latinLnBrk="1" hangingPunct="1">
              <a:spcBef>
                <a:spcPct val="20000"/>
              </a:spcBef>
              <a:spcAft>
                <a:spcPct val="0"/>
              </a:spcAft>
              <a:buNone/>
              <a:defRPr kumimoji="1" sz="2000">
                <a:solidFill>
                  <a:schemeClr val="tx1"/>
                </a:solidFill>
                <a:latin typeface="+mn-lt"/>
                <a:ea typeface="+mn-ea"/>
              </a:defRPr>
            </a:lvl9pPr>
          </a:lstStyle>
          <a:p>
            <a:pPr marL="0" marR="0" lvl="0" indent="0" algn="l" defTabSz="914400" rtl="0" eaLnBrk="0" fontAlgn="base" latinLnBrk="1" hangingPunct="0">
              <a:lnSpc>
                <a:spcPct val="100000"/>
              </a:lnSpc>
              <a:spcBef>
                <a:spcPct val="20000"/>
              </a:spcBef>
              <a:spcAft>
                <a:spcPct val="0"/>
              </a:spcAft>
              <a:buClr>
                <a:srgbClr val="94CAE8"/>
              </a:buClr>
              <a:buSzPct val="115000"/>
              <a:buFont typeface="Wingdings" pitchFamily="2" charset="2"/>
              <a:buNone/>
              <a:tabLst/>
              <a:defRPr/>
            </a:pPr>
            <a:endParaRPr kumimoji="1" lang="en-US" altLang="ko-KR" sz="600" b="1" i="0" u="none" strike="noStrike" kern="0" cap="none" spc="0" normalizeH="0" baseline="0" noProof="0" dirty="0" smtClean="0">
              <a:ln>
                <a:noFill/>
              </a:ln>
              <a:solidFill>
                <a:srgbClr val="FFFFFF"/>
              </a:solidFill>
              <a:effectLst/>
              <a:uLnTx/>
              <a:uFillTx/>
              <a:latin typeface="맑은 고딕" pitchFamily="50" charset="-127"/>
              <a:ea typeface="맑은 고딕" pitchFamily="50" charset="-127"/>
              <a:cs typeface="+mn-cs"/>
            </a:endParaRPr>
          </a:p>
          <a:p>
            <a:pPr marL="0" marR="0" lvl="0" indent="0" algn="ctr" defTabSz="914400" rtl="0" eaLnBrk="0" fontAlgn="base" latinLnBrk="1" hangingPunct="0">
              <a:lnSpc>
                <a:spcPct val="100000"/>
              </a:lnSpc>
              <a:spcBef>
                <a:spcPct val="20000"/>
              </a:spcBef>
              <a:spcAft>
                <a:spcPct val="0"/>
              </a:spcAft>
              <a:buClr>
                <a:srgbClr val="94CAE8"/>
              </a:buClr>
              <a:buSzPct val="115000"/>
              <a:buFont typeface="Wingdings" pitchFamily="2" charset="2"/>
              <a:buNone/>
              <a:tabLst/>
              <a:defRPr/>
            </a:pPr>
            <a:r>
              <a:rPr kumimoji="1" lang="ko-KR" altLang="ko-KR" sz="20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cs typeface="+mn-cs"/>
              </a:rPr>
              <a:t>한번은</a:t>
            </a:r>
            <a:r>
              <a:rPr kumimoji="1" lang="en-US" altLang="ko-KR" sz="20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cs typeface="+mn-cs"/>
              </a:rPr>
              <a:t> </a:t>
            </a:r>
            <a:r>
              <a:rPr kumimoji="1" lang="ko-KR" altLang="en-US" sz="2000" b="1" i="0" u="none" strike="noStrike" kern="0" cap="none" spc="0" normalizeH="0" baseline="0" noProof="0" dirty="0" err="1" smtClean="0">
                <a:ln>
                  <a:noFill/>
                </a:ln>
                <a:solidFill>
                  <a:schemeClr val="accent2"/>
                </a:solidFill>
                <a:effectLst/>
                <a:uLnTx/>
                <a:uFillTx/>
                <a:latin typeface="맑은 고딕" pitchFamily="50" charset="-127"/>
                <a:ea typeface="맑은 고딕" pitchFamily="50" charset="-127"/>
                <a:cs typeface="+mn-cs"/>
              </a:rPr>
              <a:t>쿠마에</a:t>
            </a:r>
            <a:r>
              <a:rPr kumimoji="1" lang="ko-KR" altLang="en-US" sz="2000" b="1" i="0" u="none" strike="noStrike" kern="0" cap="none" spc="0" normalizeH="0" baseline="0" noProof="0" dirty="0" smtClean="0">
                <a:ln>
                  <a:noFill/>
                </a:ln>
                <a:solidFill>
                  <a:schemeClr val="accent2"/>
                </a:solidFill>
                <a:effectLst/>
                <a:uLnTx/>
                <a:uFillTx/>
                <a:latin typeface="맑은 고딕" pitchFamily="50" charset="-127"/>
                <a:ea typeface="맑은 고딕" pitchFamily="50" charset="-127"/>
                <a:cs typeface="+mn-cs"/>
              </a:rPr>
              <a:t> 무녀</a:t>
            </a:r>
            <a:r>
              <a:rPr kumimoji="1" lang="ko-KR" altLang="ko-KR" sz="2000" b="1" i="0" u="none" strike="noStrike" kern="0" cap="none" spc="0" normalizeH="0" baseline="0" noProof="0" dirty="0" smtClean="0">
                <a:ln>
                  <a:noFill/>
                </a:ln>
                <a:solidFill>
                  <a:schemeClr val="accent2"/>
                </a:solidFill>
                <a:effectLst/>
                <a:uLnTx/>
                <a:uFillTx/>
                <a:latin typeface="맑은 고딕" pitchFamily="50" charset="-127"/>
                <a:ea typeface="맑은 고딕" pitchFamily="50" charset="-127"/>
                <a:cs typeface="+mn-cs"/>
              </a:rPr>
              <a:t>가 </a:t>
            </a:r>
            <a:endParaRPr kumimoji="1" lang="en-US" altLang="ko-KR" sz="2000" b="1" i="0" u="none" strike="noStrike" kern="0" cap="none" spc="0" normalizeH="0" baseline="0" noProof="0" dirty="0" smtClean="0">
              <a:ln>
                <a:noFill/>
              </a:ln>
              <a:solidFill>
                <a:schemeClr val="accent2"/>
              </a:solidFill>
              <a:effectLst/>
              <a:uLnTx/>
              <a:uFillTx/>
              <a:latin typeface="맑은 고딕" pitchFamily="50" charset="-127"/>
              <a:ea typeface="맑은 고딕" pitchFamily="50" charset="-127"/>
              <a:cs typeface="+mn-cs"/>
            </a:endParaRPr>
          </a:p>
          <a:p>
            <a:pPr marL="0" marR="0" lvl="0" indent="0" algn="ctr" defTabSz="914400" rtl="0" eaLnBrk="0" fontAlgn="base" latinLnBrk="1" hangingPunct="0">
              <a:lnSpc>
                <a:spcPct val="100000"/>
              </a:lnSpc>
              <a:spcBef>
                <a:spcPct val="20000"/>
              </a:spcBef>
              <a:spcAft>
                <a:spcPct val="0"/>
              </a:spcAft>
              <a:buClr>
                <a:srgbClr val="94CAE8"/>
              </a:buClr>
              <a:buSzPct val="115000"/>
              <a:buFont typeface="Wingdings" pitchFamily="2" charset="2"/>
              <a:buNone/>
              <a:tabLst/>
              <a:defRPr/>
            </a:pPr>
            <a:r>
              <a:rPr kumimoji="1" lang="ko-KR" altLang="ko-KR" sz="20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cs typeface="+mn-cs"/>
              </a:rPr>
              <a:t>항아리 속에 매달려 있는 것을 직접 보았지.</a:t>
            </a:r>
            <a:endParaRPr kumimoji="1" lang="en-US" altLang="ko-KR" sz="20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cs typeface="+mn-cs"/>
            </a:endParaRPr>
          </a:p>
          <a:p>
            <a:pPr marL="0" marR="0" lvl="0" indent="0" algn="ctr" defTabSz="914400" rtl="0" eaLnBrk="0" fontAlgn="base" latinLnBrk="1" hangingPunct="0">
              <a:lnSpc>
                <a:spcPct val="100000"/>
              </a:lnSpc>
              <a:spcBef>
                <a:spcPct val="20000"/>
              </a:spcBef>
              <a:spcAft>
                <a:spcPct val="0"/>
              </a:spcAft>
              <a:buClr>
                <a:srgbClr val="94CAE8"/>
              </a:buClr>
              <a:buSzPct val="115000"/>
              <a:buFont typeface="Wingdings" pitchFamily="2" charset="2"/>
              <a:buNone/>
              <a:tabLst/>
              <a:defRPr/>
            </a:pPr>
            <a:r>
              <a:rPr kumimoji="1" lang="ko-KR" altLang="ko-KR" sz="20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cs typeface="+mn-cs"/>
              </a:rPr>
              <a:t>아이들이 '무녀야, 넌 뭘 원하니?' 물었을 때 </a:t>
            </a:r>
            <a:endParaRPr kumimoji="1" lang="en-US" altLang="ko-KR" sz="20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cs typeface="+mn-cs"/>
            </a:endParaRPr>
          </a:p>
          <a:p>
            <a:pPr marL="0" marR="0" lvl="0" indent="0" algn="ctr" defTabSz="914400" rtl="0" eaLnBrk="0" fontAlgn="base" latinLnBrk="1" hangingPunct="0">
              <a:lnSpc>
                <a:spcPct val="100000"/>
              </a:lnSpc>
              <a:spcBef>
                <a:spcPct val="20000"/>
              </a:spcBef>
              <a:spcAft>
                <a:spcPct val="0"/>
              </a:spcAft>
              <a:buClr>
                <a:srgbClr val="94CAE8"/>
              </a:buClr>
              <a:buSzPct val="115000"/>
              <a:buFont typeface="Wingdings" pitchFamily="2" charset="2"/>
              <a:buNone/>
              <a:tabLst/>
              <a:defRPr/>
            </a:pPr>
            <a:r>
              <a:rPr kumimoji="1" lang="ko-KR" altLang="ko-KR" sz="20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cs typeface="+mn-cs"/>
              </a:rPr>
              <a:t>그녀는 대답했어.</a:t>
            </a:r>
            <a:r>
              <a:rPr kumimoji="1" lang="en-US" altLang="ko-KR" sz="20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cs typeface="+mn-cs"/>
              </a:rPr>
              <a:t> </a:t>
            </a:r>
            <a:r>
              <a:rPr kumimoji="1" lang="ko-KR" altLang="ko-KR" sz="2000" b="1" i="0" u="none" strike="noStrike" kern="0" cap="none" spc="0" normalizeH="0" baseline="0" noProof="0" dirty="0" smtClean="0">
                <a:ln>
                  <a:noFill/>
                </a:ln>
                <a:solidFill>
                  <a:schemeClr val="accent2"/>
                </a:solidFill>
                <a:effectLst/>
                <a:uLnTx/>
                <a:uFillTx/>
                <a:latin typeface="맑은 고딕" pitchFamily="50" charset="-127"/>
                <a:ea typeface="맑은 고딕" pitchFamily="50" charset="-127"/>
                <a:cs typeface="+mn-cs"/>
              </a:rPr>
              <a:t>"죽고 싶어"</a:t>
            </a:r>
            <a:r>
              <a:rPr kumimoji="1" lang="ko-KR" altLang="ko-KR" sz="2000" b="0"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cs typeface="+mn-cs"/>
              </a:rPr>
              <a:t/>
            </a:r>
            <a:br>
              <a:rPr kumimoji="1" lang="ko-KR" altLang="ko-KR" sz="2000" b="0"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cs typeface="+mn-cs"/>
              </a:rPr>
            </a:br>
            <a:endParaRPr kumimoji="1" lang="ko-KR" altLang="ko-KR" sz="1050" b="0"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cs typeface="+mn-cs"/>
            </a:endParaRPr>
          </a:p>
          <a:p>
            <a:pPr marL="0" marR="0" lvl="0" indent="0" algn="ctr" defTabSz="914400" rtl="0" eaLnBrk="0" fontAlgn="base" latinLnBrk="1" hangingPunct="0">
              <a:lnSpc>
                <a:spcPct val="100000"/>
              </a:lnSpc>
              <a:spcBef>
                <a:spcPct val="20000"/>
              </a:spcBef>
              <a:spcAft>
                <a:spcPct val="0"/>
              </a:spcAft>
              <a:buClr>
                <a:srgbClr val="94CAE8"/>
              </a:buClr>
              <a:buSzPct val="115000"/>
              <a:buFont typeface="Wingdings" pitchFamily="2" charset="2"/>
              <a:buNone/>
              <a:tabLst/>
              <a:defRPr/>
            </a:pPr>
            <a:r>
              <a:rPr kumimoji="1" lang="ko-KR" altLang="ko-KR" sz="1800" b="0" i="1"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cs typeface="+mn-cs"/>
              </a:rPr>
              <a:t>보다 나은 예술가</a:t>
            </a:r>
            <a:r>
              <a:rPr kumimoji="1" lang="en-US" altLang="ko-KR" sz="1800" b="0" i="1"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cs typeface="+mn-cs"/>
              </a:rPr>
              <a:t> </a:t>
            </a:r>
            <a:r>
              <a:rPr kumimoji="1" lang="ko-KR" altLang="en-US" sz="1800" b="1" i="1" u="none" strike="noStrike" kern="0" cap="none" spc="0" normalizeH="0" baseline="0" noProof="0" dirty="0" err="1" smtClean="0">
                <a:ln>
                  <a:noFill/>
                </a:ln>
                <a:solidFill>
                  <a:sysClr val="windowText" lastClr="000000"/>
                </a:solidFill>
                <a:effectLst/>
                <a:uLnTx/>
                <a:uFillTx/>
                <a:latin typeface="맑은 고딕" pitchFamily="50" charset="-127"/>
                <a:ea typeface="맑은 고딕" pitchFamily="50" charset="-127"/>
                <a:cs typeface="+mn-cs"/>
              </a:rPr>
              <a:t>에즈라</a:t>
            </a:r>
            <a:r>
              <a:rPr kumimoji="1" lang="ko-KR" altLang="en-US" sz="1800" b="1" i="1"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cs typeface="+mn-cs"/>
              </a:rPr>
              <a:t> 파운드 </a:t>
            </a:r>
            <a:r>
              <a:rPr kumimoji="1" lang="ko-KR" altLang="ko-KR" sz="1800" b="0" i="1"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cs typeface="+mn-cs"/>
              </a:rPr>
              <a:t>에게</a:t>
            </a:r>
            <a:endParaRPr kumimoji="1" lang="ko-KR" altLang="ko-KR" sz="1800" b="0"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cs typeface="+mn-cs"/>
            </a:endParaRPr>
          </a:p>
          <a:p>
            <a:pPr marL="0" marR="0" lvl="0" indent="0" algn="ctr" defTabSz="914400" rtl="0" eaLnBrk="0" fontAlgn="base" latinLnBrk="1" hangingPunct="0">
              <a:lnSpc>
                <a:spcPct val="100000"/>
              </a:lnSpc>
              <a:spcBef>
                <a:spcPct val="20000"/>
              </a:spcBef>
              <a:spcAft>
                <a:spcPct val="0"/>
              </a:spcAft>
              <a:buClr>
                <a:srgbClr val="94CAE8"/>
              </a:buClr>
              <a:buSzPct val="115000"/>
              <a:buFont typeface="Wingdings" pitchFamily="2" charset="2"/>
              <a:buNone/>
              <a:tabLst/>
              <a:defRPr/>
            </a:pPr>
            <a:endParaRPr kumimoji="1" lang="en-US" altLang="ko-KR" sz="1800" b="1" i="0" u="none" strike="noStrike" kern="0" cap="none" spc="0" normalizeH="0" baseline="0" noProof="0" dirty="0" smtClean="0">
              <a:ln>
                <a:noFill/>
              </a:ln>
              <a:solidFill>
                <a:srgbClr val="FFFFFF"/>
              </a:solidFill>
              <a:effectLst/>
              <a:uLnTx/>
              <a:uFillTx/>
              <a:latin typeface="맑은 고딕" pitchFamily="50" charset="-127"/>
              <a:ea typeface="맑은 고딕" pitchFamily="50" charset="-127"/>
              <a:cs typeface="+mn-cs"/>
            </a:endParaRPr>
          </a:p>
        </p:txBody>
      </p:sp>
      <p:sp>
        <p:nvSpPr>
          <p:cNvPr id="22" name="직사각형 21"/>
          <p:cNvSpPr/>
          <p:nvPr/>
        </p:nvSpPr>
        <p:spPr>
          <a:xfrm>
            <a:off x="395536" y="3212976"/>
            <a:ext cx="6624736" cy="3493264"/>
          </a:xfrm>
          <a:prstGeom prst="rect">
            <a:avLst/>
          </a:prstGeom>
          <a:noFill/>
        </p:spPr>
        <p:txBody>
          <a:bodyPr wrap="square">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1" lang="en-US" altLang="ko-KR" sz="2000" b="1" i="0" strike="noStrike" kern="0" cap="none" spc="0" normalizeH="0" baseline="0" noProof="0" dirty="0" smtClean="0">
                <a:ln>
                  <a:noFill/>
                </a:ln>
                <a:effectLst/>
                <a:uLnTx/>
                <a:uFillTx/>
              </a:rPr>
              <a:t>I </a:t>
            </a:r>
            <a:r>
              <a:rPr kumimoji="1" lang="ko-KR" altLang="ko-KR" sz="2000" b="1" i="0" strike="noStrike" kern="0" cap="none" spc="0" normalizeH="0" baseline="0" noProof="0" dirty="0" smtClean="0">
                <a:ln>
                  <a:noFill/>
                </a:ln>
                <a:effectLst/>
                <a:uLnTx/>
                <a:uFillTx/>
              </a:rPr>
              <a:t>죽은 자의 매장</a:t>
            </a:r>
          </a:p>
          <a:p>
            <a:pPr marL="0" marR="0" lvl="0" indent="0" defTabSz="914400" eaLnBrk="1" fontAlgn="base" latinLnBrk="0" hangingPunct="1">
              <a:lnSpc>
                <a:spcPct val="100000"/>
              </a:lnSpc>
              <a:spcBef>
                <a:spcPct val="0"/>
              </a:spcBef>
              <a:spcAft>
                <a:spcPct val="0"/>
              </a:spcAft>
              <a:buClrTx/>
              <a:buSzTx/>
              <a:buFontTx/>
              <a:buNone/>
              <a:tabLst/>
              <a:defRPr/>
            </a:pPr>
            <a:endParaRPr kumimoji="1" lang="en-US" altLang="ko-KR" sz="900" b="1" i="0" strike="noStrike" kern="0" cap="none" spc="0" normalizeH="0" baseline="0" noProof="0" dirty="0" smtClean="0">
              <a:ln>
                <a:noFill/>
              </a:ln>
              <a:effectLst/>
              <a:uLnTx/>
              <a:uFillTx/>
            </a:endParaRPr>
          </a:p>
          <a:p>
            <a:pPr marL="0" marR="0" lvl="0" indent="0" defTabSz="914400" eaLnBrk="1" fontAlgn="base" latinLnBrk="0" hangingPunct="1">
              <a:lnSpc>
                <a:spcPct val="100000"/>
              </a:lnSpc>
              <a:spcBef>
                <a:spcPct val="0"/>
              </a:spcBef>
              <a:spcAft>
                <a:spcPct val="0"/>
              </a:spcAft>
              <a:buClrTx/>
              <a:buSzTx/>
              <a:buFontTx/>
              <a:buNone/>
              <a:tabLst/>
              <a:defRPr/>
            </a:pPr>
            <a:r>
              <a:rPr kumimoji="1" lang="ko-KR" altLang="ko-KR" sz="1600" b="1" i="0" strike="noStrike" kern="0" cap="none" spc="0" normalizeH="0" baseline="0" noProof="0" dirty="0" smtClean="0">
                <a:ln>
                  <a:noFill/>
                </a:ln>
                <a:effectLst/>
                <a:uLnTx/>
                <a:uFillTx/>
              </a:rPr>
              <a:t>사월은 가장 잔인한 달</a:t>
            </a:r>
            <a:br>
              <a:rPr kumimoji="1" lang="ko-KR" altLang="ko-KR" sz="1600" b="1" i="0" strike="noStrike" kern="0" cap="none" spc="0" normalizeH="0" baseline="0" noProof="0" dirty="0" smtClean="0">
                <a:ln>
                  <a:noFill/>
                </a:ln>
                <a:effectLst/>
                <a:uLnTx/>
                <a:uFillTx/>
              </a:rPr>
            </a:br>
            <a:r>
              <a:rPr kumimoji="1" lang="ko-KR" altLang="ko-KR" sz="1600" b="1" i="0" strike="noStrike" kern="0" cap="none" spc="0" normalizeH="0" baseline="0" noProof="0" dirty="0" smtClean="0">
                <a:ln>
                  <a:noFill/>
                </a:ln>
                <a:effectLst/>
                <a:uLnTx/>
                <a:uFillTx/>
              </a:rPr>
              <a:t>죽은 땅에서 라일락을 키워 내고</a:t>
            </a:r>
            <a:br>
              <a:rPr kumimoji="1" lang="ko-KR" altLang="ko-KR" sz="1600" b="1" i="0" strike="noStrike" kern="0" cap="none" spc="0" normalizeH="0" baseline="0" noProof="0" dirty="0" smtClean="0">
                <a:ln>
                  <a:noFill/>
                </a:ln>
                <a:effectLst/>
                <a:uLnTx/>
                <a:uFillTx/>
              </a:rPr>
            </a:br>
            <a:r>
              <a:rPr kumimoji="1" lang="ko-KR" altLang="ko-KR" sz="1600" b="1" i="0" strike="noStrike" kern="0" cap="none" spc="0" normalizeH="0" baseline="0" noProof="0" dirty="0" smtClean="0">
                <a:ln>
                  <a:noFill/>
                </a:ln>
                <a:effectLst/>
                <a:uLnTx/>
                <a:uFillTx/>
              </a:rPr>
              <a:t>추억과 욕정을 뒤섞고</a:t>
            </a:r>
            <a:br>
              <a:rPr kumimoji="1" lang="ko-KR" altLang="ko-KR" sz="1600" b="1" i="0" strike="noStrike" kern="0" cap="none" spc="0" normalizeH="0" baseline="0" noProof="0" dirty="0" smtClean="0">
                <a:ln>
                  <a:noFill/>
                </a:ln>
                <a:effectLst/>
                <a:uLnTx/>
                <a:uFillTx/>
              </a:rPr>
            </a:br>
            <a:r>
              <a:rPr kumimoji="1" lang="ko-KR" altLang="ko-KR" sz="1600" b="1" i="0" strike="noStrike" kern="0" cap="none" spc="0" normalizeH="0" baseline="0" noProof="0" dirty="0" smtClean="0">
                <a:ln>
                  <a:noFill/>
                </a:ln>
                <a:effectLst/>
                <a:uLnTx/>
                <a:uFillTx/>
              </a:rPr>
              <a:t>잠든 뿌리를 봄비로 깨웁니다.</a:t>
            </a:r>
            <a:br>
              <a:rPr kumimoji="1" lang="ko-KR" altLang="ko-KR" sz="1600" b="1" i="0" strike="noStrike" kern="0" cap="none" spc="0" normalizeH="0" baseline="0" noProof="0" dirty="0" smtClean="0">
                <a:ln>
                  <a:noFill/>
                </a:ln>
                <a:effectLst/>
                <a:uLnTx/>
                <a:uFillTx/>
              </a:rPr>
            </a:br>
            <a:r>
              <a:rPr kumimoji="1" lang="ko-KR" altLang="ko-KR" sz="1600" b="1" i="0" strike="noStrike" kern="0" cap="none" spc="0" normalizeH="0" baseline="0" noProof="0" dirty="0" smtClean="0">
                <a:ln>
                  <a:noFill/>
                </a:ln>
                <a:effectLst/>
                <a:uLnTx/>
                <a:uFillTx/>
              </a:rPr>
              <a:t>겨울은 오히려 따뜻했지요.</a:t>
            </a:r>
            <a:br>
              <a:rPr kumimoji="1" lang="ko-KR" altLang="ko-KR" sz="1600" b="1" i="0" strike="noStrike" kern="0" cap="none" spc="0" normalizeH="0" baseline="0" noProof="0" dirty="0" smtClean="0">
                <a:ln>
                  <a:noFill/>
                </a:ln>
                <a:effectLst/>
                <a:uLnTx/>
                <a:uFillTx/>
              </a:rPr>
            </a:br>
            <a:r>
              <a:rPr kumimoji="1" lang="ko-KR" altLang="ko-KR" sz="1600" b="1" i="0" strike="noStrike" kern="0" cap="none" spc="0" normalizeH="0" baseline="0" noProof="0" dirty="0" smtClean="0">
                <a:ln>
                  <a:noFill/>
                </a:ln>
                <a:effectLst/>
                <a:uLnTx/>
                <a:uFillTx/>
              </a:rPr>
              <a:t>망각의 눈으로 대지를 덮고</a:t>
            </a:r>
            <a:br>
              <a:rPr kumimoji="1" lang="ko-KR" altLang="ko-KR" sz="1600" b="1" i="0" strike="noStrike" kern="0" cap="none" spc="0" normalizeH="0" baseline="0" noProof="0" dirty="0" smtClean="0">
                <a:ln>
                  <a:noFill/>
                </a:ln>
                <a:effectLst/>
                <a:uLnTx/>
                <a:uFillTx/>
              </a:rPr>
            </a:br>
            <a:r>
              <a:rPr kumimoji="1" lang="ko-KR" altLang="ko-KR" sz="1600" b="1" i="0" strike="noStrike" kern="0" cap="none" spc="0" normalizeH="0" baseline="0" noProof="0" dirty="0" smtClean="0">
                <a:ln>
                  <a:noFill/>
                </a:ln>
                <a:effectLst/>
                <a:uLnTx/>
                <a:uFillTx/>
              </a:rPr>
              <a:t>마른 뿌리로 약간의 목숨을 남겨 주었습니다</a:t>
            </a:r>
            <a:r>
              <a:rPr kumimoji="1" lang="en-US" altLang="ko-KR" sz="1600" b="1" i="0" strike="noStrike" kern="0" cap="none" spc="0" normalizeH="0" baseline="0" noProof="0" dirty="0" smtClean="0">
                <a:ln>
                  <a:noFill/>
                </a:ln>
                <a:effectLst/>
                <a:uLnTx/>
                <a:uFillTx/>
              </a:rPr>
              <a:t>.</a:t>
            </a:r>
          </a:p>
          <a:p>
            <a:pPr marL="0" marR="0" lvl="0" indent="0" defTabSz="914400" eaLnBrk="1" fontAlgn="base" latinLnBrk="0" hangingPunct="1">
              <a:lnSpc>
                <a:spcPct val="100000"/>
              </a:lnSpc>
              <a:spcBef>
                <a:spcPct val="0"/>
              </a:spcBef>
              <a:spcAft>
                <a:spcPct val="0"/>
              </a:spcAft>
              <a:buClrTx/>
              <a:buSzTx/>
              <a:buFontTx/>
              <a:buNone/>
              <a:tabLst/>
              <a:defRPr/>
            </a:pPr>
            <a:r>
              <a:rPr kumimoji="1" lang="ko-KR" altLang="ko-KR" sz="1600" b="1" i="0" strike="noStrike" kern="0" cap="none" spc="0" normalizeH="0" baseline="0" noProof="0" dirty="0" smtClean="0">
                <a:ln>
                  <a:noFill/>
                </a:ln>
                <a:effectLst/>
                <a:uLnTx/>
                <a:uFillTx/>
              </a:rPr>
              <a:t>여름은 우릴 놀라게 했어요,</a:t>
            </a:r>
            <a:r>
              <a:rPr kumimoji="1" lang="en-US" altLang="ko-KR" sz="1600" b="1" i="0" strike="noStrike" kern="0" cap="none" spc="0" normalizeH="0" baseline="0" noProof="0" dirty="0" smtClean="0">
                <a:ln>
                  <a:noFill/>
                </a:ln>
                <a:effectLst/>
                <a:uLnTx/>
                <a:uFillTx/>
              </a:rPr>
              <a:t> </a:t>
            </a:r>
            <a:r>
              <a:rPr kumimoji="1" lang="ko-KR" altLang="en-US" sz="1600" b="1" i="0" strike="noStrike" kern="0" cap="none" spc="0" normalizeH="0" baseline="0" noProof="0" dirty="0" err="1" smtClean="0">
                <a:ln>
                  <a:noFill/>
                </a:ln>
                <a:effectLst/>
                <a:uLnTx/>
                <a:uFillTx/>
              </a:rPr>
              <a:t>슈타른버그</a:t>
            </a:r>
            <a:r>
              <a:rPr kumimoji="1" lang="ko-KR" altLang="en-US" sz="1600" b="1" i="0" strike="noStrike" kern="0" cap="none" spc="0" normalizeH="0" baseline="0" noProof="0" dirty="0" smtClean="0">
                <a:ln>
                  <a:noFill/>
                </a:ln>
                <a:effectLst/>
                <a:uLnTx/>
                <a:uFillTx/>
              </a:rPr>
              <a:t> 호</a:t>
            </a:r>
            <a:r>
              <a:rPr kumimoji="1" lang="ko-KR" altLang="ko-KR" sz="1600" b="1" i="0" strike="noStrike" kern="0" cap="none" spc="0" normalizeH="0" baseline="0" noProof="0" dirty="0" smtClean="0">
                <a:ln>
                  <a:noFill/>
                </a:ln>
                <a:effectLst/>
                <a:uLnTx/>
                <a:uFillTx/>
              </a:rPr>
              <a:t> 너머로 와서</a:t>
            </a:r>
            <a:br>
              <a:rPr kumimoji="1" lang="ko-KR" altLang="ko-KR" sz="1600" b="1" i="0" strike="noStrike" kern="0" cap="none" spc="0" normalizeH="0" baseline="0" noProof="0" dirty="0" smtClean="0">
                <a:ln>
                  <a:noFill/>
                </a:ln>
                <a:effectLst/>
                <a:uLnTx/>
                <a:uFillTx/>
              </a:rPr>
            </a:br>
            <a:r>
              <a:rPr kumimoji="1" lang="ko-KR" altLang="ko-KR" sz="1600" b="1" i="0" strike="noStrike" kern="0" cap="none" spc="0" normalizeH="0" baseline="0" noProof="0" dirty="0" smtClean="0">
                <a:ln>
                  <a:noFill/>
                </a:ln>
                <a:effectLst/>
                <a:uLnTx/>
                <a:uFillTx/>
              </a:rPr>
              <a:t>소나기를 뿌리고는, 우리는 </a:t>
            </a:r>
            <a:r>
              <a:rPr kumimoji="1" lang="ko-KR" altLang="ko-KR" sz="1600" b="1" i="0" strike="noStrike" kern="0" cap="none" spc="0" normalizeH="0" baseline="0" noProof="0" dirty="0" err="1" smtClean="0">
                <a:ln>
                  <a:noFill/>
                </a:ln>
                <a:effectLst/>
                <a:uLnTx/>
                <a:uFillTx/>
              </a:rPr>
              <a:t>주랑에</a:t>
            </a:r>
            <a:r>
              <a:rPr kumimoji="1" lang="ko-KR" altLang="ko-KR" sz="1600" b="1" i="0" strike="noStrike" kern="0" cap="none" spc="0" normalizeH="0" baseline="0" noProof="0" dirty="0" smtClean="0">
                <a:ln>
                  <a:noFill/>
                </a:ln>
                <a:effectLst/>
                <a:uLnTx/>
                <a:uFillTx/>
              </a:rPr>
              <a:t> 머물렀다가</a:t>
            </a:r>
            <a:br>
              <a:rPr kumimoji="1" lang="ko-KR" altLang="ko-KR" sz="1600" b="1" i="0" strike="noStrike" kern="0" cap="none" spc="0" normalizeH="0" baseline="0" noProof="0" dirty="0" smtClean="0">
                <a:ln>
                  <a:noFill/>
                </a:ln>
                <a:effectLst/>
                <a:uLnTx/>
                <a:uFillTx/>
              </a:rPr>
            </a:br>
            <a:r>
              <a:rPr kumimoji="1" lang="ko-KR" altLang="ko-KR" sz="1600" b="1" i="0" strike="noStrike" kern="0" cap="none" spc="0" normalizeH="0" baseline="0" noProof="0" dirty="0" smtClean="0">
                <a:ln>
                  <a:noFill/>
                </a:ln>
                <a:effectLst/>
                <a:uLnTx/>
                <a:uFillTx/>
              </a:rPr>
              <a:t>햇빛이 나자 </a:t>
            </a:r>
            <a:r>
              <a:rPr kumimoji="1" lang="ko-KR" altLang="ko-KR" sz="1600" b="1" i="0" strike="noStrike" kern="0" cap="none" spc="0" normalizeH="0" baseline="0" noProof="0" dirty="0" err="1" smtClean="0">
                <a:ln>
                  <a:noFill/>
                </a:ln>
                <a:effectLst/>
                <a:uLnTx/>
                <a:uFillTx/>
              </a:rPr>
              <a:t>호프가르텐</a:t>
            </a:r>
            <a:r>
              <a:rPr kumimoji="1" lang="ko-KR" altLang="ko-KR" sz="1600" b="1" i="0" strike="noStrike" kern="0" cap="none" spc="0" normalizeH="0" baseline="0" noProof="0" dirty="0" smtClean="0">
                <a:ln>
                  <a:noFill/>
                </a:ln>
                <a:effectLst/>
                <a:uLnTx/>
                <a:uFillTx/>
              </a:rPr>
              <a:t> 공원에 가서</a:t>
            </a:r>
            <a:br>
              <a:rPr kumimoji="1" lang="ko-KR" altLang="ko-KR" sz="1600" b="1" i="0" strike="noStrike" kern="0" cap="none" spc="0" normalizeH="0" baseline="0" noProof="0" dirty="0" smtClean="0">
                <a:ln>
                  <a:noFill/>
                </a:ln>
                <a:effectLst/>
                <a:uLnTx/>
                <a:uFillTx/>
              </a:rPr>
            </a:br>
            <a:r>
              <a:rPr kumimoji="1" lang="ko-KR" altLang="ko-KR" sz="1600" b="1" i="0" strike="noStrike" kern="0" cap="none" spc="0" normalizeH="0" baseline="0" noProof="0" dirty="0" smtClean="0">
                <a:ln>
                  <a:noFill/>
                </a:ln>
                <a:effectLst/>
                <a:uLnTx/>
                <a:uFillTx/>
              </a:rPr>
              <a:t>커피를 마시며 한 시간 동안 얘기했어요.</a:t>
            </a:r>
            <a:br>
              <a:rPr kumimoji="1" lang="ko-KR" altLang="ko-KR" sz="1600" b="1" i="0" strike="noStrike" kern="0" cap="none" spc="0" normalizeH="0" baseline="0" noProof="0" dirty="0" smtClean="0">
                <a:ln>
                  <a:noFill/>
                </a:ln>
                <a:effectLst/>
                <a:uLnTx/>
                <a:uFillTx/>
              </a:rPr>
            </a:br>
            <a:r>
              <a:rPr kumimoji="1" lang="ko-KR" altLang="ko-KR" sz="1600" b="1" i="0" strike="noStrike" kern="0" cap="none" spc="0" normalizeH="0" baseline="0" noProof="0" dirty="0" smtClean="0">
                <a:ln>
                  <a:noFill/>
                </a:ln>
                <a:effectLst/>
                <a:uLnTx/>
                <a:uFillTx/>
              </a:rPr>
              <a:t>저는 러시아인이 아닙니다. 출생은 리투아니아지만 진짜 독일인입니다.</a:t>
            </a:r>
          </a:p>
        </p:txBody>
      </p:sp>
      <p:grpSp>
        <p:nvGrpSpPr>
          <p:cNvPr id="23" name="그룹 22"/>
          <p:cNvGrpSpPr/>
          <p:nvPr/>
        </p:nvGrpSpPr>
        <p:grpSpPr>
          <a:xfrm>
            <a:off x="6453699" y="980728"/>
            <a:ext cx="2765501" cy="5369164"/>
            <a:chOff x="6453699" y="868148"/>
            <a:chExt cx="2765501" cy="5369164"/>
          </a:xfrm>
        </p:grpSpPr>
        <p:pic>
          <p:nvPicPr>
            <p:cNvPr id="24" name="Picture 2" descr="http://upload.wikimedia.org/wikipedia/commons/thumb/4/4e/SibylCumae.jpg/220px-SibylCumae.jpg">
              <a:hlinkClick r:id="rId2"/>
            </p:cNvPr>
            <p:cNvPicPr>
              <a:picLocks noChangeAspect="1" noChangeArrowheads="1"/>
            </p:cNvPicPr>
            <p:nvPr/>
          </p:nvPicPr>
          <p:blipFill>
            <a:blip r:embed="rId3" cstate="print"/>
            <a:srcRect/>
            <a:stretch>
              <a:fillRect/>
            </a:stretch>
          </p:blipFill>
          <p:spPr bwMode="auto">
            <a:xfrm>
              <a:off x="6701142" y="868148"/>
              <a:ext cx="2239516" cy="4937116"/>
            </a:xfrm>
            <a:prstGeom prst="rect">
              <a:avLst/>
            </a:prstGeom>
            <a:noFill/>
          </p:spPr>
        </p:pic>
        <p:sp>
          <p:nvSpPr>
            <p:cNvPr id="25" name="직사각형 24"/>
            <p:cNvSpPr/>
            <p:nvPr/>
          </p:nvSpPr>
          <p:spPr>
            <a:xfrm>
              <a:off x="6453699" y="5775647"/>
              <a:ext cx="2765501" cy="461665"/>
            </a:xfrm>
            <a:prstGeom prst="rect">
              <a:avLst/>
            </a:prstGeom>
          </p:spPr>
          <p:txBody>
            <a:bodyPr wrap="none">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1" lang="en-US" altLang="ko-KR" sz="1200" b="1" i="0" u="none" strike="noStrike" kern="0" cap="none" spc="0" normalizeH="0" baseline="0" noProof="0" dirty="0" smtClean="0">
                  <a:ln>
                    <a:noFill/>
                  </a:ln>
                  <a:effectLst/>
                  <a:uLnTx/>
                  <a:uFillTx/>
                </a:rPr>
                <a:t>Andrea dal Castagno </a:t>
              </a:r>
              <a:r>
                <a:rPr kumimoji="1" lang="en-US" altLang="ko-KR" sz="1200" b="1" i="0" u="none" strike="noStrike" kern="0" cap="none" spc="0" normalizeH="0" baseline="0" noProof="0" dirty="0" smtClean="0">
                  <a:ln>
                    <a:noFill/>
                  </a:ln>
                  <a:effectLst/>
                  <a:uLnTx/>
                  <a:uFillTx/>
                  <a:cs typeface="Arial Unicode MS" pitchFamily="50" charset="-127"/>
                </a:rPr>
                <a:t>(1420–1457)</a:t>
              </a:r>
            </a:p>
            <a:p>
              <a:pPr marL="0" marR="0" lvl="0" indent="0" algn="ctr" defTabSz="914400" eaLnBrk="1" fontAlgn="base" latinLnBrk="0" hangingPunct="1">
                <a:lnSpc>
                  <a:spcPct val="100000"/>
                </a:lnSpc>
                <a:spcBef>
                  <a:spcPct val="0"/>
                </a:spcBef>
                <a:spcAft>
                  <a:spcPct val="0"/>
                </a:spcAft>
                <a:buClrTx/>
                <a:buSzTx/>
                <a:buFontTx/>
                <a:buNone/>
                <a:tabLst/>
                <a:defRPr/>
              </a:pPr>
              <a:r>
                <a:rPr kumimoji="1" lang="ko-KR" altLang="en-US" sz="1200" b="1" kern="0" dirty="0" err="1" smtClean="0">
                  <a:cs typeface="Arial Unicode MS" pitchFamily="50" charset="-127"/>
                </a:rPr>
                <a:t>안드레아</a:t>
              </a:r>
              <a:r>
                <a:rPr kumimoji="1" lang="ko-KR" altLang="en-US" sz="1200" b="1" kern="0" dirty="0" smtClean="0">
                  <a:cs typeface="Arial Unicode MS" pitchFamily="50" charset="-127"/>
                </a:rPr>
                <a:t> 델 </a:t>
              </a:r>
              <a:r>
                <a:rPr kumimoji="1" lang="ko-KR" altLang="en-US" sz="1200" b="1" kern="0" dirty="0" err="1" smtClean="0">
                  <a:cs typeface="Arial Unicode MS" pitchFamily="50" charset="-127"/>
                </a:rPr>
                <a:t>카스타뇨</a:t>
              </a:r>
              <a:endParaRPr kumimoji="1" lang="ko-KR" altLang="en-US" sz="1200" b="1" i="0" u="none" strike="noStrike" kern="0" cap="none" spc="0" normalizeH="0" baseline="0" noProof="0" dirty="0" smtClean="0">
                <a:ln>
                  <a:noFill/>
                </a:ln>
                <a:effectLst/>
                <a:uLnTx/>
                <a:uFillTx/>
                <a:cs typeface="Arial Unicode MS" pitchFamily="50" charset="-127"/>
              </a:endParaRPr>
            </a:p>
          </p:txBody>
        </p:sp>
      </p:grpSp>
    </p:spTree>
    <p:extLst>
      <p:ext uri="{BB962C8B-B14F-4D97-AF65-F5344CB8AC3E}">
        <p14:creationId xmlns:p14="http://schemas.microsoft.com/office/powerpoint/2010/main" val="231161842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그룹 4"/>
          <p:cNvGrpSpPr/>
          <p:nvPr/>
        </p:nvGrpSpPr>
        <p:grpSpPr>
          <a:xfrm>
            <a:off x="-29058" y="-27384"/>
            <a:ext cx="9176878" cy="7056784"/>
            <a:chOff x="-29058" y="27384"/>
            <a:chExt cx="9176878" cy="6877050"/>
          </a:xfrm>
        </p:grpSpPr>
        <p:pic>
          <p:nvPicPr>
            <p:cNvPr id="9" name="Picture 2" descr="C:\Users\Public\Documents\wall.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5242"/>
            <a:stretch/>
          </p:blipFill>
          <p:spPr bwMode="auto">
            <a:xfrm>
              <a:off x="-29058" y="46434"/>
              <a:ext cx="645458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Public\Documents\wall.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5242"/>
            <a:stretch/>
          </p:blipFill>
          <p:spPr bwMode="auto">
            <a:xfrm>
              <a:off x="637692" y="27384"/>
              <a:ext cx="645458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Public\Documents\wall.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5242"/>
            <a:stretch/>
          </p:blipFill>
          <p:spPr bwMode="auto">
            <a:xfrm>
              <a:off x="1645804" y="27384"/>
              <a:ext cx="645458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C:\Users\Public\Documents\wall.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5242"/>
            <a:stretch/>
          </p:blipFill>
          <p:spPr bwMode="auto">
            <a:xfrm>
              <a:off x="2693232" y="27384"/>
              <a:ext cx="6454588" cy="6858000"/>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TextBox 5"/>
          <p:cNvSpPr txBox="1"/>
          <p:nvPr/>
        </p:nvSpPr>
        <p:spPr>
          <a:xfrm>
            <a:off x="683568" y="980728"/>
            <a:ext cx="748923" cy="769441"/>
          </a:xfrm>
          <a:prstGeom prst="rect">
            <a:avLst/>
          </a:prstGeom>
          <a:noFill/>
        </p:spPr>
        <p:txBody>
          <a:bodyPr wrap="none" rtlCol="0">
            <a:spAutoFit/>
          </a:bodyPr>
          <a:lstStyle/>
          <a:p>
            <a:pPr fontAlgn="base">
              <a:spcBef>
                <a:spcPct val="0"/>
              </a:spcBef>
              <a:spcAft>
                <a:spcPct val="0"/>
              </a:spcAft>
            </a:pPr>
            <a:r>
              <a:rPr kumimoji="1" lang="ko-KR" altLang="en-US" sz="4400" b="1" dirty="0" smtClean="0">
                <a:solidFill>
                  <a:prstClr val="white"/>
                </a:solidFill>
                <a:latin typeface="HY헤드라인M" pitchFamily="18" charset="-127"/>
                <a:ea typeface="태 나무" panose="02030603000101010101" pitchFamily="18" charset="-127"/>
              </a:rPr>
              <a:t>암</a:t>
            </a:r>
            <a:endParaRPr kumimoji="1" lang="ko-KR" altLang="en-US" sz="4400" b="1" dirty="0">
              <a:solidFill>
                <a:prstClr val="white"/>
              </a:solidFill>
              <a:latin typeface="HY헤드라인M" pitchFamily="18" charset="-127"/>
              <a:ea typeface="태 나무" panose="02030603000101010101" pitchFamily="18" charset="-127"/>
            </a:endParaRPr>
          </a:p>
        </p:txBody>
      </p:sp>
      <p:sp>
        <p:nvSpPr>
          <p:cNvPr id="12" name="TextBox 11"/>
          <p:cNvSpPr txBox="1"/>
          <p:nvPr/>
        </p:nvSpPr>
        <p:spPr>
          <a:xfrm>
            <a:off x="1518821" y="957468"/>
            <a:ext cx="1313180" cy="769441"/>
          </a:xfrm>
          <a:prstGeom prst="rect">
            <a:avLst/>
          </a:prstGeom>
          <a:noFill/>
        </p:spPr>
        <p:txBody>
          <a:bodyPr wrap="none" rtlCol="0">
            <a:spAutoFit/>
          </a:bodyPr>
          <a:lstStyle/>
          <a:p>
            <a:pPr fontAlgn="base">
              <a:spcBef>
                <a:spcPct val="0"/>
              </a:spcBef>
              <a:spcAft>
                <a:spcPct val="0"/>
              </a:spcAft>
            </a:pPr>
            <a:r>
              <a:rPr kumimoji="1" lang="ko-KR" altLang="en-US" sz="4400" b="1" dirty="0" smtClean="0">
                <a:solidFill>
                  <a:prstClr val="white"/>
                </a:solidFill>
                <a:latin typeface="HY헤드라인M" pitchFamily="18" charset="-127"/>
                <a:ea typeface="태 나무" panose="02030603000101010101" pitchFamily="18" charset="-127"/>
              </a:rPr>
              <a:t>걱정</a:t>
            </a:r>
            <a:endParaRPr kumimoji="1" lang="ko-KR" altLang="en-US" sz="4400" b="1" dirty="0">
              <a:solidFill>
                <a:prstClr val="white"/>
              </a:solidFill>
              <a:latin typeface="HY헤드라인M" pitchFamily="18" charset="-127"/>
              <a:ea typeface="태 나무" panose="02030603000101010101" pitchFamily="18" charset="-127"/>
            </a:endParaRPr>
          </a:p>
        </p:txBody>
      </p:sp>
      <p:sp>
        <p:nvSpPr>
          <p:cNvPr id="13" name="TextBox 12"/>
          <p:cNvSpPr txBox="1"/>
          <p:nvPr/>
        </p:nvSpPr>
        <p:spPr>
          <a:xfrm>
            <a:off x="2894925" y="957468"/>
            <a:ext cx="1313180" cy="769441"/>
          </a:xfrm>
          <a:prstGeom prst="rect">
            <a:avLst/>
          </a:prstGeom>
          <a:noFill/>
        </p:spPr>
        <p:txBody>
          <a:bodyPr wrap="none" rtlCol="0">
            <a:spAutoFit/>
          </a:bodyPr>
          <a:lstStyle/>
          <a:p>
            <a:pPr fontAlgn="base">
              <a:spcBef>
                <a:spcPct val="0"/>
              </a:spcBef>
              <a:spcAft>
                <a:spcPct val="0"/>
              </a:spcAft>
            </a:pPr>
            <a:r>
              <a:rPr kumimoji="1" lang="ko-KR" altLang="en-US" sz="4400" b="1" dirty="0" smtClean="0">
                <a:solidFill>
                  <a:prstClr val="white"/>
                </a:solidFill>
                <a:latin typeface="HY헤드라인M" pitchFamily="18" charset="-127"/>
                <a:ea typeface="태 나무" panose="02030603000101010101" pitchFamily="18" charset="-127"/>
              </a:rPr>
              <a:t>없는</a:t>
            </a:r>
            <a:endParaRPr kumimoji="1" lang="ko-KR" altLang="en-US" sz="4400" b="1" dirty="0">
              <a:solidFill>
                <a:prstClr val="white"/>
              </a:solidFill>
              <a:latin typeface="HY헤드라인M" pitchFamily="18" charset="-127"/>
              <a:ea typeface="태 나무" panose="02030603000101010101" pitchFamily="18" charset="-127"/>
            </a:endParaRPr>
          </a:p>
        </p:txBody>
      </p:sp>
      <p:sp>
        <p:nvSpPr>
          <p:cNvPr id="14" name="TextBox 13"/>
          <p:cNvSpPr txBox="1"/>
          <p:nvPr/>
        </p:nvSpPr>
        <p:spPr>
          <a:xfrm>
            <a:off x="775900" y="1879308"/>
            <a:ext cx="5145574" cy="923330"/>
          </a:xfrm>
          <a:prstGeom prst="rect">
            <a:avLst/>
          </a:prstGeom>
          <a:noFill/>
        </p:spPr>
        <p:txBody>
          <a:bodyPr wrap="square" rtlCol="0">
            <a:spAutoFit/>
          </a:bodyPr>
          <a:lstStyle/>
          <a:p>
            <a:pPr fontAlgn="base">
              <a:spcBef>
                <a:spcPct val="0"/>
              </a:spcBef>
              <a:spcAft>
                <a:spcPct val="0"/>
              </a:spcAft>
            </a:pPr>
            <a:r>
              <a:rPr kumimoji="1" lang="ko-KR" altLang="en-US" sz="5400" b="1" dirty="0" smtClean="0">
                <a:solidFill>
                  <a:prstClr val="white"/>
                </a:solidFill>
                <a:latin typeface="HY헤드라인M" pitchFamily="18" charset="-127"/>
                <a:ea typeface="태 나무" panose="02030603000101010101" pitchFamily="18" charset="-127"/>
              </a:rPr>
              <a:t>행복한 세상</a:t>
            </a:r>
            <a:endParaRPr kumimoji="1" lang="ko-KR" altLang="en-US" sz="5400" b="1" dirty="0">
              <a:solidFill>
                <a:prstClr val="white"/>
              </a:solidFill>
              <a:latin typeface="HY헤드라인M" pitchFamily="18" charset="-127"/>
              <a:ea typeface="태 나무" panose="02030603000101010101" pitchFamily="18" charset="-127"/>
            </a:endParaRPr>
          </a:p>
        </p:txBody>
      </p:sp>
      <p:sp>
        <p:nvSpPr>
          <p:cNvPr id="2" name="자유형 1"/>
          <p:cNvSpPr/>
          <p:nvPr/>
        </p:nvSpPr>
        <p:spPr>
          <a:xfrm>
            <a:off x="1490870" y="1172816"/>
            <a:ext cx="1331843" cy="233107"/>
          </a:xfrm>
          <a:custGeom>
            <a:avLst/>
            <a:gdLst>
              <a:gd name="connsiteX0" fmla="*/ 0 w 1517808"/>
              <a:gd name="connsiteY0" fmla="*/ 274583 h 348664"/>
              <a:gd name="connsiteX1" fmla="*/ 715617 w 1517808"/>
              <a:gd name="connsiteY1" fmla="*/ 334218 h 348664"/>
              <a:gd name="connsiteX2" fmla="*/ 1441173 w 1517808"/>
              <a:gd name="connsiteY2" fmla="*/ 36044 h 348664"/>
              <a:gd name="connsiteX3" fmla="*/ 1461052 w 1517808"/>
              <a:gd name="connsiteY3" fmla="*/ 16166 h 348664"/>
            </a:gdLst>
            <a:ahLst/>
            <a:cxnLst>
              <a:cxn ang="0">
                <a:pos x="connsiteX0" y="connsiteY0"/>
              </a:cxn>
              <a:cxn ang="0">
                <a:pos x="connsiteX1" y="connsiteY1"/>
              </a:cxn>
              <a:cxn ang="0">
                <a:pos x="connsiteX2" y="connsiteY2"/>
              </a:cxn>
              <a:cxn ang="0">
                <a:pos x="connsiteX3" y="connsiteY3"/>
              </a:cxn>
            </a:cxnLst>
            <a:rect l="l" t="t" r="r" b="b"/>
            <a:pathLst>
              <a:path w="1517808" h="348664">
                <a:moveTo>
                  <a:pt x="0" y="274583"/>
                </a:moveTo>
                <a:cubicBezTo>
                  <a:pt x="237711" y="324278"/>
                  <a:pt x="475422" y="373974"/>
                  <a:pt x="715617" y="334218"/>
                </a:cubicBezTo>
                <a:cubicBezTo>
                  <a:pt x="955812" y="294462"/>
                  <a:pt x="1316934" y="89053"/>
                  <a:pt x="1441173" y="36044"/>
                </a:cubicBezTo>
                <a:cubicBezTo>
                  <a:pt x="1565412" y="-16965"/>
                  <a:pt x="1513232" y="-400"/>
                  <a:pt x="1461052" y="16166"/>
                </a:cubicBezTo>
              </a:path>
            </a:pathLst>
          </a:custGeom>
          <a:noFill/>
          <a:ln>
            <a:solidFill>
              <a:srgbClr val="FF505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ko-KR" altLang="en-US" b="1">
              <a:solidFill>
                <a:prstClr val="white"/>
              </a:solidFill>
            </a:endParaRPr>
          </a:p>
        </p:txBody>
      </p:sp>
    </p:spTree>
    <p:extLst>
      <p:ext uri="{BB962C8B-B14F-4D97-AF65-F5344CB8AC3E}">
        <p14:creationId xmlns:p14="http://schemas.microsoft.com/office/powerpoint/2010/main" val="2415448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t="148"/>
          <a:stretch>
            <a:fillRect/>
          </a:stretch>
        </p:blipFill>
        <p:spPr bwMode="auto">
          <a:xfrm>
            <a:off x="4572000" y="1412776"/>
            <a:ext cx="4217389" cy="3158371"/>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cstate="print"/>
          <a:srcRect/>
          <a:stretch>
            <a:fillRect/>
          </a:stretch>
        </p:blipFill>
        <p:spPr bwMode="auto">
          <a:xfrm>
            <a:off x="251520" y="1422483"/>
            <a:ext cx="4185248" cy="3138958"/>
          </a:xfrm>
          <a:prstGeom prst="rect">
            <a:avLst/>
          </a:prstGeom>
          <a:noFill/>
          <a:ln w="9525">
            <a:noFill/>
            <a:miter lim="800000"/>
            <a:headEnd/>
            <a:tailEnd/>
          </a:ln>
          <a:effectLst/>
        </p:spPr>
      </p:pic>
      <p:pic>
        <p:nvPicPr>
          <p:cNvPr id="64514" name="Picture 2" descr="http://www.underconsideration.com/brandnew/archives/md_anderson_logo_detail.gif"/>
          <p:cNvPicPr>
            <a:picLocks noChangeAspect="1" noChangeArrowheads="1"/>
          </p:cNvPicPr>
          <p:nvPr/>
        </p:nvPicPr>
        <p:blipFill rotWithShape="1">
          <a:blip r:embed="rId4" cstate="print"/>
          <a:srcRect b="46740"/>
          <a:stretch/>
        </p:blipFill>
        <p:spPr bwMode="auto">
          <a:xfrm>
            <a:off x="1547664" y="5241699"/>
            <a:ext cx="2664296" cy="1457793"/>
          </a:xfrm>
          <a:prstGeom prst="rect">
            <a:avLst/>
          </a:prstGeom>
          <a:noFill/>
        </p:spPr>
      </p:pic>
      <p:sp>
        <p:nvSpPr>
          <p:cNvPr id="6" name="TextBox 5"/>
          <p:cNvSpPr txBox="1"/>
          <p:nvPr/>
        </p:nvSpPr>
        <p:spPr>
          <a:xfrm>
            <a:off x="251519" y="4581128"/>
            <a:ext cx="8537869" cy="584775"/>
          </a:xfrm>
          <a:prstGeom prst="rect">
            <a:avLst/>
          </a:prstGeom>
          <a:noFill/>
          <a:ln w="28575">
            <a:noFill/>
          </a:ln>
        </p:spPr>
        <p:txBody>
          <a:bodyPr wrap="square" rtlCol="0">
            <a:spAutoFit/>
          </a:bodyPr>
          <a:lstStyle/>
          <a:p>
            <a:pPr algn="ctr"/>
            <a:r>
              <a:rPr lang="en-US" altLang="ko-KR" sz="1600" dirty="0" smtClean="0">
                <a:solidFill>
                  <a:sysClr val="windowText" lastClr="000000"/>
                </a:solidFill>
                <a:latin typeface="맑은 고딕" pitchFamily="50" charset="-127"/>
                <a:ea typeface="맑은 고딕" pitchFamily="50" charset="-127"/>
              </a:rPr>
              <a:t>Dr. WK Hong’s 70</a:t>
            </a:r>
            <a:r>
              <a:rPr lang="en-US" altLang="ko-KR" sz="1600" baseline="30000" dirty="0" smtClean="0">
                <a:solidFill>
                  <a:sysClr val="windowText" lastClr="000000"/>
                </a:solidFill>
                <a:latin typeface="맑은 고딕" pitchFamily="50" charset="-127"/>
                <a:ea typeface="맑은 고딕" pitchFamily="50" charset="-127"/>
              </a:rPr>
              <a:t>th</a:t>
            </a:r>
            <a:r>
              <a:rPr lang="en-US" altLang="ko-KR" sz="1600" dirty="0" smtClean="0">
                <a:solidFill>
                  <a:sysClr val="windowText" lastClr="000000"/>
                </a:solidFill>
                <a:latin typeface="맑은 고딕" pitchFamily="50" charset="-127"/>
                <a:ea typeface="맑은 고딕" pitchFamily="50" charset="-127"/>
              </a:rPr>
              <a:t> Birthday</a:t>
            </a:r>
          </a:p>
          <a:p>
            <a:pPr algn="ctr"/>
            <a:r>
              <a:rPr lang="en-US" altLang="ko-KR" sz="1600" dirty="0" smtClean="0">
                <a:solidFill>
                  <a:sysClr val="windowText" lastClr="000000"/>
                </a:solidFill>
                <a:latin typeface="맑은 고딕" pitchFamily="50" charset="-127"/>
                <a:ea typeface="맑은 고딕" pitchFamily="50" charset="-127"/>
              </a:rPr>
              <a:t>St. Regis Hotel,  Houston, </a:t>
            </a:r>
            <a:r>
              <a:rPr lang="en-US" altLang="ko-KR" sz="1600" dirty="0" err="1" smtClean="0">
                <a:solidFill>
                  <a:sysClr val="windowText" lastClr="000000"/>
                </a:solidFill>
                <a:latin typeface="맑은 고딕" pitchFamily="50" charset="-127"/>
                <a:ea typeface="맑은 고딕" pitchFamily="50" charset="-127"/>
              </a:rPr>
              <a:t>Tx</a:t>
            </a:r>
            <a:endParaRPr lang="ko-KR" altLang="en-US" sz="1600" dirty="0" smtClean="0">
              <a:solidFill>
                <a:sysClr val="windowText" lastClr="000000"/>
              </a:solidFill>
              <a:latin typeface="맑은 고딕" pitchFamily="50" charset="-127"/>
              <a:ea typeface="맑은 고딕" pitchFamily="50" charset="-127"/>
            </a:endParaRPr>
          </a:p>
        </p:txBody>
      </p:sp>
      <p:sp>
        <p:nvSpPr>
          <p:cNvPr id="7" name="직사각형 6"/>
          <p:cNvSpPr/>
          <p:nvPr/>
        </p:nvSpPr>
        <p:spPr>
          <a:xfrm>
            <a:off x="0" y="116632"/>
            <a:ext cx="9144000" cy="1138773"/>
          </a:xfrm>
          <a:prstGeom prst="rect">
            <a:avLst/>
          </a:prstGeom>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eaLnBrk="0" hangingPunct="0">
              <a:defRPr/>
            </a:pPr>
            <a:r>
              <a:rPr kumimoji="0" lang="en-US" altLang="ko-KR" sz="4000" dirty="0" smtClean="0">
                <a:ln w="11430"/>
                <a:solidFill>
                  <a:schemeClr val="accent1">
                    <a:lumMod val="75000"/>
                  </a:schemeClr>
                </a:solidFill>
                <a:effectLst>
                  <a:outerShdw blurRad="50800" dist="39000" dir="5460000" algn="tl">
                    <a:srgbClr val="000000">
                      <a:alpha val="38000"/>
                    </a:srgbClr>
                  </a:outerShdw>
                </a:effectLst>
                <a:latin typeface="HY견고딕" panose="02030600000101010101" pitchFamily="18" charset="-127"/>
                <a:ea typeface="HY견고딕" panose="02030600000101010101" pitchFamily="18" charset="-127"/>
              </a:rPr>
              <a:t>MD Anderson in History</a:t>
            </a:r>
          </a:p>
          <a:p>
            <a:pPr algn="ctr" eaLnBrk="0" hangingPunct="0">
              <a:defRPr/>
            </a:pPr>
            <a:r>
              <a:rPr kumimoji="0" lang="en-US" altLang="ko-KR" sz="2800" dirty="0" smtClean="0">
                <a:ln w="11430"/>
                <a:effectLst>
                  <a:outerShdw blurRad="50800" dist="39000" dir="5460000" algn="tl">
                    <a:srgbClr val="000000">
                      <a:alpha val="38000"/>
                    </a:srgbClr>
                  </a:outerShdw>
                </a:effectLst>
                <a:latin typeface="DFKai-SB" panose="03000509000000000000" pitchFamily="65" charset="-120"/>
                <a:ea typeface="DFKai-SB" panose="03000509000000000000" pitchFamily="65" charset="-120"/>
              </a:rPr>
              <a:t>August 11, 2012</a:t>
            </a:r>
            <a:endParaRPr kumimoji="0" lang="en-US" altLang="ko-KR" sz="1100" dirty="0">
              <a:ln w="11430"/>
              <a:effectLst>
                <a:outerShdw blurRad="50800" dist="39000" dir="5460000" algn="tl">
                  <a:srgbClr val="000000">
                    <a:alpha val="38000"/>
                  </a:srgbClr>
                </a:outerShdw>
              </a:effectLst>
              <a:latin typeface="DFKai-SB" panose="03000509000000000000" pitchFamily="65" charset="-120"/>
              <a:ea typeface="DFKai-SB" panose="03000509000000000000" pitchFamily="65" charset="-120"/>
            </a:endParaRPr>
          </a:p>
        </p:txBody>
      </p:sp>
      <p:pic>
        <p:nvPicPr>
          <p:cNvPr id="9" name="Picture 2" descr="http://www.underconsideration.com/brandnew/archives/md_anderson_logo_detail.gif"/>
          <p:cNvPicPr>
            <a:picLocks noChangeAspect="1" noChangeArrowheads="1"/>
          </p:cNvPicPr>
          <p:nvPr/>
        </p:nvPicPr>
        <p:blipFill rotWithShape="1">
          <a:blip r:embed="rId4" cstate="print"/>
          <a:srcRect t="56393"/>
          <a:stretch/>
        </p:blipFill>
        <p:spPr bwMode="auto">
          <a:xfrm>
            <a:off x="4327403" y="5235042"/>
            <a:ext cx="3268933" cy="1464450"/>
          </a:xfrm>
          <a:prstGeom prst="rect">
            <a:avLst/>
          </a:prstGeom>
          <a:noFill/>
        </p:spPr>
      </p:pic>
    </p:spTree>
    <p:extLst>
      <p:ext uri="{BB962C8B-B14F-4D97-AF65-F5344CB8AC3E}">
        <p14:creationId xmlns:p14="http://schemas.microsoft.com/office/powerpoint/2010/main" val="37710670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187624" y="190381"/>
            <a:ext cx="7956376" cy="646331"/>
          </a:xfrm>
          <a:prstGeom prst="rect">
            <a:avLst/>
          </a:prstGeom>
          <a:noFill/>
        </p:spPr>
        <p:txBody>
          <a:bodyPr wrap="square" rtlCol="0">
            <a:spAutoFit/>
            <a:scene3d>
              <a:camera prst="orthographicFront"/>
              <a:lightRig rig="threePt" dir="t"/>
            </a:scene3d>
            <a:sp3d extrusionH="57150">
              <a:bevelT w="38100" h="38100"/>
            </a:sp3d>
          </a:bodyPr>
          <a:lstStyle/>
          <a:p>
            <a:r>
              <a:rPr lang="ko-KR" altLang="en-US" sz="3600" b="1" dirty="0" smtClean="0">
                <a:solidFill>
                  <a:srgbClr val="0070C0"/>
                </a:solidFill>
              </a:rPr>
              <a:t>나인홀드 </a:t>
            </a:r>
            <a:r>
              <a:rPr lang="ko-KR" altLang="en-US" sz="3600" b="1" dirty="0" err="1" smtClean="0">
                <a:solidFill>
                  <a:srgbClr val="0070C0"/>
                </a:solidFill>
              </a:rPr>
              <a:t>니버의</a:t>
            </a:r>
            <a:r>
              <a:rPr lang="ko-KR" altLang="en-US" sz="3600" b="1" dirty="0" smtClean="0">
                <a:solidFill>
                  <a:srgbClr val="0070C0"/>
                </a:solidFill>
              </a:rPr>
              <a:t> 기도문</a:t>
            </a:r>
            <a:endParaRPr lang="en-US" altLang="ko-KR" sz="3600" b="1" dirty="0" smtClean="0">
              <a:solidFill>
                <a:srgbClr val="0070C0"/>
              </a:solidFill>
            </a:endParaRPr>
          </a:p>
        </p:txBody>
      </p:sp>
      <p:sp>
        <p:nvSpPr>
          <p:cNvPr id="9" name="직사각형 8"/>
          <p:cNvSpPr/>
          <p:nvPr/>
        </p:nvSpPr>
        <p:spPr>
          <a:xfrm>
            <a:off x="323528" y="1692091"/>
            <a:ext cx="8568952" cy="4401205"/>
          </a:xfrm>
          <a:prstGeom prst="rect">
            <a:avLst/>
          </a:prstGeom>
          <a:noFill/>
        </p:spPr>
        <p:txBody>
          <a:bodyPr wrap="square">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1" lang="ko-KR" altLang="ko-KR" sz="2000" b="1" i="0" u="none" strike="noStrike" kern="0" cap="none" spc="0" normalizeH="0" baseline="0" noProof="0" dirty="0" smtClean="0">
                <a:ln>
                  <a:noFill/>
                </a:ln>
                <a:effectLst/>
                <a:uLnTx/>
                <a:uFillTx/>
                <a:latin typeface="+mn-ea"/>
                <a:cs typeface="Arial Unicode MS" pitchFamily="50" charset="-127"/>
              </a:rPr>
              <a:t>하나님</a:t>
            </a:r>
            <a:r>
              <a:rPr kumimoji="1" lang="en-US" altLang="ko-KR" sz="2000" b="1" i="0" u="none" strike="noStrike" kern="0" cap="none" spc="0" normalizeH="0" baseline="0" noProof="0" dirty="0" smtClean="0">
                <a:ln>
                  <a:noFill/>
                </a:ln>
                <a:effectLst/>
                <a:uLnTx/>
                <a:uFillTx/>
                <a:latin typeface="+mn-ea"/>
                <a:cs typeface="Arial Unicode MS" pitchFamily="50" charset="-127"/>
              </a:rPr>
              <a:t>, </a:t>
            </a:r>
            <a:br>
              <a:rPr kumimoji="1" lang="en-US" altLang="ko-KR" sz="2000" b="1" i="0" u="none" strike="noStrike" kern="0" cap="none" spc="0" normalizeH="0" baseline="0" noProof="0" dirty="0" smtClean="0">
                <a:ln>
                  <a:noFill/>
                </a:ln>
                <a:effectLst/>
                <a:uLnTx/>
                <a:uFillTx/>
                <a:latin typeface="+mn-ea"/>
                <a:cs typeface="Arial Unicode MS" pitchFamily="50" charset="-127"/>
              </a:rPr>
            </a:br>
            <a:r>
              <a:rPr kumimoji="1" lang="ko-KR" altLang="ko-KR" sz="2000" b="1" i="0" u="none" strike="noStrike" kern="0" cap="none" spc="0" normalizeH="0" baseline="0" noProof="0" dirty="0" smtClean="0">
                <a:ln>
                  <a:noFill/>
                </a:ln>
                <a:solidFill>
                  <a:srgbClr val="0070C0"/>
                </a:solidFill>
                <a:effectLst/>
                <a:uLnTx/>
                <a:uFillTx/>
                <a:latin typeface="+mn-ea"/>
                <a:cs typeface="Arial Unicode MS" pitchFamily="50" charset="-127"/>
              </a:rPr>
              <a:t>내가 변화시킬 수 없는 일에 대해서는</a:t>
            </a:r>
            <a:r>
              <a:rPr kumimoji="1" lang="en-US" altLang="ko-KR" sz="2000" b="1" i="0" u="none" strike="noStrike" kern="0" cap="none" spc="0" normalizeH="0" baseline="0" noProof="0" dirty="0" smtClean="0">
                <a:ln>
                  <a:noFill/>
                </a:ln>
                <a:solidFill>
                  <a:srgbClr val="0070C0"/>
                </a:solidFill>
                <a:effectLst/>
                <a:uLnTx/>
                <a:uFillTx/>
                <a:latin typeface="+mn-ea"/>
                <a:cs typeface="Arial Unicode MS" pitchFamily="50" charset="-127"/>
              </a:rPr>
              <a:t> </a:t>
            </a:r>
            <a:br>
              <a:rPr kumimoji="1" lang="en-US" altLang="ko-KR" sz="2000" b="1" i="0" u="none" strike="noStrike" kern="0" cap="none" spc="0" normalizeH="0" baseline="0" noProof="0" dirty="0" smtClean="0">
                <a:ln>
                  <a:noFill/>
                </a:ln>
                <a:solidFill>
                  <a:srgbClr val="0070C0"/>
                </a:solidFill>
                <a:effectLst/>
                <a:uLnTx/>
                <a:uFillTx/>
                <a:latin typeface="+mn-ea"/>
                <a:cs typeface="Arial Unicode MS" pitchFamily="50" charset="-127"/>
              </a:rPr>
            </a:br>
            <a:r>
              <a:rPr kumimoji="1" lang="ko-KR" altLang="ko-KR" sz="2000" b="1" i="0" u="none" strike="noStrike" kern="0" cap="none" spc="0" normalizeH="0" baseline="0" noProof="0" dirty="0" smtClean="0">
                <a:ln>
                  <a:noFill/>
                </a:ln>
                <a:solidFill>
                  <a:srgbClr val="0070C0"/>
                </a:solidFill>
                <a:effectLst/>
                <a:uLnTx/>
                <a:uFillTx/>
                <a:latin typeface="+mn-ea"/>
                <a:cs typeface="Arial Unicode MS" pitchFamily="50" charset="-127"/>
              </a:rPr>
              <a:t>그것을 받아들일 수 있는 평정함을 주시고</a:t>
            </a:r>
            <a:r>
              <a:rPr kumimoji="1" lang="en-US" altLang="ko-KR" sz="2000" b="1" i="0" u="none" strike="noStrike" kern="0" cap="none" spc="0" normalizeH="0" baseline="0" noProof="0" dirty="0" smtClean="0">
                <a:ln>
                  <a:noFill/>
                </a:ln>
                <a:solidFill>
                  <a:srgbClr val="0070C0"/>
                </a:solidFill>
                <a:effectLst/>
                <a:uLnTx/>
                <a:uFillTx/>
                <a:latin typeface="+mn-ea"/>
                <a:cs typeface="Arial Unicode MS" pitchFamily="50" charset="-127"/>
              </a:rPr>
              <a:t> </a:t>
            </a:r>
            <a:r>
              <a:rPr kumimoji="1" lang="en-US" altLang="ko-KR" sz="2000" b="1" i="0" u="none" strike="noStrike" kern="0" cap="none" spc="0" normalizeH="0" baseline="0" noProof="0" dirty="0" smtClean="0">
                <a:ln>
                  <a:noFill/>
                </a:ln>
                <a:effectLst/>
                <a:uLnTx/>
                <a:uFillTx/>
                <a:latin typeface="+mn-ea"/>
                <a:cs typeface="Arial Unicode MS" pitchFamily="50" charset="-127"/>
              </a:rPr>
              <a:t/>
            </a:r>
            <a:br>
              <a:rPr kumimoji="1" lang="en-US" altLang="ko-KR" sz="2000" b="1" i="0" u="none" strike="noStrike" kern="0" cap="none" spc="0" normalizeH="0" baseline="0" noProof="0" dirty="0" smtClean="0">
                <a:ln>
                  <a:noFill/>
                </a:ln>
                <a:effectLst/>
                <a:uLnTx/>
                <a:uFillTx/>
                <a:latin typeface="+mn-ea"/>
                <a:cs typeface="Arial Unicode MS" pitchFamily="50" charset="-127"/>
              </a:rPr>
            </a:br>
            <a:r>
              <a:rPr kumimoji="1" lang="ko-KR" altLang="ko-KR" sz="2000" b="1" i="0" u="none" strike="noStrike" kern="0" cap="none" spc="0" normalizeH="0" baseline="0" noProof="0" dirty="0" smtClean="0">
                <a:ln>
                  <a:noFill/>
                </a:ln>
                <a:effectLst/>
                <a:uLnTx/>
                <a:uFillTx/>
                <a:latin typeface="+mn-ea"/>
                <a:cs typeface="Arial Unicode MS" pitchFamily="50" charset="-127"/>
              </a:rPr>
              <a:t>내가 변화시킬 수 있는 일에 대하여는 </a:t>
            </a:r>
            <a:endParaRPr kumimoji="1" lang="en-US" altLang="ko-KR" sz="2000" b="1" i="0" u="none" strike="noStrike" kern="0" cap="none" spc="0" normalizeH="0" baseline="0" noProof="0" dirty="0" smtClean="0">
              <a:ln>
                <a:noFill/>
              </a:ln>
              <a:effectLst/>
              <a:uLnTx/>
              <a:uFillTx/>
              <a:latin typeface="+mn-ea"/>
              <a:cs typeface="Arial Unicode MS" pitchFamily="50" charset="-127"/>
            </a:endParaRPr>
          </a:p>
          <a:p>
            <a:pPr marL="0" marR="0" lvl="0" indent="0" defTabSz="914400" eaLnBrk="1" fontAlgn="base" latinLnBrk="0" hangingPunct="1">
              <a:lnSpc>
                <a:spcPct val="100000"/>
              </a:lnSpc>
              <a:spcBef>
                <a:spcPct val="0"/>
              </a:spcBef>
              <a:spcAft>
                <a:spcPct val="0"/>
              </a:spcAft>
              <a:buClrTx/>
              <a:buSzTx/>
              <a:buFontTx/>
              <a:buNone/>
              <a:tabLst/>
              <a:defRPr/>
            </a:pPr>
            <a:r>
              <a:rPr kumimoji="1" lang="ko-KR" altLang="ko-KR" sz="2000" b="1" i="0" u="none" strike="noStrike" kern="0" cap="none" spc="0" normalizeH="0" baseline="0" noProof="0" dirty="0" smtClean="0">
                <a:ln>
                  <a:noFill/>
                </a:ln>
                <a:effectLst/>
                <a:uLnTx/>
                <a:uFillTx/>
                <a:latin typeface="+mn-ea"/>
                <a:cs typeface="Arial Unicode MS" pitchFamily="50" charset="-127"/>
              </a:rPr>
              <a:t>도전할 수 있는 용기를 주시옵소서</a:t>
            </a:r>
            <a:r>
              <a:rPr kumimoji="1" lang="en-US" altLang="ko-KR" sz="2000" b="1" i="0" u="none" strike="noStrike" kern="0" cap="none" spc="0" normalizeH="0" baseline="0" noProof="0" dirty="0" smtClean="0">
                <a:ln>
                  <a:noFill/>
                </a:ln>
                <a:effectLst/>
                <a:uLnTx/>
                <a:uFillTx/>
                <a:latin typeface="+mn-ea"/>
                <a:cs typeface="Arial Unicode MS" pitchFamily="50" charset="-127"/>
              </a:rPr>
              <a:t>. </a:t>
            </a:r>
            <a:br>
              <a:rPr kumimoji="1" lang="en-US" altLang="ko-KR" sz="2000" b="1" i="0" u="none" strike="noStrike" kern="0" cap="none" spc="0" normalizeH="0" baseline="0" noProof="0" dirty="0" smtClean="0">
                <a:ln>
                  <a:noFill/>
                </a:ln>
                <a:effectLst/>
                <a:uLnTx/>
                <a:uFillTx/>
                <a:latin typeface="+mn-ea"/>
                <a:cs typeface="Arial Unicode MS" pitchFamily="50" charset="-127"/>
              </a:rPr>
            </a:br>
            <a:r>
              <a:rPr kumimoji="1" lang="ko-KR" altLang="ko-KR" sz="2000" b="1" i="0" u="none" strike="noStrike" kern="0" cap="none" spc="0" normalizeH="0" baseline="0" noProof="0" dirty="0" smtClean="0">
                <a:ln>
                  <a:noFill/>
                </a:ln>
                <a:solidFill>
                  <a:srgbClr val="C00000"/>
                </a:solidFill>
                <a:effectLst/>
                <a:uLnTx/>
                <a:uFillTx/>
                <a:latin typeface="+mn-ea"/>
                <a:cs typeface="Arial Unicode MS" pitchFamily="50" charset="-127"/>
              </a:rPr>
              <a:t>그리고 이 두 가지 차이를 </a:t>
            </a:r>
            <a:endParaRPr kumimoji="1" lang="en-US" altLang="ko-KR" sz="2000" b="1" i="0" u="none" strike="noStrike" kern="0" cap="none" spc="0" normalizeH="0" baseline="0" noProof="0" dirty="0" smtClean="0">
              <a:ln>
                <a:noFill/>
              </a:ln>
              <a:solidFill>
                <a:srgbClr val="C00000"/>
              </a:solidFill>
              <a:effectLst/>
              <a:uLnTx/>
              <a:uFillTx/>
              <a:latin typeface="+mn-ea"/>
              <a:cs typeface="Arial Unicode MS" pitchFamily="50" charset="-127"/>
            </a:endParaRPr>
          </a:p>
          <a:p>
            <a:pPr marL="0" marR="0" lvl="0" indent="0" defTabSz="914400" eaLnBrk="1" fontAlgn="base" latinLnBrk="0" hangingPunct="1">
              <a:lnSpc>
                <a:spcPct val="100000"/>
              </a:lnSpc>
              <a:spcBef>
                <a:spcPct val="0"/>
              </a:spcBef>
              <a:spcAft>
                <a:spcPct val="0"/>
              </a:spcAft>
              <a:buClrTx/>
              <a:buSzTx/>
              <a:buFontTx/>
              <a:buNone/>
              <a:tabLst/>
              <a:defRPr/>
            </a:pPr>
            <a:r>
              <a:rPr kumimoji="1" lang="ko-KR" altLang="ko-KR" sz="2000" b="1" i="0" u="none" strike="noStrike" kern="0" cap="none" spc="0" normalizeH="0" baseline="0" noProof="0" dirty="0" smtClean="0">
                <a:ln>
                  <a:noFill/>
                </a:ln>
                <a:solidFill>
                  <a:srgbClr val="C00000"/>
                </a:solidFill>
                <a:effectLst/>
                <a:uLnTx/>
                <a:uFillTx/>
                <a:latin typeface="+mn-ea"/>
                <a:cs typeface="Arial Unicode MS" pitchFamily="50" charset="-127"/>
              </a:rPr>
              <a:t>알 수 있는 지혜를 주시옵소서</a:t>
            </a:r>
            <a:r>
              <a:rPr kumimoji="1" lang="en-US" altLang="ko-KR" sz="2000" b="1" i="0" u="none" strike="noStrike" kern="0" cap="none" spc="0" normalizeH="0" baseline="0" noProof="0" dirty="0" smtClean="0">
                <a:ln>
                  <a:noFill/>
                </a:ln>
                <a:solidFill>
                  <a:srgbClr val="C00000"/>
                </a:solidFill>
                <a:effectLst/>
                <a:uLnTx/>
                <a:uFillTx/>
                <a:latin typeface="+mn-ea"/>
                <a:cs typeface="Arial Unicode MS" pitchFamily="50" charset="-127"/>
              </a:rPr>
              <a:t>. </a:t>
            </a:r>
            <a:br>
              <a:rPr kumimoji="1" lang="en-US" altLang="ko-KR" sz="2000" b="1" i="0" u="none" strike="noStrike" kern="0" cap="none" spc="0" normalizeH="0" baseline="0" noProof="0" dirty="0" smtClean="0">
                <a:ln>
                  <a:noFill/>
                </a:ln>
                <a:solidFill>
                  <a:srgbClr val="C00000"/>
                </a:solidFill>
                <a:effectLst/>
                <a:uLnTx/>
                <a:uFillTx/>
                <a:latin typeface="+mn-ea"/>
                <a:cs typeface="Arial Unicode MS" pitchFamily="50" charset="-127"/>
              </a:rPr>
            </a:br>
            <a:endParaRPr kumimoji="1" lang="en-US" altLang="ko-KR" sz="2000" b="1" i="0" u="none" strike="noStrike" kern="0" cap="none" spc="0" normalizeH="0" baseline="0" noProof="0" dirty="0" smtClean="0">
              <a:ln>
                <a:noFill/>
              </a:ln>
              <a:solidFill>
                <a:srgbClr val="C00000"/>
              </a:solidFill>
              <a:effectLst/>
              <a:uLnTx/>
              <a:uFillTx/>
              <a:latin typeface="+mn-ea"/>
              <a:cs typeface="Arial Unicode MS" pitchFamily="50" charset="-127"/>
            </a:endParaRPr>
          </a:p>
          <a:p>
            <a:pPr marL="0" marR="0" lvl="0" indent="0" defTabSz="914400" eaLnBrk="1" fontAlgn="base" latinLnBrk="0" hangingPunct="1">
              <a:lnSpc>
                <a:spcPct val="100000"/>
              </a:lnSpc>
              <a:spcBef>
                <a:spcPct val="0"/>
              </a:spcBef>
              <a:spcAft>
                <a:spcPct val="0"/>
              </a:spcAft>
              <a:buClrTx/>
              <a:buSzTx/>
              <a:buFontTx/>
              <a:buNone/>
              <a:tabLst/>
              <a:defRPr/>
            </a:pPr>
            <a:r>
              <a:rPr kumimoji="1" lang="ko-KR" altLang="ko-KR" sz="2000" b="1" i="0" u="none" strike="noStrike" kern="0" cap="none" spc="0" normalizeH="0" baseline="0" noProof="0" dirty="0" smtClean="0">
                <a:ln>
                  <a:noFill/>
                </a:ln>
                <a:effectLst/>
                <a:uLnTx/>
                <a:uFillTx/>
                <a:latin typeface="+mn-ea"/>
                <a:cs typeface="Arial Unicode MS" pitchFamily="50" charset="-127"/>
              </a:rPr>
              <a:t>하루하루를 성실하게 살아가게 하시고</a:t>
            </a:r>
            <a:r>
              <a:rPr kumimoji="1" lang="en-US" altLang="ko-KR" sz="2000" b="1" i="0" u="none" strike="noStrike" kern="0" cap="none" spc="0" normalizeH="0" baseline="0" noProof="0" dirty="0" smtClean="0">
                <a:ln>
                  <a:noFill/>
                </a:ln>
                <a:effectLst/>
                <a:uLnTx/>
                <a:uFillTx/>
                <a:latin typeface="+mn-ea"/>
                <a:cs typeface="Arial Unicode MS" pitchFamily="50" charset="-127"/>
              </a:rPr>
              <a:t> </a:t>
            </a:r>
            <a:br>
              <a:rPr kumimoji="1" lang="en-US" altLang="ko-KR" sz="2000" b="1" i="0" u="none" strike="noStrike" kern="0" cap="none" spc="0" normalizeH="0" baseline="0" noProof="0" dirty="0" smtClean="0">
                <a:ln>
                  <a:noFill/>
                </a:ln>
                <a:effectLst/>
                <a:uLnTx/>
                <a:uFillTx/>
                <a:latin typeface="+mn-ea"/>
                <a:cs typeface="Arial Unicode MS" pitchFamily="50" charset="-127"/>
              </a:rPr>
            </a:br>
            <a:r>
              <a:rPr kumimoji="1" lang="ko-KR" altLang="ko-KR" sz="2000" b="1" i="0" u="none" strike="noStrike" kern="0" cap="none" spc="0" normalizeH="0" baseline="0" noProof="0" dirty="0" smtClean="0">
                <a:ln>
                  <a:noFill/>
                </a:ln>
                <a:effectLst/>
                <a:uLnTx/>
                <a:uFillTx/>
                <a:latin typeface="+mn-ea"/>
                <a:cs typeface="Arial Unicode MS" pitchFamily="50" charset="-127"/>
              </a:rPr>
              <a:t>순간마다 즐기며 살아가게 하옵소서</a:t>
            </a:r>
            <a:r>
              <a:rPr kumimoji="1" lang="en-US" altLang="ko-KR" sz="2000" b="1" i="0" u="none" strike="noStrike" kern="0" cap="none" spc="0" normalizeH="0" baseline="0" noProof="0" dirty="0" smtClean="0">
                <a:ln>
                  <a:noFill/>
                </a:ln>
                <a:effectLst/>
                <a:uLnTx/>
                <a:uFillTx/>
                <a:latin typeface="+mn-ea"/>
                <a:cs typeface="Arial Unicode MS" pitchFamily="50" charset="-127"/>
              </a:rPr>
              <a:t>. </a:t>
            </a:r>
            <a:br>
              <a:rPr kumimoji="1" lang="en-US" altLang="ko-KR" sz="2000" b="1" i="0" u="none" strike="noStrike" kern="0" cap="none" spc="0" normalizeH="0" baseline="0" noProof="0" dirty="0" smtClean="0">
                <a:ln>
                  <a:noFill/>
                </a:ln>
                <a:effectLst/>
                <a:uLnTx/>
                <a:uFillTx/>
                <a:latin typeface="+mn-ea"/>
                <a:cs typeface="Arial Unicode MS" pitchFamily="50" charset="-127"/>
              </a:rPr>
            </a:br>
            <a:r>
              <a:rPr kumimoji="1" lang="ko-KR" altLang="ko-KR" sz="2000" b="1" i="0" u="none" strike="noStrike" kern="0" cap="none" spc="0" normalizeH="0" baseline="0" noProof="0" dirty="0" smtClean="0">
                <a:ln>
                  <a:noFill/>
                </a:ln>
                <a:effectLst/>
                <a:uLnTx/>
                <a:uFillTx/>
                <a:latin typeface="+mn-ea"/>
                <a:cs typeface="Arial Unicode MS" pitchFamily="50" charset="-127"/>
              </a:rPr>
              <a:t>곤란한 일을 당할 때면 </a:t>
            </a:r>
            <a:endParaRPr kumimoji="1" lang="en-US" altLang="ko-KR" sz="2000" b="1" i="0" u="none" strike="noStrike" kern="0" cap="none" spc="0" normalizeH="0" baseline="0" noProof="0" dirty="0" smtClean="0">
              <a:ln>
                <a:noFill/>
              </a:ln>
              <a:effectLst/>
              <a:uLnTx/>
              <a:uFillTx/>
              <a:latin typeface="+mn-ea"/>
              <a:cs typeface="Arial Unicode MS" pitchFamily="50" charset="-127"/>
            </a:endParaRPr>
          </a:p>
          <a:p>
            <a:pPr marL="0" marR="0" lvl="0" indent="0" defTabSz="914400" eaLnBrk="1" fontAlgn="base" latinLnBrk="0" hangingPunct="1">
              <a:lnSpc>
                <a:spcPct val="100000"/>
              </a:lnSpc>
              <a:spcBef>
                <a:spcPct val="0"/>
              </a:spcBef>
              <a:spcAft>
                <a:spcPct val="0"/>
              </a:spcAft>
              <a:buClrTx/>
              <a:buSzTx/>
              <a:buFontTx/>
              <a:buNone/>
              <a:tabLst/>
              <a:defRPr/>
            </a:pPr>
            <a:r>
              <a:rPr kumimoji="1" lang="ko-KR" altLang="ko-KR" sz="2000" b="1" i="0" u="none" strike="noStrike" kern="0" cap="none" spc="0" normalizeH="0" baseline="0" noProof="0" dirty="0" smtClean="0">
                <a:ln>
                  <a:noFill/>
                </a:ln>
                <a:effectLst/>
                <a:uLnTx/>
                <a:uFillTx/>
                <a:latin typeface="+mn-ea"/>
                <a:cs typeface="Arial Unicode MS" pitchFamily="50" charset="-127"/>
              </a:rPr>
              <a:t>평화로 가는 통로라고 생각할 수 있게 하옵소서</a:t>
            </a:r>
            <a:r>
              <a:rPr kumimoji="1" lang="en-US" altLang="ko-KR" sz="2000" b="1" i="0" u="none" strike="noStrike" kern="0" cap="none" spc="0" normalizeH="0" baseline="0" noProof="0" dirty="0" smtClean="0">
                <a:ln>
                  <a:noFill/>
                </a:ln>
                <a:effectLst/>
                <a:uLnTx/>
                <a:uFillTx/>
                <a:latin typeface="+mn-ea"/>
                <a:cs typeface="Arial Unicode MS" pitchFamily="50" charset="-127"/>
              </a:rPr>
              <a:t>. </a:t>
            </a:r>
            <a:br>
              <a:rPr kumimoji="1" lang="en-US" altLang="ko-KR" sz="2000" b="1" i="0" u="none" strike="noStrike" kern="0" cap="none" spc="0" normalizeH="0" baseline="0" noProof="0" dirty="0" smtClean="0">
                <a:ln>
                  <a:noFill/>
                </a:ln>
                <a:effectLst/>
                <a:uLnTx/>
                <a:uFillTx/>
                <a:latin typeface="+mn-ea"/>
                <a:cs typeface="Arial Unicode MS" pitchFamily="50" charset="-127"/>
              </a:rPr>
            </a:br>
            <a:r>
              <a:rPr kumimoji="1" lang="ko-KR" altLang="ko-KR" sz="2000" b="1" i="0" u="none" strike="noStrike" kern="0" cap="none" spc="0" normalizeH="0" baseline="0" noProof="0" dirty="0" smtClean="0">
                <a:ln>
                  <a:noFill/>
                </a:ln>
                <a:solidFill>
                  <a:srgbClr val="C00000"/>
                </a:solidFill>
                <a:effectLst/>
                <a:uLnTx/>
                <a:uFillTx/>
                <a:latin typeface="+mn-ea"/>
                <a:cs typeface="Arial Unicode MS" pitchFamily="50" charset="-127"/>
              </a:rPr>
              <a:t>죄악이 많은 이 세상을 있는 그대로 받아들이게 하시고</a:t>
            </a:r>
            <a:r>
              <a:rPr kumimoji="1" lang="en-US" altLang="ko-KR" sz="2000" b="1" i="0" u="none" strike="noStrike" kern="0" cap="none" spc="0" normalizeH="0" baseline="0" noProof="0" dirty="0" smtClean="0">
                <a:ln>
                  <a:noFill/>
                </a:ln>
                <a:solidFill>
                  <a:srgbClr val="C00000"/>
                </a:solidFill>
                <a:effectLst/>
                <a:uLnTx/>
                <a:uFillTx/>
                <a:latin typeface="+mn-ea"/>
                <a:cs typeface="Arial Unicode MS" pitchFamily="50" charset="-127"/>
              </a:rPr>
              <a:t>, </a:t>
            </a:r>
            <a:br>
              <a:rPr kumimoji="1" lang="en-US" altLang="ko-KR" sz="2000" b="1" i="0" u="none" strike="noStrike" kern="0" cap="none" spc="0" normalizeH="0" baseline="0" noProof="0" dirty="0" smtClean="0">
                <a:ln>
                  <a:noFill/>
                </a:ln>
                <a:solidFill>
                  <a:srgbClr val="C00000"/>
                </a:solidFill>
                <a:effectLst/>
                <a:uLnTx/>
                <a:uFillTx/>
                <a:latin typeface="+mn-ea"/>
                <a:cs typeface="Arial Unicode MS" pitchFamily="50" charset="-127"/>
              </a:rPr>
            </a:br>
            <a:r>
              <a:rPr kumimoji="1" lang="ko-KR" altLang="ko-KR" sz="2000" b="1" i="0" u="none" strike="noStrike" kern="0" cap="none" spc="0" normalizeH="0" baseline="0" noProof="0" dirty="0" smtClean="0">
                <a:ln>
                  <a:noFill/>
                </a:ln>
                <a:solidFill>
                  <a:srgbClr val="C00000"/>
                </a:solidFill>
                <a:effectLst/>
                <a:uLnTx/>
                <a:uFillTx/>
                <a:latin typeface="+mn-ea"/>
                <a:cs typeface="Arial Unicode MS" pitchFamily="50" charset="-127"/>
              </a:rPr>
              <a:t>내가 원하는 그 모습으로 생각지 말게 하옵소서</a:t>
            </a:r>
            <a:r>
              <a:rPr kumimoji="1" lang="en-US" altLang="ko-KR" sz="2000" b="1" i="0" u="none" strike="noStrike" kern="0" cap="none" spc="0" normalizeH="0" baseline="0" noProof="0" dirty="0" smtClean="0">
                <a:ln>
                  <a:noFill/>
                </a:ln>
                <a:effectLst/>
                <a:uLnTx/>
                <a:uFillTx/>
                <a:latin typeface="+mn-ea"/>
                <a:cs typeface="Arial Unicode MS" pitchFamily="50" charset="-127"/>
              </a:rPr>
              <a:t>. </a:t>
            </a:r>
            <a:endParaRPr kumimoji="1" lang="ko-KR" altLang="en-US" sz="2000" b="1" i="0" u="none" strike="noStrike" kern="0" cap="none" spc="0" normalizeH="0" baseline="0" noProof="0" dirty="0" smtClean="0">
              <a:ln>
                <a:noFill/>
              </a:ln>
              <a:effectLst/>
              <a:uLnTx/>
              <a:uFillTx/>
              <a:latin typeface="+mn-ea"/>
              <a:cs typeface="Arial Unicode MS" pitchFamily="50" charset="-127"/>
            </a:endParaRPr>
          </a:p>
        </p:txBody>
      </p:sp>
      <p:grpSp>
        <p:nvGrpSpPr>
          <p:cNvPr id="10" name="그룹 6"/>
          <p:cNvGrpSpPr/>
          <p:nvPr/>
        </p:nvGrpSpPr>
        <p:grpSpPr>
          <a:xfrm>
            <a:off x="6307032" y="1700808"/>
            <a:ext cx="2513440" cy="3681119"/>
            <a:chOff x="6235024" y="1556792"/>
            <a:chExt cx="2513440" cy="3681119"/>
          </a:xfrm>
          <a:noFill/>
        </p:grpSpPr>
        <p:pic>
          <p:nvPicPr>
            <p:cNvPr id="11" name="Picture 2"/>
            <p:cNvPicPr>
              <a:picLocks noChangeAspect="1" noChangeArrowheads="1"/>
            </p:cNvPicPr>
            <p:nvPr/>
          </p:nvPicPr>
          <p:blipFill>
            <a:blip r:embed="rId2" cstate="print"/>
            <a:srcRect/>
            <a:stretch>
              <a:fillRect/>
            </a:stretch>
          </p:blipFill>
          <p:spPr bwMode="auto">
            <a:xfrm>
              <a:off x="6235024" y="1556792"/>
              <a:ext cx="2513440" cy="3096344"/>
            </a:xfrm>
            <a:prstGeom prst="rect">
              <a:avLst/>
            </a:prstGeom>
            <a:grpFill/>
            <a:ln w="9525">
              <a:noFill/>
              <a:miter lim="800000"/>
              <a:headEnd/>
              <a:tailEnd/>
            </a:ln>
          </p:spPr>
        </p:pic>
        <p:sp>
          <p:nvSpPr>
            <p:cNvPr id="12" name="직사각형 11"/>
            <p:cNvSpPr/>
            <p:nvPr/>
          </p:nvSpPr>
          <p:spPr>
            <a:xfrm>
              <a:off x="6412575" y="4653136"/>
              <a:ext cx="2198039" cy="584775"/>
            </a:xfrm>
            <a:prstGeom prst="rect">
              <a:avLst/>
            </a:prstGeom>
            <a:grpFill/>
          </p:spPr>
          <p:txBody>
            <a:bodyPr wrap="none">
              <a:spAutoFit/>
            </a:bodyPr>
            <a:lstStyle/>
            <a:p>
              <a:pPr algn="ctr" fontAlgn="base">
                <a:spcBef>
                  <a:spcPct val="0"/>
                </a:spcBef>
                <a:spcAft>
                  <a:spcPct val="0"/>
                </a:spcAft>
              </a:pPr>
              <a:r>
                <a:rPr kumimoji="1" lang="en-US" altLang="ko-KR" sz="1600" b="1" dirty="0" err="1" smtClean="0">
                  <a:latin typeface="+mj-lt"/>
                  <a:ea typeface="HY헤드라인M" pitchFamily="18" charset="-127"/>
                </a:rPr>
                <a:t>Neinhold</a:t>
              </a:r>
              <a:r>
                <a:rPr kumimoji="1" lang="en-US" altLang="ko-KR" sz="1600" b="1" dirty="0" smtClean="0">
                  <a:latin typeface="+mj-lt"/>
                  <a:ea typeface="HY헤드라인M" pitchFamily="18" charset="-127"/>
                </a:rPr>
                <a:t> Niebuhr</a:t>
              </a:r>
              <a:endParaRPr kumimoji="1" lang="da-DK" altLang="ko-KR" sz="1600" b="1" dirty="0" smtClean="0">
                <a:latin typeface="+mj-lt"/>
                <a:ea typeface="Arial Unicode MS" pitchFamily="50" charset="-127"/>
                <a:cs typeface="Arial Unicode MS" pitchFamily="50" charset="-127"/>
              </a:endParaRPr>
            </a:p>
            <a:p>
              <a:pPr algn="ctr" fontAlgn="base">
                <a:spcBef>
                  <a:spcPct val="0"/>
                </a:spcBef>
                <a:spcAft>
                  <a:spcPct val="0"/>
                </a:spcAft>
              </a:pPr>
              <a:r>
                <a:rPr kumimoji="1" lang="da-DK" altLang="ko-KR" sz="1600" b="1" dirty="0" smtClean="0">
                  <a:latin typeface="+mj-lt"/>
                  <a:ea typeface="Arial Unicode MS" pitchFamily="50" charset="-127"/>
                  <a:cs typeface="Arial Unicode MS" pitchFamily="50" charset="-127"/>
                </a:rPr>
                <a:t>(1892.6.21–1971.6.1)</a:t>
              </a:r>
              <a:endParaRPr kumimoji="1" lang="ko-KR" altLang="en-US" sz="1600" b="1" dirty="0">
                <a:latin typeface="+mj-lt"/>
                <a:ea typeface="Arial Unicode MS" pitchFamily="50" charset="-127"/>
                <a:cs typeface="Arial Unicode MS" pitchFamily="50" charset="-127"/>
              </a:endParaRPr>
            </a:p>
          </p:txBody>
        </p:sp>
      </p:grpSp>
      <p:sp>
        <p:nvSpPr>
          <p:cNvPr id="13" name="직사각형 12"/>
          <p:cNvSpPr/>
          <p:nvPr/>
        </p:nvSpPr>
        <p:spPr>
          <a:xfrm>
            <a:off x="36512" y="1124744"/>
            <a:ext cx="9144000" cy="461665"/>
          </a:xfrm>
          <a:prstGeom prst="rect">
            <a:avLst/>
          </a:prstGeom>
          <a:noFill/>
        </p:spPr>
        <p:txBody>
          <a:bodyPr wrap="square">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1" lang="en-US" altLang="ko-KR" sz="2400" b="1" kern="0" dirty="0" smtClean="0"/>
              <a:t>“Serenity Prayer”</a:t>
            </a:r>
            <a:endParaRPr kumimoji="1" lang="ko-KR" altLang="en-US" sz="2400" b="1" kern="0" dirty="0"/>
          </a:p>
        </p:txBody>
      </p:sp>
    </p:spTree>
    <p:extLst>
      <p:ext uri="{BB962C8B-B14F-4D97-AF65-F5344CB8AC3E}">
        <p14:creationId xmlns:p14="http://schemas.microsoft.com/office/powerpoint/2010/main" val="191792270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2" descr="C:\Documents and Settings\All Users\Documents\(구)국립암센터 전경 사본.jpg"/>
          <p:cNvPicPr>
            <a:picLocks noChangeAspect="1" noChangeArrowheads="1"/>
          </p:cNvPicPr>
          <p:nvPr/>
        </p:nvPicPr>
        <p:blipFill>
          <a:blip r:embed="rId2" cstate="print"/>
          <a:srcRect/>
          <a:stretch>
            <a:fillRect/>
          </a:stretch>
        </p:blipFill>
        <p:spPr bwMode="auto">
          <a:xfrm>
            <a:off x="0" y="-9525"/>
            <a:ext cx="9144000" cy="6867525"/>
          </a:xfrm>
          <a:prstGeom prst="rect">
            <a:avLst/>
          </a:prstGeom>
          <a:noFill/>
        </p:spPr>
      </p:pic>
      <p:sp>
        <p:nvSpPr>
          <p:cNvPr id="21" name="Text Box 2"/>
          <p:cNvSpPr txBox="1">
            <a:spLocks noChangeArrowheads="1"/>
          </p:cNvSpPr>
          <p:nvPr/>
        </p:nvSpPr>
        <p:spPr bwMode="auto">
          <a:xfrm>
            <a:off x="0" y="624170"/>
            <a:ext cx="9144000" cy="1292662"/>
          </a:xfrm>
          <a:prstGeom prst="rect">
            <a:avLst/>
          </a:prstGeom>
          <a:noFill/>
          <a:ln w="9525">
            <a:noFill/>
            <a:miter lim="800000"/>
            <a:headEnd/>
            <a:tailEnd/>
          </a:ln>
          <a:effectLst/>
        </p:spPr>
        <p:txBody>
          <a:bodyPr>
            <a:spAutoFit/>
            <a:scene3d>
              <a:camera prst="orthographicFront"/>
              <a:lightRig rig="threePt" dir="t"/>
            </a:scene3d>
            <a:sp3d extrusionH="57150">
              <a:bevelT w="38100" h="38100"/>
            </a:sp3d>
          </a:bodyPr>
          <a:lstStyle/>
          <a:p>
            <a:pPr algn="ctr">
              <a:spcBef>
                <a:spcPct val="50000"/>
              </a:spcBef>
              <a:defRPr/>
            </a:pPr>
            <a:r>
              <a:rPr lang="ko-KR" altLang="en-US" sz="4800" b="1" dirty="0">
                <a:solidFill>
                  <a:srgbClr val="FFCC00"/>
                </a:solidFill>
                <a:latin typeface="HY견고딕" pitchFamily="18" charset="-127"/>
                <a:ea typeface="HY견고딕" pitchFamily="18" charset="-127"/>
              </a:rPr>
              <a:t>추 진 사 업</a:t>
            </a:r>
            <a:endParaRPr lang="en-US" altLang="ko-KR" sz="4800" b="1" dirty="0">
              <a:solidFill>
                <a:srgbClr val="FFCC00"/>
              </a:solidFill>
              <a:latin typeface="HY견고딕" pitchFamily="18" charset="-127"/>
              <a:ea typeface="HY견고딕" pitchFamily="18" charset="-127"/>
            </a:endParaRPr>
          </a:p>
          <a:p>
            <a:pPr algn="ctr">
              <a:spcBef>
                <a:spcPct val="50000"/>
              </a:spcBef>
              <a:defRPr/>
            </a:pPr>
            <a:r>
              <a:rPr lang="ko-KR" altLang="en-US" b="1" dirty="0">
                <a:solidFill>
                  <a:srgbClr val="FFCC00"/>
                </a:solidFill>
                <a:latin typeface="HY견고딕" pitchFamily="18" charset="-127"/>
                <a:ea typeface="HY견고딕" pitchFamily="18" charset="-127"/>
              </a:rPr>
              <a:t>  </a:t>
            </a:r>
          </a:p>
        </p:txBody>
      </p:sp>
      <p:pic>
        <p:nvPicPr>
          <p:cNvPr id="25" name="그림 4" descr="Untitled-1.png"/>
          <p:cNvPicPr>
            <a:picLocks noChangeAspect="1"/>
          </p:cNvPicPr>
          <p:nvPr/>
        </p:nvPicPr>
        <p:blipFill>
          <a:blip r:embed="rId3" cstate="print"/>
          <a:srcRect/>
          <a:stretch>
            <a:fillRect/>
          </a:stretch>
        </p:blipFill>
        <p:spPr bwMode="auto">
          <a:xfrm>
            <a:off x="0" y="-27384"/>
            <a:ext cx="9144000" cy="117078"/>
          </a:xfrm>
          <a:prstGeom prst="rect">
            <a:avLst/>
          </a:prstGeom>
          <a:noFill/>
          <a:ln w="9525">
            <a:noFill/>
            <a:miter lim="800000"/>
            <a:headEnd/>
            <a:tailEnd/>
          </a:ln>
        </p:spPr>
      </p:pic>
      <p:sp>
        <p:nvSpPr>
          <p:cNvPr id="8" name="TextBox 11"/>
          <p:cNvSpPr txBox="1">
            <a:spLocks noChangeArrowheads="1"/>
          </p:cNvSpPr>
          <p:nvPr/>
        </p:nvSpPr>
        <p:spPr bwMode="auto">
          <a:xfrm>
            <a:off x="27253" y="1844824"/>
            <a:ext cx="9116747" cy="2657138"/>
          </a:xfrm>
          <a:prstGeom prst="rect">
            <a:avLst/>
          </a:prstGeom>
          <a:noFill/>
          <a:ln w="9525">
            <a:noFill/>
            <a:miter lim="800000"/>
            <a:headEnd/>
            <a:tailEnd/>
          </a:ln>
        </p:spPr>
        <p:txBody>
          <a:bodyPr wrap="square">
            <a:spAutoFit/>
          </a:bodyPr>
          <a:lstStyle/>
          <a:p>
            <a:pPr marL="514350" indent="-514350" algn="ctr" fontAlgn="base">
              <a:lnSpc>
                <a:spcPts val="4000"/>
              </a:lnSpc>
              <a:spcBef>
                <a:spcPct val="0"/>
              </a:spcBef>
              <a:spcAft>
                <a:spcPct val="0"/>
              </a:spcAft>
              <a:defRPr/>
            </a:pPr>
            <a:r>
              <a:rPr lang="ko-KR" altLang="en-US" sz="2400" b="1" dirty="0" err="1">
                <a:solidFill>
                  <a:srgbClr val="FFC000"/>
                </a:solidFill>
              </a:rPr>
              <a:t>국제암대학원대학교</a:t>
            </a:r>
            <a:r>
              <a:rPr lang="ko-KR" altLang="en-US" sz="2400" b="1" dirty="0">
                <a:solidFill>
                  <a:srgbClr val="FFC000"/>
                </a:solidFill>
              </a:rPr>
              <a:t> 설립 </a:t>
            </a:r>
          </a:p>
          <a:p>
            <a:pPr marL="514350" indent="-514350" algn="ctr" fontAlgn="base">
              <a:lnSpc>
                <a:spcPts val="4000"/>
              </a:lnSpc>
              <a:spcBef>
                <a:spcPct val="0"/>
              </a:spcBef>
              <a:spcAft>
                <a:spcPct val="0"/>
              </a:spcAft>
              <a:defRPr/>
            </a:pPr>
            <a:r>
              <a:rPr lang="ko-KR" altLang="en-US" sz="2400" b="1" dirty="0" err="1">
                <a:solidFill>
                  <a:srgbClr val="FFC000"/>
                </a:solidFill>
              </a:rPr>
              <a:t>국립암센터</a:t>
            </a:r>
            <a:r>
              <a:rPr lang="ko-KR" altLang="en-US" sz="2400" b="1" dirty="0">
                <a:solidFill>
                  <a:srgbClr val="FFC000"/>
                </a:solidFill>
              </a:rPr>
              <a:t> 연구 및 진료환경 개선</a:t>
            </a:r>
            <a:endParaRPr lang="en-US" altLang="ko-KR" sz="2400" b="1" dirty="0">
              <a:solidFill>
                <a:srgbClr val="FFC000"/>
              </a:solidFill>
            </a:endParaRPr>
          </a:p>
          <a:p>
            <a:pPr marL="514350" indent="-514350" algn="ctr" fontAlgn="base">
              <a:lnSpc>
                <a:spcPts val="4000"/>
              </a:lnSpc>
              <a:spcBef>
                <a:spcPct val="0"/>
              </a:spcBef>
              <a:spcAft>
                <a:spcPct val="0"/>
              </a:spcAft>
              <a:defRPr/>
            </a:pPr>
            <a:r>
              <a:rPr lang="ko-KR" altLang="en-US" sz="2400" b="1" dirty="0">
                <a:solidFill>
                  <a:srgbClr val="FFC000"/>
                </a:solidFill>
              </a:rPr>
              <a:t>시스템통합적 항암신약개발사업 </a:t>
            </a:r>
          </a:p>
          <a:p>
            <a:pPr marL="514350" indent="-514350" algn="ctr" fontAlgn="base">
              <a:lnSpc>
                <a:spcPts val="4000"/>
              </a:lnSpc>
              <a:spcBef>
                <a:spcPct val="0"/>
              </a:spcBef>
              <a:spcAft>
                <a:spcPct val="0"/>
              </a:spcAft>
              <a:defRPr/>
            </a:pPr>
            <a:endParaRPr lang="en-US" altLang="ko-KR" sz="2400" b="1" dirty="0">
              <a:solidFill>
                <a:srgbClr val="FFC000"/>
              </a:solidFill>
            </a:endParaRPr>
          </a:p>
          <a:p>
            <a:pPr marL="514350" indent="-514350" algn="ctr" fontAlgn="base">
              <a:lnSpc>
                <a:spcPts val="4000"/>
              </a:lnSpc>
              <a:spcBef>
                <a:spcPct val="0"/>
              </a:spcBef>
              <a:spcAft>
                <a:spcPct val="0"/>
              </a:spcAft>
              <a:defRPr/>
            </a:pPr>
            <a:endParaRPr lang="en-US" altLang="ko-KR" sz="2400" b="1" dirty="0">
              <a:solidFill>
                <a:srgbClr val="FFC000"/>
              </a:solidFill>
            </a:endParaRPr>
          </a:p>
        </p:txBody>
      </p:sp>
    </p:spTree>
    <p:extLst>
      <p:ext uri="{BB962C8B-B14F-4D97-AF65-F5344CB8AC3E}">
        <p14:creationId xmlns:p14="http://schemas.microsoft.com/office/powerpoint/2010/main" val="3822841251"/>
      </p:ext>
    </p:extLst>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TextBox 130"/>
          <p:cNvSpPr txBox="1"/>
          <p:nvPr/>
        </p:nvSpPr>
        <p:spPr>
          <a:xfrm>
            <a:off x="1187624" y="251937"/>
            <a:ext cx="5400600" cy="584775"/>
          </a:xfrm>
          <a:prstGeom prst="rect">
            <a:avLst/>
          </a:prstGeom>
          <a:noFill/>
        </p:spPr>
        <p:txBody>
          <a:bodyPr wrap="square" rtlCol="0">
            <a:spAutoFit/>
            <a:scene3d>
              <a:camera prst="orthographicFront"/>
              <a:lightRig rig="threePt" dir="t"/>
            </a:scene3d>
            <a:sp3d extrusionH="57150">
              <a:bevelT w="38100" h="38100"/>
            </a:sp3d>
          </a:bodyPr>
          <a:lstStyle/>
          <a:p>
            <a:r>
              <a:rPr lang="ko-KR" altLang="en-US" sz="3200" b="1" dirty="0" err="1">
                <a:solidFill>
                  <a:srgbClr val="0070C0"/>
                </a:solidFill>
              </a:rPr>
              <a:t>국제암대학원대학교</a:t>
            </a:r>
            <a:r>
              <a:rPr lang="en-US" altLang="ko-KR" sz="3200" b="1" dirty="0">
                <a:solidFill>
                  <a:srgbClr val="0070C0"/>
                </a:solidFill>
              </a:rPr>
              <a:t>(GCSP)</a:t>
            </a:r>
          </a:p>
        </p:txBody>
      </p:sp>
      <p:grpSp>
        <p:nvGrpSpPr>
          <p:cNvPr id="27" name="그룹 26"/>
          <p:cNvGrpSpPr/>
          <p:nvPr/>
        </p:nvGrpSpPr>
        <p:grpSpPr>
          <a:xfrm>
            <a:off x="642876" y="2492896"/>
            <a:ext cx="7817556" cy="3600400"/>
            <a:chOff x="642876" y="2564904"/>
            <a:chExt cx="7817556" cy="3600400"/>
          </a:xfrm>
        </p:grpSpPr>
        <p:grpSp>
          <p:nvGrpSpPr>
            <p:cNvPr id="28" name="그룹 27"/>
            <p:cNvGrpSpPr/>
            <p:nvPr/>
          </p:nvGrpSpPr>
          <p:grpSpPr>
            <a:xfrm>
              <a:off x="2258219" y="2564904"/>
              <a:ext cx="6202213" cy="3600400"/>
              <a:chOff x="2267744" y="1916832"/>
              <a:chExt cx="6202213" cy="3600400"/>
            </a:xfrm>
          </p:grpSpPr>
          <p:grpSp>
            <p:nvGrpSpPr>
              <p:cNvPr id="37" name="그룹 24"/>
              <p:cNvGrpSpPr>
                <a:grpSpLocks noChangeAspect="1"/>
              </p:cNvGrpSpPr>
              <p:nvPr/>
            </p:nvGrpSpPr>
            <p:grpSpPr>
              <a:xfrm>
                <a:off x="2267744" y="1916832"/>
                <a:ext cx="6186323" cy="3600400"/>
                <a:chOff x="185877" y="1988841"/>
                <a:chExt cx="6114315" cy="3456384"/>
              </a:xfrm>
            </p:grpSpPr>
            <p:graphicFrame>
              <p:nvGraphicFramePr>
                <p:cNvPr id="39" name="Object 2"/>
                <p:cNvGraphicFramePr>
                  <a:graphicFrameLocks noChangeAspect="1"/>
                </p:cNvGraphicFramePr>
                <p:nvPr/>
              </p:nvGraphicFramePr>
              <p:xfrm>
                <a:off x="185877" y="1988841"/>
                <a:ext cx="6114315" cy="3456384"/>
              </p:xfrm>
              <a:graphic>
                <a:graphicData uri="http://schemas.openxmlformats.org/presentationml/2006/ole">
                  <mc:AlternateContent xmlns:mc="http://schemas.openxmlformats.org/markup-compatibility/2006">
                    <mc:Choice xmlns:v="urn:schemas-microsoft-com:vml" Requires="v">
                      <p:oleObj spid="_x0000_s19488" name="비트맵 이미지" r:id="rId3" imgW="6792273" imgH="3839111" progId="PBrush">
                        <p:embed/>
                      </p:oleObj>
                    </mc:Choice>
                    <mc:Fallback>
                      <p:oleObj name="비트맵 이미지" r:id="rId3" imgW="6792273" imgH="3839111" progId="PBrush">
                        <p:embed/>
                        <p:pic>
                          <p:nvPicPr>
                            <p:cNvPr id="0"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877" y="1988841"/>
                              <a:ext cx="6114315"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0" name="TextBox 39"/>
                <p:cNvSpPr txBox="1">
                  <a:spLocks noChangeArrowheads="1"/>
                </p:cNvSpPr>
                <p:nvPr/>
              </p:nvSpPr>
              <p:spPr bwMode="auto">
                <a:xfrm>
                  <a:off x="3736652" y="2524834"/>
                  <a:ext cx="1915468" cy="400110"/>
                </a:xfrm>
                <a:prstGeom prst="rect">
                  <a:avLst/>
                </a:prstGeom>
                <a:solidFill>
                  <a:srgbClr val="FFFF99"/>
                </a:solidFill>
                <a:ln w="9525">
                  <a:noFill/>
                  <a:miter lim="800000"/>
                  <a:headEnd/>
                  <a:tailEnd/>
                </a:ln>
              </p:spPr>
              <p:txBody>
                <a:bodyPr wrap="square">
                  <a:spAutoFit/>
                </a:bodyPr>
                <a:lstStyle/>
                <a:p>
                  <a:pPr algn="ctr">
                    <a:buFont typeface="Wingdings" pitchFamily="2" charset="2"/>
                    <a:buNone/>
                    <a:defRPr/>
                  </a:pPr>
                  <a:r>
                    <a:rPr lang="en-US" altLang="ko-KR" sz="2000" b="1" dirty="0">
                      <a:solidFill>
                        <a:prstClr val="black"/>
                      </a:solidFill>
                      <a:effectLst>
                        <a:outerShdw blurRad="38100" dist="38100" dir="2700000" algn="tl">
                          <a:srgbClr val="000000">
                            <a:alpha val="43137"/>
                          </a:srgbClr>
                        </a:outerShdw>
                      </a:effectLst>
                    </a:rPr>
                    <a:t>Next for Asia</a:t>
                  </a:r>
                  <a:endParaRPr lang="ko-KR" altLang="en-US" sz="2000" b="1" dirty="0">
                    <a:solidFill>
                      <a:prstClr val="black"/>
                    </a:solidFill>
                    <a:effectLst>
                      <a:outerShdw blurRad="38100" dist="38100" dir="2700000" algn="tl">
                        <a:srgbClr val="000000">
                          <a:alpha val="43137"/>
                        </a:srgbClr>
                      </a:outerShdw>
                    </a:effectLst>
                  </a:endParaRPr>
                </a:p>
              </p:txBody>
            </p:sp>
            <p:sp>
              <p:nvSpPr>
                <p:cNvPr id="41" name="타원 40"/>
                <p:cNvSpPr/>
                <p:nvPr/>
              </p:nvSpPr>
              <p:spPr bwMode="auto">
                <a:xfrm>
                  <a:off x="3530859" y="3089123"/>
                  <a:ext cx="2160240" cy="1872208"/>
                </a:xfrm>
                <a:prstGeom prst="ellipse">
                  <a:avLst/>
                </a:prstGeom>
                <a:noFill/>
                <a:ln w="28575" cap="flat" cmpd="sng" algn="ctr">
                  <a:solidFill>
                    <a:srgbClr val="FF9900"/>
                  </a:solidFill>
                  <a:prstDash val="solid"/>
                  <a:round/>
                  <a:headEnd type="none" w="med" len="med"/>
                  <a:tailEnd type="none" w="med" len="med"/>
                </a:ln>
                <a:effectLst>
                  <a:outerShdw dist="35921" dir="2700000" algn="ctr" rotWithShape="0">
                    <a:srgbClr val="B1BAD5"/>
                  </a:outerShdw>
                </a:effectLst>
              </p:spPr>
              <p:txBody>
                <a:bodyPr vert="horz" wrap="square" lIns="91440" tIns="45720" rIns="91440" bIns="45720" numCol="1" rtlCol="0" anchor="t" anchorCtr="0" compatLnSpc="1">
                  <a:prstTxWarp prst="textNoShape">
                    <a:avLst/>
                  </a:prstTxWarp>
                  <a:spAutoFit/>
                </a:bodyPr>
                <a:lstStyle/>
                <a:p>
                  <a:pPr indent="382588" algn="just">
                    <a:lnSpc>
                      <a:spcPct val="110000"/>
                    </a:lnSpc>
                    <a:spcBef>
                      <a:spcPct val="20000"/>
                    </a:spcBef>
                    <a:buClr>
                      <a:srgbClr val="94CAE8"/>
                    </a:buClr>
                    <a:buSzPct val="90000"/>
                    <a:buFont typeface="Wingdings" pitchFamily="2" charset="2"/>
                    <a:buChar char="q"/>
                  </a:pPr>
                  <a:endParaRPr lang="ko-KR" altLang="en-US" b="1">
                    <a:solidFill>
                      <a:srgbClr val="FFFF00"/>
                    </a:solidFill>
                    <a:latin typeface="HY헤드라인M" pitchFamily="18" charset="-127"/>
                    <a:ea typeface="HY헤드라인M" pitchFamily="18" charset="-127"/>
                  </a:endParaRPr>
                </a:p>
              </p:txBody>
            </p:sp>
          </p:grpSp>
          <p:sp>
            <p:nvSpPr>
              <p:cNvPr id="38" name="직사각형 37"/>
              <p:cNvSpPr/>
              <p:nvPr/>
            </p:nvSpPr>
            <p:spPr bwMode="auto">
              <a:xfrm>
                <a:off x="4221485" y="1916832"/>
                <a:ext cx="4248472" cy="3600400"/>
              </a:xfrm>
              <a:prstGeom prst="rect">
                <a:avLst/>
              </a:prstGeom>
              <a:noFill/>
              <a:ln w="12700" cap="flat" cmpd="sng" algn="ctr">
                <a:solidFill>
                  <a:srgbClr val="FF5050"/>
                </a:solidFill>
                <a:prstDash val="solid"/>
                <a:round/>
                <a:headEnd type="none" w="med" len="med"/>
                <a:tailEnd type="none" w="med" len="med"/>
              </a:ln>
              <a:effectLst>
                <a:outerShdw dist="35921" dir="2700000" algn="ctr" rotWithShape="0">
                  <a:srgbClr val="B1BAD5"/>
                </a:outerShdw>
              </a:effectLst>
            </p:spPr>
            <p:txBody>
              <a:bodyPr vert="horz" wrap="square" lIns="91440" tIns="45720" rIns="91440" bIns="45720" numCol="1" rtlCol="0" anchor="t" anchorCtr="0" compatLnSpc="1">
                <a:prstTxWarp prst="textNoShape">
                  <a:avLst/>
                </a:prstTxWarp>
                <a:spAutoFit/>
              </a:bodyPr>
              <a:lstStyle/>
              <a:p>
                <a:pPr indent="382588" algn="just">
                  <a:lnSpc>
                    <a:spcPct val="110000"/>
                  </a:lnSpc>
                  <a:spcBef>
                    <a:spcPct val="20000"/>
                  </a:spcBef>
                  <a:buClr>
                    <a:srgbClr val="94CAE8"/>
                  </a:buClr>
                  <a:buSzPct val="90000"/>
                  <a:buFont typeface="Wingdings" pitchFamily="2" charset="2"/>
                  <a:buChar char="q"/>
                </a:pPr>
                <a:endParaRPr lang="ko-KR" altLang="en-US" b="1">
                  <a:solidFill>
                    <a:srgbClr val="FFFF00"/>
                  </a:solidFill>
                  <a:latin typeface="HY헤드라인M" pitchFamily="18" charset="-127"/>
                  <a:ea typeface="HY헤드라인M" pitchFamily="18" charset="-127"/>
                </a:endParaRPr>
              </a:p>
            </p:txBody>
          </p:sp>
        </p:grpSp>
        <p:grpSp>
          <p:nvGrpSpPr>
            <p:cNvPr id="29" name="그룹 29"/>
            <p:cNvGrpSpPr/>
            <p:nvPr/>
          </p:nvGrpSpPr>
          <p:grpSpPr>
            <a:xfrm>
              <a:off x="642876" y="2564904"/>
              <a:ext cx="3559559" cy="3600400"/>
              <a:chOff x="251520" y="1916832"/>
              <a:chExt cx="3559559" cy="3600400"/>
            </a:xfrm>
          </p:grpSpPr>
          <p:pic>
            <p:nvPicPr>
              <p:cNvPr id="35" name="Picture 10" descr="http://www.goyangagr.go.kr/Renewal/bbs/table/data/upload/goyang.gif"/>
              <p:cNvPicPr>
                <a:picLocks noChangeAspect="1" noChangeArrowheads="1"/>
              </p:cNvPicPr>
              <p:nvPr/>
            </p:nvPicPr>
            <p:blipFill>
              <a:blip r:embed="rId5" cstate="print"/>
              <a:srcRect/>
              <a:stretch>
                <a:fillRect/>
              </a:stretch>
            </p:blipFill>
            <p:spPr bwMode="auto">
              <a:xfrm>
                <a:off x="251520" y="1916832"/>
                <a:ext cx="3559559" cy="3600400"/>
              </a:xfrm>
              <a:prstGeom prst="rect">
                <a:avLst/>
              </a:prstGeom>
              <a:solidFill>
                <a:srgbClr val="FFFF99"/>
              </a:solidFill>
              <a:ln w="9525">
                <a:noFill/>
                <a:miter lim="800000"/>
                <a:headEnd/>
                <a:tailEnd/>
              </a:ln>
            </p:spPr>
          </p:pic>
          <p:sp>
            <p:nvSpPr>
              <p:cNvPr id="36" name="포인트가 5개인 별 35"/>
              <p:cNvSpPr/>
              <p:nvPr/>
            </p:nvSpPr>
            <p:spPr bwMode="auto">
              <a:xfrm>
                <a:off x="1301967" y="3242649"/>
                <a:ext cx="216024" cy="278287"/>
              </a:xfrm>
              <a:prstGeom prst="star5">
                <a:avLst/>
              </a:prstGeom>
              <a:solidFill>
                <a:srgbClr val="7030A0"/>
              </a:solidFill>
              <a:ln w="12700" cap="flat" cmpd="sng" algn="ctr">
                <a:noFill/>
                <a:prstDash val="solid"/>
                <a:round/>
                <a:headEnd type="none" w="med" len="med"/>
                <a:tailEnd type="none" w="med" len="med"/>
              </a:ln>
              <a:effectLst>
                <a:outerShdw dist="35921" dir="2700000" algn="ctr" rotWithShape="0">
                  <a:srgbClr val="B1BAD5"/>
                </a:outerShdw>
              </a:effectLst>
            </p:spPr>
            <p:txBody>
              <a:bodyPr vert="horz" wrap="square" lIns="91440" tIns="45720" rIns="91440" bIns="45720" numCol="1" rtlCol="0" anchor="t" anchorCtr="0" compatLnSpc="1">
                <a:prstTxWarp prst="textNoShape">
                  <a:avLst/>
                </a:prstTxWarp>
                <a:spAutoFit/>
              </a:bodyPr>
              <a:lstStyle/>
              <a:p>
                <a:pPr indent="382588" algn="just">
                  <a:lnSpc>
                    <a:spcPct val="110000"/>
                  </a:lnSpc>
                  <a:spcBef>
                    <a:spcPct val="20000"/>
                  </a:spcBef>
                  <a:buClr>
                    <a:srgbClr val="94CAE8"/>
                  </a:buClr>
                  <a:buSzPct val="90000"/>
                  <a:buFont typeface="Wingdings" pitchFamily="2" charset="2"/>
                  <a:buChar char="q"/>
                </a:pPr>
                <a:endParaRPr lang="ko-KR" altLang="en-US" sz="100" b="1">
                  <a:solidFill>
                    <a:srgbClr val="FFFF00"/>
                  </a:solidFill>
                  <a:latin typeface="HY헤드라인M" pitchFamily="18" charset="-127"/>
                  <a:ea typeface="HY헤드라인M" pitchFamily="18" charset="-127"/>
                </a:endParaRPr>
              </a:p>
            </p:txBody>
          </p:sp>
        </p:grpSp>
        <p:cxnSp>
          <p:nvCxnSpPr>
            <p:cNvPr id="30" name="직선 연결선 29"/>
            <p:cNvCxnSpPr>
              <a:stCxn id="36" idx="3"/>
            </p:cNvCxnSpPr>
            <p:nvPr/>
          </p:nvCxnSpPr>
          <p:spPr bwMode="auto">
            <a:xfrm>
              <a:off x="1826171" y="4077072"/>
              <a:ext cx="914400" cy="914400"/>
            </a:xfrm>
            <a:prstGeom prst="line">
              <a:avLst/>
            </a:prstGeom>
            <a:noFill/>
            <a:ln w="12700" cap="flat" cmpd="sng" algn="ctr">
              <a:noFill/>
              <a:prstDash val="solid"/>
              <a:round/>
              <a:headEnd type="none" w="med" len="med"/>
              <a:tailEnd type="none" w="med" len="med"/>
            </a:ln>
            <a:effectLst>
              <a:outerShdw dist="35921" dir="2700000" algn="ctr" rotWithShape="0">
                <a:srgbClr val="B1BAD5"/>
              </a:outerShdw>
            </a:effectLst>
          </p:spPr>
        </p:cxnSp>
        <p:cxnSp>
          <p:nvCxnSpPr>
            <p:cNvPr id="31" name="직선 연결선 30"/>
            <p:cNvCxnSpPr>
              <a:stCxn id="36" idx="4"/>
            </p:cNvCxnSpPr>
            <p:nvPr/>
          </p:nvCxnSpPr>
          <p:spPr bwMode="auto">
            <a:xfrm flipV="1">
              <a:off x="1909347" y="3717033"/>
              <a:ext cx="4669352" cy="279984"/>
            </a:xfrm>
            <a:prstGeom prst="line">
              <a:avLst/>
            </a:prstGeom>
            <a:noFill/>
            <a:ln w="28575" cap="flat" cmpd="sng" algn="ctr">
              <a:solidFill>
                <a:srgbClr val="FF9900"/>
              </a:solidFill>
              <a:prstDash val="solid"/>
              <a:round/>
              <a:headEnd type="none" w="med" len="med"/>
              <a:tailEnd type="none" w="med" len="med"/>
            </a:ln>
            <a:effectLst>
              <a:outerShdw dist="35921" dir="2700000" algn="ctr" rotWithShape="0">
                <a:srgbClr val="B1BAD5"/>
              </a:outerShdw>
            </a:effectLst>
          </p:spPr>
        </p:cxnSp>
        <p:cxnSp>
          <p:nvCxnSpPr>
            <p:cNvPr id="32" name="직선 연결선 31"/>
            <p:cNvCxnSpPr/>
            <p:nvPr/>
          </p:nvCxnSpPr>
          <p:spPr bwMode="auto">
            <a:xfrm>
              <a:off x="1898179" y="4077072"/>
              <a:ext cx="4536504" cy="1584176"/>
            </a:xfrm>
            <a:prstGeom prst="line">
              <a:avLst/>
            </a:prstGeom>
            <a:noFill/>
            <a:ln w="28575" cap="flat" cmpd="sng" algn="ctr">
              <a:solidFill>
                <a:srgbClr val="FF9900"/>
              </a:solidFill>
              <a:prstDash val="solid"/>
              <a:round/>
              <a:headEnd type="none" w="med" len="med"/>
              <a:tailEnd type="none" w="med" len="med"/>
            </a:ln>
            <a:effectLst>
              <a:outerShdw dist="35921" dir="2700000" algn="ctr" rotWithShape="0">
                <a:srgbClr val="B1BAD5"/>
              </a:outerShdw>
            </a:effectLst>
          </p:spPr>
        </p:cxnSp>
        <p:sp>
          <p:nvSpPr>
            <p:cNvPr id="33" name="TextBox 32"/>
            <p:cNvSpPr txBox="1"/>
            <p:nvPr/>
          </p:nvSpPr>
          <p:spPr>
            <a:xfrm>
              <a:off x="861614" y="3429000"/>
              <a:ext cx="2764757" cy="369332"/>
            </a:xfrm>
            <a:prstGeom prst="rect">
              <a:avLst/>
            </a:prstGeom>
            <a:solidFill>
              <a:srgbClr val="FFCC00"/>
            </a:solidFill>
            <a:ln>
              <a:solidFill>
                <a:schemeClr val="bg1"/>
              </a:solidFill>
            </a:ln>
          </p:spPr>
          <p:txBody>
            <a:bodyPr wrap="square" rtlCol="0">
              <a:spAutoFit/>
            </a:bodyPr>
            <a:lstStyle/>
            <a:p>
              <a:pPr algn="ctr"/>
              <a:r>
                <a:rPr lang="en-US" altLang="ko-KR" b="1" dirty="0">
                  <a:ln>
                    <a:solidFill>
                      <a:sysClr val="windowText" lastClr="000000"/>
                    </a:solidFill>
                  </a:ln>
                  <a:solidFill>
                    <a:sysClr val="windowText" lastClr="000000"/>
                  </a:solidFill>
                </a:rPr>
                <a:t>NCC, </a:t>
              </a:r>
              <a:r>
                <a:rPr lang="en-US" altLang="ko-KR" b="1" dirty="0" err="1">
                  <a:ln>
                    <a:solidFill>
                      <a:sysClr val="windowText" lastClr="000000"/>
                    </a:solidFill>
                  </a:ln>
                  <a:solidFill>
                    <a:sysClr val="windowText" lastClr="000000"/>
                  </a:solidFill>
                </a:rPr>
                <a:t>Goyang</a:t>
              </a:r>
              <a:r>
                <a:rPr lang="en-US" altLang="ko-KR" b="1" dirty="0">
                  <a:ln>
                    <a:solidFill>
                      <a:sysClr val="windowText" lastClr="000000"/>
                    </a:solidFill>
                  </a:ln>
                  <a:solidFill>
                    <a:sysClr val="windowText" lastClr="000000"/>
                  </a:solidFill>
                </a:rPr>
                <a:t>, Korea</a:t>
              </a:r>
              <a:endParaRPr lang="ko-KR" altLang="en-US" b="1" dirty="0">
                <a:ln>
                  <a:solidFill>
                    <a:sysClr val="windowText" lastClr="000000"/>
                  </a:solidFill>
                </a:ln>
                <a:solidFill>
                  <a:sysClr val="windowText" lastClr="000000"/>
                </a:solidFill>
              </a:endParaRPr>
            </a:p>
          </p:txBody>
        </p:sp>
        <p:pic>
          <p:nvPicPr>
            <p:cNvPr id="34" name="Picture 2" descr="F:\1.윤유나PC\국제암대학원대학교★\UI(내부공모진행)\FINAL\로고.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06091" y="3789040"/>
              <a:ext cx="496505" cy="496505"/>
            </a:xfrm>
            <a:prstGeom prst="rect">
              <a:avLst/>
            </a:prstGeom>
            <a:noFill/>
            <a:extLst>
              <a:ext uri="{909E8E84-426E-40DD-AFC4-6F175D3DCCD1}">
                <a14:hiddenFill xmlns:a14="http://schemas.microsoft.com/office/drawing/2010/main">
                  <a:solidFill>
                    <a:srgbClr val="FFFFFF"/>
                  </a:solidFill>
                </a14:hiddenFill>
              </a:ext>
            </a:extLst>
          </p:spPr>
        </p:pic>
      </p:grpSp>
      <p:sp>
        <p:nvSpPr>
          <p:cNvPr id="43" name="AutoShape 17"/>
          <p:cNvSpPr>
            <a:spLocks noChangeArrowheads="1"/>
          </p:cNvSpPr>
          <p:nvPr/>
        </p:nvSpPr>
        <p:spPr bwMode="auto">
          <a:xfrm>
            <a:off x="0" y="1412776"/>
            <a:ext cx="9180512" cy="684076"/>
          </a:xfrm>
          <a:prstGeom prst="roundRect">
            <a:avLst>
              <a:gd name="adj" fmla="val 9597"/>
            </a:avLst>
          </a:prstGeom>
          <a:solidFill>
            <a:srgbClr val="4C809A">
              <a:alpha val="21960"/>
            </a:srgbClr>
          </a:solidFill>
          <a:ln w="9525">
            <a:noFill/>
            <a:round/>
            <a:headEnd/>
            <a:tailEnd/>
          </a:ln>
        </p:spPr>
        <p:txBody>
          <a:bodyPr wrap="none" anchor="ctr"/>
          <a:lstStyle/>
          <a:p>
            <a:pPr algn="ctr" fontAlgn="base" latinLnBrk="0">
              <a:spcBef>
                <a:spcPct val="0"/>
              </a:spcBef>
              <a:spcAft>
                <a:spcPct val="0"/>
              </a:spcAft>
            </a:pPr>
            <a:r>
              <a:rPr kumimoji="1" lang="ko-KR" altLang="en-US" sz="3200" b="1" kern="0" dirty="0">
                <a:solidFill>
                  <a:srgbClr val="002060"/>
                </a:solidFill>
              </a:rPr>
              <a:t>해외원조를 받던 나라에서 원조를 주는 나라로</a:t>
            </a:r>
            <a:r>
              <a:rPr kumimoji="1" lang="en-US" altLang="ko-KR" sz="3200" b="1" kern="0" dirty="0">
                <a:solidFill>
                  <a:srgbClr val="002060"/>
                </a:solidFill>
              </a:rPr>
              <a:t>!</a:t>
            </a:r>
          </a:p>
        </p:txBody>
      </p:sp>
      <p:pic>
        <p:nvPicPr>
          <p:cNvPr id="7171" name="Picture 3" descr="F:\1.윤유나PC\국제암대학원대학교★\UI(내부공모진행)\FINAL\암대학원대학교_시그니쳐2.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9533" t="16475" r="12211" b="9660"/>
          <a:stretch/>
        </p:blipFill>
        <p:spPr bwMode="auto">
          <a:xfrm>
            <a:off x="36512" y="6177654"/>
            <a:ext cx="2246859" cy="5961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8234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445" t="19257" r="76908" b="56926"/>
          <a:stretch/>
        </p:blipFill>
        <p:spPr bwMode="auto">
          <a:xfrm>
            <a:off x="4078578" y="2139881"/>
            <a:ext cx="4885910" cy="23692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4078578" y="4797152"/>
            <a:ext cx="4885910" cy="523220"/>
          </a:xfrm>
          <a:prstGeom prst="rect">
            <a:avLst/>
          </a:prstGeom>
          <a:noFill/>
          <a:ln>
            <a:noFill/>
          </a:ln>
        </p:spPr>
        <p:txBody>
          <a:bodyPr wrap="square" rtlCol="0">
            <a:spAutoFit/>
          </a:bodyPr>
          <a:lstStyle/>
          <a:p>
            <a:pPr algn="ctr" fontAlgn="base">
              <a:spcBef>
                <a:spcPct val="0"/>
              </a:spcBef>
              <a:spcAft>
                <a:spcPct val="0"/>
              </a:spcAft>
            </a:pPr>
            <a:r>
              <a:rPr kumimoji="1" lang="en-US" altLang="ko-KR" sz="2800" b="1" dirty="0">
                <a:solidFill>
                  <a:prstClr val="black"/>
                </a:solidFill>
              </a:rPr>
              <a:t>2014. 3. 1 </a:t>
            </a:r>
            <a:r>
              <a:rPr kumimoji="1" lang="ko-KR" altLang="en-US" sz="2800" b="1" dirty="0">
                <a:solidFill>
                  <a:prstClr val="black"/>
                </a:solidFill>
              </a:rPr>
              <a:t>개교 예정</a:t>
            </a:r>
            <a:endParaRPr kumimoji="1" lang="en-US" altLang="ko-KR" sz="1100" b="1" dirty="0">
              <a:solidFill>
                <a:prstClr val="black"/>
              </a:solidFill>
            </a:endParaRPr>
          </a:p>
        </p:txBody>
      </p:sp>
      <p:pic>
        <p:nvPicPr>
          <p:cNvPr id="5" name="그림 4"/>
          <p:cNvPicPr>
            <a:picLocks noChangeAspect="1"/>
          </p:cNvPicPr>
          <p:nvPr/>
        </p:nvPicPr>
        <p:blipFill>
          <a:blip r:embed="rId3" cstate="print">
            <a:extLst>
              <a:ext uri="{28A0092B-C50C-407E-A947-70E740481C1C}">
                <a14:useLocalDpi xmlns:a14="http://schemas.microsoft.com/office/drawing/2010/main" val="0"/>
              </a:ext>
            </a:extLst>
          </a:blip>
          <a:srcRect l="1486" r="2229" b="2206"/>
          <a:stretch>
            <a:fillRect/>
          </a:stretch>
        </p:blipFill>
        <p:spPr>
          <a:xfrm>
            <a:off x="323528" y="1798216"/>
            <a:ext cx="3431982" cy="4930623"/>
          </a:xfrm>
          <a:prstGeom prst="rect">
            <a:avLst/>
          </a:prstGeom>
        </p:spPr>
      </p:pic>
      <p:sp>
        <p:nvSpPr>
          <p:cNvPr id="8" name="TextBox 7"/>
          <p:cNvSpPr txBox="1"/>
          <p:nvPr/>
        </p:nvSpPr>
        <p:spPr>
          <a:xfrm>
            <a:off x="1187624" y="251937"/>
            <a:ext cx="7956376" cy="584775"/>
          </a:xfrm>
          <a:prstGeom prst="rect">
            <a:avLst/>
          </a:prstGeom>
          <a:noFill/>
        </p:spPr>
        <p:txBody>
          <a:bodyPr wrap="square" rtlCol="0">
            <a:spAutoFit/>
            <a:scene3d>
              <a:camera prst="orthographicFront"/>
              <a:lightRig rig="threePt" dir="t"/>
            </a:scene3d>
            <a:sp3d extrusionH="57150">
              <a:bevelT w="38100" h="38100"/>
            </a:sp3d>
          </a:bodyPr>
          <a:lstStyle/>
          <a:p>
            <a:r>
              <a:rPr lang="ko-KR" altLang="en-US" sz="3200" b="1" dirty="0" err="1">
                <a:solidFill>
                  <a:srgbClr val="0070C0"/>
                </a:solidFill>
              </a:rPr>
              <a:t>국제암대학원대학교</a:t>
            </a:r>
            <a:r>
              <a:rPr lang="en-US" altLang="ko-KR" sz="3200" b="1" dirty="0">
                <a:solidFill>
                  <a:srgbClr val="0070C0"/>
                </a:solidFill>
              </a:rPr>
              <a:t>(GCSP)</a:t>
            </a:r>
          </a:p>
        </p:txBody>
      </p:sp>
      <p:sp>
        <p:nvSpPr>
          <p:cNvPr id="9" name="AutoShape 17"/>
          <p:cNvSpPr>
            <a:spLocks noChangeArrowheads="1"/>
          </p:cNvSpPr>
          <p:nvPr/>
        </p:nvSpPr>
        <p:spPr bwMode="auto">
          <a:xfrm>
            <a:off x="0" y="1016732"/>
            <a:ext cx="9180512" cy="684076"/>
          </a:xfrm>
          <a:prstGeom prst="roundRect">
            <a:avLst>
              <a:gd name="adj" fmla="val 9597"/>
            </a:avLst>
          </a:prstGeom>
          <a:solidFill>
            <a:srgbClr val="4C809A">
              <a:alpha val="21960"/>
            </a:srgbClr>
          </a:solidFill>
          <a:ln w="9525">
            <a:noFill/>
            <a:round/>
            <a:headEnd/>
            <a:tailEnd/>
          </a:ln>
        </p:spPr>
        <p:txBody>
          <a:bodyPr wrap="none" anchor="ctr"/>
          <a:lstStyle/>
          <a:p>
            <a:pPr algn="ctr" fontAlgn="base" latinLnBrk="0">
              <a:spcBef>
                <a:spcPct val="0"/>
              </a:spcBef>
              <a:spcAft>
                <a:spcPct val="0"/>
              </a:spcAft>
            </a:pPr>
            <a:r>
              <a:rPr kumimoji="1" lang="ko-KR" altLang="en-US" sz="2800" b="1" kern="0" dirty="0">
                <a:solidFill>
                  <a:srgbClr val="002060"/>
                </a:solidFill>
              </a:rPr>
              <a:t>차세대 리더를 키우는 교육</a:t>
            </a:r>
            <a:r>
              <a:rPr kumimoji="1" lang="en-US" altLang="ko-KR" sz="2800" b="1" kern="0" dirty="0">
                <a:solidFill>
                  <a:srgbClr val="002060"/>
                </a:solidFill>
              </a:rPr>
              <a:t>, </a:t>
            </a:r>
            <a:r>
              <a:rPr kumimoji="1" lang="ko-KR" altLang="en-US" sz="2800" b="1" kern="0" dirty="0">
                <a:solidFill>
                  <a:srgbClr val="002060"/>
                </a:solidFill>
              </a:rPr>
              <a:t>인류 건강을 책임집니다</a:t>
            </a:r>
            <a:endParaRPr kumimoji="1" lang="en-US" altLang="ko-KR" sz="2800" b="1" kern="0" dirty="0">
              <a:solidFill>
                <a:srgbClr val="002060"/>
              </a:solidFill>
            </a:endParaRPr>
          </a:p>
        </p:txBody>
      </p:sp>
    </p:spTree>
    <p:extLst>
      <p:ext uri="{BB962C8B-B14F-4D97-AF65-F5344CB8AC3E}">
        <p14:creationId xmlns:p14="http://schemas.microsoft.com/office/powerpoint/2010/main" val="3747268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eerim-file\joint-file\국립암센터 증축공사_여준수\07.Presentation\02.CG\유찰후 추가작업\!!final\01. Main Image\Exterior\국립암센터 부속병원 신관 증축공사 주경조감.jpg"/>
          <p:cNvPicPr>
            <a:picLocks noChangeAspect="1" noChangeArrowheads="1"/>
          </p:cNvPicPr>
          <p:nvPr/>
        </p:nvPicPr>
        <p:blipFill>
          <a:blip r:embed="rId2" cstate="print"/>
          <a:srcRect l="6390" t="1093" r="6264" b="6878"/>
          <a:stretch>
            <a:fillRect/>
          </a:stretch>
        </p:blipFill>
        <p:spPr bwMode="auto">
          <a:xfrm>
            <a:off x="0" y="0"/>
            <a:ext cx="9144000" cy="6858000"/>
          </a:xfrm>
          <a:prstGeom prst="rect">
            <a:avLst/>
          </a:prstGeom>
          <a:noFill/>
        </p:spPr>
      </p:pic>
      <p:sp>
        <p:nvSpPr>
          <p:cNvPr id="6" name="TextBox 5"/>
          <p:cNvSpPr txBox="1"/>
          <p:nvPr/>
        </p:nvSpPr>
        <p:spPr>
          <a:xfrm>
            <a:off x="2987824" y="6300028"/>
            <a:ext cx="4176464" cy="369332"/>
          </a:xfrm>
          <a:prstGeom prst="rect">
            <a:avLst/>
          </a:prstGeom>
          <a:solidFill>
            <a:schemeClr val="tx1">
              <a:lumMod val="85000"/>
            </a:schemeClr>
          </a:solidFill>
        </p:spPr>
        <p:txBody>
          <a:bodyPr wrap="square" rtlCol="0">
            <a:spAutoFit/>
          </a:bodyPr>
          <a:lstStyle/>
          <a:p>
            <a:pPr algn="ctr"/>
            <a:r>
              <a:rPr lang="ko-KR" altLang="en-US" dirty="0" err="1">
                <a:solidFill>
                  <a:srgbClr val="000000"/>
                </a:solidFill>
              </a:rPr>
              <a:t>국립암센터</a:t>
            </a:r>
            <a:r>
              <a:rPr lang="ko-KR" altLang="en-US" dirty="0">
                <a:solidFill>
                  <a:srgbClr val="000000"/>
                </a:solidFill>
              </a:rPr>
              <a:t> 부속병원 </a:t>
            </a:r>
            <a:r>
              <a:rPr lang="ko-KR" altLang="en-US" dirty="0" smtClean="0">
                <a:solidFill>
                  <a:srgbClr val="000000"/>
                </a:solidFill>
              </a:rPr>
              <a:t>증축 조감도</a:t>
            </a:r>
            <a:endParaRPr lang="ko-KR" altLang="en-US" dirty="0">
              <a:solidFill>
                <a:srgbClr val="000000"/>
              </a:solidFill>
            </a:endParaRPr>
          </a:p>
        </p:txBody>
      </p:sp>
      <p:pic>
        <p:nvPicPr>
          <p:cNvPr id="4" name="Picture 2" descr="\\Heerim-file\joint-file\국립암센터 증축공사_여준수\07.Presentation\02.CG\유찰후 추가작업\!!final\01. Main Image\Exterior\국립암센터 부속병원 신관 증축공사 석경조감도.jpg"/>
          <p:cNvPicPr>
            <a:picLocks noChangeAspect="1" noChangeArrowheads="1"/>
          </p:cNvPicPr>
          <p:nvPr/>
        </p:nvPicPr>
        <p:blipFill>
          <a:blip r:embed="rId3" cstate="print">
            <a:lum bright="15000"/>
          </a:blip>
          <a:srcRect l="3278" t="130" r="6806" b="4620"/>
          <a:stretch>
            <a:fillRect/>
          </a:stretch>
        </p:blipFill>
        <p:spPr bwMode="auto">
          <a:xfrm>
            <a:off x="0" y="-27384"/>
            <a:ext cx="9180512" cy="6885384"/>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3707904" y="5910371"/>
            <a:ext cx="5472608" cy="892552"/>
          </a:xfrm>
          <a:prstGeom prst="rect">
            <a:avLst/>
          </a:prstGeom>
          <a:noFill/>
          <a:ln w="28575">
            <a:noFill/>
          </a:ln>
        </p:spPr>
        <p:txBody>
          <a:bodyPr wrap="square" rtlCol="0">
            <a:spAutoFit/>
          </a:bodyPr>
          <a:lstStyle/>
          <a:p>
            <a:pPr algn="r"/>
            <a:r>
              <a:rPr lang="ko-KR" altLang="en-US" sz="2800" dirty="0">
                <a:solidFill>
                  <a:srgbClr val="FFFFFF"/>
                </a:solidFill>
                <a:effectLst>
                  <a:outerShdw blurRad="38100" dist="38100" dir="2700000" algn="tl">
                    <a:srgbClr val="000000">
                      <a:alpha val="43137"/>
                    </a:srgbClr>
                  </a:outerShdw>
                </a:effectLst>
              </a:rPr>
              <a:t>소아암병동</a:t>
            </a:r>
            <a:r>
              <a:rPr lang="en-US" altLang="ko-KR" sz="2800" dirty="0">
                <a:solidFill>
                  <a:srgbClr val="FFFFFF"/>
                </a:solidFill>
                <a:effectLst>
                  <a:outerShdw blurRad="38100" dist="38100" dir="2700000" algn="tl">
                    <a:srgbClr val="000000">
                      <a:alpha val="43137"/>
                    </a:srgbClr>
                  </a:outerShdw>
                </a:effectLst>
              </a:rPr>
              <a:t> </a:t>
            </a:r>
            <a:r>
              <a:rPr lang="ko-KR" altLang="en-US" sz="2800" dirty="0">
                <a:solidFill>
                  <a:srgbClr val="FFFFFF"/>
                </a:solidFill>
                <a:effectLst>
                  <a:outerShdw blurRad="38100" dist="38100" dir="2700000" algn="tl">
                    <a:srgbClr val="000000">
                      <a:alpha val="43137"/>
                    </a:srgbClr>
                  </a:outerShdw>
                </a:effectLst>
              </a:rPr>
              <a:t>및 완화의료병동 </a:t>
            </a:r>
            <a:r>
              <a:rPr lang="ko-KR" altLang="en-US" sz="2800" dirty="0" smtClean="0">
                <a:solidFill>
                  <a:srgbClr val="FFFFFF"/>
                </a:solidFill>
                <a:effectLst>
                  <a:outerShdw blurRad="38100" dist="38100" dir="2700000" algn="tl">
                    <a:srgbClr val="000000">
                      <a:alpha val="43137"/>
                    </a:srgbClr>
                  </a:outerShdw>
                </a:effectLst>
              </a:rPr>
              <a:t>등 </a:t>
            </a:r>
            <a:endParaRPr lang="en-US" altLang="ko-KR" sz="2800" dirty="0" smtClean="0">
              <a:solidFill>
                <a:srgbClr val="FFFFFF"/>
              </a:solidFill>
              <a:effectLst>
                <a:outerShdw blurRad="38100" dist="38100" dir="2700000" algn="tl">
                  <a:srgbClr val="000000">
                    <a:alpha val="43137"/>
                  </a:srgbClr>
                </a:outerShdw>
              </a:effectLst>
            </a:endParaRPr>
          </a:p>
          <a:p>
            <a:pPr algn="r"/>
            <a:r>
              <a:rPr lang="en-US" altLang="ko-KR" sz="2400" dirty="0" smtClean="0">
                <a:solidFill>
                  <a:srgbClr val="FFFFFF"/>
                </a:solidFill>
                <a:effectLst>
                  <a:outerShdw blurRad="38100" dist="38100" dir="2700000" algn="tl">
                    <a:srgbClr val="000000">
                      <a:alpha val="43137"/>
                    </a:srgbClr>
                  </a:outerShdw>
                </a:effectLst>
              </a:rPr>
              <a:t>2016</a:t>
            </a:r>
            <a:r>
              <a:rPr lang="ko-KR" altLang="en-US" sz="2400" dirty="0" smtClean="0">
                <a:solidFill>
                  <a:srgbClr val="FFFFFF"/>
                </a:solidFill>
                <a:effectLst>
                  <a:outerShdw blurRad="38100" dist="38100" dir="2700000" algn="tl">
                    <a:srgbClr val="000000">
                      <a:alpha val="43137"/>
                    </a:srgbClr>
                  </a:outerShdw>
                </a:effectLst>
              </a:rPr>
              <a:t>년 </a:t>
            </a:r>
            <a:r>
              <a:rPr lang="en-US" altLang="ko-KR" sz="2400" dirty="0" smtClean="0">
                <a:solidFill>
                  <a:srgbClr val="FFFFFF"/>
                </a:solidFill>
                <a:effectLst>
                  <a:outerShdw blurRad="38100" dist="38100" dir="2700000" algn="tl">
                    <a:srgbClr val="000000">
                      <a:alpha val="43137"/>
                    </a:srgbClr>
                  </a:outerShdw>
                </a:effectLst>
              </a:rPr>
              <a:t>6</a:t>
            </a:r>
            <a:r>
              <a:rPr lang="ko-KR" altLang="en-US" sz="2400" dirty="0" smtClean="0">
                <a:solidFill>
                  <a:srgbClr val="FFFFFF"/>
                </a:solidFill>
                <a:effectLst>
                  <a:outerShdw blurRad="38100" dist="38100" dir="2700000" algn="tl">
                    <a:srgbClr val="000000">
                      <a:alpha val="43137"/>
                    </a:srgbClr>
                  </a:outerShdw>
                </a:effectLst>
              </a:rPr>
              <a:t>월 완공 예정</a:t>
            </a:r>
            <a:endParaRPr lang="en-US" altLang="ko-KR" sz="2400" dirty="0">
              <a:solidFill>
                <a:srgbClr val="FFFFFF"/>
              </a:solidFill>
              <a:effectLst>
                <a:outerShdw blurRad="38100" dist="38100" dir="2700000" algn="tl">
                  <a:srgbClr val="000000">
                    <a:alpha val="43137"/>
                  </a:srgbClr>
                </a:outerShdw>
              </a:effectLst>
            </a:endParaRPr>
          </a:p>
        </p:txBody>
      </p:sp>
      <p:sp>
        <p:nvSpPr>
          <p:cNvPr id="9" name="직사각형 8"/>
          <p:cNvSpPr/>
          <p:nvPr/>
        </p:nvSpPr>
        <p:spPr>
          <a:xfrm>
            <a:off x="0" y="300027"/>
            <a:ext cx="9180512" cy="622799"/>
          </a:xfrm>
          <a:prstGeom prst="rect">
            <a:avLst/>
          </a:prstGeom>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latinLnBrk="0">
              <a:lnSpc>
                <a:spcPts val="3900"/>
              </a:lnSpc>
              <a:buClr>
                <a:srgbClr val="94CAE8"/>
              </a:buClr>
              <a:buSzPct val="90000"/>
              <a:defRPr/>
            </a:pPr>
            <a:r>
              <a:rPr lang="ko-KR" altLang="en-US" sz="4400" b="1" kern="0" dirty="0" err="1" smtClean="0">
                <a:ln w="11430"/>
                <a:solidFill>
                  <a:srgbClr val="FFFF00"/>
                </a:solidFill>
                <a:effectLst>
                  <a:outerShdw blurRad="50800" dist="39000" dir="5460000" algn="tl">
                    <a:srgbClr val="000000">
                      <a:alpha val="38000"/>
                    </a:srgbClr>
                  </a:outerShdw>
                </a:effectLst>
                <a:latin typeface="휴먼엑스포" pitchFamily="18" charset="-127"/>
                <a:ea typeface="휴먼엑스포" pitchFamily="18" charset="-127"/>
              </a:rPr>
              <a:t>국립암센터</a:t>
            </a:r>
            <a:r>
              <a:rPr lang="ko-KR" altLang="en-US" sz="4400" b="1" kern="0" dirty="0" smtClean="0">
                <a:ln w="11430"/>
                <a:solidFill>
                  <a:srgbClr val="FFFF00"/>
                </a:solidFill>
                <a:effectLst>
                  <a:outerShdw blurRad="50800" dist="39000" dir="5460000" algn="tl">
                    <a:srgbClr val="000000">
                      <a:alpha val="38000"/>
                    </a:srgbClr>
                  </a:outerShdw>
                </a:effectLst>
                <a:latin typeface="휴먼엑스포" pitchFamily="18" charset="-127"/>
                <a:ea typeface="휴먼엑스포" pitchFamily="18" charset="-127"/>
              </a:rPr>
              <a:t> 부속병원 증축</a:t>
            </a:r>
            <a:endParaRPr lang="en-US" altLang="ko-KR" sz="4400" b="1" kern="0" dirty="0" smtClean="0">
              <a:ln w="11430"/>
              <a:solidFill>
                <a:srgbClr val="FFFF00"/>
              </a:solidFill>
              <a:effectLst>
                <a:outerShdw blurRad="50800" dist="39000" dir="5460000" algn="tl">
                  <a:srgbClr val="000000">
                    <a:alpha val="38000"/>
                  </a:srgbClr>
                </a:outerShdw>
              </a:effectLst>
              <a:latin typeface="휴먼엑스포" pitchFamily="18" charset="-127"/>
              <a:ea typeface="휴먼엑스포" pitchFamily="18" charset="-127"/>
            </a:endParaRPr>
          </a:p>
        </p:txBody>
      </p:sp>
    </p:spTree>
    <p:extLst>
      <p:ext uri="{BB962C8B-B14F-4D97-AF65-F5344CB8AC3E}">
        <p14:creationId xmlns:p14="http://schemas.microsoft.com/office/powerpoint/2010/main" val="3617167952"/>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AutoShape 17"/>
          <p:cNvSpPr>
            <a:spLocks noChangeArrowheads="1"/>
          </p:cNvSpPr>
          <p:nvPr/>
        </p:nvSpPr>
        <p:spPr bwMode="auto">
          <a:xfrm>
            <a:off x="170906" y="1484783"/>
            <a:ext cx="8793582" cy="3600401"/>
          </a:xfrm>
          <a:prstGeom prst="roundRect">
            <a:avLst>
              <a:gd name="adj" fmla="val 9597"/>
            </a:avLst>
          </a:prstGeom>
          <a:solidFill>
            <a:srgbClr val="4C809A">
              <a:alpha val="21960"/>
            </a:srgbClr>
          </a:solidFill>
          <a:ln w="9525">
            <a:noFill/>
            <a:round/>
            <a:headEnd/>
            <a:tailEnd/>
          </a:ln>
        </p:spPr>
        <p:txBody>
          <a:bodyPr wrap="none" anchor="ctr"/>
          <a:lstStyle/>
          <a:p>
            <a:pPr>
              <a:lnSpc>
                <a:spcPct val="150000"/>
              </a:lnSpc>
            </a:pPr>
            <a:endParaRPr lang="en-US" altLang="ko-KR" sz="1600" dirty="0">
              <a:solidFill>
                <a:srgbClr val="0A2068"/>
              </a:solidFill>
            </a:endParaRPr>
          </a:p>
        </p:txBody>
      </p:sp>
      <p:sp>
        <p:nvSpPr>
          <p:cNvPr id="8" name="TextBox 7"/>
          <p:cNvSpPr txBox="1"/>
          <p:nvPr/>
        </p:nvSpPr>
        <p:spPr>
          <a:xfrm>
            <a:off x="1187624" y="251937"/>
            <a:ext cx="7956376" cy="584775"/>
          </a:xfrm>
          <a:prstGeom prst="rect">
            <a:avLst/>
          </a:prstGeom>
          <a:noFill/>
        </p:spPr>
        <p:txBody>
          <a:bodyPr wrap="square" rtlCol="0">
            <a:spAutoFit/>
            <a:scene3d>
              <a:camera prst="orthographicFront"/>
              <a:lightRig rig="threePt" dir="t"/>
            </a:scene3d>
            <a:sp3d extrusionH="57150">
              <a:bevelT w="38100" h="38100"/>
            </a:sp3d>
          </a:bodyPr>
          <a:lstStyle/>
          <a:p>
            <a:r>
              <a:rPr lang="ko-KR" altLang="en-US" sz="3200" b="1" dirty="0" err="1" smtClean="0">
                <a:solidFill>
                  <a:srgbClr val="0070C0"/>
                </a:solidFill>
              </a:rPr>
              <a:t>국립암센터</a:t>
            </a:r>
            <a:r>
              <a:rPr lang="ko-KR" altLang="en-US" sz="3200" b="1" dirty="0" smtClean="0">
                <a:solidFill>
                  <a:srgbClr val="0070C0"/>
                </a:solidFill>
              </a:rPr>
              <a:t> 부속병원 증축</a:t>
            </a:r>
            <a:endParaRPr lang="en-US" altLang="ko-KR" sz="3200" b="1" dirty="0">
              <a:solidFill>
                <a:srgbClr val="0070C0"/>
              </a:solidFill>
            </a:endParaRPr>
          </a:p>
        </p:txBody>
      </p:sp>
      <p:sp>
        <p:nvSpPr>
          <p:cNvPr id="10" name="직사각형 9"/>
          <p:cNvSpPr/>
          <p:nvPr/>
        </p:nvSpPr>
        <p:spPr>
          <a:xfrm>
            <a:off x="683568" y="1700808"/>
            <a:ext cx="7257115" cy="3108543"/>
          </a:xfrm>
          <a:prstGeom prst="rect">
            <a:avLst/>
          </a:prstGeom>
        </p:spPr>
        <p:txBody>
          <a:bodyPr wrap="none">
            <a:spAutoFit/>
          </a:bodyPr>
          <a:lstStyle/>
          <a:p>
            <a:pPr marL="457200" indent="-457200">
              <a:buFont typeface="Arial" panose="020B0604020202020204" pitchFamily="34" charset="0"/>
              <a:buChar char="•"/>
            </a:pPr>
            <a:r>
              <a:rPr lang="ko-KR" altLang="en-US" sz="2800" b="1" dirty="0" smtClean="0">
                <a:solidFill>
                  <a:srgbClr val="FF5050"/>
                </a:solidFill>
              </a:rPr>
              <a:t>소아암병동</a:t>
            </a:r>
            <a:endParaRPr lang="en-US" altLang="ko-KR" sz="2800" b="1" dirty="0" smtClean="0">
              <a:solidFill>
                <a:srgbClr val="FF5050"/>
              </a:solidFill>
            </a:endParaRPr>
          </a:p>
          <a:p>
            <a:pPr lvl="1"/>
            <a:r>
              <a:rPr lang="ko-KR" altLang="en-US" sz="2800" b="1" dirty="0" smtClean="0">
                <a:solidFill>
                  <a:prstClr val="black"/>
                </a:solidFill>
              </a:rPr>
              <a:t>아이들에게 따뜻한 희망을 선물합니다</a:t>
            </a:r>
            <a:endParaRPr lang="en-US" altLang="ko-KR" sz="2800" b="1" dirty="0" smtClean="0">
              <a:solidFill>
                <a:prstClr val="black"/>
              </a:solidFill>
            </a:endParaRPr>
          </a:p>
          <a:p>
            <a:pPr marL="285750" indent="-285750">
              <a:buFont typeface="Arial" panose="020B0604020202020204" pitchFamily="34" charset="0"/>
              <a:buChar char="•"/>
            </a:pPr>
            <a:endParaRPr lang="en-US" altLang="ko-KR" sz="1400" b="1" dirty="0" smtClean="0">
              <a:solidFill>
                <a:srgbClr val="FF5050"/>
              </a:solidFill>
            </a:endParaRPr>
          </a:p>
          <a:p>
            <a:pPr marL="457200" indent="-457200">
              <a:buFont typeface="Arial" panose="020B0604020202020204" pitchFamily="34" charset="0"/>
              <a:buChar char="•"/>
            </a:pPr>
            <a:r>
              <a:rPr lang="ko-KR" altLang="en-US" sz="2800" b="1" dirty="0" smtClean="0">
                <a:solidFill>
                  <a:srgbClr val="FF5050"/>
                </a:solidFill>
              </a:rPr>
              <a:t>호스피스 완화의료병동</a:t>
            </a:r>
            <a:endParaRPr lang="en-US" altLang="ko-KR" sz="2800" b="1" dirty="0" smtClean="0">
              <a:solidFill>
                <a:srgbClr val="FF5050"/>
              </a:solidFill>
            </a:endParaRPr>
          </a:p>
          <a:p>
            <a:pPr lvl="1"/>
            <a:r>
              <a:rPr lang="ko-KR" altLang="en-US" sz="2800" b="1" dirty="0" err="1" smtClean="0">
                <a:solidFill>
                  <a:prstClr val="black"/>
                </a:solidFill>
              </a:rPr>
              <a:t>말기암</a:t>
            </a:r>
            <a:r>
              <a:rPr lang="ko-KR" altLang="en-US" sz="2800" b="1" dirty="0" smtClean="0">
                <a:solidFill>
                  <a:prstClr val="black"/>
                </a:solidFill>
              </a:rPr>
              <a:t> 환자들과 행복한 미소를 나눕니다</a:t>
            </a:r>
            <a:endParaRPr lang="en-US" altLang="ko-KR" sz="2800" b="1" dirty="0" smtClean="0">
              <a:solidFill>
                <a:prstClr val="black"/>
              </a:solidFill>
            </a:endParaRPr>
          </a:p>
          <a:p>
            <a:pPr marL="285750" indent="-285750">
              <a:buFont typeface="Arial" panose="020B0604020202020204" pitchFamily="34" charset="0"/>
              <a:buChar char="•"/>
            </a:pPr>
            <a:endParaRPr lang="en-US" altLang="ko-KR" sz="1400" b="1" dirty="0" smtClean="0">
              <a:solidFill>
                <a:srgbClr val="FF5050"/>
              </a:solidFill>
            </a:endParaRPr>
          </a:p>
          <a:p>
            <a:pPr marL="457200" indent="-457200">
              <a:buFont typeface="Arial" panose="020B0604020202020204" pitchFamily="34" charset="0"/>
              <a:buChar char="•"/>
            </a:pPr>
            <a:r>
              <a:rPr lang="ko-KR" altLang="en-US" sz="2800" b="1" dirty="0" smtClean="0">
                <a:solidFill>
                  <a:srgbClr val="FF5050"/>
                </a:solidFill>
              </a:rPr>
              <a:t>임상시험병동</a:t>
            </a:r>
            <a:endParaRPr lang="en-US" altLang="ko-KR" sz="2800" b="1" dirty="0" smtClean="0">
              <a:solidFill>
                <a:srgbClr val="0070C0"/>
              </a:solidFill>
            </a:endParaRPr>
          </a:p>
          <a:p>
            <a:pPr lvl="1"/>
            <a:r>
              <a:rPr lang="ko-KR" altLang="en-US" sz="2800" b="1" dirty="0" err="1" smtClean="0">
                <a:solidFill>
                  <a:prstClr val="black"/>
                </a:solidFill>
              </a:rPr>
              <a:t>암치료의</a:t>
            </a:r>
            <a:r>
              <a:rPr lang="ko-KR" altLang="en-US" sz="2800" b="1" dirty="0" smtClean="0">
                <a:solidFill>
                  <a:prstClr val="black"/>
                </a:solidFill>
              </a:rPr>
              <a:t> 새로운 길을 열겠습니다</a:t>
            </a:r>
            <a:endParaRPr lang="en-US" altLang="ko-KR" sz="3200" b="1" dirty="0">
              <a:solidFill>
                <a:prstClr val="black"/>
              </a:solidFill>
            </a:endParaRPr>
          </a:p>
        </p:txBody>
      </p:sp>
      <p:pic>
        <p:nvPicPr>
          <p:cNvPr id="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518" t="20391" r="51471" b="59467"/>
          <a:stretch/>
        </p:blipFill>
        <p:spPr bwMode="auto">
          <a:xfrm>
            <a:off x="35496" y="5503405"/>
            <a:ext cx="2016224" cy="12484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160" t="19731" r="80012" b="60064"/>
          <a:stretch/>
        </p:blipFill>
        <p:spPr bwMode="auto">
          <a:xfrm>
            <a:off x="4644008" y="5503405"/>
            <a:ext cx="2736304" cy="12404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188" t="20424" r="51544" b="59789"/>
          <a:stretch/>
        </p:blipFill>
        <p:spPr bwMode="auto">
          <a:xfrm>
            <a:off x="2195736" y="5512679"/>
            <a:ext cx="2429338" cy="1259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descr="\\Heerim-file\joint-file\국립암센터 증축공사_여준수\07.Presentation\02.CG\유찰후 추가작업\!!final\01. Main Image\Exterior\국립암센터 부속병원 신관 증축공사 주경.jpg"/>
          <p:cNvPicPr>
            <a:picLocks noChangeAspect="1" noChangeArrowheads="1"/>
          </p:cNvPicPr>
          <p:nvPr/>
        </p:nvPicPr>
        <p:blipFill>
          <a:blip r:embed="rId5" cstate="print"/>
          <a:srcRect l="4232" t="-163" r="27119" b="3722"/>
          <a:stretch>
            <a:fillRect/>
          </a:stretch>
        </p:blipFill>
        <p:spPr bwMode="auto">
          <a:xfrm>
            <a:off x="7380312" y="5512679"/>
            <a:ext cx="1648791" cy="1239210"/>
          </a:xfrm>
          <a:prstGeom prst="rect">
            <a:avLst/>
          </a:prstGeom>
          <a:ln>
            <a:noFill/>
          </a:ln>
          <a:effectLst>
            <a:outerShdw blurRad="292100" dist="139700" dir="2700000" algn="tl" rotWithShape="0">
              <a:srgbClr val="333333">
                <a:alpha val="65000"/>
              </a:srgbClr>
            </a:outerShdw>
          </a:effectLst>
        </p:spPr>
      </p:pic>
      <p:pic>
        <p:nvPicPr>
          <p:cNvPr id="15" name="그림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9235" y="1844824"/>
            <a:ext cx="219319" cy="245904"/>
          </a:xfrm>
          <a:prstGeom prst="rect">
            <a:avLst/>
          </a:prstGeom>
        </p:spPr>
      </p:pic>
      <p:pic>
        <p:nvPicPr>
          <p:cNvPr id="16" name="그림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9235" y="2924944"/>
            <a:ext cx="219319" cy="245904"/>
          </a:xfrm>
          <a:prstGeom prst="rect">
            <a:avLst/>
          </a:prstGeom>
        </p:spPr>
      </p:pic>
      <p:pic>
        <p:nvPicPr>
          <p:cNvPr id="17" name="그림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6929" y="4005064"/>
            <a:ext cx="219319" cy="245904"/>
          </a:xfrm>
          <a:prstGeom prst="rect">
            <a:avLst/>
          </a:prstGeom>
        </p:spPr>
      </p:pic>
    </p:spTree>
    <p:extLst>
      <p:ext uri="{BB962C8B-B14F-4D97-AF65-F5344CB8AC3E}">
        <p14:creationId xmlns:p14="http://schemas.microsoft.com/office/powerpoint/2010/main" val="2030619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p:cNvPicPr>
            <a:picLocks noChangeAspect="1" noChangeArrowheads="1"/>
          </p:cNvPicPr>
          <p:nvPr/>
        </p:nvPicPr>
        <p:blipFill>
          <a:blip r:embed="rId3" cstate="print"/>
          <a:srcRect/>
          <a:stretch>
            <a:fillRect/>
          </a:stretch>
        </p:blipFill>
        <p:spPr bwMode="auto">
          <a:xfrm>
            <a:off x="0" y="3465513"/>
            <a:ext cx="9144000" cy="3425825"/>
          </a:xfrm>
          <a:prstGeom prst="rect">
            <a:avLst/>
          </a:prstGeom>
          <a:noFill/>
          <a:ln w="9525">
            <a:noFill/>
            <a:miter lim="800000"/>
            <a:headEnd/>
            <a:tailEnd/>
          </a:ln>
          <a:effectLst/>
        </p:spPr>
      </p:pic>
      <p:pic>
        <p:nvPicPr>
          <p:cNvPr id="10" name="Picture 7" descr="C:\Documents and Settings\ncc\바탕 화면\★B&amp;D\물질보유기관대상홍보자료\비둘기\symbol_국문3.png"/>
          <p:cNvPicPr>
            <a:picLocks noChangeAspect="1" noChangeArrowheads="1"/>
          </p:cNvPicPr>
          <p:nvPr/>
        </p:nvPicPr>
        <p:blipFill>
          <a:blip r:embed="rId4" cstate="print"/>
          <a:srcRect/>
          <a:stretch>
            <a:fillRect/>
          </a:stretch>
        </p:blipFill>
        <p:spPr bwMode="auto">
          <a:xfrm>
            <a:off x="1818537" y="1412776"/>
            <a:ext cx="5633783" cy="3600400"/>
          </a:xfrm>
          <a:prstGeom prst="rect">
            <a:avLst/>
          </a:prstGeom>
          <a:noFill/>
          <a:ln w="9525">
            <a:noFill/>
            <a:miter lim="800000"/>
            <a:headEnd/>
            <a:tailEnd/>
          </a:ln>
        </p:spPr>
      </p:pic>
    </p:spTree>
    <p:extLst>
      <p:ext uri="{BB962C8B-B14F-4D97-AF65-F5344CB8AC3E}">
        <p14:creationId xmlns:p14="http://schemas.microsoft.com/office/powerpoint/2010/main" val="37116815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그림 5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281" y="1392721"/>
            <a:ext cx="219319" cy="245904"/>
          </a:xfrm>
          <a:prstGeom prst="rect">
            <a:avLst/>
          </a:prstGeom>
        </p:spPr>
      </p:pic>
      <p:sp>
        <p:nvSpPr>
          <p:cNvPr id="38" name="TextBox 10"/>
          <p:cNvSpPr txBox="1">
            <a:spLocks noChangeArrowheads="1"/>
          </p:cNvSpPr>
          <p:nvPr/>
        </p:nvSpPr>
        <p:spPr bwMode="auto">
          <a:xfrm>
            <a:off x="1115616" y="1176697"/>
            <a:ext cx="7344816" cy="956159"/>
          </a:xfrm>
          <a:prstGeom prst="rect">
            <a:avLst/>
          </a:prstGeom>
          <a:noFill/>
          <a:ln w="9525">
            <a:noFill/>
            <a:miter lim="800000"/>
            <a:headEnd/>
            <a:tailEnd/>
          </a:ln>
        </p:spPr>
        <p:txBody>
          <a:bodyPr wrap="square">
            <a:spAutoFit/>
          </a:bodyPr>
          <a:lstStyle/>
          <a:p>
            <a:pPr fontAlgn="base">
              <a:lnSpc>
                <a:spcPct val="150000"/>
              </a:lnSpc>
              <a:spcBef>
                <a:spcPct val="0"/>
              </a:spcBef>
              <a:spcAft>
                <a:spcPct val="0"/>
              </a:spcAft>
            </a:pPr>
            <a:r>
              <a:rPr kumimoji="1" lang="ko-KR" altLang="en-US" sz="2000" b="1" dirty="0">
                <a:solidFill>
                  <a:srgbClr val="1F497D">
                    <a:lumMod val="60000"/>
                    <a:lumOff val="40000"/>
                  </a:srgbClr>
                </a:solidFill>
              </a:rPr>
              <a:t>윤</a:t>
            </a:r>
            <a:r>
              <a:rPr kumimoji="1" lang="en-US" altLang="ko-KR" sz="2000" b="1" dirty="0">
                <a:solidFill>
                  <a:srgbClr val="1F497D">
                    <a:lumMod val="60000"/>
                    <a:lumOff val="40000"/>
                  </a:srgbClr>
                </a:solidFill>
              </a:rPr>
              <a:t>O</a:t>
            </a:r>
            <a:r>
              <a:rPr kumimoji="1" lang="ko-KR" altLang="en-US" sz="2000" b="1" dirty="0">
                <a:solidFill>
                  <a:srgbClr val="1F497D">
                    <a:lumMod val="60000"/>
                    <a:lumOff val="40000"/>
                  </a:srgbClr>
                </a:solidFill>
              </a:rPr>
              <a:t>옥</a:t>
            </a:r>
            <a:r>
              <a:rPr kumimoji="1" lang="en-US" altLang="ko-KR" sz="2000" b="1" dirty="0">
                <a:solidFill>
                  <a:srgbClr val="1F497D">
                    <a:lumMod val="60000"/>
                    <a:lumOff val="40000"/>
                  </a:srgbClr>
                </a:solidFill>
              </a:rPr>
              <a:t>(64</a:t>
            </a:r>
            <a:r>
              <a:rPr kumimoji="1" lang="ko-KR" altLang="en-US" sz="2000" b="1" dirty="0">
                <a:solidFill>
                  <a:srgbClr val="1F497D">
                    <a:lumMod val="60000"/>
                    <a:lumOff val="40000"/>
                  </a:srgbClr>
                </a:solidFill>
              </a:rPr>
              <a:t>세 여자</a:t>
            </a:r>
            <a:r>
              <a:rPr kumimoji="1" lang="en-US" altLang="ko-KR" sz="2000" b="1" dirty="0">
                <a:solidFill>
                  <a:srgbClr val="1F497D">
                    <a:lumMod val="60000"/>
                    <a:lumOff val="40000"/>
                  </a:srgbClr>
                </a:solidFill>
              </a:rPr>
              <a:t>), </a:t>
            </a:r>
            <a:r>
              <a:rPr kumimoji="1" lang="ko-KR" altLang="en-US" sz="2000" b="1" dirty="0">
                <a:solidFill>
                  <a:srgbClr val="1F497D">
                    <a:lumMod val="60000"/>
                    <a:lumOff val="40000"/>
                  </a:srgbClr>
                </a:solidFill>
              </a:rPr>
              <a:t>좌상엽 </a:t>
            </a:r>
            <a:r>
              <a:rPr kumimoji="1" lang="ko-KR" altLang="en-US" sz="2000" b="1" dirty="0" err="1">
                <a:solidFill>
                  <a:srgbClr val="1F497D">
                    <a:lumMod val="60000"/>
                    <a:lumOff val="40000"/>
                  </a:srgbClr>
                </a:solidFill>
              </a:rPr>
              <a:t>폐선암</a:t>
            </a:r>
            <a:r>
              <a:rPr kumimoji="1" lang="ko-KR" altLang="en-US" sz="2000" b="1" dirty="0">
                <a:solidFill>
                  <a:srgbClr val="1F497D">
                    <a:lumMod val="60000"/>
                    <a:lumOff val="40000"/>
                  </a:srgbClr>
                </a:solidFill>
              </a:rPr>
              <a:t> 진단</a:t>
            </a:r>
            <a:r>
              <a:rPr kumimoji="1" lang="en-US" altLang="ko-KR" sz="2000" b="1" dirty="0">
                <a:solidFill>
                  <a:srgbClr val="1F497D">
                    <a:lumMod val="60000"/>
                    <a:lumOff val="40000"/>
                  </a:srgbClr>
                </a:solidFill>
              </a:rPr>
              <a:t>: </a:t>
            </a:r>
            <a:r>
              <a:rPr kumimoji="1" lang="ko-KR" altLang="en-US" sz="2000" b="1" dirty="0">
                <a:solidFill>
                  <a:srgbClr val="1F497D">
                    <a:lumMod val="60000"/>
                    <a:lumOff val="40000"/>
                  </a:srgbClr>
                </a:solidFill>
              </a:rPr>
              <a:t>폐와 뇌로 전이 </a:t>
            </a:r>
            <a:endParaRPr kumimoji="1" lang="en-US" altLang="ko-KR" sz="2000" b="1" dirty="0">
              <a:solidFill>
                <a:srgbClr val="1F497D">
                  <a:lumMod val="60000"/>
                  <a:lumOff val="40000"/>
                </a:srgbClr>
              </a:solidFill>
            </a:endParaRPr>
          </a:p>
          <a:p>
            <a:pPr fontAlgn="base">
              <a:lnSpc>
                <a:spcPct val="150000"/>
              </a:lnSpc>
              <a:spcBef>
                <a:spcPct val="0"/>
              </a:spcBef>
              <a:spcAft>
                <a:spcPct val="0"/>
              </a:spcAft>
            </a:pPr>
            <a:endParaRPr kumimoji="1" lang="ko-KR" altLang="en-US" sz="2000" b="1" dirty="0">
              <a:solidFill>
                <a:srgbClr val="1F497D">
                  <a:lumMod val="60000"/>
                  <a:lumOff val="40000"/>
                </a:srgbClr>
              </a:solidFill>
            </a:endParaRPr>
          </a:p>
        </p:txBody>
      </p:sp>
      <p:grpSp>
        <p:nvGrpSpPr>
          <p:cNvPr id="3" name="그룹 62"/>
          <p:cNvGrpSpPr/>
          <p:nvPr/>
        </p:nvGrpSpPr>
        <p:grpSpPr>
          <a:xfrm>
            <a:off x="611560" y="2678767"/>
            <a:ext cx="3889528" cy="3310583"/>
            <a:chOff x="627496" y="3356992"/>
            <a:chExt cx="3889528" cy="3310583"/>
          </a:xfrm>
        </p:grpSpPr>
        <p:sp>
          <p:nvSpPr>
            <p:cNvPr id="64" name="텍스트 개체 틀 4"/>
            <p:cNvSpPr txBox="1">
              <a:spLocks/>
            </p:cNvSpPr>
            <p:nvPr/>
          </p:nvSpPr>
          <p:spPr>
            <a:xfrm>
              <a:off x="827584" y="6163519"/>
              <a:ext cx="3456384" cy="504056"/>
            </a:xfrm>
            <a:prstGeom prst="rect">
              <a:avLst/>
            </a:prstGeom>
          </p:spPr>
          <p:txBody>
            <a:bodyPr vert="horz">
              <a:normAutofit/>
            </a:bodyPr>
            <a:lstStyle/>
            <a:p>
              <a:pPr marL="274320" indent="-274320" algn="ctr">
                <a:spcBef>
                  <a:spcPts val="600"/>
                </a:spcBef>
                <a:buClr>
                  <a:srgbClr val="5AB14B"/>
                </a:buClr>
                <a:buSzPct val="76000"/>
                <a:defRPr/>
              </a:pPr>
              <a:r>
                <a:rPr lang="ko-KR" altLang="en-US" sz="2000" b="1" dirty="0">
                  <a:solidFill>
                    <a:srgbClr val="2F7ADF">
                      <a:lumMod val="50000"/>
                    </a:srgbClr>
                  </a:solidFill>
                  <a:cs typeface="Arial" pitchFamily="34" charset="0"/>
                </a:rPr>
                <a:t>투약 전 </a:t>
              </a:r>
              <a:r>
                <a:rPr lang="en-US" altLang="ko-KR" sz="2000" b="1" dirty="0">
                  <a:solidFill>
                    <a:srgbClr val="2F7ADF">
                      <a:lumMod val="50000"/>
                    </a:srgbClr>
                  </a:solidFill>
                  <a:cs typeface="Arial" pitchFamily="34" charset="0"/>
                </a:rPr>
                <a:t>: 2012.12.11</a:t>
              </a:r>
              <a:endParaRPr lang="ko-KR" altLang="en-US" sz="2000" b="1" dirty="0">
                <a:solidFill>
                  <a:srgbClr val="2F7ADF">
                    <a:lumMod val="50000"/>
                  </a:srgbClr>
                </a:solidFill>
                <a:cs typeface="Arial" pitchFamily="34" charset="0"/>
              </a:endParaRPr>
            </a:p>
          </p:txBody>
        </p:sp>
        <p:pic>
          <p:nvPicPr>
            <p:cNvPr id="65" name="Picture 2"/>
            <p:cNvPicPr>
              <a:picLocks noChangeAspect="1" noChangeArrowheads="1"/>
            </p:cNvPicPr>
            <p:nvPr/>
          </p:nvPicPr>
          <p:blipFill>
            <a:blip r:embed="rId4" cstate="print"/>
            <a:srcRect l="2768" t="11073" r="923" b="19377"/>
            <a:stretch>
              <a:fillRect/>
            </a:stretch>
          </p:blipFill>
          <p:spPr bwMode="auto">
            <a:xfrm>
              <a:off x="627496" y="3356992"/>
              <a:ext cx="3889528" cy="2808742"/>
            </a:xfrm>
            <a:prstGeom prst="rect">
              <a:avLst/>
            </a:prstGeom>
            <a:noFill/>
            <a:ln w="9525">
              <a:noFill/>
              <a:miter lim="800000"/>
              <a:headEnd/>
              <a:tailEnd/>
            </a:ln>
          </p:spPr>
        </p:pic>
        <p:sp>
          <p:nvSpPr>
            <p:cNvPr id="66" name="타원 65"/>
            <p:cNvSpPr/>
            <p:nvPr/>
          </p:nvSpPr>
          <p:spPr>
            <a:xfrm>
              <a:off x="2627784" y="4869160"/>
              <a:ext cx="936104" cy="720080"/>
            </a:xfrm>
            <a:prstGeom prst="ellipse">
              <a:avLst/>
            </a:prstGeom>
            <a:noFill/>
            <a:ln w="28575">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ko-KR" altLang="en-US" sz="1600">
                <a:solidFill>
                  <a:srgbClr val="FFFFFF"/>
                </a:solidFill>
              </a:endParaRPr>
            </a:p>
          </p:txBody>
        </p:sp>
      </p:grpSp>
      <p:grpSp>
        <p:nvGrpSpPr>
          <p:cNvPr id="4" name="그룹 68"/>
          <p:cNvGrpSpPr/>
          <p:nvPr/>
        </p:nvGrpSpPr>
        <p:grpSpPr>
          <a:xfrm>
            <a:off x="4762761" y="2676982"/>
            <a:ext cx="4041775" cy="3240360"/>
            <a:chOff x="4778697" y="3355207"/>
            <a:chExt cx="4041775" cy="3240360"/>
          </a:xfrm>
        </p:grpSpPr>
        <p:sp>
          <p:nvSpPr>
            <p:cNvPr id="72" name="텍스트 개체 틀 6"/>
            <p:cNvSpPr txBox="1">
              <a:spLocks/>
            </p:cNvSpPr>
            <p:nvPr/>
          </p:nvSpPr>
          <p:spPr>
            <a:xfrm>
              <a:off x="4778697" y="6151005"/>
              <a:ext cx="4041775" cy="444562"/>
            </a:xfrm>
            <a:prstGeom prst="rect">
              <a:avLst/>
            </a:prstGeom>
          </p:spPr>
          <p:txBody>
            <a:bodyPr/>
            <a:lstStyle/>
            <a:p>
              <a:pPr marL="274320" indent="-274320" algn="ctr">
                <a:spcBef>
                  <a:spcPts val="600"/>
                </a:spcBef>
                <a:buClr>
                  <a:srgbClr val="5AB14B"/>
                </a:buClr>
                <a:buSzPct val="76000"/>
                <a:defRPr/>
              </a:pPr>
              <a:r>
                <a:rPr lang="ko-KR" altLang="en-US" sz="2000" b="1" dirty="0">
                  <a:solidFill>
                    <a:srgbClr val="2F7ADF">
                      <a:lumMod val="50000"/>
                    </a:srgbClr>
                  </a:solidFill>
                  <a:cs typeface="Arial" pitchFamily="34" charset="0"/>
                </a:rPr>
                <a:t>투약 후 </a:t>
              </a:r>
              <a:r>
                <a:rPr lang="en-US" altLang="ko-KR" sz="2000" b="1" dirty="0">
                  <a:solidFill>
                    <a:srgbClr val="2F7ADF">
                      <a:lumMod val="50000"/>
                    </a:srgbClr>
                  </a:solidFill>
                  <a:cs typeface="Arial" pitchFamily="34" charset="0"/>
                </a:rPr>
                <a:t>: 2013.01.18</a:t>
              </a:r>
              <a:endParaRPr lang="ko-KR" altLang="en-US" sz="2000" b="1" dirty="0">
                <a:solidFill>
                  <a:srgbClr val="2F7ADF">
                    <a:lumMod val="50000"/>
                  </a:srgbClr>
                </a:solidFill>
                <a:cs typeface="Arial" pitchFamily="34" charset="0"/>
              </a:endParaRPr>
            </a:p>
          </p:txBody>
        </p:sp>
        <p:pic>
          <p:nvPicPr>
            <p:cNvPr id="76" name="Picture 3"/>
            <p:cNvPicPr>
              <a:picLocks noChangeAspect="1" noChangeArrowheads="1"/>
            </p:cNvPicPr>
            <p:nvPr/>
          </p:nvPicPr>
          <p:blipFill>
            <a:blip r:embed="rId5" cstate="print"/>
            <a:srcRect l="7382" t="18455" r="11073" b="18455"/>
            <a:stretch>
              <a:fillRect/>
            </a:stretch>
          </p:blipFill>
          <p:spPr bwMode="auto">
            <a:xfrm>
              <a:off x="4981634" y="3355207"/>
              <a:ext cx="3632087" cy="2810097"/>
            </a:xfrm>
            <a:prstGeom prst="rect">
              <a:avLst/>
            </a:prstGeom>
            <a:noFill/>
            <a:ln w="9525">
              <a:noFill/>
              <a:miter lim="800000"/>
              <a:headEnd/>
              <a:tailEnd/>
            </a:ln>
          </p:spPr>
        </p:pic>
        <p:sp>
          <p:nvSpPr>
            <p:cNvPr id="79" name="타원 78"/>
            <p:cNvSpPr/>
            <p:nvPr/>
          </p:nvSpPr>
          <p:spPr>
            <a:xfrm>
              <a:off x="6804248" y="4847388"/>
              <a:ext cx="936104" cy="720080"/>
            </a:xfrm>
            <a:prstGeom prst="ellipse">
              <a:avLst/>
            </a:prstGeom>
            <a:noFill/>
            <a:ln w="28575">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ko-KR" altLang="en-US" sz="1600">
                <a:solidFill>
                  <a:srgbClr val="FFFFFF"/>
                </a:solidFill>
              </a:endParaRPr>
            </a:p>
          </p:txBody>
        </p:sp>
      </p:grpSp>
      <p:sp>
        <p:nvSpPr>
          <p:cNvPr id="2" name="직사각형 1"/>
          <p:cNvSpPr/>
          <p:nvPr/>
        </p:nvSpPr>
        <p:spPr>
          <a:xfrm>
            <a:off x="611560" y="2204864"/>
            <a:ext cx="7986224" cy="400110"/>
          </a:xfrm>
          <a:prstGeom prst="rect">
            <a:avLst/>
          </a:prstGeom>
        </p:spPr>
        <p:txBody>
          <a:bodyPr wrap="square">
            <a:spAutoFit/>
          </a:bodyPr>
          <a:lstStyle/>
          <a:p>
            <a:pPr marL="361950" lvl="2" algn="ctr" fontAlgn="base">
              <a:spcBef>
                <a:spcPct val="0"/>
              </a:spcBef>
              <a:spcAft>
                <a:spcPct val="0"/>
              </a:spcAft>
            </a:pPr>
            <a:r>
              <a:rPr kumimoji="1" lang="en-US" altLang="ko-KR" sz="2000" b="1" kern="0" dirty="0">
                <a:solidFill>
                  <a:srgbClr val="0A2068"/>
                </a:solidFill>
              </a:rPr>
              <a:t>2012</a:t>
            </a:r>
            <a:r>
              <a:rPr kumimoji="1" lang="ko-KR" altLang="en-US" sz="2000" b="1" kern="0" dirty="0">
                <a:solidFill>
                  <a:srgbClr val="0A2068"/>
                </a:solidFill>
              </a:rPr>
              <a:t>년 </a:t>
            </a:r>
            <a:r>
              <a:rPr kumimoji="1" lang="en-US" altLang="ko-KR" sz="2000" b="1" kern="0" dirty="0">
                <a:solidFill>
                  <a:srgbClr val="0A2068"/>
                </a:solidFill>
              </a:rPr>
              <a:t>12 </a:t>
            </a:r>
            <a:r>
              <a:rPr kumimoji="1" lang="ko-KR" altLang="en-US" sz="2000" b="1" kern="0" dirty="0">
                <a:solidFill>
                  <a:srgbClr val="0A2068"/>
                </a:solidFill>
              </a:rPr>
              <a:t>월 </a:t>
            </a:r>
            <a:r>
              <a:rPr kumimoji="1" lang="en-US" altLang="ko-KR" sz="2000" b="1" kern="0" dirty="0">
                <a:solidFill>
                  <a:srgbClr val="0A2068"/>
                </a:solidFill>
              </a:rPr>
              <a:t>24</a:t>
            </a:r>
            <a:r>
              <a:rPr kumimoji="1" lang="ko-KR" altLang="en-US" sz="2000" b="1" kern="0" dirty="0">
                <a:solidFill>
                  <a:srgbClr val="0A2068"/>
                </a:solidFill>
              </a:rPr>
              <a:t>일 </a:t>
            </a:r>
            <a:r>
              <a:rPr kumimoji="1" lang="en-US" altLang="ko-KR" b="1" kern="0" dirty="0">
                <a:solidFill>
                  <a:srgbClr val="0A2068"/>
                </a:solidFill>
                <a:cs typeface="Arial Unicode MS" pitchFamily="50" charset="-127"/>
              </a:rPr>
              <a:t>NOV120101-202 </a:t>
            </a:r>
            <a:r>
              <a:rPr kumimoji="1" lang="ko-KR" altLang="en-US" sz="2000" b="1" kern="0" dirty="0">
                <a:solidFill>
                  <a:srgbClr val="0A2068"/>
                </a:solidFill>
              </a:rPr>
              <a:t>임상시험 참여</a:t>
            </a:r>
            <a:endParaRPr kumimoji="1" lang="en-US" altLang="ko-KR" sz="2000" b="1" kern="0" dirty="0">
              <a:solidFill>
                <a:srgbClr val="0A2068"/>
              </a:solidFill>
            </a:endParaRPr>
          </a:p>
        </p:txBody>
      </p:sp>
      <p:pic>
        <p:nvPicPr>
          <p:cNvPr id="83" name="그림 4" descr="Untitled-1.png"/>
          <p:cNvPicPr>
            <a:picLocks noChangeAspect="1"/>
          </p:cNvPicPr>
          <p:nvPr/>
        </p:nvPicPr>
        <p:blipFill rotWithShape="1">
          <a:blip r:embed="rId6" cstate="print"/>
          <a:srcRect t="70848"/>
          <a:stretch/>
        </p:blipFill>
        <p:spPr bwMode="auto">
          <a:xfrm>
            <a:off x="611560" y="1691376"/>
            <a:ext cx="7315200" cy="107956"/>
          </a:xfrm>
          <a:prstGeom prst="rect">
            <a:avLst/>
          </a:prstGeom>
          <a:noFill/>
          <a:ln w="9525">
            <a:noFill/>
            <a:miter lim="800000"/>
            <a:headEnd/>
            <a:tailEnd/>
          </a:ln>
        </p:spPr>
      </p:pic>
      <p:sp>
        <p:nvSpPr>
          <p:cNvPr id="16" name="TextBox 15"/>
          <p:cNvSpPr txBox="1"/>
          <p:nvPr/>
        </p:nvSpPr>
        <p:spPr>
          <a:xfrm>
            <a:off x="1115616" y="188640"/>
            <a:ext cx="8388424" cy="584775"/>
          </a:xfrm>
          <a:prstGeom prst="rect">
            <a:avLst/>
          </a:prstGeom>
          <a:noFill/>
        </p:spPr>
        <p:txBody>
          <a:bodyPr wrap="square" rtlCol="0">
            <a:spAutoFit/>
            <a:scene3d>
              <a:camera prst="orthographicFront"/>
              <a:lightRig rig="threePt" dir="t"/>
            </a:scene3d>
            <a:sp3d extrusionH="57150">
              <a:bevelT w="38100" h="38100"/>
            </a:sp3d>
          </a:bodyPr>
          <a:lstStyle/>
          <a:p>
            <a:r>
              <a:rPr lang="ko-KR" altLang="en-US" sz="3200" b="1" dirty="0">
                <a:solidFill>
                  <a:srgbClr val="0070C0"/>
                </a:solidFill>
              </a:rPr>
              <a:t>개발중인 신약후보물질의 임상시험사례</a:t>
            </a:r>
            <a:endParaRPr lang="en-US" altLang="ko-KR" sz="3200" b="1" dirty="0">
              <a:solidFill>
                <a:srgbClr val="0070C0"/>
              </a:solidFill>
            </a:endParaRPr>
          </a:p>
        </p:txBody>
      </p:sp>
    </p:spTree>
    <p:extLst>
      <p:ext uri="{BB962C8B-B14F-4D97-AF65-F5344CB8AC3E}">
        <p14:creationId xmlns:p14="http://schemas.microsoft.com/office/powerpoint/2010/main" val="4215846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224136" y="406405"/>
            <a:ext cx="7452320" cy="646331"/>
          </a:xfrm>
          <a:prstGeom prst="rect">
            <a:avLst/>
          </a:prstGeom>
          <a:noFill/>
        </p:spPr>
        <p:txBody>
          <a:bodyPr wrap="square" rtlCol="0">
            <a:spAutoFit/>
            <a:scene3d>
              <a:camera prst="orthographicFront"/>
              <a:lightRig rig="threePt" dir="t"/>
            </a:scene3d>
            <a:sp3d extrusionH="57150">
              <a:bevelT w="38100" h="38100"/>
            </a:sp3d>
          </a:bodyPr>
          <a:lstStyle/>
          <a:p>
            <a:r>
              <a:rPr lang="en-US" altLang="ko-KR" sz="3600" b="1" dirty="0" smtClean="0">
                <a:solidFill>
                  <a:srgbClr val="0070C0"/>
                </a:solidFill>
              </a:rPr>
              <a:t>100</a:t>
            </a:r>
            <a:r>
              <a:rPr lang="ko-KR" altLang="en-US" sz="3600" b="1" dirty="0" smtClean="0">
                <a:solidFill>
                  <a:srgbClr val="0070C0"/>
                </a:solidFill>
              </a:rPr>
              <a:t>세 건강과 행복</a:t>
            </a:r>
            <a:r>
              <a:rPr lang="en-US" altLang="ko-KR" sz="3600" b="1" dirty="0" smtClean="0">
                <a:solidFill>
                  <a:srgbClr val="0070C0"/>
                </a:solidFill>
              </a:rPr>
              <a:t>: </a:t>
            </a:r>
            <a:r>
              <a:rPr lang="ko-KR" altLang="en-US" sz="3600" b="1" dirty="0" err="1" smtClean="0">
                <a:solidFill>
                  <a:srgbClr val="0070C0"/>
                </a:solidFill>
              </a:rPr>
              <a:t>행복론</a:t>
            </a:r>
            <a:endParaRPr lang="ko-KR" altLang="en-US" sz="3600" b="1" dirty="0">
              <a:solidFill>
                <a:srgbClr val="0070C0"/>
              </a:solidFill>
            </a:endParaRPr>
          </a:p>
        </p:txBody>
      </p:sp>
      <p:sp>
        <p:nvSpPr>
          <p:cNvPr id="11" name="내용 개체 틀 2"/>
          <p:cNvSpPr txBox="1">
            <a:spLocks/>
          </p:cNvSpPr>
          <p:nvPr/>
        </p:nvSpPr>
        <p:spPr>
          <a:xfrm>
            <a:off x="709736" y="1312172"/>
            <a:ext cx="8434264" cy="892692"/>
          </a:xfrm>
          <a:prstGeom prst="rect">
            <a:avLst/>
          </a:prstGeom>
        </p:spPr>
        <p:txBody>
          <a:bodyPr anchor="ctr"/>
          <a:lstStyle>
            <a:lvl1pPr marL="342900" indent="-342900" algn="l" rtl="0" eaLnBrk="0" fontAlgn="base" latinLnBrk="1" hangingPunct="0">
              <a:spcBef>
                <a:spcPct val="20000"/>
              </a:spcBef>
              <a:spcAft>
                <a:spcPct val="0"/>
              </a:spcAft>
              <a:buClr>
                <a:schemeClr val="tx2"/>
              </a:buClr>
              <a:buSzPct val="115000"/>
              <a:buFont typeface="Wingdings" pitchFamily="2" charset="2"/>
              <a:buChar char="§"/>
              <a:defRPr kumimoji="1" sz="3200">
                <a:solidFill>
                  <a:schemeClr val="tx1"/>
                </a:solidFill>
                <a:latin typeface="+mn-lt"/>
                <a:ea typeface="+mn-ea"/>
                <a:cs typeface="+mn-cs"/>
              </a:defRPr>
            </a:lvl1pPr>
            <a:lvl2pPr marL="742950" indent="-285750" algn="l" rtl="0" eaLnBrk="0" fontAlgn="base" latinLnBrk="1" hangingPunct="0">
              <a:spcBef>
                <a:spcPct val="20000"/>
              </a:spcBef>
              <a:spcAft>
                <a:spcPct val="0"/>
              </a:spcAft>
              <a:buClr>
                <a:schemeClr val="accent1"/>
              </a:buClr>
              <a:buFont typeface="Wingdings" pitchFamily="2" charset="2"/>
              <a:buChar char="§"/>
              <a:defRPr kumimoji="1" sz="2800">
                <a:solidFill>
                  <a:schemeClr val="tx1"/>
                </a:solidFill>
                <a:latin typeface="+mn-lt"/>
                <a:ea typeface="+mn-ea"/>
              </a:defRPr>
            </a:lvl2pPr>
            <a:lvl3pPr marL="1143000" indent="-228600" algn="l" rtl="0" eaLnBrk="0" fontAlgn="base" latinLnBrk="1" hangingPunct="0">
              <a:spcBef>
                <a:spcPct val="20000"/>
              </a:spcBef>
              <a:spcAft>
                <a:spcPct val="0"/>
              </a:spcAft>
              <a:buChar char="•"/>
              <a:defRPr kumimoji="1" sz="2400">
                <a:solidFill>
                  <a:schemeClr val="tx1"/>
                </a:solidFill>
                <a:latin typeface="+mn-lt"/>
                <a:ea typeface="+mn-ea"/>
              </a:defRPr>
            </a:lvl3pPr>
            <a:lvl4pPr marL="1600200" indent="-228600" algn="l" rtl="0" eaLnBrk="0" fontAlgn="base" latinLnBrk="1" hangingPunct="0">
              <a:spcBef>
                <a:spcPct val="20000"/>
              </a:spcBef>
              <a:spcAft>
                <a:spcPct val="0"/>
              </a:spcAft>
              <a:buChar char="–"/>
              <a:defRPr kumimoji="1" sz="2000">
                <a:solidFill>
                  <a:schemeClr val="tx1"/>
                </a:solidFill>
                <a:latin typeface="+mn-lt"/>
                <a:ea typeface="+mn-ea"/>
              </a:defRPr>
            </a:lvl4pPr>
            <a:lvl5pPr marL="2057400" indent="-228600" algn="l" rtl="0" eaLnBrk="0" fontAlgn="base" latinLnBrk="1" hangingPunct="0">
              <a:spcBef>
                <a:spcPct val="20000"/>
              </a:spcBef>
              <a:spcAft>
                <a:spcPct val="0"/>
              </a:spcAft>
              <a:buChar char="»"/>
              <a:defRPr kumimoji="1" sz="2000">
                <a:solidFill>
                  <a:schemeClr val="tx1"/>
                </a:solidFill>
                <a:latin typeface="+mn-lt"/>
                <a:ea typeface="+mn-ea"/>
              </a:defRPr>
            </a:lvl5pPr>
            <a:lvl6pPr marL="2514600" indent="-228600" algn="l" rtl="0" eaLnBrk="1" fontAlgn="base" latinLnBrk="1" hangingPunct="1">
              <a:spcBef>
                <a:spcPct val="20000"/>
              </a:spcBef>
              <a:spcAft>
                <a:spcPct val="0"/>
              </a:spcAft>
              <a:buChar char="»"/>
              <a:defRPr kumimoji="1" sz="2000">
                <a:solidFill>
                  <a:schemeClr val="tx1"/>
                </a:solidFill>
                <a:latin typeface="+mn-lt"/>
                <a:ea typeface="+mn-ea"/>
              </a:defRPr>
            </a:lvl6pPr>
            <a:lvl7pPr marL="2971800" indent="-228600" algn="l" rtl="0" eaLnBrk="1" fontAlgn="base" latinLnBrk="1" hangingPunct="1">
              <a:spcBef>
                <a:spcPct val="20000"/>
              </a:spcBef>
              <a:spcAft>
                <a:spcPct val="0"/>
              </a:spcAft>
              <a:buChar char="»"/>
              <a:defRPr kumimoji="1" sz="2000">
                <a:solidFill>
                  <a:schemeClr val="tx1"/>
                </a:solidFill>
                <a:latin typeface="+mn-lt"/>
                <a:ea typeface="+mn-ea"/>
              </a:defRPr>
            </a:lvl7pPr>
            <a:lvl8pPr marL="3429000" indent="-228600" algn="l" rtl="0" eaLnBrk="1" fontAlgn="base" latinLnBrk="1" hangingPunct="1">
              <a:spcBef>
                <a:spcPct val="20000"/>
              </a:spcBef>
              <a:spcAft>
                <a:spcPct val="0"/>
              </a:spcAft>
              <a:buChar char="»"/>
              <a:defRPr kumimoji="1" sz="2000">
                <a:solidFill>
                  <a:schemeClr val="tx1"/>
                </a:solidFill>
                <a:latin typeface="+mn-lt"/>
                <a:ea typeface="+mn-ea"/>
              </a:defRPr>
            </a:lvl8pPr>
            <a:lvl9pPr marL="3886200" indent="-228600" algn="l" rtl="0" eaLnBrk="1" fontAlgn="base" latinLnBrk="1" hangingPunct="1">
              <a:spcBef>
                <a:spcPct val="20000"/>
              </a:spcBef>
              <a:spcAft>
                <a:spcPct val="0"/>
              </a:spcAft>
              <a:buChar char="»"/>
              <a:defRPr kumimoji="1" sz="2000">
                <a:solidFill>
                  <a:schemeClr val="tx1"/>
                </a:solidFill>
                <a:latin typeface="+mn-lt"/>
                <a:ea typeface="+mn-ea"/>
              </a:defRPr>
            </a:lvl9pPr>
          </a:lstStyle>
          <a:p>
            <a:pPr marL="0" marR="0" lvl="0" indent="0" algn="l" defTabSz="914400" rtl="0" eaLnBrk="0" fontAlgn="base" latinLnBrk="1" hangingPunct="0">
              <a:lnSpc>
                <a:spcPct val="100000"/>
              </a:lnSpc>
              <a:spcBef>
                <a:spcPct val="20000"/>
              </a:spcBef>
              <a:spcAft>
                <a:spcPct val="0"/>
              </a:spcAft>
              <a:buClr>
                <a:srgbClr val="94CAE8"/>
              </a:buClr>
              <a:buSzPct val="115000"/>
              <a:buFont typeface="Wingdings" pitchFamily="2" charset="2"/>
              <a:buNone/>
              <a:tabLst/>
              <a:defRPr/>
            </a:pPr>
            <a:r>
              <a:rPr kumimoji="1" lang="ko-KR" altLang="en-US" sz="3200" b="1" i="0" u="none" strike="noStrike" kern="0" cap="none" spc="0" normalizeH="0" baseline="0" noProof="0" dirty="0" smtClean="0">
                <a:ln>
                  <a:noFill/>
                </a:ln>
                <a:solidFill>
                  <a:srgbClr val="FF5050"/>
                </a:solidFill>
                <a:effectLst/>
                <a:uLnTx/>
                <a:uFillTx/>
                <a:latin typeface="맑은 고딕" pitchFamily="50" charset="-127"/>
                <a:ea typeface="맑은 고딕" pitchFamily="50" charset="-127"/>
                <a:cs typeface="Arial Unicode MS" pitchFamily="50" charset="-127"/>
              </a:rPr>
              <a:t>중국 고대 오복 </a:t>
            </a:r>
            <a:r>
              <a:rPr kumimoji="1" lang="en-US" altLang="ko-KR" sz="3200" b="1" i="0" u="none" strike="noStrike" kern="0" cap="none" spc="0" normalizeH="0" baseline="0" noProof="0" dirty="0" smtClean="0">
                <a:ln>
                  <a:noFill/>
                </a:ln>
                <a:solidFill>
                  <a:srgbClr val="FF5050"/>
                </a:solidFill>
                <a:effectLst/>
                <a:uLnTx/>
                <a:uFillTx/>
                <a:latin typeface="맑은 고딕" pitchFamily="50" charset="-127"/>
                <a:ea typeface="맑은 고딕" pitchFamily="50" charset="-127"/>
                <a:cs typeface="Arial Unicode MS" pitchFamily="50" charset="-127"/>
              </a:rPr>
              <a:t>(</a:t>
            </a:r>
            <a:r>
              <a:rPr kumimoji="1" lang="ko-KR" altLang="en-US" sz="3200" b="1" i="0" u="none" strike="noStrike" kern="0" cap="none" spc="0" normalizeH="0" baseline="0" noProof="0" dirty="0" smtClean="0">
                <a:ln>
                  <a:noFill/>
                </a:ln>
                <a:solidFill>
                  <a:srgbClr val="FF5050"/>
                </a:solidFill>
                <a:effectLst/>
                <a:uLnTx/>
                <a:uFillTx/>
                <a:latin typeface="맑은 고딕" pitchFamily="50" charset="-127"/>
                <a:ea typeface="맑은 고딕" pitchFamily="50" charset="-127"/>
                <a:cs typeface="Arial Unicode MS" pitchFamily="50" charset="-127"/>
              </a:rPr>
              <a:t>五福</a:t>
            </a:r>
            <a:r>
              <a:rPr kumimoji="1" lang="en-US" altLang="ko-KR" sz="3200" b="1" i="0" u="none" strike="noStrike" kern="0" cap="none" spc="0" normalizeH="0" baseline="0" noProof="0" dirty="0" smtClean="0">
                <a:ln>
                  <a:noFill/>
                </a:ln>
                <a:solidFill>
                  <a:srgbClr val="FF5050"/>
                </a:solidFill>
                <a:effectLst/>
                <a:uLnTx/>
                <a:uFillTx/>
                <a:latin typeface="맑은 고딕" pitchFamily="50" charset="-127"/>
                <a:ea typeface="맑은 고딕" pitchFamily="50" charset="-127"/>
                <a:cs typeface="Arial Unicode MS" pitchFamily="50" charset="-127"/>
              </a:rPr>
              <a:t>) </a:t>
            </a:r>
            <a:r>
              <a:rPr kumimoji="1" lang="en-US" altLang="ko-KR" sz="1800" b="1" i="0" u="none" strike="noStrike" kern="0" cap="none" spc="0" normalizeH="0" baseline="0" noProof="0" dirty="0" smtClean="0">
                <a:ln>
                  <a:noFill/>
                </a:ln>
                <a:effectLst/>
                <a:uLnTx/>
                <a:uFillTx/>
                <a:latin typeface="맑은 고딕" pitchFamily="50" charset="-127"/>
                <a:ea typeface="맑은 고딕" pitchFamily="50" charset="-127"/>
                <a:cs typeface="+mn-cs"/>
              </a:rPr>
              <a:t>《</a:t>
            </a:r>
            <a:r>
              <a:rPr kumimoji="1" lang="ko-KR" altLang="en-US" sz="1800" b="1" i="0" u="none" strike="noStrike" kern="0" cap="none" spc="0" normalizeH="0" baseline="0" noProof="0" dirty="0" smtClean="0">
                <a:ln>
                  <a:noFill/>
                </a:ln>
                <a:effectLst/>
                <a:uLnTx/>
                <a:uFillTx/>
                <a:latin typeface="맑은 고딕" pitchFamily="50" charset="-127"/>
                <a:ea typeface="맑은 고딕" pitchFamily="50" charset="-127"/>
                <a:cs typeface="+mn-cs"/>
              </a:rPr>
              <a:t>상서</a:t>
            </a:r>
            <a:r>
              <a:rPr kumimoji="1" lang="en-US" altLang="ko-KR" sz="1800" b="1" i="0" u="none" strike="noStrike" kern="0" cap="none" spc="0" normalizeH="0" baseline="0" noProof="0" dirty="0" smtClean="0">
                <a:ln>
                  <a:noFill/>
                </a:ln>
                <a:effectLst/>
                <a:uLnTx/>
                <a:uFillTx/>
                <a:latin typeface="맑은 고딕" pitchFamily="50" charset="-127"/>
                <a:ea typeface="맑은 고딕" pitchFamily="50" charset="-127"/>
                <a:cs typeface="+mn-cs"/>
              </a:rPr>
              <a:t>(</a:t>
            </a:r>
            <a:r>
              <a:rPr kumimoji="1" lang="ko-KR" altLang="en-US" sz="1800" b="1" i="0" u="none" strike="noStrike" kern="0" cap="none" spc="0" normalizeH="0" baseline="0" noProof="0" dirty="0" smtClean="0">
                <a:ln>
                  <a:noFill/>
                </a:ln>
                <a:effectLst/>
                <a:uLnTx/>
                <a:uFillTx/>
                <a:latin typeface="맑은 고딕" pitchFamily="50" charset="-127"/>
                <a:ea typeface="맑은 고딕" pitchFamily="50" charset="-127"/>
                <a:cs typeface="+mn-cs"/>
              </a:rPr>
              <a:t>尙書</a:t>
            </a:r>
            <a:r>
              <a:rPr kumimoji="1" lang="en-US" altLang="ko-KR" sz="1800" b="1" i="0" u="none" strike="noStrike" kern="0" cap="none" spc="0" normalizeH="0" baseline="0" noProof="0" dirty="0" smtClean="0">
                <a:ln>
                  <a:noFill/>
                </a:ln>
                <a:effectLst/>
                <a:uLnTx/>
                <a:uFillTx/>
                <a:latin typeface="맑은 고딕" pitchFamily="50" charset="-127"/>
                <a:ea typeface="맑은 고딕" pitchFamily="50" charset="-127"/>
                <a:cs typeface="+mn-cs"/>
              </a:rPr>
              <a:t>)》</a:t>
            </a:r>
            <a:r>
              <a:rPr kumimoji="1" lang="ko-KR" altLang="en-US" sz="1800" b="1" i="0" u="none" strike="noStrike" kern="0" cap="none" spc="0" normalizeH="0" baseline="0" noProof="0" dirty="0" err="1" smtClean="0">
                <a:ln>
                  <a:noFill/>
                </a:ln>
                <a:effectLst/>
                <a:uLnTx/>
                <a:uFillTx/>
                <a:latin typeface="맑은 고딕" pitchFamily="50" charset="-127"/>
                <a:ea typeface="맑은 고딕" pitchFamily="50" charset="-127"/>
                <a:cs typeface="+mn-cs"/>
              </a:rPr>
              <a:t>홍범편</a:t>
            </a:r>
            <a:r>
              <a:rPr kumimoji="1" lang="en-US" altLang="ko-KR" sz="1800" b="1" i="0" u="none" strike="noStrike" kern="0" cap="none" spc="0" normalizeH="0" baseline="0" noProof="0" dirty="0" smtClean="0">
                <a:ln>
                  <a:noFill/>
                </a:ln>
                <a:effectLst/>
                <a:uLnTx/>
                <a:uFillTx/>
                <a:latin typeface="맑은 고딕" pitchFamily="50" charset="-127"/>
                <a:ea typeface="맑은 고딕" pitchFamily="50" charset="-127"/>
                <a:cs typeface="+mn-cs"/>
              </a:rPr>
              <a:t>(</a:t>
            </a:r>
            <a:r>
              <a:rPr kumimoji="1" lang="ko-KR" altLang="en-US" sz="1800" b="1" i="0" u="none" strike="noStrike" kern="0" cap="none" spc="0" normalizeH="0" baseline="0" noProof="0" dirty="0" err="1" smtClean="0">
                <a:ln>
                  <a:noFill/>
                </a:ln>
                <a:effectLst/>
                <a:uLnTx/>
                <a:uFillTx/>
                <a:latin typeface="맑은 고딕" pitchFamily="50" charset="-127"/>
                <a:ea typeface="맑은 고딕" pitchFamily="50" charset="-127"/>
                <a:cs typeface="+mn-cs"/>
              </a:rPr>
              <a:t>洪範篇</a:t>
            </a:r>
            <a:r>
              <a:rPr kumimoji="1" lang="en-US" altLang="ko-KR" sz="1800" b="1" i="0" u="none" strike="noStrike" kern="0" cap="none" spc="0" normalizeH="0" baseline="0" noProof="0" dirty="0" smtClean="0">
                <a:ln>
                  <a:noFill/>
                </a:ln>
                <a:effectLst/>
                <a:uLnTx/>
                <a:uFillTx/>
                <a:latin typeface="맑은 고딕" pitchFamily="50" charset="-127"/>
                <a:ea typeface="맑은 고딕" pitchFamily="50" charset="-127"/>
                <a:cs typeface="+mn-cs"/>
              </a:rPr>
              <a:t>)</a:t>
            </a:r>
            <a:endParaRPr kumimoji="1" lang="en-US" altLang="ko-KR" sz="3200" b="1" i="0" u="none" strike="noStrike" kern="0" cap="none" spc="0" normalizeH="0" baseline="0" noProof="0" dirty="0" smtClean="0">
              <a:ln>
                <a:noFill/>
              </a:ln>
              <a:effectLst/>
              <a:uLnTx/>
              <a:uFillTx/>
              <a:latin typeface="맑은 고딕" pitchFamily="50" charset="-127"/>
              <a:ea typeface="맑은 고딕" pitchFamily="50" charset="-127"/>
              <a:cs typeface="+mn-cs"/>
            </a:endParaRPr>
          </a:p>
        </p:txBody>
      </p:sp>
      <p:sp>
        <p:nvSpPr>
          <p:cNvPr id="12" name="직사각형 11"/>
          <p:cNvSpPr/>
          <p:nvPr/>
        </p:nvSpPr>
        <p:spPr>
          <a:xfrm>
            <a:off x="899592" y="4442339"/>
            <a:ext cx="7776864" cy="96641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a:spAutoFit/>
          </a:bodyPr>
          <a:lstStyle/>
          <a:p>
            <a:pPr marR="0" lvl="0" defTabSz="914400" eaLnBrk="0" fontAlgn="base" latinLnBrk="0" hangingPunct="0">
              <a:lnSpc>
                <a:spcPct val="100000"/>
              </a:lnSpc>
              <a:spcBef>
                <a:spcPct val="20000"/>
              </a:spcBef>
              <a:spcAft>
                <a:spcPct val="0"/>
              </a:spcAft>
              <a:buClr>
                <a:srgbClr val="94CAE8"/>
              </a:buClr>
              <a:buSzPct val="115000"/>
              <a:tabLst/>
              <a:defRPr/>
            </a:pPr>
            <a:r>
              <a:rPr kumimoji="1" lang="ko-KR" altLang="en-US" sz="2800" b="1" i="0" u="none" strike="noStrike" kern="0" cap="none" spc="0" normalizeH="0" baseline="0" noProof="0" dirty="0" smtClean="0">
                <a:ln>
                  <a:noFill/>
                </a:ln>
                <a:solidFill>
                  <a:srgbClr val="FF5050"/>
                </a:solidFill>
                <a:effectLst/>
                <a:uLnTx/>
                <a:uFillTx/>
                <a:cs typeface="Arial Unicode MS" pitchFamily="50" charset="-127"/>
              </a:rPr>
              <a:t>서민들이 바라는 오복 </a:t>
            </a:r>
            <a:r>
              <a:rPr kumimoji="1" lang="en-US" altLang="ko-KR" sz="2800" b="1" i="0" u="none" strike="noStrike" kern="0" cap="none" spc="0" normalizeH="0" baseline="0" noProof="0" dirty="0" smtClean="0">
                <a:ln>
                  <a:noFill/>
                </a:ln>
                <a:solidFill>
                  <a:srgbClr val="FF5050"/>
                </a:solidFill>
                <a:effectLst/>
                <a:uLnTx/>
                <a:uFillTx/>
                <a:cs typeface="Arial Unicode MS" pitchFamily="50" charset="-127"/>
              </a:rPr>
              <a:t>(</a:t>
            </a:r>
            <a:r>
              <a:rPr kumimoji="1" lang="ko-KR" altLang="en-US" sz="2800" b="1" i="0" u="none" strike="noStrike" kern="0" cap="none" spc="0" normalizeH="0" baseline="0" noProof="0" dirty="0" smtClean="0">
                <a:ln>
                  <a:noFill/>
                </a:ln>
                <a:solidFill>
                  <a:srgbClr val="FF5050"/>
                </a:solidFill>
                <a:effectLst/>
                <a:uLnTx/>
                <a:uFillTx/>
                <a:cs typeface="Arial Unicode MS" pitchFamily="50" charset="-127"/>
              </a:rPr>
              <a:t>五福</a:t>
            </a:r>
            <a:r>
              <a:rPr kumimoji="1" lang="en-US" altLang="ko-KR" sz="2800" b="1" i="0" u="none" strike="noStrike" kern="0" cap="none" spc="0" normalizeH="0" baseline="0" noProof="0" dirty="0" smtClean="0">
                <a:ln>
                  <a:noFill/>
                </a:ln>
                <a:solidFill>
                  <a:srgbClr val="FF5050"/>
                </a:solidFill>
                <a:effectLst/>
                <a:uLnTx/>
                <a:uFillTx/>
                <a:cs typeface="Arial Unicode MS" pitchFamily="50" charset="-127"/>
              </a:rPr>
              <a:t>) </a:t>
            </a:r>
            <a:r>
              <a:rPr kumimoji="1" lang="ko-KR" altLang="en-US" sz="1800" b="1" i="0" u="none" strike="noStrike" kern="0" cap="none" spc="0" normalizeH="0" baseline="0" noProof="0" dirty="0" err="1" smtClean="0">
                <a:ln>
                  <a:noFill/>
                </a:ln>
                <a:effectLst/>
                <a:uLnTx/>
                <a:uFillTx/>
              </a:rPr>
              <a:t>통속편</a:t>
            </a:r>
            <a:r>
              <a:rPr kumimoji="1" lang="en-US" altLang="ko-KR" sz="1800" b="1" i="0" u="none" strike="noStrike" kern="0" cap="none" spc="0" normalizeH="0" baseline="0" noProof="0" dirty="0" smtClean="0">
                <a:ln>
                  <a:noFill/>
                </a:ln>
                <a:effectLst/>
                <a:uLnTx/>
                <a:uFillTx/>
              </a:rPr>
              <a:t>(</a:t>
            </a:r>
            <a:r>
              <a:rPr kumimoji="1" lang="ko-KR" altLang="en-US" sz="1800" b="1" i="0" u="none" strike="noStrike" kern="0" cap="none" spc="0" normalizeH="0" baseline="0" noProof="0" dirty="0" err="1" smtClean="0">
                <a:ln>
                  <a:noFill/>
                </a:ln>
                <a:effectLst/>
                <a:uLnTx/>
                <a:uFillTx/>
              </a:rPr>
              <a:t>通俗編</a:t>
            </a:r>
            <a:r>
              <a:rPr kumimoji="1" lang="ko-KR" altLang="en-US" sz="1800" b="1" i="0" u="none" strike="noStrike" kern="0" cap="none" spc="0" normalizeH="0" baseline="0" noProof="0" dirty="0" smtClean="0">
                <a:ln>
                  <a:noFill/>
                </a:ln>
                <a:effectLst/>
                <a:uLnTx/>
                <a:uFillTx/>
              </a:rPr>
              <a:t> </a:t>
            </a:r>
            <a:r>
              <a:rPr kumimoji="1" lang="en-US" altLang="ko-KR" sz="1800" b="1" i="0" u="none" strike="noStrike" kern="0" cap="none" spc="0" normalizeH="0" baseline="0" noProof="0" dirty="0" smtClean="0">
                <a:ln>
                  <a:noFill/>
                </a:ln>
                <a:effectLst/>
                <a:uLnTx/>
                <a:uFillTx/>
              </a:rPr>
              <a:t>)</a:t>
            </a:r>
          </a:p>
          <a:p>
            <a:pPr marR="0" lvl="0" defTabSz="914400" eaLnBrk="0" fontAlgn="base" latinLnBrk="0" hangingPunct="0">
              <a:lnSpc>
                <a:spcPct val="100000"/>
              </a:lnSpc>
              <a:spcBef>
                <a:spcPct val="20000"/>
              </a:spcBef>
              <a:spcAft>
                <a:spcPct val="0"/>
              </a:spcAft>
              <a:buClr>
                <a:srgbClr val="94CAE8"/>
              </a:buClr>
              <a:buSzPct val="115000"/>
              <a:tabLst/>
              <a:defRPr/>
            </a:pPr>
            <a:endParaRPr kumimoji="1" lang="en-US" altLang="ko-KR" sz="600" b="1" i="0" u="none" strike="noStrike" kern="0" cap="none" spc="0" normalizeH="0" baseline="0" noProof="0" dirty="0" smtClean="0">
              <a:ln>
                <a:noFill/>
              </a:ln>
              <a:solidFill>
                <a:srgbClr val="FF5050"/>
              </a:solidFill>
              <a:effectLst/>
              <a:uLnTx/>
              <a:uFillTx/>
            </a:endParaRPr>
          </a:p>
          <a:p>
            <a:pPr marR="0" lvl="0" defTabSz="914400" eaLnBrk="0" fontAlgn="base" latinLnBrk="0" hangingPunct="0">
              <a:lnSpc>
                <a:spcPct val="100000"/>
              </a:lnSpc>
              <a:spcBef>
                <a:spcPct val="20000"/>
              </a:spcBef>
              <a:spcAft>
                <a:spcPct val="0"/>
              </a:spcAft>
              <a:buClr>
                <a:srgbClr val="94CAE8"/>
              </a:buClr>
              <a:buSzPct val="115000"/>
              <a:tabLst/>
              <a:defRPr/>
            </a:pPr>
            <a:r>
              <a:rPr kumimoji="1" lang="ko-KR" altLang="en-US" sz="1800" b="1" i="0" u="none" strike="noStrike" kern="0" cap="none" spc="0" normalizeH="0" baseline="0" noProof="0" dirty="0" smtClean="0">
                <a:ln>
                  <a:noFill/>
                </a:ln>
                <a:solidFill>
                  <a:srgbClr val="0A2068">
                    <a:lumMod val="60000"/>
                    <a:lumOff val="40000"/>
                  </a:srgbClr>
                </a:solidFill>
                <a:effectLst/>
                <a:uLnTx/>
                <a:uFillTx/>
              </a:rPr>
              <a:t>     </a:t>
            </a:r>
            <a:r>
              <a:rPr kumimoji="1" lang="ko-KR" altLang="en-US" sz="1800" b="1" i="0" u="none" strike="noStrike" kern="0" cap="none" spc="0" normalizeH="0" baseline="0" noProof="0" dirty="0" smtClean="0">
                <a:ln>
                  <a:noFill/>
                </a:ln>
                <a:effectLst/>
                <a:uLnTx/>
                <a:uFillTx/>
              </a:rPr>
              <a:t>수 </a:t>
            </a:r>
            <a:r>
              <a:rPr kumimoji="1" lang="en-US" altLang="ko-KR" sz="1800" b="1" i="0" u="none" strike="noStrike" kern="0" cap="none" spc="0" normalizeH="0" baseline="0" noProof="0" dirty="0" smtClean="0">
                <a:ln>
                  <a:noFill/>
                </a:ln>
                <a:effectLst/>
                <a:uLnTx/>
                <a:uFillTx/>
              </a:rPr>
              <a:t>(</a:t>
            </a:r>
            <a:r>
              <a:rPr kumimoji="1" lang="ko-KR" altLang="en-US" sz="1800" b="1" i="0" u="none" strike="noStrike" kern="0" cap="none" spc="0" normalizeH="0" baseline="0" noProof="0" dirty="0" smtClean="0">
                <a:ln>
                  <a:noFill/>
                </a:ln>
                <a:effectLst/>
                <a:uLnTx/>
                <a:uFillTx/>
              </a:rPr>
              <a:t>壽</a:t>
            </a:r>
            <a:r>
              <a:rPr kumimoji="1" lang="en-US" altLang="ko-KR" sz="1800" b="1" i="0" u="none" strike="noStrike" kern="0" cap="none" spc="0" normalizeH="0" baseline="0" noProof="0" dirty="0" smtClean="0">
                <a:ln>
                  <a:noFill/>
                </a:ln>
                <a:effectLst/>
                <a:uLnTx/>
                <a:uFillTx/>
              </a:rPr>
              <a:t>) · </a:t>
            </a:r>
            <a:r>
              <a:rPr kumimoji="1" lang="ko-KR" altLang="en-US" sz="1800" b="1" i="0" u="none" strike="noStrike" kern="0" cap="none" spc="0" normalizeH="0" baseline="0" noProof="0" dirty="0" smtClean="0">
                <a:ln>
                  <a:noFill/>
                </a:ln>
                <a:effectLst/>
                <a:uLnTx/>
                <a:uFillTx/>
              </a:rPr>
              <a:t>부 </a:t>
            </a:r>
            <a:r>
              <a:rPr kumimoji="1" lang="en-US" altLang="ko-KR" sz="1800" b="1" i="0" u="none" strike="noStrike" kern="0" cap="none" spc="0" normalizeH="0" baseline="0" noProof="0" dirty="0" smtClean="0">
                <a:ln>
                  <a:noFill/>
                </a:ln>
                <a:effectLst/>
                <a:uLnTx/>
                <a:uFillTx/>
              </a:rPr>
              <a:t>(</a:t>
            </a:r>
            <a:r>
              <a:rPr kumimoji="1" lang="ko-KR" altLang="en-US" sz="1800" b="1" i="0" u="none" strike="noStrike" kern="0" cap="none" spc="0" normalizeH="0" baseline="0" noProof="0" dirty="0" smtClean="0">
                <a:ln>
                  <a:noFill/>
                </a:ln>
                <a:effectLst/>
                <a:uLnTx/>
                <a:uFillTx/>
              </a:rPr>
              <a:t>富</a:t>
            </a:r>
            <a:r>
              <a:rPr kumimoji="1" lang="en-US" altLang="ko-KR" sz="1800" b="1" i="0" u="none" strike="noStrike" kern="0" cap="none" spc="0" normalizeH="0" baseline="0" noProof="0" dirty="0" smtClean="0">
                <a:ln>
                  <a:noFill/>
                </a:ln>
                <a:effectLst/>
                <a:uLnTx/>
                <a:uFillTx/>
              </a:rPr>
              <a:t>) · </a:t>
            </a:r>
            <a:r>
              <a:rPr kumimoji="1" lang="ko-KR" altLang="en-US" sz="1800" b="1" i="0" u="none" strike="noStrike" kern="0" cap="none" spc="0" normalizeH="0" baseline="0" noProof="0" dirty="0" smtClean="0">
                <a:ln>
                  <a:noFill/>
                </a:ln>
                <a:effectLst/>
                <a:uLnTx/>
                <a:uFillTx/>
              </a:rPr>
              <a:t>귀 </a:t>
            </a:r>
            <a:r>
              <a:rPr kumimoji="1" lang="en-US" altLang="ko-KR" sz="1800" b="1" i="0" u="none" strike="noStrike" kern="0" cap="none" spc="0" normalizeH="0" baseline="0" noProof="0" dirty="0" smtClean="0">
                <a:ln>
                  <a:noFill/>
                </a:ln>
                <a:effectLst/>
                <a:uLnTx/>
                <a:uFillTx/>
              </a:rPr>
              <a:t>(</a:t>
            </a:r>
            <a:r>
              <a:rPr kumimoji="1" lang="ko-KR" altLang="en-US" sz="1800" b="1" i="0" u="none" strike="noStrike" kern="0" cap="none" spc="0" normalizeH="0" baseline="0" noProof="0" dirty="0" smtClean="0">
                <a:ln>
                  <a:noFill/>
                </a:ln>
                <a:effectLst/>
                <a:uLnTx/>
                <a:uFillTx/>
              </a:rPr>
              <a:t>貴</a:t>
            </a:r>
            <a:r>
              <a:rPr kumimoji="1" lang="en-US" altLang="ko-KR" sz="1800" b="1" i="0" u="none" strike="noStrike" kern="0" cap="none" spc="0" normalizeH="0" baseline="0" noProof="0" dirty="0" smtClean="0">
                <a:ln>
                  <a:noFill/>
                </a:ln>
                <a:effectLst/>
                <a:uLnTx/>
                <a:uFillTx/>
              </a:rPr>
              <a:t>) · </a:t>
            </a:r>
            <a:r>
              <a:rPr kumimoji="1" lang="ko-KR" altLang="en-US" sz="1800" b="1" i="0" u="none" strike="noStrike" kern="0" cap="none" spc="0" normalizeH="0" baseline="0" noProof="0" dirty="0" smtClean="0">
                <a:ln>
                  <a:noFill/>
                </a:ln>
                <a:effectLst/>
                <a:uLnTx/>
                <a:uFillTx/>
              </a:rPr>
              <a:t>강녕 </a:t>
            </a:r>
            <a:r>
              <a:rPr kumimoji="1" lang="en-US" altLang="ko-KR" sz="1800" b="1" i="0" u="none" strike="noStrike" kern="0" cap="none" spc="0" normalizeH="0" baseline="0" noProof="0" dirty="0" smtClean="0">
                <a:ln>
                  <a:noFill/>
                </a:ln>
                <a:effectLst/>
                <a:uLnTx/>
                <a:uFillTx/>
              </a:rPr>
              <a:t>(</a:t>
            </a:r>
            <a:r>
              <a:rPr kumimoji="1" lang="ko-KR" altLang="en-US" sz="1800" b="1" i="0" u="none" strike="noStrike" kern="0" cap="none" spc="0" normalizeH="0" baseline="0" noProof="0" dirty="0" smtClean="0">
                <a:ln>
                  <a:noFill/>
                </a:ln>
                <a:effectLst/>
                <a:uLnTx/>
                <a:uFillTx/>
              </a:rPr>
              <a:t>康寧</a:t>
            </a:r>
            <a:r>
              <a:rPr kumimoji="1" lang="en-US" altLang="ko-KR" sz="1800" b="1" i="0" u="none" strike="noStrike" kern="0" cap="none" spc="0" normalizeH="0" baseline="0" noProof="0" dirty="0" smtClean="0">
                <a:ln>
                  <a:noFill/>
                </a:ln>
                <a:effectLst/>
                <a:uLnTx/>
                <a:uFillTx/>
              </a:rPr>
              <a:t>) ·</a:t>
            </a:r>
            <a:r>
              <a:rPr kumimoji="1" lang="en-US" altLang="ko-KR" sz="1800" b="1" i="0" u="none" strike="noStrike" kern="0" cap="none" spc="0" normalizeH="0" noProof="0" dirty="0" smtClean="0">
                <a:ln>
                  <a:noFill/>
                </a:ln>
                <a:effectLst/>
                <a:uLnTx/>
                <a:uFillTx/>
              </a:rPr>
              <a:t> </a:t>
            </a:r>
            <a:r>
              <a:rPr kumimoji="1" lang="ko-KR" altLang="en-US" sz="1800" b="1" i="0" u="none" strike="noStrike" kern="0" cap="none" spc="0" normalizeH="0" baseline="0" noProof="0" dirty="0" err="1" smtClean="0">
                <a:ln>
                  <a:noFill/>
                </a:ln>
                <a:effectLst/>
                <a:uLnTx/>
                <a:uFillTx/>
              </a:rPr>
              <a:t>자손중다</a:t>
            </a:r>
            <a:r>
              <a:rPr kumimoji="1" lang="ko-KR" altLang="en-US" sz="1800" b="1" i="0" u="none" strike="noStrike" kern="0" cap="none" spc="0" normalizeH="0" baseline="0" noProof="0" dirty="0" smtClean="0">
                <a:ln>
                  <a:noFill/>
                </a:ln>
                <a:effectLst/>
                <a:uLnTx/>
                <a:uFillTx/>
              </a:rPr>
              <a:t> </a:t>
            </a:r>
            <a:r>
              <a:rPr kumimoji="1" lang="en-US" altLang="ko-KR" sz="1800" b="1" i="0" u="none" strike="noStrike" kern="0" cap="none" spc="0" normalizeH="0" baseline="0" noProof="0" dirty="0" smtClean="0">
                <a:ln>
                  <a:noFill/>
                </a:ln>
                <a:effectLst/>
                <a:uLnTx/>
                <a:uFillTx/>
              </a:rPr>
              <a:t>(</a:t>
            </a:r>
            <a:r>
              <a:rPr kumimoji="1" lang="ko-KR" altLang="en-US" sz="1800" b="1" i="0" u="none" strike="noStrike" kern="0" cap="none" spc="0" normalizeH="0" baseline="0" noProof="0" dirty="0" err="1" smtClean="0">
                <a:ln>
                  <a:noFill/>
                </a:ln>
                <a:effectLst/>
                <a:uLnTx/>
                <a:uFillTx/>
              </a:rPr>
              <a:t>子孫衆多</a:t>
            </a:r>
            <a:r>
              <a:rPr kumimoji="1" lang="en-US" altLang="ko-KR" sz="1800" b="1" i="0" u="none" strike="noStrike" kern="0" cap="none" spc="0" normalizeH="0" baseline="0" noProof="0" dirty="0" smtClean="0">
                <a:ln>
                  <a:noFill/>
                </a:ln>
                <a:effectLst/>
                <a:uLnTx/>
                <a:uFillTx/>
              </a:rPr>
              <a:t>)</a:t>
            </a:r>
          </a:p>
        </p:txBody>
      </p:sp>
      <p:sp>
        <p:nvSpPr>
          <p:cNvPr id="13" name="직사각형 12"/>
          <p:cNvSpPr/>
          <p:nvPr/>
        </p:nvSpPr>
        <p:spPr>
          <a:xfrm>
            <a:off x="1080120" y="2039946"/>
            <a:ext cx="6480720" cy="2114361"/>
          </a:xfrm>
          <a:prstGeom prst="rect">
            <a:avLst/>
          </a:prstGeom>
        </p:spPr>
        <p:txBody>
          <a:bodyPr wrap="square">
            <a:spAutoFit/>
          </a:bodyPr>
          <a:lstStyle/>
          <a:p>
            <a:pPr marL="0" marR="0" lvl="0" indent="0" defTabSz="914400" eaLnBrk="1" fontAlgn="base" latinLnBrk="0" hangingPunct="1">
              <a:lnSpc>
                <a:spcPct val="150000"/>
              </a:lnSpc>
              <a:spcBef>
                <a:spcPct val="0"/>
              </a:spcBef>
              <a:spcAft>
                <a:spcPct val="0"/>
              </a:spcAft>
              <a:buClrTx/>
              <a:buSzTx/>
              <a:buFontTx/>
              <a:buNone/>
              <a:tabLst/>
              <a:defRPr/>
            </a:pPr>
            <a:r>
              <a:rPr kumimoji="1" lang="ko-KR" altLang="en-US" sz="1800" b="1" i="0" u="none" strike="noStrike" kern="0" cap="none" spc="0" normalizeH="0" baseline="0" noProof="0" dirty="0" smtClean="0">
                <a:ln>
                  <a:noFill/>
                </a:ln>
                <a:effectLst/>
                <a:uLnTx/>
                <a:uFillTx/>
              </a:rPr>
              <a:t>            수 </a:t>
            </a:r>
            <a:r>
              <a:rPr kumimoji="1" lang="en-US" altLang="ko-KR" sz="1800" b="1" i="0" u="none" strike="noStrike" kern="0" cap="none" spc="0" normalizeH="0" baseline="0" noProof="0" dirty="0" smtClean="0">
                <a:ln>
                  <a:noFill/>
                </a:ln>
                <a:effectLst/>
                <a:uLnTx/>
                <a:uFillTx/>
              </a:rPr>
              <a:t>(</a:t>
            </a:r>
            <a:r>
              <a:rPr kumimoji="1" lang="ko-KR" altLang="en-US" sz="1800" b="1" i="0" u="none" strike="noStrike" kern="0" cap="none" spc="0" normalizeH="0" baseline="0" noProof="0" dirty="0" smtClean="0">
                <a:ln>
                  <a:noFill/>
                </a:ln>
                <a:effectLst/>
                <a:uLnTx/>
                <a:uFillTx/>
              </a:rPr>
              <a:t>壽</a:t>
            </a:r>
            <a:r>
              <a:rPr kumimoji="1" lang="en-US" altLang="ko-KR" sz="1800" b="1" i="0" u="none" strike="noStrike" kern="0" cap="none" spc="0" normalizeH="0" baseline="0" noProof="0" dirty="0" smtClean="0">
                <a:ln>
                  <a:noFill/>
                </a:ln>
                <a:effectLst/>
                <a:uLnTx/>
                <a:uFillTx/>
              </a:rPr>
              <a:t>)    </a:t>
            </a:r>
            <a:r>
              <a:rPr kumimoji="1" lang="ko-KR" altLang="en-US" sz="1800" b="1" i="0" u="none" strike="noStrike" kern="0" cap="none" spc="0" normalizeH="0" baseline="0" noProof="0" dirty="0" smtClean="0">
                <a:ln>
                  <a:noFill/>
                </a:ln>
                <a:effectLst/>
                <a:uLnTx/>
                <a:uFillTx/>
              </a:rPr>
              <a:t>오래 사는 것</a:t>
            </a:r>
            <a:endParaRPr kumimoji="1" lang="en-US" altLang="ko-KR" sz="1800" b="1" i="0" u="none" strike="noStrike" kern="0" cap="none" spc="0" normalizeH="0" baseline="0" noProof="0" dirty="0" smtClean="0">
              <a:ln>
                <a:noFill/>
              </a:ln>
              <a:effectLst/>
              <a:uLnTx/>
              <a:uFillTx/>
            </a:endParaRPr>
          </a:p>
          <a:p>
            <a:pPr marL="0" marR="0" lvl="0" indent="0" defTabSz="914400" eaLnBrk="1" fontAlgn="base" latinLnBrk="0" hangingPunct="1">
              <a:lnSpc>
                <a:spcPct val="150000"/>
              </a:lnSpc>
              <a:spcBef>
                <a:spcPct val="0"/>
              </a:spcBef>
              <a:spcAft>
                <a:spcPct val="0"/>
              </a:spcAft>
              <a:buClrTx/>
              <a:buSzTx/>
              <a:buFontTx/>
              <a:buNone/>
              <a:tabLst/>
              <a:defRPr/>
            </a:pPr>
            <a:r>
              <a:rPr kumimoji="1" lang="ko-KR" altLang="en-US" sz="1800" b="1" i="0" u="none" strike="noStrike" kern="0" cap="none" spc="0" normalizeH="0" baseline="0" noProof="0" dirty="0" smtClean="0">
                <a:ln>
                  <a:noFill/>
                </a:ln>
                <a:effectLst/>
                <a:uLnTx/>
                <a:uFillTx/>
              </a:rPr>
              <a:t>            부 </a:t>
            </a:r>
            <a:r>
              <a:rPr kumimoji="1" lang="en-US" altLang="ko-KR" sz="1800" b="1" i="0" u="none" strike="noStrike" kern="0" cap="none" spc="0" normalizeH="0" baseline="0" noProof="0" dirty="0" smtClean="0">
                <a:ln>
                  <a:noFill/>
                </a:ln>
                <a:effectLst/>
                <a:uLnTx/>
                <a:uFillTx/>
              </a:rPr>
              <a:t>(</a:t>
            </a:r>
            <a:r>
              <a:rPr kumimoji="1" lang="ko-KR" altLang="en-US" sz="1800" b="1" i="0" u="none" strike="noStrike" kern="0" cap="none" spc="0" normalizeH="0" baseline="0" noProof="0" dirty="0" smtClean="0">
                <a:ln>
                  <a:noFill/>
                </a:ln>
                <a:effectLst/>
                <a:uLnTx/>
                <a:uFillTx/>
              </a:rPr>
              <a:t>富</a:t>
            </a:r>
            <a:r>
              <a:rPr kumimoji="1" lang="en-US" altLang="ko-KR" sz="1800" b="1" i="0" u="none" strike="noStrike" kern="0" cap="none" spc="0" normalizeH="0" baseline="0" noProof="0" dirty="0" smtClean="0">
                <a:ln>
                  <a:noFill/>
                </a:ln>
                <a:effectLst/>
                <a:uLnTx/>
                <a:uFillTx/>
              </a:rPr>
              <a:t>)   </a:t>
            </a:r>
            <a:r>
              <a:rPr kumimoji="1" lang="en-US" altLang="ko-KR" sz="1800" b="1" i="0" u="none" strike="noStrike" kern="0" cap="none" spc="0" normalizeH="0" noProof="0" dirty="0" smtClean="0">
                <a:ln>
                  <a:noFill/>
                </a:ln>
                <a:effectLst/>
                <a:uLnTx/>
                <a:uFillTx/>
              </a:rPr>
              <a:t> </a:t>
            </a:r>
            <a:r>
              <a:rPr kumimoji="1" lang="ko-KR" altLang="en-US" sz="1800" b="1" i="0" u="none" strike="noStrike" kern="0" cap="none" spc="0" normalizeH="0" baseline="0" noProof="0" dirty="0" smtClean="0">
                <a:ln>
                  <a:noFill/>
                </a:ln>
                <a:effectLst/>
                <a:uLnTx/>
                <a:uFillTx/>
              </a:rPr>
              <a:t>경제적으로 풍족하고 부유하게 사는 것</a:t>
            </a:r>
            <a:endParaRPr kumimoji="1" lang="en-US" altLang="ko-KR" sz="1800" b="1" i="0" u="none" strike="noStrike" kern="0" cap="none" spc="0" normalizeH="0" baseline="0" noProof="0" dirty="0" smtClean="0">
              <a:ln>
                <a:noFill/>
              </a:ln>
              <a:effectLst/>
              <a:uLnTx/>
              <a:uFillTx/>
            </a:endParaRPr>
          </a:p>
          <a:p>
            <a:pPr marL="0" marR="0" lvl="0" indent="0" defTabSz="914400" eaLnBrk="1" fontAlgn="base" latinLnBrk="0" hangingPunct="1">
              <a:lnSpc>
                <a:spcPct val="150000"/>
              </a:lnSpc>
              <a:spcBef>
                <a:spcPct val="0"/>
              </a:spcBef>
              <a:spcAft>
                <a:spcPct val="0"/>
              </a:spcAft>
              <a:buClrTx/>
              <a:buSzTx/>
              <a:buFontTx/>
              <a:buNone/>
              <a:tabLst/>
              <a:defRPr/>
            </a:pPr>
            <a:r>
              <a:rPr kumimoji="1" lang="ko-KR" altLang="en-US" sz="1800" b="1" i="0" u="none" strike="noStrike" kern="0" cap="none" spc="0" normalizeH="0" baseline="0" noProof="0" dirty="0" smtClean="0">
                <a:ln>
                  <a:noFill/>
                </a:ln>
                <a:effectLst/>
                <a:uLnTx/>
                <a:uFillTx/>
              </a:rPr>
              <a:t>      강녕 </a:t>
            </a:r>
            <a:r>
              <a:rPr kumimoji="1" lang="en-US" altLang="ko-KR" sz="1800" b="1" i="0" u="none" strike="noStrike" kern="0" cap="none" spc="0" normalizeH="0" baseline="0" noProof="0" dirty="0" smtClean="0">
                <a:ln>
                  <a:noFill/>
                </a:ln>
                <a:effectLst/>
                <a:uLnTx/>
                <a:uFillTx/>
              </a:rPr>
              <a:t>(</a:t>
            </a:r>
            <a:r>
              <a:rPr kumimoji="1" lang="ko-KR" altLang="en-US" sz="1800" b="1" i="0" u="none" strike="noStrike" kern="0" cap="none" spc="0" normalizeH="0" baseline="0" noProof="0" dirty="0" smtClean="0">
                <a:ln>
                  <a:noFill/>
                </a:ln>
                <a:effectLst/>
                <a:uLnTx/>
                <a:uFillTx/>
              </a:rPr>
              <a:t>康寧</a:t>
            </a:r>
            <a:r>
              <a:rPr kumimoji="1" lang="en-US" altLang="ko-KR" sz="1800" b="1" i="0" u="none" strike="noStrike" kern="0" cap="none" spc="0" normalizeH="0" baseline="0" noProof="0" dirty="0" smtClean="0">
                <a:ln>
                  <a:noFill/>
                </a:ln>
                <a:effectLst/>
                <a:uLnTx/>
                <a:uFillTx/>
              </a:rPr>
              <a:t>)    </a:t>
            </a:r>
            <a:r>
              <a:rPr kumimoji="1" lang="ko-KR" altLang="en-US" sz="1800" b="1" i="0" u="none" strike="noStrike" kern="0" cap="none" spc="0" normalizeH="0" baseline="0" noProof="0" dirty="0" smtClean="0">
                <a:ln>
                  <a:noFill/>
                </a:ln>
                <a:effectLst/>
                <a:uLnTx/>
                <a:uFillTx/>
              </a:rPr>
              <a:t>몸과 마음이 건강하게 사는 것</a:t>
            </a:r>
            <a:endParaRPr kumimoji="1" lang="en-US" altLang="ko-KR" sz="1800" b="1" i="0" u="none" strike="noStrike" kern="0" cap="none" spc="0" normalizeH="0" baseline="0" noProof="0" dirty="0" smtClean="0">
              <a:ln>
                <a:noFill/>
              </a:ln>
              <a:effectLst/>
              <a:uLnTx/>
              <a:uFillTx/>
            </a:endParaRPr>
          </a:p>
          <a:p>
            <a:pPr marL="0" marR="0" lvl="0" indent="0" defTabSz="914400" eaLnBrk="1" fontAlgn="base" latinLnBrk="0" hangingPunct="1">
              <a:lnSpc>
                <a:spcPct val="150000"/>
              </a:lnSpc>
              <a:spcBef>
                <a:spcPct val="0"/>
              </a:spcBef>
              <a:spcAft>
                <a:spcPct val="0"/>
              </a:spcAft>
              <a:buClrTx/>
              <a:buSzTx/>
              <a:buFontTx/>
              <a:buNone/>
              <a:tabLst/>
              <a:defRPr/>
            </a:pPr>
            <a:r>
              <a:rPr kumimoji="1" lang="ko-KR" altLang="en-US" sz="1800" b="1" i="0" u="none" strike="noStrike" kern="0" cap="none" spc="0" normalizeH="0" baseline="0" noProof="0" dirty="0" smtClean="0">
                <a:ln>
                  <a:noFill/>
                </a:ln>
                <a:effectLst/>
                <a:uLnTx/>
                <a:uFillTx/>
              </a:rPr>
              <a:t>유호덕 </a:t>
            </a:r>
            <a:r>
              <a:rPr kumimoji="1" lang="en-US" altLang="ko-KR" sz="1800" b="1" i="0" u="none" strike="noStrike" kern="0" cap="none" spc="0" normalizeH="0" baseline="0" noProof="0" dirty="0" smtClean="0">
                <a:ln>
                  <a:noFill/>
                </a:ln>
                <a:effectLst/>
                <a:uLnTx/>
                <a:uFillTx/>
              </a:rPr>
              <a:t>(</a:t>
            </a:r>
            <a:r>
              <a:rPr kumimoji="1" lang="ko-KR" altLang="en-US" sz="1800" b="1" i="0" u="none" strike="noStrike" kern="0" cap="none" spc="0" normalizeH="0" baseline="0" noProof="0" dirty="0" smtClean="0">
                <a:ln>
                  <a:noFill/>
                </a:ln>
                <a:effectLst/>
                <a:uLnTx/>
                <a:uFillTx/>
              </a:rPr>
              <a:t>攸好德</a:t>
            </a:r>
            <a:r>
              <a:rPr kumimoji="1" lang="en-US" altLang="ko-KR" sz="1800" b="1" i="0" u="none" strike="noStrike" kern="0" cap="none" spc="0" normalizeH="0" baseline="0" noProof="0" dirty="0" smtClean="0">
                <a:ln>
                  <a:noFill/>
                </a:ln>
                <a:effectLst/>
                <a:uLnTx/>
                <a:uFillTx/>
              </a:rPr>
              <a:t>)    </a:t>
            </a:r>
            <a:r>
              <a:rPr kumimoji="1" lang="ko-KR" altLang="en-US" sz="1800" b="1" i="0" u="none" strike="noStrike" kern="0" cap="none" spc="0" normalizeH="0" baseline="0" noProof="0" dirty="0" smtClean="0">
                <a:ln>
                  <a:noFill/>
                </a:ln>
                <a:effectLst/>
                <a:uLnTx/>
                <a:uFillTx/>
              </a:rPr>
              <a:t>선행으로 덕을 쌓고 나누는 것</a:t>
            </a:r>
            <a:endParaRPr kumimoji="1" lang="en-US" altLang="ko-KR" sz="1800" b="1" i="0" u="none" strike="noStrike" kern="0" cap="none" spc="0" normalizeH="0" baseline="0" noProof="0" dirty="0" smtClean="0">
              <a:ln>
                <a:noFill/>
              </a:ln>
              <a:effectLst/>
              <a:uLnTx/>
              <a:uFillTx/>
            </a:endParaRPr>
          </a:p>
          <a:p>
            <a:pPr marL="0" marR="0" lvl="0" indent="0" defTabSz="914400" eaLnBrk="1" fontAlgn="base" latinLnBrk="0" hangingPunct="1">
              <a:lnSpc>
                <a:spcPct val="150000"/>
              </a:lnSpc>
              <a:spcBef>
                <a:spcPct val="0"/>
              </a:spcBef>
              <a:spcAft>
                <a:spcPct val="0"/>
              </a:spcAft>
              <a:buClrTx/>
              <a:buSzTx/>
              <a:buFontTx/>
              <a:buNone/>
              <a:tabLst/>
              <a:defRPr/>
            </a:pPr>
            <a:r>
              <a:rPr kumimoji="1" lang="ko-KR" altLang="en-US" sz="1800" b="1" i="0" u="none" strike="noStrike" kern="0" cap="none" spc="0" normalizeH="0" baseline="0" noProof="0" dirty="0" smtClean="0">
                <a:ln>
                  <a:noFill/>
                </a:ln>
                <a:effectLst/>
                <a:uLnTx/>
                <a:uFillTx/>
              </a:rPr>
              <a:t>고종명 </a:t>
            </a:r>
            <a:r>
              <a:rPr kumimoji="1" lang="en-US" altLang="ko-KR" sz="1800" b="1" i="0" u="none" strike="noStrike" kern="0" cap="none" spc="0" normalizeH="0" baseline="0" noProof="0" dirty="0" smtClean="0">
                <a:ln>
                  <a:noFill/>
                </a:ln>
                <a:effectLst/>
                <a:uLnTx/>
                <a:uFillTx/>
              </a:rPr>
              <a:t>(</a:t>
            </a:r>
            <a:r>
              <a:rPr kumimoji="1" lang="ko-KR" altLang="en-US" sz="1800" b="1" i="0" u="none" strike="noStrike" kern="0" cap="none" spc="0" normalizeH="0" baseline="0" noProof="0" dirty="0" smtClean="0">
                <a:ln>
                  <a:noFill/>
                </a:ln>
                <a:effectLst/>
                <a:uLnTx/>
                <a:uFillTx/>
              </a:rPr>
              <a:t>考終命</a:t>
            </a:r>
            <a:r>
              <a:rPr kumimoji="1" lang="en-US" altLang="ko-KR" sz="1800" b="1" i="0" u="none" strike="noStrike" kern="0" cap="none" spc="0" normalizeH="0" baseline="0" noProof="0" dirty="0" smtClean="0">
                <a:ln>
                  <a:noFill/>
                </a:ln>
                <a:effectLst/>
                <a:uLnTx/>
                <a:uFillTx/>
              </a:rPr>
              <a:t>)    </a:t>
            </a:r>
            <a:r>
              <a:rPr kumimoji="1" lang="ko-KR" altLang="en-US" sz="1800" b="1" i="0" u="none" strike="noStrike" kern="0" cap="none" spc="0" normalizeH="0" baseline="0" noProof="0" dirty="0" smtClean="0">
                <a:ln>
                  <a:noFill/>
                </a:ln>
                <a:effectLst/>
                <a:uLnTx/>
                <a:uFillTx/>
              </a:rPr>
              <a:t>고통 없이 평안하게 죽음을 맞이하는 것</a:t>
            </a:r>
            <a:endParaRPr kumimoji="1" lang="en-US" altLang="ko-KR" sz="1800" b="1" i="0" u="none" strike="noStrike" kern="0" cap="none" spc="0" normalizeH="0" baseline="0" noProof="0" dirty="0" smtClean="0">
              <a:ln>
                <a:noFill/>
              </a:ln>
              <a:effectLst/>
              <a:uLnTx/>
              <a:uFillTx/>
            </a:endParaRPr>
          </a:p>
        </p:txBody>
      </p:sp>
      <p:pic>
        <p:nvPicPr>
          <p:cNvPr id="15" name="그림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2242" y="1672212"/>
            <a:ext cx="219318" cy="245902"/>
          </a:xfrm>
          <a:prstGeom prst="rect">
            <a:avLst/>
          </a:prstGeom>
        </p:spPr>
      </p:pic>
      <p:pic>
        <p:nvPicPr>
          <p:cNvPr id="16" name="그림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4576030"/>
            <a:ext cx="219318" cy="245902"/>
          </a:xfrm>
          <a:prstGeom prst="rect">
            <a:avLst/>
          </a:prstGeom>
        </p:spPr>
      </p:pic>
      <p:sp>
        <p:nvSpPr>
          <p:cNvPr id="9" name="모서리가 둥근 직사각형 8"/>
          <p:cNvSpPr/>
          <p:nvPr/>
        </p:nvSpPr>
        <p:spPr>
          <a:xfrm>
            <a:off x="1080120" y="3284984"/>
            <a:ext cx="5292080" cy="509283"/>
          </a:xfrm>
          <a:prstGeom prst="round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TextBox 1"/>
          <p:cNvSpPr txBox="1"/>
          <p:nvPr/>
        </p:nvSpPr>
        <p:spPr>
          <a:xfrm>
            <a:off x="5940152" y="2864759"/>
            <a:ext cx="3096344" cy="461665"/>
          </a:xfrm>
          <a:prstGeom prst="rect">
            <a:avLst/>
          </a:prstGeom>
          <a:solidFill>
            <a:srgbClr val="FFFF00"/>
          </a:solidFill>
          <a:ln>
            <a:solidFill>
              <a:schemeClr val="accent1"/>
            </a:solidFill>
          </a:ln>
        </p:spPr>
        <p:txBody>
          <a:bodyPr wrap="square" rtlCol="0" anchor="ctr">
            <a:spAutoFit/>
          </a:bodyPr>
          <a:lstStyle/>
          <a:p>
            <a:pPr algn="ctr"/>
            <a:r>
              <a:rPr lang="ko-KR" altLang="en-US" sz="2400" b="1" dirty="0" smtClean="0"/>
              <a:t>기부</a:t>
            </a:r>
            <a:r>
              <a:rPr lang="ko-KR" altLang="en-US" sz="2400" b="1" dirty="0"/>
              <a:t>문화 </a:t>
            </a:r>
            <a:r>
              <a:rPr lang="ko-KR" altLang="en-US" sz="2400" b="1" dirty="0" smtClean="0"/>
              <a:t>(寄附文化)</a:t>
            </a:r>
            <a:endParaRPr lang="ko-KR" altLang="en-US" sz="2400" b="1" dirty="0"/>
          </a:p>
        </p:txBody>
      </p:sp>
    </p:spTree>
    <p:extLst>
      <p:ext uri="{BB962C8B-B14F-4D97-AF65-F5344CB8AC3E}">
        <p14:creationId xmlns:p14="http://schemas.microsoft.com/office/powerpoint/2010/main" val="3085737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152128" y="251937"/>
            <a:ext cx="8388424" cy="584775"/>
          </a:xfrm>
          <a:prstGeom prst="rect">
            <a:avLst/>
          </a:prstGeom>
          <a:noFill/>
        </p:spPr>
        <p:txBody>
          <a:bodyPr wrap="square" rtlCol="0">
            <a:spAutoFit/>
            <a:scene3d>
              <a:camera prst="orthographicFront"/>
              <a:lightRig rig="threePt" dir="t"/>
            </a:scene3d>
            <a:sp3d extrusionH="57150">
              <a:bevelT w="38100" h="38100"/>
            </a:sp3d>
          </a:bodyPr>
          <a:lstStyle/>
          <a:p>
            <a:r>
              <a:rPr lang="ko-KR" altLang="en-US" sz="3200" b="1" spc="-150" dirty="0" smtClean="0">
                <a:solidFill>
                  <a:srgbClr val="0070C0"/>
                </a:solidFill>
              </a:rPr>
              <a:t>조지</a:t>
            </a:r>
            <a:r>
              <a:rPr lang="en-US" altLang="ko-KR" sz="3200" b="1" spc="-150" dirty="0" smtClean="0">
                <a:solidFill>
                  <a:srgbClr val="0070C0"/>
                </a:solidFill>
              </a:rPr>
              <a:t> H.W. </a:t>
            </a:r>
            <a:r>
              <a:rPr lang="ko-KR" altLang="en-US" sz="3200" b="1" spc="-150" dirty="0" err="1" smtClean="0">
                <a:solidFill>
                  <a:srgbClr val="0070C0"/>
                </a:solidFill>
              </a:rPr>
              <a:t>부시</a:t>
            </a:r>
            <a:r>
              <a:rPr lang="ko-KR" altLang="en-US" sz="3200" b="1" spc="-150" dirty="0" smtClean="0">
                <a:solidFill>
                  <a:srgbClr val="0070C0"/>
                </a:solidFill>
              </a:rPr>
              <a:t> </a:t>
            </a:r>
            <a:r>
              <a:rPr lang="en-US" altLang="ko-KR" sz="3200" b="1" spc="-150" dirty="0" smtClean="0">
                <a:solidFill>
                  <a:srgbClr val="0070C0"/>
                </a:solidFill>
              </a:rPr>
              <a:t>85</a:t>
            </a:r>
            <a:r>
              <a:rPr lang="ko-KR" altLang="en-US" sz="3200" b="1" spc="-150" dirty="0" smtClean="0">
                <a:solidFill>
                  <a:srgbClr val="0070C0"/>
                </a:solidFill>
              </a:rPr>
              <a:t>세 생일기념 스카이다이빙</a:t>
            </a:r>
            <a:endParaRPr lang="ko-KR" altLang="en-US" sz="3200" b="1" spc="-150" dirty="0">
              <a:solidFill>
                <a:srgbClr val="0070C0"/>
              </a:solidFill>
            </a:endParaRPr>
          </a:p>
        </p:txBody>
      </p:sp>
      <p:pic>
        <p:nvPicPr>
          <p:cNvPr id="1026" name="Picture 2" descr="http://dallasmorningviewsblog.dallasnews.com/files/2013/09/BUSH_PARACHUTE_JUMP.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438" y="1472208"/>
            <a:ext cx="5949701" cy="39604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images2.sina.com/english/world/p/2009/0613/U135P200T1D248116F10DT2009061300504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01147" y="3497965"/>
            <a:ext cx="2905508" cy="222271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por-img.cimcontent.net/api/assets/bin-200907/d25a180b2cf1eaf5d3aa99f8c276c6f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01147" y="1340768"/>
            <a:ext cx="2935349" cy="2081808"/>
          </a:xfrm>
          <a:prstGeom prst="rect">
            <a:avLst/>
          </a:prstGeom>
          <a:noFill/>
          <a:extLst>
            <a:ext uri="{909E8E84-426E-40DD-AFC4-6F175D3DCCD1}">
              <a14:hiddenFill xmlns:a14="http://schemas.microsoft.com/office/drawing/2010/main">
                <a:solidFill>
                  <a:srgbClr val="FFFFFF"/>
                </a:solidFill>
              </a14:hiddenFill>
            </a:ext>
          </a:extLst>
        </p:spPr>
      </p:pic>
      <p:sp>
        <p:nvSpPr>
          <p:cNvPr id="2" name="직사각형 1"/>
          <p:cNvSpPr/>
          <p:nvPr/>
        </p:nvSpPr>
        <p:spPr>
          <a:xfrm>
            <a:off x="79437" y="5896633"/>
            <a:ext cx="8927217" cy="400110"/>
          </a:xfrm>
          <a:prstGeom prst="rect">
            <a:avLst/>
          </a:prstGeom>
        </p:spPr>
        <p:txBody>
          <a:bodyPr wrap="square">
            <a:spAutoFit/>
          </a:bodyPr>
          <a:lstStyle/>
          <a:p>
            <a:pPr algn="ctr" fontAlgn="base">
              <a:spcBef>
                <a:spcPct val="0"/>
              </a:spcBef>
              <a:spcAft>
                <a:spcPct val="0"/>
              </a:spcAft>
            </a:pPr>
            <a:r>
              <a:rPr kumimoji="1" lang="en-US" altLang="ko-KR" sz="2000" b="1" dirty="0">
                <a:solidFill>
                  <a:prstClr val="black"/>
                </a:solidFill>
                <a:latin typeface="함초롬바탕" panose="02030504000101010101" pitchFamily="18" charset="-127"/>
                <a:ea typeface="함초롬바탕" panose="02030504000101010101" pitchFamily="18" charset="-127"/>
                <a:cs typeface="함초롬바탕" panose="02030504000101010101" pitchFamily="18" charset="-127"/>
              </a:rPr>
              <a:t>"Get out and do </a:t>
            </a:r>
            <a:r>
              <a:rPr kumimoji="1" lang="en-US" altLang="ko-KR" sz="2000" b="1" dirty="0" smtClean="0">
                <a:solidFill>
                  <a:prstClr val="black"/>
                </a:solidFill>
                <a:latin typeface="함초롬바탕" panose="02030504000101010101" pitchFamily="18" charset="-127"/>
                <a:ea typeface="함초롬바탕" panose="02030504000101010101" pitchFamily="18" charset="-127"/>
                <a:cs typeface="함초롬바탕" panose="02030504000101010101" pitchFamily="18" charset="-127"/>
              </a:rPr>
              <a:t>something!  Get </a:t>
            </a:r>
            <a:r>
              <a:rPr kumimoji="1" lang="en-US" altLang="ko-KR" sz="2000" b="1" dirty="0">
                <a:solidFill>
                  <a:prstClr val="black"/>
                </a:solidFill>
                <a:latin typeface="함초롬바탕" panose="02030504000101010101" pitchFamily="18" charset="-127"/>
                <a:ea typeface="함초롬바탕" panose="02030504000101010101" pitchFamily="18" charset="-127"/>
                <a:cs typeface="함초롬바탕" panose="02030504000101010101" pitchFamily="18" charset="-127"/>
              </a:rPr>
              <a:t>out and enjoy </a:t>
            </a:r>
            <a:r>
              <a:rPr kumimoji="1" lang="en-US" altLang="ko-KR" sz="2000" b="1" dirty="0" smtClean="0">
                <a:solidFill>
                  <a:prstClr val="black"/>
                </a:solidFill>
                <a:latin typeface="함초롬바탕" panose="02030504000101010101" pitchFamily="18" charset="-127"/>
                <a:ea typeface="함초롬바탕" panose="02030504000101010101" pitchFamily="18" charset="-127"/>
                <a:cs typeface="함초롬바탕" panose="02030504000101010101" pitchFamily="18" charset="-127"/>
              </a:rPr>
              <a:t>life!" </a:t>
            </a:r>
            <a:endParaRPr kumimoji="1" lang="en-US" altLang="ko-KR" sz="2000" b="1" dirty="0">
              <a:solidFill>
                <a:prstClr val="black"/>
              </a:solidFill>
              <a:latin typeface="함초롬바탕" panose="02030504000101010101" pitchFamily="18" charset="-127"/>
              <a:ea typeface="함초롬바탕" panose="02030504000101010101" pitchFamily="18" charset="-127"/>
              <a:cs typeface="함초롬바탕" panose="02030504000101010101" pitchFamily="18" charset="-127"/>
            </a:endParaRPr>
          </a:p>
        </p:txBody>
      </p:sp>
    </p:spTree>
    <p:extLst>
      <p:ext uri="{BB962C8B-B14F-4D97-AF65-F5344CB8AC3E}">
        <p14:creationId xmlns:p14="http://schemas.microsoft.com/office/powerpoint/2010/main" val="402327947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7"/>
          <p:cNvSpPr txBox="1">
            <a:spLocks noChangeArrowheads="1"/>
          </p:cNvSpPr>
          <p:nvPr/>
        </p:nvSpPr>
        <p:spPr bwMode="auto">
          <a:xfrm>
            <a:off x="3276600" y="6165850"/>
            <a:ext cx="2990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latinLnBrk="0" hangingPunct="1"/>
            <a:r>
              <a:rPr lang="fr-FR" altLang="ko-KR" smtClean="0">
                <a:solidFill>
                  <a:prstClr val="black"/>
                </a:solidFill>
                <a:ea typeface="굴림" charset="-127"/>
                <a:hlinkClick r:id="rId2"/>
              </a:rPr>
              <a:t>Free Powerpoint Templates</a:t>
            </a:r>
            <a:endParaRPr lang="fr-FR" altLang="ko-KR" smtClean="0">
              <a:solidFill>
                <a:prstClr val="black"/>
              </a:solidFill>
              <a:ea typeface="굴림" charset="-127"/>
            </a:endParaRPr>
          </a:p>
        </p:txBody>
      </p:sp>
      <p:pic>
        <p:nvPicPr>
          <p:cNvPr id="9219" name="Picture 26" descr="hfgh jioje a65 ofj"/>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Text Box 6"/>
          <p:cNvSpPr txBox="1">
            <a:spLocks noChangeArrowheads="1"/>
          </p:cNvSpPr>
          <p:nvPr/>
        </p:nvSpPr>
        <p:spPr bwMode="auto">
          <a:xfrm>
            <a:off x="0" y="1844675"/>
            <a:ext cx="9144000" cy="185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0" tIns="180000" rIns="180000" bIns="18000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latinLnBrk="0" hangingPunct="1"/>
            <a:r>
              <a:rPr lang="fr-FR" altLang="ko-KR" sz="5200" dirty="0" smtClean="0">
                <a:solidFill>
                  <a:srgbClr val="483419"/>
                </a:solidFill>
                <a:latin typeface="맑은 고딕" pitchFamily="50" charset="-127"/>
                <a:cs typeface="Tahoma" pitchFamily="34" charset="0"/>
              </a:rPr>
              <a:t>Stand Up To Cancer (SU2C)</a:t>
            </a:r>
            <a:endParaRPr lang="en-US" altLang="ko-KR" sz="4500" dirty="0" smtClean="0">
              <a:solidFill>
                <a:srgbClr val="483419"/>
              </a:solidFill>
              <a:latin typeface="맑은 고딕" pitchFamily="50" charset="-127"/>
              <a:cs typeface="Tahoma" pitchFamily="34" charset="0"/>
            </a:endParaRPr>
          </a:p>
          <a:p>
            <a:pPr algn="ctr" eaLnBrk="1" latinLnBrk="0" hangingPunct="1"/>
            <a:r>
              <a:rPr lang="ko-KR" altLang="en-US" sz="4500" dirty="0" err="1" smtClean="0">
                <a:solidFill>
                  <a:srgbClr val="483419"/>
                </a:solidFill>
                <a:latin typeface="맑은 고딕" pitchFamily="50" charset="-127"/>
                <a:cs typeface="Tahoma" pitchFamily="34" charset="0"/>
              </a:rPr>
              <a:t>암연구</a:t>
            </a:r>
            <a:r>
              <a:rPr lang="ko-KR" altLang="en-US" sz="4500" dirty="0" smtClean="0">
                <a:solidFill>
                  <a:srgbClr val="483419"/>
                </a:solidFill>
                <a:latin typeface="맑은 고딕" pitchFamily="50" charset="-127"/>
                <a:cs typeface="Tahoma" pitchFamily="34" charset="0"/>
              </a:rPr>
              <a:t> 기금 마련 프로그램</a:t>
            </a:r>
            <a:endParaRPr lang="fr-FR" altLang="ko-KR" sz="4500" dirty="0" smtClean="0">
              <a:solidFill>
                <a:srgbClr val="FF0000"/>
              </a:solidFill>
              <a:latin typeface="맑은 고딕" pitchFamily="50" charset="-127"/>
              <a:cs typeface="Tahoma" pitchFamily="34" charset="0"/>
            </a:endParaRPr>
          </a:p>
        </p:txBody>
      </p:sp>
      <p:pic>
        <p:nvPicPr>
          <p:cNvPr id="9221"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87675" y="333375"/>
            <a:ext cx="3000375"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5942215"/>
      </p:ext>
    </p:extLst>
  </p:cSld>
  <p:clrMapOvr>
    <a:masterClrMapping/>
  </p:clrMapOvr>
  <p:transition spd="slow"/>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TextBox 130"/>
          <p:cNvSpPr txBox="1"/>
          <p:nvPr/>
        </p:nvSpPr>
        <p:spPr>
          <a:xfrm>
            <a:off x="1187624" y="179929"/>
            <a:ext cx="8388424" cy="584775"/>
          </a:xfrm>
          <a:prstGeom prst="rect">
            <a:avLst/>
          </a:prstGeom>
          <a:noFill/>
        </p:spPr>
        <p:txBody>
          <a:bodyPr wrap="square" rtlCol="0">
            <a:spAutoFit/>
            <a:scene3d>
              <a:camera prst="orthographicFront"/>
              <a:lightRig rig="threePt" dir="t"/>
            </a:scene3d>
            <a:sp3d extrusionH="57150">
              <a:bevelT w="38100" h="38100"/>
            </a:sp3d>
          </a:bodyPr>
          <a:lstStyle/>
          <a:p>
            <a:r>
              <a:rPr lang="en-US" altLang="ko-KR" sz="3200" b="1" dirty="0" smtClean="0">
                <a:solidFill>
                  <a:srgbClr val="0070C0"/>
                </a:solidFill>
              </a:rPr>
              <a:t>Stand </a:t>
            </a:r>
            <a:r>
              <a:rPr lang="en-US" altLang="ko-KR" sz="3200" b="1" dirty="0">
                <a:solidFill>
                  <a:srgbClr val="0070C0"/>
                </a:solidFill>
              </a:rPr>
              <a:t>Up To Cancer (SU2C</a:t>
            </a:r>
            <a:r>
              <a:rPr lang="en-US" altLang="ko-KR" sz="3200" b="1" dirty="0" smtClean="0">
                <a:solidFill>
                  <a:srgbClr val="0070C0"/>
                </a:solidFill>
              </a:rPr>
              <a:t>)</a:t>
            </a:r>
            <a:endParaRPr lang="en-US" altLang="ko-KR" sz="3200" b="1" dirty="0">
              <a:solidFill>
                <a:srgbClr val="0070C0"/>
              </a:solidFill>
            </a:endParaRPr>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51920" y="1557040"/>
            <a:ext cx="2448272" cy="3528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87229" y="4070176"/>
            <a:ext cx="4862513"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 y="4107898"/>
            <a:ext cx="3707903" cy="270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511" y="4113733"/>
            <a:ext cx="1770990" cy="2699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24328" y="3200642"/>
            <a:ext cx="1658243" cy="366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183" y="1556792"/>
            <a:ext cx="3847737" cy="259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914727" y="1811818"/>
            <a:ext cx="2265785" cy="1401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2"/>
          <p:cNvSpPr txBox="1">
            <a:spLocks noChangeArrowheads="1"/>
          </p:cNvSpPr>
          <p:nvPr/>
        </p:nvSpPr>
        <p:spPr bwMode="auto">
          <a:xfrm>
            <a:off x="2987824" y="6597352"/>
            <a:ext cx="424973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latinLnBrk="0" hangingPunct="1"/>
            <a:r>
              <a:rPr lang="ko-KR" altLang="en-US" sz="900" dirty="0" smtClean="0">
                <a:solidFill>
                  <a:prstClr val="black"/>
                </a:solidFill>
                <a:latin typeface="맑은 고딕" pitchFamily="50" charset="-127"/>
                <a:cs typeface="Arial Unicode MS" pitchFamily="50" charset="-127"/>
              </a:rPr>
              <a:t>출처 </a:t>
            </a:r>
            <a:r>
              <a:rPr lang="en-US" altLang="ko-KR" sz="900" dirty="0" smtClean="0">
                <a:solidFill>
                  <a:prstClr val="black"/>
                </a:solidFill>
                <a:latin typeface="맑은 고딕" pitchFamily="50" charset="-127"/>
                <a:cs typeface="Arial Unicode MS" pitchFamily="50" charset="-127"/>
              </a:rPr>
              <a:t>: Stand Up To Cancer (www.standup2cancer.org)</a:t>
            </a:r>
            <a:endParaRPr lang="fr-FR" altLang="ko-KR" sz="900" dirty="0" smtClean="0">
              <a:solidFill>
                <a:prstClr val="black"/>
              </a:solidFill>
              <a:latin typeface="맑은 고딕" pitchFamily="50" charset="-127"/>
              <a:cs typeface="Arial Unicode MS" pitchFamily="50" charset="-127"/>
            </a:endParaRPr>
          </a:p>
        </p:txBody>
      </p:sp>
      <p:sp>
        <p:nvSpPr>
          <p:cNvPr id="15" name="AutoShape 17"/>
          <p:cNvSpPr>
            <a:spLocks noChangeArrowheads="1"/>
          </p:cNvSpPr>
          <p:nvPr/>
        </p:nvSpPr>
        <p:spPr bwMode="auto">
          <a:xfrm>
            <a:off x="-8576" y="1106964"/>
            <a:ext cx="9144000" cy="377820"/>
          </a:xfrm>
          <a:prstGeom prst="roundRect">
            <a:avLst>
              <a:gd name="adj" fmla="val 9597"/>
            </a:avLst>
          </a:prstGeom>
          <a:solidFill>
            <a:srgbClr val="4C809A">
              <a:alpha val="21960"/>
            </a:srgbClr>
          </a:solidFill>
          <a:ln w="9525">
            <a:noFill/>
            <a:round/>
            <a:headEnd/>
            <a:tailEnd/>
          </a:ln>
        </p:spPr>
        <p:txBody>
          <a:bodyPr wrap="none" anchor="ctr"/>
          <a:lstStyle/>
          <a:p>
            <a:pPr algn="ctr" fontAlgn="base" latinLnBrk="0">
              <a:spcBef>
                <a:spcPct val="0"/>
              </a:spcBef>
              <a:spcAft>
                <a:spcPct val="0"/>
              </a:spcAft>
            </a:pPr>
            <a:r>
              <a:rPr kumimoji="1" lang="ko-KR" altLang="en-US" sz="1600" b="1" kern="0" dirty="0" smtClean="0">
                <a:solidFill>
                  <a:srgbClr val="002060"/>
                </a:solidFill>
              </a:rPr>
              <a:t>설립 </a:t>
            </a:r>
            <a:r>
              <a:rPr kumimoji="1" lang="en-US" altLang="ko-KR" sz="1600" b="1" kern="0" dirty="0" smtClean="0">
                <a:solidFill>
                  <a:srgbClr val="002060"/>
                </a:solidFill>
              </a:rPr>
              <a:t>: 2008.5.27  </a:t>
            </a:r>
            <a:r>
              <a:rPr kumimoji="1" lang="ko-KR" altLang="en-US" sz="1600" b="1" kern="0" dirty="0" smtClean="0">
                <a:solidFill>
                  <a:srgbClr val="002060"/>
                </a:solidFill>
              </a:rPr>
              <a:t>협력기관 </a:t>
            </a:r>
            <a:r>
              <a:rPr kumimoji="1" lang="en-US" altLang="ko-KR" sz="1600" b="1" kern="0" dirty="0" smtClean="0">
                <a:solidFill>
                  <a:srgbClr val="002060"/>
                </a:solidFill>
              </a:rPr>
              <a:t>: 101</a:t>
            </a:r>
            <a:r>
              <a:rPr kumimoji="1" lang="ko-KR" altLang="en-US" sz="1600" b="1" kern="0" dirty="0" smtClean="0">
                <a:solidFill>
                  <a:srgbClr val="002060"/>
                </a:solidFill>
              </a:rPr>
              <a:t>개  기금총액 </a:t>
            </a:r>
            <a:r>
              <a:rPr kumimoji="1" lang="en-US" altLang="ko-KR" sz="1600" b="1" kern="0" dirty="0" smtClean="0">
                <a:solidFill>
                  <a:srgbClr val="002060"/>
                </a:solidFill>
              </a:rPr>
              <a:t>: $262M   </a:t>
            </a:r>
            <a:r>
              <a:rPr kumimoji="1" lang="ko-KR" altLang="en-US" sz="1600" b="1" kern="0" dirty="0" smtClean="0">
                <a:solidFill>
                  <a:srgbClr val="002060"/>
                </a:solidFill>
              </a:rPr>
              <a:t>연구비지원 </a:t>
            </a:r>
            <a:r>
              <a:rPr kumimoji="1" lang="en-US" altLang="ko-KR" sz="1600" b="1" kern="0" dirty="0" smtClean="0">
                <a:solidFill>
                  <a:srgbClr val="002060"/>
                </a:solidFill>
              </a:rPr>
              <a:t>: </a:t>
            </a:r>
            <a:r>
              <a:rPr kumimoji="1" lang="ko-KR" altLang="en-US" sz="1600" b="1" kern="0" dirty="0" smtClean="0">
                <a:solidFill>
                  <a:srgbClr val="002060"/>
                </a:solidFill>
              </a:rPr>
              <a:t>약</a:t>
            </a:r>
            <a:r>
              <a:rPr kumimoji="1" lang="en-US" altLang="ko-KR" sz="1600" b="1" kern="0" dirty="0" smtClean="0">
                <a:solidFill>
                  <a:srgbClr val="002060"/>
                </a:solidFill>
              </a:rPr>
              <a:t>$161M(37</a:t>
            </a:r>
            <a:r>
              <a:rPr kumimoji="1" lang="ko-KR" altLang="en-US" sz="1600" b="1" kern="0" dirty="0" smtClean="0">
                <a:solidFill>
                  <a:srgbClr val="002060"/>
                </a:solidFill>
              </a:rPr>
              <a:t>과제</a:t>
            </a:r>
            <a:r>
              <a:rPr kumimoji="1" lang="en-US" altLang="ko-KR" sz="1600" b="1" kern="0" dirty="0" smtClean="0">
                <a:solidFill>
                  <a:srgbClr val="002060"/>
                </a:solidFill>
              </a:rPr>
              <a:t>, 500</a:t>
            </a:r>
            <a:r>
              <a:rPr kumimoji="1" lang="ko-KR" altLang="en-US" sz="1600" b="1" kern="0" dirty="0" smtClean="0">
                <a:solidFill>
                  <a:srgbClr val="002060"/>
                </a:solidFill>
              </a:rPr>
              <a:t>명</a:t>
            </a:r>
            <a:r>
              <a:rPr kumimoji="1" lang="en-US" altLang="ko-KR" sz="1600" b="1" kern="0" dirty="0" smtClean="0">
                <a:solidFill>
                  <a:srgbClr val="002060"/>
                </a:solidFill>
              </a:rPr>
              <a:t>)</a:t>
            </a:r>
          </a:p>
        </p:txBody>
      </p:sp>
    </p:spTree>
    <p:extLst>
      <p:ext uri="{BB962C8B-B14F-4D97-AF65-F5344CB8AC3E}">
        <p14:creationId xmlns:p14="http://schemas.microsoft.com/office/powerpoint/2010/main" val="156314628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1"/>
          <p:cNvSpPr/>
          <p:nvPr/>
        </p:nvSpPr>
        <p:spPr>
          <a:xfrm>
            <a:off x="-108520" y="0"/>
            <a:ext cx="9324528" cy="69573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kumimoji="0" lang="ko-KR" altLang="en-US" b="0">
              <a:solidFill>
                <a:prstClr val="white"/>
              </a:solidFill>
            </a:endParaRPr>
          </a:p>
        </p:txBody>
      </p:sp>
      <p:pic>
        <p:nvPicPr>
          <p:cNvPr id="5" name="내용 개체 틀 3"/>
          <p:cNvPicPr>
            <a:picLocks noChangeAspect="1"/>
          </p:cNvPicPr>
          <p:nvPr/>
        </p:nvPicPr>
        <p:blipFill rotWithShape="1">
          <a:blip r:embed="rId2" cstate="print">
            <a:extLst>
              <a:ext uri="{28A0092B-C50C-407E-A947-70E740481C1C}">
                <a14:useLocalDpi xmlns:a14="http://schemas.microsoft.com/office/drawing/2010/main" val="0"/>
              </a:ext>
            </a:extLst>
          </a:blip>
          <a:srcRect b="43391"/>
          <a:stretch/>
        </p:blipFill>
        <p:spPr>
          <a:xfrm>
            <a:off x="-89156" y="0"/>
            <a:ext cx="9305163" cy="6957392"/>
          </a:xfrm>
          <a:prstGeom prst="rect">
            <a:avLst/>
          </a:prstGeom>
        </p:spPr>
      </p:pic>
    </p:spTree>
    <p:extLst>
      <p:ext uri="{BB962C8B-B14F-4D97-AF65-F5344CB8AC3E}">
        <p14:creationId xmlns:p14="http://schemas.microsoft.com/office/powerpoint/2010/main" val="233422593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66189" y="3030051"/>
            <a:ext cx="3166251" cy="830997"/>
          </a:xfrm>
          <a:prstGeom prst="rect">
            <a:avLst/>
          </a:prstGeom>
          <a:noFill/>
        </p:spPr>
        <p:txBody>
          <a:bodyPr wrap="none" rtlCol="0">
            <a:spAutoFit/>
          </a:bodyPr>
          <a:lstStyle/>
          <a:p>
            <a:r>
              <a:rPr lang="ko-KR" altLang="en-US" sz="4800" dirty="0" smtClean="0">
                <a:solidFill>
                  <a:srgbClr val="1F497D"/>
                </a:solidFill>
                <a:latin typeface="함초롬돋움" panose="02030504000101010101" pitchFamily="18" charset="-127"/>
                <a:ea typeface="함초롬돋움" panose="02030504000101010101" pitchFamily="18" charset="-127"/>
                <a:cs typeface="함초롬돋움" panose="02030504000101010101" pitchFamily="18" charset="-127"/>
              </a:rPr>
              <a:t>감사합니다</a:t>
            </a:r>
            <a:endParaRPr lang="ko-KR" altLang="en-US" sz="4800" dirty="0">
              <a:solidFill>
                <a:srgbClr val="1F497D"/>
              </a:solidFill>
              <a:latin typeface="함초롬돋움" panose="02030504000101010101" pitchFamily="18" charset="-127"/>
              <a:ea typeface="함초롬돋움" panose="02030504000101010101" pitchFamily="18" charset="-127"/>
              <a:cs typeface="함초롬돋움" panose="02030504000101010101" pitchFamily="18" charset="-127"/>
            </a:endParaRPr>
          </a:p>
        </p:txBody>
      </p:sp>
      <p:pic>
        <p:nvPicPr>
          <p:cNvPr id="1229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26" t="11384" r="74623" b="3674"/>
          <a:stretch/>
        </p:blipFill>
        <p:spPr bwMode="auto">
          <a:xfrm>
            <a:off x="0" y="0"/>
            <a:ext cx="4710134" cy="6795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3408750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암과 미래성장동력-20081031 KBS경기고출신모임강의">
  <a:themeElements>
    <a:clrScheme name="cdb2004193d 3">
      <a:dk1>
        <a:srgbClr val="969696"/>
      </a:dk1>
      <a:lt1>
        <a:srgbClr val="FFFFFF"/>
      </a:lt1>
      <a:dk2>
        <a:srgbClr val="0A2068"/>
      </a:dk2>
      <a:lt2>
        <a:srgbClr val="94CAE8"/>
      </a:lt2>
      <a:accent1>
        <a:srgbClr val="5AB14B"/>
      </a:accent1>
      <a:accent2>
        <a:srgbClr val="2F7ADF"/>
      </a:accent2>
      <a:accent3>
        <a:srgbClr val="AAABB9"/>
      </a:accent3>
      <a:accent4>
        <a:srgbClr val="DADADA"/>
      </a:accent4>
      <a:accent5>
        <a:srgbClr val="B5D5B1"/>
      </a:accent5>
      <a:accent6>
        <a:srgbClr val="2A6ECA"/>
      </a:accent6>
      <a:hlink>
        <a:srgbClr val="8A52C8"/>
      </a:hlink>
      <a:folHlink>
        <a:srgbClr val="C48352"/>
      </a:folHlink>
    </a:clrScheme>
    <a:fontScheme name="cdb2004193d">
      <a:majorFont>
        <a:latin typeface="굴림"/>
        <a:ea typeface="굴림"/>
        <a:cs typeface=""/>
      </a:majorFont>
      <a:minorFont>
        <a:latin typeface="굴림"/>
        <a:ea typeface="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noFill/>
          <a:prstDash val="solid"/>
          <a:round/>
          <a:headEnd type="none" w="med" len="med"/>
          <a:tailEnd type="none" w="med" len="med"/>
        </a:ln>
        <a:effectLst>
          <a:outerShdw dist="35921" dir="2700000" algn="ctr" rotWithShape="0">
            <a:srgbClr val="B1BAD5"/>
          </a:outerShdw>
        </a:effectLst>
      </a:spPr>
      <a:bodyPr vert="horz" wrap="square" lIns="91440" tIns="45720" rIns="91440" bIns="45720" numCol="1" anchor="t" anchorCtr="0" compatLnSpc="1">
        <a:prstTxWarp prst="textNoShape">
          <a:avLst/>
        </a:prstTxWarp>
        <a:spAutoFit/>
      </a:bodyPr>
      <a:lstStyle>
        <a:defPPr marL="0" marR="0" indent="382588" algn="just" defTabSz="914400" rtl="0" eaLnBrk="1" fontAlgn="base" latinLnBrk="1" hangingPunct="1">
          <a:lnSpc>
            <a:spcPct val="110000"/>
          </a:lnSpc>
          <a:spcBef>
            <a:spcPct val="20000"/>
          </a:spcBef>
          <a:spcAft>
            <a:spcPct val="0"/>
          </a:spcAft>
          <a:buClr>
            <a:schemeClr val="tx2"/>
          </a:buClr>
          <a:buSzPct val="90000"/>
          <a:buFont typeface="Wingdings" pitchFamily="2" charset="2"/>
          <a:buChar char="q"/>
          <a:tabLst/>
          <a:defRPr kumimoji="1" lang="ko-KR" altLang="en-US" sz="1800" b="1" i="0" u="none" strike="noStrike" cap="none" normalizeH="0" baseline="0" smtClean="0">
            <a:ln>
              <a:noFill/>
            </a:ln>
            <a:solidFill>
              <a:srgbClr val="FFFF00"/>
            </a:solidFill>
            <a:effectLst/>
            <a:latin typeface="HY헤드라인M" pitchFamily="18" charset="-127"/>
            <a:ea typeface="HY헤드라인M" pitchFamily="18" charset="-127"/>
          </a:defRPr>
        </a:defPPr>
      </a:lstStyle>
    </a:spDef>
    <a:lnDef>
      <a:spPr bwMode="auto">
        <a:xfrm>
          <a:off x="0" y="0"/>
          <a:ext cx="1" cy="1"/>
        </a:xfrm>
        <a:custGeom>
          <a:avLst/>
          <a:gdLst/>
          <a:ahLst/>
          <a:cxnLst/>
          <a:rect l="0" t="0" r="0" b="0"/>
          <a:pathLst/>
        </a:custGeom>
        <a:noFill/>
        <a:ln w="12700" cap="flat" cmpd="sng" algn="ctr">
          <a:noFill/>
          <a:prstDash val="solid"/>
          <a:round/>
          <a:headEnd type="none" w="med" len="med"/>
          <a:tailEnd type="none" w="med" len="med"/>
        </a:ln>
        <a:effectLst>
          <a:outerShdw dist="35921" dir="2700000" algn="ctr" rotWithShape="0">
            <a:srgbClr val="B1BAD5"/>
          </a:outerShdw>
        </a:effectLst>
      </a:spPr>
      <a:bodyPr vert="horz" wrap="square" lIns="91440" tIns="45720" rIns="91440" bIns="45720" numCol="1" anchor="t" anchorCtr="0" compatLnSpc="1">
        <a:prstTxWarp prst="textNoShape">
          <a:avLst/>
        </a:prstTxWarp>
        <a:spAutoFit/>
      </a:bodyPr>
      <a:lstStyle>
        <a:defPPr marL="0" marR="0" indent="382588" algn="just" defTabSz="914400" rtl="0" eaLnBrk="1" fontAlgn="base" latinLnBrk="1" hangingPunct="1">
          <a:lnSpc>
            <a:spcPct val="110000"/>
          </a:lnSpc>
          <a:spcBef>
            <a:spcPct val="20000"/>
          </a:spcBef>
          <a:spcAft>
            <a:spcPct val="0"/>
          </a:spcAft>
          <a:buClr>
            <a:schemeClr val="tx2"/>
          </a:buClr>
          <a:buSzPct val="90000"/>
          <a:buFont typeface="Wingdings" pitchFamily="2" charset="2"/>
          <a:buChar char="q"/>
          <a:tabLst/>
          <a:defRPr kumimoji="1" lang="ko-KR" altLang="en-US" sz="1800" b="1" i="0" u="none" strike="noStrike" cap="none" normalizeH="0" baseline="0" smtClean="0">
            <a:ln>
              <a:noFill/>
            </a:ln>
            <a:solidFill>
              <a:srgbClr val="FFFF00"/>
            </a:solidFill>
            <a:effectLst/>
            <a:latin typeface="HY헤드라인M" pitchFamily="18" charset="-127"/>
            <a:ea typeface="HY헤드라인M" pitchFamily="18" charset="-127"/>
          </a:defRPr>
        </a:defPPr>
      </a:lstStyle>
    </a:lnDef>
    <a:txDef>
      <a:spPr>
        <a:noFill/>
        <a:ln w="28575">
          <a:solidFill>
            <a:srgbClr val="FF0000"/>
          </a:solidFill>
        </a:ln>
      </a:spPr>
      <a:bodyPr wrap="square" rtlCol="0">
        <a:spAutoFit/>
      </a:bodyPr>
      <a:lstStyle>
        <a:defPPr>
          <a:defRPr dirty="0" smtClean="0">
            <a:ln>
              <a:solidFill>
                <a:srgbClr val="FF0000"/>
              </a:solidFill>
            </a:ln>
          </a:defRPr>
        </a:defPPr>
      </a:lstStyle>
    </a:txDef>
  </a:objectDefaults>
  <a:extraClrSchemeLst>
    <a:extraClrScheme>
      <a:clrScheme name="cdb2004193d 1">
        <a:dk1>
          <a:srgbClr val="969696"/>
        </a:dk1>
        <a:lt1>
          <a:srgbClr val="FFFFFF"/>
        </a:lt1>
        <a:dk2>
          <a:srgbClr val="005E5C"/>
        </a:dk2>
        <a:lt2>
          <a:srgbClr val="DAEEA2"/>
        </a:lt2>
        <a:accent1>
          <a:srgbClr val="238FD9"/>
        </a:accent1>
        <a:accent2>
          <a:srgbClr val="43A98E"/>
        </a:accent2>
        <a:accent3>
          <a:srgbClr val="AAB6B5"/>
        </a:accent3>
        <a:accent4>
          <a:srgbClr val="DADADA"/>
        </a:accent4>
        <a:accent5>
          <a:srgbClr val="ACC6E9"/>
        </a:accent5>
        <a:accent6>
          <a:srgbClr val="3C9980"/>
        </a:accent6>
        <a:hlink>
          <a:srgbClr val="D8A642"/>
        </a:hlink>
        <a:folHlink>
          <a:srgbClr val="B3703D"/>
        </a:folHlink>
      </a:clrScheme>
      <a:clrMap bg1="dk2" tx1="lt1" bg2="dk1" tx2="lt2" accent1="accent1" accent2="accent2" accent3="accent3" accent4="accent4" accent5="accent5" accent6="accent6" hlink="hlink" folHlink="folHlink"/>
    </a:extraClrScheme>
    <a:extraClrScheme>
      <a:clrScheme name="cdb2004193d 2">
        <a:dk1>
          <a:srgbClr val="969696"/>
        </a:dk1>
        <a:lt1>
          <a:srgbClr val="FFFFFF"/>
        </a:lt1>
        <a:dk2>
          <a:srgbClr val="3F1F53"/>
        </a:dk2>
        <a:lt2>
          <a:srgbClr val="F3CC9D"/>
        </a:lt2>
        <a:accent1>
          <a:srgbClr val="557FE7"/>
        </a:accent1>
        <a:accent2>
          <a:srgbClr val="EB6363"/>
        </a:accent2>
        <a:accent3>
          <a:srgbClr val="AFABB3"/>
        </a:accent3>
        <a:accent4>
          <a:srgbClr val="DADADA"/>
        </a:accent4>
        <a:accent5>
          <a:srgbClr val="B4C0F1"/>
        </a:accent5>
        <a:accent6>
          <a:srgbClr val="D55959"/>
        </a:accent6>
        <a:hlink>
          <a:srgbClr val="9351C9"/>
        </a:hlink>
        <a:folHlink>
          <a:srgbClr val="3EB2AC"/>
        </a:folHlink>
      </a:clrScheme>
      <a:clrMap bg1="dk2" tx1="lt1" bg2="dk1" tx2="lt2" accent1="accent1" accent2="accent2" accent3="accent3" accent4="accent4" accent5="accent5" accent6="accent6" hlink="hlink" folHlink="folHlink"/>
    </a:extraClrScheme>
    <a:extraClrScheme>
      <a:clrScheme name="cdb2004193d 3">
        <a:dk1>
          <a:srgbClr val="969696"/>
        </a:dk1>
        <a:lt1>
          <a:srgbClr val="FFFFFF"/>
        </a:lt1>
        <a:dk2>
          <a:srgbClr val="0A2068"/>
        </a:dk2>
        <a:lt2>
          <a:srgbClr val="94CAE8"/>
        </a:lt2>
        <a:accent1>
          <a:srgbClr val="5AB14B"/>
        </a:accent1>
        <a:accent2>
          <a:srgbClr val="2F7ADF"/>
        </a:accent2>
        <a:accent3>
          <a:srgbClr val="AAABB9"/>
        </a:accent3>
        <a:accent4>
          <a:srgbClr val="DADADA"/>
        </a:accent4>
        <a:accent5>
          <a:srgbClr val="B5D5B1"/>
        </a:accent5>
        <a:accent6>
          <a:srgbClr val="2A6ECA"/>
        </a:accent6>
        <a:hlink>
          <a:srgbClr val="8A52C8"/>
        </a:hlink>
        <a:folHlink>
          <a:srgbClr val="C48352"/>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8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암과 미래성장동력-20081031 KBS경기고출신모임강의">
  <a:themeElements>
    <a:clrScheme name="cdb2004193d 3">
      <a:dk1>
        <a:srgbClr val="969696"/>
      </a:dk1>
      <a:lt1>
        <a:srgbClr val="FFFFFF"/>
      </a:lt1>
      <a:dk2>
        <a:srgbClr val="0A2068"/>
      </a:dk2>
      <a:lt2>
        <a:srgbClr val="94CAE8"/>
      </a:lt2>
      <a:accent1>
        <a:srgbClr val="5AB14B"/>
      </a:accent1>
      <a:accent2>
        <a:srgbClr val="2F7ADF"/>
      </a:accent2>
      <a:accent3>
        <a:srgbClr val="AAABB9"/>
      </a:accent3>
      <a:accent4>
        <a:srgbClr val="DADADA"/>
      </a:accent4>
      <a:accent5>
        <a:srgbClr val="B5D5B1"/>
      </a:accent5>
      <a:accent6>
        <a:srgbClr val="2A6ECA"/>
      </a:accent6>
      <a:hlink>
        <a:srgbClr val="8A52C8"/>
      </a:hlink>
      <a:folHlink>
        <a:srgbClr val="C48352"/>
      </a:folHlink>
    </a:clrScheme>
    <a:fontScheme name="cdb2004193d">
      <a:majorFont>
        <a:latin typeface="굴림"/>
        <a:ea typeface="굴림"/>
        <a:cs typeface=""/>
      </a:majorFont>
      <a:minorFont>
        <a:latin typeface="굴림"/>
        <a:ea typeface="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noFill/>
          <a:prstDash val="solid"/>
          <a:round/>
          <a:headEnd type="none" w="med" len="med"/>
          <a:tailEnd type="none" w="med" len="med"/>
        </a:ln>
        <a:effectLst>
          <a:outerShdw dist="35921" dir="2700000" algn="ctr" rotWithShape="0">
            <a:srgbClr val="B1BAD5"/>
          </a:outerShdw>
        </a:effectLst>
      </a:spPr>
      <a:bodyPr vert="horz" wrap="square" lIns="91440" tIns="45720" rIns="91440" bIns="45720" numCol="1" anchor="t" anchorCtr="0" compatLnSpc="1">
        <a:prstTxWarp prst="textNoShape">
          <a:avLst/>
        </a:prstTxWarp>
        <a:spAutoFit/>
      </a:bodyPr>
      <a:lstStyle>
        <a:defPPr marL="0" marR="0" indent="382588" algn="just" defTabSz="914400" rtl="0" eaLnBrk="1" fontAlgn="base" latinLnBrk="1" hangingPunct="1">
          <a:lnSpc>
            <a:spcPct val="110000"/>
          </a:lnSpc>
          <a:spcBef>
            <a:spcPct val="20000"/>
          </a:spcBef>
          <a:spcAft>
            <a:spcPct val="0"/>
          </a:spcAft>
          <a:buClr>
            <a:schemeClr val="tx2"/>
          </a:buClr>
          <a:buSzPct val="90000"/>
          <a:buFont typeface="Wingdings" pitchFamily="2" charset="2"/>
          <a:buChar char="q"/>
          <a:tabLst/>
          <a:defRPr kumimoji="1" lang="ko-KR" altLang="en-US" sz="1800" b="1" i="0" u="none" strike="noStrike" cap="none" normalizeH="0" baseline="0" smtClean="0">
            <a:ln>
              <a:noFill/>
            </a:ln>
            <a:solidFill>
              <a:srgbClr val="FFFF00"/>
            </a:solidFill>
            <a:effectLst/>
            <a:latin typeface="HY헤드라인M" pitchFamily="18" charset="-127"/>
            <a:ea typeface="HY헤드라인M" pitchFamily="18" charset="-127"/>
          </a:defRPr>
        </a:defPPr>
      </a:lstStyle>
    </a:spDef>
    <a:lnDef>
      <a:spPr bwMode="auto">
        <a:xfrm>
          <a:off x="0" y="0"/>
          <a:ext cx="1" cy="1"/>
        </a:xfrm>
        <a:custGeom>
          <a:avLst/>
          <a:gdLst/>
          <a:ahLst/>
          <a:cxnLst/>
          <a:rect l="0" t="0" r="0" b="0"/>
          <a:pathLst/>
        </a:custGeom>
        <a:noFill/>
        <a:ln w="12700" cap="flat" cmpd="sng" algn="ctr">
          <a:noFill/>
          <a:prstDash val="solid"/>
          <a:round/>
          <a:headEnd type="none" w="med" len="med"/>
          <a:tailEnd type="none" w="med" len="med"/>
        </a:ln>
        <a:effectLst>
          <a:outerShdw dist="35921" dir="2700000" algn="ctr" rotWithShape="0">
            <a:srgbClr val="B1BAD5"/>
          </a:outerShdw>
        </a:effectLst>
      </a:spPr>
      <a:bodyPr vert="horz" wrap="square" lIns="91440" tIns="45720" rIns="91440" bIns="45720" numCol="1" anchor="t" anchorCtr="0" compatLnSpc="1">
        <a:prstTxWarp prst="textNoShape">
          <a:avLst/>
        </a:prstTxWarp>
        <a:spAutoFit/>
      </a:bodyPr>
      <a:lstStyle>
        <a:defPPr marL="0" marR="0" indent="382588" algn="just" defTabSz="914400" rtl="0" eaLnBrk="1" fontAlgn="base" latinLnBrk="1" hangingPunct="1">
          <a:lnSpc>
            <a:spcPct val="110000"/>
          </a:lnSpc>
          <a:spcBef>
            <a:spcPct val="20000"/>
          </a:spcBef>
          <a:spcAft>
            <a:spcPct val="0"/>
          </a:spcAft>
          <a:buClr>
            <a:schemeClr val="tx2"/>
          </a:buClr>
          <a:buSzPct val="90000"/>
          <a:buFont typeface="Wingdings" pitchFamily="2" charset="2"/>
          <a:buChar char="q"/>
          <a:tabLst/>
          <a:defRPr kumimoji="1" lang="ko-KR" altLang="en-US" sz="1800" b="1" i="0" u="none" strike="noStrike" cap="none" normalizeH="0" baseline="0" smtClean="0">
            <a:ln>
              <a:noFill/>
            </a:ln>
            <a:solidFill>
              <a:srgbClr val="FFFF00"/>
            </a:solidFill>
            <a:effectLst/>
            <a:latin typeface="HY헤드라인M" pitchFamily="18" charset="-127"/>
            <a:ea typeface="HY헤드라인M" pitchFamily="18" charset="-127"/>
          </a:defRPr>
        </a:defPPr>
      </a:lstStyle>
    </a:lnDef>
  </a:objectDefaults>
  <a:extraClrSchemeLst>
    <a:extraClrScheme>
      <a:clrScheme name="cdb2004193d 1">
        <a:dk1>
          <a:srgbClr val="969696"/>
        </a:dk1>
        <a:lt1>
          <a:srgbClr val="FFFFFF"/>
        </a:lt1>
        <a:dk2>
          <a:srgbClr val="005E5C"/>
        </a:dk2>
        <a:lt2>
          <a:srgbClr val="DAEEA2"/>
        </a:lt2>
        <a:accent1>
          <a:srgbClr val="238FD9"/>
        </a:accent1>
        <a:accent2>
          <a:srgbClr val="43A98E"/>
        </a:accent2>
        <a:accent3>
          <a:srgbClr val="AAB6B5"/>
        </a:accent3>
        <a:accent4>
          <a:srgbClr val="DADADA"/>
        </a:accent4>
        <a:accent5>
          <a:srgbClr val="ACC6E9"/>
        </a:accent5>
        <a:accent6>
          <a:srgbClr val="3C9980"/>
        </a:accent6>
        <a:hlink>
          <a:srgbClr val="D8A642"/>
        </a:hlink>
        <a:folHlink>
          <a:srgbClr val="B3703D"/>
        </a:folHlink>
      </a:clrScheme>
      <a:clrMap bg1="dk2" tx1="lt1" bg2="dk1" tx2="lt2" accent1="accent1" accent2="accent2" accent3="accent3" accent4="accent4" accent5="accent5" accent6="accent6" hlink="hlink" folHlink="folHlink"/>
    </a:extraClrScheme>
    <a:extraClrScheme>
      <a:clrScheme name="cdb2004193d 2">
        <a:dk1>
          <a:srgbClr val="969696"/>
        </a:dk1>
        <a:lt1>
          <a:srgbClr val="FFFFFF"/>
        </a:lt1>
        <a:dk2>
          <a:srgbClr val="3F1F53"/>
        </a:dk2>
        <a:lt2>
          <a:srgbClr val="F3CC9D"/>
        </a:lt2>
        <a:accent1>
          <a:srgbClr val="557FE7"/>
        </a:accent1>
        <a:accent2>
          <a:srgbClr val="EB6363"/>
        </a:accent2>
        <a:accent3>
          <a:srgbClr val="AFABB3"/>
        </a:accent3>
        <a:accent4>
          <a:srgbClr val="DADADA"/>
        </a:accent4>
        <a:accent5>
          <a:srgbClr val="B4C0F1"/>
        </a:accent5>
        <a:accent6>
          <a:srgbClr val="D55959"/>
        </a:accent6>
        <a:hlink>
          <a:srgbClr val="9351C9"/>
        </a:hlink>
        <a:folHlink>
          <a:srgbClr val="3EB2AC"/>
        </a:folHlink>
      </a:clrScheme>
      <a:clrMap bg1="dk2" tx1="lt1" bg2="dk1" tx2="lt2" accent1="accent1" accent2="accent2" accent3="accent3" accent4="accent4" accent5="accent5" accent6="accent6" hlink="hlink" folHlink="folHlink"/>
    </a:extraClrScheme>
    <a:extraClrScheme>
      <a:clrScheme name="cdb2004193d 3">
        <a:dk1>
          <a:srgbClr val="969696"/>
        </a:dk1>
        <a:lt1>
          <a:srgbClr val="FFFFFF"/>
        </a:lt1>
        <a:dk2>
          <a:srgbClr val="0A2068"/>
        </a:dk2>
        <a:lt2>
          <a:srgbClr val="94CAE8"/>
        </a:lt2>
        <a:accent1>
          <a:srgbClr val="5AB14B"/>
        </a:accent1>
        <a:accent2>
          <a:srgbClr val="2F7ADF"/>
        </a:accent2>
        <a:accent3>
          <a:srgbClr val="AAABB9"/>
        </a:accent3>
        <a:accent4>
          <a:srgbClr val="DADADA"/>
        </a:accent4>
        <a:accent5>
          <a:srgbClr val="B5D5B1"/>
        </a:accent5>
        <a:accent6>
          <a:srgbClr val="2A6ECA"/>
        </a:accent6>
        <a:hlink>
          <a:srgbClr val="8A52C8"/>
        </a:hlink>
        <a:folHlink>
          <a:srgbClr val="C48352"/>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12139</TotalTime>
  <Words>2590</Words>
  <Application>Microsoft Office PowerPoint</Application>
  <PresentationFormat>화면 슬라이드 쇼(4:3)</PresentationFormat>
  <Paragraphs>470</Paragraphs>
  <Slides>52</Slides>
  <Notes>11</Notes>
  <HiddenSlides>0</HiddenSlides>
  <MMClips>0</MMClips>
  <ScaleCrop>false</ScaleCrop>
  <HeadingPairs>
    <vt:vector size="6" baseType="variant">
      <vt:variant>
        <vt:lpstr>테마</vt:lpstr>
      </vt:variant>
      <vt:variant>
        <vt:i4>5</vt:i4>
      </vt:variant>
      <vt:variant>
        <vt:lpstr>포함된 OLE 서버</vt:lpstr>
      </vt:variant>
      <vt:variant>
        <vt:i4>3</vt:i4>
      </vt:variant>
      <vt:variant>
        <vt:lpstr>슬라이드 제목</vt:lpstr>
      </vt:variant>
      <vt:variant>
        <vt:i4>52</vt:i4>
      </vt:variant>
    </vt:vector>
  </HeadingPairs>
  <TitlesOfParts>
    <vt:vector size="60" baseType="lpstr">
      <vt:lpstr>Office 테마</vt:lpstr>
      <vt:lpstr>3_암과 미래성장동력-20081031 KBS경기고출신모임강의</vt:lpstr>
      <vt:lpstr>8_Office 테마</vt:lpstr>
      <vt:lpstr>1_Office 테마</vt:lpstr>
      <vt:lpstr>1_암과 미래성장동력-20081031 KBS경기고출신모임강의</vt:lpstr>
      <vt:lpstr>Worksheet</vt:lpstr>
      <vt:lpstr>Microsoft Excel 97-2003 워크시트</vt:lpstr>
      <vt:lpstr>비트맵 이미지</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  </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National Cancer Center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ncc</dc:creator>
  <cp:lastModifiedBy>USER1</cp:lastModifiedBy>
  <cp:revision>257</cp:revision>
  <cp:lastPrinted>2013-11-07T05:53:59Z</cp:lastPrinted>
  <dcterms:created xsi:type="dcterms:W3CDTF">2013-07-18T01:13:57Z</dcterms:created>
  <dcterms:modified xsi:type="dcterms:W3CDTF">2013-11-21T00:38:15Z</dcterms:modified>
</cp:coreProperties>
</file>