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charts/chart3.xml" ContentType="application/vnd.openxmlformats-officedocument.drawingml.chart+xml"/>
  <Override PartName="/ppt/drawings/drawing7.xml" ContentType="application/vnd.openxmlformats-officedocument.drawingml.chartshape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rawings/drawing3.xml" ContentType="application/vnd.openxmlformats-officedocument.drawingml.chartshape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notesSlides/notesSlide20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51"/>
  </p:notesMasterIdLst>
  <p:sldIdLst>
    <p:sldId id="256" r:id="rId3"/>
    <p:sldId id="266" r:id="rId4"/>
    <p:sldId id="322" r:id="rId5"/>
    <p:sldId id="323" r:id="rId6"/>
    <p:sldId id="258" r:id="rId7"/>
    <p:sldId id="264" r:id="rId8"/>
    <p:sldId id="267" r:id="rId9"/>
    <p:sldId id="272" r:id="rId10"/>
    <p:sldId id="273" r:id="rId11"/>
    <p:sldId id="274" r:id="rId12"/>
    <p:sldId id="317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7" r:id="rId24"/>
    <p:sldId id="320" r:id="rId25"/>
    <p:sldId id="312" r:id="rId26"/>
    <p:sldId id="316" r:id="rId27"/>
    <p:sldId id="314" r:id="rId28"/>
    <p:sldId id="318" r:id="rId29"/>
    <p:sldId id="319" r:id="rId30"/>
    <p:sldId id="289" r:id="rId31"/>
    <p:sldId id="313" r:id="rId32"/>
    <p:sldId id="290" r:id="rId33"/>
    <p:sldId id="291" r:id="rId34"/>
    <p:sldId id="292" r:id="rId35"/>
    <p:sldId id="293" r:id="rId36"/>
    <p:sldId id="295" r:id="rId37"/>
    <p:sldId id="296" r:id="rId38"/>
    <p:sldId id="298" r:id="rId39"/>
    <p:sldId id="301" r:id="rId40"/>
    <p:sldId id="310" r:id="rId41"/>
    <p:sldId id="302" r:id="rId42"/>
    <p:sldId id="297" r:id="rId43"/>
    <p:sldId id="304" r:id="rId44"/>
    <p:sldId id="299" r:id="rId45"/>
    <p:sldId id="303" r:id="rId46"/>
    <p:sldId id="309" r:id="rId47"/>
    <p:sldId id="307" r:id="rId48"/>
    <p:sldId id="321" r:id="rId49"/>
    <p:sldId id="324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33"/>
    <a:srgbClr val="0033CC"/>
    <a:srgbClr val="FF9900"/>
    <a:srgbClr val="CC3399"/>
    <a:srgbClr val="9900CC"/>
    <a:srgbClr val="000099"/>
    <a:srgbClr val="FFCC00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112" autoAdjust="0"/>
  </p:normalViewPr>
  <p:slideViewPr>
    <p:cSldViewPr>
      <p:cViewPr>
        <p:scale>
          <a:sx n="100" d="100"/>
          <a:sy n="100" d="100"/>
        </p:scale>
        <p:origin x="-1950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G:\2014&#44368;&#50977;\&#51648;&#50669;%20&#53945;&#49457;&#54868;%20&#50516;&#44288;&#47532;&#49324;&#50629;\3.%20&#47568;&#44592;&#50516;%20&#46028;&#48388;%20&#54532;&#47196;&#44536;&#47016;%20&#50868;&#50689;(1,200,000&#50896;)\&#50516;&#54872;&#51088;%20&#49345;&#45812;&#49436;&#48708;&#49828;%20&#53685;&#44228;_12.8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G:\2014&#44368;&#50977;\&#51648;&#50669;%20&#53945;&#49457;&#54868;%20&#50516;&#44288;&#47532;&#49324;&#50629;\3.%20&#47568;&#44592;&#50516;%20&#46028;&#48388;%20&#54532;&#47196;&#44536;&#47016;%20&#50868;&#50689;(1,200,000&#50896;)\&#50516;&#54872;&#51088;%20&#49345;&#45812;&#49436;&#48708;&#49828;%20&#53685;&#44228;_12.8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G:\2014&#44368;&#50977;\&#51648;&#50669;%20&#53945;&#49457;&#54868;%20&#50516;&#44288;&#47532;&#49324;&#50629;\3.%20&#47568;&#44592;&#50516;%20&#46028;&#48388;%20&#54532;&#47196;&#44536;&#47016;%20&#50868;&#50689;(1,200,000&#50896;)\&#50516;&#54872;&#51088;%20&#49345;&#45812;&#49436;&#48708;&#49828;%20&#53685;&#44228;_12.8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G:\2014&#44368;&#50977;\&#51648;&#50669;%20&#53945;&#49457;&#54868;%20&#50516;&#44288;&#47532;&#49324;&#50629;\3.%20&#47568;&#44592;&#50516;%20&#46028;&#48388;%20&#54532;&#47196;&#44536;&#47016;%20&#50868;&#50689;(1,200,000&#50896;)\&#50516;&#54872;&#51088;%20&#49345;&#45812;&#49436;&#48708;&#49828;%20&#53685;&#44228;_12.8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G:\2014&#44368;&#50977;\&#51648;&#50669;%20&#53945;&#49457;&#54868;%20&#50516;&#44288;&#47532;&#49324;&#50629;\3.%20&#47568;&#44592;&#50516;%20&#46028;&#48388;%20&#54532;&#47196;&#44536;&#47016;%20&#50868;&#50689;(1,200,000&#50896;)\&#50516;&#54872;&#51088;%20&#49345;&#45812;&#49436;&#48708;&#49828;%20&#53685;&#44228;_12.8.xlsx" TargetMode="External"/><Relationship Id="rId1" Type="http://schemas.openxmlformats.org/officeDocument/2006/relationships/image" Target="../media/image31.jpe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G:\2014&#44368;&#50977;\&#51648;&#50669;%20&#53945;&#49457;&#54868;%20&#50516;&#44288;&#47532;&#49324;&#50629;\3.%20&#47568;&#44592;&#50516;%20&#46028;&#48388;%20&#54532;&#47196;&#44536;&#47016;%20&#50868;&#50689;(1,200,000&#50896;)\&#50516;&#54872;&#51088;%20&#49345;&#45812;&#49436;&#48708;&#49828;%20&#53685;&#44228;_12.8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G:\2014&#44368;&#50977;\&#51648;&#50669;%20&#53945;&#49457;&#54868;%20&#50516;&#44288;&#47532;&#49324;&#50629;\3.%20&#47568;&#44592;&#50516;%20&#46028;&#48388;%20&#54532;&#47196;&#44536;&#47016;%20&#50868;&#50689;(1,200,000&#50896;)\&#50516;&#54872;&#51088;%20&#49345;&#45812;&#49436;&#48708;&#49828;%20&#53685;&#44228;_12.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tx>
        <c:rich>
          <a:bodyPr/>
          <a:lstStyle/>
          <a:p>
            <a:pPr>
              <a:defRPr/>
            </a:pPr>
            <a:r>
              <a:rPr lang="ko-KR"/>
              <a:t>등록현황</a:t>
            </a:r>
          </a:p>
        </c:rich>
      </c:tx>
    </c:title>
    <c:view3D>
      <c:rAngAx val="1"/>
    </c:view3D>
    <c:plotArea>
      <c:layout>
        <c:manualLayout>
          <c:layoutTarget val="inner"/>
          <c:xMode val="edge"/>
          <c:yMode val="edge"/>
          <c:x val="4.4647941055270091E-2"/>
          <c:y val="0.23754497354497359"/>
          <c:w val="0.73833902658691908"/>
          <c:h val="0.64715343915343948"/>
        </c:manualLayout>
      </c:layout>
      <c:bar3DChart>
        <c:barDir val="col"/>
        <c:grouping val="clustered"/>
        <c:ser>
          <c:idx val="0"/>
          <c:order val="0"/>
          <c:tx>
            <c:strRef>
              <c:f>'통계 (2)'!$B$2</c:f>
              <c:strCache>
                <c:ptCount val="1"/>
                <c:pt idx="0">
                  <c:v>관리</c:v>
                </c:pt>
              </c:strCache>
            </c:strRef>
          </c:tx>
          <c:dLbls>
            <c:dLbl>
              <c:idx val="2"/>
              <c:layout>
                <c:manualLayout>
                  <c:x val="1.111111111111112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1.111111111111112E-2"/>
                  <c:y val="0"/>
                </c:manualLayout>
              </c:layout>
              <c:showVal val="1"/>
            </c:dLbl>
            <c:showVal val="1"/>
          </c:dLbls>
          <c:cat>
            <c:strRef>
              <c:f>'통계 (2)'!$A$3:$A$8</c:f>
              <c:strCache>
                <c:ptCount val="6"/>
                <c:pt idx="0">
                  <c:v>7월</c:v>
                </c:pt>
                <c:pt idx="1">
                  <c:v>8월</c:v>
                </c:pt>
                <c:pt idx="2">
                  <c:v>9월</c:v>
                </c:pt>
                <c:pt idx="3">
                  <c:v>10월</c:v>
                </c:pt>
                <c:pt idx="4">
                  <c:v>11월</c:v>
                </c:pt>
                <c:pt idx="5">
                  <c:v>12월</c:v>
                </c:pt>
              </c:strCache>
            </c:strRef>
          </c:cat>
          <c:val>
            <c:numRef>
              <c:f>'통계 (2)'!$B$3:$B$8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1</c:v>
                </c:pt>
              </c:numCache>
            </c:numRef>
          </c:val>
        </c:ser>
        <c:ser>
          <c:idx val="1"/>
          <c:order val="1"/>
          <c:tx>
            <c:strRef>
              <c:f>'통계 (2)'!$C$2</c:f>
              <c:strCache>
                <c:ptCount val="1"/>
                <c:pt idx="0">
                  <c:v>사망종료</c:v>
                </c:pt>
              </c:strCache>
            </c:strRef>
          </c:tx>
          <c:dLbls>
            <c:dLbl>
              <c:idx val="1"/>
              <c:layout>
                <c:manualLayout>
                  <c:x val="5.5555555555555558E-3"/>
                  <c:y val="3.942606784419102E-17"/>
                </c:manualLayout>
              </c:layout>
              <c:showVal val="1"/>
            </c:dLbl>
            <c:dLbl>
              <c:idx val="2"/>
              <c:layout>
                <c:manualLayout>
                  <c:x val="5.5555555555555558E-3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8.3333333333333367E-3"/>
                  <c:y val="0"/>
                </c:manualLayout>
              </c:layout>
              <c:showVal val="1"/>
            </c:dLbl>
            <c:showVal val="1"/>
          </c:dLbls>
          <c:cat>
            <c:strRef>
              <c:f>'통계 (2)'!$A$3:$A$8</c:f>
              <c:strCache>
                <c:ptCount val="6"/>
                <c:pt idx="0">
                  <c:v>7월</c:v>
                </c:pt>
                <c:pt idx="1">
                  <c:v>8월</c:v>
                </c:pt>
                <c:pt idx="2">
                  <c:v>9월</c:v>
                </c:pt>
                <c:pt idx="3">
                  <c:v>10월</c:v>
                </c:pt>
                <c:pt idx="4">
                  <c:v>11월</c:v>
                </c:pt>
                <c:pt idx="5">
                  <c:v>12월</c:v>
                </c:pt>
              </c:strCache>
            </c:strRef>
          </c:cat>
          <c:val>
            <c:numRef>
              <c:f>'통계 (2)'!$C$3:$C$8</c:f>
              <c:numCache>
                <c:formatCode>General</c:formatCode>
                <c:ptCount val="6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</c:ser>
        <c:dLbls/>
        <c:shape val="cylinder"/>
        <c:axId val="135573504"/>
        <c:axId val="135575040"/>
        <c:axId val="0"/>
      </c:bar3DChart>
      <c:catAx>
        <c:axId val="13557350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135575040"/>
        <c:crosses val="autoZero"/>
        <c:auto val="1"/>
        <c:lblAlgn val="ctr"/>
        <c:lblOffset val="100"/>
      </c:catAx>
      <c:valAx>
        <c:axId val="13557504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35573504"/>
        <c:crosses val="autoZero"/>
        <c:crossBetween val="between"/>
      </c:valAx>
    </c:plotArea>
    <c:legend>
      <c:legendPos val="r"/>
    </c:legend>
    <c:plotVisOnly val="1"/>
    <c:dispBlanksAs val="gap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tx>
        <c:rich>
          <a:bodyPr/>
          <a:lstStyle/>
          <a:p>
            <a:pPr>
              <a:defRPr/>
            </a:pPr>
            <a:r>
              <a:rPr lang="ko-KR" altLang="en-US"/>
              <a:t>환자 연령</a:t>
            </a:r>
          </a:p>
        </c:rich>
      </c:tx>
    </c:title>
    <c:plotArea>
      <c:layout>
        <c:manualLayout>
          <c:layoutTarget val="inner"/>
          <c:xMode val="edge"/>
          <c:yMode val="edge"/>
          <c:x val="0.2037412510936133"/>
          <c:y val="0.16236523189309493"/>
          <c:w val="0.5286288276465444"/>
          <c:h val="0.74202198289373389"/>
        </c:manualLayout>
      </c:layout>
      <c:pie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9"/>
          <c:dPt>
            <c:idx val="1"/>
            <c:explosion val="0"/>
          </c:dPt>
          <c:dPt>
            <c:idx val="2"/>
            <c:explosion val="4"/>
            <c:spPr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explosion val="1"/>
          </c:dPt>
          <c:dLbls>
            <c:dLbl>
              <c:idx val="0"/>
              <c:layout>
                <c:manualLayout>
                  <c:x val="4.6773403324584427E-2"/>
                  <c:y val="1.0978506604053414E-2"/>
                </c:manualLayout>
              </c:layout>
              <c:dLblPos val="bestFit"/>
              <c:showCatName val="1"/>
              <c:showPercent val="1"/>
            </c:dLbl>
            <c:dLbl>
              <c:idx val="1"/>
              <c:layout>
                <c:manualLayout>
                  <c:x val="-7.0857720909886318E-2"/>
                  <c:y val="-0.16213580496170168"/>
                </c:manualLayout>
              </c:layout>
              <c:dLblPos val="bestFit"/>
              <c:showCatName val="1"/>
              <c:showPercent val="1"/>
            </c:dLbl>
            <c:dLbl>
              <c:idx val="2"/>
              <c:layout>
                <c:manualLayout>
                  <c:x val="0.1354658792650919"/>
                  <c:y val="-7.9630315085258224E-2"/>
                </c:manualLayout>
              </c:layout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-5.9705052493438333E-2"/>
                  <c:y val="0.19308381502169777"/>
                </c:manualLayout>
              </c:layout>
              <c:dLblPos val="bestFit"/>
              <c:showCatName val="1"/>
              <c:showPercent val="1"/>
            </c:dLbl>
            <c:dLbl>
              <c:idx val="4"/>
              <c:layout>
                <c:manualLayout>
                  <c:x val="4.5626640419947503E-2"/>
                  <c:y val="-4.9711111609624312E-3"/>
                </c:manualLayout>
              </c:layout>
              <c:dLblPos val="bestFit"/>
              <c:showCatName val="1"/>
              <c:showPercent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dLblPos val="bestFit"/>
            <c:showCatName val="1"/>
            <c:showPercent val="1"/>
            <c:showLeaderLines val="1"/>
          </c:dLbls>
          <c:cat>
            <c:strRef>
              <c:f>'통계 (2)'!$J$2:$J$6</c:f>
              <c:strCache>
                <c:ptCount val="5"/>
                <c:pt idx="0">
                  <c:v>40대</c:v>
                </c:pt>
                <c:pt idx="1">
                  <c:v>50대</c:v>
                </c:pt>
                <c:pt idx="2">
                  <c:v>60대</c:v>
                </c:pt>
                <c:pt idx="3">
                  <c:v>70대</c:v>
                </c:pt>
                <c:pt idx="4">
                  <c:v>80대</c:v>
                </c:pt>
              </c:strCache>
            </c:strRef>
          </c:cat>
          <c:val>
            <c:numRef>
              <c:f>'통계 (2)'!$L$2:$L$6</c:f>
              <c:numCache>
                <c:formatCode>0.0_ </c:formatCode>
                <c:ptCount val="5"/>
                <c:pt idx="0">
                  <c:v>6.8965517241379306</c:v>
                </c:pt>
                <c:pt idx="1">
                  <c:v>13.793103448275856</c:v>
                </c:pt>
                <c:pt idx="2">
                  <c:v>44.827586206896541</c:v>
                </c:pt>
                <c:pt idx="3">
                  <c:v>27.586206896551715</c:v>
                </c:pt>
                <c:pt idx="4">
                  <c:v>6.8965517241379306</c:v>
                </c:pt>
              </c:numCache>
            </c:numRef>
          </c:val>
        </c:ser>
        <c:dLbls/>
        <c:firstSliceAng val="96"/>
      </c:pieChart>
    </c:plotArea>
    <c:plotVisOnly val="1"/>
    <c:dispBlanksAs val="zero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34"/>
  <c:chart>
    <c:title>
      <c:tx>
        <c:rich>
          <a:bodyPr/>
          <a:lstStyle/>
          <a:p>
            <a:pPr>
              <a:defRPr/>
            </a:pPr>
            <a:r>
              <a:rPr lang="ko-KR" altLang="en-US"/>
              <a:t>상담현황</a:t>
            </a:r>
          </a:p>
        </c:rich>
      </c:tx>
    </c:title>
    <c:view3D>
      <c:rotX val="30"/>
      <c:perspective val="30"/>
    </c:view3D>
    <c:plotArea>
      <c:layout/>
      <c:pie3DChart>
        <c:varyColors val="1"/>
        <c:ser>
          <c:idx val="0"/>
          <c:order val="0"/>
          <c:dPt>
            <c:idx val="1"/>
            <c:explosion val="13"/>
          </c:dPt>
          <c:dPt>
            <c:idx val="2"/>
            <c:explosion val="4"/>
          </c:dPt>
          <c:dLbls>
            <c:dLbl>
              <c:idx val="0"/>
              <c:layout>
                <c:manualLayout>
                  <c:x val="-0.24118665036201981"/>
                  <c:y val="6.0720006773346893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.24915978596451568"/>
                  <c:y val="-0.13166099398865458"/>
                </c:manualLayout>
              </c:layout>
              <c:showCatName val="1"/>
              <c:showPercent val="1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 sz="1100" b="1"/>
                </a:pPr>
                <a:endParaRPr lang="ko-KR"/>
              </a:p>
            </c:txPr>
            <c:showCatName val="1"/>
            <c:showPercent val="1"/>
            <c:showLeaderLines val="1"/>
          </c:dLbls>
          <c:cat>
            <c:strRef>
              <c:f>'통계 (2)'!$E$2:$G$2</c:f>
              <c:strCache>
                <c:ptCount val="2"/>
                <c:pt idx="0">
                  <c:v>상담사례</c:v>
                </c:pt>
                <c:pt idx="1">
                  <c:v>미상담</c:v>
                </c:pt>
              </c:strCache>
            </c:strRef>
          </c:cat>
          <c:val>
            <c:numRef>
              <c:f>'통계 (2)'!$E$3:$G$3</c:f>
              <c:numCache>
                <c:formatCode>General</c:formatCode>
                <c:ptCount val="3"/>
                <c:pt idx="0">
                  <c:v>13</c:v>
                </c:pt>
                <c:pt idx="1">
                  <c:v>17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3"/>
  <c:chart>
    <c:title>
      <c:tx>
        <c:rich>
          <a:bodyPr/>
          <a:lstStyle/>
          <a:p>
            <a:pPr>
              <a:defRPr/>
            </a:pPr>
            <a:r>
              <a:rPr lang="ko-KR" altLang="en-US"/>
              <a:t>상담에서 회신까지 소요시간</a:t>
            </a:r>
          </a:p>
        </c:rich>
      </c:tx>
      <c:overlay val="1"/>
    </c:title>
    <c:plotArea>
      <c:layout>
        <c:manualLayout>
          <c:layoutTarget val="inner"/>
          <c:xMode val="edge"/>
          <c:yMode val="edge"/>
          <c:x val="8.6599518810148698E-2"/>
          <c:y val="0.14598666545992098"/>
          <c:w val="0.8863810148731408"/>
          <c:h val="0.75607415452378823"/>
        </c:manualLayout>
      </c:layout>
      <c:barChart>
        <c:barDir val="col"/>
        <c:grouping val="clustered"/>
        <c:ser>
          <c:idx val="1"/>
          <c:order val="1"/>
          <c:spPr>
            <a:scene3d>
              <a:camera prst="orthographicFront"/>
              <a:lightRig rig="threePt" dir="t"/>
            </a:scene3d>
            <a:sp3d/>
          </c:spPr>
          <c:dLbls>
            <c:txPr>
              <a:bodyPr/>
              <a:lstStyle/>
              <a:p>
                <a:pPr>
                  <a:defRPr sz="1050" b="1"/>
                </a:pPr>
                <a:endParaRPr lang="ko-KR"/>
              </a:p>
            </c:txPr>
            <c:dLblPos val="inEnd"/>
            <c:showVal val="1"/>
          </c:dLbls>
          <c:cat>
            <c:strRef>
              <c:f>'통계 (2)'!$M$2:$M$5</c:f>
              <c:strCache>
                <c:ptCount val="4"/>
                <c:pt idx="0">
                  <c:v>10분이내</c:v>
                </c:pt>
                <c:pt idx="1">
                  <c:v>10분~30분</c:v>
                </c:pt>
                <c:pt idx="2">
                  <c:v>30분~1시간</c:v>
                </c:pt>
                <c:pt idx="3">
                  <c:v>1시간 이상</c:v>
                </c:pt>
              </c:strCache>
            </c:strRef>
          </c:cat>
          <c:val>
            <c:numRef>
              <c:f>'통계 (2)'!$O$2:$O$5</c:f>
              <c:numCache>
                <c:formatCode>0_);[Red]\(0\)</c:formatCode>
                <c:ptCount val="4"/>
                <c:pt idx="0">
                  <c:v>40</c:v>
                </c:pt>
                <c:pt idx="1">
                  <c:v>43.333333333333336</c:v>
                </c:pt>
                <c:pt idx="2">
                  <c:v>13.333333333333334</c:v>
                </c:pt>
                <c:pt idx="3">
                  <c:v>3.3333333333333335</c:v>
                </c:pt>
              </c:numCache>
            </c:numRef>
          </c:val>
        </c:ser>
        <c:ser>
          <c:idx val="0"/>
          <c:order val="0"/>
          <c:dLbls>
            <c:showVal val="1"/>
          </c:dLbls>
          <c:cat>
            <c:strRef>
              <c:f>'통계 (2)'!$M$2:$M$5</c:f>
              <c:strCache>
                <c:ptCount val="4"/>
                <c:pt idx="0">
                  <c:v>10분이내</c:v>
                </c:pt>
                <c:pt idx="1">
                  <c:v>10분~30분</c:v>
                </c:pt>
                <c:pt idx="2">
                  <c:v>30분~1시간</c:v>
                </c:pt>
                <c:pt idx="3">
                  <c:v>1시간 이상</c:v>
                </c:pt>
              </c:strCache>
            </c:strRef>
          </c:cat>
          <c:val>
            <c:numRef>
              <c:f>'통계 (2)'!$N$2:$N$5</c:f>
            </c:numRef>
          </c:val>
        </c:ser>
        <c:dLbls/>
        <c:gapWidth val="76"/>
        <c:overlap val="14"/>
        <c:axId val="86592512"/>
        <c:axId val="80651392"/>
      </c:barChart>
      <c:catAx>
        <c:axId val="86592512"/>
        <c:scaling>
          <c:orientation val="minMax"/>
        </c:scaling>
        <c:axPos val="b"/>
        <c:tickLblPos val="nextTo"/>
        <c:crossAx val="80651392"/>
        <c:crosses val="autoZero"/>
        <c:auto val="1"/>
        <c:lblAlgn val="ctr"/>
        <c:lblOffset val="100"/>
      </c:catAx>
      <c:valAx>
        <c:axId val="80651392"/>
        <c:scaling>
          <c:orientation val="minMax"/>
        </c:scaling>
        <c:axPos val="l"/>
        <c:majorGridlines/>
        <c:numFmt formatCode="0_);[Red]\(0\)" sourceLinked="1"/>
        <c:tickLblPos val="nextTo"/>
        <c:crossAx val="86592512"/>
        <c:crosses val="autoZero"/>
        <c:crossBetween val="between"/>
      </c:valAx>
    </c:plotArea>
    <c:plotVisOnly val="1"/>
    <c:dispBlanksAs val="gap"/>
  </c:chart>
  <c:spPr>
    <a:scene3d>
      <a:camera prst="orthographicFront"/>
      <a:lightRig rig="threePt" dir="t"/>
    </a:scene3d>
    <a:sp3d>
      <a:bevelT/>
    </a:sp3d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tx>
        <c:rich>
          <a:bodyPr/>
          <a:lstStyle/>
          <a:p>
            <a:pPr>
              <a:defRPr/>
            </a:pPr>
            <a:r>
              <a:rPr lang="ko-KR"/>
              <a:t>환자의 증상변화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"/>
          <c:y val="0.20885389326334208"/>
          <c:w val="0.97777777777777775"/>
          <c:h val="0.73562554680664938"/>
        </c:manualLayout>
      </c:layout>
      <c:barChart>
        <c:barDir val="bar"/>
        <c:grouping val="clustered"/>
        <c:ser>
          <c:idx val="1"/>
          <c:order val="0"/>
          <c:tx>
            <c:strRef>
              <c:f>통계!$V$2</c:f>
              <c:strCache>
                <c:ptCount val="1"/>
              </c:strCache>
            </c:strRef>
          </c:tx>
          <c:spPr>
            <a:blipFill>
              <a:blip xmlns:r="http://schemas.openxmlformats.org/officeDocument/2006/relationships" r:embed="rId1"/>
              <a:tile tx="0" ty="0" sx="100000" sy="100000" flip="none" algn="tl"/>
            </a:blipFill>
            <a:ln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050" b="1"/>
                </a:pPr>
                <a:endParaRPr lang="ko-KR"/>
              </a:p>
            </c:txPr>
            <c:dLblPos val="inEnd"/>
            <c:showVal val="1"/>
          </c:dLbls>
          <c:cat>
            <c:strRef>
              <c:f>통계!$T$3:$T$6</c:f>
              <c:strCache>
                <c:ptCount val="4"/>
                <c:pt idx="0">
                  <c:v>해당없음</c:v>
                </c:pt>
                <c:pt idx="1">
                  <c:v>악화</c:v>
                </c:pt>
                <c:pt idx="2">
                  <c:v>증상지속</c:v>
                </c:pt>
                <c:pt idx="3">
                  <c:v>호전</c:v>
                </c:pt>
              </c:strCache>
            </c:strRef>
          </c:cat>
          <c:val>
            <c:numRef>
              <c:f>통계!$V$3:$V$6</c:f>
              <c:numCache>
                <c:formatCode>0.0_ </c:formatCode>
                <c:ptCount val="4"/>
                <c:pt idx="0">
                  <c:v>6.8965517241379306</c:v>
                </c:pt>
                <c:pt idx="1">
                  <c:v>0</c:v>
                </c:pt>
                <c:pt idx="2">
                  <c:v>27.586206896551715</c:v>
                </c:pt>
                <c:pt idx="3">
                  <c:v>65.517241379310391</c:v>
                </c:pt>
              </c:numCache>
            </c:numRef>
          </c:val>
        </c:ser>
        <c:dLbls/>
        <c:gapWidth val="35"/>
        <c:axId val="80743040"/>
        <c:axId val="80741504"/>
      </c:barChart>
      <c:valAx>
        <c:axId val="80741504"/>
        <c:scaling>
          <c:orientation val="minMax"/>
        </c:scaling>
        <c:axPos val="b"/>
        <c:majorGridlines/>
        <c:numFmt formatCode="0.0_ " sourceLinked="1"/>
        <c:tickLblPos val="nextTo"/>
        <c:crossAx val="80743040"/>
        <c:crosses val="autoZero"/>
        <c:crossBetween val="between"/>
      </c:valAx>
      <c:catAx>
        <c:axId val="80743040"/>
        <c:scaling>
          <c:orientation val="minMax"/>
        </c:scaling>
        <c:axPos val="l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80741504"/>
        <c:crosses val="autoZero"/>
        <c:auto val="1"/>
        <c:lblAlgn val="ctr"/>
        <c:lblOffset val="100"/>
      </c:catAx>
    </c:plotArea>
    <c:plotVisOnly val="1"/>
    <c:dispBlanksAs val="gap"/>
  </c:chart>
  <c:externalData r:id="rId2"/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34"/>
  <c:chart>
    <c:title>
      <c:tx>
        <c:rich>
          <a:bodyPr/>
          <a:lstStyle/>
          <a:p>
            <a:pPr>
              <a:defRPr/>
            </a:pPr>
            <a:r>
              <a:rPr lang="ko-KR"/>
              <a:t>치료도움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25754550436055151"/>
          <c:y val="0.21811315252260144"/>
          <c:w val="0.68698001529538821"/>
          <c:h val="0.68469962088072345"/>
        </c:manualLayout>
      </c:layout>
      <c:barChart>
        <c:barDir val="bar"/>
        <c:grouping val="clustered"/>
        <c:ser>
          <c:idx val="1"/>
          <c:order val="0"/>
          <c:tx>
            <c:strRef>
              <c:f>통계!$Y$2</c:f>
              <c:strCache>
                <c:ptCount val="1"/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effectLst>
              <a:glow rad="127000">
                <a:schemeClr val="bg1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000" b="1"/>
                </a:pPr>
                <a:endParaRPr lang="ko-KR"/>
              </a:p>
            </c:txPr>
            <c:dLblPos val="inEnd"/>
            <c:showVal val="1"/>
          </c:dLbls>
          <c:cat>
            <c:strRef>
              <c:f>통계!$W$3:$W$7</c:f>
              <c:strCache>
                <c:ptCount val="5"/>
                <c:pt idx="0">
                  <c:v>무응답</c:v>
                </c:pt>
                <c:pt idx="1">
                  <c:v>오히려 더 혼란스러웠음</c:v>
                </c:pt>
                <c:pt idx="2">
                  <c:v>별 도움이 되지 않았음</c:v>
                </c:pt>
                <c:pt idx="3">
                  <c:v>조금 도움</c:v>
                </c:pt>
                <c:pt idx="4">
                  <c:v>아주 큰 도움</c:v>
                </c:pt>
              </c:strCache>
            </c:strRef>
          </c:cat>
          <c:val>
            <c:numRef>
              <c:f>통계!$Y$3:$Y$7</c:f>
              <c:numCache>
                <c:formatCode>0.0_ </c:formatCode>
                <c:ptCount val="5"/>
                <c:pt idx="0">
                  <c:v>13.793103448275856</c:v>
                </c:pt>
                <c:pt idx="1">
                  <c:v>0</c:v>
                </c:pt>
                <c:pt idx="2">
                  <c:v>6.8965517241379306</c:v>
                </c:pt>
                <c:pt idx="3">
                  <c:v>31.03448275862069</c:v>
                </c:pt>
                <c:pt idx="4">
                  <c:v>48.275862068965516</c:v>
                </c:pt>
              </c:numCache>
            </c:numRef>
          </c:val>
        </c:ser>
        <c:dLbls/>
        <c:gapWidth val="12"/>
        <c:axId val="80900480"/>
        <c:axId val="80800000"/>
      </c:barChart>
      <c:valAx>
        <c:axId val="80800000"/>
        <c:scaling>
          <c:orientation val="minMax"/>
        </c:scaling>
        <c:axPos val="b"/>
        <c:majorGridlines/>
        <c:numFmt formatCode="0.0_ " sourceLinked="1"/>
        <c:tickLblPos val="nextTo"/>
        <c:crossAx val="80900480"/>
        <c:crosses val="autoZero"/>
        <c:crossBetween val="between"/>
        <c:majorUnit val="10"/>
      </c:valAx>
      <c:catAx>
        <c:axId val="80900480"/>
        <c:scaling>
          <c:orientation val="minMax"/>
        </c:scaling>
        <c:axPos val="l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80800000"/>
        <c:crosses val="autoZero"/>
        <c:auto val="1"/>
        <c:lblAlgn val="ctr"/>
        <c:lblOffset val="100"/>
      </c:cat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title>
      <c:layout/>
    </c:title>
    <c:plotArea>
      <c:layout>
        <c:manualLayout>
          <c:layoutTarget val="inner"/>
          <c:xMode val="edge"/>
          <c:yMode val="edge"/>
          <c:x val="0.31681233595800551"/>
          <c:y val="0.23200204141149033"/>
          <c:w val="0.39970866141732292"/>
          <c:h val="0.66618110236220474"/>
        </c:manualLayout>
      </c:layout>
      <c:pieChart>
        <c:varyColors val="1"/>
        <c:ser>
          <c:idx val="0"/>
          <c:order val="0"/>
          <c:tx>
            <c:strRef>
              <c:f>통계!$AA$2</c:f>
              <c:strCache>
                <c:ptCount val="1"/>
                <c:pt idx="0">
                  <c:v>환자의 만족도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explosion val="6"/>
          </c:dPt>
          <c:dPt>
            <c:idx val="1"/>
            <c:explosion val="5"/>
          </c:dPt>
          <c:dLbls>
            <c:dLbl>
              <c:idx val="0"/>
              <c:layout>
                <c:manualLayout>
                  <c:x val="-0.17559098862642181"/>
                  <c:y val="-7.1391792749455812E-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.12346062992125995"/>
                  <c:y val="-1.0825678040244969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7.134842519685039E-2"/>
                  <c:y val="9.4511121263425701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-0.36805664916885411"/>
                  <c:y val="0.2407892242636337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0.36319553805774285"/>
                  <c:y val="0.47458552055993014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050" b="1"/>
                </a:pPr>
                <a:endParaRPr lang="ko-KR"/>
              </a:p>
            </c:txPr>
            <c:showCatName val="1"/>
            <c:showPercent val="1"/>
            <c:showLeaderLines val="1"/>
          </c:dLbls>
          <c:cat>
            <c:strRef>
              <c:f>통계!$Z$3:$Z$7</c:f>
              <c:strCache>
                <c:ptCount val="5"/>
                <c:pt idx="0">
                  <c:v>매우 만족</c:v>
                </c:pt>
                <c:pt idx="1">
                  <c:v>만족</c:v>
                </c:pt>
                <c:pt idx="2">
                  <c:v>보통</c:v>
                </c:pt>
                <c:pt idx="3">
                  <c:v>불만족</c:v>
                </c:pt>
                <c:pt idx="4">
                  <c:v>매우 불만족</c:v>
                </c:pt>
              </c:strCache>
            </c:strRef>
          </c:cat>
          <c:val>
            <c:numRef>
              <c:f>통계!$AB$3:$AB$7</c:f>
              <c:numCache>
                <c:formatCode>0.0_ </c:formatCode>
                <c:ptCount val="5"/>
                <c:pt idx="0">
                  <c:v>58.620689655172391</c:v>
                </c:pt>
                <c:pt idx="1">
                  <c:v>34.482758620689658</c:v>
                </c:pt>
                <c:pt idx="2">
                  <c:v>6.8965517241379306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154EC3-F8EE-4435-AE6A-FA1052CCC888}" type="doc">
      <dgm:prSet loTypeId="urn:microsoft.com/office/officeart/2005/8/layout/default#1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C2B171D9-EDAD-48D5-B89D-DAB666B9ABC5}">
      <dgm:prSet/>
      <dgm:spPr/>
      <dgm:t>
        <a:bodyPr lIns="182880" tIns="182880" rIns="91440" bIns="91440" anchor="t" anchorCtr="0"/>
        <a:lstStyle/>
        <a:p>
          <a:pPr rtl="0">
            <a:spcAft>
              <a:spcPts val="800"/>
            </a:spcAft>
          </a:pPr>
          <a:r>
            <a:rPr lang="ko-KR" altLang="en-US" b="1" dirty="0" smtClean="0">
              <a:solidFill>
                <a:schemeClr val="tx1"/>
              </a:solidFill>
            </a:rPr>
            <a:t>개론</a:t>
          </a:r>
          <a:endParaRPr lang="en-US" b="1" dirty="0">
            <a:solidFill>
              <a:schemeClr val="tx1"/>
            </a:solidFill>
          </a:endParaRPr>
        </a:p>
      </dgm:t>
    </dgm:pt>
    <dgm:pt modelId="{6EFB2FCE-F3C4-4521-8895-2DFFCBB090FF}" type="parTrans" cxnId="{857EB62C-786D-424F-BB1A-DCC9FB0B5E45}">
      <dgm:prSet/>
      <dgm:spPr/>
      <dgm:t>
        <a:bodyPr/>
        <a:lstStyle/>
        <a:p>
          <a:endParaRPr lang="en-US"/>
        </a:p>
      </dgm:t>
    </dgm:pt>
    <dgm:pt modelId="{FD62CE86-353A-4669-A63F-5ADFAE920FE9}" type="sibTrans" cxnId="{857EB62C-786D-424F-BB1A-DCC9FB0B5E45}">
      <dgm:prSet/>
      <dgm:spPr/>
      <dgm:t>
        <a:bodyPr/>
        <a:lstStyle/>
        <a:p>
          <a:endParaRPr lang="en-US"/>
        </a:p>
      </dgm:t>
    </dgm:pt>
    <dgm:pt modelId="{7AFCA646-8118-486C-9BC1-CCFDCA52B612}">
      <dgm:prSet/>
      <dgm:spPr/>
      <dgm:t>
        <a:bodyPr lIns="182880" tIns="182880" rIns="91440" bIns="91440" anchor="t" anchorCtr="0"/>
        <a:lstStyle/>
        <a:p>
          <a:pPr rtl="0">
            <a:spcAft>
              <a:spcPts val="800"/>
            </a:spcAft>
          </a:pPr>
          <a:r>
            <a:rPr lang="ko-KR" altLang="en-US" dirty="0" err="1" smtClean="0"/>
            <a:t>아토즈</a:t>
          </a:r>
          <a:r>
            <a:rPr lang="ko-KR" altLang="en-US" dirty="0" smtClean="0"/>
            <a:t> 프로젝트 사업 필요성</a:t>
          </a:r>
          <a:endParaRPr lang="en-US" dirty="0"/>
        </a:p>
      </dgm:t>
    </dgm:pt>
    <dgm:pt modelId="{91DD9401-07F4-4CFB-906A-BE1696218997}" type="parTrans" cxnId="{71789F8B-54F7-4B87-A9E2-DF699766B2E2}">
      <dgm:prSet/>
      <dgm:spPr/>
      <dgm:t>
        <a:bodyPr/>
        <a:lstStyle/>
        <a:p>
          <a:endParaRPr lang="en-US"/>
        </a:p>
      </dgm:t>
    </dgm:pt>
    <dgm:pt modelId="{5922F5C9-1A65-46CD-90E3-48D8F857DDC6}" type="sibTrans" cxnId="{71789F8B-54F7-4B87-A9E2-DF699766B2E2}">
      <dgm:prSet/>
      <dgm:spPr/>
      <dgm:t>
        <a:bodyPr/>
        <a:lstStyle/>
        <a:p>
          <a:endParaRPr lang="en-US"/>
        </a:p>
      </dgm:t>
    </dgm:pt>
    <dgm:pt modelId="{ECC8D09E-89F5-4865-A95B-C506C8BC4258}">
      <dgm:prSet/>
      <dgm:spPr/>
      <dgm:t>
        <a:bodyPr lIns="182880" tIns="182880" rIns="91440" bIns="91440" anchor="t" anchorCtr="0"/>
        <a:lstStyle/>
        <a:p>
          <a:pPr rtl="0">
            <a:spcAft>
              <a:spcPts val="800"/>
            </a:spcAft>
          </a:pPr>
          <a:r>
            <a:rPr lang="ko-KR" altLang="en-US" dirty="0" smtClean="0"/>
            <a:t>프로젝트 개념 소개 </a:t>
          </a:r>
          <a:endParaRPr lang="en-US" dirty="0"/>
        </a:p>
      </dgm:t>
    </dgm:pt>
    <dgm:pt modelId="{179ABD7D-C9BA-4EFA-8639-17CC96A2807B}" type="parTrans" cxnId="{55F81C44-DCD4-4043-9370-4A5DE5D40FCE}">
      <dgm:prSet/>
      <dgm:spPr/>
      <dgm:t>
        <a:bodyPr/>
        <a:lstStyle/>
        <a:p>
          <a:endParaRPr lang="en-US"/>
        </a:p>
      </dgm:t>
    </dgm:pt>
    <dgm:pt modelId="{628AF18A-14C9-44F7-844A-8B8959776A15}" type="sibTrans" cxnId="{55F81C44-DCD4-4043-9370-4A5DE5D40FCE}">
      <dgm:prSet/>
      <dgm:spPr/>
      <dgm:t>
        <a:bodyPr/>
        <a:lstStyle/>
        <a:p>
          <a:endParaRPr lang="en-US"/>
        </a:p>
      </dgm:t>
    </dgm:pt>
    <dgm:pt modelId="{7B64B2C9-E327-4880-94AB-6ED1A4B7F76D}">
      <dgm:prSet/>
      <dgm:spPr/>
      <dgm:t>
        <a:bodyPr lIns="182880" tIns="182880" rIns="91440" bIns="91440" anchor="t" anchorCtr="0"/>
        <a:lstStyle/>
        <a:p>
          <a:pPr rtl="0">
            <a:spcAft>
              <a:spcPts val="800"/>
            </a:spcAft>
          </a:pPr>
          <a:endParaRPr lang="en-US" dirty="0"/>
        </a:p>
      </dgm:t>
    </dgm:pt>
    <dgm:pt modelId="{4E80213B-A0D4-480B-96E9-BCBFAC6405EC}" type="parTrans" cxnId="{BC4E2C3D-7E20-42B3-9135-38707A8F0CA7}">
      <dgm:prSet/>
      <dgm:spPr/>
      <dgm:t>
        <a:bodyPr/>
        <a:lstStyle/>
        <a:p>
          <a:endParaRPr lang="en-US"/>
        </a:p>
      </dgm:t>
    </dgm:pt>
    <dgm:pt modelId="{4EE6EE90-F5FE-438E-B1D7-A88489AF0043}" type="sibTrans" cxnId="{BC4E2C3D-7E20-42B3-9135-38707A8F0CA7}">
      <dgm:prSet/>
      <dgm:spPr/>
      <dgm:t>
        <a:bodyPr/>
        <a:lstStyle/>
        <a:p>
          <a:endParaRPr lang="en-US"/>
        </a:p>
      </dgm:t>
    </dgm:pt>
    <dgm:pt modelId="{F36CF00D-0852-4400-AA03-7CD421924564}">
      <dgm:prSet custT="1"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sz="2000" b="1" dirty="0" smtClean="0">
              <a:solidFill>
                <a:schemeClr val="tx1"/>
              </a:solidFill>
            </a:rPr>
            <a:t>암 </a:t>
          </a:r>
          <a:r>
            <a:rPr lang="ko-KR" altLang="en-US" sz="2000" b="1" dirty="0" smtClean="0">
              <a:solidFill>
                <a:schemeClr val="bg1"/>
              </a:solidFill>
            </a:rPr>
            <a:t>치료를 마친 </a:t>
          </a:r>
          <a:r>
            <a:rPr lang="ko-KR" altLang="en-US" sz="2000" b="1" dirty="0" smtClean="0">
              <a:solidFill>
                <a:schemeClr val="tx1"/>
              </a:solidFill>
            </a:rPr>
            <a:t>환자</a:t>
          </a:r>
          <a:r>
            <a:rPr lang="en-US" altLang="ko-KR" sz="2000" b="1" dirty="0" smtClean="0">
              <a:solidFill>
                <a:schemeClr val="tx1"/>
              </a:solidFill>
            </a:rPr>
            <a:t>-</a:t>
          </a:r>
          <a:r>
            <a:rPr lang="ko-KR" altLang="en-US" sz="2000" b="1" smtClean="0">
              <a:solidFill>
                <a:schemeClr val="tx1"/>
              </a:solidFill>
            </a:rPr>
            <a:t> </a:t>
          </a:r>
          <a:r>
            <a:rPr lang="ko-KR" altLang="en-US" sz="2000" b="1" dirty="0" smtClean="0">
              <a:solidFill>
                <a:schemeClr val="tx1"/>
              </a:solidFill>
            </a:rPr>
            <a:t>프로그램</a:t>
          </a:r>
          <a:r>
            <a:rPr lang="en-US" altLang="ko-KR" sz="2000" b="1" dirty="0" smtClean="0">
              <a:solidFill>
                <a:schemeClr val="tx1"/>
              </a:solidFill>
            </a:rPr>
            <a:t>(</a:t>
          </a:r>
          <a:r>
            <a:rPr lang="en-US" altLang="ko-KR" sz="2000" b="1" dirty="0" smtClean="0">
              <a:solidFill>
                <a:schemeClr val="bg1"/>
              </a:solidFill>
            </a:rPr>
            <a:t>A</a:t>
          </a:r>
          <a:r>
            <a:rPr lang="en-US" altLang="ko-KR" sz="2000" b="1" dirty="0" smtClean="0">
              <a:solidFill>
                <a:schemeClr val="tx1"/>
              </a:solidFill>
            </a:rPr>
            <a:t>)</a:t>
          </a:r>
        </a:p>
        <a:p>
          <a:pPr rtl="0">
            <a:spcAft>
              <a:spcPts val="800"/>
            </a:spcAft>
          </a:pPr>
          <a:endParaRPr lang="en-US" sz="2100" b="1" dirty="0">
            <a:solidFill>
              <a:schemeClr val="tx1"/>
            </a:solidFill>
          </a:endParaRPr>
        </a:p>
      </dgm:t>
    </dgm:pt>
    <dgm:pt modelId="{C8763D93-08D0-4655-8463-A16C79773602}" type="parTrans" cxnId="{A60BE07A-7553-45FB-B360-A0A8610D67CA}">
      <dgm:prSet/>
      <dgm:spPr/>
      <dgm:t>
        <a:bodyPr/>
        <a:lstStyle/>
        <a:p>
          <a:endParaRPr lang="en-US"/>
        </a:p>
      </dgm:t>
    </dgm:pt>
    <dgm:pt modelId="{9A47ABB5-8C38-447E-BD91-39BAD8988BC2}" type="sibTrans" cxnId="{A60BE07A-7553-45FB-B360-A0A8610D67CA}">
      <dgm:prSet/>
      <dgm:spPr/>
      <dgm:t>
        <a:bodyPr/>
        <a:lstStyle/>
        <a:p>
          <a:endParaRPr lang="en-US"/>
        </a:p>
      </dgm:t>
    </dgm:pt>
    <dgm:pt modelId="{BF4908C2-81A9-4258-BAC4-E3314A5503B5}">
      <dgm:prSet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b="1" dirty="0" smtClean="0">
              <a:solidFill>
                <a:schemeClr val="tx1"/>
              </a:solidFill>
            </a:rPr>
            <a:t>암 </a:t>
          </a:r>
          <a:r>
            <a:rPr lang="ko-KR" altLang="en-US" b="1" dirty="0" smtClean="0">
              <a:solidFill>
                <a:schemeClr val="bg1"/>
              </a:solidFill>
            </a:rPr>
            <a:t>치료 중</a:t>
          </a:r>
          <a:r>
            <a:rPr lang="ko-KR" altLang="en-US" b="1" dirty="0" smtClean="0">
              <a:solidFill>
                <a:schemeClr val="tx1"/>
              </a:solidFill>
            </a:rPr>
            <a:t>인 환자</a:t>
          </a:r>
          <a:r>
            <a:rPr lang="en-US" altLang="ko-KR" b="1" dirty="0" smtClean="0">
              <a:solidFill>
                <a:schemeClr val="tx1"/>
              </a:solidFill>
            </a:rPr>
            <a:t>-</a:t>
          </a:r>
          <a:r>
            <a:rPr lang="ko-KR" altLang="en-US" b="1" smtClean="0">
              <a:solidFill>
                <a:schemeClr val="tx1"/>
              </a:solidFill>
            </a:rPr>
            <a:t>프로그램</a:t>
          </a:r>
          <a:r>
            <a:rPr lang="en-US" altLang="ko-KR" b="1" dirty="0" smtClean="0">
              <a:solidFill>
                <a:schemeClr val="tx1"/>
              </a:solidFill>
            </a:rPr>
            <a:t>(</a:t>
          </a:r>
          <a:r>
            <a:rPr lang="en-US" altLang="ko-KR" b="1" dirty="0" smtClean="0">
              <a:solidFill>
                <a:schemeClr val="bg1"/>
              </a:solidFill>
            </a:rPr>
            <a:t>M</a:t>
          </a:r>
          <a:r>
            <a:rPr lang="en-US" altLang="ko-KR" b="1" dirty="0" smtClean="0">
              <a:solidFill>
                <a:schemeClr val="tx1"/>
              </a:solidFill>
            </a:rPr>
            <a:t>)</a:t>
          </a:r>
          <a:endParaRPr lang="en-US" b="1" dirty="0">
            <a:solidFill>
              <a:schemeClr val="tx1"/>
            </a:solidFill>
          </a:endParaRPr>
        </a:p>
      </dgm:t>
    </dgm:pt>
    <dgm:pt modelId="{FA091601-A65C-480C-925B-2B8AAEE5C5D0}" type="parTrans" cxnId="{76215E16-FA1B-4490-A336-E779A2E8C919}">
      <dgm:prSet/>
      <dgm:spPr/>
      <dgm:t>
        <a:bodyPr/>
        <a:lstStyle/>
        <a:p>
          <a:endParaRPr lang="en-US"/>
        </a:p>
      </dgm:t>
    </dgm:pt>
    <dgm:pt modelId="{3276C923-71AD-49BD-A17C-1516FD0BC4A5}" type="sibTrans" cxnId="{76215E16-FA1B-4490-A336-E779A2E8C919}">
      <dgm:prSet/>
      <dgm:spPr/>
      <dgm:t>
        <a:bodyPr/>
        <a:lstStyle/>
        <a:p>
          <a:endParaRPr lang="en-US"/>
        </a:p>
      </dgm:t>
    </dgm:pt>
    <dgm:pt modelId="{53AADB18-D3A8-4454-9C26-9F9881A4F632}">
      <dgm:prSet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dirty="0" smtClean="0"/>
            <a:t>보건소 </a:t>
          </a:r>
          <a:r>
            <a:rPr lang="en-US" altLang="ko-KR" dirty="0" smtClean="0"/>
            <a:t>Partnership </a:t>
          </a:r>
          <a:r>
            <a:rPr lang="ko-KR" altLang="en-US" smtClean="0"/>
            <a:t>프로그램</a:t>
          </a:r>
          <a:endParaRPr lang="en-US" dirty="0"/>
        </a:p>
      </dgm:t>
    </dgm:pt>
    <dgm:pt modelId="{4CF56DED-5C44-418D-992B-EDC1818CBC52}" type="parTrans" cxnId="{913064AF-7A0D-461C-8964-52BB2BE0D0E7}">
      <dgm:prSet/>
      <dgm:spPr/>
      <dgm:t>
        <a:bodyPr/>
        <a:lstStyle/>
        <a:p>
          <a:endParaRPr lang="en-US"/>
        </a:p>
      </dgm:t>
    </dgm:pt>
    <dgm:pt modelId="{C95C9C46-9E09-4561-B7CF-5095ACAC0141}" type="sibTrans" cxnId="{913064AF-7A0D-461C-8964-52BB2BE0D0E7}">
      <dgm:prSet/>
      <dgm:spPr/>
      <dgm:t>
        <a:bodyPr/>
        <a:lstStyle/>
        <a:p>
          <a:endParaRPr lang="en-US"/>
        </a:p>
      </dgm:t>
    </dgm:pt>
    <dgm:pt modelId="{89723155-4CAC-4340-B4E7-540554A4EFF2}">
      <dgm:prSet custT="1"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sz="2000" b="1" dirty="0" err="1" smtClean="0">
              <a:solidFill>
                <a:schemeClr val="bg1"/>
              </a:solidFill>
            </a:rPr>
            <a:t>말기암</a:t>
          </a:r>
          <a:r>
            <a:rPr lang="ko-KR" altLang="en-US" sz="2000" b="1" dirty="0" smtClean="0">
              <a:solidFill>
                <a:schemeClr val="bg1"/>
              </a:solidFill>
            </a:rPr>
            <a:t> 단계</a:t>
          </a:r>
          <a:r>
            <a:rPr lang="ko-KR" altLang="en-US" sz="2000" b="1" dirty="0" smtClean="0">
              <a:solidFill>
                <a:schemeClr val="tx1"/>
              </a:solidFill>
            </a:rPr>
            <a:t>인 환자</a:t>
          </a:r>
          <a:r>
            <a:rPr lang="en-US" altLang="ko-KR" sz="2000" b="1" dirty="0" smtClean="0">
              <a:solidFill>
                <a:schemeClr val="tx1"/>
              </a:solidFill>
            </a:rPr>
            <a:t>—</a:t>
          </a:r>
          <a:r>
            <a:rPr lang="ko-KR" altLang="en-US" sz="2000" b="1" smtClean="0">
              <a:solidFill>
                <a:schemeClr val="tx1"/>
              </a:solidFill>
            </a:rPr>
            <a:t>프로그램</a:t>
          </a:r>
          <a:r>
            <a:rPr lang="en-US" altLang="ko-KR" sz="2000" b="1" dirty="0" smtClean="0">
              <a:solidFill>
                <a:schemeClr val="tx1"/>
              </a:solidFill>
            </a:rPr>
            <a:t>(</a:t>
          </a:r>
          <a:r>
            <a:rPr lang="en-US" altLang="ko-KR" sz="2000" b="1" dirty="0" smtClean="0">
              <a:solidFill>
                <a:schemeClr val="bg1"/>
              </a:solidFill>
            </a:rPr>
            <a:t>Z</a:t>
          </a:r>
          <a:r>
            <a:rPr lang="en-US" altLang="ko-KR" sz="2000" b="1" dirty="0" smtClean="0">
              <a:solidFill>
                <a:schemeClr val="tx1"/>
              </a:solidFill>
            </a:rPr>
            <a:t>)</a:t>
          </a:r>
          <a:endParaRPr lang="en-US" sz="2000" b="1" dirty="0">
            <a:solidFill>
              <a:schemeClr val="tx1"/>
            </a:solidFill>
          </a:endParaRPr>
        </a:p>
      </dgm:t>
    </dgm:pt>
    <dgm:pt modelId="{DD12BB29-033B-4DE4-9EA6-FAD4D57674C4}" type="parTrans" cxnId="{E62A5CFE-AD45-492C-9D44-CE20A78874A2}">
      <dgm:prSet/>
      <dgm:spPr/>
      <dgm:t>
        <a:bodyPr/>
        <a:lstStyle/>
        <a:p>
          <a:endParaRPr lang="en-US"/>
        </a:p>
      </dgm:t>
    </dgm:pt>
    <dgm:pt modelId="{1B406096-E967-4B4E-9EA1-4C108E151EE0}" type="sibTrans" cxnId="{E62A5CFE-AD45-492C-9D44-CE20A78874A2}">
      <dgm:prSet/>
      <dgm:spPr/>
      <dgm:t>
        <a:bodyPr/>
        <a:lstStyle/>
        <a:p>
          <a:endParaRPr lang="en-US"/>
        </a:p>
      </dgm:t>
    </dgm:pt>
    <dgm:pt modelId="{62D38705-1F43-4594-98E2-3CFFBF62B70C}">
      <dgm:prSet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endParaRPr lang="en-US" sz="1600" dirty="0"/>
        </a:p>
      </dgm:t>
    </dgm:pt>
    <dgm:pt modelId="{BF0BFA71-49AF-4693-BA14-724EAC339566}" type="parTrans" cxnId="{0208A007-0A46-4705-802F-792AE53B2892}">
      <dgm:prSet/>
      <dgm:spPr/>
      <dgm:t>
        <a:bodyPr/>
        <a:lstStyle/>
        <a:p>
          <a:endParaRPr lang="en-US"/>
        </a:p>
      </dgm:t>
    </dgm:pt>
    <dgm:pt modelId="{31286406-30DE-4F03-9BBE-2B3B05F100DC}" type="sibTrans" cxnId="{0208A007-0A46-4705-802F-792AE53B2892}">
      <dgm:prSet/>
      <dgm:spPr/>
      <dgm:t>
        <a:bodyPr/>
        <a:lstStyle/>
        <a:p>
          <a:endParaRPr lang="en-US"/>
        </a:p>
      </dgm:t>
    </dgm:pt>
    <dgm:pt modelId="{45916186-32CE-4164-8E1C-DE52FD6DADF8}">
      <dgm:prSet/>
      <dgm:spPr/>
      <dgm:t>
        <a:bodyPr/>
        <a:lstStyle/>
        <a:p>
          <a:pPr rtl="0"/>
          <a:r>
            <a:rPr lang="ko-KR" altLang="en-US" dirty="0" smtClean="0"/>
            <a:t>요양기관 맞춤 교육 프로그램</a:t>
          </a:r>
          <a:endParaRPr lang="en-US" dirty="0"/>
        </a:p>
      </dgm:t>
    </dgm:pt>
    <dgm:pt modelId="{A608F8C6-6BDA-4E4F-8026-AFCF5EFB7698}" type="parTrans" cxnId="{B60501AA-C8F5-4FC7-B5B0-505E5F81CA0B}">
      <dgm:prSet/>
      <dgm:spPr/>
      <dgm:t>
        <a:bodyPr/>
        <a:lstStyle/>
        <a:p>
          <a:endParaRPr lang="en-US"/>
        </a:p>
      </dgm:t>
    </dgm:pt>
    <dgm:pt modelId="{DDFEB6EE-710E-4D26-8A0B-66BAFB8E35C7}" type="sibTrans" cxnId="{B60501AA-C8F5-4FC7-B5B0-505E5F81CA0B}">
      <dgm:prSet/>
      <dgm:spPr/>
      <dgm:t>
        <a:bodyPr/>
        <a:lstStyle/>
        <a:p>
          <a:endParaRPr lang="en-US"/>
        </a:p>
      </dgm:t>
    </dgm:pt>
    <dgm:pt modelId="{044C24C6-E7B9-447C-981C-52DEE0BFF86C}">
      <dgm:prSet/>
      <dgm:spPr/>
      <dgm:t>
        <a:bodyPr/>
        <a:lstStyle/>
        <a:p>
          <a:pPr rtl="0"/>
          <a:r>
            <a:rPr lang="ko-KR" altLang="en-US" sz="1600" dirty="0" smtClean="0"/>
            <a:t>암 환자 전화 상담 프로그램</a:t>
          </a:r>
          <a:endParaRPr lang="en-US" sz="1600" dirty="0"/>
        </a:p>
      </dgm:t>
    </dgm:pt>
    <dgm:pt modelId="{DE80754C-51BA-4D7F-9CA5-BB12BE34003C}" type="parTrans" cxnId="{8D1F4606-3A2E-4854-AC03-AA60EA379A32}">
      <dgm:prSet/>
      <dgm:spPr/>
      <dgm:t>
        <a:bodyPr/>
        <a:lstStyle/>
        <a:p>
          <a:endParaRPr lang="en-US"/>
        </a:p>
      </dgm:t>
    </dgm:pt>
    <dgm:pt modelId="{6586A2A7-6126-4494-AF51-3BAE1E068456}" type="sibTrans" cxnId="{8D1F4606-3A2E-4854-AC03-AA60EA379A32}">
      <dgm:prSet/>
      <dgm:spPr/>
      <dgm:t>
        <a:bodyPr/>
        <a:lstStyle/>
        <a:p>
          <a:endParaRPr lang="en-US"/>
        </a:p>
      </dgm:t>
    </dgm:pt>
    <dgm:pt modelId="{5951AA73-0E94-445D-8B71-CF90F13965AC}">
      <dgm:prSet/>
      <dgm:spPr/>
      <dgm:t>
        <a:bodyPr/>
        <a:lstStyle/>
        <a:p>
          <a:pPr rtl="0"/>
          <a:endParaRPr lang="en-US" dirty="0"/>
        </a:p>
      </dgm:t>
    </dgm:pt>
    <dgm:pt modelId="{CE6A1973-DE09-405C-8DE0-EBC13A5B950F}" type="parTrans" cxnId="{1469397D-50B8-4AF1-8AB2-D69A272AD46B}">
      <dgm:prSet/>
      <dgm:spPr/>
      <dgm:t>
        <a:bodyPr/>
        <a:lstStyle/>
        <a:p>
          <a:pPr latinLnBrk="1"/>
          <a:endParaRPr lang="ko-KR" altLang="en-US"/>
        </a:p>
      </dgm:t>
    </dgm:pt>
    <dgm:pt modelId="{D0046C39-47DF-4F85-A8A0-DF0D5BE26FA1}" type="sibTrans" cxnId="{1469397D-50B8-4AF1-8AB2-D69A272AD46B}">
      <dgm:prSet/>
      <dgm:spPr/>
      <dgm:t>
        <a:bodyPr/>
        <a:lstStyle/>
        <a:p>
          <a:pPr latinLnBrk="1"/>
          <a:endParaRPr lang="ko-KR" altLang="en-US"/>
        </a:p>
      </dgm:t>
    </dgm:pt>
    <dgm:pt modelId="{CEF5629A-7372-4BB4-B2B8-B1CC1205559D}">
      <dgm:prSet custT="1"/>
      <dgm:spPr/>
      <dgm:t>
        <a:bodyPr/>
        <a:lstStyle/>
        <a:p>
          <a:pPr rtl="0" latinLnBrk="1">
            <a:spcAft>
              <a:spcPts val="800"/>
            </a:spcAft>
          </a:pPr>
          <a:r>
            <a:rPr lang="ko-KR" altLang="en-US" sz="1600" dirty="0" smtClean="0"/>
            <a:t>암 생존자</a:t>
          </a:r>
          <a:r>
            <a:rPr lang="en-US" altLang="ko-KR" sz="1600" dirty="0" smtClean="0"/>
            <a:t>/</a:t>
          </a:r>
          <a:r>
            <a:rPr lang="ko-KR" altLang="en-US" sz="1600" smtClean="0"/>
            <a:t>예방 클리닉</a:t>
          </a:r>
          <a:r>
            <a:rPr lang="en-US" sz="1600" dirty="0" smtClean="0"/>
            <a:t> </a:t>
          </a:r>
          <a:r>
            <a:rPr lang="ko-KR" altLang="en-US" sz="1600" smtClean="0"/>
            <a:t>운영</a:t>
          </a:r>
          <a:endParaRPr lang="en-US" sz="1600" dirty="0"/>
        </a:p>
      </dgm:t>
    </dgm:pt>
    <dgm:pt modelId="{1F825DD2-14BB-4E40-968A-EBF2C437A95E}" type="parTrans" cxnId="{B0BE67B3-D9FF-4F3F-BD13-E2CED61BAB94}">
      <dgm:prSet/>
      <dgm:spPr/>
    </dgm:pt>
    <dgm:pt modelId="{97BFC34B-22A7-4034-B1A9-F1AF0FDD0B65}" type="sibTrans" cxnId="{B0BE67B3-D9FF-4F3F-BD13-E2CED61BAB94}">
      <dgm:prSet/>
      <dgm:spPr/>
    </dgm:pt>
    <dgm:pt modelId="{81D0EC61-6A5A-4E44-8EF4-04D777891F39}">
      <dgm:prSet custT="1"/>
      <dgm:spPr/>
      <dgm:t>
        <a:bodyPr lIns="182880" tIns="182880" rIns="91440" bIns="91440"/>
        <a:lstStyle/>
        <a:p>
          <a:pPr rtl="0">
            <a:spcAft>
              <a:spcPts val="800"/>
            </a:spcAft>
          </a:pPr>
          <a:r>
            <a:rPr lang="ko-KR" altLang="en-US" sz="1600" dirty="0" smtClean="0"/>
            <a:t>자조 모임을 통한 지지 프로그램</a:t>
          </a:r>
          <a:endParaRPr lang="en-US" sz="1600" dirty="0"/>
        </a:p>
      </dgm:t>
    </dgm:pt>
    <dgm:pt modelId="{D0FF0875-9346-42C0-AC73-A4DC77AB3F04}" type="sibTrans" cxnId="{57B793A5-6A1B-4124-831D-19DE33560F5A}">
      <dgm:prSet/>
      <dgm:spPr/>
      <dgm:t>
        <a:bodyPr/>
        <a:lstStyle/>
        <a:p>
          <a:endParaRPr lang="en-US"/>
        </a:p>
      </dgm:t>
    </dgm:pt>
    <dgm:pt modelId="{944A6A11-D7D1-472F-BBFB-8447CAEFA745}" type="parTrans" cxnId="{57B793A5-6A1B-4124-831D-19DE33560F5A}">
      <dgm:prSet/>
      <dgm:spPr/>
      <dgm:t>
        <a:bodyPr/>
        <a:lstStyle/>
        <a:p>
          <a:endParaRPr lang="en-US"/>
        </a:p>
      </dgm:t>
    </dgm:pt>
    <dgm:pt modelId="{06A4D868-B86D-4A25-86EC-7EEF535EDF81}" type="pres">
      <dgm:prSet presAssocID="{64154EC3-F8EE-4435-AE6A-FA1052CCC88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B7E910-3607-43F9-9341-C538C850C033}" type="pres">
      <dgm:prSet presAssocID="{C2B171D9-EDAD-48D5-B89D-DAB666B9ABC5}" presName="node" presStyleLbl="node1" presStyleIdx="0" presStyleCnt="4" custScaleX="11106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0E817-6938-4F42-ACC0-6395FD4C83AE}" type="pres">
      <dgm:prSet presAssocID="{FD62CE86-353A-4669-A63F-5ADFAE920FE9}" presName="sibTrans" presStyleCnt="0"/>
      <dgm:spPr/>
    </dgm:pt>
    <dgm:pt modelId="{2CB788C8-E1E8-4E94-B07D-FACD3E2A9E8C}" type="pres">
      <dgm:prSet presAssocID="{F36CF00D-0852-4400-AA03-7CD421924564}" presName="node" presStyleLbl="node1" presStyleIdx="1" presStyleCnt="4" custScaleX="1134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8B78C-B62B-48F1-A04C-D9F57DC4628B}" type="pres">
      <dgm:prSet presAssocID="{9A47ABB5-8C38-447E-BD91-39BAD8988BC2}" presName="sibTrans" presStyleCnt="0"/>
      <dgm:spPr/>
    </dgm:pt>
    <dgm:pt modelId="{B6831239-612E-424A-A517-7B7A16907680}" type="pres">
      <dgm:prSet presAssocID="{BF4908C2-81A9-4258-BAC4-E3314A5503B5}" presName="node" presStyleLbl="node1" presStyleIdx="2" presStyleCnt="4" custScaleX="110870" custLinFactNeighborX="869" custLinFactNeighborY="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DE6188-640C-4072-9A46-9DB5D40CF5AA}" type="pres">
      <dgm:prSet presAssocID="{3276C923-71AD-49BD-A17C-1516FD0BC4A5}" presName="sibTrans" presStyleCnt="0"/>
      <dgm:spPr/>
    </dgm:pt>
    <dgm:pt modelId="{82CC3C90-9074-427A-BFBE-1F5E9D134253}" type="pres">
      <dgm:prSet presAssocID="{89723155-4CAC-4340-B4E7-540554A4EFF2}" presName="node" presStyleLbl="node1" presStyleIdx="3" presStyleCnt="4" custScaleX="114365" custLinFactNeighborX="0" custLinFactNeighborY="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215E16-FA1B-4490-A336-E779A2E8C919}" srcId="{64154EC3-F8EE-4435-AE6A-FA1052CCC888}" destId="{BF4908C2-81A9-4258-BAC4-E3314A5503B5}" srcOrd="2" destOrd="0" parTransId="{FA091601-A65C-480C-925B-2B8AAEE5C5D0}" sibTransId="{3276C923-71AD-49BD-A17C-1516FD0BC4A5}"/>
    <dgm:cxn modelId="{B7333CE7-C9EF-463C-B35F-B109E5254FA4}" type="presOf" srcId="{45916186-32CE-4164-8E1C-DE52FD6DADF8}" destId="{B6831239-612E-424A-A517-7B7A16907680}" srcOrd="0" destOrd="3" presId="urn:microsoft.com/office/officeart/2005/8/layout/default#1"/>
    <dgm:cxn modelId="{45D4A66D-0925-4785-A31C-1F5876A2C707}" type="presOf" srcId="{62D38705-1F43-4594-98E2-3CFFBF62B70C}" destId="{82CC3C90-9074-427A-BFBE-1F5E9D134253}" srcOrd="0" destOrd="1" presId="urn:microsoft.com/office/officeart/2005/8/layout/default#1"/>
    <dgm:cxn modelId="{9CEE3BDD-84D7-437B-B09E-D2F5F3B33440}" type="presOf" srcId="{F36CF00D-0852-4400-AA03-7CD421924564}" destId="{2CB788C8-E1E8-4E94-B07D-FACD3E2A9E8C}" srcOrd="0" destOrd="0" presId="urn:microsoft.com/office/officeart/2005/8/layout/default#1"/>
    <dgm:cxn modelId="{57B793A5-6A1B-4124-831D-19DE33560F5A}" srcId="{F36CF00D-0852-4400-AA03-7CD421924564}" destId="{81D0EC61-6A5A-4E44-8EF4-04D777891F39}" srcOrd="0" destOrd="0" parTransId="{944A6A11-D7D1-472F-BBFB-8447CAEFA745}" sibTransId="{D0FF0875-9346-42C0-AC73-A4DC77AB3F04}"/>
    <dgm:cxn modelId="{E8E29222-B24F-413A-9A4B-74F79559241A}" type="presOf" srcId="{64154EC3-F8EE-4435-AE6A-FA1052CCC888}" destId="{06A4D868-B86D-4A25-86EC-7EEF535EDF81}" srcOrd="0" destOrd="0" presId="urn:microsoft.com/office/officeart/2005/8/layout/default#1"/>
    <dgm:cxn modelId="{0F62D658-EB3C-46FF-B046-470A2CD84DF6}" type="presOf" srcId="{89723155-4CAC-4340-B4E7-540554A4EFF2}" destId="{82CC3C90-9074-427A-BFBE-1F5E9D134253}" srcOrd="0" destOrd="0" presId="urn:microsoft.com/office/officeart/2005/8/layout/default#1"/>
    <dgm:cxn modelId="{A60BE07A-7553-45FB-B360-A0A8610D67CA}" srcId="{64154EC3-F8EE-4435-AE6A-FA1052CCC888}" destId="{F36CF00D-0852-4400-AA03-7CD421924564}" srcOrd="1" destOrd="0" parTransId="{C8763D93-08D0-4655-8463-A16C79773602}" sibTransId="{9A47ABB5-8C38-447E-BD91-39BAD8988BC2}"/>
    <dgm:cxn modelId="{913064AF-7A0D-461C-8964-52BB2BE0D0E7}" srcId="{BF4908C2-81A9-4258-BAC4-E3314A5503B5}" destId="{53AADB18-D3A8-4454-9C26-9F9881A4F632}" srcOrd="0" destOrd="0" parTransId="{4CF56DED-5C44-418D-992B-EDC1818CBC52}" sibTransId="{C95C9C46-9E09-4561-B7CF-5095ACAC0141}"/>
    <dgm:cxn modelId="{5F97EAF2-2766-403F-8620-EFFFAB8A55EF}" type="presOf" srcId="{044C24C6-E7B9-447C-981C-52DEE0BFF86C}" destId="{82CC3C90-9074-427A-BFBE-1F5E9D134253}" srcOrd="0" destOrd="2" presId="urn:microsoft.com/office/officeart/2005/8/layout/default#1"/>
    <dgm:cxn modelId="{0208A007-0A46-4705-802F-792AE53B2892}" srcId="{89723155-4CAC-4340-B4E7-540554A4EFF2}" destId="{62D38705-1F43-4594-98E2-3CFFBF62B70C}" srcOrd="0" destOrd="0" parTransId="{BF0BFA71-49AF-4693-BA14-724EAC339566}" sibTransId="{31286406-30DE-4F03-9BBE-2B3B05F100DC}"/>
    <dgm:cxn modelId="{55F81C44-DCD4-4043-9370-4A5DE5D40FCE}" srcId="{C2B171D9-EDAD-48D5-B89D-DAB666B9ABC5}" destId="{ECC8D09E-89F5-4865-A95B-C506C8BC4258}" srcOrd="1" destOrd="0" parTransId="{179ABD7D-C9BA-4EFA-8639-17CC96A2807B}" sibTransId="{628AF18A-14C9-44F7-844A-8B8959776A15}"/>
    <dgm:cxn modelId="{5A42F144-2616-476B-81B4-98AD22602C34}" type="presOf" srcId="{BF4908C2-81A9-4258-BAC4-E3314A5503B5}" destId="{B6831239-612E-424A-A517-7B7A16907680}" srcOrd="0" destOrd="0" presId="urn:microsoft.com/office/officeart/2005/8/layout/default#1"/>
    <dgm:cxn modelId="{871BFA2B-A594-4180-92F8-DDF4511C4DCF}" type="presOf" srcId="{81D0EC61-6A5A-4E44-8EF4-04D777891F39}" destId="{2CB788C8-E1E8-4E94-B07D-FACD3E2A9E8C}" srcOrd="0" destOrd="1" presId="urn:microsoft.com/office/officeart/2005/8/layout/default#1"/>
    <dgm:cxn modelId="{B0BE67B3-D9FF-4F3F-BD13-E2CED61BAB94}" srcId="{F36CF00D-0852-4400-AA03-7CD421924564}" destId="{CEF5629A-7372-4BB4-B2B8-B1CC1205559D}" srcOrd="1" destOrd="0" parTransId="{1F825DD2-14BB-4E40-968A-EBF2C437A95E}" sibTransId="{97BFC34B-22A7-4034-B1A9-F1AF0FDD0B65}"/>
    <dgm:cxn modelId="{5E90A3A1-6CF9-4A5D-A9B9-7900CF65C436}" type="presOf" srcId="{CEF5629A-7372-4BB4-B2B8-B1CC1205559D}" destId="{2CB788C8-E1E8-4E94-B07D-FACD3E2A9E8C}" srcOrd="0" destOrd="2" presId="urn:microsoft.com/office/officeart/2005/8/layout/default#1"/>
    <dgm:cxn modelId="{B60501AA-C8F5-4FC7-B5B0-505E5F81CA0B}" srcId="{BF4908C2-81A9-4258-BAC4-E3314A5503B5}" destId="{45916186-32CE-4164-8E1C-DE52FD6DADF8}" srcOrd="2" destOrd="0" parTransId="{A608F8C6-6BDA-4E4F-8026-AFCF5EFB7698}" sibTransId="{DDFEB6EE-710E-4D26-8A0B-66BAFB8E35C7}"/>
    <dgm:cxn modelId="{31FD4425-3946-4902-8930-E5F62116BBE8}" type="presOf" srcId="{ECC8D09E-89F5-4865-A95B-C506C8BC4258}" destId="{EAB7E910-3607-43F9-9341-C538C850C033}" srcOrd="0" destOrd="2" presId="urn:microsoft.com/office/officeart/2005/8/layout/default#1"/>
    <dgm:cxn modelId="{857EB62C-786D-424F-BB1A-DCC9FB0B5E45}" srcId="{64154EC3-F8EE-4435-AE6A-FA1052CCC888}" destId="{C2B171D9-EDAD-48D5-B89D-DAB666B9ABC5}" srcOrd="0" destOrd="0" parTransId="{6EFB2FCE-F3C4-4521-8895-2DFFCBB090FF}" sibTransId="{FD62CE86-353A-4669-A63F-5ADFAE920FE9}"/>
    <dgm:cxn modelId="{8CF1C90D-C80D-4719-B6E4-BD66D6A6F3A3}" type="presOf" srcId="{7B64B2C9-E327-4880-94AB-6ED1A4B7F76D}" destId="{EAB7E910-3607-43F9-9341-C538C850C033}" srcOrd="0" destOrd="3" presId="urn:microsoft.com/office/officeart/2005/8/layout/default#1"/>
    <dgm:cxn modelId="{E62A5CFE-AD45-492C-9D44-CE20A78874A2}" srcId="{64154EC3-F8EE-4435-AE6A-FA1052CCC888}" destId="{89723155-4CAC-4340-B4E7-540554A4EFF2}" srcOrd="3" destOrd="0" parTransId="{DD12BB29-033B-4DE4-9EA6-FAD4D57674C4}" sibTransId="{1B406096-E967-4B4E-9EA1-4C108E151EE0}"/>
    <dgm:cxn modelId="{BC4E2C3D-7E20-42B3-9135-38707A8F0CA7}" srcId="{C2B171D9-EDAD-48D5-B89D-DAB666B9ABC5}" destId="{7B64B2C9-E327-4880-94AB-6ED1A4B7F76D}" srcOrd="2" destOrd="0" parTransId="{4E80213B-A0D4-480B-96E9-BCBFAC6405EC}" sibTransId="{4EE6EE90-F5FE-438E-B1D7-A88489AF0043}"/>
    <dgm:cxn modelId="{8D1F4606-3A2E-4854-AC03-AA60EA379A32}" srcId="{89723155-4CAC-4340-B4E7-540554A4EFF2}" destId="{044C24C6-E7B9-447C-981C-52DEE0BFF86C}" srcOrd="1" destOrd="0" parTransId="{DE80754C-51BA-4D7F-9CA5-BB12BE34003C}" sibTransId="{6586A2A7-6126-4494-AF51-3BAE1E068456}"/>
    <dgm:cxn modelId="{1469397D-50B8-4AF1-8AB2-D69A272AD46B}" srcId="{BF4908C2-81A9-4258-BAC4-E3314A5503B5}" destId="{5951AA73-0E94-445D-8B71-CF90F13965AC}" srcOrd="1" destOrd="0" parTransId="{CE6A1973-DE09-405C-8DE0-EBC13A5B950F}" sibTransId="{D0046C39-47DF-4F85-A8A0-DF0D5BE26FA1}"/>
    <dgm:cxn modelId="{D9D51E3A-E964-4A8A-B664-78D398998676}" type="presOf" srcId="{53AADB18-D3A8-4454-9C26-9F9881A4F632}" destId="{B6831239-612E-424A-A517-7B7A16907680}" srcOrd="0" destOrd="1" presId="urn:microsoft.com/office/officeart/2005/8/layout/default#1"/>
    <dgm:cxn modelId="{75A83303-318C-4299-9F0B-DF3605B72D1F}" type="presOf" srcId="{5951AA73-0E94-445D-8B71-CF90F13965AC}" destId="{B6831239-612E-424A-A517-7B7A16907680}" srcOrd="0" destOrd="2" presId="urn:microsoft.com/office/officeart/2005/8/layout/default#1"/>
    <dgm:cxn modelId="{71789F8B-54F7-4B87-A9E2-DF699766B2E2}" srcId="{C2B171D9-EDAD-48D5-B89D-DAB666B9ABC5}" destId="{7AFCA646-8118-486C-9BC1-CCFDCA52B612}" srcOrd="0" destOrd="0" parTransId="{91DD9401-07F4-4CFB-906A-BE1696218997}" sibTransId="{5922F5C9-1A65-46CD-90E3-48D8F857DDC6}"/>
    <dgm:cxn modelId="{64224C3D-1E8D-4331-9FC4-4764648C9B2F}" type="presOf" srcId="{C2B171D9-EDAD-48D5-B89D-DAB666B9ABC5}" destId="{EAB7E910-3607-43F9-9341-C538C850C033}" srcOrd="0" destOrd="0" presId="urn:microsoft.com/office/officeart/2005/8/layout/default#1"/>
    <dgm:cxn modelId="{CEB08B8C-478D-4BC2-85C9-F49D86F0839B}" type="presOf" srcId="{7AFCA646-8118-486C-9BC1-CCFDCA52B612}" destId="{EAB7E910-3607-43F9-9341-C538C850C033}" srcOrd="0" destOrd="1" presId="urn:microsoft.com/office/officeart/2005/8/layout/default#1"/>
    <dgm:cxn modelId="{E4964332-A8B1-4D0F-BB41-DD2FE15CB018}" type="presParOf" srcId="{06A4D868-B86D-4A25-86EC-7EEF535EDF81}" destId="{EAB7E910-3607-43F9-9341-C538C850C033}" srcOrd="0" destOrd="0" presId="urn:microsoft.com/office/officeart/2005/8/layout/default#1"/>
    <dgm:cxn modelId="{32D47921-6B80-4790-80BD-484BD7245CCD}" type="presParOf" srcId="{06A4D868-B86D-4A25-86EC-7EEF535EDF81}" destId="{28B0E817-6938-4F42-ACC0-6395FD4C83AE}" srcOrd="1" destOrd="0" presId="urn:microsoft.com/office/officeart/2005/8/layout/default#1"/>
    <dgm:cxn modelId="{22C29EAC-D7BF-4CEA-AD20-1F9F59871CCD}" type="presParOf" srcId="{06A4D868-B86D-4A25-86EC-7EEF535EDF81}" destId="{2CB788C8-E1E8-4E94-B07D-FACD3E2A9E8C}" srcOrd="2" destOrd="0" presId="urn:microsoft.com/office/officeart/2005/8/layout/default#1"/>
    <dgm:cxn modelId="{16069626-4DA4-4AA7-A948-771BB3E45F23}" type="presParOf" srcId="{06A4D868-B86D-4A25-86EC-7EEF535EDF81}" destId="{A308B78C-B62B-48F1-A04C-D9F57DC4628B}" srcOrd="3" destOrd="0" presId="urn:microsoft.com/office/officeart/2005/8/layout/default#1"/>
    <dgm:cxn modelId="{EC7EED66-A11E-4C0D-B5A6-8A45347A8373}" type="presParOf" srcId="{06A4D868-B86D-4A25-86EC-7EEF535EDF81}" destId="{B6831239-612E-424A-A517-7B7A16907680}" srcOrd="4" destOrd="0" presId="urn:microsoft.com/office/officeart/2005/8/layout/default#1"/>
    <dgm:cxn modelId="{63E4093E-407F-4226-92F0-25E5E2B77E77}" type="presParOf" srcId="{06A4D868-B86D-4A25-86EC-7EEF535EDF81}" destId="{CEDE6188-640C-4072-9A46-9DB5D40CF5AA}" srcOrd="5" destOrd="0" presId="urn:microsoft.com/office/officeart/2005/8/layout/default#1"/>
    <dgm:cxn modelId="{7C3021A7-F537-46BF-8252-D4B279ABE676}" type="presParOf" srcId="{06A4D868-B86D-4A25-86EC-7EEF535EDF81}" destId="{82CC3C90-9074-427A-BFBE-1F5E9D134253}" srcOrd="6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16EE08-5F43-46E0-BA36-4D2D139782EB}" type="doc">
      <dgm:prSet loTypeId="urn:microsoft.com/office/officeart/2005/8/layout/process1" loCatId="process" qsTypeId="urn:microsoft.com/office/officeart/2005/8/quickstyle/simple2" qsCatId="simple" csTypeId="urn:microsoft.com/office/officeart/2005/8/colors/accent1_2" csCatId="accent1" phldr="1"/>
      <dgm:spPr/>
    </dgm:pt>
    <dgm:pt modelId="{6B198310-F820-4921-932A-9541B549DA27}">
      <dgm:prSet phldrT="[텍스트]"/>
      <dgm:spPr/>
      <dgm:t>
        <a:bodyPr/>
        <a:lstStyle/>
        <a:p>
          <a:pPr latinLnBrk="1"/>
          <a:r>
            <a:rPr lang="ko-KR" altLang="en-US" dirty="0" smtClean="0"/>
            <a:t>질병 단계</a:t>
          </a:r>
          <a:endParaRPr lang="ko-KR" altLang="en-US" dirty="0"/>
        </a:p>
      </dgm:t>
    </dgm:pt>
    <dgm:pt modelId="{E5E5B044-4FF9-4E20-B262-E5045DE5B8A9}" type="parTrans" cxnId="{FA7CB821-5DEF-47C6-91B8-097CF2ABF1F9}">
      <dgm:prSet/>
      <dgm:spPr/>
      <dgm:t>
        <a:bodyPr/>
        <a:lstStyle/>
        <a:p>
          <a:pPr latinLnBrk="1"/>
          <a:endParaRPr lang="ko-KR" altLang="en-US"/>
        </a:p>
      </dgm:t>
    </dgm:pt>
    <dgm:pt modelId="{B60178AC-B1D7-4F22-881F-F70E0734B81F}" type="sibTrans" cxnId="{FA7CB821-5DEF-47C6-91B8-097CF2ABF1F9}">
      <dgm:prSet/>
      <dgm:spPr/>
      <dgm:t>
        <a:bodyPr/>
        <a:lstStyle/>
        <a:p>
          <a:pPr latinLnBrk="1"/>
          <a:endParaRPr lang="ko-KR" altLang="en-US"/>
        </a:p>
      </dgm:t>
    </dgm:pt>
    <dgm:pt modelId="{DF3B7DBF-57EE-424F-9CC4-311AB2D8ACC1}">
      <dgm:prSet phldrT="[텍스트]"/>
      <dgm:spPr/>
      <dgm:t>
        <a:bodyPr/>
        <a:lstStyle/>
        <a:p>
          <a:pPr latinLnBrk="1"/>
          <a:r>
            <a:rPr lang="ko-KR" altLang="en-US" dirty="0" smtClean="0"/>
            <a:t>치료 완료</a:t>
          </a:r>
          <a:endParaRPr lang="ko-KR" altLang="en-US" dirty="0"/>
        </a:p>
      </dgm:t>
    </dgm:pt>
    <dgm:pt modelId="{17D6F792-D528-4376-AAD9-19F7CC1503D8}" type="parTrans" cxnId="{63D76E3D-BBD2-4820-AEE5-484BB5A70FD4}">
      <dgm:prSet/>
      <dgm:spPr/>
      <dgm:t>
        <a:bodyPr/>
        <a:lstStyle/>
        <a:p>
          <a:pPr latinLnBrk="1"/>
          <a:endParaRPr lang="ko-KR" altLang="en-US"/>
        </a:p>
      </dgm:t>
    </dgm:pt>
    <dgm:pt modelId="{9F19C93F-CAE1-45FD-8081-E1AFCDE1A462}" type="sibTrans" cxnId="{63D76E3D-BBD2-4820-AEE5-484BB5A70FD4}">
      <dgm:prSet/>
      <dgm:spPr/>
      <dgm:t>
        <a:bodyPr/>
        <a:lstStyle/>
        <a:p>
          <a:pPr latinLnBrk="1"/>
          <a:endParaRPr lang="ko-KR" altLang="en-US"/>
        </a:p>
      </dgm:t>
    </dgm:pt>
    <dgm:pt modelId="{6D8C7907-19F6-48F8-BA4A-A244896F8734}">
      <dgm:prSet phldrT="[텍스트]"/>
      <dgm:spPr/>
      <dgm:t>
        <a:bodyPr/>
        <a:lstStyle/>
        <a:p>
          <a:pPr latinLnBrk="1"/>
          <a:r>
            <a:rPr lang="en-US" altLang="ko-KR" dirty="0" smtClean="0"/>
            <a:t>Well-being</a:t>
          </a:r>
          <a:endParaRPr lang="ko-KR" altLang="en-US" dirty="0"/>
        </a:p>
      </dgm:t>
    </dgm:pt>
    <dgm:pt modelId="{905C529C-9E0D-49E6-A51D-83E1AF22A8F6}" type="parTrans" cxnId="{253013CF-5FCC-49C5-BD31-D1F580D8990C}">
      <dgm:prSet/>
      <dgm:spPr/>
      <dgm:t>
        <a:bodyPr/>
        <a:lstStyle/>
        <a:p>
          <a:pPr latinLnBrk="1"/>
          <a:endParaRPr lang="ko-KR" altLang="en-US"/>
        </a:p>
      </dgm:t>
    </dgm:pt>
    <dgm:pt modelId="{83B1D8AA-D3EB-4568-8EAD-DD7E0EE45E55}" type="sibTrans" cxnId="{253013CF-5FCC-49C5-BD31-D1F580D8990C}">
      <dgm:prSet/>
      <dgm:spPr/>
      <dgm:t>
        <a:bodyPr/>
        <a:lstStyle/>
        <a:p>
          <a:pPr latinLnBrk="1"/>
          <a:endParaRPr lang="ko-KR" altLang="en-US"/>
        </a:p>
      </dgm:t>
    </dgm:pt>
    <dgm:pt modelId="{2B810E40-2E0A-4C12-AA17-21B274B15CD6}" type="pres">
      <dgm:prSet presAssocID="{4716EE08-5F43-46E0-BA36-4D2D139782EB}" presName="Name0" presStyleCnt="0">
        <dgm:presLayoutVars>
          <dgm:dir/>
          <dgm:resizeHandles val="exact"/>
        </dgm:presLayoutVars>
      </dgm:prSet>
      <dgm:spPr/>
    </dgm:pt>
    <dgm:pt modelId="{45C443E1-163F-4B10-A448-C05FBCF4412D}" type="pres">
      <dgm:prSet presAssocID="{6B198310-F820-4921-932A-9541B549DA2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5DE520-5EBA-4805-AC23-A6F332A2F52F}" type="pres">
      <dgm:prSet presAssocID="{B60178AC-B1D7-4F22-881F-F70E0734B81F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E2816478-9229-4DE8-ABFB-8974E217CEF0}" type="pres">
      <dgm:prSet presAssocID="{B60178AC-B1D7-4F22-881F-F70E0734B81F}" presName="connectorText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4A351A4A-A555-46E2-9D61-6DAA018347A0}" type="pres">
      <dgm:prSet presAssocID="{DF3B7DBF-57EE-424F-9CC4-311AB2D8ACC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3C73DAE-DAF4-446D-907A-3855D9899ED7}" type="pres">
      <dgm:prSet presAssocID="{9F19C93F-CAE1-45FD-8081-E1AFCDE1A462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8D58D0C8-C9D2-424A-B241-F9F1F0D58928}" type="pres">
      <dgm:prSet presAssocID="{9F19C93F-CAE1-45FD-8081-E1AFCDE1A462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5C0D7A14-C9BE-4D55-B764-412BABCE4644}" type="pres">
      <dgm:prSet presAssocID="{6D8C7907-19F6-48F8-BA4A-A244896F873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4BFA31D-7DB6-478C-B3F3-EBC75B194F66}" type="presOf" srcId="{9F19C93F-CAE1-45FD-8081-E1AFCDE1A462}" destId="{8D58D0C8-C9D2-424A-B241-F9F1F0D58928}" srcOrd="1" destOrd="0" presId="urn:microsoft.com/office/officeart/2005/8/layout/process1"/>
    <dgm:cxn modelId="{74B61B4E-D048-4DD2-B351-9B0C161B61E9}" type="presOf" srcId="{9F19C93F-CAE1-45FD-8081-E1AFCDE1A462}" destId="{13C73DAE-DAF4-446D-907A-3855D9899ED7}" srcOrd="0" destOrd="0" presId="urn:microsoft.com/office/officeart/2005/8/layout/process1"/>
    <dgm:cxn modelId="{63D76E3D-BBD2-4820-AEE5-484BB5A70FD4}" srcId="{4716EE08-5F43-46E0-BA36-4D2D139782EB}" destId="{DF3B7DBF-57EE-424F-9CC4-311AB2D8ACC1}" srcOrd="1" destOrd="0" parTransId="{17D6F792-D528-4376-AAD9-19F7CC1503D8}" sibTransId="{9F19C93F-CAE1-45FD-8081-E1AFCDE1A462}"/>
    <dgm:cxn modelId="{FA7CB821-5DEF-47C6-91B8-097CF2ABF1F9}" srcId="{4716EE08-5F43-46E0-BA36-4D2D139782EB}" destId="{6B198310-F820-4921-932A-9541B549DA27}" srcOrd="0" destOrd="0" parTransId="{E5E5B044-4FF9-4E20-B262-E5045DE5B8A9}" sibTransId="{B60178AC-B1D7-4F22-881F-F70E0734B81F}"/>
    <dgm:cxn modelId="{394F94D9-CD57-4E52-9607-C806E030F1FF}" type="presOf" srcId="{B60178AC-B1D7-4F22-881F-F70E0734B81F}" destId="{E2816478-9229-4DE8-ABFB-8974E217CEF0}" srcOrd="1" destOrd="0" presId="urn:microsoft.com/office/officeart/2005/8/layout/process1"/>
    <dgm:cxn modelId="{253013CF-5FCC-49C5-BD31-D1F580D8990C}" srcId="{4716EE08-5F43-46E0-BA36-4D2D139782EB}" destId="{6D8C7907-19F6-48F8-BA4A-A244896F8734}" srcOrd="2" destOrd="0" parTransId="{905C529C-9E0D-49E6-A51D-83E1AF22A8F6}" sibTransId="{83B1D8AA-D3EB-4568-8EAD-DD7E0EE45E55}"/>
    <dgm:cxn modelId="{EC496362-EAD5-4AD7-8A55-1F12F859A67A}" type="presOf" srcId="{6B198310-F820-4921-932A-9541B549DA27}" destId="{45C443E1-163F-4B10-A448-C05FBCF4412D}" srcOrd="0" destOrd="0" presId="urn:microsoft.com/office/officeart/2005/8/layout/process1"/>
    <dgm:cxn modelId="{624B1FAA-485A-4FF6-BE76-C7C21C225237}" type="presOf" srcId="{B60178AC-B1D7-4F22-881F-F70E0734B81F}" destId="{B15DE520-5EBA-4805-AC23-A6F332A2F52F}" srcOrd="0" destOrd="0" presId="urn:microsoft.com/office/officeart/2005/8/layout/process1"/>
    <dgm:cxn modelId="{6951B6E9-B22D-43F5-8036-CF7136E250E6}" type="presOf" srcId="{6D8C7907-19F6-48F8-BA4A-A244896F8734}" destId="{5C0D7A14-C9BE-4D55-B764-412BABCE4644}" srcOrd="0" destOrd="0" presId="urn:microsoft.com/office/officeart/2005/8/layout/process1"/>
    <dgm:cxn modelId="{4BF17352-BD4D-47DC-ADD9-AD9C59F125AE}" type="presOf" srcId="{DF3B7DBF-57EE-424F-9CC4-311AB2D8ACC1}" destId="{4A351A4A-A555-46E2-9D61-6DAA018347A0}" srcOrd="0" destOrd="0" presId="urn:microsoft.com/office/officeart/2005/8/layout/process1"/>
    <dgm:cxn modelId="{7E073958-D002-4585-83BA-EFB47E676BDC}" type="presOf" srcId="{4716EE08-5F43-46E0-BA36-4D2D139782EB}" destId="{2B810E40-2E0A-4C12-AA17-21B274B15CD6}" srcOrd="0" destOrd="0" presId="urn:microsoft.com/office/officeart/2005/8/layout/process1"/>
    <dgm:cxn modelId="{0EF6E0FF-D683-49E3-8879-6B4F22364D58}" type="presParOf" srcId="{2B810E40-2E0A-4C12-AA17-21B274B15CD6}" destId="{45C443E1-163F-4B10-A448-C05FBCF4412D}" srcOrd="0" destOrd="0" presId="urn:microsoft.com/office/officeart/2005/8/layout/process1"/>
    <dgm:cxn modelId="{25C942A3-D3EA-4B26-85DC-378712BF2B5D}" type="presParOf" srcId="{2B810E40-2E0A-4C12-AA17-21B274B15CD6}" destId="{B15DE520-5EBA-4805-AC23-A6F332A2F52F}" srcOrd="1" destOrd="0" presId="urn:microsoft.com/office/officeart/2005/8/layout/process1"/>
    <dgm:cxn modelId="{FBB5CE7D-8FFC-4858-90C1-5B795DE25BCC}" type="presParOf" srcId="{B15DE520-5EBA-4805-AC23-A6F332A2F52F}" destId="{E2816478-9229-4DE8-ABFB-8974E217CEF0}" srcOrd="0" destOrd="0" presId="urn:microsoft.com/office/officeart/2005/8/layout/process1"/>
    <dgm:cxn modelId="{EA491113-AECD-4031-B81C-37B506306850}" type="presParOf" srcId="{2B810E40-2E0A-4C12-AA17-21B274B15CD6}" destId="{4A351A4A-A555-46E2-9D61-6DAA018347A0}" srcOrd="2" destOrd="0" presId="urn:microsoft.com/office/officeart/2005/8/layout/process1"/>
    <dgm:cxn modelId="{6876824D-C787-4332-9686-A0A9D9F8ECE8}" type="presParOf" srcId="{2B810E40-2E0A-4C12-AA17-21B274B15CD6}" destId="{13C73DAE-DAF4-446D-907A-3855D9899ED7}" srcOrd="3" destOrd="0" presId="urn:microsoft.com/office/officeart/2005/8/layout/process1"/>
    <dgm:cxn modelId="{DCCEF287-309C-4932-A889-B222120E818B}" type="presParOf" srcId="{13C73DAE-DAF4-446D-907A-3855D9899ED7}" destId="{8D58D0C8-C9D2-424A-B241-F9F1F0D58928}" srcOrd="0" destOrd="0" presId="urn:microsoft.com/office/officeart/2005/8/layout/process1"/>
    <dgm:cxn modelId="{4C37BF0D-B250-4E3C-8F09-A2644865C7AA}" type="presParOf" srcId="{2B810E40-2E0A-4C12-AA17-21B274B15CD6}" destId="{5C0D7A14-C9BE-4D55-B764-412BABCE464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F66735-4991-40BB-B295-FE6797B544A4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98BA3D0-55B1-4F05-9173-64472DBD99F6}">
      <dgm:prSet phldrT="[텍스트]"/>
      <dgm:spPr/>
      <dgm:t>
        <a:bodyPr/>
        <a:lstStyle/>
        <a:p>
          <a:pPr latinLnBrk="1"/>
          <a:r>
            <a:rPr lang="ko-KR" altLang="en-US" dirty="0" smtClean="0"/>
            <a:t>준비</a:t>
          </a:r>
          <a:endParaRPr lang="ko-KR" altLang="en-US" dirty="0"/>
        </a:p>
      </dgm:t>
    </dgm:pt>
    <dgm:pt modelId="{B8CCFD30-8748-4EAF-A24F-59790D0253C9}" type="par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4954A19A-0065-428A-A66D-C649ADB50247}" type="sib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CCB373BB-1D2F-4DFC-A4D8-C78BC180AD14}">
      <dgm:prSet phldrT="[텍스트]"/>
      <dgm:spPr/>
      <dgm:t>
        <a:bodyPr/>
        <a:lstStyle/>
        <a:p>
          <a:pPr latinLnBrk="1"/>
          <a:r>
            <a:rPr lang="ko-KR" altLang="en-US" dirty="0" smtClean="0"/>
            <a:t>자조 모임의 필요성과 문제점에 대하여 논의</a:t>
          </a:r>
          <a:endParaRPr lang="ko-KR" altLang="en-US" dirty="0"/>
        </a:p>
      </dgm:t>
    </dgm:pt>
    <dgm:pt modelId="{BF5AC17B-F134-4B96-96E9-5116C4E174BA}" type="par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3068371B-F097-4188-9272-C4578BC94A3B}" type="sib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4840CB9A-45BA-4936-91F7-5E336F815E97}">
      <dgm:prSet phldrT="[텍스트]"/>
      <dgm:spPr/>
      <dgm:t>
        <a:bodyPr/>
        <a:lstStyle/>
        <a:p>
          <a:pPr latinLnBrk="1"/>
          <a:r>
            <a:rPr lang="ko-KR" altLang="en-US" dirty="0" smtClean="0"/>
            <a:t>자조 모임을 이끌어 갈 </a:t>
          </a:r>
          <a:r>
            <a:rPr lang="en-US" altLang="ko-KR" dirty="0" smtClean="0"/>
            <a:t>Modulator </a:t>
          </a:r>
          <a:r>
            <a:rPr lang="ko-KR" altLang="en-US" smtClean="0"/>
            <a:t>인력을 양성</a:t>
          </a:r>
          <a:endParaRPr lang="ko-KR" altLang="en-US" dirty="0"/>
        </a:p>
      </dgm:t>
    </dgm:pt>
    <dgm:pt modelId="{86552D9A-B244-4425-AA79-0F0D111A31E1}" type="parTrans" cxnId="{4FA95333-6156-4210-960D-566F3A425FC5}">
      <dgm:prSet/>
      <dgm:spPr/>
      <dgm:t>
        <a:bodyPr/>
        <a:lstStyle/>
        <a:p>
          <a:pPr latinLnBrk="1"/>
          <a:endParaRPr lang="ko-KR" altLang="en-US"/>
        </a:p>
      </dgm:t>
    </dgm:pt>
    <dgm:pt modelId="{59272532-5F7C-4CEC-B16C-19984A68A505}" type="sibTrans" cxnId="{4FA95333-6156-4210-960D-566F3A425FC5}">
      <dgm:prSet/>
      <dgm:spPr/>
      <dgm:t>
        <a:bodyPr/>
        <a:lstStyle/>
        <a:p>
          <a:pPr latinLnBrk="1"/>
          <a:endParaRPr lang="ko-KR" altLang="en-US"/>
        </a:p>
      </dgm:t>
    </dgm:pt>
    <dgm:pt modelId="{FB4F8499-A825-4AE3-99FD-3C54C32DD11F}">
      <dgm:prSet phldrT="[텍스트]"/>
      <dgm:spPr/>
      <dgm:t>
        <a:bodyPr/>
        <a:lstStyle/>
        <a:p>
          <a:pPr latinLnBrk="1"/>
          <a:r>
            <a:rPr lang="ko-KR" altLang="en-US" dirty="0" smtClean="0"/>
            <a:t>실행</a:t>
          </a:r>
          <a:endParaRPr lang="ko-KR" altLang="en-US" dirty="0"/>
        </a:p>
      </dgm:t>
    </dgm:pt>
    <dgm:pt modelId="{109488C3-459C-4BE2-BD3E-EA4BF2111D79}" type="par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FF5FFD08-2DFB-4C6E-9D47-11ED477396D5}" type="sib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9CDF2F6D-7C7C-44DA-BE42-1B70FF3B2311}">
      <dgm:prSet phldrT="[텍스트]"/>
      <dgm:spPr/>
      <dgm:t>
        <a:bodyPr/>
        <a:lstStyle/>
        <a:p>
          <a:pPr latinLnBrk="1"/>
          <a:r>
            <a:rPr lang="ko-KR" altLang="en-US" dirty="0" smtClean="0"/>
            <a:t>질환 군을 선정하여서 씨앗 모임을 결성</a:t>
          </a:r>
          <a:endParaRPr lang="ko-KR" altLang="en-US" dirty="0"/>
        </a:p>
      </dgm:t>
    </dgm:pt>
    <dgm:pt modelId="{C5B7D1BF-774C-4A0F-AA9D-7913F03B0018}" type="par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20D94C5B-EC4E-4EE5-B0F0-879A4A950D37}" type="sib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45579C0C-3660-449A-9640-92EB1B7D0C1F}">
      <dgm:prSet phldrT="[텍스트]"/>
      <dgm:spPr/>
      <dgm:t>
        <a:bodyPr/>
        <a:lstStyle/>
        <a:p>
          <a:pPr latinLnBrk="1"/>
          <a:r>
            <a:rPr lang="ko-KR" altLang="en-US" dirty="0" smtClean="0"/>
            <a:t>자조 모임을 </a:t>
          </a:r>
          <a:r>
            <a:rPr lang="ko-KR" altLang="en-US" dirty="0" err="1" smtClean="0"/>
            <a:t>암센터에서</a:t>
          </a:r>
          <a:r>
            <a:rPr lang="ko-KR" altLang="en-US" dirty="0" smtClean="0"/>
            <a:t> 주도</a:t>
          </a:r>
          <a:r>
            <a:rPr lang="en-US" altLang="ko-KR" dirty="0" smtClean="0"/>
            <a:t>-</a:t>
          </a:r>
          <a:r>
            <a:rPr lang="ko-KR" altLang="en-US" smtClean="0"/>
            <a:t>행정적 지원</a:t>
          </a:r>
          <a:r>
            <a:rPr lang="en-US" altLang="ko-KR" dirty="0" smtClean="0"/>
            <a:t>, </a:t>
          </a:r>
          <a:r>
            <a:rPr lang="ko-KR" altLang="en-US" smtClean="0"/>
            <a:t>모임 관리</a:t>
          </a:r>
          <a:endParaRPr lang="ko-KR" altLang="en-US" dirty="0"/>
        </a:p>
      </dgm:t>
    </dgm:pt>
    <dgm:pt modelId="{EE8A3A45-4B25-41FC-A5F2-8C57FD7F22FD}" type="parTrans" cxnId="{C5414DC5-F3FD-4F59-BD3C-D5E71A574A56}">
      <dgm:prSet/>
      <dgm:spPr/>
      <dgm:t>
        <a:bodyPr/>
        <a:lstStyle/>
        <a:p>
          <a:pPr latinLnBrk="1"/>
          <a:endParaRPr lang="ko-KR" altLang="en-US"/>
        </a:p>
      </dgm:t>
    </dgm:pt>
    <dgm:pt modelId="{191E0FC5-EE14-42D0-8FA5-D91652AA37F4}" type="sibTrans" cxnId="{C5414DC5-F3FD-4F59-BD3C-D5E71A574A56}">
      <dgm:prSet/>
      <dgm:spPr/>
      <dgm:t>
        <a:bodyPr/>
        <a:lstStyle/>
        <a:p>
          <a:pPr latinLnBrk="1"/>
          <a:endParaRPr lang="ko-KR" altLang="en-US"/>
        </a:p>
      </dgm:t>
    </dgm:pt>
    <dgm:pt modelId="{C560386C-16B0-43CB-8646-6288C43CE773}">
      <dgm:prSet phldrT="[텍스트]"/>
      <dgm:spPr/>
      <dgm:t>
        <a:bodyPr/>
        <a:lstStyle/>
        <a:p>
          <a:pPr latinLnBrk="1"/>
          <a:r>
            <a:rPr lang="ko-KR" altLang="en-US" dirty="0" smtClean="0"/>
            <a:t>평가</a:t>
          </a:r>
          <a:endParaRPr lang="ko-KR" altLang="en-US" dirty="0"/>
        </a:p>
      </dgm:t>
    </dgm:pt>
    <dgm:pt modelId="{B79D6A98-08B2-4014-8FB0-9AA00CAB914F}" type="parTrans" cxnId="{96EE1FCA-B586-4CA2-8A77-DEC3C40C348C}">
      <dgm:prSet/>
      <dgm:spPr/>
      <dgm:t>
        <a:bodyPr/>
        <a:lstStyle/>
        <a:p>
          <a:pPr latinLnBrk="1"/>
          <a:endParaRPr lang="ko-KR" altLang="en-US"/>
        </a:p>
      </dgm:t>
    </dgm:pt>
    <dgm:pt modelId="{14E741D5-9EDE-4ED5-BD04-73125492D684}" type="sibTrans" cxnId="{96EE1FCA-B586-4CA2-8A77-DEC3C40C348C}">
      <dgm:prSet/>
      <dgm:spPr/>
      <dgm:t>
        <a:bodyPr/>
        <a:lstStyle/>
        <a:p>
          <a:pPr latinLnBrk="1"/>
          <a:endParaRPr lang="ko-KR" altLang="en-US"/>
        </a:p>
      </dgm:t>
    </dgm:pt>
    <dgm:pt modelId="{BE047DB0-7089-4D35-B50F-BD31BABCB973}">
      <dgm:prSet phldrT="[텍스트]"/>
      <dgm:spPr/>
      <dgm:t>
        <a:bodyPr/>
        <a:lstStyle/>
        <a:p>
          <a:pPr latinLnBrk="1"/>
          <a:r>
            <a:rPr lang="ko-KR" altLang="en-US" dirty="0" smtClean="0"/>
            <a:t>주기적인 내</a:t>
          </a:r>
          <a:r>
            <a:rPr lang="en-US" altLang="ko-KR" dirty="0" smtClean="0"/>
            <a:t>, </a:t>
          </a:r>
          <a:r>
            <a:rPr lang="ko-KR" altLang="en-US" smtClean="0"/>
            <a:t>외부 평가</a:t>
          </a:r>
          <a:r>
            <a:rPr lang="en-US" altLang="ko-KR" dirty="0" smtClean="0"/>
            <a:t>- </a:t>
          </a:r>
          <a:r>
            <a:rPr lang="ko-KR" altLang="en-US" smtClean="0"/>
            <a:t>모임의 방향</a:t>
          </a:r>
          <a:r>
            <a:rPr lang="en-US" altLang="ko-KR" dirty="0" smtClean="0"/>
            <a:t>, </a:t>
          </a:r>
          <a:r>
            <a:rPr lang="ko-KR" altLang="en-US" smtClean="0"/>
            <a:t>주기</a:t>
          </a:r>
          <a:r>
            <a:rPr lang="en-US" altLang="ko-KR" dirty="0" smtClean="0"/>
            <a:t>, </a:t>
          </a:r>
          <a:r>
            <a:rPr lang="ko-KR" altLang="en-US" smtClean="0"/>
            <a:t>내용을 조정 </a:t>
          </a:r>
          <a:endParaRPr lang="ko-KR" altLang="en-US"/>
        </a:p>
      </dgm:t>
    </dgm:pt>
    <dgm:pt modelId="{A77F8C0E-ABE7-415E-A408-297512614E96}" type="parTrans" cxnId="{288ABD0F-AE00-4BAC-831E-5D4D2F3C81B0}">
      <dgm:prSet/>
      <dgm:spPr/>
      <dgm:t>
        <a:bodyPr/>
        <a:lstStyle/>
        <a:p>
          <a:pPr latinLnBrk="1"/>
          <a:endParaRPr lang="ko-KR" altLang="en-US"/>
        </a:p>
      </dgm:t>
    </dgm:pt>
    <dgm:pt modelId="{2179A7AA-8129-4B6B-9B34-E9C4F730B59B}" type="sibTrans" cxnId="{288ABD0F-AE00-4BAC-831E-5D4D2F3C81B0}">
      <dgm:prSet/>
      <dgm:spPr/>
      <dgm:t>
        <a:bodyPr/>
        <a:lstStyle/>
        <a:p>
          <a:pPr latinLnBrk="1"/>
          <a:endParaRPr lang="ko-KR" altLang="en-US"/>
        </a:p>
      </dgm:t>
    </dgm:pt>
    <dgm:pt modelId="{C935B1F9-B09E-4C35-A9FD-CEB701948C00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워크샵</a:t>
          </a:r>
          <a:r>
            <a:rPr lang="ko-KR" altLang="en-US" dirty="0" smtClean="0"/>
            <a:t> 등을 통해서 타 기관의 자조 모임과 장 단점 비교</a:t>
          </a:r>
          <a:endParaRPr lang="ko-KR" altLang="en-US" dirty="0"/>
        </a:p>
      </dgm:t>
    </dgm:pt>
    <dgm:pt modelId="{422F6CF9-9AC7-4EB3-BA4B-A7D794D2979A}" type="parTrans" cxnId="{810E0598-F5BF-487C-B455-CB3105F52371}">
      <dgm:prSet/>
      <dgm:spPr/>
      <dgm:t>
        <a:bodyPr/>
        <a:lstStyle/>
        <a:p>
          <a:pPr latinLnBrk="1"/>
          <a:endParaRPr lang="ko-KR" altLang="en-US"/>
        </a:p>
      </dgm:t>
    </dgm:pt>
    <dgm:pt modelId="{75610215-F253-4620-8F0E-BF8DD05B8B30}" type="sibTrans" cxnId="{810E0598-F5BF-487C-B455-CB3105F52371}">
      <dgm:prSet/>
      <dgm:spPr/>
      <dgm:t>
        <a:bodyPr/>
        <a:lstStyle/>
        <a:p>
          <a:pPr latinLnBrk="1"/>
          <a:endParaRPr lang="ko-KR" altLang="en-US"/>
        </a:p>
      </dgm:t>
    </dgm:pt>
    <dgm:pt modelId="{5813011F-FCAD-4A1B-854F-7A70713FCA8A}" type="pres">
      <dgm:prSet presAssocID="{61F66735-4991-40BB-B295-FE6797B544A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61A7A3-03C2-452F-894F-ECE8BDA465CB}" type="pres">
      <dgm:prSet presAssocID="{798BA3D0-55B1-4F05-9173-64472DBD99F6}" presName="composite" presStyleCnt="0"/>
      <dgm:spPr/>
    </dgm:pt>
    <dgm:pt modelId="{F430C931-F08F-4E19-A7AF-444C801A916C}" type="pres">
      <dgm:prSet presAssocID="{798BA3D0-55B1-4F05-9173-64472DBD9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6636AF-B42B-4337-A357-DE4B5FE6E753}" type="pres">
      <dgm:prSet presAssocID="{798BA3D0-55B1-4F05-9173-64472DBD9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B453B8-9431-4DF6-8C20-AFA2380410DA}" type="pres">
      <dgm:prSet presAssocID="{4954A19A-0065-428A-A66D-C649ADB50247}" presName="sp" presStyleCnt="0"/>
      <dgm:spPr/>
    </dgm:pt>
    <dgm:pt modelId="{B075D3F1-F42A-4DC4-A395-13527F519C41}" type="pres">
      <dgm:prSet presAssocID="{FB4F8499-A825-4AE3-99FD-3C54C32DD11F}" presName="composite" presStyleCnt="0"/>
      <dgm:spPr/>
    </dgm:pt>
    <dgm:pt modelId="{D9E085AA-A13B-4D15-984D-90E91D2155DD}" type="pres">
      <dgm:prSet presAssocID="{FB4F8499-A825-4AE3-99FD-3C54C32DD11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009D3B-7D80-4860-8851-7C561EA6285A}" type="pres">
      <dgm:prSet presAssocID="{FB4F8499-A825-4AE3-99FD-3C54C32DD11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F1790F-E079-40A7-A72A-2181E414D332}" type="pres">
      <dgm:prSet presAssocID="{FF5FFD08-2DFB-4C6E-9D47-11ED477396D5}" presName="sp" presStyleCnt="0"/>
      <dgm:spPr/>
    </dgm:pt>
    <dgm:pt modelId="{217F0CC6-572A-41C6-96CB-120FA7C87E7B}" type="pres">
      <dgm:prSet presAssocID="{C560386C-16B0-43CB-8646-6288C43CE773}" presName="composite" presStyleCnt="0"/>
      <dgm:spPr/>
    </dgm:pt>
    <dgm:pt modelId="{D0C45884-EDAA-4ADF-A382-52FD831F46AE}" type="pres">
      <dgm:prSet presAssocID="{C560386C-16B0-43CB-8646-6288C43CE77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E9ACA5F-0AD2-4109-A798-D188352BE0CB}" type="pres">
      <dgm:prSet presAssocID="{C560386C-16B0-43CB-8646-6288C43CE77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5414DC5-F3FD-4F59-BD3C-D5E71A574A56}" srcId="{FB4F8499-A825-4AE3-99FD-3C54C32DD11F}" destId="{45579C0C-3660-449A-9640-92EB1B7D0C1F}" srcOrd="1" destOrd="0" parTransId="{EE8A3A45-4B25-41FC-A5F2-8C57FD7F22FD}" sibTransId="{191E0FC5-EE14-42D0-8FA5-D91652AA37F4}"/>
    <dgm:cxn modelId="{D92FA25B-3CA9-45F2-AFC6-F7309EA7E0F6}" srcId="{61F66735-4991-40BB-B295-FE6797B544A4}" destId="{798BA3D0-55B1-4F05-9173-64472DBD99F6}" srcOrd="0" destOrd="0" parTransId="{B8CCFD30-8748-4EAF-A24F-59790D0253C9}" sibTransId="{4954A19A-0065-428A-A66D-C649ADB50247}"/>
    <dgm:cxn modelId="{E97ACE61-87FA-4E61-9E17-DC422D0FCAED}" srcId="{798BA3D0-55B1-4F05-9173-64472DBD99F6}" destId="{CCB373BB-1D2F-4DFC-A4D8-C78BC180AD14}" srcOrd="0" destOrd="0" parTransId="{BF5AC17B-F134-4B96-96E9-5116C4E174BA}" sibTransId="{3068371B-F097-4188-9272-C4578BC94A3B}"/>
    <dgm:cxn modelId="{0F44444C-8748-420E-9D23-58F5F84022C3}" type="presOf" srcId="{45579C0C-3660-449A-9640-92EB1B7D0C1F}" destId="{31009D3B-7D80-4860-8851-7C561EA6285A}" srcOrd="0" destOrd="1" presId="urn:microsoft.com/office/officeart/2005/8/layout/chevron2"/>
    <dgm:cxn modelId="{C0F735A2-F35F-49C8-94DA-78CA1629F643}" type="presOf" srcId="{BE047DB0-7089-4D35-B50F-BD31BABCB973}" destId="{AE9ACA5F-0AD2-4109-A798-D188352BE0CB}" srcOrd="0" destOrd="0" presId="urn:microsoft.com/office/officeart/2005/8/layout/chevron2"/>
    <dgm:cxn modelId="{63AD91D9-D7A6-4384-A2FD-822AB9B75E33}" type="presOf" srcId="{FB4F8499-A825-4AE3-99FD-3C54C32DD11F}" destId="{D9E085AA-A13B-4D15-984D-90E91D2155DD}" srcOrd="0" destOrd="0" presId="urn:microsoft.com/office/officeart/2005/8/layout/chevron2"/>
    <dgm:cxn modelId="{03CABD0E-224C-4150-8929-D89016408400}" type="presOf" srcId="{798BA3D0-55B1-4F05-9173-64472DBD99F6}" destId="{F430C931-F08F-4E19-A7AF-444C801A916C}" srcOrd="0" destOrd="0" presId="urn:microsoft.com/office/officeart/2005/8/layout/chevron2"/>
    <dgm:cxn modelId="{AB16C07E-4FD1-4FED-9D17-48CE3EEC5EF2}" type="presOf" srcId="{61F66735-4991-40BB-B295-FE6797B544A4}" destId="{5813011F-FCAD-4A1B-854F-7A70713FCA8A}" srcOrd="0" destOrd="0" presId="urn:microsoft.com/office/officeart/2005/8/layout/chevron2"/>
    <dgm:cxn modelId="{810E0598-F5BF-487C-B455-CB3105F52371}" srcId="{C560386C-16B0-43CB-8646-6288C43CE773}" destId="{C935B1F9-B09E-4C35-A9FD-CEB701948C00}" srcOrd="1" destOrd="0" parTransId="{422F6CF9-9AC7-4EB3-BA4B-A7D794D2979A}" sibTransId="{75610215-F253-4620-8F0E-BF8DD05B8B30}"/>
    <dgm:cxn modelId="{96EE1FCA-B586-4CA2-8A77-DEC3C40C348C}" srcId="{61F66735-4991-40BB-B295-FE6797B544A4}" destId="{C560386C-16B0-43CB-8646-6288C43CE773}" srcOrd="2" destOrd="0" parTransId="{B79D6A98-08B2-4014-8FB0-9AA00CAB914F}" sibTransId="{14E741D5-9EDE-4ED5-BD04-73125492D684}"/>
    <dgm:cxn modelId="{4FA95333-6156-4210-960D-566F3A425FC5}" srcId="{798BA3D0-55B1-4F05-9173-64472DBD99F6}" destId="{4840CB9A-45BA-4936-91F7-5E336F815E97}" srcOrd="1" destOrd="0" parTransId="{86552D9A-B244-4425-AA79-0F0D111A31E1}" sibTransId="{59272532-5F7C-4CEC-B16C-19984A68A505}"/>
    <dgm:cxn modelId="{7582B7FD-A017-4965-AD4C-244BFF31021F}" type="presOf" srcId="{C935B1F9-B09E-4C35-A9FD-CEB701948C00}" destId="{AE9ACA5F-0AD2-4109-A798-D188352BE0CB}" srcOrd="0" destOrd="1" presId="urn:microsoft.com/office/officeart/2005/8/layout/chevron2"/>
    <dgm:cxn modelId="{FAD39955-5307-4C45-846C-3524B4906FB4}" srcId="{FB4F8499-A825-4AE3-99FD-3C54C32DD11F}" destId="{9CDF2F6D-7C7C-44DA-BE42-1B70FF3B2311}" srcOrd="0" destOrd="0" parTransId="{C5B7D1BF-774C-4A0F-AA9D-7913F03B0018}" sibTransId="{20D94C5B-EC4E-4EE5-B0F0-879A4A950D37}"/>
    <dgm:cxn modelId="{9D4D1A09-B484-4E7B-9F83-70A8FDB8F32A}" type="presOf" srcId="{9CDF2F6D-7C7C-44DA-BE42-1B70FF3B2311}" destId="{31009D3B-7D80-4860-8851-7C561EA6285A}" srcOrd="0" destOrd="0" presId="urn:microsoft.com/office/officeart/2005/8/layout/chevron2"/>
    <dgm:cxn modelId="{EBCAEBA1-F32B-4A5F-909F-403FD0D9E0A1}" type="presOf" srcId="{C560386C-16B0-43CB-8646-6288C43CE773}" destId="{D0C45884-EDAA-4ADF-A382-52FD831F46AE}" srcOrd="0" destOrd="0" presId="urn:microsoft.com/office/officeart/2005/8/layout/chevron2"/>
    <dgm:cxn modelId="{288ABD0F-AE00-4BAC-831E-5D4D2F3C81B0}" srcId="{C560386C-16B0-43CB-8646-6288C43CE773}" destId="{BE047DB0-7089-4D35-B50F-BD31BABCB973}" srcOrd="0" destOrd="0" parTransId="{A77F8C0E-ABE7-415E-A408-297512614E96}" sibTransId="{2179A7AA-8129-4B6B-9B34-E9C4F730B59B}"/>
    <dgm:cxn modelId="{B0B50C1D-3D0B-451A-ABE8-B9448AFC5551}" type="presOf" srcId="{4840CB9A-45BA-4936-91F7-5E336F815E97}" destId="{B16636AF-B42B-4337-A357-DE4B5FE6E753}" srcOrd="0" destOrd="1" presId="urn:microsoft.com/office/officeart/2005/8/layout/chevron2"/>
    <dgm:cxn modelId="{BDF0D290-2427-42CD-AF18-1D8A73B727BC}" type="presOf" srcId="{CCB373BB-1D2F-4DFC-A4D8-C78BC180AD14}" destId="{B16636AF-B42B-4337-A357-DE4B5FE6E753}" srcOrd="0" destOrd="0" presId="urn:microsoft.com/office/officeart/2005/8/layout/chevron2"/>
    <dgm:cxn modelId="{3E9AEF49-5C2E-48D4-A1DB-70B3C222FB76}" srcId="{61F66735-4991-40BB-B295-FE6797B544A4}" destId="{FB4F8499-A825-4AE3-99FD-3C54C32DD11F}" srcOrd="1" destOrd="0" parTransId="{109488C3-459C-4BE2-BD3E-EA4BF2111D79}" sibTransId="{FF5FFD08-2DFB-4C6E-9D47-11ED477396D5}"/>
    <dgm:cxn modelId="{5CF6A16F-6A05-4F1B-A092-BA312CFC2E73}" type="presParOf" srcId="{5813011F-FCAD-4A1B-854F-7A70713FCA8A}" destId="{C861A7A3-03C2-452F-894F-ECE8BDA465CB}" srcOrd="0" destOrd="0" presId="urn:microsoft.com/office/officeart/2005/8/layout/chevron2"/>
    <dgm:cxn modelId="{2ACDB001-9DFF-4436-811D-1E94FDF0CF4C}" type="presParOf" srcId="{C861A7A3-03C2-452F-894F-ECE8BDA465CB}" destId="{F430C931-F08F-4E19-A7AF-444C801A916C}" srcOrd="0" destOrd="0" presId="urn:microsoft.com/office/officeart/2005/8/layout/chevron2"/>
    <dgm:cxn modelId="{20910985-F080-453E-8863-9E54EB591CB1}" type="presParOf" srcId="{C861A7A3-03C2-452F-894F-ECE8BDA465CB}" destId="{B16636AF-B42B-4337-A357-DE4B5FE6E753}" srcOrd="1" destOrd="0" presId="urn:microsoft.com/office/officeart/2005/8/layout/chevron2"/>
    <dgm:cxn modelId="{A0C0A573-F0D6-4E7B-A120-C94242E0BEAB}" type="presParOf" srcId="{5813011F-FCAD-4A1B-854F-7A70713FCA8A}" destId="{F8B453B8-9431-4DF6-8C20-AFA2380410DA}" srcOrd="1" destOrd="0" presId="urn:microsoft.com/office/officeart/2005/8/layout/chevron2"/>
    <dgm:cxn modelId="{C0DFA635-63AE-4C48-93E9-1874FC9323ED}" type="presParOf" srcId="{5813011F-FCAD-4A1B-854F-7A70713FCA8A}" destId="{B075D3F1-F42A-4DC4-A395-13527F519C41}" srcOrd="2" destOrd="0" presId="urn:microsoft.com/office/officeart/2005/8/layout/chevron2"/>
    <dgm:cxn modelId="{C0586487-A5C8-4CE2-A37A-7D57DA0D7D0F}" type="presParOf" srcId="{B075D3F1-F42A-4DC4-A395-13527F519C41}" destId="{D9E085AA-A13B-4D15-984D-90E91D2155DD}" srcOrd="0" destOrd="0" presId="urn:microsoft.com/office/officeart/2005/8/layout/chevron2"/>
    <dgm:cxn modelId="{2EF72950-5FE5-481D-AE55-F5026FEE345E}" type="presParOf" srcId="{B075D3F1-F42A-4DC4-A395-13527F519C41}" destId="{31009D3B-7D80-4860-8851-7C561EA6285A}" srcOrd="1" destOrd="0" presId="urn:microsoft.com/office/officeart/2005/8/layout/chevron2"/>
    <dgm:cxn modelId="{E687DE8F-53AE-4955-BD5F-1B0558CCBA91}" type="presParOf" srcId="{5813011F-FCAD-4A1B-854F-7A70713FCA8A}" destId="{89F1790F-E079-40A7-A72A-2181E414D332}" srcOrd="3" destOrd="0" presId="urn:microsoft.com/office/officeart/2005/8/layout/chevron2"/>
    <dgm:cxn modelId="{90AC345D-2296-44C5-8A6F-D5ABBBC15FEE}" type="presParOf" srcId="{5813011F-FCAD-4A1B-854F-7A70713FCA8A}" destId="{217F0CC6-572A-41C6-96CB-120FA7C87E7B}" srcOrd="4" destOrd="0" presId="urn:microsoft.com/office/officeart/2005/8/layout/chevron2"/>
    <dgm:cxn modelId="{7483CE1C-526F-47E6-B22A-B59F71DC948C}" type="presParOf" srcId="{217F0CC6-572A-41C6-96CB-120FA7C87E7B}" destId="{D0C45884-EDAA-4ADF-A382-52FD831F46AE}" srcOrd="0" destOrd="0" presId="urn:microsoft.com/office/officeart/2005/8/layout/chevron2"/>
    <dgm:cxn modelId="{43ED6EF7-B26E-412A-9F55-55010EEE2166}" type="presParOf" srcId="{217F0CC6-572A-41C6-96CB-120FA7C87E7B}" destId="{AE9ACA5F-0AD2-4109-A798-D188352BE0C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1F66735-4991-40BB-B295-FE6797B544A4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98BA3D0-55B1-4F05-9173-64472DBD99F6}">
      <dgm:prSet phldrT="[텍스트]"/>
      <dgm:spPr/>
      <dgm:t>
        <a:bodyPr/>
        <a:lstStyle/>
        <a:p>
          <a:pPr latinLnBrk="1"/>
          <a:r>
            <a:rPr lang="ko-KR" altLang="en-US" dirty="0" smtClean="0"/>
            <a:t>준비</a:t>
          </a:r>
          <a:endParaRPr lang="ko-KR" altLang="en-US" dirty="0"/>
        </a:p>
      </dgm:t>
    </dgm:pt>
    <dgm:pt modelId="{B8CCFD30-8748-4EAF-A24F-59790D0253C9}" type="par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4954A19A-0065-428A-A66D-C649ADB50247}" type="sib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9CDF2F6D-7C7C-44DA-BE42-1B70FF3B2311}">
      <dgm:prSet phldrT="[텍스트]"/>
      <dgm:spPr/>
      <dgm:t>
        <a:bodyPr/>
        <a:lstStyle/>
        <a:p>
          <a:pPr latinLnBrk="1"/>
          <a:r>
            <a:rPr lang="ko-KR" altLang="en-US" dirty="0" smtClean="0"/>
            <a:t>병원 내 </a:t>
          </a:r>
          <a:r>
            <a:rPr lang="ko-KR" altLang="en-US" dirty="0" err="1" smtClean="0"/>
            <a:t>클리닉</a:t>
          </a:r>
          <a:r>
            <a:rPr lang="ko-KR" altLang="en-US" dirty="0" smtClean="0"/>
            <a:t> 개설 </a:t>
          </a:r>
          <a:r>
            <a:rPr lang="en-US" altLang="ko-KR" dirty="0" smtClean="0"/>
            <a:t> </a:t>
          </a:r>
          <a:endParaRPr lang="ko-KR" altLang="en-US" dirty="0"/>
        </a:p>
      </dgm:t>
    </dgm:pt>
    <dgm:pt modelId="{C5B7D1BF-774C-4A0F-AA9D-7913F03B0018}" type="par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20D94C5B-EC4E-4EE5-B0F0-879A4A950D37}" type="sib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45579C0C-3660-449A-9640-92EB1B7D0C1F}">
      <dgm:prSet phldrT="[텍스트]"/>
      <dgm:spPr/>
      <dgm:t>
        <a:bodyPr/>
        <a:lstStyle/>
        <a:p>
          <a:pPr latinLnBrk="1"/>
          <a:r>
            <a:rPr lang="ko-KR" altLang="en-US" dirty="0" smtClean="0"/>
            <a:t>건강 증진 프로그램 도입</a:t>
          </a:r>
          <a:r>
            <a:rPr lang="en-US" altLang="ko-KR" dirty="0" smtClean="0"/>
            <a:t>- </a:t>
          </a:r>
          <a:r>
            <a:rPr lang="ko-KR" altLang="en-US" smtClean="0"/>
            <a:t>명상</a:t>
          </a:r>
          <a:r>
            <a:rPr lang="en-US" altLang="ko-KR" dirty="0" smtClean="0"/>
            <a:t>, </a:t>
          </a:r>
          <a:r>
            <a:rPr lang="ko-KR" altLang="en-US" smtClean="0"/>
            <a:t>요가</a:t>
          </a:r>
          <a:r>
            <a:rPr lang="en-US" altLang="ko-KR" dirty="0" smtClean="0"/>
            <a:t>, </a:t>
          </a:r>
          <a:r>
            <a:rPr lang="ko-KR" altLang="en-US" smtClean="0"/>
            <a:t>식사 조절 프로그램 </a:t>
          </a:r>
          <a:r>
            <a:rPr lang="en-US" altLang="ko-KR" dirty="0" smtClean="0"/>
            <a:t> </a:t>
          </a:r>
          <a:endParaRPr lang="ko-KR" altLang="en-US" dirty="0"/>
        </a:p>
      </dgm:t>
    </dgm:pt>
    <dgm:pt modelId="{EE8A3A45-4B25-41FC-A5F2-8C57FD7F22FD}" type="parTrans" cxnId="{C5414DC5-F3FD-4F59-BD3C-D5E71A574A56}">
      <dgm:prSet/>
      <dgm:spPr/>
      <dgm:t>
        <a:bodyPr/>
        <a:lstStyle/>
        <a:p>
          <a:pPr latinLnBrk="1"/>
          <a:endParaRPr lang="ko-KR" altLang="en-US"/>
        </a:p>
      </dgm:t>
    </dgm:pt>
    <dgm:pt modelId="{191E0FC5-EE14-42D0-8FA5-D91652AA37F4}" type="sibTrans" cxnId="{C5414DC5-F3FD-4F59-BD3C-D5E71A574A56}">
      <dgm:prSet/>
      <dgm:spPr/>
      <dgm:t>
        <a:bodyPr/>
        <a:lstStyle/>
        <a:p>
          <a:pPr latinLnBrk="1"/>
          <a:endParaRPr lang="ko-KR" altLang="en-US"/>
        </a:p>
      </dgm:t>
    </dgm:pt>
    <dgm:pt modelId="{CD3424F5-DDEE-481B-BE53-89262ABEE261}">
      <dgm:prSet/>
      <dgm:spPr/>
      <dgm:t>
        <a:bodyPr/>
        <a:lstStyle/>
        <a:p>
          <a:pPr latinLnBrk="1"/>
          <a:r>
            <a:rPr lang="ko-KR" altLang="en-US" dirty="0" smtClean="0"/>
            <a:t>평가</a:t>
          </a:r>
          <a:endParaRPr lang="ko-KR" altLang="en-US" dirty="0"/>
        </a:p>
      </dgm:t>
    </dgm:pt>
    <dgm:pt modelId="{1DA8F04B-C11C-4747-A9A8-BC090B7B1D23}" type="parTrans" cxnId="{340CE57B-5930-42DF-B569-76C3D769B22A}">
      <dgm:prSet/>
      <dgm:spPr/>
      <dgm:t>
        <a:bodyPr/>
        <a:lstStyle/>
        <a:p>
          <a:pPr latinLnBrk="1"/>
          <a:endParaRPr lang="ko-KR" altLang="en-US"/>
        </a:p>
      </dgm:t>
    </dgm:pt>
    <dgm:pt modelId="{8562CD68-7276-48B3-94E8-24388CAB91EF}" type="sibTrans" cxnId="{340CE57B-5930-42DF-B569-76C3D769B22A}">
      <dgm:prSet/>
      <dgm:spPr/>
      <dgm:t>
        <a:bodyPr/>
        <a:lstStyle/>
        <a:p>
          <a:pPr latinLnBrk="1"/>
          <a:endParaRPr lang="ko-KR" altLang="en-US"/>
        </a:p>
      </dgm:t>
    </dgm:pt>
    <dgm:pt modelId="{FB4F8499-A825-4AE3-99FD-3C54C32DD11F}">
      <dgm:prSet phldrT="[텍스트]"/>
      <dgm:spPr/>
      <dgm:t>
        <a:bodyPr/>
        <a:lstStyle/>
        <a:p>
          <a:pPr latinLnBrk="1"/>
          <a:r>
            <a:rPr lang="ko-KR" altLang="en-US" dirty="0" smtClean="0"/>
            <a:t>실행</a:t>
          </a:r>
          <a:endParaRPr lang="ko-KR" altLang="en-US" dirty="0"/>
        </a:p>
      </dgm:t>
    </dgm:pt>
    <dgm:pt modelId="{FF5FFD08-2DFB-4C6E-9D47-11ED477396D5}" type="sib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109488C3-459C-4BE2-BD3E-EA4BF2111D79}" type="par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CCB373BB-1D2F-4DFC-A4D8-C78BC180AD14}">
      <dgm:prSet phldrT="[텍스트]"/>
      <dgm:spPr/>
      <dgm:t>
        <a:bodyPr/>
        <a:lstStyle/>
        <a:p>
          <a:pPr latinLnBrk="1"/>
          <a:r>
            <a:rPr lang="ko-KR" altLang="en-US" dirty="0" smtClean="0"/>
            <a:t>타 기관 및 외국 사례 참조 </a:t>
          </a:r>
          <a:r>
            <a:rPr lang="en-US" altLang="ko-KR" dirty="0" smtClean="0"/>
            <a:t>– </a:t>
          </a:r>
          <a:r>
            <a:rPr lang="ko-KR" altLang="en-US" smtClean="0"/>
            <a:t>문제점과 이로운 점 파악</a:t>
          </a:r>
          <a:endParaRPr lang="ko-KR" altLang="en-US" dirty="0"/>
        </a:p>
      </dgm:t>
    </dgm:pt>
    <dgm:pt modelId="{3068371B-F097-4188-9272-C4578BC94A3B}" type="sib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BF5AC17B-F134-4B96-96E9-5116C4E174BA}" type="par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7D6E4079-5697-4BAF-8812-812FEE8FF466}">
      <dgm:prSet/>
      <dgm:spPr/>
      <dgm:t>
        <a:bodyPr/>
        <a:lstStyle/>
        <a:p>
          <a:pPr latinLnBrk="1"/>
          <a:r>
            <a:rPr lang="ko-KR" altLang="en-US" dirty="0" err="1" smtClean="0"/>
            <a:t>워크샵</a:t>
          </a:r>
          <a:r>
            <a:rPr lang="en-US" altLang="ko-KR" dirty="0" smtClean="0"/>
            <a:t>, </a:t>
          </a:r>
          <a:r>
            <a:rPr lang="ko-KR" altLang="en-US" smtClean="0"/>
            <a:t>내부 논의 및 경영진과 협의</a:t>
          </a:r>
          <a:r>
            <a:rPr lang="en-US" altLang="ko-KR" dirty="0" smtClean="0"/>
            <a:t>-</a:t>
          </a:r>
          <a:r>
            <a:rPr lang="ko-KR" altLang="en-US" smtClean="0"/>
            <a:t>현실성 및 장래성 파악</a:t>
          </a:r>
          <a:endParaRPr lang="ko-KR" altLang="en-US" dirty="0"/>
        </a:p>
      </dgm:t>
    </dgm:pt>
    <dgm:pt modelId="{E38AD240-1743-4D35-85A0-ECEB9E552B3B}" type="parTrans" cxnId="{C474A62B-3FA3-47CD-9C0A-0F038BDF4671}">
      <dgm:prSet/>
      <dgm:spPr/>
      <dgm:t>
        <a:bodyPr/>
        <a:lstStyle/>
        <a:p>
          <a:pPr latinLnBrk="1"/>
          <a:endParaRPr lang="ko-KR" altLang="en-US"/>
        </a:p>
      </dgm:t>
    </dgm:pt>
    <dgm:pt modelId="{8D43A4A9-5BE8-4482-8AC3-E315D2C9818D}" type="sibTrans" cxnId="{C474A62B-3FA3-47CD-9C0A-0F038BDF4671}">
      <dgm:prSet/>
      <dgm:spPr/>
      <dgm:t>
        <a:bodyPr/>
        <a:lstStyle/>
        <a:p>
          <a:pPr latinLnBrk="1"/>
          <a:endParaRPr lang="ko-KR" altLang="en-US"/>
        </a:p>
      </dgm:t>
    </dgm:pt>
    <dgm:pt modelId="{B6E020A9-A0C7-4A0B-A9E3-7799B8FFF572}">
      <dgm:prSet/>
      <dgm:spPr/>
      <dgm:t>
        <a:bodyPr/>
        <a:lstStyle/>
        <a:p>
          <a:pPr latinLnBrk="1"/>
          <a:r>
            <a:rPr lang="ko-KR" altLang="en-US" dirty="0" smtClean="0"/>
            <a:t>고객과 내부 평가 시스템을 이용한 반응 평가를 통해          </a:t>
          </a:r>
          <a:r>
            <a:rPr lang="ko-KR" altLang="en-US" dirty="0" err="1" smtClean="0"/>
            <a:t>클리닉과</a:t>
          </a:r>
          <a:r>
            <a:rPr lang="ko-KR" altLang="en-US" dirty="0" smtClean="0"/>
            <a:t> 관련 프로그램을 탄력적으로 운영</a:t>
          </a:r>
          <a:endParaRPr lang="ko-KR" altLang="en-US" dirty="0"/>
        </a:p>
      </dgm:t>
    </dgm:pt>
    <dgm:pt modelId="{8C943A5B-690C-44FF-BD83-9506849D516F}" type="parTrans" cxnId="{7B3CC7CD-BC0A-4D5E-8753-5FAC2385688D}">
      <dgm:prSet/>
      <dgm:spPr/>
      <dgm:t>
        <a:bodyPr/>
        <a:lstStyle/>
        <a:p>
          <a:pPr latinLnBrk="1"/>
          <a:endParaRPr lang="ko-KR" altLang="en-US"/>
        </a:p>
      </dgm:t>
    </dgm:pt>
    <dgm:pt modelId="{80565ED4-A3AE-4222-AD5A-792F192AEC45}" type="sibTrans" cxnId="{7B3CC7CD-BC0A-4D5E-8753-5FAC2385688D}">
      <dgm:prSet/>
      <dgm:spPr/>
      <dgm:t>
        <a:bodyPr/>
        <a:lstStyle/>
        <a:p>
          <a:pPr latinLnBrk="1"/>
          <a:endParaRPr lang="ko-KR" altLang="en-US"/>
        </a:p>
      </dgm:t>
    </dgm:pt>
    <dgm:pt modelId="{5813011F-FCAD-4A1B-854F-7A70713FCA8A}" type="pres">
      <dgm:prSet presAssocID="{61F66735-4991-40BB-B295-FE6797B544A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61A7A3-03C2-452F-894F-ECE8BDA465CB}" type="pres">
      <dgm:prSet presAssocID="{798BA3D0-55B1-4F05-9173-64472DBD99F6}" presName="composite" presStyleCnt="0"/>
      <dgm:spPr/>
    </dgm:pt>
    <dgm:pt modelId="{F430C931-F08F-4E19-A7AF-444C801A916C}" type="pres">
      <dgm:prSet presAssocID="{798BA3D0-55B1-4F05-9173-64472DBD9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6636AF-B42B-4337-A357-DE4B5FE6E753}" type="pres">
      <dgm:prSet presAssocID="{798BA3D0-55B1-4F05-9173-64472DBD9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B453B8-9431-4DF6-8C20-AFA2380410DA}" type="pres">
      <dgm:prSet presAssocID="{4954A19A-0065-428A-A66D-C649ADB50247}" presName="sp" presStyleCnt="0"/>
      <dgm:spPr/>
    </dgm:pt>
    <dgm:pt modelId="{B075D3F1-F42A-4DC4-A395-13527F519C41}" type="pres">
      <dgm:prSet presAssocID="{FB4F8499-A825-4AE3-99FD-3C54C32DD11F}" presName="composite" presStyleCnt="0"/>
      <dgm:spPr/>
    </dgm:pt>
    <dgm:pt modelId="{D9E085AA-A13B-4D15-984D-90E91D2155DD}" type="pres">
      <dgm:prSet presAssocID="{FB4F8499-A825-4AE3-99FD-3C54C32DD11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009D3B-7D80-4860-8851-7C561EA6285A}" type="pres">
      <dgm:prSet presAssocID="{FB4F8499-A825-4AE3-99FD-3C54C32DD11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F1790F-E079-40A7-A72A-2181E414D332}" type="pres">
      <dgm:prSet presAssocID="{FF5FFD08-2DFB-4C6E-9D47-11ED477396D5}" presName="sp" presStyleCnt="0"/>
      <dgm:spPr/>
    </dgm:pt>
    <dgm:pt modelId="{91B94659-DFC7-4764-A423-DEA397582451}" type="pres">
      <dgm:prSet presAssocID="{CD3424F5-DDEE-481B-BE53-89262ABEE261}" presName="composite" presStyleCnt="0"/>
      <dgm:spPr/>
    </dgm:pt>
    <dgm:pt modelId="{ACAACF93-C09F-4F0C-9C1E-F9F0366687F3}" type="pres">
      <dgm:prSet presAssocID="{CD3424F5-DDEE-481B-BE53-89262ABEE26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288E220-A239-4E94-BB49-7C7EC2EE0DD4}" type="pres">
      <dgm:prSet presAssocID="{CD3424F5-DDEE-481B-BE53-89262ABEE26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C5414DC5-F3FD-4F59-BD3C-D5E71A574A56}" srcId="{FB4F8499-A825-4AE3-99FD-3C54C32DD11F}" destId="{45579C0C-3660-449A-9640-92EB1B7D0C1F}" srcOrd="1" destOrd="0" parTransId="{EE8A3A45-4B25-41FC-A5F2-8C57FD7F22FD}" sibTransId="{191E0FC5-EE14-42D0-8FA5-D91652AA37F4}"/>
    <dgm:cxn modelId="{F8AA1D15-C20D-484F-9796-A2F7E5D39F25}" type="presOf" srcId="{CD3424F5-DDEE-481B-BE53-89262ABEE261}" destId="{ACAACF93-C09F-4F0C-9C1E-F9F0366687F3}" srcOrd="0" destOrd="0" presId="urn:microsoft.com/office/officeart/2005/8/layout/chevron2"/>
    <dgm:cxn modelId="{4A06BD8C-1759-4D01-A298-1BEE9B88E2E6}" type="presOf" srcId="{7D6E4079-5697-4BAF-8812-812FEE8FF466}" destId="{B16636AF-B42B-4337-A357-DE4B5FE6E753}" srcOrd="0" destOrd="1" presId="urn:microsoft.com/office/officeart/2005/8/layout/chevron2"/>
    <dgm:cxn modelId="{D92FA25B-3CA9-45F2-AFC6-F7309EA7E0F6}" srcId="{61F66735-4991-40BB-B295-FE6797B544A4}" destId="{798BA3D0-55B1-4F05-9173-64472DBD99F6}" srcOrd="0" destOrd="0" parTransId="{B8CCFD30-8748-4EAF-A24F-59790D0253C9}" sibTransId="{4954A19A-0065-428A-A66D-C649ADB50247}"/>
    <dgm:cxn modelId="{E97ACE61-87FA-4E61-9E17-DC422D0FCAED}" srcId="{798BA3D0-55B1-4F05-9173-64472DBD99F6}" destId="{CCB373BB-1D2F-4DFC-A4D8-C78BC180AD14}" srcOrd="0" destOrd="0" parTransId="{BF5AC17B-F134-4B96-96E9-5116C4E174BA}" sibTransId="{3068371B-F097-4188-9272-C4578BC94A3B}"/>
    <dgm:cxn modelId="{14E0515E-A2E1-4D41-A3C3-0B38BC20111C}" type="presOf" srcId="{9CDF2F6D-7C7C-44DA-BE42-1B70FF3B2311}" destId="{31009D3B-7D80-4860-8851-7C561EA6285A}" srcOrd="0" destOrd="0" presId="urn:microsoft.com/office/officeart/2005/8/layout/chevron2"/>
    <dgm:cxn modelId="{20DDBF57-5176-41A5-88E7-0F8055D0066A}" type="presOf" srcId="{B6E020A9-A0C7-4A0B-A9E3-7799B8FFF572}" destId="{2288E220-A239-4E94-BB49-7C7EC2EE0DD4}" srcOrd="0" destOrd="0" presId="urn:microsoft.com/office/officeart/2005/8/layout/chevron2"/>
    <dgm:cxn modelId="{5A69336A-FF8F-4A24-99FD-839EC3A5255A}" type="presOf" srcId="{798BA3D0-55B1-4F05-9173-64472DBD99F6}" destId="{F430C931-F08F-4E19-A7AF-444C801A916C}" srcOrd="0" destOrd="0" presId="urn:microsoft.com/office/officeart/2005/8/layout/chevron2"/>
    <dgm:cxn modelId="{BCFDF276-5EEB-4B73-BEEF-DC3EA3AE231B}" type="presOf" srcId="{61F66735-4991-40BB-B295-FE6797B544A4}" destId="{5813011F-FCAD-4A1B-854F-7A70713FCA8A}" srcOrd="0" destOrd="0" presId="urn:microsoft.com/office/officeart/2005/8/layout/chevron2"/>
    <dgm:cxn modelId="{340CE57B-5930-42DF-B569-76C3D769B22A}" srcId="{61F66735-4991-40BB-B295-FE6797B544A4}" destId="{CD3424F5-DDEE-481B-BE53-89262ABEE261}" srcOrd="2" destOrd="0" parTransId="{1DA8F04B-C11C-4747-A9A8-BC090B7B1D23}" sibTransId="{8562CD68-7276-48B3-94E8-24388CAB91EF}"/>
    <dgm:cxn modelId="{FAD39955-5307-4C45-846C-3524B4906FB4}" srcId="{FB4F8499-A825-4AE3-99FD-3C54C32DD11F}" destId="{9CDF2F6D-7C7C-44DA-BE42-1B70FF3B2311}" srcOrd="0" destOrd="0" parTransId="{C5B7D1BF-774C-4A0F-AA9D-7913F03B0018}" sibTransId="{20D94C5B-EC4E-4EE5-B0F0-879A4A950D37}"/>
    <dgm:cxn modelId="{3E9AEF49-5C2E-48D4-A1DB-70B3C222FB76}" srcId="{61F66735-4991-40BB-B295-FE6797B544A4}" destId="{FB4F8499-A825-4AE3-99FD-3C54C32DD11F}" srcOrd="1" destOrd="0" parTransId="{109488C3-459C-4BE2-BD3E-EA4BF2111D79}" sibTransId="{FF5FFD08-2DFB-4C6E-9D47-11ED477396D5}"/>
    <dgm:cxn modelId="{7B3CC7CD-BC0A-4D5E-8753-5FAC2385688D}" srcId="{CD3424F5-DDEE-481B-BE53-89262ABEE261}" destId="{B6E020A9-A0C7-4A0B-A9E3-7799B8FFF572}" srcOrd="0" destOrd="0" parTransId="{8C943A5B-690C-44FF-BD83-9506849D516F}" sibTransId="{80565ED4-A3AE-4222-AD5A-792F192AEC45}"/>
    <dgm:cxn modelId="{37FD787F-E1A5-4623-A653-1006FBA1B68C}" type="presOf" srcId="{CCB373BB-1D2F-4DFC-A4D8-C78BC180AD14}" destId="{B16636AF-B42B-4337-A357-DE4B5FE6E753}" srcOrd="0" destOrd="0" presId="urn:microsoft.com/office/officeart/2005/8/layout/chevron2"/>
    <dgm:cxn modelId="{042BDF2D-50FC-4390-8FD2-51EBBB4986F0}" type="presOf" srcId="{45579C0C-3660-449A-9640-92EB1B7D0C1F}" destId="{31009D3B-7D80-4860-8851-7C561EA6285A}" srcOrd="0" destOrd="1" presId="urn:microsoft.com/office/officeart/2005/8/layout/chevron2"/>
    <dgm:cxn modelId="{C474A62B-3FA3-47CD-9C0A-0F038BDF4671}" srcId="{798BA3D0-55B1-4F05-9173-64472DBD99F6}" destId="{7D6E4079-5697-4BAF-8812-812FEE8FF466}" srcOrd="1" destOrd="0" parTransId="{E38AD240-1743-4D35-85A0-ECEB9E552B3B}" sibTransId="{8D43A4A9-5BE8-4482-8AC3-E315D2C9818D}"/>
    <dgm:cxn modelId="{A7B3F9E1-0846-434A-893B-612547913176}" type="presOf" srcId="{FB4F8499-A825-4AE3-99FD-3C54C32DD11F}" destId="{D9E085AA-A13B-4D15-984D-90E91D2155DD}" srcOrd="0" destOrd="0" presId="urn:microsoft.com/office/officeart/2005/8/layout/chevron2"/>
    <dgm:cxn modelId="{E0CBAA2A-3439-4803-9274-059D66DCF364}" type="presParOf" srcId="{5813011F-FCAD-4A1B-854F-7A70713FCA8A}" destId="{C861A7A3-03C2-452F-894F-ECE8BDA465CB}" srcOrd="0" destOrd="0" presId="urn:microsoft.com/office/officeart/2005/8/layout/chevron2"/>
    <dgm:cxn modelId="{2B0826BF-F6C0-4081-B15E-24EC9E6D8312}" type="presParOf" srcId="{C861A7A3-03C2-452F-894F-ECE8BDA465CB}" destId="{F430C931-F08F-4E19-A7AF-444C801A916C}" srcOrd="0" destOrd="0" presId="urn:microsoft.com/office/officeart/2005/8/layout/chevron2"/>
    <dgm:cxn modelId="{E1BD1A2F-1187-4702-8C1F-741072BC5CDB}" type="presParOf" srcId="{C861A7A3-03C2-452F-894F-ECE8BDA465CB}" destId="{B16636AF-B42B-4337-A357-DE4B5FE6E753}" srcOrd="1" destOrd="0" presId="urn:microsoft.com/office/officeart/2005/8/layout/chevron2"/>
    <dgm:cxn modelId="{3DA5E793-832E-4A6E-B01C-8528143D3FE1}" type="presParOf" srcId="{5813011F-FCAD-4A1B-854F-7A70713FCA8A}" destId="{F8B453B8-9431-4DF6-8C20-AFA2380410DA}" srcOrd="1" destOrd="0" presId="urn:microsoft.com/office/officeart/2005/8/layout/chevron2"/>
    <dgm:cxn modelId="{D60E845C-DC86-442A-91D4-BBE971B77407}" type="presParOf" srcId="{5813011F-FCAD-4A1B-854F-7A70713FCA8A}" destId="{B075D3F1-F42A-4DC4-A395-13527F519C41}" srcOrd="2" destOrd="0" presId="urn:microsoft.com/office/officeart/2005/8/layout/chevron2"/>
    <dgm:cxn modelId="{93D9F512-6219-4B8C-AC9E-3A1D07D50EA7}" type="presParOf" srcId="{B075D3F1-F42A-4DC4-A395-13527F519C41}" destId="{D9E085AA-A13B-4D15-984D-90E91D2155DD}" srcOrd="0" destOrd="0" presId="urn:microsoft.com/office/officeart/2005/8/layout/chevron2"/>
    <dgm:cxn modelId="{77908608-E9AB-45FD-A37E-F0310507E3D1}" type="presParOf" srcId="{B075D3F1-F42A-4DC4-A395-13527F519C41}" destId="{31009D3B-7D80-4860-8851-7C561EA6285A}" srcOrd="1" destOrd="0" presId="urn:microsoft.com/office/officeart/2005/8/layout/chevron2"/>
    <dgm:cxn modelId="{C7EAE658-44D0-4CBF-95BB-B517DBC04A1A}" type="presParOf" srcId="{5813011F-FCAD-4A1B-854F-7A70713FCA8A}" destId="{89F1790F-E079-40A7-A72A-2181E414D332}" srcOrd="3" destOrd="0" presId="urn:microsoft.com/office/officeart/2005/8/layout/chevron2"/>
    <dgm:cxn modelId="{C19FAEA0-6E40-4BC7-AF16-A10FE76C322E}" type="presParOf" srcId="{5813011F-FCAD-4A1B-854F-7A70713FCA8A}" destId="{91B94659-DFC7-4764-A423-DEA397582451}" srcOrd="4" destOrd="0" presId="urn:microsoft.com/office/officeart/2005/8/layout/chevron2"/>
    <dgm:cxn modelId="{A918803F-A5D5-4FE6-8389-BA41FA9377EC}" type="presParOf" srcId="{91B94659-DFC7-4764-A423-DEA397582451}" destId="{ACAACF93-C09F-4F0C-9C1E-F9F0366687F3}" srcOrd="0" destOrd="0" presId="urn:microsoft.com/office/officeart/2005/8/layout/chevron2"/>
    <dgm:cxn modelId="{5170038C-F03C-496A-8C42-C02D3646CDD7}" type="presParOf" srcId="{91B94659-DFC7-4764-A423-DEA397582451}" destId="{2288E220-A239-4E94-BB49-7C7EC2EE0D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C914FC6-E7A7-4C6F-AE8D-61A918D85450}" type="doc">
      <dgm:prSet loTypeId="urn:microsoft.com/office/officeart/2005/8/layout/cycle2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C0EBA9C-26F0-4631-B2BD-DB4CB70493FB}">
      <dgm:prSet phldrT="[텍스트]" custT="1"/>
      <dgm:spPr/>
      <dgm:t>
        <a:bodyPr/>
        <a:lstStyle/>
        <a:p>
          <a:pPr algn="ctr" latinLnBrk="1"/>
          <a:r>
            <a:rPr lang="ko-KR" altLang="en-US" sz="1600" b="1" smtClean="0">
              <a:latin typeface="HY중고딕" panose="02030600000101010101" pitchFamily="18" charset="-127"/>
              <a:ea typeface="HY중고딕" panose="02030600000101010101" pitchFamily="18" charset="-127"/>
            </a:rPr>
            <a:t>보건 지소 및 진료소</a:t>
          </a:r>
          <a:endParaRPr lang="en-US" altLang="ko-KR" sz="1600" b="1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algn="ctr" latinLnBrk="1"/>
          <a:r>
            <a:rPr lang="ko-KR" altLang="en-US" sz="1600" b="1" smtClean="0">
              <a:latin typeface="HY중고딕" panose="02030600000101010101" pitchFamily="18" charset="-127"/>
              <a:ea typeface="HY중고딕" panose="02030600000101010101" pitchFamily="18" charset="-127"/>
            </a:rPr>
            <a:t>재가암 담당간호사</a:t>
          </a:r>
          <a:r>
            <a:rPr lang="ko-KR" altLang="en-US" sz="1800" b="1" smtClean="0">
              <a:latin typeface="HY중고딕" panose="02030600000101010101" pitchFamily="18" charset="-127"/>
              <a:ea typeface="HY중고딕" panose="02030600000101010101" pitchFamily="18" charset="-127"/>
            </a:rPr>
            <a:t> </a:t>
          </a:r>
          <a:endParaRPr lang="en-US" altLang="ko-KR" sz="1800" b="1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algn="ctr" latinLnBrk="1"/>
          <a:r>
            <a:rPr lang="en-US" altLang="ko-KR" sz="1800" smtClean="0">
              <a:latin typeface="HY중고딕" panose="02030600000101010101" pitchFamily="18" charset="-127"/>
              <a:ea typeface="HY중고딕" panose="02030600000101010101" pitchFamily="18" charset="-127"/>
            </a:rPr>
            <a:t>- </a:t>
          </a:r>
          <a:r>
            <a:rPr lang="ko-KR" altLang="en-US" sz="1600" b="1" smtClean="0">
              <a:latin typeface="HY중고딕" panose="02030600000101010101" pitchFamily="18" charset="-127"/>
              <a:ea typeface="HY중고딕" panose="02030600000101010101" pitchFamily="18" charset="-127"/>
            </a:rPr>
            <a:t>문제에 관한 </a:t>
          </a:r>
          <a:endParaRPr lang="en-US" altLang="ko-KR" sz="1600" b="1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algn="ctr" latinLnBrk="1"/>
          <a:r>
            <a:rPr lang="ko-KR" altLang="en-US" sz="1600" b="1" smtClean="0">
              <a:latin typeface="HY중고딕" panose="02030600000101010101" pitchFamily="18" charset="-127"/>
              <a:ea typeface="HY중고딕" panose="02030600000101010101" pitchFamily="18" charset="-127"/>
            </a:rPr>
            <a:t>상담 의뢰</a:t>
          </a:r>
          <a:endParaRPr lang="ko-KR" altLang="en-US" sz="1600" b="1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CCAB7AC6-DC04-48E6-A27C-1D874390382C}" type="parTrans" cxnId="{871790E0-6CA3-483A-B152-602951DDC3F7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764D1FF6-66A9-4988-836C-A78E02A15597}" type="sibTrans" cxnId="{871790E0-6CA3-483A-B152-602951DDC3F7}">
      <dgm:prSet custT="1"/>
      <dgm:spPr>
        <a:ln>
          <a:solidFill>
            <a:schemeClr val="accent1"/>
          </a:solidFill>
        </a:ln>
      </dgm:spPr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E785041-5C45-4C8A-B831-A422E95EDB5B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800" b="1" dirty="0" err="1" smtClean="0">
              <a:latin typeface="HY중고딕" panose="02030600000101010101" pitchFamily="18" charset="-127"/>
              <a:ea typeface="HY중고딕" panose="02030600000101010101" pitchFamily="18" charset="-127"/>
            </a:rPr>
            <a:t>경남지역암센터</a:t>
          </a:r>
          <a:endParaRPr lang="en-US" altLang="ko-KR" sz="1800" b="1" dirty="0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>
            <a:lnSpc>
              <a:spcPct val="100000"/>
            </a:lnSpc>
          </a:pPr>
          <a:r>
            <a:rPr lang="ko-KR" altLang="en-US" sz="1800" b="1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상담 간호사 </a:t>
          </a:r>
          <a:endParaRPr lang="en-US" altLang="ko-KR" sz="1800" b="1" dirty="0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>
            <a:lnSpc>
              <a:spcPct val="100000"/>
            </a:lnSpc>
          </a:pPr>
          <a:r>
            <a:rPr lang="en-US" altLang="ko-KR" sz="18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– </a:t>
          </a:r>
          <a:r>
            <a:rPr lang="ko-KR" altLang="en-US" sz="16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문제 파악 및 </a:t>
          </a:r>
          <a:endParaRPr lang="en-US" altLang="ko-KR" sz="1600" dirty="0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>
            <a:lnSpc>
              <a:spcPct val="100000"/>
            </a:lnSpc>
          </a:pPr>
          <a:r>
            <a:rPr lang="ko-KR" altLang="en-US" sz="16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보고</a:t>
          </a:r>
          <a:endParaRPr lang="ko-KR" altLang="en-US" sz="160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538E88A6-AECE-4AFB-8CF5-E381C7AB1B64}" type="parTrans" cxnId="{FA68C158-9CCC-4A6A-8141-67E2F1881BAB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00A760B-7807-4D44-A02B-B2312ABDE650}" type="sibTrans" cxnId="{FA68C158-9CCC-4A6A-8141-67E2F1881BAB}">
      <dgm:prSet custT="1"/>
      <dgm:spPr>
        <a:ln>
          <a:solidFill>
            <a:schemeClr val="accent1"/>
          </a:solidFill>
        </a:ln>
      </dgm:spPr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E0D615DF-F3B9-4E06-B616-B239FE633C17}">
      <dgm:prSet phldrT="[텍스트]" custT="1"/>
      <dgm:spPr/>
      <dgm:t>
        <a:bodyPr/>
        <a:lstStyle/>
        <a:p>
          <a:pPr latinLnBrk="1"/>
          <a:r>
            <a:rPr lang="ko-KR" altLang="en-US" sz="2000" b="1" smtClean="0">
              <a:latin typeface="HY중고딕" panose="02030600000101010101" pitchFamily="18" charset="-127"/>
              <a:ea typeface="HY중고딕" panose="02030600000101010101" pitchFamily="18" charset="-127"/>
            </a:rPr>
            <a:t>암 전문 교수</a:t>
          </a:r>
          <a:endParaRPr lang="en-US" altLang="ko-KR" sz="2000" b="1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en-US" altLang="ko-KR" sz="2000" smtClean="0">
              <a:latin typeface="HY중고딕" panose="02030600000101010101" pitchFamily="18" charset="-127"/>
              <a:ea typeface="HY중고딕" panose="02030600000101010101" pitchFamily="18" charset="-127"/>
            </a:rPr>
            <a:t>- </a:t>
          </a:r>
          <a:r>
            <a:rPr lang="ko-KR" altLang="en-US" sz="1800" smtClean="0">
              <a:latin typeface="HY중고딕" panose="02030600000101010101" pitchFamily="18" charset="-127"/>
              <a:ea typeface="HY중고딕" panose="02030600000101010101" pitchFamily="18" charset="-127"/>
            </a:rPr>
            <a:t>상황에 대한 </a:t>
          </a:r>
          <a:endParaRPr lang="en-US" altLang="ko-KR" sz="1800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800" smtClean="0">
              <a:latin typeface="HY중고딕" panose="02030600000101010101" pitchFamily="18" charset="-127"/>
              <a:ea typeface="HY중고딕" panose="02030600000101010101" pitchFamily="18" charset="-127"/>
            </a:rPr>
            <a:t>의료적  판단</a:t>
          </a:r>
          <a:endParaRPr lang="ko-KR" altLang="en-US" sz="180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F9F468B2-713E-47A4-93A9-242856EB8E25}" type="parTrans" cxnId="{9E2253D1-E5C3-4F3C-BC5E-85FB78771C06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5C777283-882C-44D0-B5D5-EFE1DB677A92}" type="sibTrans" cxnId="{9E2253D1-E5C3-4F3C-BC5E-85FB78771C06}">
      <dgm:prSet custT="1"/>
      <dgm:spPr>
        <a:ln>
          <a:solidFill>
            <a:schemeClr val="accent1"/>
          </a:solidFill>
        </a:ln>
      </dgm:spPr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E973DBF-6374-4BD4-86A3-83B1C50054DF}">
      <dgm:prSet phldrT="[텍스트]" custT="1"/>
      <dgm:spPr/>
      <dgm:t>
        <a:bodyPr/>
        <a:lstStyle/>
        <a:p>
          <a:pPr latinLnBrk="1"/>
          <a:r>
            <a:rPr lang="ko-KR" altLang="en-US" sz="1800" b="1" dirty="0" err="1" smtClean="0">
              <a:latin typeface="HY중고딕" panose="02030600000101010101" pitchFamily="18" charset="-127"/>
              <a:ea typeface="HY중고딕" panose="02030600000101010101" pitchFamily="18" charset="-127"/>
            </a:rPr>
            <a:t>경남지역암센터</a:t>
          </a:r>
          <a:endParaRPr lang="en-US" altLang="ko-KR" sz="1800" b="1" dirty="0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800" b="1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상담 간호사</a:t>
          </a:r>
          <a:endParaRPr lang="en-US" altLang="ko-KR" sz="1800" b="1" dirty="0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en-US" altLang="ko-KR" sz="18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- </a:t>
          </a:r>
          <a:r>
            <a:rPr lang="ko-KR" altLang="en-US" sz="16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내용 전달 및 </a:t>
          </a:r>
          <a:endParaRPr lang="en-US" altLang="ko-KR" sz="1600" dirty="0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6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경과 확인</a:t>
          </a:r>
          <a:endParaRPr lang="ko-KR" altLang="en-US" sz="160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9628BC44-4EC6-4B94-95E3-A16745E88210}" type="parTrans" cxnId="{4A39DAF8-CB03-4D44-9123-8E8A6F4DD375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D4EB7F17-D33E-4C07-95BE-1C8AB953E1D9}" type="sibTrans" cxnId="{4A39DAF8-CB03-4D44-9123-8E8A6F4DD375}">
      <dgm:prSet custT="1"/>
      <dgm:spPr>
        <a:ln>
          <a:solidFill>
            <a:schemeClr val="accent1"/>
          </a:solidFill>
        </a:ln>
      </dgm:spPr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27C6009-DF29-4779-90E3-3693045629F0}" type="pres">
      <dgm:prSet presAssocID="{6C914FC6-E7A7-4C6F-AE8D-61A918D8545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40F03-3726-459B-9DEC-CB649413E59D}" type="pres">
      <dgm:prSet presAssocID="{CC0EBA9C-26F0-4631-B2BD-DB4CB70493FB}" presName="node" presStyleLbl="node1" presStyleIdx="0" presStyleCnt="4" custScaleX="179526" custScaleY="100206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7C0C837-FC0A-4DDB-9C24-8CA43398BDEF}" type="pres">
      <dgm:prSet presAssocID="{764D1FF6-66A9-4988-836C-A78E02A15597}" presName="sibTrans" presStyleLbl="sibTrans2D1" presStyleIdx="0" presStyleCnt="4" custScaleY="97094"/>
      <dgm:spPr/>
      <dgm:t>
        <a:bodyPr/>
        <a:lstStyle/>
        <a:p>
          <a:pPr latinLnBrk="1"/>
          <a:endParaRPr lang="ko-KR" altLang="en-US"/>
        </a:p>
      </dgm:t>
    </dgm:pt>
    <dgm:pt modelId="{B2FCA12F-73C1-4903-AB9F-D939BB35F2AA}" type="pres">
      <dgm:prSet presAssocID="{764D1FF6-66A9-4988-836C-A78E02A15597}" presName="connectorText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87281A3F-1741-45EC-8462-24074880DCBF}" type="pres">
      <dgm:prSet presAssocID="{BE785041-5C45-4C8A-B831-A422E95EDB5B}" presName="node" presStyleLbl="node1" presStyleIdx="1" presStyleCnt="4" custScaleX="173139" custScaleY="963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67D9AA-296E-413E-8DF2-F93BF8ED9EB9}" type="pres">
      <dgm:prSet presAssocID="{B00A760B-7807-4D44-A02B-B2312ABDE650}" presName="sibTrans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47BA131D-3BBD-40EB-B9F8-C6BD2145FB37}" type="pres">
      <dgm:prSet presAssocID="{B00A760B-7807-4D44-A02B-B2312ABDE650}" presName="connectorText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21724AEE-F484-4EB0-BB71-93D604B70B79}" type="pres">
      <dgm:prSet presAssocID="{E0D615DF-F3B9-4E06-B616-B239FE633C17}" presName="node" presStyleLbl="node1" presStyleIdx="2" presStyleCnt="4" custScaleX="18912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A6FFAA9-7F68-4BD6-93F2-1D5168BE4052}" type="pres">
      <dgm:prSet presAssocID="{5C777283-882C-44D0-B5D5-EFE1DB677A92}" presName="sibTrans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A3F4822E-7FFE-4CCF-BAF7-D5FC15F8C33B}" type="pres">
      <dgm:prSet presAssocID="{5C777283-882C-44D0-B5D5-EFE1DB677A92}" presName="connectorText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85391EFA-1000-4171-AA0D-DEC29D986097}" type="pres">
      <dgm:prSet presAssocID="{BE973DBF-6374-4BD4-86A3-83B1C50054DF}" presName="node" presStyleLbl="node1" presStyleIdx="3" presStyleCnt="4" custScaleX="173782" custScaleY="10651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4E80983-99B0-4261-B092-B29801705470}" type="pres">
      <dgm:prSet presAssocID="{D4EB7F17-D33E-4C07-95BE-1C8AB953E1D9}" presName="sibTrans" presStyleLbl="sibTrans2D1" presStyleIdx="3" presStyleCnt="4" custScaleY="87237"/>
      <dgm:spPr/>
      <dgm:t>
        <a:bodyPr/>
        <a:lstStyle/>
        <a:p>
          <a:pPr latinLnBrk="1"/>
          <a:endParaRPr lang="ko-KR" altLang="en-US"/>
        </a:p>
      </dgm:t>
    </dgm:pt>
    <dgm:pt modelId="{EE6BE6B6-7223-435D-BBB2-5A63570A1223}" type="pres">
      <dgm:prSet presAssocID="{D4EB7F17-D33E-4C07-95BE-1C8AB953E1D9}" presName="connectorText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</dgm:ptLst>
  <dgm:cxnLst>
    <dgm:cxn modelId="{B10898B3-9395-4B41-BF44-FAD16FC34D53}" type="presOf" srcId="{5C777283-882C-44D0-B5D5-EFE1DB677A92}" destId="{A3F4822E-7FFE-4CCF-BAF7-D5FC15F8C33B}" srcOrd="1" destOrd="0" presId="urn:microsoft.com/office/officeart/2005/8/layout/cycle2"/>
    <dgm:cxn modelId="{18732A78-D400-4654-B0F1-3705202FA989}" type="presOf" srcId="{6C914FC6-E7A7-4C6F-AE8D-61A918D85450}" destId="{B27C6009-DF29-4779-90E3-3693045629F0}" srcOrd="0" destOrd="0" presId="urn:microsoft.com/office/officeart/2005/8/layout/cycle2"/>
    <dgm:cxn modelId="{4A39DAF8-CB03-4D44-9123-8E8A6F4DD375}" srcId="{6C914FC6-E7A7-4C6F-AE8D-61A918D85450}" destId="{BE973DBF-6374-4BD4-86A3-83B1C50054DF}" srcOrd="3" destOrd="0" parTransId="{9628BC44-4EC6-4B94-95E3-A16745E88210}" sibTransId="{D4EB7F17-D33E-4C07-95BE-1C8AB953E1D9}"/>
    <dgm:cxn modelId="{3A98EAC7-2045-4B0E-B5A9-690FD35673B4}" type="presOf" srcId="{5C777283-882C-44D0-B5D5-EFE1DB677A92}" destId="{9A6FFAA9-7F68-4BD6-93F2-1D5168BE4052}" srcOrd="0" destOrd="0" presId="urn:microsoft.com/office/officeart/2005/8/layout/cycle2"/>
    <dgm:cxn modelId="{AE1A4106-07ED-4163-92EE-D8CCF307AF35}" type="presOf" srcId="{B00A760B-7807-4D44-A02B-B2312ABDE650}" destId="{9367D9AA-296E-413E-8DF2-F93BF8ED9EB9}" srcOrd="0" destOrd="0" presId="urn:microsoft.com/office/officeart/2005/8/layout/cycle2"/>
    <dgm:cxn modelId="{02DA6FED-B3BD-4029-B694-9D8451A33609}" type="presOf" srcId="{CC0EBA9C-26F0-4631-B2BD-DB4CB70493FB}" destId="{99A40F03-3726-459B-9DEC-CB649413E59D}" srcOrd="0" destOrd="0" presId="urn:microsoft.com/office/officeart/2005/8/layout/cycle2"/>
    <dgm:cxn modelId="{871790E0-6CA3-483A-B152-602951DDC3F7}" srcId="{6C914FC6-E7A7-4C6F-AE8D-61A918D85450}" destId="{CC0EBA9C-26F0-4631-B2BD-DB4CB70493FB}" srcOrd="0" destOrd="0" parTransId="{CCAB7AC6-DC04-48E6-A27C-1D874390382C}" sibTransId="{764D1FF6-66A9-4988-836C-A78E02A15597}"/>
    <dgm:cxn modelId="{94EFA7F5-C25F-4FA9-80E3-43DEA8DB934D}" type="presOf" srcId="{D4EB7F17-D33E-4C07-95BE-1C8AB953E1D9}" destId="{B4E80983-99B0-4261-B092-B29801705470}" srcOrd="0" destOrd="0" presId="urn:microsoft.com/office/officeart/2005/8/layout/cycle2"/>
    <dgm:cxn modelId="{FA68C158-9CCC-4A6A-8141-67E2F1881BAB}" srcId="{6C914FC6-E7A7-4C6F-AE8D-61A918D85450}" destId="{BE785041-5C45-4C8A-B831-A422E95EDB5B}" srcOrd="1" destOrd="0" parTransId="{538E88A6-AECE-4AFB-8CF5-E381C7AB1B64}" sibTransId="{B00A760B-7807-4D44-A02B-B2312ABDE650}"/>
    <dgm:cxn modelId="{67685124-382C-47D6-B9CE-2B88B0551A5D}" type="presOf" srcId="{BE785041-5C45-4C8A-B831-A422E95EDB5B}" destId="{87281A3F-1741-45EC-8462-24074880DCBF}" srcOrd="0" destOrd="0" presId="urn:microsoft.com/office/officeart/2005/8/layout/cycle2"/>
    <dgm:cxn modelId="{2ABCD16B-AB12-42DF-B947-803146432429}" type="presOf" srcId="{D4EB7F17-D33E-4C07-95BE-1C8AB953E1D9}" destId="{EE6BE6B6-7223-435D-BBB2-5A63570A1223}" srcOrd="1" destOrd="0" presId="urn:microsoft.com/office/officeart/2005/8/layout/cycle2"/>
    <dgm:cxn modelId="{D52DA6B0-7A84-4AC6-9376-ABD0498EB388}" type="presOf" srcId="{E0D615DF-F3B9-4E06-B616-B239FE633C17}" destId="{21724AEE-F484-4EB0-BB71-93D604B70B79}" srcOrd="0" destOrd="0" presId="urn:microsoft.com/office/officeart/2005/8/layout/cycle2"/>
    <dgm:cxn modelId="{969486E4-D87B-45BF-AA2A-E19143D2CEFE}" type="presOf" srcId="{764D1FF6-66A9-4988-836C-A78E02A15597}" destId="{B2FCA12F-73C1-4903-AB9F-D939BB35F2AA}" srcOrd="1" destOrd="0" presId="urn:microsoft.com/office/officeart/2005/8/layout/cycle2"/>
    <dgm:cxn modelId="{D5C1F748-3610-424A-967E-16066E68FC2E}" type="presOf" srcId="{B00A760B-7807-4D44-A02B-B2312ABDE650}" destId="{47BA131D-3BBD-40EB-B9F8-C6BD2145FB37}" srcOrd="1" destOrd="0" presId="urn:microsoft.com/office/officeart/2005/8/layout/cycle2"/>
    <dgm:cxn modelId="{E208F7CB-83A4-4B95-876C-762DD876842B}" type="presOf" srcId="{BE973DBF-6374-4BD4-86A3-83B1C50054DF}" destId="{85391EFA-1000-4171-AA0D-DEC29D986097}" srcOrd="0" destOrd="0" presId="urn:microsoft.com/office/officeart/2005/8/layout/cycle2"/>
    <dgm:cxn modelId="{0AF6DF43-0EE0-4296-AF5A-F5973C36A59C}" type="presOf" srcId="{764D1FF6-66A9-4988-836C-A78E02A15597}" destId="{47C0C837-FC0A-4DDB-9C24-8CA43398BDEF}" srcOrd="0" destOrd="0" presId="urn:microsoft.com/office/officeart/2005/8/layout/cycle2"/>
    <dgm:cxn modelId="{9E2253D1-E5C3-4F3C-BC5E-85FB78771C06}" srcId="{6C914FC6-E7A7-4C6F-AE8D-61A918D85450}" destId="{E0D615DF-F3B9-4E06-B616-B239FE633C17}" srcOrd="2" destOrd="0" parTransId="{F9F468B2-713E-47A4-93A9-242856EB8E25}" sibTransId="{5C777283-882C-44D0-B5D5-EFE1DB677A92}"/>
    <dgm:cxn modelId="{35910A34-E38A-47AF-BA96-18183D19BE21}" type="presParOf" srcId="{B27C6009-DF29-4779-90E3-3693045629F0}" destId="{99A40F03-3726-459B-9DEC-CB649413E59D}" srcOrd="0" destOrd="0" presId="urn:microsoft.com/office/officeart/2005/8/layout/cycle2"/>
    <dgm:cxn modelId="{FE0BD78F-8326-47D7-9810-C0CC586F57C2}" type="presParOf" srcId="{B27C6009-DF29-4779-90E3-3693045629F0}" destId="{47C0C837-FC0A-4DDB-9C24-8CA43398BDEF}" srcOrd="1" destOrd="0" presId="urn:microsoft.com/office/officeart/2005/8/layout/cycle2"/>
    <dgm:cxn modelId="{A8BC1376-1872-4376-B4C1-E2A01323E2B9}" type="presParOf" srcId="{47C0C837-FC0A-4DDB-9C24-8CA43398BDEF}" destId="{B2FCA12F-73C1-4903-AB9F-D939BB35F2AA}" srcOrd="0" destOrd="0" presId="urn:microsoft.com/office/officeart/2005/8/layout/cycle2"/>
    <dgm:cxn modelId="{0B5A19B4-036C-40C5-9F0C-08A01BFE51DF}" type="presParOf" srcId="{B27C6009-DF29-4779-90E3-3693045629F0}" destId="{87281A3F-1741-45EC-8462-24074880DCBF}" srcOrd="2" destOrd="0" presId="urn:microsoft.com/office/officeart/2005/8/layout/cycle2"/>
    <dgm:cxn modelId="{2A943C0F-431D-4521-BACC-B59EFD156CFA}" type="presParOf" srcId="{B27C6009-DF29-4779-90E3-3693045629F0}" destId="{9367D9AA-296E-413E-8DF2-F93BF8ED9EB9}" srcOrd="3" destOrd="0" presId="urn:microsoft.com/office/officeart/2005/8/layout/cycle2"/>
    <dgm:cxn modelId="{B9B1F784-FECE-4148-B445-DCEF54E5B50F}" type="presParOf" srcId="{9367D9AA-296E-413E-8DF2-F93BF8ED9EB9}" destId="{47BA131D-3BBD-40EB-B9F8-C6BD2145FB37}" srcOrd="0" destOrd="0" presId="urn:microsoft.com/office/officeart/2005/8/layout/cycle2"/>
    <dgm:cxn modelId="{8FAE3F10-2942-43A8-8277-A3665052B4CA}" type="presParOf" srcId="{B27C6009-DF29-4779-90E3-3693045629F0}" destId="{21724AEE-F484-4EB0-BB71-93D604B70B79}" srcOrd="4" destOrd="0" presId="urn:microsoft.com/office/officeart/2005/8/layout/cycle2"/>
    <dgm:cxn modelId="{9E593A7F-EB7A-4BBC-AF95-2FC62645BA93}" type="presParOf" srcId="{B27C6009-DF29-4779-90E3-3693045629F0}" destId="{9A6FFAA9-7F68-4BD6-93F2-1D5168BE4052}" srcOrd="5" destOrd="0" presId="urn:microsoft.com/office/officeart/2005/8/layout/cycle2"/>
    <dgm:cxn modelId="{7726443B-586A-4F89-AD45-6D452ADFC80A}" type="presParOf" srcId="{9A6FFAA9-7F68-4BD6-93F2-1D5168BE4052}" destId="{A3F4822E-7FFE-4CCF-BAF7-D5FC15F8C33B}" srcOrd="0" destOrd="0" presId="urn:microsoft.com/office/officeart/2005/8/layout/cycle2"/>
    <dgm:cxn modelId="{6201F1CB-D357-4510-A899-E43EBC41903C}" type="presParOf" srcId="{B27C6009-DF29-4779-90E3-3693045629F0}" destId="{85391EFA-1000-4171-AA0D-DEC29D986097}" srcOrd="6" destOrd="0" presId="urn:microsoft.com/office/officeart/2005/8/layout/cycle2"/>
    <dgm:cxn modelId="{0F7D1267-3AB1-45E4-89B8-061649ECE775}" type="presParOf" srcId="{B27C6009-DF29-4779-90E3-3693045629F0}" destId="{B4E80983-99B0-4261-B092-B29801705470}" srcOrd="7" destOrd="0" presId="urn:microsoft.com/office/officeart/2005/8/layout/cycle2"/>
    <dgm:cxn modelId="{B31C41D0-9E92-439C-BE3E-13507699B09B}" type="presParOf" srcId="{B4E80983-99B0-4261-B092-B29801705470}" destId="{EE6BE6B6-7223-435D-BBB2-5A63570A122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19E96D1-61C5-45E5-95AE-EADDCBB332B6}" type="doc">
      <dgm:prSet loTypeId="urn:microsoft.com/office/officeart/2005/8/layout/process4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4A6E24F-A3F0-4894-871D-73A390B27390}">
      <dgm:prSet phldrT="[텍스트]" custT="1"/>
      <dgm:spPr/>
      <dgm:t>
        <a:bodyPr/>
        <a:lstStyle/>
        <a:p>
          <a:pPr latinLnBrk="1"/>
          <a:r>
            <a:rPr lang="ko-KR" altLang="en-US" sz="1800" b="1" dirty="0" err="1" smtClean="0">
              <a:solidFill>
                <a:schemeClr val="bg1"/>
              </a:solidFill>
              <a:latin typeface="돋움체" pitchFamily="49" charset="-127"/>
              <a:ea typeface="돋움체" pitchFamily="49" charset="-127"/>
            </a:rPr>
            <a:t>경남지역암센터에서</a:t>
          </a:r>
          <a:r>
            <a:rPr lang="ko-KR" altLang="en-US" sz="1800" b="1" dirty="0" smtClean="0">
              <a:solidFill>
                <a:schemeClr val="bg1"/>
              </a:solidFill>
              <a:latin typeface="돋움체" pitchFamily="49" charset="-127"/>
              <a:ea typeface="돋움체" pitchFamily="49" charset="-127"/>
            </a:rPr>
            <a:t> 재가암환자 등록</a:t>
          </a:r>
          <a:endParaRPr lang="ko-KR" altLang="en-US" sz="1800" b="1" dirty="0">
            <a:solidFill>
              <a:schemeClr val="bg1"/>
            </a:solidFill>
            <a:latin typeface="돋움체" pitchFamily="49" charset="-127"/>
            <a:ea typeface="돋움체" pitchFamily="49" charset="-127"/>
          </a:endParaRPr>
        </a:p>
      </dgm:t>
    </dgm:pt>
    <dgm:pt modelId="{229703B3-98F3-4AA1-81E5-D4B639E1E24A}" type="parTrans" cxnId="{4D6B2F77-890C-4C96-83F2-3FC50785601B}">
      <dgm:prSet/>
      <dgm:spPr/>
      <dgm:t>
        <a:bodyPr/>
        <a:lstStyle/>
        <a:p>
          <a:pPr latinLnBrk="1"/>
          <a:endParaRPr lang="ko-KR" altLang="en-US"/>
        </a:p>
      </dgm:t>
    </dgm:pt>
    <dgm:pt modelId="{E92245F7-78FC-485C-9AFF-86612B965C12}" type="sibTrans" cxnId="{4D6B2F77-890C-4C96-83F2-3FC50785601B}">
      <dgm:prSet/>
      <dgm:spPr/>
      <dgm:t>
        <a:bodyPr/>
        <a:lstStyle/>
        <a:p>
          <a:pPr latinLnBrk="1"/>
          <a:endParaRPr lang="ko-KR" altLang="en-US"/>
        </a:p>
      </dgm:t>
    </dgm:pt>
    <dgm:pt modelId="{17952322-11A6-4016-8818-9A52E763A576}">
      <dgm:prSet phldrT="[텍스트]" custT="1"/>
      <dgm:spPr/>
      <dgm:t>
        <a:bodyPr/>
        <a:lstStyle/>
        <a:p>
          <a:pPr latinLnBrk="1"/>
          <a:r>
            <a:rPr lang="ko-KR" altLang="en-US" sz="1400" dirty="0" err="1" smtClean="0"/>
            <a:t>파트너쉽</a:t>
          </a:r>
          <a:r>
            <a:rPr lang="ko-KR" altLang="en-US" sz="1400" dirty="0" smtClean="0"/>
            <a:t> 보건소에  재가암환자  정보공유</a:t>
          </a:r>
          <a:endParaRPr lang="ko-KR" altLang="en-US" sz="1400" dirty="0"/>
        </a:p>
      </dgm:t>
    </dgm:pt>
    <dgm:pt modelId="{4F4AF632-559A-4599-A2A2-F5564DD20AC8}" type="parTrans" cxnId="{405248C4-172C-488E-9117-9992FD13853C}">
      <dgm:prSet/>
      <dgm:spPr/>
      <dgm:t>
        <a:bodyPr/>
        <a:lstStyle/>
        <a:p>
          <a:pPr latinLnBrk="1"/>
          <a:endParaRPr lang="ko-KR" altLang="en-US"/>
        </a:p>
      </dgm:t>
    </dgm:pt>
    <dgm:pt modelId="{7C9D74A3-01EC-4EBD-81C1-BAE3B75C5914}" type="sibTrans" cxnId="{405248C4-172C-488E-9117-9992FD13853C}">
      <dgm:prSet/>
      <dgm:spPr/>
      <dgm:t>
        <a:bodyPr/>
        <a:lstStyle/>
        <a:p>
          <a:pPr latinLnBrk="1"/>
          <a:endParaRPr lang="ko-KR" altLang="en-US"/>
        </a:p>
      </dgm:t>
    </dgm:pt>
    <dgm:pt modelId="{30FD82CC-9CCB-459D-AA23-AD66925088CF}">
      <dgm:prSet phldrT="[텍스트]" custT="1"/>
      <dgm:spPr/>
      <dgm:t>
        <a:bodyPr/>
        <a:lstStyle/>
        <a:p>
          <a:pPr latinLnBrk="1"/>
          <a:r>
            <a:rPr lang="ko-KR" altLang="en-US" sz="1400" dirty="0" smtClean="0"/>
            <a:t>관할 보건소 </a:t>
          </a:r>
          <a:r>
            <a:rPr lang="ko-KR" altLang="en-US" sz="1400" dirty="0" err="1" smtClean="0"/>
            <a:t>재가암</a:t>
          </a:r>
          <a:r>
            <a:rPr lang="ko-KR" altLang="en-US" sz="1400" dirty="0" smtClean="0"/>
            <a:t> 담당자에게 연계</a:t>
          </a:r>
          <a:endParaRPr lang="ko-KR" altLang="en-US" sz="1400" dirty="0"/>
        </a:p>
      </dgm:t>
    </dgm:pt>
    <dgm:pt modelId="{5611480C-D65C-4D19-AD58-6A6BF73D6347}" type="parTrans" cxnId="{2622CFAA-FE30-4223-8441-0B31FFE2EFFC}">
      <dgm:prSet/>
      <dgm:spPr/>
      <dgm:t>
        <a:bodyPr/>
        <a:lstStyle/>
        <a:p>
          <a:pPr latinLnBrk="1"/>
          <a:endParaRPr lang="ko-KR" altLang="en-US"/>
        </a:p>
      </dgm:t>
    </dgm:pt>
    <dgm:pt modelId="{AD91533F-C40D-407D-8037-EA7829BE2809}" type="sibTrans" cxnId="{2622CFAA-FE30-4223-8441-0B31FFE2EFFC}">
      <dgm:prSet/>
      <dgm:spPr/>
      <dgm:t>
        <a:bodyPr/>
        <a:lstStyle/>
        <a:p>
          <a:pPr latinLnBrk="1"/>
          <a:endParaRPr lang="ko-KR" altLang="en-US"/>
        </a:p>
      </dgm:t>
    </dgm:pt>
    <dgm:pt modelId="{740D8C19-0081-4154-BDF5-51137AD6AFC6}">
      <dgm:prSet phldrT="[텍스트]"/>
      <dgm:spPr/>
      <dgm:t>
        <a:bodyPr/>
        <a:lstStyle/>
        <a:p>
          <a:pPr latinLnBrk="1"/>
          <a:r>
            <a:rPr lang="ko-KR" altLang="en-US" dirty="0" smtClean="0"/>
            <a:t>재가암환자를 직접방문 혹은 전화를 통해 </a:t>
          </a:r>
          <a:r>
            <a:rPr lang="ko-KR" altLang="en-US" dirty="0" err="1" smtClean="0"/>
            <a:t>네트웍</a:t>
          </a:r>
          <a:r>
            <a:rPr lang="ko-KR" altLang="en-US" dirty="0" smtClean="0"/>
            <a:t> 구축</a:t>
          </a:r>
          <a:endParaRPr lang="ko-KR" altLang="en-US" dirty="0"/>
        </a:p>
      </dgm:t>
    </dgm:pt>
    <dgm:pt modelId="{74C36333-D601-4ED3-8F65-DD875E004E02}" type="sibTrans" cxnId="{D393F258-421E-4B3E-9670-2EB571AA3CD9}">
      <dgm:prSet/>
      <dgm:spPr/>
      <dgm:t>
        <a:bodyPr/>
        <a:lstStyle/>
        <a:p>
          <a:pPr latinLnBrk="1"/>
          <a:endParaRPr lang="ko-KR" altLang="en-US"/>
        </a:p>
      </dgm:t>
    </dgm:pt>
    <dgm:pt modelId="{6D1D581A-EA25-4A8A-8469-902DEAD997B9}" type="parTrans" cxnId="{D393F258-421E-4B3E-9670-2EB571AA3CD9}">
      <dgm:prSet/>
      <dgm:spPr/>
      <dgm:t>
        <a:bodyPr/>
        <a:lstStyle/>
        <a:p>
          <a:pPr latinLnBrk="1"/>
          <a:endParaRPr lang="ko-KR" altLang="en-US"/>
        </a:p>
      </dgm:t>
    </dgm:pt>
    <dgm:pt modelId="{C2585B55-FE09-45B2-A774-0094842C7F67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재가암환자 동의서 취득</a:t>
          </a:r>
          <a:endParaRPr lang="ko-KR" altLang="en-US" sz="1800" dirty="0"/>
        </a:p>
      </dgm:t>
    </dgm:pt>
    <dgm:pt modelId="{C56B5C5D-1A39-482D-B4DA-C4D0D4067F30}" type="sibTrans" cxnId="{47FA1AF0-541F-450B-B3C3-40BD18A8CAD4}">
      <dgm:prSet/>
      <dgm:spPr/>
      <dgm:t>
        <a:bodyPr/>
        <a:lstStyle/>
        <a:p>
          <a:pPr latinLnBrk="1"/>
          <a:endParaRPr lang="ko-KR" altLang="en-US"/>
        </a:p>
      </dgm:t>
    </dgm:pt>
    <dgm:pt modelId="{1FA4728D-030F-4D16-8EA8-CCBA25917933}" type="parTrans" cxnId="{47FA1AF0-541F-450B-B3C3-40BD18A8CAD4}">
      <dgm:prSet/>
      <dgm:spPr/>
      <dgm:t>
        <a:bodyPr/>
        <a:lstStyle/>
        <a:p>
          <a:pPr latinLnBrk="1"/>
          <a:endParaRPr lang="ko-KR" altLang="en-US"/>
        </a:p>
      </dgm:t>
    </dgm:pt>
    <dgm:pt modelId="{48D88F8A-EBF8-4C8D-98AB-45DEFA11DB74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보건소 담당자가 암환자 직접 방문</a:t>
          </a:r>
          <a:endParaRPr lang="ko-KR" altLang="en-US" sz="1800" dirty="0"/>
        </a:p>
      </dgm:t>
    </dgm:pt>
    <dgm:pt modelId="{402AA66E-1E92-4CDF-B49A-66931926AA33}" type="sibTrans" cxnId="{02F4CD7F-FA9D-4307-9CFE-9525FDC00A18}">
      <dgm:prSet/>
      <dgm:spPr/>
      <dgm:t>
        <a:bodyPr/>
        <a:lstStyle/>
        <a:p>
          <a:pPr latinLnBrk="1"/>
          <a:endParaRPr lang="ko-KR" altLang="en-US"/>
        </a:p>
      </dgm:t>
    </dgm:pt>
    <dgm:pt modelId="{E6BE06FE-D813-4FC2-8DA8-FE430472C623}" type="parTrans" cxnId="{02F4CD7F-FA9D-4307-9CFE-9525FDC00A18}">
      <dgm:prSet/>
      <dgm:spPr/>
      <dgm:t>
        <a:bodyPr/>
        <a:lstStyle/>
        <a:p>
          <a:pPr latinLnBrk="1"/>
          <a:endParaRPr lang="ko-KR" altLang="en-US"/>
        </a:p>
      </dgm:t>
    </dgm:pt>
    <dgm:pt modelId="{B2A82D41-4870-4539-B01D-22A777A3CE87}" type="pres">
      <dgm:prSet presAssocID="{319E96D1-61C5-45E5-95AE-EADDCBB332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DC20220-112B-4CE0-9BAA-3A37E63B6062}" type="pres">
      <dgm:prSet presAssocID="{48D88F8A-EBF8-4C8D-98AB-45DEFA11DB74}" presName="boxAndChildren" presStyleCnt="0"/>
      <dgm:spPr/>
      <dgm:t>
        <a:bodyPr/>
        <a:lstStyle/>
        <a:p>
          <a:pPr latinLnBrk="1"/>
          <a:endParaRPr lang="ko-KR" altLang="en-US"/>
        </a:p>
      </dgm:t>
    </dgm:pt>
    <dgm:pt modelId="{9BF52127-C6A9-496A-8B1E-928B2AD8209F}" type="pres">
      <dgm:prSet presAssocID="{48D88F8A-EBF8-4C8D-98AB-45DEFA11DB74}" presName="parentTextBox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12EF0DC-1B77-48C7-8674-39559105D4E5}" type="pres">
      <dgm:prSet presAssocID="{48D88F8A-EBF8-4C8D-98AB-45DEFA11DB74}" presName="entireBox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643342B-FE3B-4877-88F3-39CAAE16386E}" type="pres">
      <dgm:prSet presAssocID="{48D88F8A-EBF8-4C8D-98AB-45DEFA11DB74}" presName="descendantBox" presStyleCnt="0"/>
      <dgm:spPr/>
      <dgm:t>
        <a:bodyPr/>
        <a:lstStyle/>
        <a:p>
          <a:pPr latinLnBrk="1"/>
          <a:endParaRPr lang="ko-KR" altLang="en-US"/>
        </a:p>
      </dgm:t>
    </dgm:pt>
    <dgm:pt modelId="{E03231A0-8115-4EA5-9493-ACD69F9BA8D9}" type="pres">
      <dgm:prSet presAssocID="{740D8C19-0081-4154-BDF5-51137AD6AFC6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4BEC7C-26C7-4A0F-84BB-D0F0BE2939E6}" type="pres">
      <dgm:prSet presAssocID="{C56B5C5D-1A39-482D-B4DA-C4D0D4067F30}" presName="sp" presStyleCnt="0"/>
      <dgm:spPr/>
      <dgm:t>
        <a:bodyPr/>
        <a:lstStyle/>
        <a:p>
          <a:pPr latinLnBrk="1"/>
          <a:endParaRPr lang="ko-KR" altLang="en-US"/>
        </a:p>
      </dgm:t>
    </dgm:pt>
    <dgm:pt modelId="{1866E5DB-56FC-4235-9EE5-1773426746BF}" type="pres">
      <dgm:prSet presAssocID="{C2585B55-FE09-45B2-A774-0094842C7F67}" presName="arrowAndChildren" presStyleCnt="0"/>
      <dgm:spPr/>
      <dgm:t>
        <a:bodyPr/>
        <a:lstStyle/>
        <a:p>
          <a:pPr latinLnBrk="1"/>
          <a:endParaRPr lang="ko-KR" altLang="en-US"/>
        </a:p>
      </dgm:t>
    </dgm:pt>
    <dgm:pt modelId="{11AA404B-B4FB-431A-8A22-ABC06A6DA7C0}" type="pres">
      <dgm:prSet presAssocID="{C2585B55-FE09-45B2-A774-0094842C7F67}" presName="parentTextArrow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EC749FE-7CA6-4034-B903-1D3A5192C7B6}" type="pres">
      <dgm:prSet presAssocID="{C2585B55-FE09-45B2-A774-0094842C7F67}" presName="arrow" presStyleLbl="node1" presStyleIdx="1" presStyleCnt="3" custLinFactNeighborY="15"/>
      <dgm:spPr/>
      <dgm:t>
        <a:bodyPr/>
        <a:lstStyle/>
        <a:p>
          <a:pPr latinLnBrk="1"/>
          <a:endParaRPr lang="ko-KR" altLang="en-US"/>
        </a:p>
      </dgm:t>
    </dgm:pt>
    <dgm:pt modelId="{29943936-8B82-43AA-B7AB-7E776246B7F2}" type="pres">
      <dgm:prSet presAssocID="{C2585B55-FE09-45B2-A774-0094842C7F67}" presName="descendantArrow" presStyleCnt="0"/>
      <dgm:spPr/>
      <dgm:t>
        <a:bodyPr/>
        <a:lstStyle/>
        <a:p>
          <a:pPr latinLnBrk="1"/>
          <a:endParaRPr lang="ko-KR" altLang="en-US"/>
        </a:p>
      </dgm:t>
    </dgm:pt>
    <dgm:pt modelId="{68461DF6-73AB-4630-B92E-9933B9DD8A46}" type="pres">
      <dgm:prSet presAssocID="{30FD82CC-9CCB-459D-AA23-AD66925088CF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488CDF8-96A9-4E1B-9C43-13F6C49F9B87}" type="pres">
      <dgm:prSet presAssocID="{E92245F7-78FC-485C-9AFF-86612B965C12}" presName="sp" presStyleCnt="0"/>
      <dgm:spPr/>
      <dgm:t>
        <a:bodyPr/>
        <a:lstStyle/>
        <a:p>
          <a:pPr latinLnBrk="1"/>
          <a:endParaRPr lang="ko-KR" altLang="en-US"/>
        </a:p>
      </dgm:t>
    </dgm:pt>
    <dgm:pt modelId="{BC77F2E1-2918-4BDB-A0BE-153C9AD96426}" type="pres">
      <dgm:prSet presAssocID="{94A6E24F-A3F0-4894-871D-73A390B27390}" presName="arrowAndChildren" presStyleCnt="0"/>
      <dgm:spPr/>
      <dgm:t>
        <a:bodyPr/>
        <a:lstStyle/>
        <a:p>
          <a:pPr latinLnBrk="1"/>
          <a:endParaRPr lang="ko-KR" altLang="en-US"/>
        </a:p>
      </dgm:t>
    </dgm:pt>
    <dgm:pt modelId="{A8420F68-0595-4CCF-BEDB-63631E699DD2}" type="pres">
      <dgm:prSet presAssocID="{94A6E24F-A3F0-4894-871D-73A390B27390}" presName="parentTextArrow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D9460D23-D52C-40AF-AB71-02BDE8B17661}" type="pres">
      <dgm:prSet presAssocID="{94A6E24F-A3F0-4894-871D-73A390B27390}" presName="arrow" presStyleLbl="node1" presStyleIdx="2" presStyleCnt="3" custLinFactNeighborX="281" custLinFactNeighborY="-2472"/>
      <dgm:spPr/>
      <dgm:t>
        <a:bodyPr/>
        <a:lstStyle/>
        <a:p>
          <a:pPr latinLnBrk="1"/>
          <a:endParaRPr lang="ko-KR" altLang="en-US"/>
        </a:p>
      </dgm:t>
    </dgm:pt>
    <dgm:pt modelId="{EDC79076-BEE9-4F28-A055-9EF68A78E9F5}" type="pres">
      <dgm:prSet presAssocID="{94A6E24F-A3F0-4894-871D-73A390B27390}" presName="descendantArrow" presStyleCnt="0"/>
      <dgm:spPr/>
      <dgm:t>
        <a:bodyPr/>
        <a:lstStyle/>
        <a:p>
          <a:pPr latinLnBrk="1"/>
          <a:endParaRPr lang="ko-KR" altLang="en-US"/>
        </a:p>
      </dgm:t>
    </dgm:pt>
    <dgm:pt modelId="{519D44CC-9350-4EAD-8056-FCD67982D11E}" type="pres">
      <dgm:prSet presAssocID="{17952322-11A6-4016-8818-9A52E763A576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2F4CD7F-FA9D-4307-9CFE-9525FDC00A18}" srcId="{319E96D1-61C5-45E5-95AE-EADDCBB332B6}" destId="{48D88F8A-EBF8-4C8D-98AB-45DEFA11DB74}" srcOrd="2" destOrd="0" parTransId="{E6BE06FE-D813-4FC2-8DA8-FE430472C623}" sibTransId="{402AA66E-1E92-4CDF-B49A-66931926AA33}"/>
    <dgm:cxn modelId="{EB5D2BCC-AE86-43E0-9B8C-4FD15F378ED3}" type="presOf" srcId="{94A6E24F-A3F0-4894-871D-73A390B27390}" destId="{A8420F68-0595-4CCF-BEDB-63631E699DD2}" srcOrd="0" destOrd="0" presId="urn:microsoft.com/office/officeart/2005/8/layout/process4"/>
    <dgm:cxn modelId="{9C9C5B13-FB2B-4A54-B8D1-CE490B1C2453}" type="presOf" srcId="{30FD82CC-9CCB-459D-AA23-AD66925088CF}" destId="{68461DF6-73AB-4630-B92E-9933B9DD8A46}" srcOrd="0" destOrd="0" presId="urn:microsoft.com/office/officeart/2005/8/layout/process4"/>
    <dgm:cxn modelId="{D393F258-421E-4B3E-9670-2EB571AA3CD9}" srcId="{48D88F8A-EBF8-4C8D-98AB-45DEFA11DB74}" destId="{740D8C19-0081-4154-BDF5-51137AD6AFC6}" srcOrd="0" destOrd="0" parTransId="{6D1D581A-EA25-4A8A-8469-902DEAD997B9}" sibTransId="{74C36333-D601-4ED3-8F65-DD875E004E02}"/>
    <dgm:cxn modelId="{394748D1-E69E-4F18-A549-0426F8EA37BB}" type="presOf" srcId="{C2585B55-FE09-45B2-A774-0094842C7F67}" destId="{6EC749FE-7CA6-4034-B903-1D3A5192C7B6}" srcOrd="1" destOrd="0" presId="urn:microsoft.com/office/officeart/2005/8/layout/process4"/>
    <dgm:cxn modelId="{78C8AEFB-9FBD-488C-AC4C-ADDD5A2E33F7}" type="presOf" srcId="{C2585B55-FE09-45B2-A774-0094842C7F67}" destId="{11AA404B-B4FB-431A-8A22-ABC06A6DA7C0}" srcOrd="0" destOrd="0" presId="urn:microsoft.com/office/officeart/2005/8/layout/process4"/>
    <dgm:cxn modelId="{E1D6869B-3499-4ADE-84E0-9EEAB0EDB267}" type="presOf" srcId="{319E96D1-61C5-45E5-95AE-EADDCBB332B6}" destId="{B2A82D41-4870-4539-B01D-22A777A3CE87}" srcOrd="0" destOrd="0" presId="urn:microsoft.com/office/officeart/2005/8/layout/process4"/>
    <dgm:cxn modelId="{E951FC5E-E1ED-44C1-9D13-6723C48ADC0A}" type="presOf" srcId="{48D88F8A-EBF8-4C8D-98AB-45DEFA11DB74}" destId="{9BF52127-C6A9-496A-8B1E-928B2AD8209F}" srcOrd="0" destOrd="0" presId="urn:microsoft.com/office/officeart/2005/8/layout/process4"/>
    <dgm:cxn modelId="{405248C4-172C-488E-9117-9992FD13853C}" srcId="{94A6E24F-A3F0-4894-871D-73A390B27390}" destId="{17952322-11A6-4016-8818-9A52E763A576}" srcOrd="0" destOrd="0" parTransId="{4F4AF632-559A-4599-A2A2-F5564DD20AC8}" sibTransId="{7C9D74A3-01EC-4EBD-81C1-BAE3B75C5914}"/>
    <dgm:cxn modelId="{2622CFAA-FE30-4223-8441-0B31FFE2EFFC}" srcId="{C2585B55-FE09-45B2-A774-0094842C7F67}" destId="{30FD82CC-9CCB-459D-AA23-AD66925088CF}" srcOrd="0" destOrd="0" parTransId="{5611480C-D65C-4D19-AD58-6A6BF73D6347}" sibTransId="{AD91533F-C40D-407D-8037-EA7829BE2809}"/>
    <dgm:cxn modelId="{4D6B2F77-890C-4C96-83F2-3FC50785601B}" srcId="{319E96D1-61C5-45E5-95AE-EADDCBB332B6}" destId="{94A6E24F-A3F0-4894-871D-73A390B27390}" srcOrd="0" destOrd="0" parTransId="{229703B3-98F3-4AA1-81E5-D4B639E1E24A}" sibTransId="{E92245F7-78FC-485C-9AFF-86612B965C12}"/>
    <dgm:cxn modelId="{9ADF32DA-65FB-41B8-8DB5-E54A498E56CD}" type="presOf" srcId="{48D88F8A-EBF8-4C8D-98AB-45DEFA11DB74}" destId="{612EF0DC-1B77-48C7-8674-39559105D4E5}" srcOrd="1" destOrd="0" presId="urn:microsoft.com/office/officeart/2005/8/layout/process4"/>
    <dgm:cxn modelId="{4FAB5576-D6DC-41FE-9D41-8E28CE911CB8}" type="presOf" srcId="{17952322-11A6-4016-8818-9A52E763A576}" destId="{519D44CC-9350-4EAD-8056-FCD67982D11E}" srcOrd="0" destOrd="0" presId="urn:microsoft.com/office/officeart/2005/8/layout/process4"/>
    <dgm:cxn modelId="{5B5C1047-65E2-4B98-9735-FC7F4BD1896E}" type="presOf" srcId="{94A6E24F-A3F0-4894-871D-73A390B27390}" destId="{D9460D23-D52C-40AF-AB71-02BDE8B17661}" srcOrd="1" destOrd="0" presId="urn:microsoft.com/office/officeart/2005/8/layout/process4"/>
    <dgm:cxn modelId="{47FA1AF0-541F-450B-B3C3-40BD18A8CAD4}" srcId="{319E96D1-61C5-45E5-95AE-EADDCBB332B6}" destId="{C2585B55-FE09-45B2-A774-0094842C7F67}" srcOrd="1" destOrd="0" parTransId="{1FA4728D-030F-4D16-8EA8-CCBA25917933}" sibTransId="{C56B5C5D-1A39-482D-B4DA-C4D0D4067F30}"/>
    <dgm:cxn modelId="{22C1BF83-A6C5-4EC7-983A-3DC5B5C6FFEC}" type="presOf" srcId="{740D8C19-0081-4154-BDF5-51137AD6AFC6}" destId="{E03231A0-8115-4EA5-9493-ACD69F9BA8D9}" srcOrd="0" destOrd="0" presId="urn:microsoft.com/office/officeart/2005/8/layout/process4"/>
    <dgm:cxn modelId="{E5A738DE-49CF-4968-A547-16583ACD3381}" type="presParOf" srcId="{B2A82D41-4870-4539-B01D-22A777A3CE87}" destId="{ADC20220-112B-4CE0-9BAA-3A37E63B6062}" srcOrd="0" destOrd="0" presId="urn:microsoft.com/office/officeart/2005/8/layout/process4"/>
    <dgm:cxn modelId="{56FFE20B-430A-421D-B1C9-5C3D460C60C6}" type="presParOf" srcId="{ADC20220-112B-4CE0-9BAA-3A37E63B6062}" destId="{9BF52127-C6A9-496A-8B1E-928B2AD8209F}" srcOrd="0" destOrd="0" presId="urn:microsoft.com/office/officeart/2005/8/layout/process4"/>
    <dgm:cxn modelId="{6534E426-385B-47C8-A7DE-1BDC34B98D51}" type="presParOf" srcId="{ADC20220-112B-4CE0-9BAA-3A37E63B6062}" destId="{612EF0DC-1B77-48C7-8674-39559105D4E5}" srcOrd="1" destOrd="0" presId="urn:microsoft.com/office/officeart/2005/8/layout/process4"/>
    <dgm:cxn modelId="{FB5F86F6-F713-482F-BA58-B98B5A69CF58}" type="presParOf" srcId="{ADC20220-112B-4CE0-9BAA-3A37E63B6062}" destId="{6643342B-FE3B-4877-88F3-39CAAE16386E}" srcOrd="2" destOrd="0" presId="urn:microsoft.com/office/officeart/2005/8/layout/process4"/>
    <dgm:cxn modelId="{8D05A7F2-6764-49A5-B19E-9178A1B05174}" type="presParOf" srcId="{6643342B-FE3B-4877-88F3-39CAAE16386E}" destId="{E03231A0-8115-4EA5-9493-ACD69F9BA8D9}" srcOrd="0" destOrd="0" presId="urn:microsoft.com/office/officeart/2005/8/layout/process4"/>
    <dgm:cxn modelId="{EAD36E3D-BF9C-4B98-9351-135C12155C69}" type="presParOf" srcId="{B2A82D41-4870-4539-B01D-22A777A3CE87}" destId="{CB4BEC7C-26C7-4A0F-84BB-D0F0BE2939E6}" srcOrd="1" destOrd="0" presId="urn:microsoft.com/office/officeart/2005/8/layout/process4"/>
    <dgm:cxn modelId="{1AC33C49-0706-4DD9-863B-848ADE6B84E1}" type="presParOf" srcId="{B2A82D41-4870-4539-B01D-22A777A3CE87}" destId="{1866E5DB-56FC-4235-9EE5-1773426746BF}" srcOrd="2" destOrd="0" presId="urn:microsoft.com/office/officeart/2005/8/layout/process4"/>
    <dgm:cxn modelId="{61E54DE0-349E-4218-A817-FB771E936537}" type="presParOf" srcId="{1866E5DB-56FC-4235-9EE5-1773426746BF}" destId="{11AA404B-B4FB-431A-8A22-ABC06A6DA7C0}" srcOrd="0" destOrd="0" presId="urn:microsoft.com/office/officeart/2005/8/layout/process4"/>
    <dgm:cxn modelId="{F758AC89-756A-4004-A36F-0EB6D3709E1B}" type="presParOf" srcId="{1866E5DB-56FC-4235-9EE5-1773426746BF}" destId="{6EC749FE-7CA6-4034-B903-1D3A5192C7B6}" srcOrd="1" destOrd="0" presId="urn:microsoft.com/office/officeart/2005/8/layout/process4"/>
    <dgm:cxn modelId="{672DD652-E3BB-41F6-94A1-ED163E31FEA8}" type="presParOf" srcId="{1866E5DB-56FC-4235-9EE5-1773426746BF}" destId="{29943936-8B82-43AA-B7AB-7E776246B7F2}" srcOrd="2" destOrd="0" presId="urn:microsoft.com/office/officeart/2005/8/layout/process4"/>
    <dgm:cxn modelId="{02D903EB-B7AD-47B0-A062-BAD569B7EE80}" type="presParOf" srcId="{29943936-8B82-43AA-B7AB-7E776246B7F2}" destId="{68461DF6-73AB-4630-B92E-9933B9DD8A46}" srcOrd="0" destOrd="0" presId="urn:microsoft.com/office/officeart/2005/8/layout/process4"/>
    <dgm:cxn modelId="{0EFBB86E-3163-454E-A8E5-AE897CC80424}" type="presParOf" srcId="{B2A82D41-4870-4539-B01D-22A777A3CE87}" destId="{1488CDF8-96A9-4E1B-9C43-13F6C49F9B87}" srcOrd="3" destOrd="0" presId="urn:microsoft.com/office/officeart/2005/8/layout/process4"/>
    <dgm:cxn modelId="{4EFF9B23-A7C9-41BC-9E05-B6EDB333ACE5}" type="presParOf" srcId="{B2A82D41-4870-4539-B01D-22A777A3CE87}" destId="{BC77F2E1-2918-4BDB-A0BE-153C9AD96426}" srcOrd="4" destOrd="0" presId="urn:microsoft.com/office/officeart/2005/8/layout/process4"/>
    <dgm:cxn modelId="{3F078FE1-5443-4D67-95F3-072D035C9673}" type="presParOf" srcId="{BC77F2E1-2918-4BDB-A0BE-153C9AD96426}" destId="{A8420F68-0595-4CCF-BEDB-63631E699DD2}" srcOrd="0" destOrd="0" presId="urn:microsoft.com/office/officeart/2005/8/layout/process4"/>
    <dgm:cxn modelId="{9328E672-2695-407F-AE60-59EF048AE939}" type="presParOf" srcId="{BC77F2E1-2918-4BDB-A0BE-153C9AD96426}" destId="{D9460D23-D52C-40AF-AB71-02BDE8B17661}" srcOrd="1" destOrd="0" presId="urn:microsoft.com/office/officeart/2005/8/layout/process4"/>
    <dgm:cxn modelId="{DCE3A81F-8F04-4978-9677-912A80B57F09}" type="presParOf" srcId="{BC77F2E1-2918-4BDB-A0BE-153C9AD96426}" destId="{EDC79076-BEE9-4F28-A055-9EF68A78E9F5}" srcOrd="2" destOrd="0" presId="urn:microsoft.com/office/officeart/2005/8/layout/process4"/>
    <dgm:cxn modelId="{B0905478-74C0-437C-BB19-E3CD866DF99F}" type="presParOf" srcId="{EDC79076-BEE9-4F28-A055-9EF68A78E9F5}" destId="{519D44CC-9350-4EAD-8056-FCD67982D11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9E96D1-61C5-45E5-95AE-EADDCBB332B6}" type="doc">
      <dgm:prSet loTypeId="urn:microsoft.com/office/officeart/2005/8/layout/process4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94A6E24F-A3F0-4894-871D-73A390B27390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latin typeface="돋움체" pitchFamily="49" charset="-127"/>
              <a:ea typeface="돋움체" pitchFamily="49" charset="-127"/>
            </a:rPr>
            <a:t>보건소에서 재가암환자 등록</a:t>
          </a:r>
          <a:endParaRPr lang="ko-KR" altLang="en-US" sz="2000" dirty="0"/>
        </a:p>
      </dgm:t>
    </dgm:pt>
    <dgm:pt modelId="{229703B3-98F3-4AA1-81E5-D4B639E1E24A}" type="parTrans" cxnId="{4D6B2F77-890C-4C96-83F2-3FC50785601B}">
      <dgm:prSet/>
      <dgm:spPr/>
      <dgm:t>
        <a:bodyPr/>
        <a:lstStyle/>
        <a:p>
          <a:pPr latinLnBrk="1"/>
          <a:endParaRPr lang="ko-KR" altLang="en-US"/>
        </a:p>
      </dgm:t>
    </dgm:pt>
    <dgm:pt modelId="{E92245F7-78FC-485C-9AFF-86612B965C12}" type="sibTrans" cxnId="{4D6B2F77-890C-4C96-83F2-3FC50785601B}">
      <dgm:prSet/>
      <dgm:spPr/>
      <dgm:t>
        <a:bodyPr/>
        <a:lstStyle/>
        <a:p>
          <a:pPr latinLnBrk="1"/>
          <a:endParaRPr lang="ko-KR" altLang="en-US"/>
        </a:p>
      </dgm:t>
    </dgm:pt>
    <dgm:pt modelId="{17952322-11A6-4016-8818-9A52E763A576}">
      <dgm:prSet phldrT="[텍스트]" custT="1"/>
      <dgm:spPr/>
      <dgm:t>
        <a:bodyPr/>
        <a:lstStyle/>
        <a:p>
          <a:pPr latinLnBrk="1"/>
          <a:r>
            <a:rPr lang="ko-KR" altLang="en-US" sz="1600" dirty="0" err="1" smtClean="0"/>
            <a:t>경남지역암센터와</a:t>
          </a:r>
          <a:r>
            <a:rPr lang="ko-KR" altLang="en-US" sz="1600" dirty="0" smtClean="0"/>
            <a:t> 재가암환자 정보공유</a:t>
          </a:r>
          <a:endParaRPr lang="ko-KR" altLang="en-US" sz="1600" dirty="0"/>
        </a:p>
      </dgm:t>
    </dgm:pt>
    <dgm:pt modelId="{4F4AF632-559A-4599-A2A2-F5564DD20AC8}" type="parTrans" cxnId="{405248C4-172C-488E-9117-9992FD13853C}">
      <dgm:prSet/>
      <dgm:spPr/>
      <dgm:t>
        <a:bodyPr/>
        <a:lstStyle/>
        <a:p>
          <a:pPr latinLnBrk="1"/>
          <a:endParaRPr lang="ko-KR" altLang="en-US"/>
        </a:p>
      </dgm:t>
    </dgm:pt>
    <dgm:pt modelId="{7C9D74A3-01EC-4EBD-81C1-BAE3B75C5914}" type="sibTrans" cxnId="{405248C4-172C-488E-9117-9992FD13853C}">
      <dgm:prSet/>
      <dgm:spPr/>
      <dgm:t>
        <a:bodyPr/>
        <a:lstStyle/>
        <a:p>
          <a:pPr latinLnBrk="1"/>
          <a:endParaRPr lang="ko-KR" altLang="en-US"/>
        </a:p>
      </dgm:t>
    </dgm:pt>
    <dgm:pt modelId="{C2585B55-FE09-45B2-A774-0094842C7F67}">
      <dgm:prSet phldrT="[텍스트]"/>
      <dgm:spPr/>
      <dgm:t>
        <a:bodyPr/>
        <a:lstStyle/>
        <a:p>
          <a:pPr latinLnBrk="1"/>
          <a:r>
            <a:rPr lang="ko-KR" altLang="en-US" dirty="0" smtClean="0"/>
            <a:t>재가암환자 동의서 취득</a:t>
          </a:r>
          <a:endParaRPr lang="ko-KR" altLang="en-US" dirty="0"/>
        </a:p>
      </dgm:t>
    </dgm:pt>
    <dgm:pt modelId="{1FA4728D-030F-4D16-8EA8-CCBA25917933}" type="parTrans" cxnId="{47FA1AF0-541F-450B-B3C3-40BD18A8CAD4}">
      <dgm:prSet/>
      <dgm:spPr/>
      <dgm:t>
        <a:bodyPr/>
        <a:lstStyle/>
        <a:p>
          <a:pPr latinLnBrk="1"/>
          <a:endParaRPr lang="ko-KR" altLang="en-US"/>
        </a:p>
      </dgm:t>
    </dgm:pt>
    <dgm:pt modelId="{C56B5C5D-1A39-482D-B4DA-C4D0D4067F30}" type="sibTrans" cxnId="{47FA1AF0-541F-450B-B3C3-40BD18A8CAD4}">
      <dgm:prSet/>
      <dgm:spPr/>
      <dgm:t>
        <a:bodyPr/>
        <a:lstStyle/>
        <a:p>
          <a:pPr latinLnBrk="1"/>
          <a:endParaRPr lang="ko-KR" altLang="en-US"/>
        </a:p>
      </dgm:t>
    </dgm:pt>
    <dgm:pt modelId="{30FD82CC-9CCB-459D-AA23-AD66925088CF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경남지역암센터</a:t>
          </a:r>
          <a:r>
            <a:rPr lang="ko-KR" altLang="en-US" dirty="0" smtClean="0"/>
            <a:t> 상담 간호사에게 재가암환자 연계</a:t>
          </a:r>
          <a:endParaRPr lang="ko-KR" altLang="en-US" dirty="0"/>
        </a:p>
      </dgm:t>
    </dgm:pt>
    <dgm:pt modelId="{5611480C-D65C-4D19-AD58-6A6BF73D6347}" type="parTrans" cxnId="{2622CFAA-FE30-4223-8441-0B31FFE2EFFC}">
      <dgm:prSet/>
      <dgm:spPr/>
      <dgm:t>
        <a:bodyPr/>
        <a:lstStyle/>
        <a:p>
          <a:pPr latinLnBrk="1"/>
          <a:endParaRPr lang="ko-KR" altLang="en-US"/>
        </a:p>
      </dgm:t>
    </dgm:pt>
    <dgm:pt modelId="{AD91533F-C40D-407D-8037-EA7829BE2809}" type="sibTrans" cxnId="{2622CFAA-FE30-4223-8441-0B31FFE2EFFC}">
      <dgm:prSet/>
      <dgm:spPr/>
      <dgm:t>
        <a:bodyPr/>
        <a:lstStyle/>
        <a:p>
          <a:pPr latinLnBrk="1"/>
          <a:endParaRPr lang="ko-KR" altLang="en-US"/>
        </a:p>
      </dgm:t>
    </dgm:pt>
    <dgm:pt modelId="{48D88F8A-EBF8-4C8D-98AB-45DEFA11DB74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경남지역암센터에</a:t>
          </a:r>
          <a:r>
            <a:rPr lang="ko-KR" altLang="en-US" dirty="0" smtClean="0"/>
            <a:t> 재가암환자 전화상담</a:t>
          </a:r>
          <a:endParaRPr lang="ko-KR" altLang="en-US" dirty="0"/>
        </a:p>
      </dgm:t>
    </dgm:pt>
    <dgm:pt modelId="{E6BE06FE-D813-4FC2-8DA8-FE430472C623}" type="parTrans" cxnId="{02F4CD7F-FA9D-4307-9CFE-9525FDC00A18}">
      <dgm:prSet/>
      <dgm:spPr/>
      <dgm:t>
        <a:bodyPr/>
        <a:lstStyle/>
        <a:p>
          <a:pPr latinLnBrk="1"/>
          <a:endParaRPr lang="ko-KR" altLang="en-US"/>
        </a:p>
      </dgm:t>
    </dgm:pt>
    <dgm:pt modelId="{402AA66E-1E92-4CDF-B49A-66931926AA33}" type="sibTrans" cxnId="{02F4CD7F-FA9D-4307-9CFE-9525FDC00A18}">
      <dgm:prSet/>
      <dgm:spPr/>
      <dgm:t>
        <a:bodyPr/>
        <a:lstStyle/>
        <a:p>
          <a:pPr latinLnBrk="1"/>
          <a:endParaRPr lang="ko-KR" altLang="en-US"/>
        </a:p>
      </dgm:t>
    </dgm:pt>
    <dgm:pt modelId="{740D8C19-0081-4154-BDF5-51137AD6AFC6}">
      <dgm:prSet phldrT="[텍스트]" custT="1"/>
      <dgm:spPr/>
      <dgm:t>
        <a:bodyPr/>
        <a:lstStyle/>
        <a:p>
          <a:pPr latinLnBrk="1">
            <a:lnSpc>
              <a:spcPct val="100000"/>
            </a:lnSpc>
          </a:pPr>
          <a:r>
            <a:rPr lang="ko-KR" altLang="en-US" sz="1200" dirty="0" smtClean="0"/>
            <a:t>재가암환자 문제시 프로토콜에 따라                                                    </a:t>
          </a:r>
          <a:r>
            <a:rPr lang="ko-KR" altLang="en-US" sz="1200" dirty="0" err="1" smtClean="0"/>
            <a:t>경남지역암센터</a:t>
          </a:r>
          <a:r>
            <a:rPr lang="ko-KR" altLang="en-US" sz="1200" dirty="0" smtClean="0"/>
            <a:t> 전화상담 서비스 이용</a:t>
          </a:r>
          <a:endParaRPr lang="ko-KR" altLang="en-US" sz="1200" dirty="0"/>
        </a:p>
      </dgm:t>
    </dgm:pt>
    <dgm:pt modelId="{6D1D581A-EA25-4A8A-8469-902DEAD997B9}" type="parTrans" cxnId="{D393F258-421E-4B3E-9670-2EB571AA3CD9}">
      <dgm:prSet/>
      <dgm:spPr/>
      <dgm:t>
        <a:bodyPr/>
        <a:lstStyle/>
        <a:p>
          <a:pPr latinLnBrk="1"/>
          <a:endParaRPr lang="ko-KR" altLang="en-US"/>
        </a:p>
      </dgm:t>
    </dgm:pt>
    <dgm:pt modelId="{74C36333-D601-4ED3-8F65-DD875E004E02}" type="sibTrans" cxnId="{D393F258-421E-4B3E-9670-2EB571AA3CD9}">
      <dgm:prSet/>
      <dgm:spPr/>
      <dgm:t>
        <a:bodyPr/>
        <a:lstStyle/>
        <a:p>
          <a:pPr latinLnBrk="1"/>
          <a:endParaRPr lang="ko-KR" altLang="en-US"/>
        </a:p>
      </dgm:t>
    </dgm:pt>
    <dgm:pt modelId="{B2A82D41-4870-4539-B01D-22A777A3CE87}" type="pres">
      <dgm:prSet presAssocID="{319E96D1-61C5-45E5-95AE-EADDCBB332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DC20220-112B-4CE0-9BAA-3A37E63B6062}" type="pres">
      <dgm:prSet presAssocID="{48D88F8A-EBF8-4C8D-98AB-45DEFA11DB74}" presName="boxAndChildren" presStyleCnt="0"/>
      <dgm:spPr/>
      <dgm:t>
        <a:bodyPr/>
        <a:lstStyle/>
        <a:p>
          <a:pPr latinLnBrk="1"/>
          <a:endParaRPr lang="ko-KR" altLang="en-US"/>
        </a:p>
      </dgm:t>
    </dgm:pt>
    <dgm:pt modelId="{9BF52127-C6A9-496A-8B1E-928B2AD8209F}" type="pres">
      <dgm:prSet presAssocID="{48D88F8A-EBF8-4C8D-98AB-45DEFA11DB74}" presName="parentTextBox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12EF0DC-1B77-48C7-8674-39559105D4E5}" type="pres">
      <dgm:prSet presAssocID="{48D88F8A-EBF8-4C8D-98AB-45DEFA11DB74}" presName="entireBox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643342B-FE3B-4877-88F3-39CAAE16386E}" type="pres">
      <dgm:prSet presAssocID="{48D88F8A-EBF8-4C8D-98AB-45DEFA11DB74}" presName="descendantBox" presStyleCnt="0"/>
      <dgm:spPr/>
      <dgm:t>
        <a:bodyPr/>
        <a:lstStyle/>
        <a:p>
          <a:pPr latinLnBrk="1"/>
          <a:endParaRPr lang="ko-KR" altLang="en-US"/>
        </a:p>
      </dgm:t>
    </dgm:pt>
    <dgm:pt modelId="{E03231A0-8115-4EA5-9493-ACD69F9BA8D9}" type="pres">
      <dgm:prSet presAssocID="{740D8C19-0081-4154-BDF5-51137AD6AFC6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B4BEC7C-26C7-4A0F-84BB-D0F0BE2939E6}" type="pres">
      <dgm:prSet presAssocID="{C56B5C5D-1A39-482D-B4DA-C4D0D4067F30}" presName="sp" presStyleCnt="0"/>
      <dgm:spPr/>
      <dgm:t>
        <a:bodyPr/>
        <a:lstStyle/>
        <a:p>
          <a:pPr latinLnBrk="1"/>
          <a:endParaRPr lang="ko-KR" altLang="en-US"/>
        </a:p>
      </dgm:t>
    </dgm:pt>
    <dgm:pt modelId="{1866E5DB-56FC-4235-9EE5-1773426746BF}" type="pres">
      <dgm:prSet presAssocID="{C2585B55-FE09-45B2-A774-0094842C7F67}" presName="arrowAndChildren" presStyleCnt="0"/>
      <dgm:spPr/>
      <dgm:t>
        <a:bodyPr/>
        <a:lstStyle/>
        <a:p>
          <a:pPr latinLnBrk="1"/>
          <a:endParaRPr lang="ko-KR" altLang="en-US"/>
        </a:p>
      </dgm:t>
    </dgm:pt>
    <dgm:pt modelId="{11AA404B-B4FB-431A-8A22-ABC06A6DA7C0}" type="pres">
      <dgm:prSet presAssocID="{C2585B55-FE09-45B2-A774-0094842C7F67}" presName="parentTextArrow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6EC749FE-7CA6-4034-B903-1D3A5192C7B6}" type="pres">
      <dgm:prSet presAssocID="{C2585B55-FE09-45B2-A774-0094842C7F67}" presName="arrow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29943936-8B82-43AA-B7AB-7E776246B7F2}" type="pres">
      <dgm:prSet presAssocID="{C2585B55-FE09-45B2-A774-0094842C7F67}" presName="descendantArrow" presStyleCnt="0"/>
      <dgm:spPr/>
      <dgm:t>
        <a:bodyPr/>
        <a:lstStyle/>
        <a:p>
          <a:pPr latinLnBrk="1"/>
          <a:endParaRPr lang="ko-KR" altLang="en-US"/>
        </a:p>
      </dgm:t>
    </dgm:pt>
    <dgm:pt modelId="{68461DF6-73AB-4630-B92E-9933B9DD8A46}" type="pres">
      <dgm:prSet presAssocID="{30FD82CC-9CCB-459D-AA23-AD66925088CF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488CDF8-96A9-4E1B-9C43-13F6C49F9B87}" type="pres">
      <dgm:prSet presAssocID="{E92245F7-78FC-485C-9AFF-86612B965C12}" presName="sp" presStyleCnt="0"/>
      <dgm:spPr/>
      <dgm:t>
        <a:bodyPr/>
        <a:lstStyle/>
        <a:p>
          <a:pPr latinLnBrk="1"/>
          <a:endParaRPr lang="ko-KR" altLang="en-US"/>
        </a:p>
      </dgm:t>
    </dgm:pt>
    <dgm:pt modelId="{BC77F2E1-2918-4BDB-A0BE-153C9AD96426}" type="pres">
      <dgm:prSet presAssocID="{94A6E24F-A3F0-4894-871D-73A390B27390}" presName="arrowAndChildren" presStyleCnt="0"/>
      <dgm:spPr/>
      <dgm:t>
        <a:bodyPr/>
        <a:lstStyle/>
        <a:p>
          <a:pPr latinLnBrk="1"/>
          <a:endParaRPr lang="ko-KR" altLang="en-US"/>
        </a:p>
      </dgm:t>
    </dgm:pt>
    <dgm:pt modelId="{A8420F68-0595-4CCF-BEDB-63631E699DD2}" type="pres">
      <dgm:prSet presAssocID="{94A6E24F-A3F0-4894-871D-73A390B27390}" presName="parentTextArrow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D9460D23-D52C-40AF-AB71-02BDE8B17661}" type="pres">
      <dgm:prSet presAssocID="{94A6E24F-A3F0-4894-871D-73A390B27390}" presName="arrow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EDC79076-BEE9-4F28-A055-9EF68A78E9F5}" type="pres">
      <dgm:prSet presAssocID="{94A6E24F-A3F0-4894-871D-73A390B27390}" presName="descendantArrow" presStyleCnt="0"/>
      <dgm:spPr/>
      <dgm:t>
        <a:bodyPr/>
        <a:lstStyle/>
        <a:p>
          <a:pPr latinLnBrk="1"/>
          <a:endParaRPr lang="ko-KR" altLang="en-US"/>
        </a:p>
      </dgm:t>
    </dgm:pt>
    <dgm:pt modelId="{519D44CC-9350-4EAD-8056-FCD67982D11E}" type="pres">
      <dgm:prSet presAssocID="{17952322-11A6-4016-8818-9A52E763A576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2F4CD7F-FA9D-4307-9CFE-9525FDC00A18}" srcId="{319E96D1-61C5-45E5-95AE-EADDCBB332B6}" destId="{48D88F8A-EBF8-4C8D-98AB-45DEFA11DB74}" srcOrd="2" destOrd="0" parTransId="{E6BE06FE-D813-4FC2-8DA8-FE430472C623}" sibTransId="{402AA66E-1E92-4CDF-B49A-66931926AA33}"/>
    <dgm:cxn modelId="{D393F258-421E-4B3E-9670-2EB571AA3CD9}" srcId="{48D88F8A-EBF8-4C8D-98AB-45DEFA11DB74}" destId="{740D8C19-0081-4154-BDF5-51137AD6AFC6}" srcOrd="0" destOrd="0" parTransId="{6D1D581A-EA25-4A8A-8469-902DEAD997B9}" sibTransId="{74C36333-D601-4ED3-8F65-DD875E004E02}"/>
    <dgm:cxn modelId="{7518DD7C-AE14-4ECD-9242-75047B698BC2}" type="presOf" srcId="{C2585B55-FE09-45B2-A774-0094842C7F67}" destId="{6EC749FE-7CA6-4034-B903-1D3A5192C7B6}" srcOrd="1" destOrd="0" presId="urn:microsoft.com/office/officeart/2005/8/layout/process4"/>
    <dgm:cxn modelId="{D763ED01-A945-4328-9D86-E4ED1B5BC509}" type="presOf" srcId="{94A6E24F-A3F0-4894-871D-73A390B27390}" destId="{A8420F68-0595-4CCF-BEDB-63631E699DD2}" srcOrd="0" destOrd="0" presId="urn:microsoft.com/office/officeart/2005/8/layout/process4"/>
    <dgm:cxn modelId="{405248C4-172C-488E-9117-9992FD13853C}" srcId="{94A6E24F-A3F0-4894-871D-73A390B27390}" destId="{17952322-11A6-4016-8818-9A52E763A576}" srcOrd="0" destOrd="0" parTransId="{4F4AF632-559A-4599-A2A2-F5564DD20AC8}" sibTransId="{7C9D74A3-01EC-4EBD-81C1-BAE3B75C5914}"/>
    <dgm:cxn modelId="{2622CFAA-FE30-4223-8441-0B31FFE2EFFC}" srcId="{C2585B55-FE09-45B2-A774-0094842C7F67}" destId="{30FD82CC-9CCB-459D-AA23-AD66925088CF}" srcOrd="0" destOrd="0" parTransId="{5611480C-D65C-4D19-AD58-6A6BF73D6347}" sibTransId="{AD91533F-C40D-407D-8037-EA7829BE2809}"/>
    <dgm:cxn modelId="{4D6B2F77-890C-4C96-83F2-3FC50785601B}" srcId="{319E96D1-61C5-45E5-95AE-EADDCBB332B6}" destId="{94A6E24F-A3F0-4894-871D-73A390B27390}" srcOrd="0" destOrd="0" parTransId="{229703B3-98F3-4AA1-81E5-D4B639E1E24A}" sibTransId="{E92245F7-78FC-485C-9AFF-86612B965C12}"/>
    <dgm:cxn modelId="{0FC05C9C-AF8F-48CE-9FC6-5C8F851CA458}" type="presOf" srcId="{319E96D1-61C5-45E5-95AE-EADDCBB332B6}" destId="{B2A82D41-4870-4539-B01D-22A777A3CE87}" srcOrd="0" destOrd="0" presId="urn:microsoft.com/office/officeart/2005/8/layout/process4"/>
    <dgm:cxn modelId="{4F176430-2389-4B98-80FB-12C29DD2A85B}" type="presOf" srcId="{48D88F8A-EBF8-4C8D-98AB-45DEFA11DB74}" destId="{9BF52127-C6A9-496A-8B1E-928B2AD8209F}" srcOrd="0" destOrd="0" presId="urn:microsoft.com/office/officeart/2005/8/layout/process4"/>
    <dgm:cxn modelId="{91EABC10-FF65-4A82-86AC-8B4BCCE049EE}" type="presOf" srcId="{C2585B55-FE09-45B2-A774-0094842C7F67}" destId="{11AA404B-B4FB-431A-8A22-ABC06A6DA7C0}" srcOrd="0" destOrd="0" presId="urn:microsoft.com/office/officeart/2005/8/layout/process4"/>
    <dgm:cxn modelId="{0311701B-078A-4BEB-BDF5-AE22D8D7D447}" type="presOf" srcId="{48D88F8A-EBF8-4C8D-98AB-45DEFA11DB74}" destId="{612EF0DC-1B77-48C7-8674-39559105D4E5}" srcOrd="1" destOrd="0" presId="urn:microsoft.com/office/officeart/2005/8/layout/process4"/>
    <dgm:cxn modelId="{DF587FA4-32ED-45AE-B95F-0B5BA10E91B4}" type="presOf" srcId="{94A6E24F-A3F0-4894-871D-73A390B27390}" destId="{D9460D23-D52C-40AF-AB71-02BDE8B17661}" srcOrd="1" destOrd="0" presId="urn:microsoft.com/office/officeart/2005/8/layout/process4"/>
    <dgm:cxn modelId="{47FA1AF0-541F-450B-B3C3-40BD18A8CAD4}" srcId="{319E96D1-61C5-45E5-95AE-EADDCBB332B6}" destId="{C2585B55-FE09-45B2-A774-0094842C7F67}" srcOrd="1" destOrd="0" parTransId="{1FA4728D-030F-4D16-8EA8-CCBA25917933}" sibTransId="{C56B5C5D-1A39-482D-B4DA-C4D0D4067F30}"/>
    <dgm:cxn modelId="{E0ADF0F2-B068-408A-A8F7-6BB9E807CAC7}" type="presOf" srcId="{17952322-11A6-4016-8818-9A52E763A576}" destId="{519D44CC-9350-4EAD-8056-FCD67982D11E}" srcOrd="0" destOrd="0" presId="urn:microsoft.com/office/officeart/2005/8/layout/process4"/>
    <dgm:cxn modelId="{EDB914DA-92F9-448D-A919-1F932878FC05}" type="presOf" srcId="{30FD82CC-9CCB-459D-AA23-AD66925088CF}" destId="{68461DF6-73AB-4630-B92E-9933B9DD8A46}" srcOrd="0" destOrd="0" presId="urn:microsoft.com/office/officeart/2005/8/layout/process4"/>
    <dgm:cxn modelId="{F5E5FC87-1B16-4252-BBD9-7AC9686B168B}" type="presOf" srcId="{740D8C19-0081-4154-BDF5-51137AD6AFC6}" destId="{E03231A0-8115-4EA5-9493-ACD69F9BA8D9}" srcOrd="0" destOrd="0" presId="urn:microsoft.com/office/officeart/2005/8/layout/process4"/>
    <dgm:cxn modelId="{6B0D7C22-A520-4B8B-ABF7-1C7EA5D47C6F}" type="presParOf" srcId="{B2A82D41-4870-4539-B01D-22A777A3CE87}" destId="{ADC20220-112B-4CE0-9BAA-3A37E63B6062}" srcOrd="0" destOrd="0" presId="urn:microsoft.com/office/officeart/2005/8/layout/process4"/>
    <dgm:cxn modelId="{6E4540C4-E30E-4F3A-B55D-6BA96029FD98}" type="presParOf" srcId="{ADC20220-112B-4CE0-9BAA-3A37E63B6062}" destId="{9BF52127-C6A9-496A-8B1E-928B2AD8209F}" srcOrd="0" destOrd="0" presId="urn:microsoft.com/office/officeart/2005/8/layout/process4"/>
    <dgm:cxn modelId="{301FBC1C-B354-43C3-A372-497973F9BF2F}" type="presParOf" srcId="{ADC20220-112B-4CE0-9BAA-3A37E63B6062}" destId="{612EF0DC-1B77-48C7-8674-39559105D4E5}" srcOrd="1" destOrd="0" presId="urn:microsoft.com/office/officeart/2005/8/layout/process4"/>
    <dgm:cxn modelId="{C155D111-39C8-44D2-BFF0-1D5C852B4640}" type="presParOf" srcId="{ADC20220-112B-4CE0-9BAA-3A37E63B6062}" destId="{6643342B-FE3B-4877-88F3-39CAAE16386E}" srcOrd="2" destOrd="0" presId="urn:microsoft.com/office/officeart/2005/8/layout/process4"/>
    <dgm:cxn modelId="{174A270B-77FA-4B60-BADB-CA3BD60026FD}" type="presParOf" srcId="{6643342B-FE3B-4877-88F3-39CAAE16386E}" destId="{E03231A0-8115-4EA5-9493-ACD69F9BA8D9}" srcOrd="0" destOrd="0" presId="urn:microsoft.com/office/officeart/2005/8/layout/process4"/>
    <dgm:cxn modelId="{A0180952-B411-47FA-BF2D-8A0E3F7A1C06}" type="presParOf" srcId="{B2A82D41-4870-4539-B01D-22A777A3CE87}" destId="{CB4BEC7C-26C7-4A0F-84BB-D0F0BE2939E6}" srcOrd="1" destOrd="0" presId="urn:microsoft.com/office/officeart/2005/8/layout/process4"/>
    <dgm:cxn modelId="{572B3F1E-4082-4659-9B57-C08AD151C2C2}" type="presParOf" srcId="{B2A82D41-4870-4539-B01D-22A777A3CE87}" destId="{1866E5DB-56FC-4235-9EE5-1773426746BF}" srcOrd="2" destOrd="0" presId="urn:microsoft.com/office/officeart/2005/8/layout/process4"/>
    <dgm:cxn modelId="{462EED2B-DD4B-4D01-9C34-1D1660565AF2}" type="presParOf" srcId="{1866E5DB-56FC-4235-9EE5-1773426746BF}" destId="{11AA404B-B4FB-431A-8A22-ABC06A6DA7C0}" srcOrd="0" destOrd="0" presId="urn:microsoft.com/office/officeart/2005/8/layout/process4"/>
    <dgm:cxn modelId="{8FDD78B4-2C1E-4A16-9A33-4C74B1B75B36}" type="presParOf" srcId="{1866E5DB-56FC-4235-9EE5-1773426746BF}" destId="{6EC749FE-7CA6-4034-B903-1D3A5192C7B6}" srcOrd="1" destOrd="0" presId="urn:microsoft.com/office/officeart/2005/8/layout/process4"/>
    <dgm:cxn modelId="{925564B6-E819-483A-9A16-B29AF343A808}" type="presParOf" srcId="{1866E5DB-56FC-4235-9EE5-1773426746BF}" destId="{29943936-8B82-43AA-B7AB-7E776246B7F2}" srcOrd="2" destOrd="0" presId="urn:microsoft.com/office/officeart/2005/8/layout/process4"/>
    <dgm:cxn modelId="{364540F9-60C0-4DDF-8790-CD38596ABE79}" type="presParOf" srcId="{29943936-8B82-43AA-B7AB-7E776246B7F2}" destId="{68461DF6-73AB-4630-B92E-9933B9DD8A46}" srcOrd="0" destOrd="0" presId="urn:microsoft.com/office/officeart/2005/8/layout/process4"/>
    <dgm:cxn modelId="{C725A8AF-15D0-49F8-A6DF-E62ABF3B11BA}" type="presParOf" srcId="{B2A82D41-4870-4539-B01D-22A777A3CE87}" destId="{1488CDF8-96A9-4E1B-9C43-13F6C49F9B87}" srcOrd="3" destOrd="0" presId="urn:microsoft.com/office/officeart/2005/8/layout/process4"/>
    <dgm:cxn modelId="{5F1844EE-817F-42DD-B70B-35E53198F179}" type="presParOf" srcId="{B2A82D41-4870-4539-B01D-22A777A3CE87}" destId="{BC77F2E1-2918-4BDB-A0BE-153C9AD96426}" srcOrd="4" destOrd="0" presId="urn:microsoft.com/office/officeart/2005/8/layout/process4"/>
    <dgm:cxn modelId="{08E5A494-3689-415D-A01C-2E79C98A024B}" type="presParOf" srcId="{BC77F2E1-2918-4BDB-A0BE-153C9AD96426}" destId="{A8420F68-0595-4CCF-BEDB-63631E699DD2}" srcOrd="0" destOrd="0" presId="urn:microsoft.com/office/officeart/2005/8/layout/process4"/>
    <dgm:cxn modelId="{CCFF131C-E135-4C9C-809C-E76F16A92358}" type="presParOf" srcId="{BC77F2E1-2918-4BDB-A0BE-153C9AD96426}" destId="{D9460D23-D52C-40AF-AB71-02BDE8B17661}" srcOrd="1" destOrd="0" presId="urn:microsoft.com/office/officeart/2005/8/layout/process4"/>
    <dgm:cxn modelId="{DBA04B7D-55B4-48A8-870B-13D0123AFCC1}" type="presParOf" srcId="{BC77F2E1-2918-4BDB-A0BE-153C9AD96426}" destId="{EDC79076-BEE9-4F28-A055-9EF68A78E9F5}" srcOrd="2" destOrd="0" presId="urn:microsoft.com/office/officeart/2005/8/layout/process4"/>
    <dgm:cxn modelId="{2A5E6FDC-4189-487F-9D6D-3CF8530B85D2}" type="presParOf" srcId="{EDC79076-BEE9-4F28-A055-9EF68A78E9F5}" destId="{519D44CC-9350-4EAD-8056-FCD67982D11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19E96D1-61C5-45E5-95AE-EADDCBB332B6}" type="doc">
      <dgm:prSet loTypeId="urn:microsoft.com/office/officeart/2005/8/layout/process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2585B55-FE09-45B2-A774-0094842C7F67}">
      <dgm:prSet phldrT="[텍스트]" custT="1"/>
      <dgm:spPr/>
      <dgm:t>
        <a:bodyPr/>
        <a:lstStyle/>
        <a:p>
          <a:pPr latinLnBrk="1"/>
          <a:r>
            <a:rPr lang="en-US" altLang="ko-KR" sz="1800" dirty="0" smtClean="0"/>
            <a:t>2014</a:t>
          </a:r>
          <a:r>
            <a:rPr lang="ko-KR" altLang="en-US" sz="1800" dirty="0" smtClean="0"/>
            <a:t>년 </a:t>
          </a:r>
          <a:r>
            <a:rPr lang="en-US" altLang="ko-KR" sz="1800" dirty="0" smtClean="0"/>
            <a:t>11</a:t>
          </a:r>
          <a:r>
            <a:rPr lang="ko-KR" altLang="en-US" sz="1800" dirty="0" smtClean="0"/>
            <a:t>월 </a:t>
          </a:r>
          <a:r>
            <a:rPr lang="en-US" altLang="ko-KR" sz="1800" dirty="0" smtClean="0"/>
            <a:t>6</a:t>
          </a:r>
          <a:r>
            <a:rPr lang="ko-KR" altLang="en-US" sz="1800" dirty="0" smtClean="0"/>
            <a:t>일 </a:t>
          </a:r>
          <a:endParaRPr lang="en-US" altLang="ko-KR" sz="1800" dirty="0" smtClean="0"/>
        </a:p>
        <a:p>
          <a:pPr latinLnBrk="1"/>
          <a:r>
            <a:rPr lang="ko-KR" altLang="en-US" sz="1800" dirty="0" err="1" smtClean="0"/>
            <a:t>경남지역암센터</a:t>
          </a:r>
          <a:r>
            <a:rPr lang="en-US" altLang="ko-KR" sz="1800" dirty="0" smtClean="0"/>
            <a:t>-</a:t>
          </a:r>
          <a:r>
            <a:rPr lang="ko-KR" altLang="en-US" sz="1800" dirty="0" smtClean="0"/>
            <a:t> 진주 </a:t>
          </a:r>
          <a:r>
            <a:rPr lang="ko-KR" altLang="en-US" sz="1800" dirty="0" err="1" smtClean="0"/>
            <a:t>엠마우스</a:t>
          </a:r>
          <a:r>
            <a:rPr lang="ko-KR" altLang="en-US" sz="1800" dirty="0" smtClean="0"/>
            <a:t>    요양병원 간담회</a:t>
          </a:r>
          <a:endParaRPr lang="ko-KR" altLang="en-US" sz="1800" dirty="0"/>
        </a:p>
      </dgm:t>
    </dgm:pt>
    <dgm:pt modelId="{C56B5C5D-1A39-482D-B4DA-C4D0D4067F30}" type="sibTrans" cxnId="{47FA1AF0-541F-450B-B3C3-40BD18A8CAD4}">
      <dgm:prSet/>
      <dgm:spPr>
        <a:ln>
          <a:solidFill>
            <a:schemeClr val="accent1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1FA4728D-030F-4D16-8EA8-CCBA25917933}" type="parTrans" cxnId="{47FA1AF0-541F-450B-B3C3-40BD18A8CAD4}">
      <dgm:prSet/>
      <dgm:spPr/>
      <dgm:t>
        <a:bodyPr/>
        <a:lstStyle/>
        <a:p>
          <a:pPr latinLnBrk="1"/>
          <a:endParaRPr lang="ko-KR" altLang="en-US"/>
        </a:p>
      </dgm:t>
    </dgm:pt>
    <dgm:pt modelId="{48D88F8A-EBF8-4C8D-98AB-45DEFA11DB74}">
      <dgm:prSet phldrT="[텍스트]" custT="1"/>
      <dgm:spPr/>
      <dgm:t>
        <a:bodyPr/>
        <a:lstStyle/>
        <a:p>
          <a:pPr latinLnBrk="1"/>
          <a:r>
            <a:rPr lang="en-US" altLang="ko-KR" sz="1800" dirty="0" smtClean="0"/>
            <a:t>2015</a:t>
          </a:r>
          <a:r>
            <a:rPr lang="ko-KR" altLang="en-US" sz="1800" dirty="0" smtClean="0"/>
            <a:t>년 </a:t>
          </a:r>
          <a:r>
            <a:rPr lang="en-US" altLang="ko-KR" sz="1800" dirty="0" smtClean="0"/>
            <a:t>1</a:t>
          </a:r>
          <a:r>
            <a:rPr lang="ko-KR" altLang="en-US" sz="1800" dirty="0" smtClean="0"/>
            <a:t>월 중 예정</a:t>
          </a:r>
          <a:endParaRPr lang="en-US" altLang="ko-KR" sz="1800" dirty="0" smtClean="0"/>
        </a:p>
        <a:p>
          <a:pPr latinLnBrk="1"/>
          <a:r>
            <a:rPr lang="ko-KR" altLang="en-US" sz="1800" dirty="0" smtClean="0"/>
            <a:t>진주 </a:t>
          </a:r>
          <a:r>
            <a:rPr lang="ko-KR" altLang="en-US" sz="1800" dirty="0" err="1" smtClean="0"/>
            <a:t>엠마우스</a:t>
          </a:r>
          <a:r>
            <a:rPr lang="ko-KR" altLang="en-US" sz="1800" dirty="0" smtClean="0"/>
            <a:t>  요양병원에서 실질적인 암환자 치료에 대한 교육 </a:t>
          </a:r>
          <a:endParaRPr lang="ko-KR" altLang="en-US" sz="1800" dirty="0"/>
        </a:p>
      </dgm:t>
    </dgm:pt>
    <dgm:pt modelId="{402AA66E-1E92-4CDF-B49A-66931926AA33}" type="sibTrans" cxnId="{02F4CD7F-FA9D-4307-9CFE-9525FDC00A18}">
      <dgm:prSet/>
      <dgm:spPr/>
      <dgm:t>
        <a:bodyPr/>
        <a:lstStyle/>
        <a:p>
          <a:pPr latinLnBrk="1"/>
          <a:endParaRPr lang="ko-KR" altLang="en-US"/>
        </a:p>
      </dgm:t>
    </dgm:pt>
    <dgm:pt modelId="{E6BE06FE-D813-4FC2-8DA8-FE430472C623}" type="parTrans" cxnId="{02F4CD7F-FA9D-4307-9CFE-9525FDC00A18}">
      <dgm:prSet/>
      <dgm:spPr/>
      <dgm:t>
        <a:bodyPr/>
        <a:lstStyle/>
        <a:p>
          <a:pPr latinLnBrk="1"/>
          <a:endParaRPr lang="ko-KR" altLang="en-US"/>
        </a:p>
      </dgm:t>
    </dgm:pt>
    <dgm:pt modelId="{E1F031A1-935A-4B3C-9BC8-2B423406E506}" type="pres">
      <dgm:prSet presAssocID="{319E96D1-61C5-45E5-95AE-EADDCBB332B6}" presName="linearFlow" presStyleCnt="0">
        <dgm:presLayoutVars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895DBE2-4956-4703-8B82-2B3804D7F8D9}" type="pres">
      <dgm:prSet presAssocID="{C2585B55-FE09-45B2-A774-0094842C7F67}" presName="node" presStyleLbl="node1" presStyleIdx="0" presStyleCnt="2" custLinFactNeighborX="-2307" custLinFactNeighborY="1334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B27464-8350-4FEB-B174-8BC6F6D410F4}" type="pres">
      <dgm:prSet presAssocID="{C56B5C5D-1A39-482D-B4DA-C4D0D4067F30}" presName="sibTrans" presStyleLbl="sibTrans2D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681A671C-7F9B-468C-A3CA-3845A4E7A3CC}" type="pres">
      <dgm:prSet presAssocID="{C56B5C5D-1A39-482D-B4DA-C4D0D4067F30}" presName="connectorText" presStyleLbl="sibTrans2D1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25D56737-CBAA-40AB-A6E8-B3E1D9EF094D}" type="pres">
      <dgm:prSet presAssocID="{48D88F8A-EBF8-4C8D-98AB-45DEFA11DB74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7FA1AF0-541F-450B-B3C3-40BD18A8CAD4}" srcId="{319E96D1-61C5-45E5-95AE-EADDCBB332B6}" destId="{C2585B55-FE09-45B2-A774-0094842C7F67}" srcOrd="0" destOrd="0" parTransId="{1FA4728D-030F-4D16-8EA8-CCBA25917933}" sibTransId="{C56B5C5D-1A39-482D-B4DA-C4D0D4067F30}"/>
    <dgm:cxn modelId="{02F4CD7F-FA9D-4307-9CFE-9525FDC00A18}" srcId="{319E96D1-61C5-45E5-95AE-EADDCBB332B6}" destId="{48D88F8A-EBF8-4C8D-98AB-45DEFA11DB74}" srcOrd="1" destOrd="0" parTransId="{E6BE06FE-D813-4FC2-8DA8-FE430472C623}" sibTransId="{402AA66E-1E92-4CDF-B49A-66931926AA33}"/>
    <dgm:cxn modelId="{9A885E88-1D6A-4E0D-85CE-EA681DEABF88}" type="presOf" srcId="{C56B5C5D-1A39-482D-B4DA-C4D0D4067F30}" destId="{681A671C-7F9B-468C-A3CA-3845A4E7A3CC}" srcOrd="1" destOrd="0" presId="urn:microsoft.com/office/officeart/2005/8/layout/process2"/>
    <dgm:cxn modelId="{0D0DCCD6-98E6-40F5-BEAE-383132591631}" type="presOf" srcId="{319E96D1-61C5-45E5-95AE-EADDCBB332B6}" destId="{E1F031A1-935A-4B3C-9BC8-2B423406E506}" srcOrd="0" destOrd="0" presId="urn:microsoft.com/office/officeart/2005/8/layout/process2"/>
    <dgm:cxn modelId="{A13BB133-B58D-4D10-89EF-104F652F6E4E}" type="presOf" srcId="{C2585B55-FE09-45B2-A774-0094842C7F67}" destId="{A895DBE2-4956-4703-8B82-2B3804D7F8D9}" srcOrd="0" destOrd="0" presId="urn:microsoft.com/office/officeart/2005/8/layout/process2"/>
    <dgm:cxn modelId="{F10D6BAE-2540-4531-AF3A-0AC96CB49056}" type="presOf" srcId="{48D88F8A-EBF8-4C8D-98AB-45DEFA11DB74}" destId="{25D56737-CBAA-40AB-A6E8-B3E1D9EF094D}" srcOrd="0" destOrd="0" presId="urn:microsoft.com/office/officeart/2005/8/layout/process2"/>
    <dgm:cxn modelId="{679F6371-51D5-455A-915E-F7B5E801AF40}" type="presOf" srcId="{C56B5C5D-1A39-482D-B4DA-C4D0D4067F30}" destId="{B1B27464-8350-4FEB-B174-8BC6F6D410F4}" srcOrd="0" destOrd="0" presId="urn:microsoft.com/office/officeart/2005/8/layout/process2"/>
    <dgm:cxn modelId="{0A1F0F61-02E9-47D3-89D7-3D3E68588157}" type="presParOf" srcId="{E1F031A1-935A-4B3C-9BC8-2B423406E506}" destId="{A895DBE2-4956-4703-8B82-2B3804D7F8D9}" srcOrd="0" destOrd="0" presId="urn:microsoft.com/office/officeart/2005/8/layout/process2"/>
    <dgm:cxn modelId="{03AEDD06-B86E-4F67-943C-BC73EB7AA553}" type="presParOf" srcId="{E1F031A1-935A-4B3C-9BC8-2B423406E506}" destId="{B1B27464-8350-4FEB-B174-8BC6F6D410F4}" srcOrd="1" destOrd="0" presId="urn:microsoft.com/office/officeart/2005/8/layout/process2"/>
    <dgm:cxn modelId="{E7FB0EC2-41DB-4D3E-8B9A-557B6CB93A9F}" type="presParOf" srcId="{B1B27464-8350-4FEB-B174-8BC6F6D410F4}" destId="{681A671C-7F9B-468C-A3CA-3845A4E7A3CC}" srcOrd="0" destOrd="0" presId="urn:microsoft.com/office/officeart/2005/8/layout/process2"/>
    <dgm:cxn modelId="{E197AA47-F0A7-4A05-BABC-15286E740748}" type="presParOf" srcId="{E1F031A1-935A-4B3C-9BC8-2B423406E506}" destId="{25D56737-CBAA-40AB-A6E8-B3E1D9EF094D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C914FC6-E7A7-4C6F-AE8D-61A918D85450}" type="doc">
      <dgm:prSet loTypeId="urn:microsoft.com/office/officeart/2005/8/layout/cycle2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C0EBA9C-26F0-4631-B2BD-DB4CB70493FB}">
      <dgm:prSet phldrT="[텍스트]" custT="1"/>
      <dgm:spPr/>
      <dgm:t>
        <a:bodyPr/>
        <a:lstStyle/>
        <a:p>
          <a:pPr algn="ctr" latinLnBrk="1"/>
          <a:r>
            <a:rPr lang="ko-KR" altLang="en-US" sz="2000" b="1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rPr>
            <a:t>환자 및 보호자 </a:t>
          </a:r>
          <a:endParaRPr lang="en-US" altLang="ko-KR" sz="2000" b="1" dirty="0" smtClean="0">
            <a:solidFill>
              <a:schemeClr val="tx1"/>
            </a:solidFill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algn="ctr" latinLnBrk="1"/>
          <a:r>
            <a:rPr lang="en-US" altLang="ko-KR" sz="20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- </a:t>
          </a:r>
          <a:r>
            <a:rPr lang="ko-KR" altLang="en-US" sz="18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문제에 관한 상담 의뢰</a:t>
          </a:r>
          <a:endParaRPr lang="ko-KR" altLang="en-US" sz="180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CCAB7AC6-DC04-48E6-A27C-1D874390382C}" type="parTrans" cxnId="{871790E0-6CA3-483A-B152-602951DDC3F7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764D1FF6-66A9-4988-836C-A78E02A15597}" type="sibTrans" cxnId="{871790E0-6CA3-483A-B152-602951DDC3F7}">
      <dgm:prSet custT="1"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E785041-5C45-4C8A-B831-A422E95EDB5B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rPr>
            <a:t>상담 간호사 </a:t>
          </a:r>
          <a:endParaRPr lang="en-US" altLang="ko-KR" sz="2000" b="1" dirty="0" smtClean="0">
            <a:solidFill>
              <a:schemeClr val="tx1"/>
            </a:solidFill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en-US" altLang="ko-KR" sz="20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– </a:t>
          </a:r>
          <a:r>
            <a:rPr lang="ko-KR" altLang="en-US" sz="18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문제 파악 및 보고</a:t>
          </a:r>
          <a:endParaRPr lang="ko-KR" altLang="en-US" sz="180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538E88A6-AECE-4AFB-8CF5-E381C7AB1B64}" type="parTrans" cxnId="{FA68C158-9CCC-4A6A-8141-67E2F1881BAB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00A760B-7807-4D44-A02B-B2312ABDE650}" type="sibTrans" cxnId="{FA68C158-9CCC-4A6A-8141-67E2F1881BAB}">
      <dgm:prSet custT="1"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E0D615DF-F3B9-4E06-B616-B239FE633C17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rPr>
            <a:t>암 전문 교수</a:t>
          </a:r>
          <a:endParaRPr lang="en-US" altLang="ko-KR" sz="2000" b="1" dirty="0" smtClean="0">
            <a:solidFill>
              <a:schemeClr val="tx1"/>
            </a:solidFill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en-US" altLang="ko-KR" sz="20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- </a:t>
          </a:r>
          <a:r>
            <a:rPr lang="ko-KR" altLang="en-US" sz="18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상황에 대한 의료적  판단</a:t>
          </a:r>
          <a:endParaRPr lang="ko-KR" altLang="en-US" sz="180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F9F468B2-713E-47A4-93A9-242856EB8E25}" type="parTrans" cxnId="{9E2253D1-E5C3-4F3C-BC5E-85FB78771C06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5C777283-882C-44D0-B5D5-EFE1DB677A92}" type="sibTrans" cxnId="{9E2253D1-E5C3-4F3C-BC5E-85FB78771C06}">
      <dgm:prSet custT="1"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E973DBF-6374-4BD4-86A3-83B1C50054DF}">
      <dgm:prSet phldrT="[텍스트]" custT="1"/>
      <dgm:spPr/>
      <dgm:t>
        <a:bodyPr/>
        <a:lstStyle/>
        <a:p>
          <a:pPr latinLnBrk="1"/>
          <a:r>
            <a:rPr lang="ko-KR" altLang="en-US" sz="2000" b="1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rPr>
            <a:t>상담 간호사</a:t>
          </a:r>
          <a:endParaRPr lang="en-US" altLang="ko-KR" sz="2000" b="1" dirty="0" smtClean="0">
            <a:solidFill>
              <a:schemeClr val="tx1"/>
            </a:solidFill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en-US" altLang="ko-KR" sz="20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- </a:t>
          </a:r>
          <a:r>
            <a:rPr lang="ko-KR" altLang="en-US" sz="18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내용 전달 및 </a:t>
          </a:r>
          <a:endParaRPr lang="en-US" altLang="ko-KR" sz="1800" dirty="0" smtClean="0">
            <a:latin typeface="HY중고딕" panose="02030600000101010101" pitchFamily="18" charset="-127"/>
            <a:ea typeface="HY중고딕" panose="02030600000101010101" pitchFamily="18" charset="-127"/>
          </a:endParaRPr>
        </a:p>
        <a:p>
          <a:pPr latinLnBrk="1"/>
          <a:r>
            <a:rPr lang="ko-KR" altLang="en-US" sz="1800" dirty="0" smtClean="0">
              <a:latin typeface="HY중고딕" panose="02030600000101010101" pitchFamily="18" charset="-127"/>
              <a:ea typeface="HY중고딕" panose="02030600000101010101" pitchFamily="18" charset="-127"/>
            </a:rPr>
            <a:t>경과 확인</a:t>
          </a:r>
          <a:endParaRPr lang="ko-KR" altLang="en-US" sz="1800" dirty="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9628BC44-4EC6-4B94-95E3-A16745E88210}" type="parTrans" cxnId="{4A39DAF8-CB03-4D44-9123-8E8A6F4DD375}">
      <dgm:prSet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D4EB7F17-D33E-4C07-95BE-1C8AB953E1D9}" type="sibTrans" cxnId="{4A39DAF8-CB03-4D44-9123-8E8A6F4DD375}">
      <dgm:prSet custT="1"/>
      <dgm:spPr/>
      <dgm:t>
        <a:bodyPr/>
        <a:lstStyle/>
        <a:p>
          <a:pPr latinLnBrk="1"/>
          <a:endParaRPr lang="ko-KR" altLang="en-US" sz="2000">
            <a:latin typeface="HY중고딕" panose="02030600000101010101" pitchFamily="18" charset="-127"/>
            <a:ea typeface="HY중고딕" panose="02030600000101010101" pitchFamily="18" charset="-127"/>
          </a:endParaRPr>
        </a:p>
      </dgm:t>
    </dgm:pt>
    <dgm:pt modelId="{B27C6009-DF29-4779-90E3-3693045629F0}" type="pres">
      <dgm:prSet presAssocID="{6C914FC6-E7A7-4C6F-AE8D-61A918D8545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9A40F03-3726-459B-9DEC-CB649413E59D}" type="pres">
      <dgm:prSet presAssocID="{CC0EBA9C-26F0-4631-B2BD-DB4CB70493FB}" presName="node" presStyleLbl="node1" presStyleIdx="0" presStyleCnt="4" custScaleX="180888" custScaleY="9112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7C0C837-FC0A-4DDB-9C24-8CA43398BDEF}" type="pres">
      <dgm:prSet presAssocID="{764D1FF6-66A9-4988-836C-A78E02A15597}" presName="sibTrans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B2FCA12F-73C1-4903-AB9F-D939BB35F2AA}" type="pres">
      <dgm:prSet presAssocID="{764D1FF6-66A9-4988-836C-A78E02A15597}" presName="connectorText" presStyleLbl="sibTrans2D1" presStyleIdx="0" presStyleCnt="4"/>
      <dgm:spPr/>
      <dgm:t>
        <a:bodyPr/>
        <a:lstStyle/>
        <a:p>
          <a:pPr latinLnBrk="1"/>
          <a:endParaRPr lang="ko-KR" altLang="en-US"/>
        </a:p>
      </dgm:t>
    </dgm:pt>
    <dgm:pt modelId="{87281A3F-1741-45EC-8462-24074880DCBF}" type="pres">
      <dgm:prSet presAssocID="{BE785041-5C45-4C8A-B831-A422E95EDB5B}" presName="node" presStyleLbl="node1" presStyleIdx="1" presStyleCnt="4" custScaleX="173139" custScaleY="963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367D9AA-296E-413E-8DF2-F93BF8ED9EB9}" type="pres">
      <dgm:prSet presAssocID="{B00A760B-7807-4D44-A02B-B2312ABDE650}" presName="sibTrans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47BA131D-3BBD-40EB-B9F8-C6BD2145FB37}" type="pres">
      <dgm:prSet presAssocID="{B00A760B-7807-4D44-A02B-B2312ABDE650}" presName="connectorText" presStyleLbl="sibTrans2D1" presStyleIdx="1" presStyleCnt="4"/>
      <dgm:spPr/>
      <dgm:t>
        <a:bodyPr/>
        <a:lstStyle/>
        <a:p>
          <a:pPr latinLnBrk="1"/>
          <a:endParaRPr lang="ko-KR" altLang="en-US"/>
        </a:p>
      </dgm:t>
    </dgm:pt>
    <dgm:pt modelId="{21724AEE-F484-4EB0-BB71-93D604B70B79}" type="pres">
      <dgm:prSet presAssocID="{E0D615DF-F3B9-4E06-B616-B239FE633C17}" presName="node" presStyleLbl="node1" presStyleIdx="2" presStyleCnt="4" custScaleX="18912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A6FFAA9-7F68-4BD6-93F2-1D5168BE4052}" type="pres">
      <dgm:prSet presAssocID="{5C777283-882C-44D0-B5D5-EFE1DB677A92}" presName="sibTrans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A3F4822E-7FFE-4CCF-BAF7-D5FC15F8C33B}" type="pres">
      <dgm:prSet presAssocID="{5C777283-882C-44D0-B5D5-EFE1DB677A92}" presName="connectorText" presStyleLbl="sibTrans2D1" presStyleIdx="2" presStyleCnt="4"/>
      <dgm:spPr/>
      <dgm:t>
        <a:bodyPr/>
        <a:lstStyle/>
        <a:p>
          <a:pPr latinLnBrk="1"/>
          <a:endParaRPr lang="ko-KR" altLang="en-US"/>
        </a:p>
      </dgm:t>
    </dgm:pt>
    <dgm:pt modelId="{85391EFA-1000-4171-AA0D-DEC29D986097}" type="pres">
      <dgm:prSet presAssocID="{BE973DBF-6374-4BD4-86A3-83B1C50054DF}" presName="node" presStyleLbl="node1" presStyleIdx="3" presStyleCnt="4" custScaleX="173782" custScaleY="9637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4E80983-99B0-4261-B092-B29801705470}" type="pres">
      <dgm:prSet presAssocID="{D4EB7F17-D33E-4C07-95BE-1C8AB953E1D9}" presName="sibTrans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  <dgm:pt modelId="{EE6BE6B6-7223-435D-BBB2-5A63570A1223}" type="pres">
      <dgm:prSet presAssocID="{D4EB7F17-D33E-4C07-95BE-1C8AB953E1D9}" presName="connectorText" presStyleLbl="sibTrans2D1" presStyleIdx="3" presStyleCnt="4"/>
      <dgm:spPr/>
      <dgm:t>
        <a:bodyPr/>
        <a:lstStyle/>
        <a:p>
          <a:pPr latinLnBrk="1"/>
          <a:endParaRPr lang="ko-KR" altLang="en-US"/>
        </a:p>
      </dgm:t>
    </dgm:pt>
  </dgm:ptLst>
  <dgm:cxnLst>
    <dgm:cxn modelId="{433C37AC-7C14-430B-B7DD-D107B5F486F7}" type="presOf" srcId="{BE785041-5C45-4C8A-B831-A422E95EDB5B}" destId="{87281A3F-1741-45EC-8462-24074880DCBF}" srcOrd="0" destOrd="0" presId="urn:microsoft.com/office/officeart/2005/8/layout/cycle2"/>
    <dgm:cxn modelId="{4A39DAF8-CB03-4D44-9123-8E8A6F4DD375}" srcId="{6C914FC6-E7A7-4C6F-AE8D-61A918D85450}" destId="{BE973DBF-6374-4BD4-86A3-83B1C50054DF}" srcOrd="3" destOrd="0" parTransId="{9628BC44-4EC6-4B94-95E3-A16745E88210}" sibTransId="{D4EB7F17-D33E-4C07-95BE-1C8AB953E1D9}"/>
    <dgm:cxn modelId="{39779539-F5A5-499D-A6FF-BA11881213C1}" type="presOf" srcId="{D4EB7F17-D33E-4C07-95BE-1C8AB953E1D9}" destId="{B4E80983-99B0-4261-B092-B29801705470}" srcOrd="0" destOrd="0" presId="urn:microsoft.com/office/officeart/2005/8/layout/cycle2"/>
    <dgm:cxn modelId="{871790E0-6CA3-483A-B152-602951DDC3F7}" srcId="{6C914FC6-E7A7-4C6F-AE8D-61A918D85450}" destId="{CC0EBA9C-26F0-4631-B2BD-DB4CB70493FB}" srcOrd="0" destOrd="0" parTransId="{CCAB7AC6-DC04-48E6-A27C-1D874390382C}" sibTransId="{764D1FF6-66A9-4988-836C-A78E02A15597}"/>
    <dgm:cxn modelId="{9A9D1E7E-F0BA-4E46-8B0D-BFDA828D0C22}" type="presOf" srcId="{5C777283-882C-44D0-B5D5-EFE1DB677A92}" destId="{9A6FFAA9-7F68-4BD6-93F2-1D5168BE4052}" srcOrd="0" destOrd="0" presId="urn:microsoft.com/office/officeart/2005/8/layout/cycle2"/>
    <dgm:cxn modelId="{FA68C158-9CCC-4A6A-8141-67E2F1881BAB}" srcId="{6C914FC6-E7A7-4C6F-AE8D-61A918D85450}" destId="{BE785041-5C45-4C8A-B831-A422E95EDB5B}" srcOrd="1" destOrd="0" parTransId="{538E88A6-AECE-4AFB-8CF5-E381C7AB1B64}" sibTransId="{B00A760B-7807-4D44-A02B-B2312ABDE650}"/>
    <dgm:cxn modelId="{AEE752D2-9969-4CF0-81E8-6CE013F17E42}" type="presOf" srcId="{764D1FF6-66A9-4988-836C-A78E02A15597}" destId="{B2FCA12F-73C1-4903-AB9F-D939BB35F2AA}" srcOrd="1" destOrd="0" presId="urn:microsoft.com/office/officeart/2005/8/layout/cycle2"/>
    <dgm:cxn modelId="{30F6172E-7542-45F5-B235-6947EBA477BF}" type="presOf" srcId="{6C914FC6-E7A7-4C6F-AE8D-61A918D85450}" destId="{B27C6009-DF29-4779-90E3-3693045629F0}" srcOrd="0" destOrd="0" presId="urn:microsoft.com/office/officeart/2005/8/layout/cycle2"/>
    <dgm:cxn modelId="{6C7D5079-B505-40EB-99A8-CF84D5C79498}" type="presOf" srcId="{BE973DBF-6374-4BD4-86A3-83B1C50054DF}" destId="{85391EFA-1000-4171-AA0D-DEC29D986097}" srcOrd="0" destOrd="0" presId="urn:microsoft.com/office/officeart/2005/8/layout/cycle2"/>
    <dgm:cxn modelId="{4DE6E6DD-41DF-4858-A6C9-69CC4146E1C8}" type="presOf" srcId="{764D1FF6-66A9-4988-836C-A78E02A15597}" destId="{47C0C837-FC0A-4DDB-9C24-8CA43398BDEF}" srcOrd="0" destOrd="0" presId="urn:microsoft.com/office/officeart/2005/8/layout/cycle2"/>
    <dgm:cxn modelId="{FEC38FA5-9810-4833-9BB9-68AB07F361F2}" type="presOf" srcId="{D4EB7F17-D33E-4C07-95BE-1C8AB953E1D9}" destId="{EE6BE6B6-7223-435D-BBB2-5A63570A1223}" srcOrd="1" destOrd="0" presId="urn:microsoft.com/office/officeart/2005/8/layout/cycle2"/>
    <dgm:cxn modelId="{683980C6-D9D0-4BAA-A1FA-61BC763E6E24}" type="presOf" srcId="{5C777283-882C-44D0-B5D5-EFE1DB677A92}" destId="{A3F4822E-7FFE-4CCF-BAF7-D5FC15F8C33B}" srcOrd="1" destOrd="0" presId="urn:microsoft.com/office/officeart/2005/8/layout/cycle2"/>
    <dgm:cxn modelId="{67D854DB-9793-4331-9E1E-B30CFCA63EA0}" type="presOf" srcId="{B00A760B-7807-4D44-A02B-B2312ABDE650}" destId="{9367D9AA-296E-413E-8DF2-F93BF8ED9EB9}" srcOrd="0" destOrd="0" presId="urn:microsoft.com/office/officeart/2005/8/layout/cycle2"/>
    <dgm:cxn modelId="{6F0BAEB2-D3E7-45BC-9053-7C877A5CC6A5}" type="presOf" srcId="{E0D615DF-F3B9-4E06-B616-B239FE633C17}" destId="{21724AEE-F484-4EB0-BB71-93D604B70B79}" srcOrd="0" destOrd="0" presId="urn:microsoft.com/office/officeart/2005/8/layout/cycle2"/>
    <dgm:cxn modelId="{9E2253D1-E5C3-4F3C-BC5E-85FB78771C06}" srcId="{6C914FC6-E7A7-4C6F-AE8D-61A918D85450}" destId="{E0D615DF-F3B9-4E06-B616-B239FE633C17}" srcOrd="2" destOrd="0" parTransId="{F9F468B2-713E-47A4-93A9-242856EB8E25}" sibTransId="{5C777283-882C-44D0-B5D5-EFE1DB677A92}"/>
    <dgm:cxn modelId="{6DA9966C-1AA8-4F0B-9238-22F6B3700040}" type="presOf" srcId="{B00A760B-7807-4D44-A02B-B2312ABDE650}" destId="{47BA131D-3BBD-40EB-B9F8-C6BD2145FB37}" srcOrd="1" destOrd="0" presId="urn:microsoft.com/office/officeart/2005/8/layout/cycle2"/>
    <dgm:cxn modelId="{1FAA5E0D-8759-488B-B009-765E9C39F3B9}" type="presOf" srcId="{CC0EBA9C-26F0-4631-B2BD-DB4CB70493FB}" destId="{99A40F03-3726-459B-9DEC-CB649413E59D}" srcOrd="0" destOrd="0" presId="urn:microsoft.com/office/officeart/2005/8/layout/cycle2"/>
    <dgm:cxn modelId="{7F172451-0A7F-4DCA-8085-4962A74A96C9}" type="presParOf" srcId="{B27C6009-DF29-4779-90E3-3693045629F0}" destId="{99A40F03-3726-459B-9DEC-CB649413E59D}" srcOrd="0" destOrd="0" presId="urn:microsoft.com/office/officeart/2005/8/layout/cycle2"/>
    <dgm:cxn modelId="{4A71A2B8-8F6E-442C-94B5-D36655765EAA}" type="presParOf" srcId="{B27C6009-DF29-4779-90E3-3693045629F0}" destId="{47C0C837-FC0A-4DDB-9C24-8CA43398BDEF}" srcOrd="1" destOrd="0" presId="urn:microsoft.com/office/officeart/2005/8/layout/cycle2"/>
    <dgm:cxn modelId="{7BFED97C-DBF1-4C70-B6C5-EC4B8D51581D}" type="presParOf" srcId="{47C0C837-FC0A-4DDB-9C24-8CA43398BDEF}" destId="{B2FCA12F-73C1-4903-AB9F-D939BB35F2AA}" srcOrd="0" destOrd="0" presId="urn:microsoft.com/office/officeart/2005/8/layout/cycle2"/>
    <dgm:cxn modelId="{959B8914-5D68-4E01-B9BF-8A27D532B009}" type="presParOf" srcId="{B27C6009-DF29-4779-90E3-3693045629F0}" destId="{87281A3F-1741-45EC-8462-24074880DCBF}" srcOrd="2" destOrd="0" presId="urn:microsoft.com/office/officeart/2005/8/layout/cycle2"/>
    <dgm:cxn modelId="{8C6633E9-F857-42C5-80A6-21AA719B6267}" type="presParOf" srcId="{B27C6009-DF29-4779-90E3-3693045629F0}" destId="{9367D9AA-296E-413E-8DF2-F93BF8ED9EB9}" srcOrd="3" destOrd="0" presId="urn:microsoft.com/office/officeart/2005/8/layout/cycle2"/>
    <dgm:cxn modelId="{7AA85787-17ED-4AC4-90F5-8D818211ECBC}" type="presParOf" srcId="{9367D9AA-296E-413E-8DF2-F93BF8ED9EB9}" destId="{47BA131D-3BBD-40EB-B9F8-C6BD2145FB37}" srcOrd="0" destOrd="0" presId="urn:microsoft.com/office/officeart/2005/8/layout/cycle2"/>
    <dgm:cxn modelId="{127CB7FA-EE95-4711-9C28-951FD6F9015B}" type="presParOf" srcId="{B27C6009-DF29-4779-90E3-3693045629F0}" destId="{21724AEE-F484-4EB0-BB71-93D604B70B79}" srcOrd="4" destOrd="0" presId="urn:microsoft.com/office/officeart/2005/8/layout/cycle2"/>
    <dgm:cxn modelId="{B25A97F5-7604-4C72-BC48-ED633708BDB6}" type="presParOf" srcId="{B27C6009-DF29-4779-90E3-3693045629F0}" destId="{9A6FFAA9-7F68-4BD6-93F2-1D5168BE4052}" srcOrd="5" destOrd="0" presId="urn:microsoft.com/office/officeart/2005/8/layout/cycle2"/>
    <dgm:cxn modelId="{4E4729BE-B96D-4D46-BF19-6EB62ECB6AE7}" type="presParOf" srcId="{9A6FFAA9-7F68-4BD6-93F2-1D5168BE4052}" destId="{A3F4822E-7FFE-4CCF-BAF7-D5FC15F8C33B}" srcOrd="0" destOrd="0" presId="urn:microsoft.com/office/officeart/2005/8/layout/cycle2"/>
    <dgm:cxn modelId="{5283F699-DC4C-4FF7-9E61-C208C8CA7412}" type="presParOf" srcId="{B27C6009-DF29-4779-90E3-3693045629F0}" destId="{85391EFA-1000-4171-AA0D-DEC29D986097}" srcOrd="6" destOrd="0" presId="urn:microsoft.com/office/officeart/2005/8/layout/cycle2"/>
    <dgm:cxn modelId="{002D9B3A-965D-48F0-BE6A-EE395634098D}" type="presParOf" srcId="{B27C6009-DF29-4779-90E3-3693045629F0}" destId="{B4E80983-99B0-4261-B092-B29801705470}" srcOrd="7" destOrd="0" presId="urn:microsoft.com/office/officeart/2005/8/layout/cycle2"/>
    <dgm:cxn modelId="{2B72F659-DC49-4631-9D08-855AC864C196}" type="presParOf" srcId="{B4E80983-99B0-4261-B092-B29801705470}" destId="{EE6BE6B6-7223-435D-BBB2-5A63570A122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1F66735-4991-40BB-B295-FE6797B544A4}" type="doc">
      <dgm:prSet loTypeId="urn:microsoft.com/office/officeart/2005/8/layout/chevron2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798BA3D0-55B1-4F05-9173-64472DBD99F6}">
      <dgm:prSet phldrT="[텍스트]"/>
      <dgm:spPr/>
      <dgm:t>
        <a:bodyPr/>
        <a:lstStyle/>
        <a:p>
          <a:pPr latinLnBrk="1"/>
          <a:r>
            <a:rPr lang="ko-KR" altLang="en-US" dirty="0" smtClean="0"/>
            <a:t>준비</a:t>
          </a:r>
          <a:endParaRPr lang="ko-KR" altLang="en-US" dirty="0"/>
        </a:p>
      </dgm:t>
    </dgm:pt>
    <dgm:pt modelId="{B8CCFD30-8748-4EAF-A24F-59790D0253C9}" type="par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4954A19A-0065-428A-A66D-C649ADB50247}" type="sibTrans" cxnId="{D92FA25B-3CA9-45F2-AFC6-F7309EA7E0F6}">
      <dgm:prSet/>
      <dgm:spPr/>
      <dgm:t>
        <a:bodyPr/>
        <a:lstStyle/>
        <a:p>
          <a:pPr latinLnBrk="1"/>
          <a:endParaRPr lang="ko-KR" altLang="en-US"/>
        </a:p>
      </dgm:t>
    </dgm:pt>
    <dgm:pt modelId="{9CDF2F6D-7C7C-44DA-BE42-1B70FF3B2311}">
      <dgm:prSet phldrT="[텍스트]"/>
      <dgm:spPr/>
      <dgm:t>
        <a:bodyPr/>
        <a:lstStyle/>
        <a:p>
          <a:pPr latinLnBrk="1"/>
          <a:r>
            <a:rPr lang="ko-KR" altLang="en-US" dirty="0" smtClean="0"/>
            <a:t>환자 외래 혹은 퇴원 시 대상 환자들에게 프로그램 안내 </a:t>
          </a:r>
          <a:endParaRPr lang="ko-KR" altLang="en-US" dirty="0"/>
        </a:p>
      </dgm:t>
    </dgm:pt>
    <dgm:pt modelId="{C5B7D1BF-774C-4A0F-AA9D-7913F03B0018}" type="par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20D94C5B-EC4E-4EE5-B0F0-879A4A950D37}" type="sibTrans" cxnId="{FAD39955-5307-4C45-846C-3524B4906FB4}">
      <dgm:prSet/>
      <dgm:spPr/>
      <dgm:t>
        <a:bodyPr/>
        <a:lstStyle/>
        <a:p>
          <a:pPr latinLnBrk="1"/>
          <a:endParaRPr lang="ko-KR" altLang="en-US"/>
        </a:p>
      </dgm:t>
    </dgm:pt>
    <dgm:pt modelId="{CD3424F5-DDEE-481B-BE53-89262ABEE261}">
      <dgm:prSet/>
      <dgm:spPr/>
      <dgm:t>
        <a:bodyPr/>
        <a:lstStyle/>
        <a:p>
          <a:pPr latinLnBrk="1"/>
          <a:r>
            <a:rPr lang="ko-KR" altLang="en-US" dirty="0" smtClean="0"/>
            <a:t>평가</a:t>
          </a:r>
          <a:endParaRPr lang="ko-KR" altLang="en-US" dirty="0"/>
        </a:p>
      </dgm:t>
    </dgm:pt>
    <dgm:pt modelId="{1DA8F04B-C11C-4747-A9A8-BC090B7B1D23}" type="parTrans" cxnId="{340CE57B-5930-42DF-B569-76C3D769B22A}">
      <dgm:prSet/>
      <dgm:spPr/>
      <dgm:t>
        <a:bodyPr/>
        <a:lstStyle/>
        <a:p>
          <a:pPr latinLnBrk="1"/>
          <a:endParaRPr lang="ko-KR" altLang="en-US"/>
        </a:p>
      </dgm:t>
    </dgm:pt>
    <dgm:pt modelId="{8562CD68-7276-48B3-94E8-24388CAB91EF}" type="sibTrans" cxnId="{340CE57B-5930-42DF-B569-76C3D769B22A}">
      <dgm:prSet/>
      <dgm:spPr/>
      <dgm:t>
        <a:bodyPr/>
        <a:lstStyle/>
        <a:p>
          <a:pPr latinLnBrk="1"/>
          <a:endParaRPr lang="ko-KR" altLang="en-US"/>
        </a:p>
      </dgm:t>
    </dgm:pt>
    <dgm:pt modelId="{FB4F8499-A825-4AE3-99FD-3C54C32DD11F}">
      <dgm:prSet phldrT="[텍스트]"/>
      <dgm:spPr/>
      <dgm:t>
        <a:bodyPr/>
        <a:lstStyle/>
        <a:p>
          <a:pPr latinLnBrk="1"/>
          <a:r>
            <a:rPr lang="ko-KR" altLang="en-US" dirty="0" smtClean="0"/>
            <a:t>실행</a:t>
          </a:r>
          <a:endParaRPr lang="ko-KR" altLang="en-US" dirty="0"/>
        </a:p>
      </dgm:t>
    </dgm:pt>
    <dgm:pt modelId="{FF5FFD08-2DFB-4C6E-9D47-11ED477396D5}" type="sib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109488C3-459C-4BE2-BD3E-EA4BF2111D79}" type="parTrans" cxnId="{3E9AEF49-5C2E-48D4-A1DB-70B3C222FB76}">
      <dgm:prSet/>
      <dgm:spPr/>
      <dgm:t>
        <a:bodyPr/>
        <a:lstStyle/>
        <a:p>
          <a:pPr latinLnBrk="1"/>
          <a:endParaRPr lang="ko-KR" altLang="en-US"/>
        </a:p>
      </dgm:t>
    </dgm:pt>
    <dgm:pt modelId="{CCB373BB-1D2F-4DFC-A4D8-C78BC180AD14}">
      <dgm:prSet phldrT="[텍스트]"/>
      <dgm:spPr/>
      <dgm:t>
        <a:bodyPr/>
        <a:lstStyle/>
        <a:p>
          <a:pPr latinLnBrk="1"/>
          <a:r>
            <a:rPr lang="ko-KR" altLang="en-US" dirty="0" smtClean="0"/>
            <a:t>증상 별 프로토콜 및 </a:t>
          </a:r>
          <a:r>
            <a:rPr lang="en-US" altLang="ko-KR" dirty="0" smtClean="0"/>
            <a:t>EMR </a:t>
          </a:r>
          <a:r>
            <a:rPr lang="ko-KR" altLang="en-US" smtClean="0"/>
            <a:t>서식</a:t>
          </a:r>
          <a:r>
            <a:rPr lang="en-US" altLang="ko-KR" dirty="0" smtClean="0"/>
            <a:t>, </a:t>
          </a:r>
          <a:r>
            <a:rPr lang="ko-KR" altLang="en-US" smtClean="0"/>
            <a:t>환자 동의서</a:t>
          </a:r>
          <a:r>
            <a:rPr lang="en-US" altLang="ko-KR" dirty="0" smtClean="0"/>
            <a:t> </a:t>
          </a:r>
          <a:r>
            <a:rPr lang="ko-KR" altLang="en-US" smtClean="0"/>
            <a:t>개발</a:t>
          </a:r>
          <a:endParaRPr lang="ko-KR" altLang="en-US" dirty="0"/>
        </a:p>
      </dgm:t>
    </dgm:pt>
    <dgm:pt modelId="{3068371B-F097-4188-9272-C4578BC94A3B}" type="sib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BF5AC17B-F134-4B96-96E9-5116C4E174BA}" type="parTrans" cxnId="{E97ACE61-87FA-4E61-9E17-DC422D0FCAED}">
      <dgm:prSet/>
      <dgm:spPr/>
      <dgm:t>
        <a:bodyPr/>
        <a:lstStyle/>
        <a:p>
          <a:pPr latinLnBrk="1"/>
          <a:endParaRPr lang="ko-KR" altLang="en-US"/>
        </a:p>
      </dgm:t>
    </dgm:pt>
    <dgm:pt modelId="{7D6E4079-5697-4BAF-8812-812FEE8FF466}">
      <dgm:prSet/>
      <dgm:spPr/>
      <dgm:t>
        <a:bodyPr/>
        <a:lstStyle/>
        <a:p>
          <a:pPr latinLnBrk="1"/>
          <a:r>
            <a:rPr lang="ko-KR" altLang="en-US" dirty="0" smtClean="0"/>
            <a:t>상담 팀 구성 및 예상 문제점 논의 </a:t>
          </a:r>
          <a:endParaRPr lang="ko-KR" altLang="en-US" dirty="0"/>
        </a:p>
      </dgm:t>
    </dgm:pt>
    <dgm:pt modelId="{E38AD240-1743-4D35-85A0-ECEB9E552B3B}" type="parTrans" cxnId="{C474A62B-3FA3-47CD-9C0A-0F038BDF4671}">
      <dgm:prSet/>
      <dgm:spPr/>
      <dgm:t>
        <a:bodyPr/>
        <a:lstStyle/>
        <a:p>
          <a:pPr latinLnBrk="1"/>
          <a:endParaRPr lang="ko-KR" altLang="en-US"/>
        </a:p>
      </dgm:t>
    </dgm:pt>
    <dgm:pt modelId="{8D43A4A9-5BE8-4482-8AC3-E315D2C9818D}" type="sibTrans" cxnId="{C474A62B-3FA3-47CD-9C0A-0F038BDF4671}">
      <dgm:prSet/>
      <dgm:spPr/>
      <dgm:t>
        <a:bodyPr/>
        <a:lstStyle/>
        <a:p>
          <a:pPr latinLnBrk="1"/>
          <a:endParaRPr lang="ko-KR" altLang="en-US"/>
        </a:p>
      </dgm:t>
    </dgm:pt>
    <dgm:pt modelId="{B6E020A9-A0C7-4A0B-A9E3-7799B8FFF572}">
      <dgm:prSet/>
      <dgm:spPr/>
      <dgm:t>
        <a:bodyPr/>
        <a:lstStyle/>
        <a:p>
          <a:pPr latinLnBrk="1"/>
          <a:r>
            <a:rPr lang="ko-KR" altLang="en-US" dirty="0" smtClean="0"/>
            <a:t>상황 단계별 대응 시간 파악</a:t>
          </a:r>
          <a:endParaRPr lang="ko-KR" altLang="en-US" dirty="0"/>
        </a:p>
      </dgm:t>
    </dgm:pt>
    <dgm:pt modelId="{8C943A5B-690C-44FF-BD83-9506849D516F}" type="parTrans" cxnId="{7B3CC7CD-BC0A-4D5E-8753-5FAC2385688D}">
      <dgm:prSet/>
      <dgm:spPr/>
      <dgm:t>
        <a:bodyPr/>
        <a:lstStyle/>
        <a:p>
          <a:pPr latinLnBrk="1"/>
          <a:endParaRPr lang="ko-KR" altLang="en-US"/>
        </a:p>
      </dgm:t>
    </dgm:pt>
    <dgm:pt modelId="{80565ED4-A3AE-4222-AD5A-792F192AEC45}" type="sibTrans" cxnId="{7B3CC7CD-BC0A-4D5E-8753-5FAC2385688D}">
      <dgm:prSet/>
      <dgm:spPr/>
      <dgm:t>
        <a:bodyPr/>
        <a:lstStyle/>
        <a:p>
          <a:pPr latinLnBrk="1"/>
          <a:endParaRPr lang="ko-KR" altLang="en-US"/>
        </a:p>
      </dgm:t>
    </dgm:pt>
    <dgm:pt modelId="{1BD08B95-89F5-4B48-A757-3AFB84870F09}">
      <dgm:prSet/>
      <dgm:spPr/>
      <dgm:t>
        <a:bodyPr/>
        <a:lstStyle/>
        <a:p>
          <a:pPr latinLnBrk="1"/>
          <a:r>
            <a:rPr lang="ko-KR" altLang="en-US" dirty="0" smtClean="0"/>
            <a:t>환자 만족도를 조사</a:t>
          </a:r>
          <a:endParaRPr lang="ko-KR" altLang="en-US" dirty="0"/>
        </a:p>
      </dgm:t>
    </dgm:pt>
    <dgm:pt modelId="{8B9BC087-5083-4F25-B0FE-099B1F54F820}" type="parTrans" cxnId="{3CC12BC7-F356-46F5-9B9D-044491EC618C}">
      <dgm:prSet/>
      <dgm:spPr/>
    </dgm:pt>
    <dgm:pt modelId="{039FD1CA-07B4-4774-B49D-2BF14B3667FC}" type="sibTrans" cxnId="{3CC12BC7-F356-46F5-9B9D-044491EC618C}">
      <dgm:prSet/>
      <dgm:spPr/>
    </dgm:pt>
    <dgm:pt modelId="{5813011F-FCAD-4A1B-854F-7A70713FCA8A}" type="pres">
      <dgm:prSet presAssocID="{61F66735-4991-40BB-B295-FE6797B544A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861A7A3-03C2-452F-894F-ECE8BDA465CB}" type="pres">
      <dgm:prSet presAssocID="{798BA3D0-55B1-4F05-9173-64472DBD99F6}" presName="composite" presStyleCnt="0"/>
      <dgm:spPr/>
    </dgm:pt>
    <dgm:pt modelId="{F430C931-F08F-4E19-A7AF-444C801A916C}" type="pres">
      <dgm:prSet presAssocID="{798BA3D0-55B1-4F05-9173-64472DBD9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16636AF-B42B-4337-A357-DE4B5FE6E753}" type="pres">
      <dgm:prSet presAssocID="{798BA3D0-55B1-4F05-9173-64472DBD9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8B453B8-9431-4DF6-8C20-AFA2380410DA}" type="pres">
      <dgm:prSet presAssocID="{4954A19A-0065-428A-A66D-C649ADB50247}" presName="sp" presStyleCnt="0"/>
      <dgm:spPr/>
    </dgm:pt>
    <dgm:pt modelId="{B075D3F1-F42A-4DC4-A395-13527F519C41}" type="pres">
      <dgm:prSet presAssocID="{FB4F8499-A825-4AE3-99FD-3C54C32DD11F}" presName="composite" presStyleCnt="0"/>
      <dgm:spPr/>
    </dgm:pt>
    <dgm:pt modelId="{D9E085AA-A13B-4D15-984D-90E91D2155DD}" type="pres">
      <dgm:prSet presAssocID="{FB4F8499-A825-4AE3-99FD-3C54C32DD11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009D3B-7D80-4860-8851-7C561EA6285A}" type="pres">
      <dgm:prSet presAssocID="{FB4F8499-A825-4AE3-99FD-3C54C32DD11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9F1790F-E079-40A7-A72A-2181E414D332}" type="pres">
      <dgm:prSet presAssocID="{FF5FFD08-2DFB-4C6E-9D47-11ED477396D5}" presName="sp" presStyleCnt="0"/>
      <dgm:spPr/>
    </dgm:pt>
    <dgm:pt modelId="{91B94659-DFC7-4764-A423-DEA397582451}" type="pres">
      <dgm:prSet presAssocID="{CD3424F5-DDEE-481B-BE53-89262ABEE261}" presName="composite" presStyleCnt="0"/>
      <dgm:spPr/>
    </dgm:pt>
    <dgm:pt modelId="{ACAACF93-C09F-4F0C-9C1E-F9F0366687F3}" type="pres">
      <dgm:prSet presAssocID="{CD3424F5-DDEE-481B-BE53-89262ABEE26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288E220-A239-4E94-BB49-7C7EC2EE0DD4}" type="pres">
      <dgm:prSet presAssocID="{CD3424F5-DDEE-481B-BE53-89262ABEE26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92FA25B-3CA9-45F2-AFC6-F7309EA7E0F6}" srcId="{61F66735-4991-40BB-B295-FE6797B544A4}" destId="{798BA3D0-55B1-4F05-9173-64472DBD99F6}" srcOrd="0" destOrd="0" parTransId="{B8CCFD30-8748-4EAF-A24F-59790D0253C9}" sibTransId="{4954A19A-0065-428A-A66D-C649ADB50247}"/>
    <dgm:cxn modelId="{5F4975DF-82C1-491E-9FE1-28A335E0B242}" type="presOf" srcId="{1BD08B95-89F5-4B48-A757-3AFB84870F09}" destId="{2288E220-A239-4E94-BB49-7C7EC2EE0DD4}" srcOrd="0" destOrd="1" presId="urn:microsoft.com/office/officeart/2005/8/layout/chevron2"/>
    <dgm:cxn modelId="{E97ACE61-87FA-4E61-9E17-DC422D0FCAED}" srcId="{798BA3D0-55B1-4F05-9173-64472DBD99F6}" destId="{CCB373BB-1D2F-4DFC-A4D8-C78BC180AD14}" srcOrd="0" destOrd="0" parTransId="{BF5AC17B-F134-4B96-96E9-5116C4E174BA}" sibTransId="{3068371B-F097-4188-9272-C4578BC94A3B}"/>
    <dgm:cxn modelId="{0CCB8BDF-599A-4757-9292-996564DA69AE}" type="presOf" srcId="{FB4F8499-A825-4AE3-99FD-3C54C32DD11F}" destId="{D9E085AA-A13B-4D15-984D-90E91D2155DD}" srcOrd="0" destOrd="0" presId="urn:microsoft.com/office/officeart/2005/8/layout/chevron2"/>
    <dgm:cxn modelId="{17936DD1-8916-48BE-90EB-BEAC6027F874}" type="presOf" srcId="{B6E020A9-A0C7-4A0B-A9E3-7799B8FFF572}" destId="{2288E220-A239-4E94-BB49-7C7EC2EE0DD4}" srcOrd="0" destOrd="0" presId="urn:microsoft.com/office/officeart/2005/8/layout/chevron2"/>
    <dgm:cxn modelId="{9740F96C-A085-4A71-866C-555890362B55}" type="presOf" srcId="{CD3424F5-DDEE-481B-BE53-89262ABEE261}" destId="{ACAACF93-C09F-4F0C-9C1E-F9F0366687F3}" srcOrd="0" destOrd="0" presId="urn:microsoft.com/office/officeart/2005/8/layout/chevron2"/>
    <dgm:cxn modelId="{340CE57B-5930-42DF-B569-76C3D769B22A}" srcId="{61F66735-4991-40BB-B295-FE6797B544A4}" destId="{CD3424F5-DDEE-481B-BE53-89262ABEE261}" srcOrd="2" destOrd="0" parTransId="{1DA8F04B-C11C-4747-A9A8-BC090B7B1D23}" sibTransId="{8562CD68-7276-48B3-94E8-24388CAB91EF}"/>
    <dgm:cxn modelId="{3CC12BC7-F356-46F5-9B9D-044491EC618C}" srcId="{CD3424F5-DDEE-481B-BE53-89262ABEE261}" destId="{1BD08B95-89F5-4B48-A757-3AFB84870F09}" srcOrd="1" destOrd="0" parTransId="{8B9BC087-5083-4F25-B0FE-099B1F54F820}" sibTransId="{039FD1CA-07B4-4774-B49D-2BF14B3667FC}"/>
    <dgm:cxn modelId="{FAD39955-5307-4C45-846C-3524B4906FB4}" srcId="{FB4F8499-A825-4AE3-99FD-3C54C32DD11F}" destId="{9CDF2F6D-7C7C-44DA-BE42-1B70FF3B2311}" srcOrd="0" destOrd="0" parTransId="{C5B7D1BF-774C-4A0F-AA9D-7913F03B0018}" sibTransId="{20D94C5B-EC4E-4EE5-B0F0-879A4A950D37}"/>
    <dgm:cxn modelId="{1E460A1F-281C-4F1B-ACEC-1355406880BB}" type="presOf" srcId="{CCB373BB-1D2F-4DFC-A4D8-C78BC180AD14}" destId="{B16636AF-B42B-4337-A357-DE4B5FE6E753}" srcOrd="0" destOrd="0" presId="urn:microsoft.com/office/officeart/2005/8/layout/chevron2"/>
    <dgm:cxn modelId="{791FA0EE-69AF-4C3D-B5FB-E122257AAA75}" type="presOf" srcId="{798BA3D0-55B1-4F05-9173-64472DBD99F6}" destId="{F430C931-F08F-4E19-A7AF-444C801A916C}" srcOrd="0" destOrd="0" presId="urn:microsoft.com/office/officeart/2005/8/layout/chevron2"/>
    <dgm:cxn modelId="{A4BCDA7B-4B6A-4A0F-BDF0-2E9B98E2CA5E}" type="presOf" srcId="{61F66735-4991-40BB-B295-FE6797B544A4}" destId="{5813011F-FCAD-4A1B-854F-7A70713FCA8A}" srcOrd="0" destOrd="0" presId="urn:microsoft.com/office/officeart/2005/8/layout/chevron2"/>
    <dgm:cxn modelId="{AEE96B67-BE81-4AC9-8E24-2FC2EAA96C9D}" type="presOf" srcId="{7D6E4079-5697-4BAF-8812-812FEE8FF466}" destId="{B16636AF-B42B-4337-A357-DE4B5FE6E753}" srcOrd="0" destOrd="1" presId="urn:microsoft.com/office/officeart/2005/8/layout/chevron2"/>
    <dgm:cxn modelId="{3E9AEF49-5C2E-48D4-A1DB-70B3C222FB76}" srcId="{61F66735-4991-40BB-B295-FE6797B544A4}" destId="{FB4F8499-A825-4AE3-99FD-3C54C32DD11F}" srcOrd="1" destOrd="0" parTransId="{109488C3-459C-4BE2-BD3E-EA4BF2111D79}" sibTransId="{FF5FFD08-2DFB-4C6E-9D47-11ED477396D5}"/>
    <dgm:cxn modelId="{7B3CC7CD-BC0A-4D5E-8753-5FAC2385688D}" srcId="{CD3424F5-DDEE-481B-BE53-89262ABEE261}" destId="{B6E020A9-A0C7-4A0B-A9E3-7799B8FFF572}" srcOrd="0" destOrd="0" parTransId="{8C943A5B-690C-44FF-BD83-9506849D516F}" sibTransId="{80565ED4-A3AE-4222-AD5A-792F192AEC45}"/>
    <dgm:cxn modelId="{6EEF6EAD-0685-42DA-AED2-301E481A38FE}" type="presOf" srcId="{9CDF2F6D-7C7C-44DA-BE42-1B70FF3B2311}" destId="{31009D3B-7D80-4860-8851-7C561EA6285A}" srcOrd="0" destOrd="0" presId="urn:microsoft.com/office/officeart/2005/8/layout/chevron2"/>
    <dgm:cxn modelId="{C474A62B-3FA3-47CD-9C0A-0F038BDF4671}" srcId="{798BA3D0-55B1-4F05-9173-64472DBD99F6}" destId="{7D6E4079-5697-4BAF-8812-812FEE8FF466}" srcOrd="1" destOrd="0" parTransId="{E38AD240-1743-4D35-85A0-ECEB9E552B3B}" sibTransId="{8D43A4A9-5BE8-4482-8AC3-E315D2C9818D}"/>
    <dgm:cxn modelId="{851D45CA-75E8-45CB-AA13-E54F840A275B}" type="presParOf" srcId="{5813011F-FCAD-4A1B-854F-7A70713FCA8A}" destId="{C861A7A3-03C2-452F-894F-ECE8BDA465CB}" srcOrd="0" destOrd="0" presId="urn:microsoft.com/office/officeart/2005/8/layout/chevron2"/>
    <dgm:cxn modelId="{612B6110-D86F-4C75-9D34-6C7C64725C43}" type="presParOf" srcId="{C861A7A3-03C2-452F-894F-ECE8BDA465CB}" destId="{F430C931-F08F-4E19-A7AF-444C801A916C}" srcOrd="0" destOrd="0" presId="urn:microsoft.com/office/officeart/2005/8/layout/chevron2"/>
    <dgm:cxn modelId="{D441B23D-A53F-43E5-B0F2-B115C1D15555}" type="presParOf" srcId="{C861A7A3-03C2-452F-894F-ECE8BDA465CB}" destId="{B16636AF-B42B-4337-A357-DE4B5FE6E753}" srcOrd="1" destOrd="0" presId="urn:microsoft.com/office/officeart/2005/8/layout/chevron2"/>
    <dgm:cxn modelId="{B9AECF71-C741-4E8D-960E-D9BDB002E3CE}" type="presParOf" srcId="{5813011F-FCAD-4A1B-854F-7A70713FCA8A}" destId="{F8B453B8-9431-4DF6-8C20-AFA2380410DA}" srcOrd="1" destOrd="0" presId="urn:microsoft.com/office/officeart/2005/8/layout/chevron2"/>
    <dgm:cxn modelId="{0C325691-3B59-4AA0-9EDF-5AEDED92C3B9}" type="presParOf" srcId="{5813011F-FCAD-4A1B-854F-7A70713FCA8A}" destId="{B075D3F1-F42A-4DC4-A395-13527F519C41}" srcOrd="2" destOrd="0" presId="urn:microsoft.com/office/officeart/2005/8/layout/chevron2"/>
    <dgm:cxn modelId="{E4F65B1F-0DD2-4B3D-ABCB-3C556C96710A}" type="presParOf" srcId="{B075D3F1-F42A-4DC4-A395-13527F519C41}" destId="{D9E085AA-A13B-4D15-984D-90E91D2155DD}" srcOrd="0" destOrd="0" presId="urn:microsoft.com/office/officeart/2005/8/layout/chevron2"/>
    <dgm:cxn modelId="{EBF10CDF-9F92-41D4-AC84-1A0F5F85F386}" type="presParOf" srcId="{B075D3F1-F42A-4DC4-A395-13527F519C41}" destId="{31009D3B-7D80-4860-8851-7C561EA6285A}" srcOrd="1" destOrd="0" presId="urn:microsoft.com/office/officeart/2005/8/layout/chevron2"/>
    <dgm:cxn modelId="{EB1A8EFC-0E1C-49CE-A4C9-997E4EE60802}" type="presParOf" srcId="{5813011F-FCAD-4A1B-854F-7A70713FCA8A}" destId="{89F1790F-E079-40A7-A72A-2181E414D332}" srcOrd="3" destOrd="0" presId="urn:microsoft.com/office/officeart/2005/8/layout/chevron2"/>
    <dgm:cxn modelId="{90211500-1CBA-41D2-B898-3BAD025A0A00}" type="presParOf" srcId="{5813011F-FCAD-4A1B-854F-7A70713FCA8A}" destId="{91B94659-DFC7-4764-A423-DEA397582451}" srcOrd="4" destOrd="0" presId="urn:microsoft.com/office/officeart/2005/8/layout/chevron2"/>
    <dgm:cxn modelId="{3710DA8D-4802-46EC-8E43-A36C234CABF8}" type="presParOf" srcId="{91B94659-DFC7-4764-A423-DEA397582451}" destId="{ACAACF93-C09F-4F0C-9C1E-F9F0366687F3}" srcOrd="0" destOrd="0" presId="urn:microsoft.com/office/officeart/2005/8/layout/chevron2"/>
    <dgm:cxn modelId="{ABC8B037-309D-42AE-BC18-B97BD4BB8611}" type="presParOf" srcId="{91B94659-DFC7-4764-A423-DEA397582451}" destId="{2288E220-A239-4E94-BB49-7C7EC2EE0D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B7E910-3607-43F9-9341-C538C850C033}">
      <dsp:nvSpPr>
        <dsp:cNvPr id="0" name=""/>
        <dsp:cNvSpPr/>
      </dsp:nvSpPr>
      <dsp:spPr>
        <a:xfrm>
          <a:off x="136115" y="736"/>
          <a:ext cx="3865480" cy="208822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4000"/>
                <a:satMod val="105000"/>
              </a:schemeClr>
            </a:gs>
            <a:gs pos="47500">
              <a:schemeClr val="accent2">
                <a:hueOff val="0"/>
                <a:satOff val="0"/>
                <a:lumOff val="0"/>
                <a:alphaOff val="0"/>
                <a:shade val="88000"/>
                <a:satMod val="105000"/>
              </a:schemeClr>
            </a:gs>
            <a:gs pos="58500">
              <a:schemeClr val="accent2">
                <a:hueOff val="0"/>
                <a:satOff val="0"/>
                <a:lumOff val="0"/>
                <a:alphaOff val="0"/>
                <a:shade val="88000"/>
                <a:satMod val="10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54000"/>
                <a:satMod val="105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91440" bIns="9144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r>
            <a:rPr lang="ko-KR" altLang="en-US" sz="2100" b="1" kern="1200" dirty="0" smtClean="0">
              <a:solidFill>
                <a:schemeClr val="tx1"/>
              </a:solidFill>
            </a:rPr>
            <a:t>개론</a:t>
          </a:r>
          <a:endParaRPr lang="en-US" sz="2100" b="1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ko-KR" altLang="en-US" sz="1600" kern="1200" dirty="0" err="1" smtClean="0"/>
            <a:t>아토즈</a:t>
          </a:r>
          <a:r>
            <a:rPr lang="ko-KR" altLang="en-US" sz="1600" kern="1200" dirty="0" smtClean="0"/>
            <a:t> 프로젝트 사업 필요성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ko-KR" altLang="en-US" sz="1600" kern="1200" dirty="0" smtClean="0"/>
            <a:t>프로젝트 개념 소개 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endParaRPr lang="en-US" sz="1600" kern="1200" dirty="0"/>
        </a:p>
      </dsp:txBody>
      <dsp:txXfrm>
        <a:off x="136115" y="736"/>
        <a:ext cx="3865480" cy="2088226"/>
      </dsp:txXfrm>
    </dsp:sp>
    <dsp:sp modelId="{2CB788C8-E1E8-4E94-B07D-FACD3E2A9E8C}">
      <dsp:nvSpPr>
        <dsp:cNvPr id="0" name=""/>
        <dsp:cNvSpPr/>
      </dsp:nvSpPr>
      <dsp:spPr>
        <a:xfrm>
          <a:off x="4349633" y="736"/>
          <a:ext cx="3949531" cy="208822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4000"/>
                <a:satMod val="105000"/>
              </a:schemeClr>
            </a:gs>
            <a:gs pos="47500">
              <a:schemeClr val="accent3">
                <a:hueOff val="0"/>
                <a:satOff val="0"/>
                <a:lumOff val="0"/>
                <a:alphaOff val="0"/>
                <a:shade val="88000"/>
                <a:satMod val="105000"/>
              </a:schemeClr>
            </a:gs>
            <a:gs pos="58500">
              <a:schemeClr val="accent3">
                <a:hueOff val="0"/>
                <a:satOff val="0"/>
                <a:lumOff val="0"/>
                <a:alphaOff val="0"/>
                <a:shade val="88000"/>
                <a:satMod val="10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54000"/>
                <a:satMod val="105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91440" bIns="9144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r>
            <a:rPr lang="ko-KR" altLang="en-US" sz="2000" b="1" kern="1200" dirty="0" smtClean="0">
              <a:solidFill>
                <a:schemeClr val="tx1"/>
              </a:solidFill>
            </a:rPr>
            <a:t>암 </a:t>
          </a:r>
          <a:r>
            <a:rPr lang="ko-KR" altLang="en-US" sz="2000" b="1" kern="1200" dirty="0" smtClean="0">
              <a:solidFill>
                <a:schemeClr val="bg1"/>
              </a:solidFill>
            </a:rPr>
            <a:t>치료를 마친 </a:t>
          </a:r>
          <a:r>
            <a:rPr lang="ko-KR" altLang="en-US" sz="2000" b="1" kern="1200" dirty="0" smtClean="0">
              <a:solidFill>
                <a:schemeClr val="tx1"/>
              </a:solidFill>
            </a:rPr>
            <a:t>환자</a:t>
          </a:r>
          <a:r>
            <a:rPr lang="en-US" altLang="ko-KR" sz="2000" b="1" kern="1200" dirty="0" smtClean="0">
              <a:solidFill>
                <a:schemeClr val="tx1"/>
              </a:solidFill>
            </a:rPr>
            <a:t>-</a:t>
          </a:r>
          <a:r>
            <a:rPr lang="ko-KR" altLang="en-US" sz="2000" b="1" kern="1200" smtClean="0">
              <a:solidFill>
                <a:schemeClr val="tx1"/>
              </a:solidFill>
            </a:rPr>
            <a:t> </a:t>
          </a:r>
          <a:r>
            <a:rPr lang="ko-KR" altLang="en-US" sz="2000" b="1" kern="1200" dirty="0" smtClean="0">
              <a:solidFill>
                <a:schemeClr val="tx1"/>
              </a:solidFill>
            </a:rPr>
            <a:t>프로그램</a:t>
          </a:r>
          <a:r>
            <a:rPr lang="en-US" altLang="ko-KR" sz="2000" b="1" kern="1200" dirty="0" smtClean="0">
              <a:solidFill>
                <a:schemeClr val="tx1"/>
              </a:solidFill>
            </a:rPr>
            <a:t>(</a:t>
          </a:r>
          <a:r>
            <a:rPr lang="en-US" altLang="ko-KR" sz="2000" b="1" kern="1200" dirty="0" smtClean="0">
              <a:solidFill>
                <a:schemeClr val="bg1"/>
              </a:solidFill>
            </a:rPr>
            <a:t>A</a:t>
          </a:r>
          <a:r>
            <a:rPr lang="en-US" altLang="ko-KR" sz="2000" b="1" kern="1200" dirty="0" smtClean="0">
              <a:solidFill>
                <a:schemeClr val="tx1"/>
              </a:solidFill>
            </a:rPr>
            <a:t>)</a:t>
          </a:r>
        </a:p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endParaRPr lang="en-US" sz="2100" b="1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ko-KR" altLang="en-US" sz="1600" kern="1200" dirty="0" smtClean="0"/>
            <a:t>자조 모임을 통한 지지 프로그램</a:t>
          </a:r>
          <a:endParaRPr lang="en-US" sz="1600" kern="1200" dirty="0"/>
        </a:p>
        <a:p>
          <a:pPr marL="171450" lvl="1" indent="-171450" algn="l" defTabSz="711200" rtl="0" latinLnBrk="1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ko-KR" altLang="en-US" sz="1600" kern="1200" dirty="0" smtClean="0"/>
            <a:t>암 생존자</a:t>
          </a:r>
          <a:r>
            <a:rPr lang="en-US" altLang="ko-KR" sz="1600" kern="1200" dirty="0" smtClean="0"/>
            <a:t>/</a:t>
          </a:r>
          <a:r>
            <a:rPr lang="ko-KR" altLang="en-US" sz="1600" kern="1200" smtClean="0"/>
            <a:t>예방 클리닉</a:t>
          </a:r>
          <a:r>
            <a:rPr lang="en-US" sz="1600" kern="1200" dirty="0" smtClean="0"/>
            <a:t> </a:t>
          </a:r>
          <a:r>
            <a:rPr lang="ko-KR" altLang="en-US" sz="1600" kern="1200" smtClean="0"/>
            <a:t>운영</a:t>
          </a:r>
          <a:endParaRPr lang="en-US" sz="1600" kern="1200" dirty="0"/>
        </a:p>
      </dsp:txBody>
      <dsp:txXfrm>
        <a:off x="4349633" y="736"/>
        <a:ext cx="3949531" cy="2088226"/>
      </dsp:txXfrm>
    </dsp:sp>
    <dsp:sp modelId="{B6831239-612E-424A-A517-7B7A16907680}">
      <dsp:nvSpPr>
        <dsp:cNvPr id="0" name=""/>
        <dsp:cNvSpPr/>
      </dsp:nvSpPr>
      <dsp:spPr>
        <a:xfrm>
          <a:off x="154352" y="2437736"/>
          <a:ext cx="3858693" cy="208822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4000"/>
                <a:satMod val="105000"/>
              </a:schemeClr>
            </a:gs>
            <a:gs pos="47500">
              <a:schemeClr val="accent4">
                <a:hueOff val="0"/>
                <a:satOff val="0"/>
                <a:lumOff val="0"/>
                <a:alphaOff val="0"/>
                <a:shade val="88000"/>
                <a:satMod val="105000"/>
              </a:schemeClr>
            </a:gs>
            <a:gs pos="58500">
              <a:schemeClr val="accent4">
                <a:hueOff val="0"/>
                <a:satOff val="0"/>
                <a:lumOff val="0"/>
                <a:alphaOff val="0"/>
                <a:shade val="88000"/>
                <a:satMod val="10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54000"/>
                <a:satMod val="105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91440" bIns="9144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r>
            <a:rPr lang="ko-KR" altLang="en-US" sz="2100" b="1" kern="1200" dirty="0" smtClean="0">
              <a:solidFill>
                <a:schemeClr val="tx1"/>
              </a:solidFill>
            </a:rPr>
            <a:t>암 </a:t>
          </a:r>
          <a:r>
            <a:rPr lang="ko-KR" altLang="en-US" sz="2100" b="1" kern="1200" dirty="0" smtClean="0">
              <a:solidFill>
                <a:schemeClr val="bg1"/>
              </a:solidFill>
            </a:rPr>
            <a:t>치료 중</a:t>
          </a:r>
          <a:r>
            <a:rPr lang="ko-KR" altLang="en-US" sz="2100" b="1" kern="1200" dirty="0" smtClean="0">
              <a:solidFill>
                <a:schemeClr val="tx1"/>
              </a:solidFill>
            </a:rPr>
            <a:t>인 환자</a:t>
          </a:r>
          <a:r>
            <a:rPr lang="en-US" altLang="ko-KR" sz="2100" b="1" kern="1200" dirty="0" smtClean="0">
              <a:solidFill>
                <a:schemeClr val="tx1"/>
              </a:solidFill>
            </a:rPr>
            <a:t>-</a:t>
          </a:r>
          <a:r>
            <a:rPr lang="ko-KR" altLang="en-US" sz="2100" b="1" kern="1200" smtClean="0">
              <a:solidFill>
                <a:schemeClr val="tx1"/>
              </a:solidFill>
            </a:rPr>
            <a:t>프로그램</a:t>
          </a:r>
          <a:r>
            <a:rPr lang="en-US" altLang="ko-KR" sz="2100" b="1" kern="1200" dirty="0" smtClean="0">
              <a:solidFill>
                <a:schemeClr val="tx1"/>
              </a:solidFill>
            </a:rPr>
            <a:t>(</a:t>
          </a:r>
          <a:r>
            <a:rPr lang="en-US" altLang="ko-KR" sz="2100" b="1" kern="1200" dirty="0" smtClean="0">
              <a:solidFill>
                <a:schemeClr val="bg1"/>
              </a:solidFill>
            </a:rPr>
            <a:t>M</a:t>
          </a:r>
          <a:r>
            <a:rPr lang="en-US" altLang="ko-KR" sz="2100" b="1" kern="1200" dirty="0" smtClean="0">
              <a:solidFill>
                <a:schemeClr val="tx1"/>
              </a:solidFill>
            </a:rPr>
            <a:t>)</a:t>
          </a:r>
          <a:endParaRPr lang="en-US" sz="2100" b="1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r>
            <a:rPr lang="ko-KR" altLang="en-US" sz="1600" kern="1200" dirty="0" smtClean="0"/>
            <a:t>보건소 </a:t>
          </a:r>
          <a:r>
            <a:rPr lang="en-US" altLang="ko-KR" sz="1600" kern="1200" dirty="0" smtClean="0"/>
            <a:t>Partnership </a:t>
          </a:r>
          <a:r>
            <a:rPr lang="ko-KR" altLang="en-US" sz="1600" kern="1200" smtClean="0"/>
            <a:t>프로그램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/>
            <a:t>요양기관 맞춤 교육 프로그램</a:t>
          </a:r>
          <a:endParaRPr lang="en-US" sz="1600" kern="1200" dirty="0"/>
        </a:p>
      </dsp:txBody>
      <dsp:txXfrm>
        <a:off x="154352" y="2437736"/>
        <a:ext cx="3858693" cy="2088226"/>
      </dsp:txXfrm>
    </dsp:sp>
    <dsp:sp modelId="{82CC3C90-9074-427A-BFBE-1F5E9D134253}">
      <dsp:nvSpPr>
        <dsp:cNvPr id="0" name=""/>
        <dsp:cNvSpPr/>
      </dsp:nvSpPr>
      <dsp:spPr>
        <a:xfrm>
          <a:off x="4330839" y="2437736"/>
          <a:ext cx="3980332" cy="2088226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4000"/>
                <a:satMod val="105000"/>
              </a:schemeClr>
            </a:gs>
            <a:gs pos="47500">
              <a:schemeClr val="accent5">
                <a:hueOff val="0"/>
                <a:satOff val="0"/>
                <a:lumOff val="0"/>
                <a:alphaOff val="0"/>
                <a:shade val="88000"/>
                <a:satMod val="105000"/>
              </a:schemeClr>
            </a:gs>
            <a:gs pos="58500">
              <a:schemeClr val="accent5">
                <a:hueOff val="0"/>
                <a:satOff val="0"/>
                <a:lumOff val="0"/>
                <a:alphaOff val="0"/>
                <a:shade val="88000"/>
                <a:satMod val="10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54000"/>
                <a:satMod val="105000"/>
              </a:schemeClr>
            </a:gs>
          </a:gsLst>
          <a:lin ang="3600000" scaled="1"/>
        </a:gradFill>
        <a:ln>
          <a:noFill/>
        </a:ln>
        <a:effectLst>
          <a:outerShdw blurRad="63500" dist="25400" dir="3600000" algn="r" rotWithShape="0">
            <a:srgbClr val="000000">
              <a:alpha val="36000"/>
            </a:srgbClr>
          </a:outerShdw>
        </a:effectLst>
        <a:scene3d>
          <a:camera prst="orthographicFront">
            <a:rot lat="0" lon="0" rev="0"/>
          </a:camera>
          <a:lightRig rig="harsh" dir="tl">
            <a:rot lat="0" lon="0" rev="9000000"/>
          </a:lightRig>
        </a:scene3d>
        <a:sp3d prstMaterial="flat">
          <a:bevelT w="38100" h="50800" prst="softRound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91440" bIns="9144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ts val="800"/>
            </a:spcAft>
          </a:pPr>
          <a:r>
            <a:rPr lang="ko-KR" altLang="en-US" sz="2000" b="1" kern="1200" dirty="0" err="1" smtClean="0">
              <a:solidFill>
                <a:schemeClr val="bg1"/>
              </a:solidFill>
            </a:rPr>
            <a:t>말기암</a:t>
          </a:r>
          <a:r>
            <a:rPr lang="ko-KR" altLang="en-US" sz="2000" b="1" kern="1200" dirty="0" smtClean="0">
              <a:solidFill>
                <a:schemeClr val="bg1"/>
              </a:solidFill>
            </a:rPr>
            <a:t> 단계</a:t>
          </a:r>
          <a:r>
            <a:rPr lang="ko-KR" altLang="en-US" sz="2000" b="1" kern="1200" dirty="0" smtClean="0">
              <a:solidFill>
                <a:schemeClr val="tx1"/>
              </a:solidFill>
            </a:rPr>
            <a:t>인 환자</a:t>
          </a:r>
          <a:r>
            <a:rPr lang="en-US" altLang="ko-KR" sz="2000" b="1" kern="1200" dirty="0" smtClean="0">
              <a:solidFill>
                <a:schemeClr val="tx1"/>
              </a:solidFill>
            </a:rPr>
            <a:t>—</a:t>
          </a:r>
          <a:r>
            <a:rPr lang="ko-KR" altLang="en-US" sz="2000" b="1" kern="1200" smtClean="0">
              <a:solidFill>
                <a:schemeClr val="tx1"/>
              </a:solidFill>
            </a:rPr>
            <a:t>프로그램</a:t>
          </a:r>
          <a:r>
            <a:rPr lang="en-US" altLang="ko-KR" sz="2000" b="1" kern="1200" dirty="0" smtClean="0">
              <a:solidFill>
                <a:schemeClr val="tx1"/>
              </a:solidFill>
            </a:rPr>
            <a:t>(</a:t>
          </a:r>
          <a:r>
            <a:rPr lang="en-US" altLang="ko-KR" sz="2000" b="1" kern="1200" dirty="0" smtClean="0">
              <a:solidFill>
                <a:schemeClr val="bg1"/>
              </a:solidFill>
            </a:rPr>
            <a:t>Z</a:t>
          </a:r>
          <a:r>
            <a:rPr lang="en-US" altLang="ko-KR" sz="2000" b="1" kern="1200" dirty="0" smtClean="0">
              <a:solidFill>
                <a:schemeClr val="tx1"/>
              </a:solidFill>
            </a:rPr>
            <a:t>)</a:t>
          </a:r>
          <a:endParaRPr lang="en-US" sz="2000" b="1" kern="1200" dirty="0">
            <a:solidFill>
              <a:schemeClr val="tx1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ts val="800"/>
            </a:spcAft>
            <a:buChar char="••"/>
          </a:pP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600" kern="1200" dirty="0" smtClean="0"/>
            <a:t>암 환자 전화 상담 프로그램</a:t>
          </a:r>
          <a:endParaRPr lang="en-US" sz="1600" kern="1200" dirty="0"/>
        </a:p>
      </dsp:txBody>
      <dsp:txXfrm>
        <a:off x="4330839" y="2437736"/>
        <a:ext cx="3980332" cy="208822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5C443E1-163F-4B10-A448-C05FBCF4412D}">
      <dsp:nvSpPr>
        <dsp:cNvPr id="0" name=""/>
        <dsp:cNvSpPr/>
      </dsp:nvSpPr>
      <dsp:spPr>
        <a:xfrm>
          <a:off x="7233" y="1614418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300" kern="1200" dirty="0" smtClean="0"/>
            <a:t>질병 단계</a:t>
          </a:r>
          <a:endParaRPr lang="ko-KR" altLang="en-US" sz="3300" kern="1200" dirty="0"/>
        </a:p>
      </dsp:txBody>
      <dsp:txXfrm>
        <a:off x="7233" y="1614418"/>
        <a:ext cx="2161877" cy="1297126"/>
      </dsp:txXfrm>
    </dsp:sp>
    <dsp:sp modelId="{B15DE520-5EBA-4805-AC23-A6F332A2F52F}">
      <dsp:nvSpPr>
        <dsp:cNvPr id="0" name=""/>
        <dsp:cNvSpPr/>
      </dsp:nvSpPr>
      <dsp:spPr>
        <a:xfrm>
          <a:off x="2385298" y="1994908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/>
        </a:p>
      </dsp:txBody>
      <dsp:txXfrm>
        <a:off x="2385298" y="1994908"/>
        <a:ext cx="458317" cy="536145"/>
      </dsp:txXfrm>
    </dsp:sp>
    <dsp:sp modelId="{4A351A4A-A555-46E2-9D61-6DAA018347A0}">
      <dsp:nvSpPr>
        <dsp:cNvPr id="0" name=""/>
        <dsp:cNvSpPr/>
      </dsp:nvSpPr>
      <dsp:spPr>
        <a:xfrm>
          <a:off x="3033861" y="1614418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300" kern="1200" dirty="0" smtClean="0"/>
            <a:t>치료 완료</a:t>
          </a:r>
          <a:endParaRPr lang="ko-KR" altLang="en-US" sz="3300" kern="1200" dirty="0"/>
        </a:p>
      </dsp:txBody>
      <dsp:txXfrm>
        <a:off x="3033861" y="1614418"/>
        <a:ext cx="2161877" cy="1297126"/>
      </dsp:txXfrm>
    </dsp:sp>
    <dsp:sp modelId="{13C73DAE-DAF4-446D-907A-3855D9899ED7}">
      <dsp:nvSpPr>
        <dsp:cNvPr id="0" name=""/>
        <dsp:cNvSpPr/>
      </dsp:nvSpPr>
      <dsp:spPr>
        <a:xfrm>
          <a:off x="5411926" y="1994908"/>
          <a:ext cx="458317" cy="53614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2400" kern="1200"/>
        </a:p>
      </dsp:txBody>
      <dsp:txXfrm>
        <a:off x="5411926" y="1994908"/>
        <a:ext cx="458317" cy="536145"/>
      </dsp:txXfrm>
    </dsp:sp>
    <dsp:sp modelId="{5C0D7A14-C9BE-4D55-B764-412BABCE4644}">
      <dsp:nvSpPr>
        <dsp:cNvPr id="0" name=""/>
        <dsp:cNvSpPr/>
      </dsp:nvSpPr>
      <dsp:spPr>
        <a:xfrm>
          <a:off x="6060489" y="1614418"/>
          <a:ext cx="2161877" cy="129712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3600000" algn="r" rotWithShape="0">
            <a:srgbClr val="000000">
              <a:alpha val="3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3300" kern="1200" dirty="0" smtClean="0"/>
            <a:t>Well-being</a:t>
          </a:r>
          <a:endParaRPr lang="ko-KR" altLang="en-US" sz="3300" kern="1200" dirty="0"/>
        </a:p>
      </dsp:txBody>
      <dsp:txXfrm>
        <a:off x="6060489" y="1614418"/>
        <a:ext cx="2161877" cy="129712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0.61771</cdr:x>
      <cdr:y>0.15278</cdr:y>
    </cdr:from>
    <cdr:to>
      <cdr:x>0.77188</cdr:x>
      <cdr:y>0.25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2824164" y="419099"/>
          <a:ext cx="704849" cy="266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altLang="ko-KR" sz="800">
              <a:solidFill>
                <a:sysClr val="windowText" lastClr="000000"/>
              </a:solidFill>
            </a:rPr>
            <a:t>(</a:t>
          </a:r>
          <a:r>
            <a:rPr lang="ko-KR" altLang="en-US" sz="800">
              <a:solidFill>
                <a:sysClr val="windowText" lastClr="000000"/>
              </a:solidFill>
            </a:rPr>
            <a:t>단위</a:t>
          </a:r>
          <a:r>
            <a:rPr lang="en-US" altLang="ko-KR" sz="800">
              <a:solidFill>
                <a:sysClr val="windowText" lastClr="000000"/>
              </a:solidFill>
            </a:rPr>
            <a:t>: </a:t>
          </a:r>
          <a:r>
            <a:rPr lang="ko-KR" altLang="en-US" sz="800">
              <a:solidFill>
                <a:sysClr val="windowText" lastClr="000000"/>
              </a:solidFill>
            </a:rPr>
            <a:t>명</a:t>
          </a:r>
          <a:r>
            <a:rPr lang="en-US" altLang="ko-KR" sz="800">
              <a:solidFill>
                <a:sysClr val="windowText" lastClr="000000"/>
              </a:solidFill>
            </a:rPr>
            <a:t>)</a:t>
          </a:r>
          <a:endParaRPr lang="ko-KR" sz="800">
            <a:solidFill>
              <a:sysClr val="windowText" lastClr="0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0.77778</cdr:x>
      <cdr:y>0.09144</cdr:y>
    </cdr:from>
    <cdr:to>
      <cdr:x>0.93194</cdr:x>
      <cdr:y>0.18866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3556000" y="250825"/>
          <a:ext cx="704849" cy="266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800">
              <a:solidFill>
                <a:sysClr val="windowText" lastClr="000000"/>
              </a:solidFill>
            </a:rPr>
            <a:t>(</a:t>
          </a:r>
          <a:r>
            <a:rPr lang="ko-KR" altLang="en-US" sz="800">
              <a:solidFill>
                <a:sysClr val="windowText" lastClr="000000"/>
              </a:solidFill>
            </a:rPr>
            <a:t>단위</a:t>
          </a:r>
          <a:r>
            <a:rPr lang="en-US" altLang="ko-KR" sz="800">
              <a:solidFill>
                <a:sysClr val="windowText" lastClr="000000"/>
              </a:solidFill>
            </a:rPr>
            <a:t>: %)</a:t>
          </a:r>
          <a:endParaRPr lang="ko-KR" sz="800">
            <a:solidFill>
              <a:sysClr val="windowText" lastClr="00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0.69861</cdr:x>
      <cdr:y>0.11574</cdr:y>
    </cdr:from>
    <cdr:to>
      <cdr:x>0.85278</cdr:x>
      <cdr:y>0.21296</cdr:y>
    </cdr:to>
    <cdr:sp macro="" textlink="">
      <cdr:nvSpPr>
        <cdr:cNvPr id="2" name="직사각형 1"/>
        <cdr:cNvSpPr/>
      </cdr:nvSpPr>
      <cdr:spPr>
        <a:xfrm xmlns:a="http://schemas.openxmlformats.org/drawingml/2006/main">
          <a:off x="3194050" y="317500"/>
          <a:ext cx="704849" cy="266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ko-KR" sz="80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0.68773</cdr:x>
      <cdr:y>0.17742</cdr:y>
    </cdr:from>
    <cdr:to>
      <cdr:x>0.86563</cdr:x>
      <cdr:y>0.28064</cdr:y>
    </cdr:to>
    <cdr:sp macro="" textlink="">
      <cdr:nvSpPr>
        <cdr:cNvPr id="3" name="직사각형 2"/>
        <cdr:cNvSpPr/>
      </cdr:nvSpPr>
      <cdr:spPr>
        <a:xfrm xmlns:a="http://schemas.openxmlformats.org/drawingml/2006/main">
          <a:off x="2695576" y="523877"/>
          <a:ext cx="697293" cy="3047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800">
              <a:solidFill>
                <a:sysClr val="windowText" lastClr="000000"/>
              </a:solidFill>
            </a:rPr>
            <a:t>(</a:t>
          </a:r>
          <a:r>
            <a:rPr lang="ko-KR" altLang="en-US" sz="800">
              <a:solidFill>
                <a:sysClr val="windowText" lastClr="000000"/>
              </a:solidFill>
            </a:rPr>
            <a:t>단위</a:t>
          </a:r>
          <a:r>
            <a:rPr lang="en-US" altLang="ko-KR" sz="800">
              <a:solidFill>
                <a:sysClr val="windowText" lastClr="000000"/>
              </a:solidFill>
            </a:rPr>
            <a:t>: %)</a:t>
          </a:r>
          <a:endParaRPr lang="ko-KR" sz="800">
            <a:solidFill>
              <a:sysClr val="windowText" lastClr="000000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0.69861</cdr:x>
      <cdr:y>0.11574</cdr:y>
    </cdr:from>
    <cdr:to>
      <cdr:x>0.85278</cdr:x>
      <cdr:y>0.21296</cdr:y>
    </cdr:to>
    <cdr:sp macro="" textlink="">
      <cdr:nvSpPr>
        <cdr:cNvPr id="3" name="직사각형 1"/>
        <cdr:cNvSpPr/>
      </cdr:nvSpPr>
      <cdr:spPr>
        <a:xfrm xmlns:a="http://schemas.openxmlformats.org/drawingml/2006/main">
          <a:off x="3194050" y="317500"/>
          <a:ext cx="704849" cy="266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ko-KR" sz="80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0.68773</cdr:x>
      <cdr:y>0.17742</cdr:y>
    </cdr:from>
    <cdr:to>
      <cdr:x>0.86563</cdr:x>
      <cdr:y>0.28064</cdr:y>
    </cdr:to>
    <cdr:sp macro="" textlink="">
      <cdr:nvSpPr>
        <cdr:cNvPr id="4" name="직사각형 2"/>
        <cdr:cNvSpPr/>
      </cdr:nvSpPr>
      <cdr:spPr>
        <a:xfrm xmlns:a="http://schemas.openxmlformats.org/drawingml/2006/main">
          <a:off x="2695576" y="523877"/>
          <a:ext cx="697293" cy="30478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ko-KR" sz="80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0.69861</cdr:x>
      <cdr:y>0.11574</cdr:y>
    </cdr:from>
    <cdr:to>
      <cdr:x>0.85278</cdr:x>
      <cdr:y>0.21296</cdr:y>
    </cdr:to>
    <cdr:sp macro="" textlink="">
      <cdr:nvSpPr>
        <cdr:cNvPr id="5" name="직사각형 1"/>
        <cdr:cNvSpPr/>
      </cdr:nvSpPr>
      <cdr:spPr>
        <a:xfrm xmlns:a="http://schemas.openxmlformats.org/drawingml/2006/main">
          <a:off x="3194050" y="317500"/>
          <a:ext cx="704849" cy="266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ko-KR" sz="800">
            <a:solidFill>
              <a:sysClr val="windowText" lastClr="000000"/>
            </a:solidFill>
          </a:endParaRPr>
        </a:p>
      </cdr:txBody>
    </cdr:sp>
  </cdr:relSizeAnchor>
  <cdr:relSizeAnchor xmlns:cdr="http://schemas.openxmlformats.org/drawingml/2006/chartDrawing">
    <cdr:from>
      <cdr:x>0.80937</cdr:x>
      <cdr:y>0.09195</cdr:y>
    </cdr:from>
    <cdr:to>
      <cdr:x>0.97396</cdr:x>
      <cdr:y>0.11494</cdr:y>
    </cdr:to>
    <cdr:sp macro="" textlink="">
      <cdr:nvSpPr>
        <cdr:cNvPr id="7" name="직사각형 6"/>
        <cdr:cNvSpPr/>
      </cdr:nvSpPr>
      <cdr:spPr>
        <a:xfrm xmlns:a="http://schemas.openxmlformats.org/drawingml/2006/main" flipH="1">
          <a:off x="3700461" y="304800"/>
          <a:ext cx="752476" cy="762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800">
              <a:solidFill>
                <a:sysClr val="windowText" lastClr="000000"/>
              </a:solidFill>
            </a:rPr>
            <a:t>(</a:t>
          </a:r>
          <a:r>
            <a:rPr lang="ko-KR" altLang="en-US" sz="800">
              <a:solidFill>
                <a:sysClr val="windowText" lastClr="000000"/>
              </a:solidFill>
            </a:rPr>
            <a:t>단위</a:t>
          </a:r>
          <a:r>
            <a:rPr lang="en-US" altLang="ko-KR" sz="800">
              <a:solidFill>
                <a:sysClr val="windowText" lastClr="000000"/>
              </a:solidFill>
            </a:rPr>
            <a:t>: %)</a:t>
          </a:r>
          <a:endParaRPr lang="ko-KR" sz="800">
            <a:solidFill>
              <a:sysClr val="windowText" lastClr="000000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0.77778</cdr:x>
      <cdr:y>0.09144</cdr:y>
    </cdr:from>
    <cdr:to>
      <cdr:x>0.93194</cdr:x>
      <cdr:y>0.18866</cdr:y>
    </cdr:to>
    <cdr:sp macro="" textlink="">
      <cdr:nvSpPr>
        <cdr:cNvPr id="3" name="직사각형 1"/>
        <cdr:cNvSpPr/>
      </cdr:nvSpPr>
      <cdr:spPr>
        <a:xfrm xmlns:a="http://schemas.openxmlformats.org/drawingml/2006/main">
          <a:off x="3556010" y="250838"/>
          <a:ext cx="704820" cy="2666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800">
              <a:solidFill>
                <a:sysClr val="windowText" lastClr="000000"/>
              </a:solidFill>
            </a:rPr>
            <a:t>(</a:t>
          </a:r>
          <a:r>
            <a:rPr lang="ko-KR" altLang="en-US" sz="800">
              <a:solidFill>
                <a:sysClr val="windowText" lastClr="000000"/>
              </a:solidFill>
            </a:rPr>
            <a:t>단위</a:t>
          </a:r>
          <a:r>
            <a:rPr lang="en-US" altLang="ko-KR" sz="800">
              <a:solidFill>
                <a:sysClr val="windowText" lastClr="000000"/>
              </a:solidFill>
            </a:rPr>
            <a:t>: %)</a:t>
          </a:r>
          <a:endParaRPr lang="ko-KR" sz="800">
            <a:solidFill>
              <a:sysClr val="windowText" lastClr="000000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0.77778</cdr:x>
      <cdr:y>0.09144</cdr:y>
    </cdr:from>
    <cdr:to>
      <cdr:x>0.96619</cdr:x>
      <cdr:y>0.18866</cdr:y>
    </cdr:to>
    <cdr:sp macro="" textlink="">
      <cdr:nvSpPr>
        <cdr:cNvPr id="3" name="직사각형 1"/>
        <cdr:cNvSpPr/>
      </cdr:nvSpPr>
      <cdr:spPr>
        <a:xfrm xmlns:a="http://schemas.openxmlformats.org/drawingml/2006/main">
          <a:off x="2848512" y="250838"/>
          <a:ext cx="690025" cy="2666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800">
              <a:solidFill>
                <a:sysClr val="windowText" lastClr="000000"/>
              </a:solidFill>
            </a:rPr>
            <a:t>(</a:t>
          </a:r>
          <a:r>
            <a:rPr lang="ko-KR" altLang="en-US" sz="800">
              <a:solidFill>
                <a:sysClr val="windowText" lastClr="000000"/>
              </a:solidFill>
            </a:rPr>
            <a:t>단위</a:t>
          </a:r>
          <a:r>
            <a:rPr lang="en-US" altLang="ko-KR" sz="800">
              <a:solidFill>
                <a:sysClr val="windowText" lastClr="000000"/>
              </a:solidFill>
            </a:rPr>
            <a:t>: %)</a:t>
          </a:r>
          <a:endParaRPr lang="ko-KR" sz="800">
            <a:solidFill>
              <a:sysClr val="windowText" lastClr="000000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0.80694</cdr:x>
      <cdr:y>0.18519</cdr:y>
    </cdr:from>
    <cdr:to>
      <cdr:x>0.95787</cdr:x>
      <cdr:y>0.28241</cdr:y>
    </cdr:to>
    <cdr:sp macro="" textlink="">
      <cdr:nvSpPr>
        <cdr:cNvPr id="3" name="직사각형 2"/>
        <cdr:cNvSpPr/>
      </cdr:nvSpPr>
      <cdr:spPr>
        <a:xfrm xmlns:a="http://schemas.openxmlformats.org/drawingml/2006/main">
          <a:off x="3689350" y="508000"/>
          <a:ext cx="690025" cy="2666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800">
              <a:solidFill>
                <a:sysClr val="windowText" lastClr="000000"/>
              </a:solidFill>
            </a:rPr>
            <a:t>(</a:t>
          </a:r>
          <a:r>
            <a:rPr lang="ko-KR" altLang="en-US" sz="800">
              <a:solidFill>
                <a:sysClr val="windowText" lastClr="000000"/>
              </a:solidFill>
            </a:rPr>
            <a:t>단위</a:t>
          </a:r>
          <a:r>
            <a:rPr lang="en-US" altLang="ko-KR" sz="800">
              <a:solidFill>
                <a:sysClr val="windowText" lastClr="000000"/>
              </a:solidFill>
            </a:rPr>
            <a:t>: %)</a:t>
          </a:r>
          <a:endParaRPr lang="ko-KR" sz="800">
            <a:solidFill>
              <a:sysClr val="windowText" lastClr="00000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5F7B4-1207-4F18-8C2C-3E9DBD6AFD50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D3806-A51B-479B-9DFB-71085E555E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1768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1638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1555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725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5858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기존 병원에서의 자조 모임은 수익성</a:t>
            </a:r>
            <a:r>
              <a:rPr lang="ko-KR" altLang="en-US" baseline="0" dirty="0" smtClean="0"/>
              <a:t> 문제로 병원의 지원에 한계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7194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6777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5</a:t>
            </a:r>
            <a:r>
              <a:rPr lang="ko-KR" altLang="en-US" smtClean="0"/>
              <a:t>개군 간담회 참석</a:t>
            </a:r>
            <a:r>
              <a:rPr lang="en-US" altLang="ko-KR" dirty="0" smtClean="0"/>
              <a:t>,   4</a:t>
            </a:r>
            <a:r>
              <a:rPr lang="ko-KR" altLang="en-US" smtClean="0"/>
              <a:t>개군 사업 추진 계획서 제출</a:t>
            </a:r>
            <a:r>
              <a:rPr lang="en-US" altLang="ko-KR" dirty="0" smtClean="0"/>
              <a:t>, 2</a:t>
            </a:r>
            <a:r>
              <a:rPr lang="ko-KR" altLang="en-US" smtClean="0"/>
              <a:t>개군 선정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5990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8469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등록 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일 이내 연락이 없을</a:t>
            </a:r>
            <a:r>
              <a:rPr lang="ko-KR" altLang="en-US" baseline="0" dirty="0" smtClean="0"/>
              <a:t> 경우 환자에게 전화를 걸어서 서비스의 실체를 확인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760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3350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3350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3350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dirty="0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dirty="0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9413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23416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8605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86056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86056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dirty="0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dirty="0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86056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진주시 </a:t>
            </a:r>
            <a:r>
              <a:rPr lang="ko-KR" altLang="en-US" dirty="0" err="1" smtClean="0"/>
              <a:t>재가암</a:t>
            </a:r>
            <a:r>
              <a:rPr lang="ko-KR" altLang="en-US" dirty="0" smtClean="0"/>
              <a:t> 대상자의 </a:t>
            </a:r>
            <a:r>
              <a:rPr lang="en-US" altLang="ko-KR" dirty="0" smtClean="0"/>
              <a:t>60% </a:t>
            </a:r>
            <a:r>
              <a:rPr lang="ko-KR" altLang="en-US" smtClean="0"/>
              <a:t>가량이 초졸</a:t>
            </a:r>
            <a:r>
              <a:rPr lang="en-US" altLang="ko-KR" dirty="0" smtClean="0"/>
              <a:t>, ¾</a:t>
            </a:r>
            <a:r>
              <a:rPr lang="ko-KR" altLang="en-US" smtClean="0"/>
              <a:t>이 중졸 이하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ED3806-A51B-479B-9DFB-71085E555E61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8605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121" y="2625206"/>
            <a:ext cx="9144000" cy="2739571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" y="3268048"/>
            <a:ext cx="8686800" cy="1470025"/>
          </a:xfrm>
        </p:spPr>
        <p:txBody>
          <a:bodyPr anchor="b">
            <a:noAutofit/>
          </a:bodyPr>
          <a:lstStyle>
            <a:lvl1pPr>
              <a:defRPr sz="7200" b="0" cap="none" spc="0">
                <a:ln w="13970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3621" y="4726431"/>
            <a:ext cx="8001000" cy="533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499" y="6238968"/>
            <a:ext cx="2133600" cy="365125"/>
          </a:xfrm>
        </p:spPr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grpSp>
        <p:nvGrpSpPr>
          <p:cNvPr id="15" name="그룹 14"/>
          <p:cNvGrpSpPr/>
          <p:nvPr userDrawn="1"/>
        </p:nvGrpSpPr>
        <p:grpSpPr>
          <a:xfrm>
            <a:off x="1763688" y="138067"/>
            <a:ext cx="6481075" cy="2209136"/>
            <a:chOff x="663575" y="1838325"/>
            <a:chExt cx="8186738" cy="3165475"/>
          </a:xfrm>
        </p:grpSpPr>
        <p:sp>
          <p:nvSpPr>
            <p:cNvPr id="16" name="Oval 26"/>
            <p:cNvSpPr>
              <a:spLocks noChangeArrowheads="1"/>
            </p:cNvSpPr>
            <p:nvPr/>
          </p:nvSpPr>
          <p:spPr bwMode="auto">
            <a:xfrm>
              <a:off x="671513" y="3746500"/>
              <a:ext cx="3886200" cy="1255713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50000">
                  <a:srgbClr val="00CCFF">
                    <a:gamma/>
                    <a:shade val="36078"/>
                    <a:invGamma/>
                  </a:srgbClr>
                </a:gs>
                <a:gs pos="100000">
                  <a:srgbClr val="00CCFF"/>
                </a:gs>
              </a:gsLst>
              <a:lin ang="2700000" scaled="1"/>
            </a:gradFill>
            <a:ln>
              <a:noFill/>
            </a:ln>
            <a:effectLst/>
            <a:scene3d>
              <a:camera prst="legacyPerspectiveBottom"/>
              <a:lightRig rig="legacyFlat3" dir="t"/>
            </a:scene3d>
            <a:sp3d extrusionH="1878000" prstMaterial="legacyMatte">
              <a:bevelT w="13500" h="13500" prst="angle"/>
              <a:bevelB w="13500" h="13500" prst="angle"/>
              <a:extrusionClr>
                <a:srgbClr val="00CCFF"/>
              </a:extrusionClr>
              <a:contourClr>
                <a:srgbClr val="00CCFF"/>
              </a:contourClr>
            </a:sp3d>
            <a:extLst>
              <a:ext uri="{91240B29-F687-4F45-9708-019B960494DF}">
                <a14:hiddenLine xmlns:a14="http://schemas.microsoft.com/office/drawing/2010/main" xmlns="" w="28575">
                  <a:noFill/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17" name="Oval 27"/>
            <p:cNvSpPr>
              <a:spLocks noChangeArrowheads="1"/>
            </p:cNvSpPr>
            <p:nvPr/>
          </p:nvSpPr>
          <p:spPr bwMode="auto">
            <a:xfrm>
              <a:off x="4557713" y="3632200"/>
              <a:ext cx="3930650" cy="1371600"/>
            </a:xfrm>
            <a:prstGeom prst="ellipse">
              <a:avLst/>
            </a:prstGeom>
            <a:gradFill rotWithShape="1">
              <a:gsLst>
                <a:gs pos="0">
                  <a:srgbClr val="CC3300"/>
                </a:gs>
                <a:gs pos="50000">
                  <a:srgbClr val="CC3300">
                    <a:gamma/>
                    <a:shade val="36078"/>
                    <a:invGamma/>
                  </a:srgbClr>
                </a:gs>
                <a:gs pos="100000">
                  <a:srgbClr val="CC3300"/>
                </a:gs>
              </a:gsLst>
              <a:lin ang="2700000" scaled="1"/>
            </a:gradFill>
            <a:ln w="28575">
              <a:prstDash val="sysDot"/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1878000" prstMaterial="legacyMatte">
              <a:bevelT w="13500" h="13500" prst="angle"/>
              <a:bevelB w="13500" h="13500" prst="angle"/>
              <a:extrusionClr>
                <a:srgbClr val="CC3300"/>
              </a:extrusionClr>
              <a:contourClr>
                <a:srgbClr val="CC33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ko-KR" altLang="ko-KR" sz="1400" b="1">
                <a:latin typeface="굴림체" panose="020B0609000101010101" pitchFamily="49" charset="-127"/>
                <a:ea typeface="굴림체" panose="020B0609000101010101" pitchFamily="49" charset="-127"/>
              </a:endParaRPr>
            </a:p>
          </p:txBody>
        </p:sp>
        <p:sp>
          <p:nvSpPr>
            <p:cNvPr id="18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1508125" y="4132263"/>
              <a:ext cx="1839913" cy="4587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ko-KR" sz="4800" b="1" kern="10" dirty="0" smtClean="0">
                  <a:gradFill rotWithShape="1">
                    <a:gsLst>
                      <a:gs pos="0">
                        <a:srgbClr val="FFFFFF">
                          <a:alpha val="20000"/>
                        </a:srgbClr>
                      </a:gs>
                      <a:gs pos="100000">
                        <a:srgbClr val="FFFFFF">
                          <a:alpha val="60001"/>
                        </a:srgbClr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000000">
                        <a:alpha val="17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Plan</a:t>
              </a:r>
              <a:endParaRPr lang="ko-KR" altLang="en-US" sz="4800" b="1" kern="10">
                <a:gradFill rotWithShape="1">
                  <a:gsLst>
                    <a:gs pos="0">
                      <a:srgbClr val="FFFFFF">
                        <a:alpha val="20000"/>
                      </a:srgbClr>
                    </a:gs>
                    <a:gs pos="100000">
                      <a:srgbClr val="FFFFFF">
                        <a:alpha val="60001"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000000">
                      <a:alpha val="17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WordArt 29"/>
            <p:cNvSpPr>
              <a:spLocks noChangeArrowheads="1" noChangeShapeType="1" noTextEdit="1"/>
            </p:cNvSpPr>
            <p:nvPr/>
          </p:nvSpPr>
          <p:spPr bwMode="auto">
            <a:xfrm>
              <a:off x="5431965" y="4144963"/>
              <a:ext cx="2713497" cy="62706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ko-KR" sz="4800" b="1" kern="10" dirty="0">
                  <a:gradFill rotWithShape="1">
                    <a:gsLst>
                      <a:gs pos="0">
                        <a:srgbClr val="FFFFFF">
                          <a:alpha val="20000"/>
                        </a:srgbClr>
                      </a:gs>
                      <a:gs pos="100000">
                        <a:srgbClr val="FFFFFF">
                          <a:alpha val="60001"/>
                        </a:srgbClr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000000">
                        <a:alpha val="17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altLang="ko-KR" sz="4800" b="1" kern="10" dirty="0" smtClean="0">
                  <a:gradFill rotWithShape="1">
                    <a:gsLst>
                      <a:gs pos="0">
                        <a:srgbClr val="FFFFFF">
                          <a:alpha val="20000"/>
                        </a:srgbClr>
                      </a:gs>
                      <a:gs pos="100000">
                        <a:srgbClr val="FFFFFF">
                          <a:alpha val="60001"/>
                        </a:srgbClr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000000">
                        <a:alpha val="17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ollaboration</a:t>
              </a:r>
              <a:endParaRPr lang="ko-KR" altLang="en-US" sz="4800" b="1" kern="10" dirty="0">
                <a:gradFill rotWithShape="1">
                  <a:gsLst>
                    <a:gs pos="0">
                      <a:srgbClr val="FFFFFF">
                        <a:alpha val="20000"/>
                      </a:srgbClr>
                    </a:gs>
                    <a:gs pos="100000">
                      <a:srgbClr val="FFFFFF">
                        <a:alpha val="60001"/>
                      </a:srgbClr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000000">
                      <a:alpha val="17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Oval 30"/>
            <p:cNvSpPr>
              <a:spLocks noChangeArrowheads="1"/>
            </p:cNvSpPr>
            <p:nvPr/>
          </p:nvSpPr>
          <p:spPr bwMode="auto">
            <a:xfrm rot="468918">
              <a:off x="663575" y="3651250"/>
              <a:ext cx="4648200" cy="1143000"/>
            </a:xfrm>
            <a:prstGeom prst="ellipse">
              <a:avLst/>
            </a:prstGeom>
            <a:noFill/>
            <a:ln w="19050">
              <a:solidFill>
                <a:srgbClr val="00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" name="Oval 34"/>
            <p:cNvSpPr>
              <a:spLocks noChangeArrowheads="1"/>
            </p:cNvSpPr>
            <p:nvPr/>
          </p:nvSpPr>
          <p:spPr bwMode="auto">
            <a:xfrm>
              <a:off x="3036888" y="1838325"/>
              <a:ext cx="3025775" cy="3025775"/>
            </a:xfrm>
            <a:prstGeom prst="ellipse">
              <a:avLst/>
            </a:prstGeom>
            <a:gradFill rotWithShape="1">
              <a:gsLst>
                <a:gs pos="0">
                  <a:srgbClr val="C68DFF">
                    <a:alpha val="30000"/>
                  </a:srgbClr>
                </a:gs>
                <a:gs pos="100000">
                  <a:srgbClr val="C68DFF">
                    <a:gamma/>
                    <a:shade val="46275"/>
                    <a:invGamma/>
                    <a:alpha val="60001"/>
                  </a:srgbClr>
                </a:gs>
              </a:gsLst>
              <a:lin ang="5400000" scaled="1"/>
            </a:gradFill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2" name="Text Box 38"/>
            <p:cNvSpPr txBox="1">
              <a:spLocks noChangeArrowheads="1"/>
            </p:cNvSpPr>
            <p:nvPr/>
          </p:nvSpPr>
          <p:spPr bwMode="auto">
            <a:xfrm>
              <a:off x="4032250" y="4251325"/>
              <a:ext cx="1213304" cy="6615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FFFF"/>
                  </a:solidFill>
                  <a:latin typeface="Vladimir Script" panose="03050402040407070305" pitchFamily="66" charset="0"/>
                  <a:ea typeface="HY헤드라인M" panose="02030600000101010101" pitchFamily="18" charset="-127"/>
                  <a:cs typeface="Times New Roman" panose="02020603050405020304" pitchFamily="18" charset="0"/>
                </a:rPr>
                <a:t>Patient</a:t>
              </a:r>
              <a:endParaRPr lang="en-US" altLang="ko-KR" sz="2400" b="1" dirty="0">
                <a:solidFill>
                  <a:srgbClr val="FFFFFF"/>
                </a:solidFill>
                <a:latin typeface="Vladimir Script" panose="03050402040407070305" pitchFamily="66" charset="0"/>
                <a:ea typeface="HY헤드라인M" panose="02030600000101010101" pitchFamily="18" charset="-127"/>
                <a:cs typeface="Times New Roman" panose="02020603050405020304" pitchFamily="18" charset="0"/>
              </a:endParaRPr>
            </a:p>
          </p:txBody>
        </p:sp>
        <p:sp>
          <p:nvSpPr>
            <p:cNvPr id="23" name="Oval 39"/>
            <p:cNvSpPr>
              <a:spLocks noChangeArrowheads="1"/>
            </p:cNvSpPr>
            <p:nvPr/>
          </p:nvSpPr>
          <p:spPr bwMode="auto">
            <a:xfrm rot="10122088">
              <a:off x="3724275" y="3524250"/>
              <a:ext cx="5126038" cy="1143000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4" name="WordArt 42"/>
            <p:cNvSpPr>
              <a:spLocks noChangeArrowheads="1" noChangeShapeType="1" noTextEdit="1"/>
            </p:cNvSpPr>
            <p:nvPr/>
          </p:nvSpPr>
          <p:spPr bwMode="auto">
            <a:xfrm>
              <a:off x="3203576" y="2762566"/>
              <a:ext cx="2714625" cy="91334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nDown">
                <a:avLst>
                  <a:gd name="adj" fmla="val 19542"/>
                </a:avLst>
              </a:prstTxWarp>
            </a:bodyPr>
            <a:lstStyle/>
            <a:p>
              <a:pPr algn="ctr"/>
              <a:r>
                <a:rPr lang="en-US" altLang="ko-KR" sz="4800" b="1" kern="10" dirty="0" smtClean="0"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alpha val="0"/>
                        </a:srgbClr>
                      </a:gs>
                    </a:gsLst>
                    <a:lin ang="5400000" scaled="1"/>
                  </a:gradFill>
                  <a:effectLst>
                    <a:outerShdw dist="45791" dir="3378596" algn="ctr" rotWithShape="0">
                      <a:srgbClr val="000000">
                        <a:alpha val="2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Administration</a:t>
              </a:r>
              <a:endParaRPr lang="ko-KR" altLang="en-US" sz="4800" b="1" kern="10"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solidFill>
                  <a:srgbClr val="FFCC00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Arial" pitchFamily="34" charset="0"/>
              <a:buChar char="•"/>
              <a:defRPr/>
            </a:lvl1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" y="2545080"/>
            <a:ext cx="9144000" cy="3255264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-1" y="2667000"/>
            <a:ext cx="9144000" cy="2739571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1" y="5479143"/>
            <a:ext cx="9144000" cy="235857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599" y="2819400"/>
            <a:ext cx="8686800" cy="1463040"/>
          </a:xfrm>
        </p:spPr>
        <p:txBody>
          <a:bodyPr anchor="b" anchorCtr="0">
            <a:noAutofit/>
          </a:bodyPr>
          <a:lstStyle>
            <a:lvl1pPr algn="ctr">
              <a:defRPr sz="7200" b="0" cap="none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499" y="4800600"/>
            <a:ext cx="8001000" cy="548640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59352" y="4389120"/>
            <a:ext cx="1216152" cy="365125"/>
          </a:xfrm>
        </p:spPr>
        <p:txBody>
          <a:bodyPr/>
          <a:lstStyle>
            <a:lvl1pPr algn="ctr">
              <a:defRPr sz="2400">
                <a:solidFill>
                  <a:srgbClr val="FFFFFF"/>
                </a:solidFill>
              </a:defRPr>
            </a:lvl1pPr>
          </a:lstStyle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818888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</a:t>
            </a:r>
            <a:endParaRPr lang="en-US" sz="3200" spc="15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8584" y="4261104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spc="150" dirty="0" smtClean="0">
                <a:solidFill>
                  <a:srgbClr val="FFFFFF"/>
                </a:solidFill>
                <a:sym typeface="Wingdings"/>
              </a:rPr>
              <a:t></a:t>
            </a:r>
            <a:endParaRPr lang="en-US" sz="3200" spc="150" dirty="0">
              <a:solidFill>
                <a:srgbClr val="FFFFFF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5638800" cy="94615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719072"/>
            <a:ext cx="8247888" cy="45354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74320"/>
            <a:ext cx="2743200" cy="94488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6880" y="1717040"/>
            <a:ext cx="8249920" cy="4531360"/>
          </a:xfrm>
          <a:solidFill>
            <a:schemeClr val="bg2">
              <a:lumMod val="60000"/>
              <a:lumOff val="40000"/>
            </a:schemeClr>
          </a:solidFill>
          <a:effectLst>
            <a:outerShdw blurRad="76200" dist="38100" dir="3600000" algn="ctr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172200" y="161544"/>
            <a:ext cx="2971800" cy="1152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5638800" cy="1005840"/>
          </a:xfrm>
        </p:spPr>
        <p:txBody>
          <a:bodyPr anchor="ctr">
            <a:noAutofit/>
          </a:bodyPr>
          <a:lstStyle>
            <a:lvl1pPr algn="l">
              <a:defRPr sz="4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48400" y="228600"/>
            <a:ext cx="2819400" cy="100584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44768" y="134112"/>
            <a:ext cx="76200" cy="1219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4591050" y="2409824"/>
            <a:ext cx="6858000" cy="2038351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5400000">
            <a:off x="4668203" y="2570797"/>
            <a:ext cx="6858000" cy="1716405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200" y="274638"/>
            <a:ext cx="1447800" cy="5851525"/>
          </a:xfrm>
        </p:spPr>
        <p:txBody>
          <a:bodyPr vert="eaVert"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199" y="274638"/>
            <a:ext cx="6353175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0" y="6356350"/>
            <a:ext cx="762000" cy="365125"/>
          </a:xfrm>
        </p:spPr>
        <p:txBody>
          <a:bodyPr/>
          <a:lstStyle/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rot="5400000">
            <a:off x="3681476" y="3354324"/>
            <a:ext cx="6858000" cy="149352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제목 및 다이어그램 또는 조직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SmartArt 개체 틀 2"/>
          <p:cNvSpPr>
            <a:spLocks noGrp="1"/>
          </p:cNvSpPr>
          <p:nvPr>
            <p:ph type="dgm" idx="1"/>
          </p:nvPr>
        </p:nvSpPr>
        <p:spPr>
          <a:xfrm>
            <a:off x="684213" y="1628775"/>
            <a:ext cx="7772400" cy="44196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01B485B-9418-47A5-A032-DB310A7CF58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xmlns="" val="2451184816"/>
      </p:ext>
    </p:extLst>
  </p:cSld>
  <p:clrMapOvr>
    <a:masterClrMapping/>
  </p:clrMapOvr>
  <p:transition spd="med"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00584"/>
            <a:ext cx="9144000" cy="1453896"/>
          </a:xfrm>
          <a:prstGeom prst="rect">
            <a:avLst/>
          </a:prstGeom>
          <a:solidFill>
            <a:srgbClr val="FFFFF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67641"/>
            <a:ext cx="9144000" cy="1154314"/>
          </a:xfrm>
          <a:prstGeom prst="rect">
            <a:avLst/>
          </a:prstGeom>
          <a:solidFill>
            <a:schemeClr val="accent2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229600" cy="1111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36B7CAE-FDBC-44FF-B37D-D5B56594B8BB}" type="datetimeFigureOut">
              <a:rPr lang="en-US" smtClean="0"/>
              <a:pPr/>
              <a:t>12/11/2014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4B299E65-BC98-483A-8DDE-40B0893A437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368552"/>
            <a:ext cx="9144000" cy="14935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5400" b="0" kern="1200" cap="none" spc="0">
          <a:ln w="13970" cmpd="sng">
            <a:solidFill>
              <a:srgbClr val="FFFFFF"/>
            </a:solidFill>
            <a:prstDash val="solid"/>
          </a:ln>
          <a:solidFill>
            <a:srgbClr val="FFFFFF"/>
          </a:solidFill>
          <a:effectLst>
            <a:outerShdw blurRad="63500" dir="3600000" algn="tl" rotWithShape="0">
              <a:srgbClr val="000000">
                <a:alpha val="7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Clr>
          <a:schemeClr val="accent2"/>
        </a:buClr>
        <a:buSzPct val="85000"/>
        <a:buFont typeface="Courier New" pitchFamily="49" charset="0"/>
        <a:buChar char="o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microsoft.com/office/2007/relationships/hdphoto" Target="../media/hdphoto5.wdp"/><Relationship Id="rId5" Type="http://schemas.microsoft.com/office/2007/relationships/hdphoto" Target="../media/hdphoto3.wdp"/><Relationship Id="rId10" Type="http://schemas.openxmlformats.org/officeDocument/2006/relationships/image" Target="../media/image22.jpeg"/><Relationship Id="rId4" Type="http://schemas.openxmlformats.org/officeDocument/2006/relationships/image" Target="../media/image18.jpeg"/><Relationship Id="rId9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4.jpeg"/><Relationship Id="rId7" Type="http://schemas.openxmlformats.org/officeDocument/2006/relationships/diagramColors" Target="../diagrams/colors8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35716" y="2967335"/>
            <a:ext cx="8472576" cy="10926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65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아토즈</a:t>
            </a:r>
            <a:r>
              <a:rPr lang="en-US" altLang="ko-KR" sz="65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(</a:t>
            </a:r>
            <a:r>
              <a:rPr lang="en-US" altLang="ko-KR" sz="65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AtoZ</a:t>
            </a:r>
            <a:r>
              <a:rPr lang="en-US" altLang="ko-KR" sz="65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) </a:t>
            </a:r>
            <a:r>
              <a:rPr lang="ko-KR" altLang="en-US" sz="650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프로젝트</a:t>
            </a:r>
            <a:endParaRPr lang="en-US" altLang="ko-KR" sz="65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79512" y="4149080"/>
            <a:ext cx="8594549" cy="1224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Clr>
                <a:schemeClr val="accent2"/>
              </a:buClr>
              <a:buSzPct val="85000"/>
              <a:buFont typeface="Courier New" pitchFamily="49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36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경남지역암센터</a:t>
            </a:r>
            <a:r>
              <a:rPr lang="ko-KR" altLang="en-US" sz="36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ko-KR" altLang="en-US" sz="3600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암진료부장</a:t>
            </a:r>
            <a:endParaRPr lang="en-US" altLang="ko-KR" sz="36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r>
              <a:rPr lang="ko-KR" altLang="en-US" sz="36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강정훈 </a:t>
            </a:r>
            <a:endParaRPr lang="en-US" altLang="ko-KR" sz="36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6103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7504" y="368809"/>
            <a:ext cx="8735471" cy="861503"/>
          </a:xfrm>
        </p:spPr>
        <p:txBody>
          <a:bodyPr>
            <a:norm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통상적인 의료 전달 시스템과 그 한계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79512" y="1600200"/>
            <a:ext cx="864096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병원에서 준비된 서비스를 환자가 일방적으로 제공하는 방식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공공의료 기관 간의 환자를 위한 연계 서비스와의 한계 </a:t>
            </a:r>
            <a:endParaRPr lang="ko-KR" altLang="en-US" dirty="0"/>
          </a:p>
        </p:txBody>
      </p:sp>
      <p:grpSp>
        <p:nvGrpSpPr>
          <p:cNvPr id="20" name="그룹 19"/>
          <p:cNvGrpSpPr/>
          <p:nvPr/>
        </p:nvGrpSpPr>
        <p:grpSpPr>
          <a:xfrm>
            <a:off x="1041400" y="2885362"/>
            <a:ext cx="7645400" cy="3396791"/>
            <a:chOff x="1041400" y="2885362"/>
            <a:chExt cx="7645400" cy="3396791"/>
          </a:xfrm>
        </p:grpSpPr>
        <p:sp>
          <p:nvSpPr>
            <p:cNvPr id="5" name="Oval 30"/>
            <p:cNvSpPr>
              <a:spLocks noChangeArrowheads="1"/>
            </p:cNvSpPr>
            <p:nvPr/>
          </p:nvSpPr>
          <p:spPr bwMode="auto">
            <a:xfrm>
              <a:off x="1643062" y="3750090"/>
              <a:ext cx="5689600" cy="1976438"/>
            </a:xfrm>
            <a:prstGeom prst="ellipse">
              <a:avLst/>
            </a:prstGeom>
            <a:solidFill>
              <a:srgbClr val="99CCFF"/>
            </a:solidFill>
            <a:ln>
              <a:noFill/>
            </a:ln>
            <a:effectLst/>
            <a:scene3d>
              <a:camera prst="legacyPerspectiveBottom"/>
              <a:lightRig rig="legacyFlat3" dir="t"/>
            </a:scene3d>
            <a:sp3d extrusionH="121893000" prstMaterial="legacyMatte">
              <a:bevelT w="13500" h="13500" prst="angle"/>
              <a:bevelB w="13500" h="13500" prst="angle"/>
              <a:extrusionClr>
                <a:srgbClr val="99CCFF"/>
              </a:extrusionClr>
              <a:contourClr>
                <a:srgbClr val="99CCFF"/>
              </a:contourClr>
            </a:sp3d>
            <a:extLst>
              <a:ext uri="{91240B29-F687-4F45-9708-019B960494DF}">
                <a14:hiddenLine xmlns:a14="http://schemas.microsoft.com/office/drawing/2010/main" xmlns="" w="9525">
                  <a:noFill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/>
            </a:p>
          </p:txBody>
        </p:sp>
        <p:sp>
          <p:nvSpPr>
            <p:cNvPr id="6" name="Arc 31"/>
            <p:cNvSpPr>
              <a:spLocks/>
            </p:cNvSpPr>
            <p:nvPr/>
          </p:nvSpPr>
          <p:spPr bwMode="auto">
            <a:xfrm rot="10800000">
              <a:off x="3162301" y="3238689"/>
              <a:ext cx="4770437" cy="2592387"/>
            </a:xfrm>
            <a:custGeom>
              <a:avLst/>
              <a:gdLst>
                <a:gd name="G0" fmla="+- 21600 0 0"/>
                <a:gd name="G1" fmla="+- 15476 0 0"/>
                <a:gd name="G2" fmla="+- 21600 0 0"/>
                <a:gd name="T0" fmla="*/ 28936 w 28936"/>
                <a:gd name="T1" fmla="*/ 35792 h 37076"/>
                <a:gd name="T2" fmla="*/ 6532 w 28936"/>
                <a:gd name="T3" fmla="*/ 0 h 37076"/>
                <a:gd name="T4" fmla="*/ 21600 w 28936"/>
                <a:gd name="T5" fmla="*/ 15476 h 37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936" h="37076" fill="none" extrusionOk="0">
                  <a:moveTo>
                    <a:pt x="28936" y="35792"/>
                  </a:moveTo>
                  <a:cubicBezTo>
                    <a:pt x="26583" y="36641"/>
                    <a:pt x="24101" y="37076"/>
                    <a:pt x="21600" y="37076"/>
                  </a:cubicBezTo>
                  <a:cubicBezTo>
                    <a:pt x="9670" y="37076"/>
                    <a:pt x="0" y="27405"/>
                    <a:pt x="0" y="15476"/>
                  </a:cubicBezTo>
                  <a:cubicBezTo>
                    <a:pt x="0" y="9647"/>
                    <a:pt x="2355" y="4065"/>
                    <a:pt x="6531" y="-1"/>
                  </a:cubicBezTo>
                </a:path>
                <a:path w="28936" h="37076" stroke="0" extrusionOk="0">
                  <a:moveTo>
                    <a:pt x="28936" y="35792"/>
                  </a:moveTo>
                  <a:cubicBezTo>
                    <a:pt x="26583" y="36641"/>
                    <a:pt x="24101" y="37076"/>
                    <a:pt x="21600" y="37076"/>
                  </a:cubicBezTo>
                  <a:cubicBezTo>
                    <a:pt x="9670" y="37076"/>
                    <a:pt x="0" y="27405"/>
                    <a:pt x="0" y="15476"/>
                  </a:cubicBezTo>
                  <a:cubicBezTo>
                    <a:pt x="0" y="9647"/>
                    <a:pt x="2355" y="4065"/>
                    <a:pt x="6531" y="-1"/>
                  </a:cubicBezTo>
                  <a:lnTo>
                    <a:pt x="21600" y="15476"/>
                  </a:lnTo>
                  <a:close/>
                </a:path>
              </a:pathLst>
            </a:custGeom>
            <a:solidFill>
              <a:srgbClr val="99CCFF">
                <a:alpha val="70000"/>
              </a:srgbClr>
            </a:solidFill>
            <a:ln w="19050">
              <a:solidFill>
                <a:srgbClr val="3399FF"/>
              </a:solidFill>
              <a:round/>
              <a:headEnd type="triangle" w="sm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7" name="Arc 32"/>
            <p:cNvSpPr>
              <a:spLocks/>
            </p:cNvSpPr>
            <p:nvPr/>
          </p:nvSpPr>
          <p:spPr bwMode="auto">
            <a:xfrm rot="10800000">
              <a:off x="1041400" y="3399253"/>
              <a:ext cx="3917950" cy="2882900"/>
            </a:xfrm>
            <a:custGeom>
              <a:avLst/>
              <a:gdLst>
                <a:gd name="G0" fmla="+- 2159 0 0"/>
                <a:gd name="G1" fmla="+- 21600 0 0"/>
                <a:gd name="G2" fmla="+- 21600 0 0"/>
                <a:gd name="T0" fmla="*/ 0 w 23759"/>
                <a:gd name="T1" fmla="*/ 108 h 41257"/>
                <a:gd name="T2" fmla="*/ 11112 w 23759"/>
                <a:gd name="T3" fmla="*/ 41257 h 41257"/>
                <a:gd name="T4" fmla="*/ 2159 w 23759"/>
                <a:gd name="T5" fmla="*/ 21600 h 41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759" h="41257" fill="none" extrusionOk="0">
                  <a:moveTo>
                    <a:pt x="0" y="108"/>
                  </a:moveTo>
                  <a:cubicBezTo>
                    <a:pt x="717" y="36"/>
                    <a:pt x="1437" y="0"/>
                    <a:pt x="2159" y="0"/>
                  </a:cubicBezTo>
                  <a:cubicBezTo>
                    <a:pt x="14088" y="0"/>
                    <a:pt x="23759" y="9670"/>
                    <a:pt x="23759" y="21600"/>
                  </a:cubicBezTo>
                  <a:cubicBezTo>
                    <a:pt x="23759" y="30064"/>
                    <a:pt x="18815" y="37748"/>
                    <a:pt x="11112" y="41257"/>
                  </a:cubicBezTo>
                </a:path>
                <a:path w="23759" h="41257" stroke="0" extrusionOk="0">
                  <a:moveTo>
                    <a:pt x="0" y="108"/>
                  </a:moveTo>
                  <a:cubicBezTo>
                    <a:pt x="717" y="36"/>
                    <a:pt x="1437" y="0"/>
                    <a:pt x="2159" y="0"/>
                  </a:cubicBezTo>
                  <a:cubicBezTo>
                    <a:pt x="14088" y="0"/>
                    <a:pt x="23759" y="9670"/>
                    <a:pt x="23759" y="21600"/>
                  </a:cubicBezTo>
                  <a:cubicBezTo>
                    <a:pt x="23759" y="30064"/>
                    <a:pt x="18815" y="37748"/>
                    <a:pt x="11112" y="41257"/>
                  </a:cubicBezTo>
                  <a:lnTo>
                    <a:pt x="2159" y="21600"/>
                  </a:lnTo>
                  <a:close/>
                </a:path>
              </a:pathLst>
            </a:custGeom>
            <a:solidFill>
              <a:srgbClr val="E5CCBF">
                <a:alpha val="70000"/>
              </a:srgbClr>
            </a:solidFill>
            <a:ln w="19050">
              <a:solidFill>
                <a:srgbClr val="FF6600"/>
              </a:solidFill>
              <a:round/>
              <a:headEnd type="triangle" w="sm" len="med"/>
              <a:tailEnd type="triangle" w="sm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8" name="Line 33"/>
            <p:cNvSpPr>
              <a:spLocks noChangeShapeType="1"/>
            </p:cNvSpPr>
            <p:nvPr/>
          </p:nvSpPr>
          <p:spPr bwMode="auto">
            <a:xfrm flipV="1">
              <a:off x="2538412" y="3664365"/>
              <a:ext cx="3897313" cy="1692275"/>
            </a:xfrm>
            <a:prstGeom prst="line">
              <a:avLst/>
            </a:prstGeom>
            <a:noFill/>
            <a:ln w="47625">
              <a:solidFill>
                <a:schemeClr val="accent2">
                  <a:lumMod val="75000"/>
                </a:schemeClr>
              </a:solidFill>
              <a:round/>
              <a:headEnd type="triangle" w="lg" len="lg"/>
              <a:tailEnd type="triangle" w="lg" len="lg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" name="Oval 36"/>
            <p:cNvSpPr>
              <a:spLocks noChangeArrowheads="1"/>
            </p:cNvSpPr>
            <p:nvPr/>
          </p:nvSpPr>
          <p:spPr bwMode="auto">
            <a:xfrm>
              <a:off x="1041400" y="4864515"/>
              <a:ext cx="1465262" cy="28098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39999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0" name="Oval 37"/>
            <p:cNvSpPr>
              <a:spLocks noChangeArrowheads="1"/>
            </p:cNvSpPr>
            <p:nvPr/>
          </p:nvSpPr>
          <p:spPr bwMode="auto">
            <a:xfrm>
              <a:off x="1643062" y="5861465"/>
              <a:ext cx="1465263" cy="4064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39999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1" name="Oval 38"/>
            <p:cNvSpPr>
              <a:spLocks noChangeArrowheads="1"/>
            </p:cNvSpPr>
            <p:nvPr/>
          </p:nvSpPr>
          <p:spPr bwMode="auto">
            <a:xfrm>
              <a:off x="7223125" y="4864515"/>
              <a:ext cx="1463675" cy="4064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39999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Oval 39"/>
            <p:cNvSpPr>
              <a:spLocks noChangeArrowheads="1"/>
            </p:cNvSpPr>
            <p:nvPr/>
          </p:nvSpPr>
          <p:spPr bwMode="auto">
            <a:xfrm>
              <a:off x="6388100" y="3800890"/>
              <a:ext cx="1465262" cy="4064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39999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3" name="Oval 44"/>
            <p:cNvSpPr>
              <a:spLocks noChangeArrowheads="1"/>
            </p:cNvSpPr>
            <p:nvPr/>
          </p:nvSpPr>
          <p:spPr bwMode="auto">
            <a:xfrm>
              <a:off x="3186112" y="4235865"/>
              <a:ext cx="4624388" cy="151923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39999"/>
                  </a:srgbClr>
                </a:gs>
                <a:gs pos="100000">
                  <a:srgbClr val="000000">
                    <a:gamma/>
                    <a:shade val="46275"/>
                    <a:invGamma/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4" name="Oval 45"/>
            <p:cNvSpPr>
              <a:spLocks noChangeArrowheads="1"/>
            </p:cNvSpPr>
            <p:nvPr/>
          </p:nvSpPr>
          <p:spPr bwMode="gray">
            <a:xfrm>
              <a:off x="2820269" y="3309424"/>
              <a:ext cx="3057975" cy="1929823"/>
            </a:xfrm>
            <a:prstGeom prst="ellipse">
              <a:avLst/>
            </a:prstGeom>
            <a:blipFill>
              <a:blip r:embed="rId2" cstate="print"/>
              <a:stretch>
                <a:fillRect/>
              </a:stretch>
            </a:blipFill>
            <a:ln w="9525">
              <a:round/>
              <a:headEnd/>
              <a:tailEnd/>
            </a:ln>
            <a:effectLst/>
            <a:scene3d>
              <a:camera prst="legacyPerspectiveBottom">
                <a:rot lat="20999999" lon="0" rev="0"/>
              </a:camera>
              <a:lightRig rig="legacyFlat3" dir="t"/>
            </a:scene3d>
            <a:sp3d extrusionH="1878000" prstMaterial="legacyMatte">
              <a:bevelT w="13500" h="13500" prst="angle"/>
              <a:bevelB w="13500" h="13500" prst="angle"/>
              <a:extrusionClr>
                <a:srgbClr val="33CCFF"/>
              </a:extrusionClr>
              <a:contourClr>
                <a:srgbClr val="33CCFF"/>
              </a:contourClr>
            </a:sp3d>
          </p:spPr>
          <p:txBody>
            <a:bodyPr wrap="square" lIns="90000" tIns="46800" rIns="90000" bIns="46800" anchor="ctr">
              <a:spAutoFit/>
              <a:flatTx/>
            </a:bodyPr>
            <a:lstStyle/>
            <a:p>
              <a:endParaRPr lang="ko-KR" altLang="en-US"/>
            </a:p>
          </p:txBody>
        </p:sp>
        <p:pic>
          <p:nvPicPr>
            <p:cNvPr id="17" name="그림 16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9919" y="2885362"/>
              <a:ext cx="1822312" cy="1378619"/>
            </a:xfrm>
            <a:prstGeom prst="rect">
              <a:avLst/>
            </a:prstGeom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</p:pic>
        <p:sp>
          <p:nvSpPr>
            <p:cNvPr id="18" name="곱셈 기호 17"/>
            <p:cNvSpPr/>
            <p:nvPr/>
          </p:nvSpPr>
          <p:spPr>
            <a:xfrm>
              <a:off x="1865890" y="3165891"/>
              <a:ext cx="1313880" cy="731837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곱셈 기호 18"/>
            <p:cNvSpPr/>
            <p:nvPr/>
          </p:nvSpPr>
          <p:spPr>
            <a:xfrm>
              <a:off x="7075195" y="4880865"/>
              <a:ext cx="1313880" cy="731837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762" y="4470071"/>
            <a:ext cx="2358900" cy="2062113"/>
          </a:xfrm>
          <a:prstGeom prst="ellipse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0738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경남지역 암 환자의 특성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4925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solidFill>
                  <a:schemeClr val="tx1"/>
                </a:solidFill>
              </a:rPr>
              <a:t>경남은 지리적으로 넓은 지역에 상대적으로 고령인 환자들이 </a:t>
            </a:r>
            <a:r>
              <a:rPr lang="ko-KR" altLang="en-US" dirty="0" smtClean="0">
                <a:solidFill>
                  <a:schemeClr val="tx1"/>
                </a:solidFill>
              </a:rPr>
              <a:t>많음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8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암 진료가 가능한 의료기관까지의 거리와 교통 수단이 대도시에 비해서 상대적으로 열악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</a:rPr>
              <a:t>환자들의 </a:t>
            </a:r>
            <a:r>
              <a:rPr lang="ko-KR" altLang="en-US" dirty="0">
                <a:solidFill>
                  <a:schemeClr val="tx1"/>
                </a:solidFill>
              </a:rPr>
              <a:t>교육 수준이 대도시에 비해 높지 않아서 </a:t>
            </a:r>
            <a:r>
              <a:rPr lang="ko-KR" altLang="en-US" dirty="0" smtClean="0">
                <a:solidFill>
                  <a:schemeClr val="tx1"/>
                </a:solidFill>
              </a:rPr>
              <a:t>응급 상황에 대한 </a:t>
            </a:r>
            <a:r>
              <a:rPr lang="ko-KR" altLang="en-US" dirty="0">
                <a:solidFill>
                  <a:schemeClr val="tx1"/>
                </a:solidFill>
              </a:rPr>
              <a:t>대처 </a:t>
            </a:r>
            <a:r>
              <a:rPr lang="ko-KR" altLang="en-US" dirty="0" smtClean="0">
                <a:solidFill>
                  <a:schemeClr val="tx1"/>
                </a:solidFill>
              </a:rPr>
              <a:t>능력이  부족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320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사업의 개념과 추구 방향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25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</a:rPr>
              <a:t>경남 지역 암 환자들의 특성을 고려한 사업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6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</a:rPr>
              <a:t>암 환자들에게 치료 단계별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상태 단계별로 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필요로 하지만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기존의 의료 기관에서 잘 지원하지 않는 서비스를 제공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</a:rPr>
              <a:t>퇴원 후 돌봄 강화 서비스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</a:rPr>
              <a:t>환자와 쌍방향 소통 및 문제 발생 시 실시간으로 문제 해결을 도와줄 수 있는 서비스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</a:rPr>
              <a:t>진료실에서 미처 듣지 못하는 자세한 정보 제공 서비스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657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2880"/>
            <a:ext cx="8856984" cy="1111664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암 환자에 대한  새로운 의료 서비스 </a:t>
            </a:r>
            <a:r>
              <a:rPr lang="en-US" altLang="ko-KR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AtoZ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Project</a:t>
            </a:r>
            <a:endParaRPr 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36569474"/>
              </p:ext>
            </p:extLst>
          </p:nvPr>
        </p:nvGraphicFramePr>
        <p:xfrm>
          <a:off x="457200" y="1772816"/>
          <a:ext cx="843528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983068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AB7E910-3607-43F9-9341-C538C850C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EAB7E910-3607-43F9-9341-C538C850C0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EAB7E910-3607-43F9-9341-C538C850C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EAB7E910-3607-43F9-9341-C538C850C0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B788C8-E1E8-4E94-B07D-FACD3E2A9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graphicEl>
                                              <a:dgm id="{2CB788C8-E1E8-4E94-B07D-FACD3E2A9E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graphicEl>
                                              <a:dgm id="{2CB788C8-E1E8-4E94-B07D-FACD3E2A9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2CB788C8-E1E8-4E94-B07D-FACD3E2A9E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831239-612E-424A-A517-7B7A16907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graphicEl>
                                              <a:dgm id="{B6831239-612E-424A-A517-7B7A169076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graphicEl>
                                              <a:dgm id="{B6831239-612E-424A-A517-7B7A16907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B6831239-612E-424A-A517-7B7A16907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CC3C90-9074-427A-BFBE-1F5E9D134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graphicEl>
                                              <a:dgm id="{82CC3C90-9074-427A-BFBE-1F5E9D1342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graphicEl>
                                              <a:dgm id="{82CC3C90-9074-427A-BFBE-1F5E9D134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graphicEl>
                                              <a:dgm id="{82CC3C90-9074-427A-BFBE-1F5E9D134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>
                <a:latin typeface="Malgun Gothic" pitchFamily="34" charset="-127"/>
                <a:ea typeface="Malgun Gothic" pitchFamily="34" charset="-127"/>
              </a:rPr>
              <a:t>사업의 진행 상태</a:t>
            </a:r>
            <a:endParaRPr lang="en-US" dirty="0">
              <a:latin typeface="Malgun Gothic" pitchFamily="34" charset="-127"/>
              <a:ea typeface="Malgun Gothic" pitchFamily="34" charset="-127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3779083"/>
              </p:ext>
            </p:extLst>
          </p:nvPr>
        </p:nvGraphicFramePr>
        <p:xfrm>
          <a:off x="105310" y="1700808"/>
          <a:ext cx="9005698" cy="496487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{21E4AEA4-8DFA-4A89-87EB-49C32662AFE0}</a:tableStyleId>
              </a:tblPr>
              <a:tblGrid>
                <a:gridCol w="1296142"/>
                <a:gridCol w="3727945"/>
                <a:gridCol w="817150"/>
                <a:gridCol w="785693"/>
                <a:gridCol w="792088"/>
                <a:gridCol w="864096"/>
                <a:gridCol w="722584"/>
              </a:tblGrid>
              <a:tr h="539005">
                <a:tc>
                  <a:txBody>
                    <a:bodyPr/>
                    <a:lstStyle/>
                    <a:p>
                      <a:endParaRPr lang="en-US" sz="1400" dirty="0">
                        <a:latin typeface="Malgun Gothic" pitchFamily="34" charset="-127"/>
                        <a:ea typeface="Malgun Gothic" pitchFamily="34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>
                        <a:latin typeface="Malgun Gothic" pitchFamily="34" charset="-127"/>
                        <a:ea typeface="Malgun Gothic" pitchFamily="34" charset="-127"/>
                      </a:endParaRPr>
                    </a:p>
                  </a:txBody>
                  <a:tcPr marL="45720" marR="4572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ko-KR" altLang="en-US" sz="2400" b="1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진행 단계</a:t>
                      </a:r>
                      <a:endParaRPr lang="en-US" sz="2400" dirty="0"/>
                    </a:p>
                  </a:txBody>
                  <a:tcPr marL="45720" marR="4572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87790"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Malgun Gothic" pitchFamily="34" charset="-127"/>
                          <a:ea typeface="Malgun Gothic" pitchFamily="34" charset="-127"/>
                        </a:rPr>
                        <a:t> </a:t>
                      </a:r>
                      <a:r>
                        <a:rPr lang="ko-KR" altLang="en-US" sz="2400" b="1" kern="1200" smtClean="0">
                          <a:solidFill>
                            <a:schemeClr val="dk1"/>
                          </a:solidFill>
                          <a:latin typeface="HY중고딕" panose="02030600000101010101" pitchFamily="18" charset="-127"/>
                          <a:ea typeface="HY중고딕" panose="02030600000101010101" pitchFamily="18" charset="-127"/>
                          <a:cs typeface="+mn-cs"/>
                        </a:rPr>
                        <a:t>환자 군</a:t>
                      </a:r>
                      <a:endParaRPr lang="en-US" sz="2400" b="1" kern="1200" dirty="0">
                        <a:solidFill>
                          <a:schemeClr val="dk1"/>
                        </a:solidFill>
                        <a:latin typeface="HY중고딕" panose="02030600000101010101" pitchFamily="18" charset="-127"/>
                        <a:ea typeface="HY중고딕" panose="02030600000101010101" pitchFamily="18" charset="-127"/>
                        <a:cs typeface="+mn-cs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  </a:t>
                      </a:r>
                      <a:r>
                        <a:rPr lang="ko-KR" altLang="en-US" sz="2400" b="1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특화 사업 내용</a:t>
                      </a:r>
                      <a:endParaRPr lang="en-US" sz="2400" b="1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논의 단계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사전  준비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구성 단계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실행 단계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평가단계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/>
                </a:tc>
              </a:tr>
              <a:tr h="75979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A</a:t>
                      </a:r>
                      <a:r>
                        <a:rPr lang="en-US" altLang="ko-KR" sz="2400" baseline="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 group</a:t>
                      </a:r>
                      <a:endParaRPr lang="ko-KR" altLang="en-US" sz="240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lvl="0" rtl="0">
                        <a:spcAft>
                          <a:spcPts val="800"/>
                        </a:spcAft>
                      </a:pPr>
                      <a:r>
                        <a:rPr lang="ko-KR" altLang="en-US" sz="2000" b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자조 모임을 통한 지지 프로그램</a:t>
                      </a:r>
                      <a:endParaRPr lang="en-US" altLang="ko-KR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bg2"/>
                    </a:solidFill>
                  </a:tcPr>
                </a:tc>
              </a:tr>
              <a:tr h="720080">
                <a:tc vMerge="1"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Survivorship </a:t>
                      </a:r>
                      <a:r>
                        <a:rPr lang="en-US" sz="2000" b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Clinic </a:t>
                      </a:r>
                      <a:r>
                        <a:rPr lang="ko-KR" altLang="en-US" sz="2000" b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운영</a:t>
                      </a:r>
                    </a:p>
                  </a:txBody>
                  <a:tcPr marL="17907" marR="17907" marT="17907" marB="17907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4"/>
                    </a:solidFill>
                  </a:tcPr>
                </a:tc>
              </a:tr>
              <a:tr h="71994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M group</a:t>
                      </a:r>
                      <a:endParaRPr lang="ko-KR" altLang="en-US" sz="240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7907" marR="17907" marT="17907" marB="17907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보건소 </a:t>
                      </a:r>
                      <a:r>
                        <a:rPr lang="ko-KR" altLang="en-US" sz="2000" b="0" dirty="0" err="1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파트너쉽</a:t>
                      </a:r>
                      <a:r>
                        <a:rPr lang="ko-KR" altLang="en-US" sz="2000" b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 프로그램</a:t>
                      </a:r>
                    </a:p>
                  </a:txBody>
                  <a:tcPr marL="17907" marR="17907" marT="17907" marB="17907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5"/>
                    </a:solidFill>
                  </a:tcPr>
                </a:tc>
              </a:tr>
              <a:tr h="857226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240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요양병원  맞춤 교육 </a:t>
                      </a:r>
                      <a:r>
                        <a:rPr lang="ko-KR" altLang="en-US" sz="2000" b="0" dirty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프로그램</a:t>
                      </a:r>
                    </a:p>
                  </a:txBody>
                  <a:tcPr marL="17907" marR="17907" marT="17907" marB="17907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6"/>
                    </a:solidFill>
                  </a:tcPr>
                </a:tc>
              </a:tr>
              <a:tr h="7234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2400" dirty="0" smtClean="0">
                          <a:solidFill>
                            <a:srgbClr val="000000"/>
                          </a:solidFill>
                          <a:effectLst/>
                          <a:latin typeface="함초롬바탕"/>
                        </a:rPr>
                        <a:t>Z group</a:t>
                      </a:r>
                      <a:endParaRPr lang="ko-KR" altLang="en-US" sz="2400" dirty="0">
                        <a:solidFill>
                          <a:srgbClr val="000000"/>
                        </a:solidFill>
                        <a:effectLst/>
                        <a:latin typeface="함초롬바탕"/>
                      </a:endParaRPr>
                    </a:p>
                  </a:txBody>
                  <a:tcPr marL="17907" marR="17907" marT="17907" marB="17907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0" dirty="0" smtClean="0">
                          <a:solidFill>
                            <a:srgbClr val="000000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전화 상담 서비스</a:t>
                      </a:r>
                      <a:endParaRPr lang="ko-KR" altLang="en-US" sz="2000" b="0" dirty="0">
                        <a:solidFill>
                          <a:srgbClr val="000000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17907" marR="17907" marT="17907" marB="17907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b="0" dirty="0">
                        <a:latin typeface="HY중고딕" panose="02030600000101010101" pitchFamily="18" charset="-127"/>
                        <a:ea typeface="HY중고딕" panose="02030600000101010101" pitchFamily="18" charset="-127"/>
                      </a:endParaRPr>
                    </a:p>
                  </a:txBody>
                  <a:tcPr marL="45720" marR="45720" anchor="ctr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3" name="줄무늬가 있는 오른쪽 화살표 2"/>
          <p:cNvSpPr/>
          <p:nvPr/>
        </p:nvSpPr>
        <p:spPr>
          <a:xfrm>
            <a:off x="5220072" y="3068960"/>
            <a:ext cx="1512168" cy="504056"/>
          </a:xfrm>
          <a:prstGeom prst="stripedRightArrow">
            <a:avLst/>
          </a:prstGeom>
          <a:solidFill>
            <a:srgbClr val="9900CC"/>
          </a:solidFill>
          <a:ln>
            <a:solidFill>
              <a:srgbClr val="CC3399"/>
            </a:solidFill>
          </a:ln>
          <a:scene3d>
            <a:camera prst="orthographicFront"/>
            <a:lightRig rig="threePt" dir="t"/>
          </a:scene3d>
          <a:sp3d extrusionH="12700"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줄무늬가 있는 오른쪽 화살표 4"/>
          <p:cNvSpPr/>
          <p:nvPr/>
        </p:nvSpPr>
        <p:spPr>
          <a:xfrm>
            <a:off x="5185828" y="3717032"/>
            <a:ext cx="754324" cy="504056"/>
          </a:xfrm>
          <a:prstGeom prst="stripedRightArrow">
            <a:avLst/>
          </a:prstGeom>
          <a:solidFill>
            <a:srgbClr val="9900CC"/>
          </a:solidFill>
          <a:ln>
            <a:solidFill>
              <a:srgbClr val="CC3399"/>
            </a:solidFill>
          </a:ln>
          <a:scene3d>
            <a:camera prst="orthographicFront"/>
            <a:lightRig rig="threePt" dir="t"/>
          </a:scene3d>
          <a:sp3d extrusionH="12700"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줄무늬가 있는 오른쪽 화살표 5"/>
          <p:cNvSpPr/>
          <p:nvPr/>
        </p:nvSpPr>
        <p:spPr>
          <a:xfrm>
            <a:off x="5184067" y="4509120"/>
            <a:ext cx="3204355" cy="504056"/>
          </a:xfrm>
          <a:prstGeom prst="stripedRightArrow">
            <a:avLst/>
          </a:prstGeom>
          <a:solidFill>
            <a:srgbClr val="9900CC"/>
          </a:solidFill>
          <a:ln>
            <a:solidFill>
              <a:srgbClr val="CC3399"/>
            </a:solidFill>
          </a:ln>
          <a:scene3d>
            <a:camera prst="orthographicFront"/>
            <a:lightRig rig="threePt" dir="t"/>
          </a:scene3d>
          <a:sp3d extrusionH="12700"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줄무늬가 있는 오른쪽 화살표 6"/>
          <p:cNvSpPr/>
          <p:nvPr/>
        </p:nvSpPr>
        <p:spPr>
          <a:xfrm>
            <a:off x="5179748" y="5286926"/>
            <a:ext cx="1552491" cy="504056"/>
          </a:xfrm>
          <a:prstGeom prst="stripedRightArrow">
            <a:avLst/>
          </a:prstGeom>
          <a:solidFill>
            <a:srgbClr val="9900CC"/>
          </a:solidFill>
          <a:ln>
            <a:solidFill>
              <a:srgbClr val="CC3399"/>
            </a:solidFill>
          </a:ln>
          <a:scene3d>
            <a:camera prst="orthographicFront"/>
            <a:lightRig rig="threePt" dir="t"/>
          </a:scene3d>
          <a:sp3d extrusionH="12700"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줄무늬가 있는 오른쪽 화살표 7"/>
          <p:cNvSpPr/>
          <p:nvPr/>
        </p:nvSpPr>
        <p:spPr>
          <a:xfrm>
            <a:off x="5179748" y="6064732"/>
            <a:ext cx="3856748" cy="504056"/>
          </a:xfrm>
          <a:prstGeom prst="stripedRightArrow">
            <a:avLst/>
          </a:prstGeom>
          <a:solidFill>
            <a:srgbClr val="9900CC"/>
          </a:solidFill>
          <a:ln>
            <a:solidFill>
              <a:srgbClr val="CC3399"/>
            </a:solidFill>
          </a:ln>
          <a:scene3d>
            <a:camera prst="orthographicFront"/>
            <a:lightRig rig="threePt" dir="t"/>
          </a:scene3d>
          <a:sp3d extrusionH="12700"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40733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66366" y="2967334"/>
            <a:ext cx="8411277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101600" h="38100" prst="coolSlant"/>
            </a:sp3d>
          </a:bodyPr>
          <a:lstStyle/>
          <a:p>
            <a:pPr algn="ctr"/>
            <a:r>
              <a:rPr lang="ko-KR" altLang="en-US" sz="5400" b="1" spc="50" dirty="0" smtClean="0">
                <a:ln w="0"/>
                <a:solidFill>
                  <a:srgbClr val="0033C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암 생존자를 위한 프로그램</a:t>
            </a:r>
            <a:endParaRPr lang="en-US" altLang="ko-KR" sz="5400" b="1" spc="50" dirty="0" smtClean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1600" b="1" spc="50" dirty="0" smtClean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5400" b="1" cap="none" spc="50" dirty="0" smtClean="0">
                <a:ln w="0"/>
                <a:solidFill>
                  <a:srgbClr val="0033C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 (A group)</a:t>
            </a:r>
            <a:endParaRPr lang="en-US" altLang="ko-KR" sz="5400" b="1" cap="none" spc="50" dirty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62523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자조 모임 지원 프로그램 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위쪽 화살표 설명선 7"/>
          <p:cNvSpPr/>
          <p:nvPr/>
        </p:nvSpPr>
        <p:spPr>
          <a:xfrm>
            <a:off x="2339752" y="4653136"/>
            <a:ext cx="1656184" cy="1152128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</a:rPr>
              <a:t>병원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sp>
        <p:nvSpPr>
          <p:cNvPr id="9" name="위쪽 화살표 설명선 8"/>
          <p:cNvSpPr/>
          <p:nvPr/>
        </p:nvSpPr>
        <p:spPr>
          <a:xfrm>
            <a:off x="5220072" y="4653136"/>
            <a:ext cx="1656184" cy="1152128"/>
          </a:xfrm>
          <a:prstGeom prst="up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</a:rPr>
              <a:t>지원 프로그램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135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자조 모임의 추진 일정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68106432"/>
              </p:ext>
            </p:extLst>
          </p:nvPr>
        </p:nvGraphicFramePr>
        <p:xfrm>
          <a:off x="457200" y="184482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80964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500" autoRev="1" fill="remove"/>
                                        <p:tgtEl>
                                          <p:spTgt spid="4">
                                            <p:graphicEl>
                                              <a:dgm id="{F430C931-F08F-4E19-A7AF-444C801A91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500" autoRev="1" fill="remove"/>
                                        <p:tgtEl>
                                          <p:spTgt spid="4">
                                            <p:graphicEl>
                                              <a:dgm id="{F430C931-F08F-4E19-A7AF-444C801A91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500" autoRev="1" fill="remove"/>
                                        <p:tgtEl>
                                          <p:spTgt spid="4">
                                            <p:graphicEl>
                                              <a:dgm id="{F430C931-F08F-4E19-A7AF-444C801A91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500" autoRev="1" fill="remove"/>
                                        <p:tgtEl>
                                          <p:spTgt spid="4">
                                            <p:graphicEl>
                                              <a:dgm id="{F430C931-F08F-4E19-A7AF-444C801A91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1500" autoRev="1" fill="remove"/>
                                        <p:tgtEl>
                                          <p:spTgt spid="4">
                                            <p:graphicEl>
                                              <a:dgm id="{B16636AF-B42B-4337-A357-DE4B5FE6E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1500" autoRev="1" fill="remove"/>
                                        <p:tgtEl>
                                          <p:spTgt spid="4">
                                            <p:graphicEl>
                                              <a:dgm id="{B16636AF-B42B-4337-A357-DE4B5FE6E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500" autoRev="1" fill="remove"/>
                                        <p:tgtEl>
                                          <p:spTgt spid="4">
                                            <p:graphicEl>
                                              <a:dgm id="{B16636AF-B42B-4337-A357-DE4B5FE6E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500" autoRev="1" fill="remove"/>
                                        <p:tgtEl>
                                          <p:spTgt spid="4">
                                            <p:graphicEl>
                                              <a:dgm id="{B16636AF-B42B-4337-A357-DE4B5FE6E7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자조모임 양성을 위한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워크샵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일시 </a:t>
            </a:r>
            <a:r>
              <a:rPr lang="en-US" altLang="ko-KR" dirty="0" smtClean="0"/>
              <a:t>: 2014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9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26~27</a:t>
            </a:r>
            <a:r>
              <a:rPr lang="ko-KR" altLang="en-US" dirty="0" smtClean="0"/>
              <a:t>일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참여 인원</a:t>
            </a:r>
            <a:r>
              <a:rPr lang="en-US" altLang="ko-KR" dirty="0" smtClean="0"/>
              <a:t>: 30</a:t>
            </a:r>
            <a:r>
              <a:rPr lang="ko-KR" altLang="en-US" dirty="0" smtClean="0"/>
              <a:t>명 </a:t>
            </a:r>
            <a:r>
              <a:rPr lang="en-US" altLang="ko-KR" dirty="0" smtClean="0"/>
              <a:t>(</a:t>
            </a:r>
            <a:r>
              <a:rPr lang="ko-KR" altLang="en-US" dirty="0" smtClean="0"/>
              <a:t>의사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간호사</a:t>
            </a:r>
            <a:r>
              <a:rPr lang="en-US" altLang="ko-KR" dirty="0"/>
              <a:t>)</a:t>
            </a:r>
            <a:endParaRPr lang="en-US" altLang="ko-KR" i="1" dirty="0" smtClean="0"/>
          </a:p>
          <a:p>
            <a:pPr>
              <a:lnSpc>
                <a:spcPct val="150000"/>
              </a:lnSpc>
            </a:pPr>
            <a:endParaRPr lang="en-US" altLang="ko-KR" dirty="0" smtClean="0"/>
          </a:p>
          <a:p>
            <a:pPr>
              <a:lnSpc>
                <a:spcPct val="150000"/>
              </a:lnSpc>
            </a:pPr>
            <a:endParaRPr lang="ko-KR" altLang="en-US" dirty="0" smtClean="0"/>
          </a:p>
          <a:p>
            <a:pPr>
              <a:lnSpc>
                <a:spcPct val="150000"/>
              </a:lnSpc>
            </a:pPr>
            <a:endParaRPr lang="ko-KR" altLang="en-US" dirty="0"/>
          </a:p>
          <a:p>
            <a:pPr>
              <a:lnSpc>
                <a:spcPct val="150000"/>
              </a:lnSpc>
            </a:pPr>
            <a:endParaRPr lang="en-US" altLang="ko-KR" dirty="0" smtClean="0"/>
          </a:p>
        </p:txBody>
      </p:sp>
      <p:pic>
        <p:nvPicPr>
          <p:cNvPr id="2057" name="_x194237168" descr="EMB00000904064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4910" y="4761148"/>
            <a:ext cx="2469466" cy="170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_x194236848" descr="EMB00000904066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139"/>
          <a:stretch>
            <a:fillRect/>
          </a:stretch>
        </p:blipFill>
        <p:spPr bwMode="auto">
          <a:xfrm>
            <a:off x="642938" y="4761148"/>
            <a:ext cx="2590800" cy="1690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_x182104192" descr="EMB00000904066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181" b="10634"/>
          <a:stretch>
            <a:fillRect/>
          </a:stretch>
        </p:blipFill>
        <p:spPr bwMode="auto">
          <a:xfrm>
            <a:off x="6012160" y="2996951"/>
            <a:ext cx="2808312" cy="156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38" y="3030066"/>
            <a:ext cx="261937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2" name="_x117865000" descr="EMB000009040673"/>
          <p:cNvPicPr>
            <a:picLocks noChangeAspect="1" noChangeArrowheads="1"/>
          </p:cNvPicPr>
          <p:nvPr/>
        </p:nvPicPr>
        <p:blipFill>
          <a:blip r:embed="rId6" cstate="print">
            <a:lum bright="2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193"/>
          <a:stretch>
            <a:fillRect/>
          </a:stretch>
        </p:blipFill>
        <p:spPr bwMode="auto">
          <a:xfrm>
            <a:off x="3390135" y="3025072"/>
            <a:ext cx="2464241" cy="151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_x193478512" descr="EMB00000904067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8" y="4653136"/>
            <a:ext cx="2819704" cy="1798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35228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명상교실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암 생존자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예방 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Clinic </a:t>
            </a:r>
            <a:r>
              <a:rPr lang="ko-KR" altLang="en-US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운영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암 완치 판정 기간인 </a:t>
            </a:r>
            <a:r>
              <a:rPr lang="en-US" altLang="ko-KR" dirty="0" smtClean="0"/>
              <a:t>5</a:t>
            </a:r>
            <a:r>
              <a:rPr lang="ko-KR" altLang="en-US" dirty="0" smtClean="0"/>
              <a:t>년을 경과한 후에도 </a:t>
            </a:r>
            <a:r>
              <a:rPr lang="en-US" altLang="ko-KR" dirty="0"/>
              <a:t> </a:t>
            </a:r>
            <a:r>
              <a:rPr lang="en-US" altLang="ko-KR" dirty="0" smtClean="0"/>
              <a:t>                       </a:t>
            </a:r>
            <a:r>
              <a:rPr lang="ko-KR" altLang="en-US" dirty="0" smtClean="0"/>
              <a:t>재발 및 이차 암에 대한 두려움이 상존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sz="1050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완치 후 건강 관리에 대한 욕구가 증가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환자 가족과 친지들의 암 예방에 대한 욕구 증대</a:t>
            </a:r>
            <a:endParaRPr lang="en-US" altLang="ko-KR" dirty="0"/>
          </a:p>
          <a:p>
            <a:pPr lvl="1">
              <a:lnSpc>
                <a:spcPct val="150000"/>
              </a:lnSpc>
            </a:pPr>
            <a:r>
              <a:rPr lang="ko-KR" altLang="en-US" dirty="0" smtClean="0"/>
              <a:t>금연 </a:t>
            </a:r>
            <a:r>
              <a:rPr lang="ko-KR" altLang="en-US" dirty="0" err="1" smtClean="0"/>
              <a:t>클리닉이나</a:t>
            </a:r>
            <a:r>
              <a:rPr lang="ko-KR" altLang="en-US" dirty="0" smtClean="0"/>
              <a:t> 건강 증진 </a:t>
            </a:r>
            <a:r>
              <a:rPr lang="ko-KR" altLang="en-US" dirty="0" err="1" smtClean="0"/>
              <a:t>클리닉을</a:t>
            </a:r>
            <a:r>
              <a:rPr lang="ko-KR" altLang="en-US" dirty="0" smtClean="0"/>
              <a:t> 운영하여서 충족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xmlns="" val="3439186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암 생존자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/</a:t>
            </a:r>
            <a:r>
              <a:rPr lang="ko-KR" altLang="en-US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예방 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Clinic </a:t>
            </a:r>
            <a:r>
              <a:rPr lang="ko-KR" altLang="en-US" b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운영 추진 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일정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230326226"/>
              </p:ext>
            </p:extLst>
          </p:nvPr>
        </p:nvGraphicFramePr>
        <p:xfrm>
          <a:off x="457200" y="1844824"/>
          <a:ext cx="85072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931220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08520" y="2996952"/>
            <a:ext cx="9252520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101600" h="38100" prst="coolSlant"/>
            </a:sp3d>
          </a:bodyPr>
          <a:lstStyle/>
          <a:p>
            <a:pPr algn="ctr"/>
            <a:r>
              <a:rPr lang="ko-KR" altLang="en-US" sz="4400" b="1" spc="50" dirty="0" smtClean="0">
                <a:ln w="0"/>
                <a:solidFill>
                  <a:srgbClr val="0033C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암 치료 중인 환자를 위한 프로그램</a:t>
            </a:r>
            <a:endParaRPr lang="en-US" altLang="ko-KR" sz="4400" b="1" spc="50" dirty="0" smtClean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sz="2000" b="1" spc="50" dirty="0" smtClean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5400" b="1" cap="none" spc="50" dirty="0" smtClean="0">
                <a:ln w="0"/>
                <a:solidFill>
                  <a:srgbClr val="0033C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(M group)</a:t>
            </a:r>
            <a:endParaRPr lang="en-US" altLang="ko-KR" sz="5400" b="1" cap="none" spc="50" dirty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7851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보건소 </a:t>
            </a:r>
            <a:r>
              <a:rPr lang="ko-KR" altLang="en-US" b="1" dirty="0" err="1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파트너쉽</a:t>
            </a:r>
            <a:r>
              <a:rPr lang="ko-KR" altLang="en-US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프로그램</a:t>
            </a:r>
            <a:r>
              <a:rPr lang="en-US" altLang="ko-KR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- </a:t>
            </a:r>
            <a:r>
              <a:rPr lang="ko-KR" altLang="en-US" b="1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배경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00808"/>
            <a:ext cx="8435280" cy="4925144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r>
              <a:rPr lang="ko-KR" altLang="en-US" sz="3200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보건소</a:t>
            </a:r>
            <a:endParaRPr lang="en-US" altLang="ko-KR" sz="3200" b="1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1">
              <a:lnSpc>
                <a:spcPct val="130000"/>
              </a:lnSpc>
            </a:pP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고립된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지역에도 의료서비스가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가능한 체계화된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인력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보유</a:t>
            </a: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1">
              <a:lnSpc>
                <a:spcPct val="130000"/>
              </a:lnSpc>
            </a:pP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사회</a:t>
            </a:r>
            <a:r>
              <a:rPr lang="en-US" altLang="ko-KR" dirty="0"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경제적 돌봄이 필요한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경우 행정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서비스 연계가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용이</a:t>
            </a: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1">
              <a:lnSpc>
                <a:spcPct val="130000"/>
              </a:lnSpc>
            </a:pP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암과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같은 전문화된 지식과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경험이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필요한 경우에는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한계</a:t>
            </a: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1">
              <a:lnSpc>
                <a:spcPct val="130000"/>
              </a:lnSpc>
            </a:pP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30000"/>
              </a:lnSpc>
            </a:pPr>
            <a:r>
              <a:rPr lang="ko-KR" altLang="en-US" sz="2800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경남지역암센터</a:t>
            </a:r>
            <a:endParaRPr lang="ko-KR" altLang="en-US" sz="2800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685800" lvl="1">
              <a:lnSpc>
                <a:spcPct val="130000"/>
              </a:lnSpc>
            </a:pP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퇴원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후 환자 돌봄이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어려움</a:t>
            </a:r>
            <a:endParaRPr lang="en-US" altLang="ko-KR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685800" lvl="1">
              <a:lnSpc>
                <a:spcPct val="130000"/>
              </a:lnSpc>
            </a:pP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암 </a:t>
            </a:r>
            <a:r>
              <a:rPr lang="ko-KR" altLang="en-US" dirty="0">
                <a:latin typeface="HY중고딕" panose="02030600000101010101" pitchFamily="18" charset="-127"/>
                <a:ea typeface="HY중고딕" panose="02030600000101010101" pitchFamily="18" charset="-127"/>
              </a:rPr>
              <a:t>환자 치료에 필요한 </a:t>
            </a:r>
            <a:r>
              <a:rPr lang="ko-KR" altLang="en-US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시설과 고도로 전문화된 풍부한 의료인력 </a:t>
            </a:r>
            <a:endParaRPr lang="en-US" altLang="ko-KR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lvl="1"/>
            <a:endParaRPr lang="en-US" altLang="ko-KR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050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2"/>
          <p:cNvGrpSpPr>
            <a:grpSpLocks/>
          </p:cNvGrpSpPr>
          <p:nvPr/>
        </p:nvGrpSpPr>
        <p:grpSpPr bwMode="auto">
          <a:xfrm rot="900000">
            <a:off x="3113088" y="1196975"/>
            <a:ext cx="2876550" cy="2876550"/>
            <a:chOff x="3713" y="1842"/>
            <a:chExt cx="1134" cy="1078"/>
          </a:xfrm>
        </p:grpSpPr>
        <p:sp>
          <p:nvSpPr>
            <p:cNvPr id="11" name="AutoShape 3"/>
            <p:cNvSpPr>
              <a:spLocks noChangeArrowheads="1"/>
            </p:cNvSpPr>
            <p:nvPr/>
          </p:nvSpPr>
          <p:spPr bwMode="auto">
            <a:xfrm>
              <a:off x="3713" y="1842"/>
              <a:ext cx="1134" cy="1078"/>
            </a:xfrm>
            <a:prstGeom prst="star5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12" name="AutoShape 4"/>
            <p:cNvSpPr>
              <a:spLocks noChangeArrowheads="1"/>
            </p:cNvSpPr>
            <p:nvPr/>
          </p:nvSpPr>
          <p:spPr bwMode="auto">
            <a:xfrm rot="-1800000">
              <a:off x="3713" y="1842"/>
              <a:ext cx="1134" cy="1078"/>
            </a:xfrm>
            <a:prstGeom prst="star5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13" name="Oval 5"/>
          <p:cNvSpPr>
            <a:spLocks noChangeArrowheads="1"/>
          </p:cNvSpPr>
          <p:nvPr/>
        </p:nvSpPr>
        <p:spPr bwMode="auto">
          <a:xfrm>
            <a:off x="2050107" y="1776317"/>
            <a:ext cx="4897438" cy="2879725"/>
          </a:xfrm>
          <a:prstGeom prst="ellipse">
            <a:avLst/>
          </a:prstGeom>
          <a:gradFill rotWithShape="0">
            <a:gsLst>
              <a:gs pos="0">
                <a:schemeClr val="bg1"/>
              </a:gs>
              <a:gs pos="100000">
                <a:schemeClr val="tx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rnd" algn="ctr">
                <a:solidFill>
                  <a:srgbClr val="CC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4" name="AutoShape 6"/>
          <p:cNvSpPr>
            <a:spLocks noChangeArrowheads="1"/>
          </p:cNvSpPr>
          <p:nvPr/>
        </p:nvSpPr>
        <p:spPr bwMode="auto">
          <a:xfrm>
            <a:off x="1547664" y="4553608"/>
            <a:ext cx="6118225" cy="1439862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gradFill rotWithShape="1">
            <a:gsLst>
              <a:gs pos="0">
                <a:schemeClr val="tx1">
                  <a:alpha val="20000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rnd" algn="ctr">
                <a:solidFill>
                  <a:srgbClr val="CC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784076" y="4245633"/>
            <a:ext cx="7558088" cy="2016125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gradFill rotWithShape="1">
            <a:gsLst>
              <a:gs pos="0">
                <a:schemeClr val="tx1">
                  <a:alpha val="60001"/>
                </a:schemeClr>
              </a:gs>
              <a:gs pos="50000">
                <a:schemeClr val="bg1">
                  <a:alpha val="0"/>
                </a:schemeClr>
              </a:gs>
              <a:gs pos="100000">
                <a:schemeClr val="tx1">
                  <a:alpha val="60001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rnd" algn="ctr">
                <a:solidFill>
                  <a:srgbClr val="CC0066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6" name="AutoShape 8"/>
          <p:cNvSpPr>
            <a:spLocks noChangeArrowheads="1"/>
          </p:cNvSpPr>
          <p:nvPr/>
        </p:nvSpPr>
        <p:spPr bwMode="auto">
          <a:xfrm rot="19500000" flipV="1">
            <a:off x="7946876" y="5009220"/>
            <a:ext cx="360363" cy="215900"/>
          </a:xfrm>
          <a:custGeom>
            <a:avLst/>
            <a:gdLst>
              <a:gd name="G0" fmla="+- 2294 0 0"/>
              <a:gd name="G1" fmla="+- 21600 0 2294"/>
              <a:gd name="G2" fmla="*/ 2294 1 2"/>
              <a:gd name="G3" fmla="+- 21600 0 G2"/>
              <a:gd name="G4" fmla="+/ 2294 21600 2"/>
              <a:gd name="G5" fmla="+/ G1 0 2"/>
              <a:gd name="G6" fmla="*/ 21600 21600 2294"/>
              <a:gd name="G7" fmla="*/ G6 1 2"/>
              <a:gd name="G8" fmla="+- 21600 0 G7"/>
              <a:gd name="G9" fmla="*/ 21600 1 2"/>
              <a:gd name="G10" fmla="+- 2294 0 G9"/>
              <a:gd name="G11" fmla="?: G10 G8 0"/>
              <a:gd name="G12" fmla="?: G10 G7 21600"/>
              <a:gd name="T0" fmla="*/ 20453 w 21600"/>
              <a:gd name="T1" fmla="*/ 10800 h 21600"/>
              <a:gd name="T2" fmla="*/ 10800 w 21600"/>
              <a:gd name="T3" fmla="*/ 21600 h 21600"/>
              <a:gd name="T4" fmla="*/ 1147 w 21600"/>
              <a:gd name="T5" fmla="*/ 10800 h 21600"/>
              <a:gd name="T6" fmla="*/ 10800 w 21600"/>
              <a:gd name="T7" fmla="*/ 0 h 21600"/>
              <a:gd name="T8" fmla="*/ 2947 w 21600"/>
              <a:gd name="T9" fmla="*/ 2947 h 21600"/>
              <a:gd name="T10" fmla="*/ 18653 w 21600"/>
              <a:gd name="T11" fmla="*/ 1865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294" y="21600"/>
                </a:lnTo>
                <a:lnTo>
                  <a:pt x="19306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005CE4">
                  <a:alpha val="0"/>
                </a:srgbClr>
              </a:gs>
              <a:gs pos="100000">
                <a:schemeClr val="tx1">
                  <a:alpha val="60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7" name="AutoShape 9"/>
          <p:cNvSpPr>
            <a:spLocks noChangeArrowheads="1"/>
          </p:cNvSpPr>
          <p:nvPr/>
        </p:nvSpPr>
        <p:spPr bwMode="auto">
          <a:xfrm rot="600000" flipV="1">
            <a:off x="5795814" y="4947308"/>
            <a:ext cx="2303462" cy="215900"/>
          </a:xfrm>
          <a:custGeom>
            <a:avLst/>
            <a:gdLst>
              <a:gd name="G0" fmla="+- 1334 0 0"/>
              <a:gd name="G1" fmla="+- 21600 0 1334"/>
              <a:gd name="G2" fmla="*/ 1334 1 2"/>
              <a:gd name="G3" fmla="+- 21600 0 G2"/>
              <a:gd name="G4" fmla="+/ 1334 21600 2"/>
              <a:gd name="G5" fmla="+/ G1 0 2"/>
              <a:gd name="G6" fmla="*/ 21600 21600 1334"/>
              <a:gd name="G7" fmla="*/ G6 1 2"/>
              <a:gd name="G8" fmla="+- 21600 0 G7"/>
              <a:gd name="G9" fmla="*/ 21600 1 2"/>
              <a:gd name="G10" fmla="+- 1334 0 G9"/>
              <a:gd name="G11" fmla="?: G10 G8 0"/>
              <a:gd name="G12" fmla="?: G10 G7 21600"/>
              <a:gd name="T0" fmla="*/ 20933 w 21600"/>
              <a:gd name="T1" fmla="*/ 10800 h 21600"/>
              <a:gd name="T2" fmla="*/ 10800 w 21600"/>
              <a:gd name="T3" fmla="*/ 21600 h 21600"/>
              <a:gd name="T4" fmla="*/ 667 w 21600"/>
              <a:gd name="T5" fmla="*/ 10800 h 21600"/>
              <a:gd name="T6" fmla="*/ 10800 w 21600"/>
              <a:gd name="T7" fmla="*/ 0 h 21600"/>
              <a:gd name="T8" fmla="*/ 2467 w 21600"/>
              <a:gd name="T9" fmla="*/ 2467 h 21600"/>
              <a:gd name="T10" fmla="*/ 19133 w 21600"/>
              <a:gd name="T11" fmla="*/ 1913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334" y="21600"/>
                </a:lnTo>
                <a:lnTo>
                  <a:pt x="20266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005CE4">
                  <a:alpha val="0"/>
                </a:srgbClr>
              </a:gs>
              <a:gs pos="100000">
                <a:schemeClr val="tx1">
                  <a:alpha val="60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8" name="AutoShape 10"/>
          <p:cNvSpPr>
            <a:spLocks noChangeArrowheads="1"/>
          </p:cNvSpPr>
          <p:nvPr/>
        </p:nvSpPr>
        <p:spPr bwMode="auto">
          <a:xfrm rot="21000000" flipV="1">
            <a:off x="1023789" y="4956833"/>
            <a:ext cx="2303462" cy="215900"/>
          </a:xfrm>
          <a:custGeom>
            <a:avLst/>
            <a:gdLst>
              <a:gd name="G0" fmla="+- 1334 0 0"/>
              <a:gd name="G1" fmla="+- 21600 0 1334"/>
              <a:gd name="G2" fmla="*/ 1334 1 2"/>
              <a:gd name="G3" fmla="+- 21600 0 G2"/>
              <a:gd name="G4" fmla="+/ 1334 21600 2"/>
              <a:gd name="G5" fmla="+/ G1 0 2"/>
              <a:gd name="G6" fmla="*/ 21600 21600 1334"/>
              <a:gd name="G7" fmla="*/ G6 1 2"/>
              <a:gd name="G8" fmla="+- 21600 0 G7"/>
              <a:gd name="G9" fmla="*/ 21600 1 2"/>
              <a:gd name="G10" fmla="+- 1334 0 G9"/>
              <a:gd name="G11" fmla="?: G10 G8 0"/>
              <a:gd name="G12" fmla="?: G10 G7 21600"/>
              <a:gd name="T0" fmla="*/ 20933 w 21600"/>
              <a:gd name="T1" fmla="*/ 10800 h 21600"/>
              <a:gd name="T2" fmla="*/ 10800 w 21600"/>
              <a:gd name="T3" fmla="*/ 21600 h 21600"/>
              <a:gd name="T4" fmla="*/ 667 w 21600"/>
              <a:gd name="T5" fmla="*/ 10800 h 21600"/>
              <a:gd name="T6" fmla="*/ 10800 w 21600"/>
              <a:gd name="T7" fmla="*/ 0 h 21600"/>
              <a:gd name="T8" fmla="*/ 2467 w 21600"/>
              <a:gd name="T9" fmla="*/ 2467 h 21600"/>
              <a:gd name="T10" fmla="*/ 19133 w 21600"/>
              <a:gd name="T11" fmla="*/ 1913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334" y="21600"/>
                </a:lnTo>
                <a:lnTo>
                  <a:pt x="20266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005CE4">
                  <a:alpha val="0"/>
                </a:srgbClr>
              </a:gs>
              <a:gs pos="100000">
                <a:schemeClr val="tx1">
                  <a:alpha val="60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 rot="2086789" flipV="1">
            <a:off x="836464" y="5009220"/>
            <a:ext cx="360362" cy="215900"/>
          </a:xfrm>
          <a:custGeom>
            <a:avLst/>
            <a:gdLst>
              <a:gd name="G0" fmla="+- 2294 0 0"/>
              <a:gd name="G1" fmla="+- 21600 0 2294"/>
              <a:gd name="G2" fmla="*/ 2294 1 2"/>
              <a:gd name="G3" fmla="+- 21600 0 G2"/>
              <a:gd name="G4" fmla="+/ 2294 21600 2"/>
              <a:gd name="G5" fmla="+/ G1 0 2"/>
              <a:gd name="G6" fmla="*/ 21600 21600 2294"/>
              <a:gd name="G7" fmla="*/ G6 1 2"/>
              <a:gd name="G8" fmla="+- 21600 0 G7"/>
              <a:gd name="G9" fmla="*/ 21600 1 2"/>
              <a:gd name="G10" fmla="+- 2294 0 G9"/>
              <a:gd name="G11" fmla="?: G10 G8 0"/>
              <a:gd name="G12" fmla="?: G10 G7 21600"/>
              <a:gd name="T0" fmla="*/ 20453 w 21600"/>
              <a:gd name="T1" fmla="*/ 10800 h 21600"/>
              <a:gd name="T2" fmla="*/ 10800 w 21600"/>
              <a:gd name="T3" fmla="*/ 21600 h 21600"/>
              <a:gd name="T4" fmla="*/ 1147 w 21600"/>
              <a:gd name="T5" fmla="*/ 10800 h 21600"/>
              <a:gd name="T6" fmla="*/ 10800 w 21600"/>
              <a:gd name="T7" fmla="*/ 0 h 21600"/>
              <a:gd name="T8" fmla="*/ 2947 w 21600"/>
              <a:gd name="T9" fmla="*/ 2947 h 21600"/>
              <a:gd name="T10" fmla="*/ 18653 w 21600"/>
              <a:gd name="T11" fmla="*/ 1865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2294" y="21600"/>
                </a:lnTo>
                <a:lnTo>
                  <a:pt x="19306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005CE4">
                  <a:alpha val="0"/>
                </a:srgbClr>
              </a:gs>
              <a:gs pos="100000">
                <a:schemeClr val="tx1">
                  <a:alpha val="60001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1042839" y="2670833"/>
            <a:ext cx="2303462" cy="2303462"/>
          </a:xfrm>
          <a:prstGeom prst="rect">
            <a:avLst/>
          </a:prstGeom>
          <a:gradFill rotWithShape="0">
            <a:gsLst>
              <a:gs pos="0">
                <a:srgbClr val="214C4F"/>
              </a:gs>
              <a:gs pos="100000">
                <a:schemeClr val="tx1"/>
              </a:gs>
            </a:gsLst>
            <a:lin ang="5400000" scaled="1"/>
          </a:gradFill>
          <a:ln w="12700" cap="rnd" algn="ctr">
            <a:miter lim="800000"/>
            <a:headEnd/>
            <a:tailEnd/>
          </a:ln>
          <a:effectLst/>
          <a:scene3d>
            <a:camera prst="legacyPerspectiveTopLeft">
              <a:rot lat="0" lon="20399999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214C4F"/>
            </a:extrusionClr>
            <a:contourClr>
              <a:srgbClr val="214C4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1079351" y="2707345"/>
            <a:ext cx="2232025" cy="223202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2">
                  <a:alpha val="60001"/>
                </a:schemeClr>
              </a:gs>
            </a:gsLst>
            <a:lin ang="2700000" scaled="1"/>
          </a:gradFill>
          <a:ln w="12700" cap="rnd" algn="ctr">
            <a:miter lim="800000"/>
            <a:headEnd/>
            <a:tailEnd/>
          </a:ln>
          <a:effectLst/>
          <a:scene3d>
            <a:camera prst="legacyPerspectiveTopLeft">
              <a:rot lat="0" lon="20399999" rev="0"/>
            </a:camera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5795814" y="2670833"/>
            <a:ext cx="2303462" cy="2303462"/>
          </a:xfrm>
          <a:prstGeom prst="rect">
            <a:avLst/>
          </a:prstGeom>
          <a:gradFill rotWithShape="0">
            <a:gsLst>
              <a:gs pos="0">
                <a:srgbClr val="214C4F"/>
              </a:gs>
              <a:gs pos="100000">
                <a:schemeClr val="tx1"/>
              </a:gs>
            </a:gsLst>
            <a:lin ang="5400000" scaled="1"/>
          </a:gradFill>
          <a:ln w="12700" cap="rnd" algn="ctr">
            <a:miter lim="800000"/>
            <a:headEnd/>
            <a:tailEnd/>
          </a:ln>
          <a:effectLst/>
          <a:scene3d>
            <a:camera prst="legacyPerspectiveTopRight">
              <a:rot lat="0" lon="1200000" rev="0"/>
            </a:camera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214C4F"/>
            </a:extrusionClr>
            <a:contourClr>
              <a:srgbClr val="214C4F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5832326" y="2707345"/>
            <a:ext cx="2232025" cy="2232025"/>
          </a:xfrm>
          <a:prstGeom prst="rect">
            <a:avLst/>
          </a:prstGeom>
          <a:gradFill rotWithShape="0">
            <a:gsLst>
              <a:gs pos="0">
                <a:schemeClr val="bg2">
                  <a:alpha val="60001"/>
                </a:schemeClr>
              </a:gs>
              <a:gs pos="100000">
                <a:schemeClr val="bg1"/>
              </a:gs>
            </a:gsLst>
            <a:lin ang="18900000" scaled="1"/>
          </a:gradFill>
          <a:ln w="12700" cap="rnd" algn="ctr">
            <a:miter lim="800000"/>
            <a:headEnd/>
            <a:tailEnd/>
          </a:ln>
          <a:effectLst/>
          <a:scene3d>
            <a:camera prst="legacyPerspectiveTopRight">
              <a:rot lat="0" lon="1200000" rev="0"/>
            </a:camera>
            <a:lightRig rig="legacyFlat3" dir="b"/>
          </a:scene3d>
          <a:sp3d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  <a:extLs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4" name="AutoShape 16"/>
          <p:cNvSpPr>
            <a:spLocks noChangeArrowheads="1"/>
          </p:cNvSpPr>
          <p:nvPr/>
        </p:nvSpPr>
        <p:spPr bwMode="auto">
          <a:xfrm rot="10800000" flipH="1">
            <a:off x="1476226" y="2751795"/>
            <a:ext cx="6118225" cy="2160588"/>
          </a:xfrm>
          <a:custGeom>
            <a:avLst/>
            <a:gdLst>
              <a:gd name="G0" fmla="+- -3009093 0 0"/>
              <a:gd name="G1" fmla="+- -10490171 0 0"/>
              <a:gd name="G2" fmla="+- -3009093 0 -10490171"/>
              <a:gd name="G3" fmla="+- 10800 0 0"/>
              <a:gd name="G4" fmla="+- 0 0 -30090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065 0 0"/>
              <a:gd name="G9" fmla="+- 0 0 -10490171"/>
              <a:gd name="G10" fmla="+- 6065 0 2700"/>
              <a:gd name="G11" fmla="cos G10 -3009093"/>
              <a:gd name="G12" fmla="sin G10 -3009093"/>
              <a:gd name="G13" fmla="cos 13500 -3009093"/>
              <a:gd name="G14" fmla="sin 13500 -3009093"/>
              <a:gd name="G15" fmla="+- G11 10800 0"/>
              <a:gd name="G16" fmla="+- G12 10800 0"/>
              <a:gd name="G17" fmla="+- G13 10800 0"/>
              <a:gd name="G18" fmla="+- G14 10800 0"/>
              <a:gd name="G19" fmla="*/ 6065 1 2"/>
              <a:gd name="G20" fmla="+- G19 5400 0"/>
              <a:gd name="G21" fmla="cos G20 -3009093"/>
              <a:gd name="G22" fmla="sin G20 -3009093"/>
              <a:gd name="G23" fmla="+- G21 10800 0"/>
              <a:gd name="G24" fmla="+- G12 G23 G22"/>
              <a:gd name="G25" fmla="+- G22 G23 G11"/>
              <a:gd name="G26" fmla="cos 10800 -3009093"/>
              <a:gd name="G27" fmla="sin 10800 -3009093"/>
              <a:gd name="G28" fmla="cos 6065 -3009093"/>
              <a:gd name="G29" fmla="sin 6065 -30090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0490171"/>
              <a:gd name="G36" fmla="sin G34 -10490171"/>
              <a:gd name="G37" fmla="+/ -10490171 -30090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065 G39"/>
              <a:gd name="G43" fmla="sin 6065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372 w 21600"/>
              <a:gd name="T5" fmla="*/ 276 h 21600"/>
              <a:gd name="T6" fmla="*/ 2872 w 21600"/>
              <a:gd name="T7" fmla="*/ 7925 h 21600"/>
              <a:gd name="T8" fmla="*/ 9436 w 21600"/>
              <a:gd name="T9" fmla="*/ 4890 h 21600"/>
              <a:gd name="T10" fmla="*/ 20192 w 21600"/>
              <a:gd name="T11" fmla="*/ 1102 h 21600"/>
              <a:gd name="T12" fmla="*/ 20307 w 21600"/>
              <a:gd name="T13" fmla="*/ 8268 h 21600"/>
              <a:gd name="T14" fmla="*/ 13141 w 21600"/>
              <a:gd name="T15" fmla="*/ 838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019" y="6443"/>
                </a:moveTo>
                <a:cubicBezTo>
                  <a:pt x="13888" y="5347"/>
                  <a:pt x="12374" y="4735"/>
                  <a:pt x="10800" y="4735"/>
                </a:cubicBezTo>
                <a:cubicBezTo>
                  <a:pt x="8247" y="4735"/>
                  <a:pt x="5968" y="6332"/>
                  <a:pt x="5098" y="8732"/>
                </a:cubicBezTo>
                <a:lnTo>
                  <a:pt x="646" y="7118"/>
                </a:lnTo>
                <a:cubicBezTo>
                  <a:pt x="2196" y="2845"/>
                  <a:pt x="6255" y="0"/>
                  <a:pt x="10800" y="0"/>
                </a:cubicBezTo>
                <a:cubicBezTo>
                  <a:pt x="13604" y="0"/>
                  <a:pt x="16299" y="1091"/>
                  <a:pt x="18313" y="3042"/>
                </a:cubicBezTo>
                <a:lnTo>
                  <a:pt x="20192" y="1102"/>
                </a:lnTo>
                <a:lnTo>
                  <a:pt x="20307" y="8268"/>
                </a:lnTo>
                <a:lnTo>
                  <a:pt x="13141" y="8382"/>
                </a:lnTo>
                <a:lnTo>
                  <a:pt x="15019" y="6443"/>
                </a:lnTo>
                <a:close/>
              </a:path>
            </a:pathLst>
          </a:custGeom>
          <a:noFill/>
          <a:ln w="28575" cap="rnd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BE0E3">
                    <a:alpha val="39999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1328709" y="3077317"/>
            <a:ext cx="1646605" cy="98488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7067A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85725" indent="-857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2900" b="1" smtClean="0">
                <a:solidFill>
                  <a:srgbClr val="6600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경남지역</a:t>
            </a:r>
            <a:endParaRPr lang="en-US" altLang="ko-KR" sz="2900" b="1" dirty="0" smtClean="0">
              <a:solidFill>
                <a:srgbClr val="660033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/>
            <a:r>
              <a:rPr lang="ko-KR" altLang="en-US" sz="2900" b="1" smtClean="0">
                <a:solidFill>
                  <a:srgbClr val="6600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암센터</a:t>
            </a:r>
            <a:endParaRPr lang="en-US" altLang="ko-KR" sz="2900" b="1" dirty="0">
              <a:solidFill>
                <a:srgbClr val="660033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6111726" y="3164545"/>
            <a:ext cx="1728788" cy="5334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7067A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5725" indent="-857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2900" b="1" smtClean="0">
                <a:solidFill>
                  <a:srgbClr val="6600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보건소</a:t>
            </a:r>
            <a:endParaRPr lang="en-US" altLang="ko-KR" sz="2900" b="1" dirty="0">
              <a:solidFill>
                <a:srgbClr val="660033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7" name="AutoShape 21"/>
          <p:cNvSpPr>
            <a:spLocks noChangeArrowheads="1"/>
          </p:cNvSpPr>
          <p:nvPr/>
        </p:nvSpPr>
        <p:spPr bwMode="auto">
          <a:xfrm rot="10800000" flipH="1">
            <a:off x="1476226" y="2742270"/>
            <a:ext cx="6118225" cy="2160588"/>
          </a:xfrm>
          <a:custGeom>
            <a:avLst/>
            <a:gdLst>
              <a:gd name="G0" fmla="+- -3009093 0 0"/>
              <a:gd name="G1" fmla="+- -10490171 0 0"/>
              <a:gd name="G2" fmla="+- -3009093 0 -10490171"/>
              <a:gd name="G3" fmla="+- 10800 0 0"/>
              <a:gd name="G4" fmla="+- 0 0 -30090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065 0 0"/>
              <a:gd name="G9" fmla="+- 0 0 -10490171"/>
              <a:gd name="G10" fmla="+- 6065 0 2700"/>
              <a:gd name="G11" fmla="cos G10 -3009093"/>
              <a:gd name="G12" fmla="sin G10 -3009093"/>
              <a:gd name="G13" fmla="cos 13500 -3009093"/>
              <a:gd name="G14" fmla="sin 13500 -3009093"/>
              <a:gd name="G15" fmla="+- G11 10800 0"/>
              <a:gd name="G16" fmla="+- G12 10800 0"/>
              <a:gd name="G17" fmla="+- G13 10800 0"/>
              <a:gd name="G18" fmla="+- G14 10800 0"/>
              <a:gd name="G19" fmla="*/ 6065 1 2"/>
              <a:gd name="G20" fmla="+- G19 5400 0"/>
              <a:gd name="G21" fmla="cos G20 -3009093"/>
              <a:gd name="G22" fmla="sin G20 -3009093"/>
              <a:gd name="G23" fmla="+- G21 10800 0"/>
              <a:gd name="G24" fmla="+- G12 G23 G22"/>
              <a:gd name="G25" fmla="+- G22 G23 G11"/>
              <a:gd name="G26" fmla="cos 10800 -3009093"/>
              <a:gd name="G27" fmla="sin 10800 -3009093"/>
              <a:gd name="G28" fmla="cos 6065 -3009093"/>
              <a:gd name="G29" fmla="sin 6065 -30090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0490171"/>
              <a:gd name="G36" fmla="sin G34 -10490171"/>
              <a:gd name="G37" fmla="+/ -10490171 -30090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065 G39"/>
              <a:gd name="G43" fmla="sin 6065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372 w 21600"/>
              <a:gd name="T5" fmla="*/ 276 h 21600"/>
              <a:gd name="T6" fmla="*/ 2872 w 21600"/>
              <a:gd name="T7" fmla="*/ 7925 h 21600"/>
              <a:gd name="T8" fmla="*/ 9436 w 21600"/>
              <a:gd name="T9" fmla="*/ 4890 h 21600"/>
              <a:gd name="T10" fmla="*/ 20192 w 21600"/>
              <a:gd name="T11" fmla="*/ 1102 h 21600"/>
              <a:gd name="T12" fmla="*/ 20307 w 21600"/>
              <a:gd name="T13" fmla="*/ 8268 h 21600"/>
              <a:gd name="T14" fmla="*/ 13141 w 21600"/>
              <a:gd name="T15" fmla="*/ 838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019" y="6443"/>
                </a:moveTo>
                <a:cubicBezTo>
                  <a:pt x="13888" y="5347"/>
                  <a:pt x="12374" y="4735"/>
                  <a:pt x="10800" y="4735"/>
                </a:cubicBezTo>
                <a:cubicBezTo>
                  <a:pt x="8247" y="4735"/>
                  <a:pt x="5968" y="6332"/>
                  <a:pt x="5098" y="8732"/>
                </a:cubicBezTo>
                <a:lnTo>
                  <a:pt x="646" y="7118"/>
                </a:lnTo>
                <a:cubicBezTo>
                  <a:pt x="2196" y="2845"/>
                  <a:pt x="6255" y="0"/>
                  <a:pt x="10800" y="0"/>
                </a:cubicBezTo>
                <a:cubicBezTo>
                  <a:pt x="13604" y="0"/>
                  <a:pt x="16299" y="1091"/>
                  <a:pt x="18313" y="3042"/>
                </a:cubicBezTo>
                <a:lnTo>
                  <a:pt x="20192" y="1102"/>
                </a:lnTo>
                <a:lnTo>
                  <a:pt x="20307" y="8268"/>
                </a:lnTo>
                <a:lnTo>
                  <a:pt x="13141" y="8382"/>
                </a:lnTo>
                <a:lnTo>
                  <a:pt x="15019" y="6443"/>
                </a:lnTo>
                <a:close/>
              </a:path>
            </a:pathLst>
          </a:custGeom>
          <a:gradFill rotWithShape="1">
            <a:gsLst>
              <a:gs pos="0">
                <a:srgbClr val="663300">
                  <a:gamma/>
                  <a:shade val="46275"/>
                  <a:invGamma/>
                </a:srgbClr>
              </a:gs>
              <a:gs pos="50000">
                <a:srgbClr val="663300"/>
              </a:gs>
              <a:gs pos="100000">
                <a:srgbClr val="663300">
                  <a:gamma/>
                  <a:shade val="46275"/>
                  <a:invGamma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8100" cap="rnd" algn="ctr">
                <a:solidFill>
                  <a:srgbClr val="FFFFFF">
                    <a:alpha val="50000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1476226" y="2689883"/>
            <a:ext cx="6118225" cy="2160587"/>
          </a:xfrm>
          <a:custGeom>
            <a:avLst/>
            <a:gdLst>
              <a:gd name="G0" fmla="+- -3009093 0 0"/>
              <a:gd name="G1" fmla="+- -10490171 0 0"/>
              <a:gd name="G2" fmla="+- -3009093 0 -10490171"/>
              <a:gd name="G3" fmla="+- 10800 0 0"/>
              <a:gd name="G4" fmla="+- 0 0 -3009093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6065 0 0"/>
              <a:gd name="G9" fmla="+- 0 0 -10490171"/>
              <a:gd name="G10" fmla="+- 6065 0 2700"/>
              <a:gd name="G11" fmla="cos G10 -3009093"/>
              <a:gd name="G12" fmla="sin G10 -3009093"/>
              <a:gd name="G13" fmla="cos 13500 -3009093"/>
              <a:gd name="G14" fmla="sin 13500 -3009093"/>
              <a:gd name="G15" fmla="+- G11 10800 0"/>
              <a:gd name="G16" fmla="+- G12 10800 0"/>
              <a:gd name="G17" fmla="+- G13 10800 0"/>
              <a:gd name="G18" fmla="+- G14 10800 0"/>
              <a:gd name="G19" fmla="*/ 6065 1 2"/>
              <a:gd name="G20" fmla="+- G19 5400 0"/>
              <a:gd name="G21" fmla="cos G20 -3009093"/>
              <a:gd name="G22" fmla="sin G20 -3009093"/>
              <a:gd name="G23" fmla="+- G21 10800 0"/>
              <a:gd name="G24" fmla="+- G12 G23 G22"/>
              <a:gd name="G25" fmla="+- G22 G23 G11"/>
              <a:gd name="G26" fmla="cos 10800 -3009093"/>
              <a:gd name="G27" fmla="sin 10800 -3009093"/>
              <a:gd name="G28" fmla="cos 6065 -3009093"/>
              <a:gd name="G29" fmla="sin 6065 -3009093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0490171"/>
              <a:gd name="G36" fmla="sin G34 -10490171"/>
              <a:gd name="G37" fmla="+/ -10490171 -3009093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6065 G39"/>
              <a:gd name="G43" fmla="sin 6065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8372 w 21600"/>
              <a:gd name="T5" fmla="*/ 276 h 21600"/>
              <a:gd name="T6" fmla="*/ 2872 w 21600"/>
              <a:gd name="T7" fmla="*/ 7925 h 21600"/>
              <a:gd name="T8" fmla="*/ 9436 w 21600"/>
              <a:gd name="T9" fmla="*/ 4890 h 21600"/>
              <a:gd name="T10" fmla="*/ 20192 w 21600"/>
              <a:gd name="T11" fmla="*/ 1102 h 21600"/>
              <a:gd name="T12" fmla="*/ 20307 w 21600"/>
              <a:gd name="T13" fmla="*/ 8268 h 21600"/>
              <a:gd name="T14" fmla="*/ 13141 w 21600"/>
              <a:gd name="T15" fmla="*/ 8382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019" y="6443"/>
                </a:moveTo>
                <a:cubicBezTo>
                  <a:pt x="13888" y="5347"/>
                  <a:pt x="12374" y="4735"/>
                  <a:pt x="10800" y="4735"/>
                </a:cubicBezTo>
                <a:cubicBezTo>
                  <a:pt x="8247" y="4735"/>
                  <a:pt x="5968" y="6332"/>
                  <a:pt x="5098" y="8732"/>
                </a:cubicBezTo>
                <a:lnTo>
                  <a:pt x="646" y="7118"/>
                </a:lnTo>
                <a:cubicBezTo>
                  <a:pt x="2196" y="2845"/>
                  <a:pt x="6255" y="0"/>
                  <a:pt x="10800" y="0"/>
                </a:cubicBezTo>
                <a:cubicBezTo>
                  <a:pt x="13604" y="0"/>
                  <a:pt x="16299" y="1091"/>
                  <a:pt x="18313" y="3042"/>
                </a:cubicBezTo>
                <a:lnTo>
                  <a:pt x="20192" y="1102"/>
                </a:lnTo>
                <a:lnTo>
                  <a:pt x="20307" y="8268"/>
                </a:lnTo>
                <a:lnTo>
                  <a:pt x="13141" y="8382"/>
                </a:lnTo>
                <a:lnTo>
                  <a:pt x="15019" y="6443"/>
                </a:lnTo>
                <a:close/>
              </a:path>
            </a:pathLst>
          </a:custGeom>
          <a:gradFill rotWithShape="1">
            <a:gsLst>
              <a:gs pos="0">
                <a:srgbClr val="BBE0E3">
                  <a:alpha val="0"/>
                </a:srgbClr>
              </a:gs>
              <a:gs pos="50000">
                <a:srgbClr val="FFFFFF"/>
              </a:gs>
              <a:gs pos="100000">
                <a:srgbClr val="BBE0E3">
                  <a:alpha val="0"/>
                </a:srgb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38100" cap="rnd" algn="ctr">
                <a:solidFill>
                  <a:srgbClr val="FFFFFF">
                    <a:alpha val="50000"/>
                  </a:srgbClr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89803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ko-KR" altLang="en-US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pSp>
        <p:nvGrpSpPr>
          <p:cNvPr id="29" name="Group 23"/>
          <p:cNvGrpSpPr>
            <a:grpSpLocks/>
          </p:cNvGrpSpPr>
          <p:nvPr/>
        </p:nvGrpSpPr>
        <p:grpSpPr bwMode="auto">
          <a:xfrm>
            <a:off x="3606651" y="3894795"/>
            <a:ext cx="1800225" cy="719138"/>
            <a:chOff x="1389" y="992"/>
            <a:chExt cx="1406" cy="602"/>
          </a:xfrm>
        </p:grpSpPr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1389" y="1548"/>
              <a:ext cx="1406" cy="46"/>
            </a:xfrm>
            <a:custGeom>
              <a:avLst/>
              <a:gdLst>
                <a:gd name="T0" fmla="*/ 47 w 1406"/>
                <a:gd name="T1" fmla="*/ 0 h 91"/>
                <a:gd name="T2" fmla="*/ 1362 w 1406"/>
                <a:gd name="T3" fmla="*/ 0 h 91"/>
                <a:gd name="T4" fmla="*/ 1406 w 1406"/>
                <a:gd name="T5" fmla="*/ 91 h 91"/>
                <a:gd name="T6" fmla="*/ 0 w 1406"/>
                <a:gd name="T7" fmla="*/ 91 h 91"/>
                <a:gd name="T8" fmla="*/ 47 w 1406"/>
                <a:gd name="T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6" h="91">
                  <a:moveTo>
                    <a:pt x="47" y="0"/>
                  </a:moveTo>
                  <a:lnTo>
                    <a:pt x="1362" y="0"/>
                  </a:lnTo>
                  <a:lnTo>
                    <a:pt x="1406" y="91"/>
                  </a:lnTo>
                  <a:lnTo>
                    <a:pt x="0" y="91"/>
                  </a:lnTo>
                  <a:lnTo>
                    <a:pt x="47" y="0"/>
                  </a:lnTo>
                  <a:close/>
                </a:path>
              </a:pathLst>
            </a:custGeom>
            <a:gradFill rotWithShape="1">
              <a:gsLst>
                <a:gs pos="0">
                  <a:srgbClr val="A5A5A5"/>
                </a:gs>
                <a:gs pos="100000">
                  <a:srgbClr val="A5A5A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1489" y="992"/>
              <a:ext cx="1203" cy="602"/>
            </a:xfrm>
            <a:custGeom>
              <a:avLst/>
              <a:gdLst>
                <a:gd name="T0" fmla="*/ 0 w 1203"/>
                <a:gd name="T1" fmla="*/ 602 h 602"/>
                <a:gd name="T2" fmla="*/ 0 w 1203"/>
                <a:gd name="T3" fmla="*/ 9 h 602"/>
                <a:gd name="T4" fmla="*/ 11 w 1203"/>
                <a:gd name="T5" fmla="*/ 0 h 602"/>
                <a:gd name="T6" fmla="*/ 1190 w 1203"/>
                <a:gd name="T7" fmla="*/ 0 h 602"/>
                <a:gd name="T8" fmla="*/ 1203 w 1203"/>
                <a:gd name="T9" fmla="*/ 11 h 602"/>
                <a:gd name="T10" fmla="*/ 1203 w 1203"/>
                <a:gd name="T11" fmla="*/ 599 h 602"/>
                <a:gd name="T12" fmla="*/ 0 w 1203"/>
                <a:gd name="T13" fmla="*/ 602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03" h="602">
                  <a:moveTo>
                    <a:pt x="0" y="602"/>
                  </a:moveTo>
                  <a:lnTo>
                    <a:pt x="0" y="9"/>
                  </a:lnTo>
                  <a:lnTo>
                    <a:pt x="11" y="0"/>
                  </a:lnTo>
                  <a:lnTo>
                    <a:pt x="1190" y="0"/>
                  </a:lnTo>
                  <a:lnTo>
                    <a:pt x="1203" y="11"/>
                  </a:lnTo>
                  <a:lnTo>
                    <a:pt x="1203" y="599"/>
                  </a:lnTo>
                  <a:lnTo>
                    <a:pt x="0" y="602"/>
                  </a:lnTo>
                  <a:close/>
                </a:path>
              </a:pathLst>
            </a:custGeom>
            <a:gradFill rotWithShape="1">
              <a:gsLst>
                <a:gs pos="0">
                  <a:srgbClr val="F2F9FA"/>
                </a:gs>
                <a:gs pos="100000">
                  <a:srgbClr val="E7E7E7"/>
                </a:gs>
              </a:gsLst>
              <a:lin ang="5400000" scaled="1"/>
            </a:gradFill>
            <a:ln w="9525">
              <a:solidFill>
                <a:srgbClr val="969696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ko-KR" altLang="en-US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  <p:grpSp>
          <p:nvGrpSpPr>
            <p:cNvPr id="32" name="Group 26"/>
            <p:cNvGrpSpPr>
              <a:grpSpLocks/>
            </p:cNvGrpSpPr>
            <p:nvPr/>
          </p:nvGrpSpPr>
          <p:grpSpPr bwMode="auto">
            <a:xfrm>
              <a:off x="1536" y="1042"/>
              <a:ext cx="1107" cy="548"/>
              <a:chOff x="1536" y="1042"/>
              <a:chExt cx="1107" cy="548"/>
            </a:xfrm>
          </p:grpSpPr>
          <p:sp>
            <p:nvSpPr>
              <p:cNvPr id="33" name="Rectangle 27"/>
              <p:cNvSpPr>
                <a:spLocks noChangeArrowheads="1"/>
              </p:cNvSpPr>
              <p:nvPr/>
            </p:nvSpPr>
            <p:spPr bwMode="auto">
              <a:xfrm>
                <a:off x="1536" y="1042"/>
                <a:ext cx="1107" cy="548"/>
              </a:xfrm>
              <a:prstGeom prst="rect">
                <a:avLst/>
              </a:prstGeom>
              <a:solidFill>
                <a:schemeClr val="accent1">
                  <a:alpha val="60001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  <p:sp>
            <p:nvSpPr>
              <p:cNvPr id="34" name="Rectangle 28"/>
              <p:cNvSpPr>
                <a:spLocks noChangeArrowheads="1"/>
              </p:cNvSpPr>
              <p:nvPr/>
            </p:nvSpPr>
            <p:spPr bwMode="auto">
              <a:xfrm>
                <a:off x="1542" y="1049"/>
                <a:ext cx="1094" cy="541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>
                      <a:alpha val="2000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>
                  <a:latin typeface="HY중고딕" panose="02030600000101010101" pitchFamily="18" charset="-127"/>
                  <a:ea typeface="HY중고딕" panose="02030600000101010101" pitchFamily="18" charset="-127"/>
                </a:endParaRPr>
              </a:p>
            </p:txBody>
          </p:sp>
        </p:grpSp>
      </p:grp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3867119" y="4062201"/>
            <a:ext cx="1281789" cy="523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7067A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5725" indent="-85725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/>
            <a:r>
              <a:rPr lang="ko-KR" altLang="en-US" sz="2800" b="1" dirty="0" smtClean="0">
                <a:solidFill>
                  <a:srgbClr val="6600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협력</a:t>
            </a:r>
            <a:endParaRPr lang="en-US" altLang="ko-KR" sz="2800" b="1" dirty="0">
              <a:solidFill>
                <a:srgbClr val="660033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6" name="Text Box 30"/>
          <p:cNvSpPr txBox="1">
            <a:spLocks noChangeArrowheads="1"/>
          </p:cNvSpPr>
          <p:nvPr/>
        </p:nvSpPr>
        <p:spPr bwMode="auto">
          <a:xfrm>
            <a:off x="3573058" y="2627972"/>
            <a:ext cx="2221507" cy="1439672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55000"/>
              </a:lnSpc>
              <a:spcBef>
                <a:spcPct val="50000"/>
              </a:spcBef>
            </a:pPr>
            <a:r>
              <a:rPr lang="ko-KR" altLang="en-US" sz="3300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새로운</a:t>
            </a:r>
            <a:endParaRPr lang="en-US" altLang="ko-KR" sz="3300" b="1" dirty="0" smtClean="0">
              <a:solidFill>
                <a:srgbClr val="FF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>
              <a:lnSpc>
                <a:spcPct val="55000"/>
              </a:lnSpc>
              <a:spcBef>
                <a:spcPct val="50000"/>
              </a:spcBef>
            </a:pPr>
            <a:r>
              <a:rPr lang="ko-KR" altLang="en-US" sz="3300" b="1" dirty="0" smtClean="0">
                <a:solidFill>
                  <a:srgbClr val="FF00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가치 창출</a:t>
            </a:r>
            <a:endParaRPr lang="en-US" altLang="ko-KR" sz="3300" b="1" dirty="0" smtClean="0">
              <a:solidFill>
                <a:srgbClr val="FF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algn="ctr">
              <a:lnSpc>
                <a:spcPct val="55000"/>
              </a:lnSpc>
              <a:spcBef>
                <a:spcPct val="50000"/>
              </a:spcBef>
            </a:pPr>
            <a:endParaRPr lang="en-US" altLang="ko-KR" sz="3300" b="1" dirty="0">
              <a:solidFill>
                <a:srgbClr val="FF00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8" name="제목 1"/>
          <p:cNvSpPr>
            <a:spLocks noGrp="1"/>
          </p:cNvSpPr>
          <p:nvPr>
            <p:ph type="title"/>
          </p:nvPr>
        </p:nvSpPr>
        <p:spPr>
          <a:xfrm>
            <a:off x="457200" y="182880"/>
            <a:ext cx="8507288" cy="1111664"/>
          </a:xfrm>
        </p:spPr>
        <p:txBody>
          <a:bodyPr>
            <a:normAutofit fontScale="90000"/>
          </a:bodyPr>
          <a:lstStyle/>
          <a:p>
            <a:r>
              <a:rPr lang="ko-KR" altLang="en-US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환자가 방문하는 것이 아니라</a:t>
            </a:r>
            <a:r>
              <a:rPr lang="en-US" altLang="ko-KR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br>
              <a:rPr lang="en-US" altLang="ko-KR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</a:br>
            <a:r>
              <a:rPr lang="ko-KR" altLang="en-US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찾아가는 서비스 제공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32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772400" cy="1143000"/>
          </a:xfrm>
        </p:spPr>
        <p:txBody>
          <a:bodyPr>
            <a:normAutofit/>
          </a:bodyPr>
          <a:lstStyle/>
          <a:p>
            <a:r>
              <a:rPr lang="ko-KR" altLang="en-US" sz="4400" b="1" dirty="0" smtClean="0">
                <a:solidFill>
                  <a:srgbClr val="FF99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기존의 협력 모델</a:t>
            </a:r>
            <a:endParaRPr lang="ko-KR" altLang="en-US" sz="4400" b="1" dirty="0">
              <a:solidFill>
                <a:srgbClr val="FF9933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4" name="SmartArt 개체 틀 3"/>
          <p:cNvPicPr>
            <a:picLocks noGrp="1" noChangeAspect="1"/>
          </p:cNvPicPr>
          <p:nvPr>
            <p:ph type="dgm" idx="1"/>
          </p:nvPr>
        </p:nvPicPr>
        <p:blipFill>
          <a:blip r:embed="rId2" cstate="print"/>
          <a:stretch>
            <a:fillRect/>
          </a:stretch>
        </p:blipFill>
        <p:spPr>
          <a:xfrm>
            <a:off x="1354151" y="1844824"/>
            <a:ext cx="6435697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419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725488" y="188640"/>
            <a:ext cx="7772400" cy="1143000"/>
          </a:xfrm>
        </p:spPr>
        <p:txBody>
          <a:bodyPr>
            <a:normAutofit/>
          </a:bodyPr>
          <a:lstStyle/>
          <a:p>
            <a:r>
              <a:rPr lang="ko-KR" altLang="en-US" sz="4000" b="1" dirty="0">
                <a:solidFill>
                  <a:srgbClr val="FF99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지역 보건소와 </a:t>
            </a:r>
            <a:r>
              <a:rPr lang="ko-KR" altLang="en-US" sz="4000" b="1" dirty="0" err="1">
                <a:solidFill>
                  <a:srgbClr val="FF99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암센터</a:t>
            </a:r>
            <a:r>
              <a:rPr lang="ko-KR" altLang="en-US" sz="4000" b="1" dirty="0">
                <a:solidFill>
                  <a:srgbClr val="FF99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4000" b="1" dirty="0" smtClean="0">
                <a:solidFill>
                  <a:srgbClr val="FF99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연계</a:t>
            </a:r>
            <a:endParaRPr lang="ko-KR" altLang="en-US" sz="4000" b="1" dirty="0">
              <a:solidFill>
                <a:srgbClr val="FF9933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84313"/>
            <a:ext cx="6705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5828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9" name="Rectangle 13"/>
          <p:cNvSpPr>
            <a:spLocks noGrp="1" noChangeArrowheads="1"/>
          </p:cNvSpPr>
          <p:nvPr>
            <p:ph type="title"/>
          </p:nvPr>
        </p:nvSpPr>
        <p:spPr>
          <a:xfrm>
            <a:off x="827088" y="333375"/>
            <a:ext cx="7772400" cy="1007393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solidFill>
                  <a:srgbClr val="FF99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사 </a:t>
            </a:r>
            <a:r>
              <a:rPr lang="ko-KR" altLang="en-US" sz="4000" b="1" dirty="0" err="1" smtClean="0">
                <a:solidFill>
                  <a:srgbClr val="FF99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례</a:t>
            </a:r>
            <a:r>
              <a:rPr lang="ko-KR" altLang="en-US" sz="4000" b="1" dirty="0" smtClean="0">
                <a:solidFill>
                  <a:srgbClr val="FF9933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endParaRPr lang="ko-KR" altLang="en-US" sz="4000" b="1" dirty="0">
              <a:solidFill>
                <a:srgbClr val="FF9933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85529" y="1628800"/>
            <a:ext cx="8229600" cy="504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800" b="1" dirty="0" smtClean="0"/>
              <a:t>F/76 – </a:t>
            </a:r>
            <a:r>
              <a:rPr lang="ko-KR" altLang="en-US" sz="1800" b="1" smtClean="0"/>
              <a:t>임</a:t>
            </a:r>
            <a:r>
              <a:rPr lang="en-US" altLang="ko-KR" sz="1800" b="1" dirty="0" smtClean="0"/>
              <a:t>OO</a:t>
            </a:r>
            <a:endParaRPr lang="ko-KR" altLang="en-US" sz="1800" b="1" smtClean="0"/>
          </a:p>
          <a:p>
            <a:pPr>
              <a:lnSpc>
                <a:spcPct val="120000"/>
              </a:lnSpc>
            </a:pPr>
            <a:r>
              <a:rPr lang="ko-KR" altLang="en-US" sz="1800" b="1" dirty="0" smtClean="0"/>
              <a:t>진단명 </a:t>
            </a:r>
            <a:r>
              <a:rPr lang="en-US" altLang="ko-KR" sz="1800" b="1" dirty="0" smtClean="0"/>
              <a:t>: </a:t>
            </a:r>
            <a:r>
              <a:rPr lang="ko-KR" altLang="en-US" sz="1800" b="1" smtClean="0"/>
              <a:t>신장암에 의한 폐전이</a:t>
            </a:r>
            <a:endParaRPr lang="en-US" altLang="ko-KR" sz="1800" b="1" dirty="0" smtClean="0"/>
          </a:p>
          <a:p>
            <a:pPr>
              <a:lnSpc>
                <a:spcPct val="120000"/>
              </a:lnSpc>
            </a:pPr>
            <a:r>
              <a:rPr lang="ko-KR" altLang="en-US" sz="1800" b="1" dirty="0" smtClean="0"/>
              <a:t>주소 </a:t>
            </a:r>
            <a:r>
              <a:rPr lang="en-US" altLang="ko-KR" sz="1800" b="1" dirty="0" smtClean="0"/>
              <a:t>: </a:t>
            </a:r>
            <a:r>
              <a:rPr lang="ko-KR" altLang="en-US" sz="1800" b="1" smtClean="0"/>
              <a:t>남해군 남면 홍현리</a:t>
            </a:r>
          </a:p>
          <a:p>
            <a:pPr>
              <a:lnSpc>
                <a:spcPct val="120000"/>
              </a:lnSpc>
            </a:pPr>
            <a:r>
              <a:rPr lang="ko-KR" altLang="en-US" sz="1800" b="1" dirty="0" smtClean="0"/>
              <a:t>연계일 </a:t>
            </a:r>
            <a:r>
              <a:rPr lang="en-US" altLang="ko-KR" sz="1800" b="1" dirty="0" smtClean="0"/>
              <a:t>: 2009.3.4</a:t>
            </a:r>
          </a:p>
          <a:p>
            <a:pPr>
              <a:lnSpc>
                <a:spcPct val="120000"/>
              </a:lnSpc>
            </a:pPr>
            <a:r>
              <a:rPr lang="ko-KR" altLang="en-US" sz="1800" b="1" dirty="0" smtClean="0"/>
              <a:t>증상 </a:t>
            </a:r>
            <a:r>
              <a:rPr lang="en-US" altLang="ko-KR" sz="1800" b="1" dirty="0" smtClean="0"/>
              <a:t>: Leg pain , </a:t>
            </a:r>
            <a:r>
              <a:rPr lang="ko-KR" altLang="en-US" sz="1800" b="1" smtClean="0"/>
              <a:t>호흡 곤란</a:t>
            </a:r>
          </a:p>
          <a:p>
            <a:pPr lvl="1">
              <a:lnSpc>
                <a:spcPct val="120000"/>
              </a:lnSpc>
            </a:pPr>
            <a:r>
              <a:rPr lang="en-US" altLang="ko-KR" sz="1600" b="1" dirty="0" smtClean="0"/>
              <a:t>¾ </a:t>
            </a:r>
            <a:r>
              <a:rPr lang="ko-KR" altLang="en-US" sz="1600" b="1" smtClean="0"/>
              <a:t>호스피스 등록후</a:t>
            </a:r>
            <a:r>
              <a:rPr lang="en-US" altLang="ko-KR" sz="1600" b="1" dirty="0" smtClean="0"/>
              <a:t>, </a:t>
            </a:r>
            <a:r>
              <a:rPr lang="ko-KR" altLang="en-US" sz="1600" b="1" smtClean="0"/>
              <a:t>호스피스 병동 입원함</a:t>
            </a:r>
          </a:p>
          <a:p>
            <a:pPr lvl="1">
              <a:lnSpc>
                <a:spcPct val="120000"/>
              </a:lnSpc>
            </a:pPr>
            <a:r>
              <a:rPr lang="ko-KR" altLang="en-US" sz="1600" b="1" dirty="0" smtClean="0"/>
              <a:t>다리 통증과 당김 증상 조절 위해 진통제 처방함 </a:t>
            </a:r>
          </a:p>
          <a:p>
            <a:pPr lvl="1">
              <a:lnSpc>
                <a:spcPct val="120000"/>
              </a:lnSpc>
            </a:pPr>
            <a:r>
              <a:rPr lang="en-US" altLang="ko-KR" sz="1600" b="1" dirty="0" smtClean="0">
                <a:solidFill>
                  <a:srgbClr val="0000CC"/>
                </a:solidFill>
              </a:rPr>
              <a:t>3/10 </a:t>
            </a:r>
            <a:r>
              <a:rPr lang="ko-KR" altLang="en-US" sz="1600" b="1" smtClean="0">
                <a:solidFill>
                  <a:srgbClr val="0000CC"/>
                </a:solidFill>
              </a:rPr>
              <a:t>남해군 보건소에 퇴원 연락함</a:t>
            </a:r>
            <a:r>
              <a:rPr lang="ko-KR" altLang="en-US" sz="1600" b="1" smtClean="0"/>
              <a:t> </a:t>
            </a:r>
          </a:p>
          <a:p>
            <a:pPr lvl="1">
              <a:lnSpc>
                <a:spcPct val="120000"/>
              </a:lnSpc>
            </a:pPr>
            <a:r>
              <a:rPr lang="en-US" altLang="ko-KR" sz="1600" b="1" dirty="0" smtClean="0"/>
              <a:t>3/23 </a:t>
            </a:r>
            <a:r>
              <a:rPr lang="ko-KR" altLang="en-US" sz="1600" b="1" smtClean="0"/>
              <a:t>전화 연락하여 안부 확인함 </a:t>
            </a:r>
            <a:r>
              <a:rPr lang="en-US" altLang="ko-KR" sz="1600" b="1" dirty="0" smtClean="0"/>
              <a:t>. </a:t>
            </a:r>
            <a:r>
              <a:rPr lang="ko-KR" altLang="en-US" sz="1600" b="1" smtClean="0"/>
              <a:t>통증 심하지 않게 잘 지내신다고 함</a:t>
            </a:r>
          </a:p>
          <a:p>
            <a:pPr lvl="1">
              <a:lnSpc>
                <a:spcPct val="120000"/>
              </a:lnSpc>
            </a:pPr>
            <a:r>
              <a:rPr lang="en-US" altLang="ko-KR" sz="1600" b="1" dirty="0" smtClean="0">
                <a:solidFill>
                  <a:srgbClr val="0000CC"/>
                </a:solidFill>
              </a:rPr>
              <a:t>3/27 </a:t>
            </a:r>
            <a:r>
              <a:rPr lang="ko-KR" altLang="en-US" sz="1600" b="1" smtClean="0">
                <a:solidFill>
                  <a:srgbClr val="0000CC"/>
                </a:solidFill>
              </a:rPr>
              <a:t>알약을 삼키기 어렵다고 함 패치의 용량을 올려 처방 받을 수 있도록 설명함 </a:t>
            </a:r>
          </a:p>
          <a:p>
            <a:pPr lvl="1">
              <a:lnSpc>
                <a:spcPct val="120000"/>
              </a:lnSpc>
            </a:pPr>
            <a:r>
              <a:rPr lang="en-US" altLang="ko-KR" sz="1600" b="1" dirty="0" smtClean="0">
                <a:solidFill>
                  <a:srgbClr val="0000CC"/>
                </a:solidFill>
              </a:rPr>
              <a:t>3/31 </a:t>
            </a:r>
            <a:r>
              <a:rPr lang="ko-KR" altLang="en-US" sz="1600" b="1" smtClean="0">
                <a:solidFill>
                  <a:srgbClr val="0000CC"/>
                </a:solidFill>
              </a:rPr>
              <a:t>패치 용량 올려 처방 받아가심</a:t>
            </a:r>
            <a:r>
              <a:rPr lang="ko-KR" altLang="en-US" sz="1600" b="1" smtClean="0"/>
              <a:t> </a:t>
            </a:r>
          </a:p>
          <a:p>
            <a:pPr lvl="1">
              <a:lnSpc>
                <a:spcPct val="120000"/>
              </a:lnSpc>
            </a:pPr>
            <a:r>
              <a:rPr lang="en-US" altLang="ko-KR" sz="1600" b="1" dirty="0" smtClean="0"/>
              <a:t>4/12 </a:t>
            </a:r>
            <a:r>
              <a:rPr lang="ko-KR" altLang="en-US" sz="1600" b="1" smtClean="0"/>
              <a:t>남해 노인병원 입원</a:t>
            </a:r>
          </a:p>
          <a:p>
            <a:pPr lvl="1">
              <a:lnSpc>
                <a:spcPct val="120000"/>
              </a:lnSpc>
            </a:pPr>
            <a:r>
              <a:rPr lang="en-US" altLang="ko-KR" sz="1600" b="1" dirty="0" smtClean="0"/>
              <a:t>4/14 </a:t>
            </a:r>
            <a:r>
              <a:rPr lang="ko-KR" altLang="en-US" sz="1600" b="1" smtClean="0"/>
              <a:t>상태 악화되어 남해 병원으로 전원</a:t>
            </a:r>
          </a:p>
          <a:p>
            <a:pPr lvl="1">
              <a:lnSpc>
                <a:spcPct val="120000"/>
              </a:lnSpc>
            </a:pPr>
            <a:r>
              <a:rPr lang="en-US" altLang="ko-KR" sz="1600" b="1" dirty="0" smtClean="0"/>
              <a:t>4l17 </a:t>
            </a:r>
            <a:r>
              <a:rPr lang="ko-KR" altLang="en-US" sz="1600" b="1" smtClean="0"/>
              <a:t>사망</a:t>
            </a:r>
            <a:endParaRPr lang="ko-KR" altLang="en-US" sz="1600" b="1"/>
          </a:p>
        </p:txBody>
      </p:sp>
    </p:spTree>
    <p:extLst>
      <p:ext uri="{BB962C8B-B14F-4D97-AF65-F5344CB8AC3E}">
        <p14:creationId xmlns:p14="http://schemas.microsoft.com/office/powerpoint/2010/main" xmlns="" val="1730265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45098" y="116632"/>
            <a:ext cx="9289032" cy="1143000"/>
          </a:xfrm>
        </p:spPr>
        <p:txBody>
          <a:bodyPr>
            <a:noAutofit/>
          </a:bodyPr>
          <a:lstStyle/>
          <a:p>
            <a:r>
              <a:rPr lang="ko-KR" altLang="en-US" sz="4000" b="1" dirty="0" smtClean="0">
                <a:solidFill>
                  <a:srgbClr val="FF99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연계 서비스 개선에 관한 </a:t>
            </a:r>
            <a:r>
              <a:rPr lang="en-US" altLang="ko-KR" sz="4000" b="1" dirty="0" smtClean="0">
                <a:solidFill>
                  <a:srgbClr val="FF99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/>
            </a:r>
            <a:br>
              <a:rPr lang="en-US" altLang="ko-KR" sz="4000" b="1" dirty="0" smtClean="0">
                <a:solidFill>
                  <a:srgbClr val="FF99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</a:br>
            <a:r>
              <a:rPr lang="ko-KR" altLang="en-US" sz="4000" b="1" dirty="0" err="1" smtClean="0">
                <a:solidFill>
                  <a:srgbClr val="FF99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재가암</a:t>
            </a:r>
            <a:r>
              <a:rPr lang="ko-KR" altLang="en-US" sz="4000" b="1" dirty="0" smtClean="0">
                <a:solidFill>
                  <a:srgbClr val="FF99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 담당자 설문  </a:t>
            </a:r>
            <a:endParaRPr lang="ko-KR" altLang="en-US" sz="4000" b="1" dirty="0">
              <a:solidFill>
                <a:srgbClr val="FF9900"/>
              </a:solidFill>
              <a:effectLst/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4" name="SmartArt 개체 틀 3"/>
          <p:cNvPicPr>
            <a:picLocks noGrp="1" noChangeAspect="1"/>
          </p:cNvPicPr>
          <p:nvPr>
            <p:ph type="dgm"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544598"/>
            <a:ext cx="6120679" cy="4872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5816" y="6416614"/>
            <a:ext cx="6228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i="1" dirty="0" smtClean="0"/>
              <a:t> </a:t>
            </a:r>
            <a:r>
              <a:rPr lang="ko-KR" altLang="en-US" i="1" smtClean="0"/>
              <a:t>한국호스피스 학회지</a:t>
            </a:r>
            <a:r>
              <a:rPr lang="en-US" altLang="ko-KR" i="1" dirty="0" smtClean="0"/>
              <a:t>, 2013; 16(1): 10-19</a:t>
            </a:r>
            <a:endParaRPr lang="ko-KR" altLang="en-US" i="1"/>
          </a:p>
        </p:txBody>
      </p:sp>
    </p:spTree>
    <p:extLst>
      <p:ext uri="{BB962C8B-B14F-4D97-AF65-F5344CB8AC3E}">
        <p14:creationId xmlns:p14="http://schemas.microsoft.com/office/powerpoint/2010/main" xmlns="" val="808310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04850" y="188640"/>
            <a:ext cx="7772400" cy="1143000"/>
          </a:xfrm>
        </p:spPr>
        <p:txBody>
          <a:bodyPr>
            <a:normAutofit/>
          </a:bodyPr>
          <a:lstStyle/>
          <a:p>
            <a:r>
              <a:rPr lang="ko-KR" altLang="en-US" sz="4000" b="1" dirty="0" smtClean="0">
                <a:solidFill>
                  <a:srgbClr val="FF9900"/>
                </a:solidFill>
                <a:effectLst/>
                <a:latin typeface="HY중고딕" panose="02030600000101010101" pitchFamily="18" charset="-127"/>
                <a:ea typeface="HY중고딕" panose="02030600000101010101" pitchFamily="18" charset="-127"/>
              </a:rPr>
              <a:t>기존의 연계 서비스 실패 요인 </a:t>
            </a:r>
            <a:endParaRPr lang="ko-KR" altLang="en-US" sz="4000" b="1" dirty="0">
              <a:solidFill>
                <a:srgbClr val="FF9900"/>
              </a:solidFill>
              <a:effectLst/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2132856"/>
            <a:ext cx="8134672" cy="307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사업 </a:t>
            </a:r>
            <a:r>
              <a:rPr lang="ko-KR" altLang="en-US" sz="2400" dirty="0">
                <a:latin typeface="HY중고딕" panose="02030600000101010101" pitchFamily="18" charset="-127"/>
                <a:ea typeface="HY중고딕" panose="02030600000101010101" pitchFamily="18" charset="-127"/>
              </a:rPr>
              <a:t>모델을 진행하는 것에 대한 동기 </a:t>
            </a: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부여 부재</a:t>
            </a:r>
            <a:endParaRPr lang="en-US" altLang="ko-KR" sz="2400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63538" indent="-3635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63538" indent="-363538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재가암과</a:t>
            </a:r>
            <a:r>
              <a:rPr lang="ko-KR" altLang="en-US" sz="2400" dirty="0">
                <a:latin typeface="HY중고딕" panose="02030600000101010101" pitchFamily="18" charset="-127"/>
                <a:ea typeface="HY중고딕" panose="02030600000101010101" pitchFamily="18" charset="-127"/>
              </a:rPr>
              <a:t> 방문 사업의 </a:t>
            </a: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이원화</a:t>
            </a:r>
            <a:endParaRPr lang="en-US" altLang="ko-KR" sz="2400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63538" indent="-3635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63538" indent="-363538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900" dirty="0" smtClean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일부 시</a:t>
            </a:r>
            <a:r>
              <a:rPr lang="en-US" altLang="ko-KR" sz="2400" dirty="0" smtClean="0"/>
              <a:t>·</a:t>
            </a: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군은 </a:t>
            </a:r>
            <a:r>
              <a:rPr lang="ko-KR" altLang="en-US" sz="24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경남지역암센터</a:t>
            </a: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sz="2400" dirty="0">
                <a:latin typeface="HY중고딕" panose="02030600000101010101" pitchFamily="18" charset="-127"/>
                <a:ea typeface="HY중고딕" panose="02030600000101010101" pitchFamily="18" charset="-127"/>
              </a:rPr>
              <a:t>보다는 </a:t>
            </a: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인근 </a:t>
            </a:r>
            <a:r>
              <a:rPr lang="ko-KR" altLang="en-US" sz="2400" dirty="0">
                <a:latin typeface="HY중고딕" panose="02030600000101010101" pitchFamily="18" charset="-127"/>
                <a:ea typeface="HY중고딕" panose="02030600000101010101" pitchFamily="18" charset="-127"/>
              </a:rPr>
              <a:t>대도시의 </a:t>
            </a: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대형 의료기관에 대한 </a:t>
            </a:r>
            <a:r>
              <a:rPr lang="ko-KR" altLang="en-US" sz="2400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접근성이</a:t>
            </a: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더 용이</a:t>
            </a:r>
            <a:endParaRPr lang="ko-KR" altLang="en-US" sz="2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54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경남지역암센터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보건소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파트너쉽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/>
            </a:r>
            <a:b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</a:b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주요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안점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28600" y="1556792"/>
            <a:ext cx="8686800" cy="4525963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altLang="ko-KR" sz="2400" dirty="0" smtClean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ko-KR" altLang="en-US" sz="2400" dirty="0" smtClean="0"/>
              <a:t>보건소 </a:t>
            </a:r>
            <a:r>
              <a:rPr lang="ko-KR" altLang="en-US" sz="2400" dirty="0" err="1" smtClean="0"/>
              <a:t>재가암</a:t>
            </a:r>
            <a:r>
              <a:rPr lang="ko-KR" altLang="en-US" sz="2400" dirty="0" smtClean="0"/>
              <a:t> 담당자 및 </a:t>
            </a:r>
            <a:r>
              <a:rPr lang="ko-KR" altLang="en-US" sz="2400" dirty="0"/>
              <a:t>보건 지소 </a:t>
            </a:r>
            <a:r>
              <a:rPr lang="en-US" altLang="ko-KR" sz="2400" dirty="0"/>
              <a:t>· </a:t>
            </a:r>
            <a:r>
              <a:rPr lang="ko-KR" altLang="en-US" sz="2400" dirty="0" smtClean="0"/>
              <a:t>보건 </a:t>
            </a:r>
            <a:r>
              <a:rPr lang="ko-KR" altLang="en-US" sz="2400" dirty="0"/>
              <a:t>진료소 의료진이 </a:t>
            </a:r>
            <a:r>
              <a:rPr lang="ko-KR" altLang="en-US" sz="2400" dirty="0" smtClean="0"/>
              <a:t> 협력의 주체로 지정</a:t>
            </a:r>
            <a:endParaRPr lang="en-US" altLang="ko-KR" sz="2400" dirty="0" smtClean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altLang="ko-KR" sz="400" dirty="0" smtClean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ko-KR" altLang="en-US" sz="2400" dirty="0" smtClean="0"/>
              <a:t>협력프로그램을 </a:t>
            </a:r>
            <a:r>
              <a:rPr lang="ko-KR" altLang="en-US" sz="2400" dirty="0"/>
              <a:t>자체 </a:t>
            </a:r>
            <a:r>
              <a:rPr lang="ko-KR" altLang="en-US" sz="2400" dirty="0" smtClean="0"/>
              <a:t>관리할 </a:t>
            </a:r>
            <a:r>
              <a:rPr lang="ko-KR" altLang="en-US" sz="2400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의지가 있는 보건소를 파트너로 선정</a:t>
            </a:r>
            <a:endParaRPr lang="en-US" altLang="ko-KR" sz="2400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altLang="ko-KR" sz="200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ko-KR" altLang="en-US" sz="24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보건소가 동기 부여를 받을 수 있는 혜택을 제공</a:t>
            </a:r>
            <a:endParaRPr lang="ko-KR" altLang="en-US" sz="24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i="1" dirty="0" smtClean="0"/>
          </a:p>
          <a:p>
            <a:pPr>
              <a:lnSpc>
                <a:spcPct val="150000"/>
              </a:lnSpc>
            </a:pPr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xmlns="" val="3012930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보건소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경남지역 </a:t>
            </a:r>
            <a:r>
              <a:rPr lang="ko-KR" altLang="en-US" b="1" dirty="0" err="1">
                <a:latin typeface="HY중고딕" panose="02030600000101010101" pitchFamily="18" charset="-127"/>
                <a:ea typeface="HY중고딕" panose="02030600000101010101" pitchFamily="18" charset="-127"/>
              </a:rPr>
              <a:t>암센터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파트너쉽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/>
            </a:r>
            <a:b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</a:b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추진 일정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113093" y="1634330"/>
            <a:ext cx="5483242" cy="5994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보건소 </a:t>
            </a:r>
            <a:r>
              <a:rPr lang="ko-KR" altLang="en-US" dirty="0" err="1" smtClean="0">
                <a:solidFill>
                  <a:srgbClr val="002060"/>
                </a:solidFill>
              </a:rPr>
              <a:t>파트너쉽의</a:t>
            </a:r>
            <a:r>
              <a:rPr lang="ko-KR" altLang="en-US" dirty="0" smtClean="0">
                <a:solidFill>
                  <a:srgbClr val="002060"/>
                </a:solidFill>
              </a:rPr>
              <a:t> 취지와 제공 서비스를</a:t>
            </a:r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경남 시</a:t>
            </a:r>
            <a:r>
              <a:rPr lang="en-US" altLang="ko-KR" dirty="0" smtClean="0"/>
              <a:t>·</a:t>
            </a:r>
            <a:r>
              <a:rPr lang="ko-KR" altLang="en-US" dirty="0" smtClean="0">
                <a:solidFill>
                  <a:srgbClr val="002060"/>
                </a:solidFill>
              </a:rPr>
              <a:t>군 보건소에 공문을 통한 소개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2128024" y="2605512"/>
            <a:ext cx="5468311" cy="5211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희망 보건소에 한하여  </a:t>
            </a:r>
            <a:r>
              <a:rPr lang="ko-KR" altLang="en-US" dirty="0" err="1" smtClean="0">
                <a:solidFill>
                  <a:srgbClr val="002060"/>
                </a:solidFill>
              </a:rPr>
              <a:t>파트너쉽</a:t>
            </a:r>
            <a:r>
              <a:rPr lang="ko-KR" altLang="en-US" dirty="0" smtClean="0">
                <a:solidFill>
                  <a:srgbClr val="002060"/>
                </a:solidFill>
              </a:rPr>
              <a:t> 프로그램 신청 접수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128025" y="3429000"/>
            <a:ext cx="5468310" cy="6280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002060"/>
                </a:solidFill>
              </a:rPr>
              <a:t>신청 보건소들을 대상으로 간담회</a:t>
            </a:r>
            <a:r>
              <a:rPr lang="en-US" altLang="ko-KR" dirty="0">
                <a:solidFill>
                  <a:srgbClr val="002060"/>
                </a:solidFill>
              </a:rPr>
              <a:t>(</a:t>
            </a:r>
            <a:r>
              <a:rPr lang="ko-KR" altLang="en-US" dirty="0">
                <a:solidFill>
                  <a:srgbClr val="002060"/>
                </a:solidFill>
              </a:rPr>
              <a:t>전략 미팅</a:t>
            </a:r>
            <a:r>
              <a:rPr lang="en-US" altLang="ko-KR" dirty="0" smtClean="0">
                <a:solidFill>
                  <a:srgbClr val="002060"/>
                </a:solidFill>
              </a:rPr>
              <a:t>) </a:t>
            </a:r>
            <a:r>
              <a:rPr lang="ko-KR" altLang="en-US" dirty="0">
                <a:solidFill>
                  <a:srgbClr val="002060"/>
                </a:solidFill>
              </a:rPr>
              <a:t> </a:t>
            </a:r>
            <a:r>
              <a:rPr lang="ko-KR" altLang="en-US" dirty="0" smtClean="0">
                <a:solidFill>
                  <a:srgbClr val="002060"/>
                </a:solidFill>
              </a:rPr>
              <a:t>및 사업 추진 계획서 제출 요청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128025" y="4365104"/>
            <a:ext cx="5468310" cy="63127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rgbClr val="002060"/>
                </a:solidFill>
              </a:rPr>
              <a:t>경남지역암센터</a:t>
            </a:r>
            <a:r>
              <a:rPr lang="ko-KR" altLang="en-US" dirty="0" smtClean="0">
                <a:solidFill>
                  <a:srgbClr val="002060"/>
                </a:solidFill>
              </a:rPr>
              <a:t> 위원회에서 </a:t>
            </a:r>
            <a:endParaRPr lang="en-US" altLang="ko-KR" dirty="0" smtClean="0">
              <a:solidFill>
                <a:srgbClr val="002060"/>
              </a:solidFill>
            </a:endParaRPr>
          </a:p>
          <a:p>
            <a:pPr algn="ctr"/>
            <a:r>
              <a:rPr lang="ko-KR" altLang="en-US" dirty="0" err="1" smtClean="0">
                <a:solidFill>
                  <a:srgbClr val="002060"/>
                </a:solidFill>
              </a:rPr>
              <a:t>파트너쉽</a:t>
            </a:r>
            <a:r>
              <a:rPr lang="ko-KR" altLang="en-US" dirty="0" smtClean="0">
                <a:solidFill>
                  <a:srgbClr val="002060"/>
                </a:solidFill>
              </a:rPr>
              <a:t> 보건소 </a:t>
            </a:r>
            <a:r>
              <a:rPr lang="en-US" altLang="ko-KR" dirty="0" smtClean="0">
                <a:solidFill>
                  <a:srgbClr val="002060"/>
                </a:solidFill>
              </a:rPr>
              <a:t>2</a:t>
            </a:r>
            <a:r>
              <a:rPr lang="ko-KR" altLang="en-US" dirty="0" smtClean="0">
                <a:solidFill>
                  <a:srgbClr val="002060"/>
                </a:solidFill>
              </a:rPr>
              <a:t>개 선정  </a:t>
            </a:r>
            <a:endParaRPr lang="ko-KR" altLang="en-US" dirty="0">
              <a:solidFill>
                <a:srgbClr val="002060"/>
              </a:solidFill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1312240" y="5351336"/>
            <a:ext cx="1865330" cy="5486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</a:rPr>
              <a:t>찾아가는 교육</a:t>
            </a:r>
            <a:endParaRPr lang="ko-KR" altLang="en-US" sz="1600" dirty="0">
              <a:solidFill>
                <a:srgbClr val="002060"/>
              </a:solidFill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810976" y="5351336"/>
            <a:ext cx="1944216" cy="54865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solidFill>
                  <a:srgbClr val="002060"/>
                </a:solidFill>
              </a:rPr>
              <a:t>전화 상담서비스</a:t>
            </a:r>
            <a:endParaRPr lang="ko-KR" altLang="en-US" sz="1600" dirty="0">
              <a:solidFill>
                <a:srgbClr val="002060"/>
              </a:solidFill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162527" y="6220555"/>
            <a:ext cx="3168352" cy="58706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정기적인 협력 회의 및 자체 평가를 통한 장</a:t>
            </a:r>
            <a:r>
              <a:rPr lang="en-US" altLang="ko-KR" dirty="0" smtClean="0"/>
              <a:t>·</a:t>
            </a:r>
            <a:r>
              <a:rPr lang="ko-KR" altLang="en-US" dirty="0" smtClean="0"/>
              <a:t>단점 분석</a:t>
            </a:r>
            <a:endParaRPr lang="ko-KR" altLang="en-US" dirty="0"/>
          </a:p>
        </p:txBody>
      </p:sp>
      <p:sp>
        <p:nvSpPr>
          <p:cNvPr id="11" name="아래쪽 화살표 10"/>
          <p:cNvSpPr/>
          <p:nvPr/>
        </p:nvSpPr>
        <p:spPr>
          <a:xfrm>
            <a:off x="4355901" y="2276268"/>
            <a:ext cx="419447" cy="32924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아래쪽 화살표 11"/>
          <p:cNvSpPr/>
          <p:nvPr/>
        </p:nvSpPr>
        <p:spPr>
          <a:xfrm rot="2257455">
            <a:off x="3251325" y="5070216"/>
            <a:ext cx="322783" cy="35158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아래쪽 화살표 12"/>
          <p:cNvSpPr/>
          <p:nvPr/>
        </p:nvSpPr>
        <p:spPr>
          <a:xfrm rot="2257455">
            <a:off x="5342189" y="5834649"/>
            <a:ext cx="356880" cy="35158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아래쪽 화살표 13"/>
          <p:cNvSpPr/>
          <p:nvPr/>
        </p:nvSpPr>
        <p:spPr>
          <a:xfrm rot="18456508">
            <a:off x="5389548" y="5032769"/>
            <a:ext cx="350458" cy="35158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아래쪽 화살표 14"/>
          <p:cNvSpPr/>
          <p:nvPr/>
        </p:nvSpPr>
        <p:spPr>
          <a:xfrm rot="18456508">
            <a:off x="3301741" y="5838813"/>
            <a:ext cx="366201" cy="351586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아래쪽 화살표 15"/>
          <p:cNvSpPr/>
          <p:nvPr/>
        </p:nvSpPr>
        <p:spPr>
          <a:xfrm>
            <a:off x="4353720" y="4068421"/>
            <a:ext cx="432048" cy="27538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아래쪽 화살표 16"/>
          <p:cNvSpPr/>
          <p:nvPr/>
        </p:nvSpPr>
        <p:spPr>
          <a:xfrm>
            <a:off x="4345483" y="3153616"/>
            <a:ext cx="440285" cy="275384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이중 물결 2"/>
          <p:cNvSpPr/>
          <p:nvPr/>
        </p:nvSpPr>
        <p:spPr>
          <a:xfrm>
            <a:off x="755576" y="1649502"/>
            <a:ext cx="1357517" cy="50345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9</a:t>
            </a:r>
            <a:r>
              <a:rPr lang="ko-KR" altLang="en-US" smtClean="0"/>
              <a:t>월 </a:t>
            </a:r>
            <a:r>
              <a:rPr lang="en-US" altLang="ko-KR" dirty="0" smtClean="0"/>
              <a:t>1</a:t>
            </a:r>
            <a:r>
              <a:rPr lang="ko-KR" altLang="en-US" smtClean="0"/>
              <a:t>일</a:t>
            </a:r>
            <a:endParaRPr lang="ko-KR" altLang="en-US"/>
          </a:p>
        </p:txBody>
      </p:sp>
      <p:sp>
        <p:nvSpPr>
          <p:cNvPr id="19" name="이중 물결 18"/>
          <p:cNvSpPr/>
          <p:nvPr/>
        </p:nvSpPr>
        <p:spPr>
          <a:xfrm>
            <a:off x="755576" y="2573536"/>
            <a:ext cx="1357517" cy="50345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~9</a:t>
            </a:r>
            <a:r>
              <a:rPr lang="ko-KR" altLang="en-US" smtClean="0"/>
              <a:t>월 </a:t>
            </a:r>
            <a:r>
              <a:rPr lang="en-US" altLang="ko-KR" dirty="0" smtClean="0"/>
              <a:t>30</a:t>
            </a:r>
            <a:r>
              <a:rPr lang="ko-KR" altLang="en-US" smtClean="0"/>
              <a:t>일</a:t>
            </a:r>
            <a:endParaRPr lang="ko-KR" altLang="en-US"/>
          </a:p>
        </p:txBody>
      </p:sp>
      <p:sp>
        <p:nvSpPr>
          <p:cNvPr id="20" name="이중 물결 19"/>
          <p:cNvSpPr/>
          <p:nvPr/>
        </p:nvSpPr>
        <p:spPr>
          <a:xfrm>
            <a:off x="755576" y="3483633"/>
            <a:ext cx="1335668" cy="50345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10</a:t>
            </a:r>
            <a:r>
              <a:rPr lang="ko-KR" altLang="en-US" smtClean="0"/>
              <a:t>월 </a:t>
            </a:r>
            <a:r>
              <a:rPr lang="en-US" altLang="ko-KR" dirty="0" smtClean="0"/>
              <a:t>14</a:t>
            </a:r>
            <a:r>
              <a:rPr lang="ko-KR" altLang="en-US" smtClean="0"/>
              <a:t>일</a:t>
            </a:r>
            <a:endParaRPr lang="ko-KR" altLang="en-US"/>
          </a:p>
        </p:txBody>
      </p:sp>
      <p:sp>
        <p:nvSpPr>
          <p:cNvPr id="21" name="이중 물결 20"/>
          <p:cNvSpPr/>
          <p:nvPr/>
        </p:nvSpPr>
        <p:spPr>
          <a:xfrm>
            <a:off x="755576" y="4410032"/>
            <a:ext cx="1335668" cy="50345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10</a:t>
            </a:r>
            <a:r>
              <a:rPr lang="ko-KR" altLang="en-US" smtClean="0"/>
              <a:t>월 </a:t>
            </a:r>
            <a:r>
              <a:rPr lang="en-US" altLang="ko-KR" dirty="0" smtClean="0"/>
              <a:t>28</a:t>
            </a:r>
            <a:r>
              <a:rPr lang="ko-KR" altLang="en-US" smtClean="0"/>
              <a:t>일</a:t>
            </a:r>
            <a:endParaRPr lang="ko-KR" altLang="en-US"/>
          </a:p>
        </p:txBody>
      </p:sp>
      <p:sp>
        <p:nvSpPr>
          <p:cNvPr id="22" name="이중 물결 21"/>
          <p:cNvSpPr/>
          <p:nvPr/>
        </p:nvSpPr>
        <p:spPr>
          <a:xfrm>
            <a:off x="-23428" y="5373938"/>
            <a:ext cx="1335668" cy="50345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11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26</a:t>
            </a:r>
            <a:r>
              <a:rPr lang="en-US" altLang="ko-KR" dirty="0"/>
              <a:t>~</a:t>
            </a:r>
            <a:r>
              <a:rPr lang="en-US" altLang="ko-KR" dirty="0" smtClean="0"/>
              <a:t>27</a:t>
            </a:r>
            <a:r>
              <a:rPr lang="ko-KR" altLang="en-US" dirty="0" smtClean="0"/>
              <a:t>일</a:t>
            </a:r>
            <a:endParaRPr lang="ko-KR" altLang="en-US" dirty="0"/>
          </a:p>
        </p:txBody>
      </p:sp>
      <p:sp>
        <p:nvSpPr>
          <p:cNvPr id="23" name="이중 물결 22"/>
          <p:cNvSpPr/>
          <p:nvPr/>
        </p:nvSpPr>
        <p:spPr>
          <a:xfrm>
            <a:off x="7734850" y="5351336"/>
            <a:ext cx="1335668" cy="503452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12</a:t>
            </a:r>
            <a:r>
              <a:rPr lang="ko-KR" altLang="en-US" smtClean="0"/>
              <a:t>월 초</a:t>
            </a:r>
            <a:r>
              <a:rPr lang="en-US" altLang="ko-KR" dirty="0" smtClean="0"/>
              <a:t>~</a:t>
            </a:r>
            <a:endParaRPr lang="ko-KR" altLang="en-US"/>
          </a:p>
        </p:txBody>
      </p:sp>
      <p:sp>
        <p:nvSpPr>
          <p:cNvPr id="24" name="아래쪽 화살표 23"/>
          <p:cNvSpPr/>
          <p:nvPr/>
        </p:nvSpPr>
        <p:spPr>
          <a:xfrm rot="10800000">
            <a:off x="4343300" y="5141998"/>
            <a:ext cx="432048" cy="772529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73458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"/>
          </a:xfrm>
        </p:spPr>
        <p:txBody>
          <a:bodyPr>
            <a:normAutofit fontScale="90000"/>
          </a:bodyPr>
          <a:lstStyle/>
          <a:p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경남지역암센터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보건소 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파트너쉽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협약 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253408" y="1592704"/>
            <a:ext cx="8423047" cy="8579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75000"/>
                  </a:schemeClr>
                </a:solidFill>
              </a:rPr>
              <a:t>11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월</a:t>
            </a:r>
            <a:r>
              <a:rPr lang="en-US" altLang="ko-KR" sz="2000" b="1" dirty="0" smtClean="0">
                <a:solidFill>
                  <a:schemeClr val="accent6">
                    <a:lumMod val="75000"/>
                  </a:schemeClr>
                </a:solidFill>
              </a:rPr>
              <a:t>25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일  </a:t>
            </a:r>
            <a:endParaRPr lang="en-US" altLang="ko-KR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ko-KR" altLang="en-US" sz="2000" b="1" dirty="0" err="1" smtClean="0">
                <a:solidFill>
                  <a:schemeClr val="accent1">
                    <a:lumMod val="75000"/>
                  </a:schemeClr>
                </a:solidFill>
              </a:rPr>
              <a:t>경남지역암센터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고성군보건소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남해군보건소 </a:t>
            </a:r>
            <a:r>
              <a:rPr lang="ko-KR" altLang="en-US" sz="2000" b="1" dirty="0" err="1" smtClean="0">
                <a:solidFill>
                  <a:schemeClr val="accent1">
                    <a:lumMod val="75000"/>
                  </a:schemeClr>
                </a:solidFill>
              </a:rPr>
              <a:t>파트너쉽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ko-KR" altLang="en-US" sz="2000" b="1" dirty="0" err="1" smtClean="0">
                <a:solidFill>
                  <a:schemeClr val="accent1">
                    <a:lumMod val="75000"/>
                  </a:schemeClr>
                </a:solidFill>
              </a:rPr>
              <a:t>협약체결식</a:t>
            </a:r>
            <a:endParaRPr lang="ko-KR" altLang="en-US" sz="2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G:\2014교육\지역 특성화 암관리사업\2. 암치료 환자 프로그램 개발 및 운영(6,100,000원)\(남해, 고성)보건소 파트너쉽 교육\11.25 협약식\IMG_54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36912"/>
            <a:ext cx="4104455" cy="3528392"/>
          </a:xfrm>
          <a:prstGeom prst="rect">
            <a:avLst/>
          </a:prstGeom>
          <a:noFill/>
          <a:ln>
            <a:solidFill>
              <a:srgbClr val="0033CC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2014교육\지역 특성화 암관리사업\2. 암치료 환자 프로그램 개발 및 운영(6,100,000원)\(남해, 고성)보건소 파트너쉽 교육\11.25 협약식\IMG_54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407" y="2636912"/>
            <a:ext cx="4102569" cy="3528392"/>
          </a:xfrm>
          <a:prstGeom prst="rect">
            <a:avLst/>
          </a:prstGeom>
          <a:noFill/>
          <a:ln>
            <a:solidFill>
              <a:srgbClr val="0033CC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30718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보건소</a:t>
            </a:r>
            <a:r>
              <a:rPr lang="en-US" altLang="ko-KR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-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경남지역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암센터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파트너쉽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교육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1025" name="_x48152952" descr="EMB00000c1c08a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70" t="37476" b="12048"/>
          <a:stretch/>
        </p:blipFill>
        <p:spPr bwMode="auto">
          <a:xfrm>
            <a:off x="5946973" y="2608711"/>
            <a:ext cx="2945507" cy="191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172308664" descr="EMB00000c1c08a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849"/>
          <a:stretch/>
        </p:blipFill>
        <p:spPr bwMode="auto">
          <a:xfrm>
            <a:off x="2915816" y="2608712"/>
            <a:ext cx="2878432" cy="1916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모서리가 둥근 직사각형 7"/>
          <p:cNvSpPr/>
          <p:nvPr/>
        </p:nvSpPr>
        <p:spPr>
          <a:xfrm>
            <a:off x="253408" y="1592704"/>
            <a:ext cx="8423047" cy="8579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2000" b="1" dirty="0" smtClean="0">
                <a:solidFill>
                  <a:schemeClr val="accent6">
                    <a:lumMod val="75000"/>
                  </a:schemeClr>
                </a:solidFill>
              </a:rPr>
              <a:t>11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월</a:t>
            </a:r>
            <a:r>
              <a:rPr lang="en-US" altLang="ko-KR" sz="2000" b="1" dirty="0" smtClean="0">
                <a:solidFill>
                  <a:schemeClr val="accent6">
                    <a:lumMod val="75000"/>
                  </a:schemeClr>
                </a:solidFill>
              </a:rPr>
              <a:t>26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일</a:t>
            </a:r>
            <a:r>
              <a:rPr lang="en-US" altLang="ko-KR" sz="2000" b="1" dirty="0" smtClean="0">
                <a:solidFill>
                  <a:schemeClr val="accent6">
                    <a:lumMod val="75000"/>
                  </a:schemeClr>
                </a:solidFill>
              </a:rPr>
              <a:t>-27</a:t>
            </a:r>
            <a:r>
              <a:rPr lang="ko-KR" altLang="en-US" sz="2000" b="1" dirty="0" smtClean="0">
                <a:solidFill>
                  <a:schemeClr val="accent6">
                    <a:lumMod val="75000"/>
                  </a:schemeClr>
                </a:solidFill>
              </a:rPr>
              <a:t>일  </a:t>
            </a:r>
            <a:endParaRPr lang="en-US" altLang="ko-KR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ko-KR" altLang="en-US" sz="2000" b="1" dirty="0" err="1" smtClean="0">
                <a:solidFill>
                  <a:schemeClr val="accent1">
                    <a:lumMod val="75000"/>
                  </a:schemeClr>
                </a:solidFill>
              </a:rPr>
              <a:t>경남지역암센터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</a:rPr>
              <a:t>-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고성군보건소</a:t>
            </a:r>
            <a:r>
              <a:rPr lang="en-US" altLang="ko-KR" sz="2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남해군보건소 </a:t>
            </a:r>
            <a:r>
              <a:rPr lang="ko-KR" altLang="en-US" sz="2000" b="1" dirty="0" err="1" smtClean="0">
                <a:solidFill>
                  <a:schemeClr val="accent1">
                    <a:lumMod val="75000"/>
                  </a:schemeClr>
                </a:solidFill>
              </a:rPr>
              <a:t>파트너쉽</a:t>
            </a:r>
            <a:r>
              <a:rPr lang="ko-KR" alt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교육</a:t>
            </a:r>
            <a:endParaRPr lang="ko-KR" altLang="en-US" sz="2000" b="1" dirty="0">
              <a:solidFill>
                <a:srgbClr val="002060"/>
              </a:solidFill>
            </a:endParaRP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172008592" descr="EMB00000c1c08ab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402"/>
          <a:stretch/>
        </p:blipFill>
        <p:spPr bwMode="auto">
          <a:xfrm>
            <a:off x="347612" y="2608711"/>
            <a:ext cx="2424187" cy="1916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3" name="_x172308824" descr="EMB00000c1c08a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72" b="6165"/>
          <a:stretch>
            <a:fillRect/>
          </a:stretch>
        </p:blipFill>
        <p:spPr bwMode="auto">
          <a:xfrm>
            <a:off x="2937544" y="4696917"/>
            <a:ext cx="2856703" cy="178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5" name="_x173179288" descr="EMB00000c1c08b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189"/>
          <a:stretch>
            <a:fillRect/>
          </a:stretch>
        </p:blipFill>
        <p:spPr bwMode="auto">
          <a:xfrm>
            <a:off x="357906" y="4725145"/>
            <a:ext cx="2413893" cy="175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7" name="_x173179368" descr="EMB00000c1c08b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71" t="38831" r="9903" b="8327"/>
          <a:stretch/>
        </p:blipFill>
        <p:spPr bwMode="auto">
          <a:xfrm>
            <a:off x="5940152" y="4725145"/>
            <a:ext cx="2952328" cy="178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1100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다이어그램 4"/>
          <p:cNvGraphicFramePr/>
          <p:nvPr>
            <p:extLst>
              <p:ext uri="{D42A27DB-BD31-4B8C-83A1-F6EECF244321}">
                <p14:modId xmlns:p14="http://schemas.microsoft.com/office/powerpoint/2010/main" xmlns="" val="1656558071"/>
              </p:ext>
            </p:extLst>
          </p:nvPr>
        </p:nvGraphicFramePr>
        <p:xfrm>
          <a:off x="971600" y="1556792"/>
          <a:ext cx="8172400" cy="5317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그룹 5"/>
          <p:cNvGrpSpPr/>
          <p:nvPr/>
        </p:nvGrpSpPr>
        <p:grpSpPr>
          <a:xfrm>
            <a:off x="0" y="1556792"/>
            <a:ext cx="2448272" cy="1368152"/>
            <a:chOff x="3029959" y="78742"/>
            <a:chExt cx="3162725" cy="1593217"/>
          </a:xfr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7" name="타원 6"/>
            <p:cNvSpPr/>
            <p:nvPr/>
          </p:nvSpPr>
          <p:spPr>
            <a:xfrm>
              <a:off x="3029959" y="78742"/>
              <a:ext cx="3162725" cy="1593217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8" name="타원 4"/>
            <p:cNvSpPr/>
            <p:nvPr/>
          </p:nvSpPr>
          <p:spPr>
            <a:xfrm>
              <a:off x="3633941" y="405035"/>
              <a:ext cx="2139490" cy="940628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lvl="0" algn="ctr" defTabSz="8445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900" b="1" dirty="0" smtClean="0">
                  <a:solidFill>
                    <a:schemeClr val="tx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암환자 </a:t>
              </a:r>
              <a:endParaRPr lang="en-US" altLang="ko-KR" sz="1900" b="1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  <a:p>
              <a:pPr lvl="0" algn="ctr" defTabSz="844550" latinLnBrk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o-KR" altLang="en-US" sz="1900" b="1" dirty="0" smtClean="0">
                  <a:solidFill>
                    <a:schemeClr val="tx1"/>
                  </a:solidFill>
                  <a:latin typeface="HY중고딕" panose="02030600000101010101" pitchFamily="18" charset="-127"/>
                  <a:ea typeface="HY중고딕" panose="02030600000101010101" pitchFamily="18" charset="-127"/>
                </a:rPr>
                <a:t>문제 발생</a:t>
              </a:r>
              <a:r>
                <a:rPr lang="en-US" altLang="ko-KR" sz="2000" kern="1200" dirty="0" smtClean="0">
                  <a:latin typeface="HY중고딕" panose="02030600000101010101" pitchFamily="18" charset="-127"/>
                  <a:ea typeface="HY중고딕" panose="02030600000101010101" pitchFamily="18" charset="-127"/>
                </a:rPr>
                <a:t> </a:t>
              </a:r>
              <a:endParaRPr lang="ko-KR" altLang="en-US" sz="1800" kern="1200" dirty="0">
                <a:latin typeface="HY중고딕" panose="02030600000101010101" pitchFamily="18" charset="-127"/>
                <a:ea typeface="HY중고딕" panose="02030600000101010101" pitchFamily="18" charset="-127"/>
              </a:endParaRPr>
            </a:p>
          </p:txBody>
        </p:sp>
      </p:grpSp>
      <p:sp>
        <p:nvSpPr>
          <p:cNvPr id="2" name="왼쪽/오른쪽 화살표 1"/>
          <p:cNvSpPr/>
          <p:nvPr/>
        </p:nvSpPr>
        <p:spPr>
          <a:xfrm>
            <a:off x="2555776" y="1988840"/>
            <a:ext cx="936104" cy="504056"/>
          </a:xfrm>
          <a:prstGeom prst="leftRightArrow">
            <a:avLst/>
          </a:prstGeom>
          <a:gradFill flip="none" rotWithShape="1">
            <a:gsLst>
              <a:gs pos="0">
                <a:srgbClr val="FF33CC"/>
              </a:gs>
              <a:gs pos="48000">
                <a:srgbClr val="FF7C80"/>
              </a:gs>
              <a:gs pos="100000">
                <a:srgbClr val="FF33CC"/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Below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algn="ctr"/>
            <a:endParaRPr lang="ko-KR" altLang="en-US">
              <a:effectLst>
                <a:glow rad="101600">
                  <a:srgbClr val="FF66CC">
                    <a:alpha val="40000"/>
                  </a:srgbClr>
                </a:glow>
              </a:effectLst>
            </a:endParaRP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smtClean="0">
                <a:latin typeface="돋움체" pitchFamily="49" charset="-127"/>
                <a:ea typeface="돋움체" pitchFamily="49" charset="-127"/>
              </a:rPr>
              <a:t>재가암환자 전화상담서비스 개요</a:t>
            </a:r>
            <a:endParaRPr lang="ko-KR" altLang="en-US" b="1" dirty="0">
              <a:latin typeface="돋움체" pitchFamily="49" charset="-127"/>
              <a:ea typeface="돋움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4654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재가암환자 등록 절차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6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84737248"/>
              </p:ext>
            </p:extLst>
          </p:nvPr>
        </p:nvGraphicFramePr>
        <p:xfrm>
          <a:off x="251520" y="1556792"/>
          <a:ext cx="4176464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내용 개체 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44138980"/>
              </p:ext>
            </p:extLst>
          </p:nvPr>
        </p:nvGraphicFramePr>
        <p:xfrm>
          <a:off x="4716016" y="1556792"/>
          <a:ext cx="4186808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 smtClean="0">
                <a:solidFill>
                  <a:srgbClr val="FF9933"/>
                </a:solidFill>
                <a:latin typeface="돋움체" pitchFamily="49" charset="-127"/>
                <a:ea typeface="돋움체" pitchFamily="49" charset="-127"/>
              </a:rPr>
              <a:t>보건소 </a:t>
            </a:r>
            <a:r>
              <a:rPr lang="ko-KR" altLang="en-US" b="1" dirty="0" err="1" smtClean="0">
                <a:solidFill>
                  <a:srgbClr val="FF9933"/>
                </a:solidFill>
                <a:latin typeface="돋움체" pitchFamily="49" charset="-127"/>
                <a:ea typeface="돋움체" pitchFamily="49" charset="-127"/>
              </a:rPr>
              <a:t>파트너쉽</a:t>
            </a:r>
            <a:r>
              <a:rPr lang="en-US" altLang="ko-KR" b="1" dirty="0">
                <a:solidFill>
                  <a:srgbClr val="FF9933"/>
                </a:solidFill>
                <a:latin typeface="돋움체" pitchFamily="49" charset="-127"/>
                <a:ea typeface="돋움체" pitchFamily="49" charset="-127"/>
              </a:rPr>
              <a:t/>
            </a:r>
            <a:br>
              <a:rPr lang="en-US" altLang="ko-KR" b="1" dirty="0">
                <a:solidFill>
                  <a:srgbClr val="FF9933"/>
                </a:solidFill>
                <a:latin typeface="돋움체" pitchFamily="49" charset="-127"/>
                <a:ea typeface="돋움체" pitchFamily="49" charset="-127"/>
              </a:rPr>
            </a:br>
            <a:r>
              <a:rPr lang="ko-KR" altLang="en-US" b="1" dirty="0" err="1" smtClean="0">
                <a:solidFill>
                  <a:srgbClr val="FF9933"/>
                </a:solidFill>
                <a:latin typeface="돋움체" pitchFamily="49" charset="-127"/>
                <a:ea typeface="돋움체" pitchFamily="49" charset="-127"/>
              </a:rPr>
              <a:t>재가암</a:t>
            </a:r>
            <a:r>
              <a:rPr lang="ko-KR" altLang="en-US" b="1" dirty="0" smtClean="0">
                <a:solidFill>
                  <a:srgbClr val="FF9933"/>
                </a:solidFill>
                <a:latin typeface="돋움체" pitchFamily="49" charset="-127"/>
                <a:ea typeface="돋움체" pitchFamily="49" charset="-127"/>
              </a:rPr>
              <a:t> 상담서비스 관리 계획</a:t>
            </a:r>
            <a:endParaRPr lang="ko-KR" altLang="en-US" b="1" dirty="0">
              <a:solidFill>
                <a:srgbClr val="FF9933"/>
              </a:solidFill>
              <a:latin typeface="돋움체" pitchFamily="49" charset="-127"/>
              <a:ea typeface="돋움체" pitchFamily="49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경남지역암센터에서</a:t>
            </a:r>
            <a:r>
              <a:rPr lang="ko-KR" altLang="en-US" dirty="0"/>
              <a:t> </a:t>
            </a:r>
            <a:r>
              <a:rPr lang="ko-KR" altLang="en-US" dirty="0" smtClean="0"/>
              <a:t>정기적인 </a:t>
            </a:r>
            <a:r>
              <a:rPr lang="en-US" altLang="ko-KR" dirty="0" smtClean="0"/>
              <a:t>News letter </a:t>
            </a:r>
            <a:r>
              <a:rPr lang="ko-KR" altLang="en-US" dirty="0" smtClean="0"/>
              <a:t>발송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분기별 교육 및 간담회를 개최하여 문제점 피드백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보건소의 연간 재가암환자 등록 현황을 파악하여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ko-KR" altLang="en-US" dirty="0" smtClean="0"/>
              <a:t>지속 여부를 결정</a:t>
            </a:r>
            <a:endParaRPr lang="en-US" altLang="ko-KR" dirty="0" smtClean="0"/>
          </a:p>
          <a:p>
            <a:endParaRPr lang="ko-KR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요양기관 맞춤 교육 프로그램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28600" y="1556792"/>
            <a:ext cx="8686800" cy="4525963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altLang="ko-KR" sz="1050" dirty="0" smtClean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ko-KR" altLang="en-US" sz="2400" dirty="0" smtClean="0"/>
              <a:t>요양병원의 주 환자가 치매에서 암 환자들로 이동하는 시대 경향</a:t>
            </a:r>
            <a:endParaRPr lang="en-US" altLang="ko-KR" sz="2400" dirty="0"/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endParaRPr lang="en-US" altLang="ko-KR" sz="700" dirty="0" smtClean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 marL="342900" lvl="1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ct val="100000"/>
              <a:buFont typeface="Arial" pitchFamily="34" charset="0"/>
              <a:buChar char="•"/>
            </a:pPr>
            <a:r>
              <a:rPr lang="ko-KR" altLang="en-US" sz="24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암환자를 관리할 수 있도록 전문화된 지식과 경험을 교육하여서 의료 기관 별 직능에 맞는 환자 전달 체계를 활성화 하여 기관 별 효율성을 증대시키고</a:t>
            </a:r>
            <a:r>
              <a:rPr lang="en-US" altLang="ko-KR" sz="24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, </a:t>
            </a:r>
            <a:r>
              <a:rPr lang="ko-KR" altLang="en-US" sz="2400" dirty="0" smtClean="0">
                <a:solidFill>
                  <a:schemeClr val="tx1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상생하는 구조로 만들고자 함이 목적</a:t>
            </a:r>
            <a:endParaRPr lang="ko-KR" altLang="en-US" sz="2400" dirty="0">
              <a:solidFill>
                <a:schemeClr val="tx1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i="1" dirty="0" smtClean="0"/>
          </a:p>
          <a:p>
            <a:pPr>
              <a:lnSpc>
                <a:spcPct val="150000"/>
              </a:lnSpc>
            </a:pPr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xmlns="" val="256612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b="1" dirty="0" smtClean="0">
                <a:latin typeface="돋움체" pitchFamily="49" charset="-127"/>
                <a:ea typeface="돋움체" pitchFamily="49" charset="-127"/>
              </a:rPr>
              <a:t>경남지역 완화의료기관 연계 간담회</a:t>
            </a:r>
            <a:endParaRPr lang="ko-KR" altLang="en-US" b="1" dirty="0">
              <a:latin typeface="돋움체" pitchFamily="49" charset="-127"/>
              <a:ea typeface="돋움체" pitchFamily="49" charset="-127"/>
            </a:endParaRPr>
          </a:p>
        </p:txBody>
      </p:sp>
      <p:pic>
        <p:nvPicPr>
          <p:cNvPr id="1027" name="Picture 3" descr="C:\Users\user\Desktop\새 폴더\완화 간담회\20141106_1109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485"/>
          <a:stretch/>
        </p:blipFill>
        <p:spPr bwMode="auto">
          <a:xfrm>
            <a:off x="179512" y="4103738"/>
            <a:ext cx="4248472" cy="249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esktop\새 폴더\완화 간담회\20141106_11022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755"/>
          <a:stretch/>
        </p:blipFill>
        <p:spPr bwMode="auto">
          <a:xfrm>
            <a:off x="179512" y="1661568"/>
            <a:ext cx="4248472" cy="2271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53331799"/>
              </p:ext>
            </p:extLst>
          </p:nvPr>
        </p:nvGraphicFramePr>
        <p:xfrm>
          <a:off x="4716016" y="1713174"/>
          <a:ext cx="4032448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xmlns="" val="3086852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-101709" y="2967335"/>
            <a:ext cx="9354229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101600" h="38100" prst="coolSlant"/>
            </a:sp3d>
          </a:bodyPr>
          <a:lstStyle/>
          <a:p>
            <a:pPr algn="ctr"/>
            <a:r>
              <a:rPr lang="ko-KR" altLang="en-US" sz="4800" b="1" spc="50" dirty="0" smtClean="0">
                <a:ln w="0"/>
                <a:solidFill>
                  <a:srgbClr val="0033C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말기 암 환자를 위한 프로그램</a:t>
            </a:r>
            <a:endParaRPr lang="en-US" altLang="ko-KR" sz="4800" b="1" spc="50" dirty="0" smtClean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endParaRPr lang="en-US" altLang="ko-KR" b="1" spc="50" dirty="0" smtClean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5400" b="1" cap="none" spc="50" dirty="0" smtClean="0">
                <a:ln w="0"/>
                <a:solidFill>
                  <a:srgbClr val="0033C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en-US" altLang="ko-KR" sz="5400" b="1" spc="50" dirty="0" smtClean="0">
                <a:ln w="0"/>
                <a:solidFill>
                  <a:srgbClr val="0033CC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Z group)</a:t>
            </a:r>
            <a:endParaRPr lang="en-US" altLang="ko-KR" sz="5400" b="1" cap="none" spc="50" dirty="0">
              <a:ln w="0"/>
              <a:solidFill>
                <a:srgbClr val="0033CC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2638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전화 상담 서비스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25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en-US" altLang="ko-KR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암 환자가 말기 상태로 진행하면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    </a:t>
            </a:r>
            <a:r>
              <a:rPr lang="ko-KR" altLang="en-US" dirty="0" smtClean="0">
                <a:solidFill>
                  <a:schemeClr val="tx1"/>
                </a:solidFill>
              </a:rPr>
              <a:t>신체적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불편과 정신적 불안감이 극대화됨</a:t>
            </a:r>
            <a:endParaRPr lang="en-US" altLang="ko-KR" dirty="0" smtClean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endParaRPr lang="en-US" altLang="ko-KR" sz="105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tx1"/>
                </a:solidFill>
                <a:sym typeface="Symbol" panose="05050102010706020507" pitchFamily="18" charset="2"/>
              </a:rPr>
              <a:t>전화 상담 서비스를 운영하여서 </a:t>
            </a:r>
            <a:endParaRPr lang="en-US" altLang="ko-KR" dirty="0" smtClean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  <a:sym typeface="Symbol" panose="05050102010706020507" pitchFamily="18" charset="2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sym typeface="Symbol" panose="05050102010706020507" pitchFamily="18" charset="2"/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  <a:sym typeface="Symbol" panose="05050102010706020507" pitchFamily="18" charset="2"/>
              </a:rPr>
              <a:t>환자들에게 최적의 시기와 상황 별로 맞는 </a:t>
            </a:r>
            <a:endParaRPr lang="en-US" altLang="ko-KR" dirty="0" smtClean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dirty="0">
                <a:solidFill>
                  <a:schemeClr val="tx1"/>
                </a:solidFill>
                <a:sym typeface="Symbol" panose="05050102010706020507" pitchFamily="18" charset="2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sym typeface="Symbol" panose="05050102010706020507" pitchFamily="18" charset="2"/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  <a:sym typeface="Symbol" panose="05050102010706020507" pitchFamily="18" charset="2"/>
              </a:rPr>
              <a:t>의료적 판단을 할 수 있도록 서비스를 제공 </a:t>
            </a:r>
            <a:endParaRPr lang="en-US" altLang="ko-K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6223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전화 상담 서비스 개념도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5" name="다이어그램 4"/>
          <p:cNvGraphicFramePr/>
          <p:nvPr>
            <p:extLst>
              <p:ext uri="{D42A27DB-BD31-4B8C-83A1-F6EECF244321}">
                <p14:modId xmlns:p14="http://schemas.microsoft.com/office/powerpoint/2010/main" xmlns="" val="523386418"/>
              </p:ext>
            </p:extLst>
          </p:nvPr>
        </p:nvGraphicFramePr>
        <p:xfrm>
          <a:off x="179512" y="1397000"/>
          <a:ext cx="9217024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1662375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전화 상담 서비스 추진 일정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8" name="내용 개체 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20491483"/>
              </p:ext>
            </p:extLst>
          </p:nvPr>
        </p:nvGraphicFramePr>
        <p:xfrm>
          <a:off x="457200" y="1844824"/>
          <a:ext cx="85072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80608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구체적 내용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02233631"/>
              </p:ext>
            </p:extLst>
          </p:nvPr>
        </p:nvGraphicFramePr>
        <p:xfrm>
          <a:off x="611560" y="1628800"/>
          <a:ext cx="8208912" cy="5136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6696"/>
                <a:gridCol w="5612216"/>
              </a:tblGrid>
              <a:tr h="334793"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1. </a:t>
                      </a:r>
                      <a:r>
                        <a:rPr lang="ko-KR" sz="1800" kern="0" dirty="0">
                          <a:solidFill>
                            <a:schemeClr val="tx1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대상자 </a:t>
                      </a:r>
                      <a:r>
                        <a:rPr lang="ko-KR" altLang="en-US" sz="1800" kern="0" dirty="0" smtClean="0">
                          <a:solidFill>
                            <a:schemeClr val="tx1"/>
                          </a:solidFill>
                          <a:effectLst/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선정</a:t>
                      </a:r>
                      <a:endParaRPr lang="ko-KR" sz="1800" kern="100" dirty="0">
                        <a:solidFill>
                          <a:schemeClr val="tx1"/>
                        </a:solidFill>
                        <a:effectLst/>
                        <a:latin typeface="HY중고딕" panose="02030600000101010101" pitchFamily="18" charset="-127"/>
                        <a:ea typeface="HY중고딕" panose="02030600000101010101" pitchFamily="18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 dirty="0">
                          <a:effectLst/>
                        </a:rPr>
                        <a:t>말기암환자 또는 재가암환자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>
                          <a:effectLst/>
                        </a:rPr>
                        <a:t>⦁</a:t>
                      </a:r>
                      <a:r>
                        <a:rPr lang="ko-KR" sz="1400" kern="0">
                          <a:effectLst/>
                        </a:rPr>
                        <a:t>원내 대상자 </a:t>
                      </a:r>
                      <a:endParaRPr lang="ko-KR" sz="1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 dirty="0">
                          <a:effectLst/>
                        </a:rPr>
                        <a:t>본원에서 통원 중인 </a:t>
                      </a:r>
                      <a:r>
                        <a:rPr lang="ko-KR" sz="1400" kern="0" dirty="0" smtClean="0">
                          <a:effectLst/>
                        </a:rPr>
                        <a:t>말기암환자</a:t>
                      </a:r>
                      <a:r>
                        <a:rPr lang="ko-KR" altLang="en-US" sz="1400" kern="0" dirty="0" smtClean="0">
                          <a:effectLst/>
                        </a:rPr>
                        <a:t>를 의료진이 선정</a:t>
                      </a:r>
                      <a:r>
                        <a:rPr lang="en-US" altLang="ko-KR" sz="1400" kern="0" dirty="0" smtClean="0">
                          <a:effectLst/>
                        </a:rPr>
                        <a:t>(Order)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 gridSpan="2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2. </a:t>
                      </a:r>
                      <a:r>
                        <a:rPr lang="ko-KR" sz="1800" kern="0">
                          <a:solidFill>
                            <a:schemeClr val="tx1"/>
                          </a:solidFill>
                          <a:effectLst/>
                        </a:rPr>
                        <a:t>통합상담서비스 신청</a:t>
                      </a: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- </a:t>
                      </a:r>
                      <a:r>
                        <a:rPr lang="ko-KR" sz="1800" kern="0">
                          <a:solidFill>
                            <a:schemeClr val="tx1"/>
                          </a:solidFill>
                          <a:effectLst/>
                        </a:rPr>
                        <a:t>신청서 및 동의서</a:t>
                      </a:r>
                      <a:endParaRPr lang="ko-KR" sz="1800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4891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⦁</a:t>
                      </a:r>
                      <a:r>
                        <a:rPr lang="ko-KR" sz="1400" kern="0">
                          <a:effectLst/>
                        </a:rPr>
                        <a:t>원내 </a:t>
                      </a:r>
                      <a:endParaRPr lang="ko-KR" sz="1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 dirty="0">
                          <a:effectLst/>
                        </a:rPr>
                        <a:t>본원에서 퇴원할 때 병동 간호사 혹은 외래 간호사가 </a:t>
                      </a:r>
                      <a:r>
                        <a:rPr lang="ko-KR" altLang="en-US" sz="1400" kern="0" dirty="0" smtClean="0">
                          <a:effectLst/>
                        </a:rPr>
                        <a:t>전화</a:t>
                      </a:r>
                      <a:r>
                        <a:rPr lang="ko-KR" sz="1400" kern="0" dirty="0" smtClean="0">
                          <a:effectLst/>
                        </a:rPr>
                        <a:t>상담서비스를 </a:t>
                      </a:r>
                      <a:r>
                        <a:rPr lang="ko-KR" sz="1400" kern="0" dirty="0">
                          <a:effectLst/>
                        </a:rPr>
                        <a:t>설명 후 신청서 및 동의서 작성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3. </a:t>
                      </a:r>
                      <a:r>
                        <a:rPr lang="ko-KR" sz="1800" kern="0">
                          <a:solidFill>
                            <a:schemeClr val="tx1"/>
                          </a:solidFill>
                          <a:effectLst/>
                        </a:rPr>
                        <a:t>상담</a:t>
                      </a:r>
                      <a:endParaRPr lang="ko-KR" sz="1800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altLang="en-US" sz="1400" kern="0" dirty="0" smtClean="0">
                          <a:effectLst/>
                        </a:rPr>
                        <a:t>전화상담</a:t>
                      </a:r>
                      <a:r>
                        <a:rPr lang="ko-KR" sz="1400" kern="0" dirty="0" smtClean="0">
                          <a:effectLst/>
                        </a:rPr>
                        <a:t>서비스 </a:t>
                      </a:r>
                      <a:r>
                        <a:rPr lang="ko-KR" sz="1400" kern="0" dirty="0">
                          <a:effectLst/>
                        </a:rPr>
                        <a:t>신청한 암환자 상담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856924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 dirty="0">
                          <a:effectLst/>
                        </a:rPr>
                        <a:t>환자 인적 사항 확인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marL="285750" indent="-285750"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sz="1400" kern="0" dirty="0" smtClean="0">
                          <a:effectLst/>
                        </a:rPr>
                        <a:t>환자이름</a:t>
                      </a:r>
                      <a:r>
                        <a:rPr lang="en-US" sz="1400" kern="0" dirty="0">
                          <a:effectLst/>
                        </a:rPr>
                        <a:t>, </a:t>
                      </a:r>
                      <a:r>
                        <a:rPr lang="ko-KR" altLang="en-US" sz="1400" kern="0" dirty="0" smtClean="0">
                          <a:effectLst/>
                        </a:rPr>
                        <a:t>생년월일</a:t>
                      </a:r>
                      <a:r>
                        <a:rPr lang="en-US" sz="1400" kern="0" dirty="0" smtClean="0">
                          <a:effectLst/>
                        </a:rPr>
                        <a:t>, </a:t>
                      </a:r>
                      <a:r>
                        <a:rPr lang="ko-KR" sz="1400" kern="0" dirty="0">
                          <a:effectLst/>
                        </a:rPr>
                        <a:t>나이</a:t>
                      </a:r>
                      <a:r>
                        <a:rPr lang="en-US" sz="1400" kern="0" dirty="0">
                          <a:effectLst/>
                        </a:rPr>
                        <a:t>, </a:t>
                      </a:r>
                      <a:r>
                        <a:rPr lang="ko-KR" sz="1400" kern="0" dirty="0">
                          <a:effectLst/>
                        </a:rPr>
                        <a:t>주소</a:t>
                      </a:r>
                      <a:r>
                        <a:rPr lang="en-US" sz="1400" kern="0" dirty="0">
                          <a:effectLst/>
                        </a:rPr>
                        <a:t>, </a:t>
                      </a:r>
                      <a:r>
                        <a:rPr lang="ko-KR" sz="1400" kern="0" dirty="0">
                          <a:effectLst/>
                        </a:rPr>
                        <a:t>담당교수</a:t>
                      </a:r>
                      <a:r>
                        <a:rPr lang="en-US" sz="1400" kern="0" dirty="0">
                          <a:effectLst/>
                        </a:rPr>
                        <a:t>, </a:t>
                      </a:r>
                      <a:r>
                        <a:rPr lang="ko-KR" sz="1400" kern="0" dirty="0">
                          <a:effectLst/>
                        </a:rPr>
                        <a:t>환자 등록번호</a:t>
                      </a:r>
                      <a:r>
                        <a:rPr lang="en-US" sz="1400" kern="0" dirty="0">
                          <a:effectLst/>
                        </a:rPr>
                        <a:t>, </a:t>
                      </a:r>
                      <a:r>
                        <a:rPr lang="ko-KR" sz="1400" kern="0" dirty="0" smtClean="0">
                          <a:effectLst/>
                        </a:rPr>
                        <a:t>연락 </a:t>
                      </a:r>
                      <a:r>
                        <a:rPr lang="en-US" altLang="ko-KR" sz="1400" kern="0" dirty="0" smtClean="0">
                          <a:effectLst/>
                        </a:rPr>
                        <a:t>          </a:t>
                      </a:r>
                      <a:r>
                        <a:rPr lang="ko-KR" sz="1400" kern="0" dirty="0" smtClean="0">
                          <a:effectLst/>
                        </a:rPr>
                        <a:t>가능 </a:t>
                      </a:r>
                      <a:r>
                        <a:rPr lang="ko-KR" sz="1400" kern="0" dirty="0">
                          <a:effectLst/>
                        </a:rPr>
                        <a:t>전화 번호 및 시간 확인</a:t>
                      </a:r>
                      <a:r>
                        <a:rPr lang="en-US" sz="1400" kern="0" dirty="0">
                          <a:effectLst/>
                        </a:rPr>
                        <a:t>, </a:t>
                      </a:r>
                      <a:r>
                        <a:rPr lang="ko-KR" sz="1400" kern="0" dirty="0">
                          <a:effectLst/>
                        </a:rPr>
                        <a:t>전화를 건 사람과 환자와의 관계</a:t>
                      </a:r>
                      <a:r>
                        <a:rPr lang="en-US" sz="1400" kern="0" dirty="0">
                          <a:effectLst/>
                        </a:rPr>
                        <a:t>, </a:t>
                      </a:r>
                      <a:r>
                        <a:rPr lang="ko-KR" sz="1400" kern="0" dirty="0">
                          <a:effectLst/>
                        </a:rPr>
                        <a:t>서비스 신청번호 등 확인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 rowSpan="2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 dirty="0">
                          <a:effectLst/>
                        </a:rPr>
                        <a:t>환자 상담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- EMR </a:t>
                      </a:r>
                      <a:r>
                        <a:rPr lang="ko-KR" sz="1400" kern="0">
                          <a:effectLst/>
                        </a:rPr>
                        <a:t>접속 및 주된 증상에 대해서 환자나 보호자에게 질문</a:t>
                      </a:r>
                      <a:endParaRPr lang="ko-KR" sz="1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dirty="0" smtClean="0">
                          <a:effectLst/>
                        </a:rPr>
                        <a:t>- </a:t>
                      </a:r>
                      <a:r>
                        <a:rPr lang="ko-KR" sz="1400" kern="0" dirty="0" smtClean="0">
                          <a:effectLst/>
                        </a:rPr>
                        <a:t>증상에 </a:t>
                      </a:r>
                      <a:r>
                        <a:rPr lang="ko-KR" sz="1400" kern="0" dirty="0">
                          <a:effectLst/>
                        </a:rPr>
                        <a:t>따른 프로토콜에 임상정보 </a:t>
                      </a:r>
                      <a:r>
                        <a:rPr lang="ko-KR" sz="1400" kern="0" dirty="0" smtClean="0">
                          <a:effectLst/>
                        </a:rPr>
                        <a:t>체크</a:t>
                      </a:r>
                      <a:r>
                        <a:rPr lang="en-US" altLang="ko-KR" sz="1400" kern="0" dirty="0" smtClean="0">
                          <a:effectLst/>
                        </a:rPr>
                        <a:t> </a:t>
                      </a:r>
                      <a:r>
                        <a:rPr lang="ko-KR" altLang="en-US" sz="1400" kern="0" dirty="0" smtClean="0">
                          <a:effectLst/>
                        </a:rPr>
                        <a:t> </a:t>
                      </a:r>
                      <a:endParaRPr lang="en-US" altLang="ko-KR" sz="1400" kern="0" dirty="0" smtClean="0">
                        <a:effectLst/>
                      </a:endParaRPr>
                    </a:p>
                    <a:p>
                      <a:pPr marL="0" indent="0"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ko-KR" sz="1400" kern="0" dirty="0" smtClean="0">
                          <a:effectLst/>
                        </a:rPr>
                        <a:t>- </a:t>
                      </a:r>
                      <a:r>
                        <a:rPr lang="ko-KR" altLang="en-US" sz="1400" kern="0" dirty="0" smtClean="0">
                          <a:effectLst/>
                        </a:rPr>
                        <a:t>담당 교수를 지정하면 자동 </a:t>
                      </a:r>
                      <a:r>
                        <a:rPr lang="en-US" altLang="ko-KR" sz="1400" kern="0" dirty="0" smtClean="0">
                          <a:effectLst/>
                        </a:rPr>
                        <a:t>SMS </a:t>
                      </a:r>
                      <a:r>
                        <a:rPr lang="ko-KR" altLang="en-US" sz="1400" kern="0" dirty="0" smtClean="0">
                          <a:effectLst/>
                        </a:rPr>
                        <a:t>전송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 rowSpan="2"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 dirty="0">
                          <a:effectLst/>
                        </a:rPr>
                        <a:t>의료진에게 연락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- </a:t>
                      </a:r>
                      <a:r>
                        <a:rPr lang="ko-KR" sz="1400" kern="0" dirty="0">
                          <a:effectLst/>
                        </a:rPr>
                        <a:t>해당교수 외래시간 및 회진시간 확인 후 문자로 연락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- </a:t>
                      </a:r>
                      <a:r>
                        <a:rPr lang="ko-KR" sz="1400" kern="0" dirty="0">
                          <a:effectLst/>
                        </a:rPr>
                        <a:t>급할 경우 전화로 연락한 후 시간 확인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solidFill>
                            <a:schemeClr val="tx1"/>
                          </a:solidFill>
                          <a:effectLst/>
                        </a:rPr>
                        <a:t>4. </a:t>
                      </a:r>
                      <a:r>
                        <a:rPr lang="ko-KR" sz="1800" kern="0">
                          <a:solidFill>
                            <a:schemeClr val="tx1"/>
                          </a:solidFill>
                          <a:effectLst/>
                        </a:rPr>
                        <a:t>상담결과 회신</a:t>
                      </a:r>
                      <a:endParaRPr lang="ko-KR" sz="1800" kern="10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 dirty="0">
                          <a:effectLst/>
                        </a:rPr>
                        <a:t>암환자의 연락 받을 번호로 다시 회신 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>
                          <a:effectLst/>
                        </a:rPr>
                        <a:t>환자에게 피드백</a:t>
                      </a:r>
                      <a:endParaRPr lang="ko-KR" sz="1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- </a:t>
                      </a:r>
                      <a:r>
                        <a:rPr lang="ko-KR" sz="1400" kern="0" dirty="0">
                          <a:effectLst/>
                        </a:rPr>
                        <a:t>교수의 응답이 오면 환자에게 전화로 알려줌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  <a:tr h="334793">
                <a:tc>
                  <a:txBody>
                    <a:bodyPr/>
                    <a:lstStyle/>
                    <a:p>
                      <a:pPr algn="l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ko-KR" sz="1400" kern="0">
                          <a:effectLst/>
                        </a:rPr>
                        <a:t>상담 종료</a:t>
                      </a:r>
                      <a:endParaRPr lang="ko-KR" sz="14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kern="0" dirty="0">
                          <a:effectLst/>
                        </a:rPr>
                        <a:t>- </a:t>
                      </a:r>
                      <a:r>
                        <a:rPr lang="ko-KR" sz="1400" kern="0" dirty="0">
                          <a:effectLst/>
                        </a:rPr>
                        <a:t>상담기록지에 시간 및 내용을 기술</a:t>
                      </a:r>
                      <a:endParaRPr lang="ko-KR" sz="14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9977" marR="4997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893329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상담서비스 개발 과정</a:t>
            </a:r>
            <a:endParaRPr lang="ko-KR" altLang="en-US" b="1" dirty="0"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14274651"/>
              </p:ext>
            </p:extLst>
          </p:nvPr>
        </p:nvGraphicFramePr>
        <p:xfrm>
          <a:off x="125760" y="1700808"/>
          <a:ext cx="8892480" cy="50855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7624"/>
                <a:gridCol w="1224136"/>
                <a:gridCol w="6480720"/>
              </a:tblGrid>
              <a:tr h="32018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 dirty="0">
                          <a:effectLst/>
                        </a:rPr>
                        <a:t>회의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>
                          <a:effectLst/>
                        </a:rPr>
                        <a:t>일시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 dirty="0" smtClean="0">
                          <a:effectLst/>
                        </a:rPr>
                        <a:t>회의</a:t>
                      </a:r>
                      <a:r>
                        <a:rPr lang="en-US" altLang="ko-KR" sz="1600" kern="0" dirty="0" smtClean="0">
                          <a:effectLst/>
                        </a:rPr>
                        <a:t> </a:t>
                      </a:r>
                      <a:r>
                        <a:rPr lang="ko-KR" sz="1600" kern="0" smtClean="0">
                          <a:effectLst/>
                        </a:rPr>
                        <a:t>내용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  <a:tr h="51818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1</a:t>
                      </a:r>
                      <a:r>
                        <a:rPr lang="ko-KR" sz="1600" kern="0">
                          <a:effectLst/>
                        </a:rPr>
                        <a:t>차 회의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2014.03.04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>
                          <a:effectLst/>
                        </a:rPr>
                        <a:t>말기암환자 대상</a:t>
                      </a:r>
                      <a:r>
                        <a:rPr lang="en-US" sz="1600" kern="0">
                          <a:effectLst/>
                        </a:rPr>
                        <a:t> consulting project concept</a:t>
                      </a:r>
                      <a:r>
                        <a:rPr lang="ko-KR" sz="1600" kern="0">
                          <a:effectLst/>
                        </a:rPr>
                        <a:t>에 대해 개괄적 논의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  <a:tr h="51818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2</a:t>
                      </a:r>
                      <a:r>
                        <a:rPr lang="ko-KR" sz="1600" kern="0">
                          <a:effectLst/>
                        </a:rPr>
                        <a:t>차 회의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2014.03.24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project </a:t>
                      </a:r>
                      <a:r>
                        <a:rPr lang="ko-KR" sz="1600" kern="0">
                          <a:effectLst/>
                        </a:rPr>
                        <a:t>관련</a:t>
                      </a:r>
                      <a:r>
                        <a:rPr lang="en-US" sz="1600" kern="0">
                          <a:effectLst/>
                        </a:rPr>
                        <a:t> flow sheet </a:t>
                      </a:r>
                      <a:r>
                        <a:rPr lang="ko-KR" sz="1600" kern="0">
                          <a:effectLst/>
                        </a:rPr>
                        <a:t>개발 및 말기암환자의 호소 증상 별 논의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  <a:tr h="55578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3</a:t>
                      </a:r>
                      <a:r>
                        <a:rPr lang="ko-KR" sz="1600" kern="0">
                          <a:effectLst/>
                        </a:rPr>
                        <a:t>차 회의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2014.04.04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 dirty="0">
                          <a:effectLst/>
                        </a:rPr>
                        <a:t>상담이 필요한 것으로 예상되는 말기암환자들의 증상을 분류하고 각 증상 별 문답 형식의</a:t>
                      </a:r>
                      <a:r>
                        <a:rPr lang="en-US" sz="1600" kern="0" dirty="0">
                          <a:effectLst/>
                        </a:rPr>
                        <a:t> template </a:t>
                      </a:r>
                      <a:r>
                        <a:rPr lang="ko-KR" sz="1600" kern="0">
                          <a:effectLst/>
                        </a:rPr>
                        <a:t>작성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  <a:tr h="55578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4</a:t>
                      </a:r>
                      <a:r>
                        <a:rPr lang="ko-KR" sz="1600" kern="0">
                          <a:effectLst/>
                        </a:rPr>
                        <a:t>차 회의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2014.04.28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 dirty="0">
                          <a:effectLst/>
                        </a:rPr>
                        <a:t>회의 참석자 별로 작성한</a:t>
                      </a:r>
                      <a:r>
                        <a:rPr lang="en-US" sz="1600" kern="0" dirty="0">
                          <a:effectLst/>
                        </a:rPr>
                        <a:t> template</a:t>
                      </a:r>
                      <a:r>
                        <a:rPr lang="ko-KR" sz="1600" kern="0">
                          <a:effectLst/>
                        </a:rPr>
                        <a:t>을 모두 취합하고 추가로 상담에 포함시켜야 할 증상이 있는지 논의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  <a:tr h="51818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5</a:t>
                      </a:r>
                      <a:r>
                        <a:rPr lang="ko-KR" sz="1600" kern="0">
                          <a:effectLst/>
                        </a:rPr>
                        <a:t>차 회의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2014.05.06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 dirty="0">
                          <a:effectLst/>
                        </a:rPr>
                        <a:t>각자 최종적으로 </a:t>
                      </a:r>
                      <a:r>
                        <a:rPr lang="ko-KR" sz="1600" kern="0" dirty="0" smtClean="0">
                          <a:effectLst/>
                        </a:rPr>
                        <a:t>완성</a:t>
                      </a:r>
                      <a:r>
                        <a:rPr lang="en-US" sz="1600" kern="0" dirty="0" smtClean="0">
                          <a:effectLst/>
                        </a:rPr>
                        <a:t> </a:t>
                      </a:r>
                      <a:r>
                        <a:rPr lang="en-US" sz="1600" kern="0" dirty="0">
                          <a:effectLst/>
                        </a:rPr>
                        <a:t>template</a:t>
                      </a:r>
                      <a:r>
                        <a:rPr lang="ko-KR" sz="1600" kern="0">
                          <a:effectLst/>
                        </a:rPr>
                        <a:t>을</a:t>
                      </a:r>
                      <a:r>
                        <a:rPr lang="en-US" sz="1600" kern="0" dirty="0">
                          <a:effectLst/>
                        </a:rPr>
                        <a:t> 1:1 matching </a:t>
                      </a:r>
                      <a:r>
                        <a:rPr lang="ko-KR" sz="1600" kern="0">
                          <a:effectLst/>
                        </a:rPr>
                        <a:t>시켜</a:t>
                      </a:r>
                      <a:r>
                        <a:rPr lang="en-US" sz="1600" kern="0" dirty="0">
                          <a:effectLst/>
                        </a:rPr>
                        <a:t> cross-check</a:t>
                      </a:r>
                      <a:r>
                        <a:rPr lang="ko-KR" sz="1600" kern="0">
                          <a:effectLst/>
                        </a:rPr>
                        <a:t>함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  <a:tr h="55578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6</a:t>
                      </a:r>
                      <a:r>
                        <a:rPr lang="ko-KR" sz="1600" kern="0">
                          <a:effectLst/>
                        </a:rPr>
                        <a:t>차 회의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2014.05.28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effectLst/>
                        </a:rPr>
                        <a:t>cross-check</a:t>
                      </a:r>
                      <a:r>
                        <a:rPr lang="ko-KR" sz="1600" kern="0">
                          <a:effectLst/>
                        </a:rPr>
                        <a:t>하여</a:t>
                      </a:r>
                      <a:r>
                        <a:rPr lang="en-US" sz="1600" kern="0" dirty="0">
                          <a:effectLst/>
                        </a:rPr>
                        <a:t> template </a:t>
                      </a:r>
                      <a:r>
                        <a:rPr lang="ko-KR" sz="1600" kern="0">
                          <a:effectLst/>
                        </a:rPr>
                        <a:t>내용 수정한 부분에 대해 검토 후 전체 취합하여 최종 확인 후 작성 완료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  <a:tr h="629069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7</a:t>
                      </a:r>
                      <a:r>
                        <a:rPr lang="ko-KR" sz="1600" kern="0">
                          <a:effectLst/>
                        </a:rPr>
                        <a:t>차 회의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2014.06.09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 dirty="0">
                          <a:effectLst/>
                        </a:rPr>
                        <a:t>향후</a:t>
                      </a:r>
                      <a:r>
                        <a:rPr lang="en-US" sz="1600" kern="0" dirty="0">
                          <a:effectLst/>
                        </a:rPr>
                        <a:t> consulting </a:t>
                      </a:r>
                      <a:r>
                        <a:rPr lang="ko-KR" sz="1600" kern="0">
                          <a:effectLst/>
                        </a:rPr>
                        <a:t>사업의 구체적 실행 시기 및 인력 충원</a:t>
                      </a:r>
                      <a:r>
                        <a:rPr lang="en-US" sz="1600" kern="0" dirty="0">
                          <a:effectLst/>
                        </a:rPr>
                        <a:t>, </a:t>
                      </a:r>
                      <a:r>
                        <a:rPr lang="ko-KR" sz="1600" kern="0">
                          <a:effectLst/>
                        </a:rPr>
                        <a:t>인근 보건소와의 연계</a:t>
                      </a:r>
                      <a:r>
                        <a:rPr lang="en-US" sz="1600" kern="0" dirty="0">
                          <a:effectLst/>
                        </a:rPr>
                        <a:t>, </a:t>
                      </a:r>
                      <a:r>
                        <a:rPr lang="ko-KR" sz="1600" kern="0">
                          <a:effectLst/>
                        </a:rPr>
                        <a:t>공중보건의사의 참여 유도 등 실행 방법에 대해 논의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  <a:tr h="51818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8</a:t>
                      </a:r>
                      <a:r>
                        <a:rPr lang="ko-KR" sz="1600" kern="0">
                          <a:effectLst/>
                        </a:rPr>
                        <a:t>차 회의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60000"/>
                        </a:lnSpc>
                        <a:spcAft>
                          <a:spcPts val="0"/>
                        </a:spcAft>
                      </a:pPr>
                      <a:r>
                        <a:rPr lang="en-US" sz="1600" kern="0">
                          <a:effectLst/>
                        </a:rPr>
                        <a:t>2014.06.24</a:t>
                      </a:r>
                      <a:endParaRPr lang="ko-KR" sz="1600" kern="1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ko-KR" sz="1600" kern="0" dirty="0">
                          <a:effectLst/>
                        </a:rPr>
                        <a:t>프로토콜 개발과 향후 진행상황에 따른 협조사항 </a:t>
                      </a:r>
                      <a:endParaRPr lang="ko-KR" sz="1600" kern="1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31585" marR="31585" marT="8670" marB="867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22633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전화 상담 서비스 환자 동의서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3"/>
            <a:ext cx="4032448" cy="517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3120" y="1556793"/>
            <a:ext cx="4255344" cy="52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964067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전화 상담 서비스 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EMR 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서식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86353"/>
            <a:ext cx="9144000" cy="5571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7196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전화 상담 서비스 </a:t>
            </a:r>
            <a:r>
              <a:rPr lang="en-US" altLang="ko-KR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EMR </a:t>
            </a:r>
            <a:r>
              <a:rPr lang="ko-KR" altLang="en-US" b="1" dirty="0">
                <a:latin typeface="HY중고딕" panose="02030600000101010101" pitchFamily="18" charset="-127"/>
                <a:ea typeface="HY중고딕" panose="02030600000101010101" pitchFamily="18" charset="-127"/>
              </a:rPr>
              <a:t>서식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44000" cy="566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5867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전화 상담서비스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증상별</a:t>
            </a:r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 프로토콜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5174" r="2813" b="12600"/>
          <a:stretch/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2518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전화 상담 서비스 기록지 </a:t>
            </a:r>
            <a:r>
              <a:rPr lang="ko-KR" altLang="en-US" b="1" dirty="0" err="1" smtClean="0">
                <a:latin typeface="HY중고딕" panose="02030600000101010101" pitchFamily="18" charset="-127"/>
                <a:ea typeface="HY중고딕" panose="02030600000101010101" pitchFamily="18" charset="-127"/>
              </a:rPr>
              <a:t>출력시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98626" y="1019646"/>
            <a:ext cx="10551776" cy="41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58922"/>
            <a:ext cx="7272808" cy="5599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4433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암환자 전화상담서비스 현황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98626" y="1019646"/>
            <a:ext cx="10551776" cy="41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내용 개체 틀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1"/>
                </a:solidFill>
              </a:rPr>
              <a:t>2014</a:t>
            </a:r>
            <a:r>
              <a:rPr lang="ko-KR" altLang="en-US" dirty="0" smtClean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r>
              <a:rPr lang="en-US" altLang="ko-KR" dirty="0" smtClean="0">
                <a:solidFill>
                  <a:schemeClr val="tx1"/>
                </a:solidFill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</a:rPr>
              <a:t>일</a:t>
            </a:r>
            <a:r>
              <a:rPr lang="en-US" altLang="ko-KR" dirty="0" smtClean="0">
                <a:solidFill>
                  <a:schemeClr val="tx1"/>
                </a:solidFill>
              </a:rPr>
              <a:t>~2014</a:t>
            </a:r>
            <a:r>
              <a:rPr lang="ko-KR" altLang="en-US" dirty="0" smtClean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12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</a:rPr>
              <a:t>일</a:t>
            </a:r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ko-KR" altLang="en-US" dirty="0" smtClean="0">
                <a:solidFill>
                  <a:schemeClr val="tx1"/>
                </a:solidFill>
              </a:rPr>
              <a:t>총 등록 인원 </a:t>
            </a:r>
            <a:r>
              <a:rPr lang="en-US" altLang="ko-KR" dirty="0" smtClean="0">
                <a:solidFill>
                  <a:schemeClr val="tx1"/>
                </a:solidFill>
              </a:rPr>
              <a:t>: 30</a:t>
            </a:r>
            <a:r>
              <a:rPr lang="ko-KR" altLang="en-US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(</a:t>
            </a:r>
            <a:r>
              <a:rPr lang="ko-KR" altLang="en-US" sz="1600" dirty="0" err="1" smtClean="0">
                <a:solidFill>
                  <a:schemeClr val="tx1"/>
                </a:solidFill>
              </a:rPr>
              <a:t>관리중</a:t>
            </a:r>
            <a:r>
              <a:rPr lang="ko-KR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</a:rPr>
              <a:t>14</a:t>
            </a:r>
            <a:r>
              <a:rPr lang="ko-KR" altLang="en-US" sz="1600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/ </a:t>
            </a:r>
            <a:r>
              <a:rPr lang="ko-KR" altLang="en-US" sz="1600" dirty="0" smtClean="0">
                <a:solidFill>
                  <a:schemeClr val="tx1"/>
                </a:solidFill>
              </a:rPr>
              <a:t>사망종료 </a:t>
            </a:r>
            <a:r>
              <a:rPr lang="en-US" altLang="ko-KR" sz="1600" dirty="0" smtClean="0">
                <a:solidFill>
                  <a:schemeClr val="tx1"/>
                </a:solidFill>
              </a:rPr>
              <a:t>16</a:t>
            </a:r>
            <a:r>
              <a:rPr lang="ko-KR" altLang="en-US" sz="1600" dirty="0" smtClean="0">
                <a:solidFill>
                  <a:schemeClr val="tx1"/>
                </a:solidFill>
              </a:rPr>
              <a:t>명</a:t>
            </a:r>
            <a:r>
              <a:rPr lang="en-US" altLang="ko-KR" sz="1600" dirty="0" smtClean="0">
                <a:solidFill>
                  <a:schemeClr val="tx1"/>
                </a:solidFill>
              </a:rPr>
              <a:t>)</a:t>
            </a:r>
            <a:endParaRPr lang="en-US" altLang="ko-KR" sz="1600" dirty="0">
              <a:solidFill>
                <a:schemeClr val="tx1"/>
              </a:solidFill>
            </a:endParaRPr>
          </a:p>
          <a:p>
            <a:endParaRPr lang="ko-KR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8" name="차트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983375"/>
              </p:ext>
            </p:extLst>
          </p:nvPr>
        </p:nvGraphicFramePr>
        <p:xfrm>
          <a:off x="251520" y="2636912"/>
          <a:ext cx="5040560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차트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47999095"/>
              </p:ext>
            </p:extLst>
          </p:nvPr>
        </p:nvGraphicFramePr>
        <p:xfrm>
          <a:off x="4499992" y="2924944"/>
          <a:ext cx="4572000" cy="3257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8645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 smtClean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암환자 전화상담서비스 현황</a:t>
            </a:r>
            <a:endParaRPr lang="ko-KR" altLang="en-US" b="1" dirty="0">
              <a:solidFill>
                <a:srgbClr val="FF9900"/>
              </a:solidFill>
              <a:latin typeface="HY중고딕" panose="02030600000101010101" pitchFamily="18" charset="-127"/>
              <a:ea typeface="HY중고딕" panose="02030600000101010101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98626" y="1019646"/>
            <a:ext cx="10551776" cy="41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내용 개체 틀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ko-KR" dirty="0" smtClean="0">
                <a:solidFill>
                  <a:schemeClr val="tx1"/>
                </a:solidFill>
              </a:rPr>
              <a:t>2014</a:t>
            </a:r>
            <a:r>
              <a:rPr lang="ko-KR" altLang="en-US" dirty="0" smtClean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r>
              <a:rPr lang="en-US" altLang="ko-KR" dirty="0" smtClean="0">
                <a:solidFill>
                  <a:schemeClr val="tx1"/>
                </a:solidFill>
              </a:rPr>
              <a:t>1</a:t>
            </a:r>
            <a:r>
              <a:rPr lang="ko-KR" altLang="en-US" dirty="0" smtClean="0">
                <a:solidFill>
                  <a:schemeClr val="tx1"/>
                </a:solidFill>
              </a:rPr>
              <a:t>일</a:t>
            </a:r>
            <a:r>
              <a:rPr lang="en-US" altLang="ko-KR" dirty="0" smtClean="0">
                <a:solidFill>
                  <a:schemeClr val="tx1"/>
                </a:solidFill>
              </a:rPr>
              <a:t>~2014</a:t>
            </a:r>
            <a:r>
              <a:rPr lang="ko-KR" altLang="en-US" dirty="0" smtClean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12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r>
              <a:rPr lang="en-US" altLang="ko-KR" dirty="0" smtClean="0">
                <a:solidFill>
                  <a:schemeClr val="tx1"/>
                </a:solidFill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</a:rPr>
              <a:t>일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ko-KR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7" name="차트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67523503"/>
              </p:ext>
            </p:extLst>
          </p:nvPr>
        </p:nvGraphicFramePr>
        <p:xfrm>
          <a:off x="323528" y="2708920"/>
          <a:ext cx="3919537" cy="2952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차트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753309539"/>
              </p:ext>
            </p:extLst>
          </p:nvPr>
        </p:nvGraphicFramePr>
        <p:xfrm>
          <a:off x="4427984" y="2348880"/>
          <a:ext cx="4572000" cy="3674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023398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암환자 전화상담서비스 현황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98626" y="1019646"/>
            <a:ext cx="10551776" cy="41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내용 개체 틀 6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4525963"/>
          </a:xfrm>
        </p:spPr>
        <p:txBody>
          <a:bodyPr/>
          <a:lstStyle/>
          <a:p>
            <a:r>
              <a:rPr lang="en-US" altLang="ko-KR" dirty="0">
                <a:solidFill>
                  <a:schemeClr val="tx1"/>
                </a:solidFill>
              </a:rPr>
              <a:t>2014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8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~2014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12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r>
              <a:rPr lang="en-US" altLang="ko-KR" dirty="0" smtClean="0">
                <a:solidFill>
                  <a:schemeClr val="tx1"/>
                </a:solidFill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</a:rPr>
              <a:t>일</a:t>
            </a:r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ko-KR" altLang="en-US" dirty="0" smtClean="0">
                <a:solidFill>
                  <a:schemeClr val="tx1"/>
                </a:solidFill>
              </a:rPr>
              <a:t>상담 회신 건수</a:t>
            </a:r>
            <a:r>
              <a:rPr lang="en-US" altLang="ko-KR" dirty="0" smtClean="0">
                <a:solidFill>
                  <a:schemeClr val="tx1"/>
                </a:solidFill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30</a:t>
            </a:r>
            <a:r>
              <a:rPr lang="ko-KR" altLang="en-US" dirty="0" smtClean="0">
                <a:solidFill>
                  <a:schemeClr val="tx1"/>
                </a:solidFill>
              </a:rPr>
              <a:t>건 </a:t>
            </a:r>
            <a:endParaRPr lang="en-US" altLang="ko-KR" dirty="0">
              <a:solidFill>
                <a:schemeClr val="tx1"/>
              </a:solidFill>
            </a:endParaRPr>
          </a:p>
        </p:txBody>
      </p:sp>
      <p:graphicFrame>
        <p:nvGraphicFramePr>
          <p:cNvPr id="8" name="차트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02123712"/>
              </p:ext>
            </p:extLst>
          </p:nvPr>
        </p:nvGraphicFramePr>
        <p:xfrm>
          <a:off x="683568" y="2708920"/>
          <a:ext cx="7632848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1839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암환자 전화상담서비스 현황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98626" y="1019646"/>
            <a:ext cx="10551776" cy="41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6" name="내용 개체 틀 6"/>
          <p:cNvSpPr>
            <a:spLocks noGrp="1"/>
          </p:cNvSpPr>
          <p:nvPr>
            <p:ph idx="1"/>
          </p:nvPr>
        </p:nvSpPr>
        <p:spPr>
          <a:xfrm>
            <a:off x="323528" y="1700808"/>
            <a:ext cx="8229600" cy="4525963"/>
          </a:xfrm>
        </p:spPr>
        <p:txBody>
          <a:bodyPr/>
          <a:lstStyle/>
          <a:p>
            <a:r>
              <a:rPr lang="en-US" altLang="ko-KR" dirty="0">
                <a:solidFill>
                  <a:schemeClr val="tx1"/>
                </a:solidFill>
              </a:rPr>
              <a:t>2014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8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~2014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12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r>
              <a:rPr lang="en-US" altLang="ko-KR" dirty="0" smtClean="0">
                <a:solidFill>
                  <a:schemeClr val="tx1"/>
                </a:solidFill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</a:rPr>
              <a:t>일</a:t>
            </a:r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ko-KR" altLang="en-US" dirty="0" smtClean="0">
                <a:solidFill>
                  <a:schemeClr val="tx1"/>
                </a:solidFill>
              </a:rPr>
              <a:t>상담 회신 건수</a:t>
            </a:r>
            <a:r>
              <a:rPr lang="en-US" altLang="ko-KR" dirty="0" smtClean="0">
                <a:solidFill>
                  <a:schemeClr val="tx1"/>
                </a:solidFill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30</a:t>
            </a:r>
            <a:r>
              <a:rPr lang="ko-KR" altLang="en-US" dirty="0" smtClean="0">
                <a:solidFill>
                  <a:schemeClr val="tx1"/>
                </a:solidFill>
              </a:rPr>
              <a:t>건 </a:t>
            </a:r>
            <a:endParaRPr lang="en-US" altLang="ko-KR" dirty="0">
              <a:solidFill>
                <a:schemeClr val="tx1"/>
              </a:solidFill>
            </a:endParaRPr>
          </a:p>
        </p:txBody>
      </p:sp>
      <p:graphicFrame>
        <p:nvGraphicFramePr>
          <p:cNvPr id="7" name="차트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83720928"/>
              </p:ext>
            </p:extLst>
          </p:nvPr>
        </p:nvGraphicFramePr>
        <p:xfrm>
          <a:off x="683568" y="2636912"/>
          <a:ext cx="7704856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289187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7848"/>
          </a:xfrm>
        </p:spPr>
        <p:txBody>
          <a:bodyPr>
            <a:noAutofit/>
          </a:bodyPr>
          <a:lstStyle/>
          <a:p>
            <a:r>
              <a:rPr lang="ko-KR" altLang="en-US" b="1" dirty="0">
                <a:solidFill>
                  <a:srgbClr val="FF9900"/>
                </a:solidFill>
                <a:latin typeface="HY중고딕" panose="02030600000101010101" pitchFamily="18" charset="-127"/>
                <a:ea typeface="HY중고딕" panose="02030600000101010101" pitchFamily="18" charset="-127"/>
              </a:rPr>
              <a:t>암환자 전화상담서비스 현황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898626" y="1019646"/>
            <a:ext cx="10551776" cy="412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내용 개체 틀 6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altLang="ko-KR" dirty="0">
                <a:solidFill>
                  <a:schemeClr val="tx1"/>
                </a:solidFill>
              </a:rPr>
              <a:t>2014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>
                <a:solidFill>
                  <a:schemeClr val="tx1"/>
                </a:solidFill>
              </a:rPr>
              <a:t>8</a:t>
            </a:r>
            <a:r>
              <a:rPr lang="ko-KR" altLang="en-US" dirty="0">
                <a:solidFill>
                  <a:schemeClr val="tx1"/>
                </a:solidFill>
              </a:rPr>
              <a:t>월</a:t>
            </a:r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>
                <a:solidFill>
                  <a:schemeClr val="tx1"/>
                </a:solidFill>
              </a:rPr>
              <a:t>일</a:t>
            </a:r>
            <a:r>
              <a:rPr lang="en-US" altLang="ko-KR" dirty="0">
                <a:solidFill>
                  <a:schemeClr val="tx1"/>
                </a:solidFill>
              </a:rPr>
              <a:t>~2014</a:t>
            </a:r>
            <a:r>
              <a:rPr lang="ko-KR" altLang="en-US" dirty="0">
                <a:solidFill>
                  <a:schemeClr val="tx1"/>
                </a:solidFill>
              </a:rPr>
              <a:t>년 </a:t>
            </a:r>
            <a:r>
              <a:rPr lang="en-US" altLang="ko-KR" dirty="0" smtClean="0">
                <a:solidFill>
                  <a:schemeClr val="tx1"/>
                </a:solidFill>
              </a:rPr>
              <a:t>12</a:t>
            </a:r>
            <a:r>
              <a:rPr lang="ko-KR" altLang="en-US" dirty="0" smtClean="0">
                <a:solidFill>
                  <a:schemeClr val="tx1"/>
                </a:solidFill>
              </a:rPr>
              <a:t>월</a:t>
            </a:r>
            <a:r>
              <a:rPr lang="en-US" altLang="ko-KR" dirty="0" smtClean="0">
                <a:solidFill>
                  <a:schemeClr val="tx1"/>
                </a:solidFill>
              </a:rPr>
              <a:t>8</a:t>
            </a:r>
            <a:r>
              <a:rPr lang="ko-KR" altLang="en-US" dirty="0" smtClean="0">
                <a:solidFill>
                  <a:schemeClr val="tx1"/>
                </a:solidFill>
              </a:rPr>
              <a:t>일</a:t>
            </a:r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ko-KR" altLang="en-US" dirty="0" smtClean="0">
                <a:solidFill>
                  <a:schemeClr val="tx1"/>
                </a:solidFill>
              </a:rPr>
              <a:t>상담 회신 건수</a:t>
            </a:r>
            <a:r>
              <a:rPr lang="en-US" altLang="ko-KR" dirty="0" smtClean="0">
                <a:solidFill>
                  <a:schemeClr val="tx1"/>
                </a:solidFill>
              </a:rPr>
              <a:t>: </a:t>
            </a:r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30</a:t>
            </a:r>
            <a:r>
              <a:rPr lang="ko-KR" altLang="en-US" dirty="0" smtClean="0">
                <a:solidFill>
                  <a:schemeClr val="tx1"/>
                </a:solidFill>
              </a:rPr>
              <a:t>건 </a:t>
            </a:r>
            <a:endParaRPr lang="en-US" altLang="ko-KR" dirty="0">
              <a:solidFill>
                <a:schemeClr val="tx1"/>
              </a:solidFill>
            </a:endParaRPr>
          </a:p>
        </p:txBody>
      </p:sp>
      <p:graphicFrame>
        <p:nvGraphicFramePr>
          <p:cNvPr id="8" name="차트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331688153"/>
              </p:ext>
            </p:extLst>
          </p:nvPr>
        </p:nvGraphicFramePr>
        <p:xfrm>
          <a:off x="467544" y="2564904"/>
          <a:ext cx="7488832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141947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sz="4800" b="1" dirty="0" err="1" smtClean="0">
                <a:solidFill>
                  <a:srgbClr val="FFC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아토즈</a:t>
            </a:r>
            <a:r>
              <a:rPr lang="ko-KR" altLang="en-US" sz="4800" b="1" smtClean="0">
                <a:solidFill>
                  <a:srgbClr val="FFC000"/>
                </a:solidFill>
                <a:latin typeface="Arial Unicode MS" panose="020B0604020202020204" pitchFamily="50" charset="-127"/>
                <a:ea typeface="Arial Unicode MS" panose="020B0604020202020204" pitchFamily="50" charset="-127"/>
                <a:cs typeface="Arial Unicode MS" panose="020B0604020202020204" pitchFamily="50" charset="-127"/>
              </a:rPr>
              <a:t> 프로젝트</a:t>
            </a:r>
            <a:endParaRPr lang="ko-KR" altLang="en-US" sz="4800" b="1" dirty="0">
              <a:solidFill>
                <a:srgbClr val="FFC000"/>
              </a:solidFill>
              <a:latin typeface="Arial Unicode MS" panose="020B0604020202020204" pitchFamily="50" charset="-127"/>
              <a:ea typeface="Arial Unicode MS" panose="020B0604020202020204" pitchFamily="50" charset="-127"/>
              <a:cs typeface="Arial Unicode MS" panose="020B0604020202020204" pitchFamily="50" charset="-127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1767469" y="2636912"/>
            <a:ext cx="6481075" cy="2209136"/>
            <a:chOff x="663575" y="1838325"/>
            <a:chExt cx="8186738" cy="3165475"/>
          </a:xfrm>
        </p:grpSpPr>
        <p:sp>
          <p:nvSpPr>
            <p:cNvPr id="6" name="Oval 26"/>
            <p:cNvSpPr>
              <a:spLocks noChangeArrowheads="1"/>
            </p:cNvSpPr>
            <p:nvPr/>
          </p:nvSpPr>
          <p:spPr bwMode="auto">
            <a:xfrm>
              <a:off x="671513" y="3746500"/>
              <a:ext cx="3886200" cy="1255713"/>
            </a:xfrm>
            <a:prstGeom prst="ellipse">
              <a:avLst/>
            </a:prstGeom>
            <a:gradFill rotWithShape="1">
              <a:gsLst>
                <a:gs pos="0">
                  <a:srgbClr val="00CCFF"/>
                </a:gs>
                <a:gs pos="50000">
                  <a:srgbClr val="00CCFF">
                    <a:gamma/>
                    <a:shade val="36078"/>
                    <a:invGamma/>
                  </a:srgbClr>
                </a:gs>
                <a:gs pos="100000">
                  <a:srgbClr val="00CCFF"/>
                </a:gs>
              </a:gsLst>
              <a:lin ang="2700000" scaled="1"/>
            </a:gradFill>
            <a:ln>
              <a:noFill/>
            </a:ln>
            <a:effectLst/>
            <a:scene3d>
              <a:camera prst="legacyPerspectiveBottom"/>
              <a:lightRig rig="legacyFlat3" dir="t"/>
            </a:scene3d>
            <a:sp3d extrusionH="1878000" prstMaterial="legacyMatte">
              <a:bevelT w="13500" h="13500" prst="angle"/>
              <a:bevelB w="13500" h="13500" prst="angle"/>
              <a:extrusionClr>
                <a:srgbClr val="00CCFF"/>
              </a:extrusionClr>
              <a:contourClr>
                <a:srgbClr val="00CCFF"/>
              </a:contourClr>
            </a:sp3d>
            <a:extLst>
              <a:ext uri="{91240B29-F687-4F45-9708-019B960494DF}">
                <a14:hiddenLine xmlns:a14="http://schemas.microsoft.com/office/drawing/2010/main" xmlns="" w="28575">
                  <a:noFill/>
                  <a:prstDash val="sysDot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ko-KR" altLang="en-US">
                <a:solidFill>
                  <a:srgbClr val="FF9933"/>
                </a:solidFill>
              </a:endParaRPr>
            </a:p>
          </p:txBody>
        </p:sp>
        <p:sp>
          <p:nvSpPr>
            <p:cNvPr id="7" name="Oval 27"/>
            <p:cNvSpPr>
              <a:spLocks noChangeArrowheads="1"/>
            </p:cNvSpPr>
            <p:nvPr/>
          </p:nvSpPr>
          <p:spPr bwMode="auto">
            <a:xfrm>
              <a:off x="4557713" y="3632200"/>
              <a:ext cx="3930650" cy="1371600"/>
            </a:xfrm>
            <a:prstGeom prst="ellipse">
              <a:avLst/>
            </a:prstGeom>
            <a:gradFill rotWithShape="1">
              <a:gsLst>
                <a:gs pos="0">
                  <a:srgbClr val="CC3300"/>
                </a:gs>
                <a:gs pos="50000">
                  <a:srgbClr val="CC3300">
                    <a:gamma/>
                    <a:shade val="36078"/>
                    <a:invGamma/>
                  </a:srgbClr>
                </a:gs>
                <a:gs pos="100000">
                  <a:srgbClr val="CC3300"/>
                </a:gs>
              </a:gsLst>
              <a:lin ang="2700000" scaled="1"/>
            </a:gradFill>
            <a:ln w="28575">
              <a:prstDash val="sysDot"/>
              <a:round/>
              <a:headEnd/>
              <a:tailEnd/>
            </a:ln>
            <a:effectLst/>
            <a:scene3d>
              <a:camera prst="legacyPerspectiveBottom"/>
              <a:lightRig rig="legacyFlat3" dir="t"/>
            </a:scene3d>
            <a:sp3d extrusionH="1878000" prstMaterial="legacyMatte">
              <a:bevelT w="13500" h="13500" prst="angle"/>
              <a:bevelB w="13500" h="13500" prst="angle"/>
              <a:extrusionClr>
                <a:srgbClr val="CC3300"/>
              </a:extrusionClr>
              <a:contourClr>
                <a:srgbClr val="CC3300"/>
              </a:contourClr>
            </a:sp3d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pPr algn="ctr"/>
              <a:endParaRPr lang="ko-KR" altLang="ko-KR" sz="1400" b="1">
                <a:solidFill>
                  <a:srgbClr val="FF9933"/>
                </a:solidFill>
                <a:latin typeface="굴림체" panose="020B0609000101010101" pitchFamily="49" charset="-127"/>
                <a:ea typeface="굴림체" panose="020B0609000101010101" pitchFamily="49" charset="-127"/>
              </a:endParaRPr>
            </a:p>
          </p:txBody>
        </p:sp>
        <p:sp>
          <p:nvSpPr>
            <p:cNvPr id="8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1508125" y="4132263"/>
              <a:ext cx="1839913" cy="4587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ko-KR" sz="4800" b="1" kern="10" dirty="0" smtClean="0">
                  <a:solidFill>
                    <a:srgbClr val="FF9933"/>
                  </a:solidFill>
                  <a:effectLst>
                    <a:outerShdw dist="35921" dir="2700000" algn="ctr" rotWithShape="0">
                      <a:srgbClr val="000000">
                        <a:alpha val="17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Sympathy</a:t>
              </a:r>
              <a:endParaRPr lang="ko-KR" altLang="en-US" sz="4800" b="1" kern="10" dirty="0">
                <a:solidFill>
                  <a:srgbClr val="FF9933"/>
                </a:solidFill>
                <a:effectLst>
                  <a:outerShdw dist="35921" dir="2700000" algn="ctr" rotWithShape="0">
                    <a:srgbClr val="000000">
                      <a:alpha val="17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WordArt 29"/>
            <p:cNvSpPr>
              <a:spLocks noChangeArrowheads="1" noChangeShapeType="1" noTextEdit="1"/>
            </p:cNvSpPr>
            <p:nvPr/>
          </p:nvSpPr>
          <p:spPr bwMode="auto">
            <a:xfrm>
              <a:off x="5431965" y="4144963"/>
              <a:ext cx="2713497" cy="62706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FadeUp">
                <a:avLst>
                  <a:gd name="adj" fmla="val 8972"/>
                </a:avLst>
              </a:prstTxWarp>
            </a:bodyPr>
            <a:lstStyle/>
            <a:p>
              <a:pPr algn="ctr"/>
              <a:r>
                <a:rPr lang="en-US" altLang="ko-KR" sz="4800" b="1" kern="10" dirty="0" smtClean="0">
                  <a:solidFill>
                    <a:srgbClr val="FF9933"/>
                  </a:solidFill>
                  <a:effectLst>
                    <a:outerShdw dist="35921" dir="2700000" algn="ctr" rotWithShape="0">
                      <a:srgbClr val="000000">
                        <a:alpha val="17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Passion</a:t>
              </a:r>
              <a:endParaRPr lang="ko-KR" altLang="en-US" sz="4800" b="1" kern="10" dirty="0">
                <a:solidFill>
                  <a:srgbClr val="FF9933"/>
                </a:solidFill>
                <a:effectLst>
                  <a:outerShdw dist="35921" dir="2700000" algn="ctr" rotWithShape="0">
                    <a:srgbClr val="000000">
                      <a:alpha val="17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Oval 30"/>
            <p:cNvSpPr>
              <a:spLocks noChangeArrowheads="1"/>
            </p:cNvSpPr>
            <p:nvPr/>
          </p:nvSpPr>
          <p:spPr bwMode="auto">
            <a:xfrm rot="468918">
              <a:off x="663575" y="3651250"/>
              <a:ext cx="4648200" cy="1143000"/>
            </a:xfrm>
            <a:prstGeom prst="ellipse">
              <a:avLst/>
            </a:prstGeom>
            <a:noFill/>
            <a:ln w="19050">
              <a:solidFill>
                <a:srgbClr val="00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srgbClr val="FF9933"/>
                </a:solidFill>
              </a:endParaRPr>
            </a:p>
          </p:txBody>
        </p:sp>
        <p:sp>
          <p:nvSpPr>
            <p:cNvPr id="11" name="Oval 34"/>
            <p:cNvSpPr>
              <a:spLocks noChangeArrowheads="1"/>
            </p:cNvSpPr>
            <p:nvPr/>
          </p:nvSpPr>
          <p:spPr bwMode="auto">
            <a:xfrm>
              <a:off x="3036888" y="1838325"/>
              <a:ext cx="3025775" cy="3025775"/>
            </a:xfrm>
            <a:prstGeom prst="ellipse">
              <a:avLst/>
            </a:prstGeom>
            <a:gradFill rotWithShape="1">
              <a:gsLst>
                <a:gs pos="0">
                  <a:srgbClr val="C68DFF">
                    <a:alpha val="30000"/>
                  </a:srgbClr>
                </a:gs>
                <a:gs pos="100000">
                  <a:srgbClr val="C68DFF">
                    <a:gamma/>
                    <a:shade val="46275"/>
                    <a:invGamma/>
                    <a:alpha val="60001"/>
                  </a:srgbClr>
                </a:gs>
              </a:gsLst>
              <a:lin ang="5400000" scaled="1"/>
            </a:gradFill>
            <a:ln w="28575">
              <a:solidFill>
                <a:srgbClr val="000000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srgbClr val="FF9933"/>
                </a:solidFill>
              </a:endParaRPr>
            </a:p>
          </p:txBody>
        </p:sp>
        <p:sp>
          <p:nvSpPr>
            <p:cNvPr id="12" name="Text Box 38"/>
            <p:cNvSpPr txBox="1">
              <a:spLocks noChangeArrowheads="1"/>
            </p:cNvSpPr>
            <p:nvPr/>
          </p:nvSpPr>
          <p:spPr bwMode="auto">
            <a:xfrm>
              <a:off x="4032250" y="4251325"/>
              <a:ext cx="1213304" cy="6615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CEC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FF9933"/>
                  </a:solidFill>
                  <a:latin typeface="Vladimir Script" panose="03050402040407070305" pitchFamily="66" charset="0"/>
                  <a:ea typeface="HY헤드라인M" panose="02030600000101010101" pitchFamily="18" charset="-127"/>
                  <a:cs typeface="Times New Roman" panose="02020603050405020304" pitchFamily="18" charset="0"/>
                </a:rPr>
                <a:t>Patient</a:t>
              </a:r>
              <a:endParaRPr lang="en-US" altLang="ko-KR" sz="2400" b="1" dirty="0">
                <a:solidFill>
                  <a:srgbClr val="FF9933"/>
                </a:solidFill>
                <a:latin typeface="Vladimir Script" panose="03050402040407070305" pitchFamily="66" charset="0"/>
                <a:ea typeface="HY헤드라인M" panose="02030600000101010101" pitchFamily="18" charset="-127"/>
                <a:cs typeface="Times New Roman" panose="02020603050405020304" pitchFamily="18" charset="0"/>
              </a:endParaRPr>
            </a:p>
          </p:txBody>
        </p:sp>
        <p:sp>
          <p:nvSpPr>
            <p:cNvPr id="13" name="Oval 39"/>
            <p:cNvSpPr>
              <a:spLocks noChangeArrowheads="1"/>
            </p:cNvSpPr>
            <p:nvPr/>
          </p:nvSpPr>
          <p:spPr bwMode="auto">
            <a:xfrm rot="10122088">
              <a:off x="3724275" y="3524250"/>
              <a:ext cx="5126038" cy="1143000"/>
            </a:xfrm>
            <a:prstGeom prst="ellipse">
              <a:avLst/>
            </a:prstGeom>
            <a:noFill/>
            <a:ln w="19050">
              <a:solidFill>
                <a:srgbClr val="FF9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folHlink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>
                <a:solidFill>
                  <a:srgbClr val="FF9933"/>
                </a:solidFill>
              </a:endParaRPr>
            </a:p>
          </p:txBody>
        </p:sp>
        <p:sp>
          <p:nvSpPr>
            <p:cNvPr id="14" name="WordArt 42"/>
            <p:cNvSpPr>
              <a:spLocks noChangeArrowheads="1" noChangeShapeType="1" noTextEdit="1"/>
            </p:cNvSpPr>
            <p:nvPr/>
          </p:nvSpPr>
          <p:spPr bwMode="auto">
            <a:xfrm>
              <a:off x="3203576" y="2762566"/>
              <a:ext cx="2714625" cy="91334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CanDown">
                <a:avLst>
                  <a:gd name="adj" fmla="val 19542"/>
                </a:avLst>
              </a:prstTxWarp>
            </a:bodyPr>
            <a:lstStyle/>
            <a:p>
              <a:pPr algn="ctr"/>
              <a:r>
                <a:rPr lang="en-US" altLang="ko-KR" sz="4800" b="1" kern="10" dirty="0" smtClean="0">
                  <a:solidFill>
                    <a:srgbClr val="FF9933"/>
                  </a:solidFill>
                  <a:effectLst>
                    <a:outerShdw dist="45791" dir="3378596" algn="ctr" rotWithShape="0">
                      <a:srgbClr val="000000">
                        <a:alpha val="2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Vision</a:t>
              </a:r>
              <a:endParaRPr lang="ko-KR" altLang="en-US" sz="4800" b="1" kern="10" dirty="0">
                <a:solidFill>
                  <a:srgbClr val="FF9933"/>
                </a:solidFill>
                <a:effectLst>
                  <a:outerShdw dist="45791" dir="3378596" algn="ctr" rotWithShape="0">
                    <a:srgbClr val="000000">
                      <a:alpha val="2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26976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0" y="1484784"/>
            <a:ext cx="9144000" cy="5373216"/>
          </a:xfrm>
          <a:prstGeom prst="roundRect">
            <a:avLst/>
          </a:prstGeom>
          <a:blipFill dpi="0" rotWithShape="1">
            <a:blip r:embed="rId2" cstate="print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/>
          <p:cNvSpPr>
            <a:spLocks noGrp="1"/>
          </p:cNvSpPr>
          <p:nvPr>
            <p:ph idx="1"/>
          </p:nvPr>
        </p:nvSpPr>
        <p:spPr>
          <a:xfrm>
            <a:off x="107504" y="3212976"/>
            <a:ext cx="9036496" cy="3596703"/>
          </a:xfrm>
        </p:spPr>
        <p:txBody>
          <a:bodyPr lIns="0" rIns="0">
            <a:noAutofit/>
          </a:bodyPr>
          <a:lstStyle/>
          <a:p>
            <a:pPr marL="0" indent="0" algn="ctr">
              <a:buNone/>
            </a:pPr>
            <a:r>
              <a:rPr lang="en-US" altLang="ko-KR" sz="8000" b="1" dirty="0" smtClean="0">
                <a:solidFill>
                  <a:schemeClr val="accent1"/>
                </a:solidFill>
                <a:effectLst/>
                <a:latin typeface="AR BLANCA" panose="02000000000000000000" pitchFamily="2" charset="0"/>
                <a:ea typeface="DAUL-EQN2" panose="02030504000101010101" pitchFamily="18" charset="-127"/>
              </a:rPr>
              <a:t>Thank  you!</a:t>
            </a:r>
            <a:endParaRPr lang="ko-KR" altLang="en-US" sz="8000" b="1" dirty="0">
              <a:solidFill>
                <a:schemeClr val="accent1"/>
              </a:solidFill>
              <a:effectLst/>
              <a:latin typeface="AR BLANCA" panose="02000000000000000000" pitchFamily="2" charset="0"/>
              <a:ea typeface="DAUL-EQN2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236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Plan_2010">
  <a:themeElements>
    <a:clrScheme name="Decatur">
      <a:dk1>
        <a:sysClr val="windowText" lastClr="000000"/>
      </a:dk1>
      <a:lt1>
        <a:sysClr val="window" lastClr="FFFFFF"/>
      </a:lt1>
      <a:dk2>
        <a:srgbClr val="55554A"/>
      </a:dk2>
      <a:lt2>
        <a:srgbClr val="D7DAE1"/>
      </a:lt2>
      <a:accent1>
        <a:srgbClr val="F4680B"/>
      </a:accent1>
      <a:accent2>
        <a:srgbClr val="ABB19F"/>
      </a:accent2>
      <a:accent3>
        <a:srgbClr val="948774"/>
      </a:accent3>
      <a:accent4>
        <a:srgbClr val="7EB8E7"/>
      </a:accent4>
      <a:accent5>
        <a:srgbClr val="E3B651"/>
      </a:accent5>
      <a:accent6>
        <a:srgbClr val="96756C"/>
      </a:accent6>
      <a:hlink>
        <a:srgbClr val="66AACD"/>
      </a:hlink>
      <a:folHlink>
        <a:srgbClr val="809DB3"/>
      </a:folHlink>
    </a:clrScheme>
    <a:fontScheme name="Decatur">
      <a:majorFont>
        <a:latin typeface="Bodoni MT Condensed"/>
        <a:ea typeface=""/>
        <a:cs typeface=""/>
        <a:font script="Grek" typeface="Times New Roman"/>
        <a:font script="Cyrl" typeface="Times New Roman"/>
        <a:font script="Jpan" typeface="HG明朝E"/>
        <a:font script="Hang" typeface="HY목각파임B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catu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10000"/>
              </a:schemeClr>
            </a:gs>
            <a:gs pos="47500">
              <a:schemeClr val="phClr">
                <a:tint val="53000"/>
                <a:satMod val="120000"/>
              </a:schemeClr>
            </a:gs>
            <a:gs pos="58500">
              <a:schemeClr val="phClr">
                <a:tint val="53000"/>
                <a:satMod val="120000"/>
              </a:schemeClr>
            </a:gs>
            <a:gs pos="100000">
              <a:schemeClr val="phClr">
                <a:tint val="90000"/>
                <a:satMod val="110000"/>
              </a:schemeClr>
            </a:gs>
          </a:gsLst>
          <a:lin ang="3600000" scaled="1"/>
        </a:gradFill>
        <a:gradFill rotWithShape="1">
          <a:gsLst>
            <a:gs pos="0">
              <a:schemeClr val="phClr">
                <a:shade val="54000"/>
                <a:satMod val="105000"/>
              </a:schemeClr>
            </a:gs>
            <a:gs pos="47500">
              <a:schemeClr val="phClr">
                <a:shade val="88000"/>
                <a:satMod val="105000"/>
              </a:schemeClr>
            </a:gs>
            <a:gs pos="58500">
              <a:schemeClr val="phClr">
                <a:shade val="88000"/>
                <a:satMod val="105000"/>
              </a:schemeClr>
            </a:gs>
            <a:gs pos="100000">
              <a:schemeClr val="phClr">
                <a:shade val="54000"/>
                <a:satMod val="105000"/>
              </a:schemeClr>
            </a:gs>
          </a:gsLst>
          <a:lin ang="36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82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3600000" algn="r" rotWithShape="0">
              <a:srgbClr val="000000">
                <a:alpha val="30000"/>
              </a:srgbClr>
            </a:outerShdw>
          </a:effectLst>
        </a:effectStyle>
        <a:effectStyle>
          <a:effectLst>
            <a:outerShdw blurRad="63500" dist="25400" dir="3600000" algn="r" rotWithShape="0">
              <a:srgbClr val="000000">
                <a:alpha val="36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prstMaterial="flat">
            <a:bevelT w="38100" h="50800" prst="softRound"/>
          </a:sp3d>
        </a:effectStyle>
        <a:effectStyle>
          <a:effectLst>
            <a:outerShdw blurRad="76200" dist="38100" dir="3600000" algn="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harsh" dir="tl">
              <a:rot lat="0" lon="0" rev="9000000"/>
            </a:lightRig>
          </a:scene3d>
          <a:sp3d contourW="44450" prstMaterial="flat">
            <a:bevelT w="38100" h="508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52000"/>
                <a:satMod val="105000"/>
              </a:schemeClr>
            </a:gs>
            <a:gs pos="47500">
              <a:schemeClr val="phClr">
                <a:tint val="90000"/>
                <a:shade val="89000"/>
                <a:satMod val="105000"/>
              </a:schemeClr>
            </a:gs>
            <a:gs pos="58500">
              <a:schemeClr val="phClr">
                <a:tint val="85000"/>
                <a:shade val="89000"/>
                <a:satMod val="105000"/>
              </a:schemeClr>
            </a:gs>
            <a:gs pos="100000">
              <a:schemeClr val="phClr">
                <a:tint val="100000"/>
                <a:shade val="52000"/>
                <a:satMod val="105000"/>
              </a:schemeClr>
            </a:gs>
          </a:gsLst>
          <a:lin ang="36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5000"/>
                <a:satMod val="120000"/>
              </a:schemeClr>
            </a:duotone>
          </a:blip>
          <a:tile tx="0" ty="0" sx="52000" sy="5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A7F7ED20-3E7F-448A-8B7D-3421F815317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프로젝트 계획 프레젠테이션</Template>
  <TotalTime>0</TotalTime>
  <Words>1849</Words>
  <Application>Microsoft Office PowerPoint</Application>
  <PresentationFormat>화면 슬라이드 쇼(4:3)</PresentationFormat>
  <Paragraphs>378</Paragraphs>
  <Slides>48</Slides>
  <Notes>20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49" baseType="lpstr">
      <vt:lpstr>ProjectPlan_2010</vt:lpstr>
      <vt:lpstr>슬라이드 1</vt:lpstr>
      <vt:lpstr>통상적인 의료 전달 시스템과 그 한계</vt:lpstr>
      <vt:lpstr>경남지역 암 환자의 특성</vt:lpstr>
      <vt:lpstr>사업의 개념과 추구 방향</vt:lpstr>
      <vt:lpstr>암 환자에 대한  새로운 의료 서비스 AtoZ Project</vt:lpstr>
      <vt:lpstr>사업의 진행 상태</vt:lpstr>
      <vt:lpstr>슬라이드 7</vt:lpstr>
      <vt:lpstr>자조 모임 지원 프로그램 </vt:lpstr>
      <vt:lpstr>자조 모임의 추진 일정</vt:lpstr>
      <vt:lpstr>자조모임 양성을 위한 워크샵</vt:lpstr>
      <vt:lpstr>명상교실</vt:lpstr>
      <vt:lpstr>암 생존자/예방 Clinic 운영</vt:lpstr>
      <vt:lpstr>암 생존자/예방 Clinic 운영 추진 일정</vt:lpstr>
      <vt:lpstr>슬라이드 14</vt:lpstr>
      <vt:lpstr>보건소 파트너쉽 프로그램- 배경</vt:lpstr>
      <vt:lpstr>환자가 방문하는 것이 아니라,  찾아가는 서비스 제공</vt:lpstr>
      <vt:lpstr>기존의 협력 모델</vt:lpstr>
      <vt:lpstr>지역 보건소와 암센터 연계</vt:lpstr>
      <vt:lpstr>사 례 </vt:lpstr>
      <vt:lpstr>연계 서비스 개선에 관한  재가암 담당자 설문  </vt:lpstr>
      <vt:lpstr>기존의 연계 서비스 실패 요인 </vt:lpstr>
      <vt:lpstr>경남지역암센터-보건소 파트너쉽  주요 안점</vt:lpstr>
      <vt:lpstr>보건소-경남지역 암센터 파트너쉽  추진 일정</vt:lpstr>
      <vt:lpstr>경남지역암센터-보건소  파트너쉽 협약 </vt:lpstr>
      <vt:lpstr>보건소-경남지역 암센터 파트너쉽 교육</vt:lpstr>
      <vt:lpstr>재가암환자 전화상담서비스 개요</vt:lpstr>
      <vt:lpstr>재가암환자 등록 절차</vt:lpstr>
      <vt:lpstr>보건소 파트너쉽 재가암 상담서비스 관리 계획</vt:lpstr>
      <vt:lpstr>요양기관 맞춤 교육 프로그램</vt:lpstr>
      <vt:lpstr>경남지역 완화의료기관 연계 간담회</vt:lpstr>
      <vt:lpstr>슬라이드 31</vt:lpstr>
      <vt:lpstr>전화 상담 서비스</vt:lpstr>
      <vt:lpstr>전화 상담 서비스 개념도</vt:lpstr>
      <vt:lpstr>전화 상담 서비스 추진 일정</vt:lpstr>
      <vt:lpstr>구체적 내용</vt:lpstr>
      <vt:lpstr>상담서비스 개발 과정</vt:lpstr>
      <vt:lpstr>전화 상담 서비스 환자 동의서</vt:lpstr>
      <vt:lpstr>전화 상담 서비스 EMR 서식</vt:lpstr>
      <vt:lpstr>전화 상담 서비스 EMR 서식</vt:lpstr>
      <vt:lpstr>전화 상담서비스 증상별 프로토콜</vt:lpstr>
      <vt:lpstr>전화 상담 서비스 기록지 출력시</vt:lpstr>
      <vt:lpstr>암환자 전화상담서비스 현황</vt:lpstr>
      <vt:lpstr>암환자 전화상담서비스 현황</vt:lpstr>
      <vt:lpstr>암환자 전화상담서비스 현황</vt:lpstr>
      <vt:lpstr>암환자 전화상담서비스 현황</vt:lpstr>
      <vt:lpstr>암환자 전화상담서비스 현황</vt:lpstr>
      <vt:lpstr>아토즈 프로젝트</vt:lpstr>
      <vt:lpstr>슬라이드 48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2014-10-31T06:54:54Z</dcterms:created>
  <dcterms:modified xsi:type="dcterms:W3CDTF">2014-12-11T01:59:30Z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TC022643319991</vt:lpwstr>
  </property>
</Properties>
</file>