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84" r:id="rId6"/>
    <p:sldId id="264" r:id="rId7"/>
    <p:sldId id="265" r:id="rId8"/>
    <p:sldId id="266" r:id="rId9"/>
    <p:sldId id="28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5" r:id="rId26"/>
    <p:sldId id="283" r:id="rId2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3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7815882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308002342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95507738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637903057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662707849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872902064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305416637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9636581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1305840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74427724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313205228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0849C-6B57-4901-96C3-E6E129128FA3}" type="datetimeFigureOut">
              <a:rPr lang="ko-KR" altLang="en-US" smtClean="0"/>
              <a:pPr/>
              <a:t>2014-12-11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0DF09-A7B9-44EE-A86F-82453545E1F1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216340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4670277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0108076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69108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2705894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000958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99267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989065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622922"/>
            <a:ext cx="2759075" cy="221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6040" y="4869160"/>
            <a:ext cx="3578225" cy="1471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34976"/>
            <a:ext cx="4243387" cy="344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7849278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699773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285393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2312355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1415599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093655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560374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4411032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29605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25355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3458543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2089975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898613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589076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468009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4008069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338348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3851141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 dirty="0"/>
          </a:p>
        </p:txBody>
      </p:sp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711536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0</Words>
  <Application>Microsoft Office PowerPoint</Application>
  <PresentationFormat>화면 슬라이드 쇼(4:3)</PresentationFormat>
  <Paragraphs>0</Paragraphs>
  <Slides>26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2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sbs</dc:creator>
  <cp:lastModifiedBy>sec</cp:lastModifiedBy>
  <cp:revision>15</cp:revision>
  <dcterms:created xsi:type="dcterms:W3CDTF">2014-12-10T00:50:35Z</dcterms:created>
  <dcterms:modified xsi:type="dcterms:W3CDTF">2014-12-11T00:45:24Z</dcterms:modified>
</cp:coreProperties>
</file>