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8" r:id="rId2"/>
    <p:sldId id="259" r:id="rId3"/>
    <p:sldId id="260" r:id="rId4"/>
    <p:sldId id="261" r:id="rId5"/>
    <p:sldId id="293" r:id="rId6"/>
    <p:sldId id="294" r:id="rId7"/>
    <p:sldId id="266" r:id="rId8"/>
    <p:sldId id="285" r:id="rId9"/>
    <p:sldId id="270" r:id="rId10"/>
    <p:sldId id="271" r:id="rId11"/>
    <p:sldId id="286" r:id="rId12"/>
    <p:sldId id="290" r:id="rId13"/>
    <p:sldId id="273" r:id="rId14"/>
    <p:sldId id="281" r:id="rId15"/>
    <p:sldId id="274" r:id="rId16"/>
    <p:sldId id="275" r:id="rId17"/>
    <p:sldId id="276" r:id="rId18"/>
    <p:sldId id="287" r:id="rId19"/>
    <p:sldId id="278" r:id="rId20"/>
    <p:sldId id="288" r:id="rId21"/>
    <p:sldId id="262" r:id="rId22"/>
  </p:sldIdLst>
  <p:sldSz cx="12192000" cy="6858000"/>
  <p:notesSz cx="6797675" cy="9926638"/>
  <p:embeddedFontLst>
    <p:embeddedFont>
      <p:font typeface="나눔고딕" panose="020D0604000000000000" pitchFamily="50" charset="-127"/>
      <p:regular r:id="rId25"/>
    </p:embeddedFont>
    <p:embeddedFont>
      <p:font typeface="경기천년제목 Bold" panose="02020803020101020101" pitchFamily="18" charset="-127"/>
      <p:bold r:id="rId26"/>
    </p:embeddedFont>
    <p:embeddedFont>
      <p:font typeface="제주고딕" panose="02000300000000000000" pitchFamily="2" charset="-127"/>
      <p:regular r:id="rId27"/>
    </p:embeddedFont>
    <p:embeddedFont>
      <p:font typeface="옥션고딕 B" panose="02000000000000000000" pitchFamily="2" charset="-127"/>
      <p:regular r:id="rId28"/>
    </p:embeddedFont>
    <p:embeddedFont>
      <p:font typeface="나눔바른고딕" panose="020B0603020101020101" pitchFamily="50" charset="-127"/>
      <p:regular r:id="rId29"/>
      <p:bold r:id="rId30"/>
    </p:embeddedFont>
    <p:embeddedFont>
      <p:font typeface="맑은 고딕" panose="020B0503020000020004" pitchFamily="50" charset="-127"/>
      <p:regular r:id="rId31"/>
      <p:bold r:id="rId32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472C4"/>
    <a:srgbClr val="46B29D"/>
    <a:srgbClr val="DBE2E9"/>
    <a:srgbClr val="CDD7E1"/>
    <a:srgbClr val="9CAFC4"/>
    <a:srgbClr val="F49E00"/>
    <a:srgbClr val="F3EADD"/>
    <a:srgbClr val="F8F3EC"/>
    <a:srgbClr val="E7DBC7"/>
    <a:srgbClr val="ED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7" autoAdjust="0"/>
    <p:restoredTop sz="85468" autoAdjust="0"/>
  </p:normalViewPr>
  <p:slideViewPr>
    <p:cSldViewPr snapToGrid="0">
      <p:cViewPr>
        <p:scale>
          <a:sx n="57" d="100"/>
          <a:sy n="57" d="100"/>
        </p:scale>
        <p:origin x="948" y="8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201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32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0052DF-BC32-48C2-80B4-F8C23CAB1984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A61BDB-A9B9-44C5-931E-9C93F0B3CB8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1530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56FD8C-B986-4925-8588-AD502F8997D4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DFA6EB-64B6-420D-98A7-5E6C65193BE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0090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원활한 연계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r>
              <a:rPr lang="ko-KR" altLang="en-US" baseline="0" dirty="0" smtClean="0"/>
              <a:t>지역 분포도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지역주민의 </a:t>
            </a:r>
            <a:r>
              <a:rPr lang="ko-KR" altLang="en-US" baseline="0" dirty="0" err="1" smtClean="0"/>
              <a:t>접근성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FA6EB-64B6-420D-98A7-5E6C65193BE6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0600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/>
              <a:t>가평군</a:t>
            </a:r>
            <a:r>
              <a:rPr lang="en-US" altLang="ko-KR" dirty="0" smtClean="0"/>
              <a:t>, </a:t>
            </a:r>
            <a:r>
              <a:rPr lang="ko-KR" altLang="en-US" dirty="0" smtClean="0"/>
              <a:t>고양시</a:t>
            </a:r>
            <a:r>
              <a:rPr lang="en-US" altLang="ko-KR" dirty="0" smtClean="0"/>
              <a:t> </a:t>
            </a:r>
            <a:r>
              <a:rPr lang="ko-KR" altLang="en-US" dirty="0" smtClean="0"/>
              <a:t>덕양구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일산 동구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동두천시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성남시 중원구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수원시 권선구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영통구</a:t>
            </a:r>
            <a:endParaRPr lang="ko-KR" altLang="en-US" dirty="0" smtClean="0"/>
          </a:p>
          <a:p>
            <a:r>
              <a:rPr lang="ko-KR" altLang="en-US" dirty="0" smtClean="0"/>
              <a:t>장안구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안산시 단원</a:t>
            </a:r>
            <a:r>
              <a:rPr lang="en-US" altLang="ko-KR" dirty="0" smtClean="0"/>
              <a:t>, </a:t>
            </a:r>
            <a:r>
              <a:rPr lang="ko-KR" altLang="en-US" dirty="0" smtClean="0"/>
              <a:t>상록수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여주시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용인시 </a:t>
            </a:r>
            <a:r>
              <a:rPr lang="ko-KR" altLang="en-US" dirty="0" err="1" smtClean="0"/>
              <a:t>수지구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처인구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의왕시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의정부시</a:t>
            </a:r>
            <a:r>
              <a:rPr lang="en-US" altLang="ko-KR" dirty="0" smtClean="0"/>
              <a:t>, </a:t>
            </a:r>
            <a:r>
              <a:rPr lang="ko-KR" altLang="en-US" dirty="0" smtClean="0"/>
              <a:t>평택시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포천시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화성시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FA6EB-64B6-420D-98A7-5E6C65193BE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23693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FA6EB-64B6-420D-98A7-5E6C65193BE6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28955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FA6EB-64B6-420D-98A7-5E6C65193BE6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01721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FA6EB-64B6-420D-98A7-5E6C65193BE6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25567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/>
              <a:t>진행보건소</a:t>
            </a:r>
            <a:r>
              <a:rPr lang="en-US" altLang="ko-KR" dirty="0" smtClean="0"/>
              <a:t>: </a:t>
            </a:r>
            <a:r>
              <a:rPr lang="ko-KR" altLang="en-US" dirty="0" smtClean="0"/>
              <a:t>양평군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안산시 상록수</a:t>
            </a:r>
            <a:r>
              <a:rPr lang="en-US" altLang="ko-KR" dirty="0" smtClean="0"/>
              <a:t>, </a:t>
            </a:r>
            <a:r>
              <a:rPr lang="ko-KR" altLang="en-US" dirty="0" smtClean="0"/>
              <a:t>단원구</a:t>
            </a:r>
            <a:r>
              <a:rPr lang="en-US" altLang="ko-KR" dirty="0" smtClean="0"/>
              <a:t>, </a:t>
            </a:r>
            <a:r>
              <a:rPr lang="ko-KR" altLang="en-US" dirty="0" smtClean="0"/>
              <a:t>이천시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군포시</a:t>
            </a:r>
            <a:r>
              <a:rPr lang="en-US" altLang="ko-KR" dirty="0" smtClean="0"/>
              <a:t>, </a:t>
            </a:r>
            <a:r>
              <a:rPr lang="ko-KR" altLang="en-US" dirty="0" smtClean="0"/>
              <a:t>가평군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FA6EB-64B6-420D-98A7-5E6C65193BE6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169659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1. </a:t>
            </a:r>
            <a:r>
              <a:rPr lang="ko-KR" altLang="en-US" dirty="0" smtClean="0"/>
              <a:t>대변시료채취기</a:t>
            </a:r>
            <a:r>
              <a:rPr lang="en-US" altLang="ko-KR" dirty="0" smtClean="0"/>
              <a:t>, </a:t>
            </a:r>
            <a:r>
              <a:rPr lang="ko-KR" altLang="en-US" dirty="0" smtClean="0"/>
              <a:t>유방초음파 검진 진행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2. </a:t>
            </a:r>
            <a:r>
              <a:rPr lang="ko-KR" altLang="en-US" dirty="0" err="1" smtClean="0"/>
              <a:t>암예방의</a:t>
            </a:r>
            <a:r>
              <a:rPr lang="ko-KR" altLang="en-US" dirty="0" smtClean="0"/>
              <a:t> 날</a:t>
            </a:r>
            <a:r>
              <a:rPr lang="en-US" altLang="ko-KR" dirty="0" smtClean="0"/>
              <a:t>, </a:t>
            </a:r>
            <a:r>
              <a:rPr lang="ko-KR" altLang="en-US" dirty="0" err="1" smtClean="0"/>
              <a:t>국가암검진</a:t>
            </a:r>
            <a:r>
              <a:rPr lang="ko-KR" altLang="en-US" dirty="0" smtClean="0"/>
              <a:t> 수검 독려 캠페인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/>
              <a:t>3. </a:t>
            </a:r>
            <a:r>
              <a:rPr lang="ko-KR" altLang="en-US" dirty="0" smtClean="0"/>
              <a:t>지역사회 연계 기관</a:t>
            </a:r>
            <a:r>
              <a:rPr lang="en-US" altLang="ko-KR" dirty="0" smtClean="0"/>
              <a:t>, </a:t>
            </a:r>
            <a:r>
              <a:rPr lang="ko-KR" altLang="en-US" dirty="0" smtClean="0"/>
              <a:t>전문인력교육</a:t>
            </a:r>
            <a:r>
              <a:rPr lang="en-US" altLang="ko-KR" dirty="0" smtClean="0"/>
              <a:t>, </a:t>
            </a:r>
            <a:r>
              <a:rPr lang="ko-KR" altLang="en-US" dirty="0" smtClean="0"/>
              <a:t>지역주민 행사 강의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DFA6EB-64B6-420D-98A7-5E6C65193BE6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8627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8305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35827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181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24557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52251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6349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4692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439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907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599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53456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DC137-6BB2-4CFC-BBCC-F2C61AB3E128}" type="datetimeFigureOut">
              <a:rPr lang="ko-KR" altLang="en-US" smtClean="0"/>
              <a:t>2017-11-08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26BB2-4F3D-4A49-924E-DC1FAE61CE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0578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4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microsoft.com/office/2007/relationships/hdphoto" Target="../media/hdphoto6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5.wdp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t="-340" r="21430" b="340"/>
          <a:stretch/>
        </p:blipFill>
        <p:spPr>
          <a:xfrm>
            <a:off x="2967468" y="1585801"/>
            <a:ext cx="3822842" cy="3822842"/>
          </a:xfrm>
          <a:prstGeom prst="diamond">
            <a:avLst/>
          </a:prstGeom>
        </p:spPr>
      </p:pic>
      <p:sp>
        <p:nvSpPr>
          <p:cNvPr id="9" name="다이아몬드 8"/>
          <p:cNvSpPr/>
          <p:nvPr/>
        </p:nvSpPr>
        <p:spPr>
          <a:xfrm>
            <a:off x="2967289" y="1585443"/>
            <a:ext cx="3823200" cy="3823200"/>
          </a:xfrm>
          <a:prstGeom prst="diamond">
            <a:avLst/>
          </a:prstGeom>
          <a:solidFill>
            <a:schemeClr val="tx1">
              <a:lumMod val="65000"/>
              <a:lumOff val="3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다이아몬드 9"/>
          <p:cNvSpPr/>
          <p:nvPr/>
        </p:nvSpPr>
        <p:spPr>
          <a:xfrm>
            <a:off x="4973140" y="758395"/>
            <a:ext cx="1551214" cy="1551214"/>
          </a:xfrm>
          <a:prstGeom prst="diamond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" name="다이아몬드 10"/>
          <p:cNvSpPr/>
          <p:nvPr/>
        </p:nvSpPr>
        <p:spPr>
          <a:xfrm>
            <a:off x="4940865" y="4914587"/>
            <a:ext cx="1146622" cy="1146622"/>
          </a:xfrm>
          <a:prstGeom prst="diamond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-1" y="3706731"/>
            <a:ext cx="3331029" cy="3331029"/>
          </a:xfrm>
          <a:custGeom>
            <a:avLst/>
            <a:gdLst>
              <a:gd name="connsiteX0" fmla="*/ 0 w 3033198"/>
              <a:gd name="connsiteY0" fmla="*/ 0 h 3033198"/>
              <a:gd name="connsiteX1" fmla="*/ 3033198 w 3033198"/>
              <a:gd name="connsiteY1" fmla="*/ 3033198 h 3033198"/>
              <a:gd name="connsiteX2" fmla="*/ 2440502 w 3033198"/>
              <a:gd name="connsiteY2" fmla="*/ 3033198 h 3033198"/>
              <a:gd name="connsiteX3" fmla="*/ 0 w 3033198"/>
              <a:gd name="connsiteY3" fmla="*/ 592696 h 3033198"/>
              <a:gd name="connsiteX4" fmla="*/ 0 w 3033198"/>
              <a:gd name="connsiteY4" fmla="*/ 0 h 3033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3198" h="3033198">
                <a:moveTo>
                  <a:pt x="0" y="0"/>
                </a:moveTo>
                <a:lnTo>
                  <a:pt x="3033198" y="3033198"/>
                </a:lnTo>
                <a:lnTo>
                  <a:pt x="2440502" y="3033198"/>
                </a:lnTo>
                <a:lnTo>
                  <a:pt x="0" y="592696"/>
                </a:lnTo>
                <a:lnTo>
                  <a:pt x="0" y="0"/>
                </a:lnTo>
                <a:close/>
              </a:path>
            </a:pathLst>
          </a:custGeom>
          <a:solidFill>
            <a:srgbClr val="C8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-1" y="6464296"/>
            <a:ext cx="12192001" cy="396000"/>
          </a:xfrm>
          <a:prstGeom prst="rect">
            <a:avLst/>
          </a:prstGeom>
          <a:solidFill>
            <a:srgbClr val="5E5A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7152" y="-27323"/>
            <a:ext cx="4758752" cy="4955224"/>
          </a:xfrm>
          <a:custGeom>
            <a:avLst/>
            <a:gdLst>
              <a:gd name="connsiteX0" fmla="*/ 0 w 4758752"/>
              <a:gd name="connsiteY0" fmla="*/ 0 h 4955224"/>
              <a:gd name="connsiteX1" fmla="*/ 3160762 w 4758752"/>
              <a:gd name="connsiteY1" fmla="*/ 0 h 4955224"/>
              <a:gd name="connsiteX2" fmla="*/ 4758752 w 4758752"/>
              <a:gd name="connsiteY2" fmla="*/ 1582236 h 4955224"/>
              <a:gd name="connsiteX3" fmla="*/ 1352178 w 4758752"/>
              <a:gd name="connsiteY3" fmla="*/ 4955224 h 4955224"/>
              <a:gd name="connsiteX4" fmla="*/ 0 w 4758752"/>
              <a:gd name="connsiteY4" fmla="*/ 3616377 h 4955224"/>
              <a:gd name="connsiteX5" fmla="*/ 0 w 4758752"/>
              <a:gd name="connsiteY5" fmla="*/ 0 h 4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52" h="4955224">
                <a:moveTo>
                  <a:pt x="0" y="0"/>
                </a:moveTo>
                <a:lnTo>
                  <a:pt x="3160762" y="0"/>
                </a:lnTo>
                <a:lnTo>
                  <a:pt x="4758752" y="1582236"/>
                </a:lnTo>
                <a:lnTo>
                  <a:pt x="1352178" y="4955224"/>
                </a:lnTo>
                <a:lnTo>
                  <a:pt x="0" y="36163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67235" y="1994494"/>
            <a:ext cx="42434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기</a:t>
            </a:r>
            <a:r>
              <a:rPr lang="ko-KR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반</a:t>
            </a:r>
          </a:p>
        </p:txBody>
      </p:sp>
      <p:sp>
        <p:nvSpPr>
          <p:cNvPr id="3" name="TextBox 2"/>
          <p:cNvSpPr txBox="1"/>
          <p:nvPr/>
        </p:nvSpPr>
        <p:spPr>
          <a:xfrm rot="2700000">
            <a:off x="1059243" y="5568627"/>
            <a:ext cx="22044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err="1" smtClean="0">
                <a:solidFill>
                  <a:schemeClr val="bg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Gyeonggi</a:t>
            </a:r>
            <a:r>
              <a:rPr lang="en-US" altLang="ko-KR" sz="1000" b="1" dirty="0" smtClean="0">
                <a:solidFill>
                  <a:schemeClr val="bg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Regional Cancer Center</a:t>
            </a:r>
            <a:endParaRPr lang="ko-KR" altLang="en-US" sz="1000" b="1" dirty="0">
              <a:solidFill>
                <a:schemeClr val="bg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 rot="18928293">
            <a:off x="5268294" y="4127736"/>
            <a:ext cx="177644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b="1" dirty="0" smtClean="0">
                <a:solidFill>
                  <a:schemeClr val="bg1">
                    <a:lumMod val="7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Cancer management policy</a:t>
            </a:r>
            <a:endParaRPr lang="ko-KR" altLang="en-US" sz="1000" b="1" dirty="0">
              <a:solidFill>
                <a:schemeClr val="bg1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27523" y="2625630"/>
            <a:ext cx="46378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400" dirty="0" smtClean="0">
                <a:solidFill>
                  <a:schemeClr val="accent5">
                    <a:lumMod val="7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맞춤형 </a:t>
            </a:r>
            <a:r>
              <a:rPr lang="ko-KR" altLang="en-US" sz="4400" dirty="0" err="1" smtClean="0">
                <a:solidFill>
                  <a:schemeClr val="accent5">
                    <a:lumMod val="7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암관리사업</a:t>
            </a:r>
            <a:endParaRPr lang="ko-KR" altLang="en-US" sz="4400" dirty="0">
              <a:solidFill>
                <a:schemeClr val="accent5">
                  <a:lumMod val="7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439447" y="4891657"/>
            <a:ext cx="4243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err="1" smtClean="0">
                <a:solidFill>
                  <a:srgbClr val="5E5A5B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아주대학교병원</a:t>
            </a:r>
            <a:r>
              <a:rPr lang="ko-KR" altLang="en-US" sz="2400" dirty="0" smtClean="0">
                <a:solidFill>
                  <a:srgbClr val="5E5A5B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</a:t>
            </a:r>
            <a:r>
              <a:rPr lang="ko-KR" altLang="en-US" sz="2400" dirty="0" err="1" smtClean="0">
                <a:solidFill>
                  <a:srgbClr val="5E5A5B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경기지역암센터</a:t>
            </a:r>
            <a:endParaRPr lang="ko-KR" altLang="en-US" sz="2400" dirty="0">
              <a:solidFill>
                <a:srgbClr val="5E5A5B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7506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각형 5"/>
          <p:cNvSpPr/>
          <p:nvPr/>
        </p:nvSpPr>
        <p:spPr>
          <a:xfrm>
            <a:off x="0" y="0"/>
            <a:ext cx="8651631" cy="6858000"/>
          </a:xfrm>
          <a:prstGeom prst="homePlate">
            <a:avLst>
              <a:gd name="adj" fmla="val 45641"/>
            </a:avLst>
          </a:prstGeom>
          <a:solidFill>
            <a:schemeClr val="accent5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TextBox 6"/>
          <p:cNvSpPr txBox="1"/>
          <p:nvPr/>
        </p:nvSpPr>
        <p:spPr>
          <a:xfrm>
            <a:off x="668215" y="527539"/>
            <a:ext cx="29209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 smtClean="0">
                <a:solidFill>
                  <a:schemeClr val="bg1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CONTENTS</a:t>
            </a:r>
            <a:endParaRPr lang="ko-KR" altLang="en-US" sz="4000" dirty="0">
              <a:solidFill>
                <a:schemeClr val="bg1"/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2602" y="2129566"/>
            <a:ext cx="41392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01. </a:t>
            </a:r>
            <a:r>
              <a:rPr lang="ko-KR" altLang="en-US" sz="3200" dirty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추진배경 및 </a:t>
            </a:r>
            <a:r>
              <a:rPr lang="ko-KR" altLang="en-US" sz="32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필요성</a:t>
            </a:r>
            <a:endParaRPr lang="ko-KR" altLang="en-US" sz="32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9" name="다이아몬드 8"/>
          <p:cNvSpPr/>
          <p:nvPr/>
        </p:nvSpPr>
        <p:spPr>
          <a:xfrm rot="163177">
            <a:off x="7909372" y="-729761"/>
            <a:ext cx="3534508" cy="3534508"/>
          </a:xfrm>
          <a:prstGeom prst="diamond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다이아몬드 9"/>
          <p:cNvSpPr/>
          <p:nvPr/>
        </p:nvSpPr>
        <p:spPr>
          <a:xfrm rot="163177">
            <a:off x="7909372" y="-885772"/>
            <a:ext cx="3534508" cy="3534508"/>
          </a:xfrm>
          <a:prstGeom prst="diamond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2602" y="2993643"/>
            <a:ext cx="38010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02. </a:t>
            </a:r>
            <a:r>
              <a:rPr lang="ko-KR" altLang="en-US" sz="3200" dirty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추진전략 및 </a:t>
            </a:r>
            <a:r>
              <a:rPr lang="ko-KR" altLang="en-US" sz="32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계획</a:t>
            </a:r>
            <a:endParaRPr lang="ko-KR" altLang="en-US" sz="32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42602" y="3857720"/>
            <a:ext cx="31918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03. </a:t>
            </a:r>
            <a:r>
              <a:rPr lang="ko-KR" altLang="en-US" sz="32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사업추진내용</a:t>
            </a:r>
            <a:endParaRPr lang="ko-KR" altLang="en-US" sz="32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2602" y="4721797"/>
            <a:ext cx="24352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04. </a:t>
            </a:r>
            <a:r>
              <a:rPr lang="ko-KR" altLang="en-US" sz="32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추진결과</a:t>
            </a:r>
            <a:endParaRPr lang="ko-KR" altLang="en-US" sz="32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2602" y="5585875"/>
            <a:ext cx="33073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05. </a:t>
            </a:r>
            <a:r>
              <a:rPr lang="ko-KR" altLang="en-US" sz="32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향후 추진계획</a:t>
            </a:r>
            <a:endParaRPr lang="ko-KR" altLang="en-US" sz="32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9923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다이아몬드 3"/>
          <p:cNvSpPr/>
          <p:nvPr/>
        </p:nvSpPr>
        <p:spPr>
          <a:xfrm>
            <a:off x="3265714" y="800103"/>
            <a:ext cx="4914900" cy="4914900"/>
          </a:xfrm>
          <a:prstGeom prst="diamond">
            <a:avLst/>
          </a:prstGeom>
          <a:solidFill>
            <a:srgbClr val="C8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다이아몬드 4"/>
          <p:cNvSpPr/>
          <p:nvPr/>
        </p:nvSpPr>
        <p:spPr>
          <a:xfrm>
            <a:off x="4245428" y="1118510"/>
            <a:ext cx="4278086" cy="4278086"/>
          </a:xfrm>
          <a:prstGeom prst="diamond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>
            <a:endCxn id="5" idx="3"/>
          </p:cNvCxnSpPr>
          <p:nvPr/>
        </p:nvCxnSpPr>
        <p:spPr>
          <a:xfrm>
            <a:off x="5568051" y="293918"/>
            <a:ext cx="2955463" cy="296363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245432" y="3257553"/>
            <a:ext cx="2955463" cy="296363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34055" y="2060427"/>
            <a:ext cx="7008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01</a:t>
            </a:r>
            <a:endParaRPr lang="ko-KR" altLang="en-US" sz="36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cxnSp>
        <p:nvCxnSpPr>
          <p:cNvPr id="12" name="직선 연결선 11"/>
          <p:cNvCxnSpPr/>
          <p:nvPr/>
        </p:nvCxnSpPr>
        <p:spPr>
          <a:xfrm>
            <a:off x="4617911" y="2962441"/>
            <a:ext cx="35477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632843" y="2978770"/>
            <a:ext cx="35477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추진배경 및 필요성</a:t>
            </a:r>
            <a:endParaRPr lang="ko-KR" altLang="en-US" sz="3200" dirty="0">
              <a:solidFill>
                <a:schemeClr val="bg1"/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4617911" y="3579874"/>
            <a:ext cx="35477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09121" y="3625494"/>
            <a:ext cx="2666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>
                <a:solidFill>
                  <a:srgbClr val="E0E0D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보건소 요구도 기반 맞춤형 </a:t>
            </a:r>
            <a:r>
              <a:rPr lang="ko-KR" altLang="en-US" sz="1200" dirty="0" err="1" smtClean="0">
                <a:solidFill>
                  <a:srgbClr val="E0E0D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암관리사업</a:t>
            </a:r>
            <a:endParaRPr lang="ko-KR" altLang="en-US" sz="1200" dirty="0">
              <a:solidFill>
                <a:srgbClr val="E0E0D8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65579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자유형 9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60166" y="78551"/>
            <a:ext cx="3028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추진배경 </a:t>
            </a:r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및 필요성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grpSp>
        <p:nvGrpSpPr>
          <p:cNvPr id="27" name="그룹 26"/>
          <p:cNvGrpSpPr/>
          <p:nvPr/>
        </p:nvGrpSpPr>
        <p:grpSpPr>
          <a:xfrm>
            <a:off x="1726963" y="865982"/>
            <a:ext cx="3714312" cy="5632227"/>
            <a:chOff x="795338" y="469900"/>
            <a:chExt cx="5286375" cy="8016040"/>
          </a:xfrm>
          <a:solidFill>
            <a:srgbClr val="FEDE8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8" name="그룹 27"/>
            <p:cNvGrpSpPr/>
            <p:nvPr/>
          </p:nvGrpSpPr>
          <p:grpSpPr>
            <a:xfrm>
              <a:off x="3262313" y="4995863"/>
              <a:ext cx="2447925" cy="2048315"/>
              <a:chOff x="3262313" y="4995863"/>
              <a:chExt cx="2447925" cy="2048315"/>
            </a:xfrm>
            <a:grpFill/>
          </p:grpSpPr>
          <p:sp>
            <p:nvSpPr>
              <p:cNvPr id="81" name="자유형 80"/>
              <p:cNvSpPr/>
              <p:nvPr/>
            </p:nvSpPr>
            <p:spPr>
              <a:xfrm>
                <a:off x="3262313" y="4995863"/>
                <a:ext cx="2447925" cy="1809750"/>
              </a:xfrm>
              <a:custGeom>
                <a:avLst/>
                <a:gdLst>
                  <a:gd name="connsiteX0" fmla="*/ 285750 w 2447925"/>
                  <a:gd name="connsiteY0" fmla="*/ 1590675 h 1809750"/>
                  <a:gd name="connsiteX1" fmla="*/ 280987 w 2447925"/>
                  <a:gd name="connsiteY1" fmla="*/ 1476375 h 1809750"/>
                  <a:gd name="connsiteX2" fmla="*/ 266700 w 2447925"/>
                  <a:gd name="connsiteY2" fmla="*/ 1466850 h 1809750"/>
                  <a:gd name="connsiteX3" fmla="*/ 238125 w 2447925"/>
                  <a:gd name="connsiteY3" fmla="*/ 1457325 h 1809750"/>
                  <a:gd name="connsiteX4" fmla="*/ 219075 w 2447925"/>
                  <a:gd name="connsiteY4" fmla="*/ 1428750 h 1809750"/>
                  <a:gd name="connsiteX5" fmla="*/ 195262 w 2447925"/>
                  <a:gd name="connsiteY5" fmla="*/ 1404937 h 1809750"/>
                  <a:gd name="connsiteX6" fmla="*/ 161925 w 2447925"/>
                  <a:gd name="connsiteY6" fmla="*/ 1362075 h 1809750"/>
                  <a:gd name="connsiteX7" fmla="*/ 152400 w 2447925"/>
                  <a:gd name="connsiteY7" fmla="*/ 1347787 h 1809750"/>
                  <a:gd name="connsiteX8" fmla="*/ 142875 w 2447925"/>
                  <a:gd name="connsiteY8" fmla="*/ 1319212 h 1809750"/>
                  <a:gd name="connsiteX9" fmla="*/ 114300 w 2447925"/>
                  <a:gd name="connsiteY9" fmla="*/ 1300162 h 1809750"/>
                  <a:gd name="connsiteX10" fmla="*/ 104775 w 2447925"/>
                  <a:gd name="connsiteY10" fmla="*/ 1285875 h 1809750"/>
                  <a:gd name="connsiteX11" fmla="*/ 76200 w 2447925"/>
                  <a:gd name="connsiteY11" fmla="*/ 1257300 h 1809750"/>
                  <a:gd name="connsiteX12" fmla="*/ 66675 w 2447925"/>
                  <a:gd name="connsiteY12" fmla="*/ 1228725 h 1809750"/>
                  <a:gd name="connsiteX13" fmla="*/ 57150 w 2447925"/>
                  <a:gd name="connsiteY13" fmla="*/ 1176337 h 1809750"/>
                  <a:gd name="connsiteX14" fmla="*/ 42862 w 2447925"/>
                  <a:gd name="connsiteY14" fmla="*/ 1143000 h 1809750"/>
                  <a:gd name="connsiteX15" fmla="*/ 38100 w 2447925"/>
                  <a:gd name="connsiteY15" fmla="*/ 1128712 h 1809750"/>
                  <a:gd name="connsiteX16" fmla="*/ 28575 w 2447925"/>
                  <a:gd name="connsiteY16" fmla="*/ 1114425 h 1809750"/>
                  <a:gd name="connsiteX17" fmla="*/ 19050 w 2447925"/>
                  <a:gd name="connsiteY17" fmla="*/ 1085850 h 1809750"/>
                  <a:gd name="connsiteX18" fmla="*/ 14287 w 2447925"/>
                  <a:gd name="connsiteY18" fmla="*/ 1071562 h 1809750"/>
                  <a:gd name="connsiteX19" fmla="*/ 9525 w 2447925"/>
                  <a:gd name="connsiteY19" fmla="*/ 1057275 h 1809750"/>
                  <a:gd name="connsiteX20" fmla="*/ 0 w 2447925"/>
                  <a:gd name="connsiteY20" fmla="*/ 1042987 h 1809750"/>
                  <a:gd name="connsiteX21" fmla="*/ 19050 w 2447925"/>
                  <a:gd name="connsiteY21" fmla="*/ 976312 h 1809750"/>
                  <a:gd name="connsiteX22" fmla="*/ 33337 w 2447925"/>
                  <a:gd name="connsiteY22" fmla="*/ 971550 h 1809750"/>
                  <a:gd name="connsiteX23" fmla="*/ 57150 w 2447925"/>
                  <a:gd name="connsiteY23" fmla="*/ 928687 h 1809750"/>
                  <a:gd name="connsiteX24" fmla="*/ 71437 w 2447925"/>
                  <a:gd name="connsiteY24" fmla="*/ 881062 h 1809750"/>
                  <a:gd name="connsiteX25" fmla="*/ 85725 w 2447925"/>
                  <a:gd name="connsiteY25" fmla="*/ 876300 h 1809750"/>
                  <a:gd name="connsiteX26" fmla="*/ 104775 w 2447925"/>
                  <a:gd name="connsiteY26" fmla="*/ 833437 h 1809750"/>
                  <a:gd name="connsiteX27" fmla="*/ 104775 w 2447925"/>
                  <a:gd name="connsiteY27" fmla="*/ 785812 h 1809750"/>
                  <a:gd name="connsiteX28" fmla="*/ 90487 w 2447925"/>
                  <a:gd name="connsiteY28" fmla="*/ 781050 h 1809750"/>
                  <a:gd name="connsiteX29" fmla="*/ 76200 w 2447925"/>
                  <a:gd name="connsiteY29" fmla="*/ 681037 h 1809750"/>
                  <a:gd name="connsiteX30" fmla="*/ 52387 w 2447925"/>
                  <a:gd name="connsiteY30" fmla="*/ 652462 h 1809750"/>
                  <a:gd name="connsiteX31" fmla="*/ 38100 w 2447925"/>
                  <a:gd name="connsiteY31" fmla="*/ 623887 h 1809750"/>
                  <a:gd name="connsiteX32" fmla="*/ 19050 w 2447925"/>
                  <a:gd name="connsiteY32" fmla="*/ 595312 h 1809750"/>
                  <a:gd name="connsiteX33" fmla="*/ 23812 w 2447925"/>
                  <a:gd name="connsiteY33" fmla="*/ 566737 h 1809750"/>
                  <a:gd name="connsiteX34" fmla="*/ 28575 w 2447925"/>
                  <a:gd name="connsiteY34" fmla="*/ 552450 h 1809750"/>
                  <a:gd name="connsiteX35" fmla="*/ 33337 w 2447925"/>
                  <a:gd name="connsiteY35" fmla="*/ 528637 h 1809750"/>
                  <a:gd name="connsiteX36" fmla="*/ 42862 w 2447925"/>
                  <a:gd name="connsiteY36" fmla="*/ 500062 h 1809750"/>
                  <a:gd name="connsiteX37" fmla="*/ 61912 w 2447925"/>
                  <a:gd name="connsiteY37" fmla="*/ 457200 h 1809750"/>
                  <a:gd name="connsiteX38" fmla="*/ 71437 w 2447925"/>
                  <a:gd name="connsiteY38" fmla="*/ 428625 h 1809750"/>
                  <a:gd name="connsiteX39" fmla="*/ 76200 w 2447925"/>
                  <a:gd name="connsiteY39" fmla="*/ 409575 h 1809750"/>
                  <a:gd name="connsiteX40" fmla="*/ 85725 w 2447925"/>
                  <a:gd name="connsiteY40" fmla="*/ 381000 h 1809750"/>
                  <a:gd name="connsiteX41" fmla="*/ 95250 w 2447925"/>
                  <a:gd name="connsiteY41" fmla="*/ 366712 h 1809750"/>
                  <a:gd name="connsiteX42" fmla="*/ 114300 w 2447925"/>
                  <a:gd name="connsiteY42" fmla="*/ 300037 h 1809750"/>
                  <a:gd name="connsiteX43" fmla="*/ 119062 w 2447925"/>
                  <a:gd name="connsiteY43" fmla="*/ 271462 h 1809750"/>
                  <a:gd name="connsiteX44" fmla="*/ 128587 w 2447925"/>
                  <a:gd name="connsiteY44" fmla="*/ 257175 h 1809750"/>
                  <a:gd name="connsiteX45" fmla="*/ 133350 w 2447925"/>
                  <a:gd name="connsiteY45" fmla="*/ 242887 h 1809750"/>
                  <a:gd name="connsiteX46" fmla="*/ 166687 w 2447925"/>
                  <a:gd name="connsiteY46" fmla="*/ 204787 h 1809750"/>
                  <a:gd name="connsiteX47" fmla="*/ 190500 w 2447925"/>
                  <a:gd name="connsiteY47" fmla="*/ 185737 h 1809750"/>
                  <a:gd name="connsiteX48" fmla="*/ 200025 w 2447925"/>
                  <a:gd name="connsiteY48" fmla="*/ 171450 h 1809750"/>
                  <a:gd name="connsiteX49" fmla="*/ 214312 w 2447925"/>
                  <a:gd name="connsiteY49" fmla="*/ 161925 h 1809750"/>
                  <a:gd name="connsiteX50" fmla="*/ 228600 w 2447925"/>
                  <a:gd name="connsiteY50" fmla="*/ 133350 h 1809750"/>
                  <a:gd name="connsiteX51" fmla="*/ 261937 w 2447925"/>
                  <a:gd name="connsiteY51" fmla="*/ 109537 h 1809750"/>
                  <a:gd name="connsiteX52" fmla="*/ 290512 w 2447925"/>
                  <a:gd name="connsiteY52" fmla="*/ 100012 h 1809750"/>
                  <a:gd name="connsiteX53" fmla="*/ 309562 w 2447925"/>
                  <a:gd name="connsiteY53" fmla="*/ 90487 h 1809750"/>
                  <a:gd name="connsiteX54" fmla="*/ 338137 w 2447925"/>
                  <a:gd name="connsiteY54" fmla="*/ 66675 h 1809750"/>
                  <a:gd name="connsiteX55" fmla="*/ 352425 w 2447925"/>
                  <a:gd name="connsiteY55" fmla="*/ 52387 h 1809750"/>
                  <a:gd name="connsiteX56" fmla="*/ 366712 w 2447925"/>
                  <a:gd name="connsiteY56" fmla="*/ 42862 h 1809750"/>
                  <a:gd name="connsiteX57" fmla="*/ 381000 w 2447925"/>
                  <a:gd name="connsiteY57" fmla="*/ 28575 h 1809750"/>
                  <a:gd name="connsiteX58" fmla="*/ 409575 w 2447925"/>
                  <a:gd name="connsiteY58" fmla="*/ 9525 h 1809750"/>
                  <a:gd name="connsiteX59" fmla="*/ 438150 w 2447925"/>
                  <a:gd name="connsiteY59" fmla="*/ 0 h 1809750"/>
                  <a:gd name="connsiteX60" fmla="*/ 471487 w 2447925"/>
                  <a:gd name="connsiteY60" fmla="*/ 4762 h 1809750"/>
                  <a:gd name="connsiteX61" fmla="*/ 481012 w 2447925"/>
                  <a:gd name="connsiteY61" fmla="*/ 19050 h 1809750"/>
                  <a:gd name="connsiteX62" fmla="*/ 514350 w 2447925"/>
                  <a:gd name="connsiteY62" fmla="*/ 33337 h 1809750"/>
                  <a:gd name="connsiteX63" fmla="*/ 528637 w 2447925"/>
                  <a:gd name="connsiteY63" fmla="*/ 47625 h 1809750"/>
                  <a:gd name="connsiteX64" fmla="*/ 547687 w 2447925"/>
                  <a:gd name="connsiteY64" fmla="*/ 76200 h 1809750"/>
                  <a:gd name="connsiteX65" fmla="*/ 590550 w 2447925"/>
                  <a:gd name="connsiteY65" fmla="*/ 85725 h 1809750"/>
                  <a:gd name="connsiteX66" fmla="*/ 633412 w 2447925"/>
                  <a:gd name="connsiteY66" fmla="*/ 95250 h 1809750"/>
                  <a:gd name="connsiteX67" fmla="*/ 661987 w 2447925"/>
                  <a:gd name="connsiteY67" fmla="*/ 114300 h 1809750"/>
                  <a:gd name="connsiteX68" fmla="*/ 695325 w 2447925"/>
                  <a:gd name="connsiteY68" fmla="*/ 123825 h 1809750"/>
                  <a:gd name="connsiteX69" fmla="*/ 709612 w 2447925"/>
                  <a:gd name="connsiteY69" fmla="*/ 128587 h 1809750"/>
                  <a:gd name="connsiteX70" fmla="*/ 728662 w 2447925"/>
                  <a:gd name="connsiteY70" fmla="*/ 133350 h 1809750"/>
                  <a:gd name="connsiteX71" fmla="*/ 757237 w 2447925"/>
                  <a:gd name="connsiteY71" fmla="*/ 142875 h 1809750"/>
                  <a:gd name="connsiteX72" fmla="*/ 771525 w 2447925"/>
                  <a:gd name="connsiteY72" fmla="*/ 147637 h 1809750"/>
                  <a:gd name="connsiteX73" fmla="*/ 800100 w 2447925"/>
                  <a:gd name="connsiteY73" fmla="*/ 166687 h 1809750"/>
                  <a:gd name="connsiteX74" fmla="*/ 814387 w 2447925"/>
                  <a:gd name="connsiteY74" fmla="*/ 176212 h 1809750"/>
                  <a:gd name="connsiteX75" fmla="*/ 833437 w 2447925"/>
                  <a:gd name="connsiteY75" fmla="*/ 204787 h 1809750"/>
                  <a:gd name="connsiteX76" fmla="*/ 862012 w 2447925"/>
                  <a:gd name="connsiteY76" fmla="*/ 233362 h 1809750"/>
                  <a:gd name="connsiteX77" fmla="*/ 885825 w 2447925"/>
                  <a:gd name="connsiteY77" fmla="*/ 257175 h 1809750"/>
                  <a:gd name="connsiteX78" fmla="*/ 900112 w 2447925"/>
                  <a:gd name="connsiteY78" fmla="*/ 285750 h 1809750"/>
                  <a:gd name="connsiteX79" fmla="*/ 909637 w 2447925"/>
                  <a:gd name="connsiteY79" fmla="*/ 314325 h 1809750"/>
                  <a:gd name="connsiteX80" fmla="*/ 919162 w 2447925"/>
                  <a:gd name="connsiteY80" fmla="*/ 347662 h 1809750"/>
                  <a:gd name="connsiteX81" fmla="*/ 928687 w 2447925"/>
                  <a:gd name="connsiteY81" fmla="*/ 414337 h 1809750"/>
                  <a:gd name="connsiteX82" fmla="*/ 942975 w 2447925"/>
                  <a:gd name="connsiteY82" fmla="*/ 419100 h 1809750"/>
                  <a:gd name="connsiteX83" fmla="*/ 990600 w 2447925"/>
                  <a:gd name="connsiteY83" fmla="*/ 414337 h 1809750"/>
                  <a:gd name="connsiteX84" fmla="*/ 1081087 w 2447925"/>
                  <a:gd name="connsiteY84" fmla="*/ 423862 h 1809750"/>
                  <a:gd name="connsiteX85" fmla="*/ 1109662 w 2447925"/>
                  <a:gd name="connsiteY85" fmla="*/ 442912 h 1809750"/>
                  <a:gd name="connsiteX86" fmla="*/ 1123950 w 2447925"/>
                  <a:gd name="connsiteY86" fmla="*/ 452437 h 1809750"/>
                  <a:gd name="connsiteX87" fmla="*/ 1138237 w 2447925"/>
                  <a:gd name="connsiteY87" fmla="*/ 457200 h 1809750"/>
                  <a:gd name="connsiteX88" fmla="*/ 1152525 w 2447925"/>
                  <a:gd name="connsiteY88" fmla="*/ 466725 h 1809750"/>
                  <a:gd name="connsiteX89" fmla="*/ 1185862 w 2447925"/>
                  <a:gd name="connsiteY89" fmla="*/ 476250 h 1809750"/>
                  <a:gd name="connsiteX90" fmla="*/ 1219200 w 2447925"/>
                  <a:gd name="connsiteY90" fmla="*/ 471487 h 1809750"/>
                  <a:gd name="connsiteX91" fmla="*/ 1233487 w 2447925"/>
                  <a:gd name="connsiteY91" fmla="*/ 461962 h 1809750"/>
                  <a:gd name="connsiteX92" fmla="*/ 1247775 w 2447925"/>
                  <a:gd name="connsiteY92" fmla="*/ 457200 h 1809750"/>
                  <a:gd name="connsiteX93" fmla="*/ 1285875 w 2447925"/>
                  <a:gd name="connsiteY93" fmla="*/ 447675 h 1809750"/>
                  <a:gd name="connsiteX94" fmla="*/ 1304925 w 2447925"/>
                  <a:gd name="connsiteY94" fmla="*/ 438150 h 1809750"/>
                  <a:gd name="connsiteX95" fmla="*/ 1319212 w 2447925"/>
                  <a:gd name="connsiteY95" fmla="*/ 433387 h 1809750"/>
                  <a:gd name="connsiteX96" fmla="*/ 1333500 w 2447925"/>
                  <a:gd name="connsiteY96" fmla="*/ 423862 h 1809750"/>
                  <a:gd name="connsiteX97" fmla="*/ 1362075 w 2447925"/>
                  <a:gd name="connsiteY97" fmla="*/ 428625 h 1809750"/>
                  <a:gd name="connsiteX98" fmla="*/ 1385887 w 2447925"/>
                  <a:gd name="connsiteY98" fmla="*/ 457200 h 1809750"/>
                  <a:gd name="connsiteX99" fmla="*/ 1409700 w 2447925"/>
                  <a:gd name="connsiteY99" fmla="*/ 500062 h 1809750"/>
                  <a:gd name="connsiteX100" fmla="*/ 1443037 w 2447925"/>
                  <a:gd name="connsiteY100" fmla="*/ 509587 h 1809750"/>
                  <a:gd name="connsiteX101" fmla="*/ 1481137 w 2447925"/>
                  <a:gd name="connsiteY101" fmla="*/ 519112 h 1809750"/>
                  <a:gd name="connsiteX102" fmla="*/ 1519237 w 2447925"/>
                  <a:gd name="connsiteY102" fmla="*/ 523875 h 1809750"/>
                  <a:gd name="connsiteX103" fmla="*/ 1543050 w 2447925"/>
                  <a:gd name="connsiteY103" fmla="*/ 528637 h 1809750"/>
                  <a:gd name="connsiteX104" fmla="*/ 1633537 w 2447925"/>
                  <a:gd name="connsiteY104" fmla="*/ 533400 h 1809750"/>
                  <a:gd name="connsiteX105" fmla="*/ 1666875 w 2447925"/>
                  <a:gd name="connsiteY105" fmla="*/ 547687 h 1809750"/>
                  <a:gd name="connsiteX106" fmla="*/ 1714500 w 2447925"/>
                  <a:gd name="connsiteY106" fmla="*/ 561975 h 1809750"/>
                  <a:gd name="connsiteX107" fmla="*/ 1728787 w 2447925"/>
                  <a:gd name="connsiteY107" fmla="*/ 557212 h 1809750"/>
                  <a:gd name="connsiteX108" fmla="*/ 1743075 w 2447925"/>
                  <a:gd name="connsiteY108" fmla="*/ 547687 h 1809750"/>
                  <a:gd name="connsiteX109" fmla="*/ 1771650 w 2447925"/>
                  <a:gd name="connsiteY109" fmla="*/ 538162 h 1809750"/>
                  <a:gd name="connsiteX110" fmla="*/ 1785937 w 2447925"/>
                  <a:gd name="connsiteY110" fmla="*/ 533400 h 1809750"/>
                  <a:gd name="connsiteX111" fmla="*/ 1828800 w 2447925"/>
                  <a:gd name="connsiteY111" fmla="*/ 504825 h 1809750"/>
                  <a:gd name="connsiteX112" fmla="*/ 1843087 w 2447925"/>
                  <a:gd name="connsiteY112" fmla="*/ 495300 h 1809750"/>
                  <a:gd name="connsiteX113" fmla="*/ 1857375 w 2447925"/>
                  <a:gd name="connsiteY113" fmla="*/ 481012 h 1809750"/>
                  <a:gd name="connsiteX114" fmla="*/ 1885950 w 2447925"/>
                  <a:gd name="connsiteY114" fmla="*/ 461962 h 1809750"/>
                  <a:gd name="connsiteX115" fmla="*/ 1952625 w 2447925"/>
                  <a:gd name="connsiteY115" fmla="*/ 466725 h 1809750"/>
                  <a:gd name="connsiteX116" fmla="*/ 1981200 w 2447925"/>
                  <a:gd name="connsiteY116" fmla="*/ 476250 h 1809750"/>
                  <a:gd name="connsiteX117" fmla="*/ 2024062 w 2447925"/>
                  <a:gd name="connsiteY117" fmla="*/ 509587 h 1809750"/>
                  <a:gd name="connsiteX118" fmla="*/ 2047875 w 2447925"/>
                  <a:gd name="connsiteY118" fmla="*/ 533400 h 1809750"/>
                  <a:gd name="connsiteX119" fmla="*/ 2043112 w 2447925"/>
                  <a:gd name="connsiteY119" fmla="*/ 566737 h 1809750"/>
                  <a:gd name="connsiteX120" fmla="*/ 2038350 w 2447925"/>
                  <a:gd name="connsiteY120" fmla="*/ 581025 h 1809750"/>
                  <a:gd name="connsiteX121" fmla="*/ 2024062 w 2447925"/>
                  <a:gd name="connsiteY121" fmla="*/ 585787 h 1809750"/>
                  <a:gd name="connsiteX122" fmla="*/ 2019300 w 2447925"/>
                  <a:gd name="connsiteY122" fmla="*/ 600075 h 1809750"/>
                  <a:gd name="connsiteX123" fmla="*/ 2033587 w 2447925"/>
                  <a:gd name="connsiteY123" fmla="*/ 614362 h 1809750"/>
                  <a:gd name="connsiteX124" fmla="*/ 2081212 w 2447925"/>
                  <a:gd name="connsiteY124" fmla="*/ 633412 h 1809750"/>
                  <a:gd name="connsiteX125" fmla="*/ 2095500 w 2447925"/>
                  <a:gd name="connsiteY125" fmla="*/ 638175 h 1809750"/>
                  <a:gd name="connsiteX126" fmla="*/ 2124075 w 2447925"/>
                  <a:gd name="connsiteY126" fmla="*/ 657225 h 1809750"/>
                  <a:gd name="connsiteX127" fmla="*/ 2152650 w 2447925"/>
                  <a:gd name="connsiteY127" fmla="*/ 681037 h 1809750"/>
                  <a:gd name="connsiteX128" fmla="*/ 2195512 w 2447925"/>
                  <a:gd name="connsiteY128" fmla="*/ 719137 h 1809750"/>
                  <a:gd name="connsiteX129" fmla="*/ 2219325 w 2447925"/>
                  <a:gd name="connsiteY129" fmla="*/ 747712 h 1809750"/>
                  <a:gd name="connsiteX130" fmla="*/ 2233612 w 2447925"/>
                  <a:gd name="connsiteY130" fmla="*/ 757237 h 1809750"/>
                  <a:gd name="connsiteX131" fmla="*/ 2247900 w 2447925"/>
                  <a:gd name="connsiteY131" fmla="*/ 771525 h 1809750"/>
                  <a:gd name="connsiteX132" fmla="*/ 2266950 w 2447925"/>
                  <a:gd name="connsiteY132" fmla="*/ 776287 h 1809750"/>
                  <a:gd name="connsiteX133" fmla="*/ 2295525 w 2447925"/>
                  <a:gd name="connsiteY133" fmla="*/ 785812 h 1809750"/>
                  <a:gd name="connsiteX134" fmla="*/ 2309812 w 2447925"/>
                  <a:gd name="connsiteY134" fmla="*/ 795337 h 1809750"/>
                  <a:gd name="connsiteX135" fmla="*/ 2333625 w 2447925"/>
                  <a:gd name="connsiteY135" fmla="*/ 823912 h 1809750"/>
                  <a:gd name="connsiteX136" fmla="*/ 2347912 w 2447925"/>
                  <a:gd name="connsiteY136" fmla="*/ 852487 h 1809750"/>
                  <a:gd name="connsiteX137" fmla="*/ 2352675 w 2447925"/>
                  <a:gd name="connsiteY137" fmla="*/ 866775 h 1809750"/>
                  <a:gd name="connsiteX138" fmla="*/ 2381250 w 2447925"/>
                  <a:gd name="connsiteY138" fmla="*/ 881062 h 1809750"/>
                  <a:gd name="connsiteX139" fmla="*/ 2395537 w 2447925"/>
                  <a:gd name="connsiteY139" fmla="*/ 890587 h 1809750"/>
                  <a:gd name="connsiteX140" fmla="*/ 2409825 w 2447925"/>
                  <a:gd name="connsiteY140" fmla="*/ 895350 h 1809750"/>
                  <a:gd name="connsiteX141" fmla="*/ 2419350 w 2447925"/>
                  <a:gd name="connsiteY141" fmla="*/ 909637 h 1809750"/>
                  <a:gd name="connsiteX142" fmla="*/ 2424112 w 2447925"/>
                  <a:gd name="connsiteY142" fmla="*/ 923925 h 1809750"/>
                  <a:gd name="connsiteX143" fmla="*/ 2433637 w 2447925"/>
                  <a:gd name="connsiteY143" fmla="*/ 938212 h 1809750"/>
                  <a:gd name="connsiteX144" fmla="*/ 2443162 w 2447925"/>
                  <a:gd name="connsiteY144" fmla="*/ 966787 h 1809750"/>
                  <a:gd name="connsiteX145" fmla="*/ 2447925 w 2447925"/>
                  <a:gd name="connsiteY145" fmla="*/ 981075 h 1809750"/>
                  <a:gd name="connsiteX146" fmla="*/ 2424112 w 2447925"/>
                  <a:gd name="connsiteY146" fmla="*/ 1014412 h 1809750"/>
                  <a:gd name="connsiteX147" fmla="*/ 2395537 w 2447925"/>
                  <a:gd name="connsiteY147" fmla="*/ 1033462 h 1809750"/>
                  <a:gd name="connsiteX148" fmla="*/ 2381250 w 2447925"/>
                  <a:gd name="connsiteY148" fmla="*/ 1076325 h 1809750"/>
                  <a:gd name="connsiteX149" fmla="*/ 2376487 w 2447925"/>
                  <a:gd name="connsiteY149" fmla="*/ 1090612 h 1809750"/>
                  <a:gd name="connsiteX150" fmla="*/ 2357437 w 2447925"/>
                  <a:gd name="connsiteY150" fmla="*/ 1119187 h 1809750"/>
                  <a:gd name="connsiteX151" fmla="*/ 2347912 w 2447925"/>
                  <a:gd name="connsiteY151" fmla="*/ 1176337 h 1809750"/>
                  <a:gd name="connsiteX152" fmla="*/ 2333625 w 2447925"/>
                  <a:gd name="connsiteY152" fmla="*/ 1204912 h 1809750"/>
                  <a:gd name="connsiteX153" fmla="*/ 2319337 w 2447925"/>
                  <a:gd name="connsiteY153" fmla="*/ 1219200 h 1809750"/>
                  <a:gd name="connsiteX154" fmla="*/ 2309812 w 2447925"/>
                  <a:gd name="connsiteY154" fmla="*/ 1233487 h 1809750"/>
                  <a:gd name="connsiteX155" fmla="*/ 2290762 w 2447925"/>
                  <a:gd name="connsiteY155" fmla="*/ 1243012 h 1809750"/>
                  <a:gd name="connsiteX156" fmla="*/ 2281237 w 2447925"/>
                  <a:gd name="connsiteY156" fmla="*/ 1257300 h 1809750"/>
                  <a:gd name="connsiteX157" fmla="*/ 2224087 w 2447925"/>
                  <a:gd name="connsiteY157" fmla="*/ 1285875 h 1809750"/>
                  <a:gd name="connsiteX158" fmla="*/ 2181225 w 2447925"/>
                  <a:gd name="connsiteY158" fmla="*/ 1290637 h 1809750"/>
                  <a:gd name="connsiteX159" fmla="*/ 2166937 w 2447925"/>
                  <a:gd name="connsiteY159" fmla="*/ 1295400 h 1809750"/>
                  <a:gd name="connsiteX160" fmla="*/ 2162175 w 2447925"/>
                  <a:gd name="connsiteY160" fmla="*/ 1309687 h 1809750"/>
                  <a:gd name="connsiteX161" fmla="*/ 2157412 w 2447925"/>
                  <a:gd name="connsiteY161" fmla="*/ 1362075 h 1809750"/>
                  <a:gd name="connsiteX162" fmla="*/ 2105025 w 2447925"/>
                  <a:gd name="connsiteY162" fmla="*/ 1352550 h 1809750"/>
                  <a:gd name="connsiteX163" fmla="*/ 2090737 w 2447925"/>
                  <a:gd name="connsiteY163" fmla="*/ 1343025 h 1809750"/>
                  <a:gd name="connsiteX164" fmla="*/ 2066925 w 2447925"/>
                  <a:gd name="connsiteY164" fmla="*/ 1347787 h 1809750"/>
                  <a:gd name="connsiteX165" fmla="*/ 2062162 w 2447925"/>
                  <a:gd name="connsiteY165" fmla="*/ 1376362 h 1809750"/>
                  <a:gd name="connsiteX166" fmla="*/ 2043112 w 2447925"/>
                  <a:gd name="connsiteY166" fmla="*/ 1404937 h 1809750"/>
                  <a:gd name="connsiteX167" fmla="*/ 2033587 w 2447925"/>
                  <a:gd name="connsiteY167" fmla="*/ 1419225 h 1809750"/>
                  <a:gd name="connsiteX168" fmla="*/ 1995487 w 2447925"/>
                  <a:gd name="connsiteY168" fmla="*/ 1423987 h 1809750"/>
                  <a:gd name="connsiteX169" fmla="*/ 1976437 w 2447925"/>
                  <a:gd name="connsiteY169" fmla="*/ 1466850 h 1809750"/>
                  <a:gd name="connsiteX170" fmla="*/ 1952625 w 2447925"/>
                  <a:gd name="connsiteY170" fmla="*/ 1390650 h 1809750"/>
                  <a:gd name="connsiteX171" fmla="*/ 1943100 w 2447925"/>
                  <a:gd name="connsiteY171" fmla="*/ 1362075 h 1809750"/>
                  <a:gd name="connsiteX172" fmla="*/ 1938337 w 2447925"/>
                  <a:gd name="connsiteY172" fmla="*/ 1347787 h 1809750"/>
                  <a:gd name="connsiteX173" fmla="*/ 1928812 w 2447925"/>
                  <a:gd name="connsiteY173" fmla="*/ 1338262 h 1809750"/>
                  <a:gd name="connsiteX174" fmla="*/ 1914525 w 2447925"/>
                  <a:gd name="connsiteY174" fmla="*/ 1347787 h 1809750"/>
                  <a:gd name="connsiteX175" fmla="*/ 1905000 w 2447925"/>
                  <a:gd name="connsiteY175" fmla="*/ 1362075 h 1809750"/>
                  <a:gd name="connsiteX176" fmla="*/ 1890712 w 2447925"/>
                  <a:gd name="connsiteY176" fmla="*/ 1366837 h 1809750"/>
                  <a:gd name="connsiteX177" fmla="*/ 1876425 w 2447925"/>
                  <a:gd name="connsiteY177" fmla="*/ 1376362 h 1809750"/>
                  <a:gd name="connsiteX178" fmla="*/ 1847850 w 2447925"/>
                  <a:gd name="connsiteY178" fmla="*/ 1352550 h 1809750"/>
                  <a:gd name="connsiteX179" fmla="*/ 1714500 w 2447925"/>
                  <a:gd name="connsiteY179" fmla="*/ 1376362 h 1809750"/>
                  <a:gd name="connsiteX180" fmla="*/ 1704975 w 2447925"/>
                  <a:gd name="connsiteY180" fmla="*/ 1362075 h 1809750"/>
                  <a:gd name="connsiteX181" fmla="*/ 1643062 w 2447925"/>
                  <a:gd name="connsiteY181" fmla="*/ 1362075 h 1809750"/>
                  <a:gd name="connsiteX182" fmla="*/ 1566862 w 2447925"/>
                  <a:gd name="connsiteY182" fmla="*/ 1357312 h 1809750"/>
                  <a:gd name="connsiteX183" fmla="*/ 1562100 w 2447925"/>
                  <a:gd name="connsiteY183" fmla="*/ 1343025 h 1809750"/>
                  <a:gd name="connsiteX184" fmla="*/ 1543050 w 2447925"/>
                  <a:gd name="connsiteY184" fmla="*/ 1300162 h 1809750"/>
                  <a:gd name="connsiteX185" fmla="*/ 1533525 w 2447925"/>
                  <a:gd name="connsiteY185" fmla="*/ 1314450 h 1809750"/>
                  <a:gd name="connsiteX186" fmla="*/ 1528762 w 2447925"/>
                  <a:gd name="connsiteY186" fmla="*/ 1328737 h 1809750"/>
                  <a:gd name="connsiteX187" fmla="*/ 1514475 w 2447925"/>
                  <a:gd name="connsiteY187" fmla="*/ 1333500 h 1809750"/>
                  <a:gd name="connsiteX188" fmla="*/ 1500187 w 2447925"/>
                  <a:gd name="connsiteY188" fmla="*/ 1323975 h 1809750"/>
                  <a:gd name="connsiteX189" fmla="*/ 1490662 w 2447925"/>
                  <a:gd name="connsiteY189" fmla="*/ 1295400 h 1809750"/>
                  <a:gd name="connsiteX190" fmla="*/ 1462087 w 2447925"/>
                  <a:gd name="connsiteY190" fmla="*/ 1276350 h 1809750"/>
                  <a:gd name="connsiteX191" fmla="*/ 1452562 w 2447925"/>
                  <a:gd name="connsiteY191" fmla="*/ 1228725 h 1809750"/>
                  <a:gd name="connsiteX192" fmla="*/ 1443037 w 2447925"/>
                  <a:gd name="connsiteY192" fmla="*/ 1200150 h 1809750"/>
                  <a:gd name="connsiteX193" fmla="*/ 1438275 w 2447925"/>
                  <a:gd name="connsiteY193" fmla="*/ 1185862 h 1809750"/>
                  <a:gd name="connsiteX194" fmla="*/ 1414462 w 2447925"/>
                  <a:gd name="connsiteY194" fmla="*/ 1190625 h 1809750"/>
                  <a:gd name="connsiteX195" fmla="*/ 1409700 w 2447925"/>
                  <a:gd name="connsiteY195" fmla="*/ 1204912 h 1809750"/>
                  <a:gd name="connsiteX196" fmla="*/ 1400175 w 2447925"/>
                  <a:gd name="connsiteY196" fmla="*/ 1219200 h 1809750"/>
                  <a:gd name="connsiteX197" fmla="*/ 1390650 w 2447925"/>
                  <a:gd name="connsiteY197" fmla="*/ 1247775 h 1809750"/>
                  <a:gd name="connsiteX198" fmla="*/ 1409700 w 2447925"/>
                  <a:gd name="connsiteY198" fmla="*/ 1290637 h 1809750"/>
                  <a:gd name="connsiteX199" fmla="*/ 1423987 w 2447925"/>
                  <a:gd name="connsiteY199" fmla="*/ 1319212 h 1809750"/>
                  <a:gd name="connsiteX200" fmla="*/ 1433512 w 2447925"/>
                  <a:gd name="connsiteY200" fmla="*/ 1338262 h 1809750"/>
                  <a:gd name="connsiteX201" fmla="*/ 1452562 w 2447925"/>
                  <a:gd name="connsiteY201" fmla="*/ 1366837 h 1809750"/>
                  <a:gd name="connsiteX202" fmla="*/ 1462087 w 2447925"/>
                  <a:gd name="connsiteY202" fmla="*/ 1385887 h 1809750"/>
                  <a:gd name="connsiteX203" fmla="*/ 1481137 w 2447925"/>
                  <a:gd name="connsiteY203" fmla="*/ 1414462 h 1809750"/>
                  <a:gd name="connsiteX204" fmla="*/ 1490662 w 2447925"/>
                  <a:gd name="connsiteY204" fmla="*/ 1443037 h 1809750"/>
                  <a:gd name="connsiteX205" fmla="*/ 1476375 w 2447925"/>
                  <a:gd name="connsiteY205" fmla="*/ 1447800 h 1809750"/>
                  <a:gd name="connsiteX206" fmla="*/ 1443037 w 2447925"/>
                  <a:gd name="connsiteY206" fmla="*/ 1433512 h 1809750"/>
                  <a:gd name="connsiteX207" fmla="*/ 1409700 w 2447925"/>
                  <a:gd name="connsiteY207" fmla="*/ 1390650 h 1809750"/>
                  <a:gd name="connsiteX208" fmla="*/ 1395412 w 2447925"/>
                  <a:gd name="connsiteY208" fmla="*/ 1381125 h 1809750"/>
                  <a:gd name="connsiteX209" fmla="*/ 1366837 w 2447925"/>
                  <a:gd name="connsiteY209" fmla="*/ 1376362 h 1809750"/>
                  <a:gd name="connsiteX210" fmla="*/ 1352550 w 2447925"/>
                  <a:gd name="connsiteY210" fmla="*/ 1366837 h 1809750"/>
                  <a:gd name="connsiteX211" fmla="*/ 1319212 w 2447925"/>
                  <a:gd name="connsiteY211" fmla="*/ 1357312 h 1809750"/>
                  <a:gd name="connsiteX212" fmla="*/ 1257300 w 2447925"/>
                  <a:gd name="connsiteY212" fmla="*/ 1376362 h 1809750"/>
                  <a:gd name="connsiteX213" fmla="*/ 1252537 w 2447925"/>
                  <a:gd name="connsiteY213" fmla="*/ 1395412 h 1809750"/>
                  <a:gd name="connsiteX214" fmla="*/ 1238250 w 2447925"/>
                  <a:gd name="connsiteY214" fmla="*/ 1404937 h 1809750"/>
                  <a:gd name="connsiteX215" fmla="*/ 1209675 w 2447925"/>
                  <a:gd name="connsiteY215" fmla="*/ 1414462 h 1809750"/>
                  <a:gd name="connsiteX216" fmla="*/ 1195387 w 2447925"/>
                  <a:gd name="connsiteY216" fmla="*/ 1423987 h 1809750"/>
                  <a:gd name="connsiteX217" fmla="*/ 1166812 w 2447925"/>
                  <a:gd name="connsiteY217" fmla="*/ 1433512 h 1809750"/>
                  <a:gd name="connsiteX218" fmla="*/ 1152525 w 2447925"/>
                  <a:gd name="connsiteY218" fmla="*/ 1443037 h 1809750"/>
                  <a:gd name="connsiteX219" fmla="*/ 1138237 w 2447925"/>
                  <a:gd name="connsiteY219" fmla="*/ 1447800 h 1809750"/>
                  <a:gd name="connsiteX220" fmla="*/ 1128712 w 2447925"/>
                  <a:gd name="connsiteY220" fmla="*/ 1462087 h 1809750"/>
                  <a:gd name="connsiteX221" fmla="*/ 1128712 w 2447925"/>
                  <a:gd name="connsiteY221" fmla="*/ 1509712 h 1809750"/>
                  <a:gd name="connsiteX222" fmla="*/ 1152525 w 2447925"/>
                  <a:gd name="connsiteY222" fmla="*/ 1504950 h 1809750"/>
                  <a:gd name="connsiteX223" fmla="*/ 1181100 w 2447925"/>
                  <a:gd name="connsiteY223" fmla="*/ 1485900 h 1809750"/>
                  <a:gd name="connsiteX224" fmla="*/ 1195387 w 2447925"/>
                  <a:gd name="connsiteY224" fmla="*/ 1476375 h 1809750"/>
                  <a:gd name="connsiteX225" fmla="*/ 1223962 w 2447925"/>
                  <a:gd name="connsiteY225" fmla="*/ 1471612 h 1809750"/>
                  <a:gd name="connsiteX226" fmla="*/ 1252537 w 2447925"/>
                  <a:gd name="connsiteY226" fmla="*/ 1462087 h 1809750"/>
                  <a:gd name="connsiteX227" fmla="*/ 1266825 w 2447925"/>
                  <a:gd name="connsiteY227" fmla="*/ 1476375 h 1809750"/>
                  <a:gd name="connsiteX228" fmla="*/ 1285875 w 2447925"/>
                  <a:gd name="connsiteY228" fmla="*/ 1504950 h 1809750"/>
                  <a:gd name="connsiteX229" fmla="*/ 1290637 w 2447925"/>
                  <a:gd name="connsiteY229" fmla="*/ 1519237 h 1809750"/>
                  <a:gd name="connsiteX230" fmla="*/ 1285875 w 2447925"/>
                  <a:gd name="connsiteY230" fmla="*/ 1547812 h 1809750"/>
                  <a:gd name="connsiteX231" fmla="*/ 1266825 w 2447925"/>
                  <a:gd name="connsiteY231" fmla="*/ 1552575 h 1809750"/>
                  <a:gd name="connsiteX232" fmla="*/ 1233487 w 2447925"/>
                  <a:gd name="connsiteY232" fmla="*/ 1557337 h 1809750"/>
                  <a:gd name="connsiteX233" fmla="*/ 1204912 w 2447925"/>
                  <a:gd name="connsiteY233" fmla="*/ 1566862 h 1809750"/>
                  <a:gd name="connsiteX234" fmla="*/ 1190625 w 2447925"/>
                  <a:gd name="connsiteY234" fmla="*/ 1571625 h 1809750"/>
                  <a:gd name="connsiteX235" fmla="*/ 1195387 w 2447925"/>
                  <a:gd name="connsiteY235" fmla="*/ 1585912 h 1809750"/>
                  <a:gd name="connsiteX236" fmla="*/ 1214437 w 2447925"/>
                  <a:gd name="connsiteY236" fmla="*/ 1614487 h 1809750"/>
                  <a:gd name="connsiteX237" fmla="*/ 1219200 w 2447925"/>
                  <a:gd name="connsiteY237" fmla="*/ 1638300 h 1809750"/>
                  <a:gd name="connsiteX238" fmla="*/ 1228725 w 2447925"/>
                  <a:gd name="connsiteY238" fmla="*/ 1724025 h 1809750"/>
                  <a:gd name="connsiteX239" fmla="*/ 1238250 w 2447925"/>
                  <a:gd name="connsiteY239" fmla="*/ 1738312 h 1809750"/>
                  <a:gd name="connsiteX240" fmla="*/ 1223962 w 2447925"/>
                  <a:gd name="connsiteY240" fmla="*/ 1790700 h 1809750"/>
                  <a:gd name="connsiteX241" fmla="*/ 1209675 w 2447925"/>
                  <a:gd name="connsiteY241" fmla="*/ 1800225 h 1809750"/>
                  <a:gd name="connsiteX242" fmla="*/ 1181100 w 2447925"/>
                  <a:gd name="connsiteY242" fmla="*/ 1809750 h 1809750"/>
                  <a:gd name="connsiteX243" fmla="*/ 1143000 w 2447925"/>
                  <a:gd name="connsiteY243" fmla="*/ 1795462 h 1809750"/>
                  <a:gd name="connsiteX244" fmla="*/ 1147762 w 2447925"/>
                  <a:gd name="connsiteY244" fmla="*/ 1771650 h 1809750"/>
                  <a:gd name="connsiteX245" fmla="*/ 1162050 w 2447925"/>
                  <a:gd name="connsiteY245" fmla="*/ 1762125 h 1809750"/>
                  <a:gd name="connsiteX246" fmla="*/ 1147762 w 2447925"/>
                  <a:gd name="connsiteY246" fmla="*/ 1752600 h 1809750"/>
                  <a:gd name="connsiteX247" fmla="*/ 1100137 w 2447925"/>
                  <a:gd name="connsiteY247" fmla="*/ 1747837 h 1809750"/>
                  <a:gd name="connsiteX248" fmla="*/ 1085850 w 2447925"/>
                  <a:gd name="connsiteY248" fmla="*/ 1743075 h 1809750"/>
                  <a:gd name="connsiteX249" fmla="*/ 1047750 w 2447925"/>
                  <a:gd name="connsiteY249" fmla="*/ 1709737 h 1809750"/>
                  <a:gd name="connsiteX250" fmla="*/ 1081087 w 2447925"/>
                  <a:gd name="connsiteY250" fmla="*/ 1685925 h 1809750"/>
                  <a:gd name="connsiteX251" fmla="*/ 1095375 w 2447925"/>
                  <a:gd name="connsiteY251" fmla="*/ 1681162 h 1809750"/>
                  <a:gd name="connsiteX252" fmla="*/ 1090612 w 2447925"/>
                  <a:gd name="connsiteY252" fmla="*/ 1647825 h 1809750"/>
                  <a:gd name="connsiteX253" fmla="*/ 1085850 w 2447925"/>
                  <a:gd name="connsiteY253" fmla="*/ 1628775 h 1809750"/>
                  <a:gd name="connsiteX254" fmla="*/ 1066800 w 2447925"/>
                  <a:gd name="connsiteY254" fmla="*/ 1619250 h 1809750"/>
                  <a:gd name="connsiteX255" fmla="*/ 1042987 w 2447925"/>
                  <a:gd name="connsiteY255" fmla="*/ 1624012 h 1809750"/>
                  <a:gd name="connsiteX256" fmla="*/ 1028700 w 2447925"/>
                  <a:gd name="connsiteY256" fmla="*/ 1652587 h 1809750"/>
                  <a:gd name="connsiteX257" fmla="*/ 995362 w 2447925"/>
                  <a:gd name="connsiteY257" fmla="*/ 1685925 h 1809750"/>
                  <a:gd name="connsiteX258" fmla="*/ 976312 w 2447925"/>
                  <a:gd name="connsiteY258" fmla="*/ 1652587 h 1809750"/>
                  <a:gd name="connsiteX259" fmla="*/ 962025 w 2447925"/>
                  <a:gd name="connsiteY259" fmla="*/ 1647825 h 1809750"/>
                  <a:gd name="connsiteX260" fmla="*/ 938212 w 2447925"/>
                  <a:gd name="connsiteY260" fmla="*/ 1643062 h 1809750"/>
                  <a:gd name="connsiteX261" fmla="*/ 890587 w 2447925"/>
                  <a:gd name="connsiteY261" fmla="*/ 1647825 h 1809750"/>
                  <a:gd name="connsiteX262" fmla="*/ 885825 w 2447925"/>
                  <a:gd name="connsiteY262" fmla="*/ 1662112 h 1809750"/>
                  <a:gd name="connsiteX263" fmla="*/ 881062 w 2447925"/>
                  <a:gd name="connsiteY263" fmla="*/ 1690687 h 1809750"/>
                  <a:gd name="connsiteX264" fmla="*/ 866775 w 2447925"/>
                  <a:gd name="connsiteY264" fmla="*/ 1700212 h 1809750"/>
                  <a:gd name="connsiteX265" fmla="*/ 800100 w 2447925"/>
                  <a:gd name="connsiteY265" fmla="*/ 1714500 h 1809750"/>
                  <a:gd name="connsiteX266" fmla="*/ 762000 w 2447925"/>
                  <a:gd name="connsiteY266" fmla="*/ 1714500 h 1809750"/>
                  <a:gd name="connsiteX267" fmla="*/ 757237 w 2447925"/>
                  <a:gd name="connsiteY267" fmla="*/ 1700212 h 1809750"/>
                  <a:gd name="connsiteX268" fmla="*/ 752475 w 2447925"/>
                  <a:gd name="connsiteY268" fmla="*/ 1666875 h 1809750"/>
                  <a:gd name="connsiteX269" fmla="*/ 738187 w 2447925"/>
                  <a:gd name="connsiteY269" fmla="*/ 1657350 h 1809750"/>
                  <a:gd name="connsiteX270" fmla="*/ 709612 w 2447925"/>
                  <a:gd name="connsiteY270" fmla="*/ 1652587 h 1809750"/>
                  <a:gd name="connsiteX271" fmla="*/ 695325 w 2447925"/>
                  <a:gd name="connsiteY271" fmla="*/ 1647825 h 1809750"/>
                  <a:gd name="connsiteX272" fmla="*/ 671512 w 2447925"/>
                  <a:gd name="connsiteY272" fmla="*/ 1619250 h 1809750"/>
                  <a:gd name="connsiteX273" fmla="*/ 681037 w 2447925"/>
                  <a:gd name="connsiteY273" fmla="*/ 1571625 h 1809750"/>
                  <a:gd name="connsiteX274" fmla="*/ 676275 w 2447925"/>
                  <a:gd name="connsiteY274" fmla="*/ 1485900 h 1809750"/>
                  <a:gd name="connsiteX275" fmla="*/ 671512 w 2447925"/>
                  <a:gd name="connsiteY275" fmla="*/ 1471612 h 1809750"/>
                  <a:gd name="connsiteX276" fmla="*/ 685800 w 2447925"/>
                  <a:gd name="connsiteY276" fmla="*/ 1438275 h 1809750"/>
                  <a:gd name="connsiteX277" fmla="*/ 685800 w 2447925"/>
                  <a:gd name="connsiteY277" fmla="*/ 1404937 h 1809750"/>
                  <a:gd name="connsiteX278" fmla="*/ 666750 w 2447925"/>
                  <a:gd name="connsiteY278" fmla="*/ 1409700 h 1809750"/>
                  <a:gd name="connsiteX279" fmla="*/ 657225 w 2447925"/>
                  <a:gd name="connsiteY279" fmla="*/ 1423987 h 1809750"/>
                  <a:gd name="connsiteX280" fmla="*/ 647700 w 2447925"/>
                  <a:gd name="connsiteY280" fmla="*/ 1457325 h 1809750"/>
                  <a:gd name="connsiteX281" fmla="*/ 604837 w 2447925"/>
                  <a:gd name="connsiteY281" fmla="*/ 1481137 h 1809750"/>
                  <a:gd name="connsiteX282" fmla="*/ 600075 w 2447925"/>
                  <a:gd name="connsiteY282" fmla="*/ 1495425 h 1809750"/>
                  <a:gd name="connsiteX283" fmla="*/ 619125 w 2447925"/>
                  <a:gd name="connsiteY283" fmla="*/ 1519237 h 1809750"/>
                  <a:gd name="connsiteX284" fmla="*/ 619125 w 2447925"/>
                  <a:gd name="connsiteY284" fmla="*/ 1547812 h 1809750"/>
                  <a:gd name="connsiteX285" fmla="*/ 604837 w 2447925"/>
                  <a:gd name="connsiteY285" fmla="*/ 1552575 h 1809750"/>
                  <a:gd name="connsiteX286" fmla="*/ 571500 w 2447925"/>
                  <a:gd name="connsiteY286" fmla="*/ 1557337 h 1809750"/>
                  <a:gd name="connsiteX287" fmla="*/ 542925 w 2447925"/>
                  <a:gd name="connsiteY287" fmla="*/ 1562100 h 1809750"/>
                  <a:gd name="connsiteX288" fmla="*/ 528637 w 2447925"/>
                  <a:gd name="connsiteY288" fmla="*/ 1557337 h 1809750"/>
                  <a:gd name="connsiteX289" fmla="*/ 504825 w 2447925"/>
                  <a:gd name="connsiteY289" fmla="*/ 1514475 h 1809750"/>
                  <a:gd name="connsiteX290" fmla="*/ 490537 w 2447925"/>
                  <a:gd name="connsiteY290" fmla="*/ 1509712 h 1809750"/>
                  <a:gd name="connsiteX291" fmla="*/ 485775 w 2447925"/>
                  <a:gd name="connsiteY291" fmla="*/ 1524000 h 1809750"/>
                  <a:gd name="connsiteX292" fmla="*/ 481012 w 2447925"/>
                  <a:gd name="connsiteY292" fmla="*/ 1585912 h 1809750"/>
                  <a:gd name="connsiteX293" fmla="*/ 466725 w 2447925"/>
                  <a:gd name="connsiteY293" fmla="*/ 1595437 h 1809750"/>
                  <a:gd name="connsiteX294" fmla="*/ 452437 w 2447925"/>
                  <a:gd name="connsiteY294" fmla="*/ 1600200 h 1809750"/>
                  <a:gd name="connsiteX295" fmla="*/ 423862 w 2447925"/>
                  <a:gd name="connsiteY295" fmla="*/ 1614487 h 1809750"/>
                  <a:gd name="connsiteX296" fmla="*/ 371475 w 2447925"/>
                  <a:gd name="connsiteY296" fmla="*/ 1604962 h 1809750"/>
                  <a:gd name="connsiteX297" fmla="*/ 347662 w 2447925"/>
                  <a:gd name="connsiteY297" fmla="*/ 1600200 h 1809750"/>
                  <a:gd name="connsiteX298" fmla="*/ 319087 w 2447925"/>
                  <a:gd name="connsiteY298" fmla="*/ 1590675 h 1809750"/>
                  <a:gd name="connsiteX299" fmla="*/ 285750 w 2447925"/>
                  <a:gd name="connsiteY299" fmla="*/ 1590675 h 1809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</a:cxnLst>
                <a:rect l="l" t="t" r="r" b="b"/>
                <a:pathLst>
                  <a:path w="2447925" h="1809750">
                    <a:moveTo>
                      <a:pt x="285750" y="1590675"/>
                    </a:moveTo>
                    <a:cubicBezTo>
                      <a:pt x="284162" y="1552575"/>
                      <a:pt x="286785" y="1514065"/>
                      <a:pt x="280987" y="1476375"/>
                    </a:cubicBezTo>
                    <a:cubicBezTo>
                      <a:pt x="280117" y="1470718"/>
                      <a:pt x="271930" y="1469175"/>
                      <a:pt x="266700" y="1466850"/>
                    </a:cubicBezTo>
                    <a:cubicBezTo>
                      <a:pt x="257525" y="1462772"/>
                      <a:pt x="238125" y="1457325"/>
                      <a:pt x="238125" y="1457325"/>
                    </a:cubicBezTo>
                    <a:cubicBezTo>
                      <a:pt x="229754" y="1432215"/>
                      <a:pt x="238894" y="1452534"/>
                      <a:pt x="219075" y="1428750"/>
                    </a:cubicBezTo>
                    <a:cubicBezTo>
                      <a:pt x="199231" y="1404937"/>
                      <a:pt x="221456" y="1422399"/>
                      <a:pt x="195262" y="1404937"/>
                    </a:cubicBezTo>
                    <a:cubicBezTo>
                      <a:pt x="182250" y="1365898"/>
                      <a:pt x="204758" y="1426326"/>
                      <a:pt x="161925" y="1362075"/>
                    </a:cubicBezTo>
                    <a:cubicBezTo>
                      <a:pt x="158750" y="1357312"/>
                      <a:pt x="154725" y="1353018"/>
                      <a:pt x="152400" y="1347787"/>
                    </a:cubicBezTo>
                    <a:cubicBezTo>
                      <a:pt x="148322" y="1338612"/>
                      <a:pt x="151229" y="1324781"/>
                      <a:pt x="142875" y="1319212"/>
                    </a:cubicBezTo>
                    <a:lnTo>
                      <a:pt x="114300" y="1300162"/>
                    </a:lnTo>
                    <a:cubicBezTo>
                      <a:pt x="111125" y="1295400"/>
                      <a:pt x="108578" y="1290153"/>
                      <a:pt x="104775" y="1285875"/>
                    </a:cubicBezTo>
                    <a:cubicBezTo>
                      <a:pt x="95826" y="1275807"/>
                      <a:pt x="76200" y="1257300"/>
                      <a:pt x="76200" y="1257300"/>
                    </a:cubicBezTo>
                    <a:cubicBezTo>
                      <a:pt x="73025" y="1247775"/>
                      <a:pt x="68326" y="1238629"/>
                      <a:pt x="66675" y="1228725"/>
                    </a:cubicBezTo>
                    <a:cubicBezTo>
                      <a:pt x="64555" y="1216004"/>
                      <a:pt x="60475" y="1189636"/>
                      <a:pt x="57150" y="1176337"/>
                    </a:cubicBezTo>
                    <a:cubicBezTo>
                      <a:pt x="52684" y="1158471"/>
                      <a:pt x="51037" y="1162076"/>
                      <a:pt x="42862" y="1143000"/>
                    </a:cubicBezTo>
                    <a:cubicBezTo>
                      <a:pt x="40885" y="1138386"/>
                      <a:pt x="40345" y="1133202"/>
                      <a:pt x="38100" y="1128712"/>
                    </a:cubicBezTo>
                    <a:cubicBezTo>
                      <a:pt x="35540" y="1123593"/>
                      <a:pt x="30900" y="1119655"/>
                      <a:pt x="28575" y="1114425"/>
                    </a:cubicBezTo>
                    <a:cubicBezTo>
                      <a:pt x="24497" y="1105250"/>
                      <a:pt x="22225" y="1095375"/>
                      <a:pt x="19050" y="1085850"/>
                    </a:cubicBezTo>
                    <a:lnTo>
                      <a:pt x="14287" y="1071562"/>
                    </a:lnTo>
                    <a:cubicBezTo>
                      <a:pt x="12700" y="1066800"/>
                      <a:pt x="12309" y="1061452"/>
                      <a:pt x="9525" y="1057275"/>
                    </a:cubicBezTo>
                    <a:lnTo>
                      <a:pt x="0" y="1042987"/>
                    </a:lnTo>
                    <a:cubicBezTo>
                      <a:pt x="3131" y="1008544"/>
                      <a:pt x="-6776" y="993529"/>
                      <a:pt x="19050" y="976312"/>
                    </a:cubicBezTo>
                    <a:cubicBezTo>
                      <a:pt x="23227" y="973527"/>
                      <a:pt x="28575" y="973137"/>
                      <a:pt x="33337" y="971550"/>
                    </a:cubicBezTo>
                    <a:cubicBezTo>
                      <a:pt x="55172" y="938798"/>
                      <a:pt x="48767" y="953835"/>
                      <a:pt x="57150" y="928687"/>
                    </a:cubicBezTo>
                    <a:cubicBezTo>
                      <a:pt x="59234" y="914099"/>
                      <a:pt x="57464" y="892240"/>
                      <a:pt x="71437" y="881062"/>
                    </a:cubicBezTo>
                    <a:cubicBezTo>
                      <a:pt x="75357" y="877926"/>
                      <a:pt x="80962" y="877887"/>
                      <a:pt x="85725" y="876300"/>
                    </a:cubicBezTo>
                    <a:cubicBezTo>
                      <a:pt x="97060" y="842295"/>
                      <a:pt x="89681" y="856079"/>
                      <a:pt x="104775" y="833437"/>
                    </a:cubicBezTo>
                    <a:cubicBezTo>
                      <a:pt x="110639" y="815843"/>
                      <a:pt x="115719" y="807701"/>
                      <a:pt x="104775" y="785812"/>
                    </a:cubicBezTo>
                    <a:cubicBezTo>
                      <a:pt x="102530" y="781322"/>
                      <a:pt x="95250" y="782637"/>
                      <a:pt x="90487" y="781050"/>
                    </a:cubicBezTo>
                    <a:cubicBezTo>
                      <a:pt x="66561" y="709273"/>
                      <a:pt x="97921" y="811366"/>
                      <a:pt x="76200" y="681037"/>
                    </a:cubicBezTo>
                    <a:cubicBezTo>
                      <a:pt x="74874" y="673081"/>
                      <a:pt x="56677" y="656752"/>
                      <a:pt x="52387" y="652462"/>
                    </a:cubicBezTo>
                    <a:cubicBezTo>
                      <a:pt x="40420" y="616559"/>
                      <a:pt x="56561" y="660808"/>
                      <a:pt x="38100" y="623887"/>
                    </a:cubicBezTo>
                    <a:cubicBezTo>
                      <a:pt x="24315" y="596318"/>
                      <a:pt x="46133" y="622397"/>
                      <a:pt x="19050" y="595312"/>
                    </a:cubicBezTo>
                    <a:cubicBezTo>
                      <a:pt x="20637" y="585787"/>
                      <a:pt x="21717" y="576163"/>
                      <a:pt x="23812" y="566737"/>
                    </a:cubicBezTo>
                    <a:cubicBezTo>
                      <a:pt x="24901" y="561837"/>
                      <a:pt x="27357" y="557320"/>
                      <a:pt x="28575" y="552450"/>
                    </a:cubicBezTo>
                    <a:cubicBezTo>
                      <a:pt x="30538" y="544597"/>
                      <a:pt x="31207" y="536447"/>
                      <a:pt x="33337" y="528637"/>
                    </a:cubicBezTo>
                    <a:cubicBezTo>
                      <a:pt x="35979" y="518951"/>
                      <a:pt x="37293" y="508416"/>
                      <a:pt x="42862" y="500062"/>
                    </a:cubicBezTo>
                    <a:cubicBezTo>
                      <a:pt x="57957" y="477421"/>
                      <a:pt x="50576" y="491206"/>
                      <a:pt x="61912" y="457200"/>
                    </a:cubicBezTo>
                    <a:cubicBezTo>
                      <a:pt x="61915" y="457190"/>
                      <a:pt x="71434" y="428636"/>
                      <a:pt x="71437" y="428625"/>
                    </a:cubicBezTo>
                    <a:cubicBezTo>
                      <a:pt x="73025" y="422275"/>
                      <a:pt x="74319" y="415844"/>
                      <a:pt x="76200" y="409575"/>
                    </a:cubicBezTo>
                    <a:cubicBezTo>
                      <a:pt x="79085" y="399958"/>
                      <a:pt x="80156" y="389354"/>
                      <a:pt x="85725" y="381000"/>
                    </a:cubicBezTo>
                    <a:lnTo>
                      <a:pt x="95250" y="366712"/>
                    </a:lnTo>
                    <a:cubicBezTo>
                      <a:pt x="102799" y="344066"/>
                      <a:pt x="110314" y="323955"/>
                      <a:pt x="114300" y="300037"/>
                    </a:cubicBezTo>
                    <a:cubicBezTo>
                      <a:pt x="115887" y="290512"/>
                      <a:pt x="116008" y="280623"/>
                      <a:pt x="119062" y="271462"/>
                    </a:cubicBezTo>
                    <a:cubicBezTo>
                      <a:pt x="120872" y="266032"/>
                      <a:pt x="126027" y="262294"/>
                      <a:pt x="128587" y="257175"/>
                    </a:cubicBezTo>
                    <a:cubicBezTo>
                      <a:pt x="130832" y="252685"/>
                      <a:pt x="130912" y="247276"/>
                      <a:pt x="133350" y="242887"/>
                    </a:cubicBezTo>
                    <a:cubicBezTo>
                      <a:pt x="149692" y="213472"/>
                      <a:pt x="145817" y="218701"/>
                      <a:pt x="166687" y="204787"/>
                    </a:cubicBezTo>
                    <a:cubicBezTo>
                      <a:pt x="193983" y="163844"/>
                      <a:pt x="157637" y="212027"/>
                      <a:pt x="190500" y="185737"/>
                    </a:cubicBezTo>
                    <a:cubicBezTo>
                      <a:pt x="194969" y="182161"/>
                      <a:pt x="195978" y="175497"/>
                      <a:pt x="200025" y="171450"/>
                    </a:cubicBezTo>
                    <a:cubicBezTo>
                      <a:pt x="204072" y="167403"/>
                      <a:pt x="209550" y="165100"/>
                      <a:pt x="214312" y="161925"/>
                    </a:cubicBezTo>
                    <a:cubicBezTo>
                      <a:pt x="218186" y="150304"/>
                      <a:pt x="219368" y="142582"/>
                      <a:pt x="228600" y="133350"/>
                    </a:cubicBezTo>
                    <a:cubicBezTo>
                      <a:pt x="230007" y="131943"/>
                      <a:pt x="257069" y="111700"/>
                      <a:pt x="261937" y="109537"/>
                    </a:cubicBezTo>
                    <a:cubicBezTo>
                      <a:pt x="271112" y="105459"/>
                      <a:pt x="281532" y="104502"/>
                      <a:pt x="290512" y="100012"/>
                    </a:cubicBezTo>
                    <a:lnTo>
                      <a:pt x="309562" y="90487"/>
                    </a:lnTo>
                    <a:cubicBezTo>
                      <a:pt x="328340" y="62321"/>
                      <a:pt x="307375" y="88648"/>
                      <a:pt x="338137" y="66675"/>
                    </a:cubicBezTo>
                    <a:cubicBezTo>
                      <a:pt x="343618" y="62760"/>
                      <a:pt x="347251" y="56699"/>
                      <a:pt x="352425" y="52387"/>
                    </a:cubicBezTo>
                    <a:cubicBezTo>
                      <a:pt x="356822" y="48723"/>
                      <a:pt x="362315" y="46526"/>
                      <a:pt x="366712" y="42862"/>
                    </a:cubicBezTo>
                    <a:cubicBezTo>
                      <a:pt x="371886" y="38550"/>
                      <a:pt x="375684" y="32710"/>
                      <a:pt x="381000" y="28575"/>
                    </a:cubicBezTo>
                    <a:cubicBezTo>
                      <a:pt x="390036" y="21547"/>
                      <a:pt x="398715" y="13145"/>
                      <a:pt x="409575" y="9525"/>
                    </a:cubicBezTo>
                    <a:lnTo>
                      <a:pt x="438150" y="0"/>
                    </a:lnTo>
                    <a:cubicBezTo>
                      <a:pt x="449262" y="1587"/>
                      <a:pt x="461229" y="203"/>
                      <a:pt x="471487" y="4762"/>
                    </a:cubicBezTo>
                    <a:cubicBezTo>
                      <a:pt x="476718" y="7087"/>
                      <a:pt x="476615" y="15386"/>
                      <a:pt x="481012" y="19050"/>
                    </a:cubicBezTo>
                    <a:cubicBezTo>
                      <a:pt x="488860" y="25590"/>
                      <a:pt x="504423" y="30028"/>
                      <a:pt x="514350" y="33337"/>
                    </a:cubicBezTo>
                    <a:cubicBezTo>
                      <a:pt x="519112" y="38100"/>
                      <a:pt x="524502" y="42309"/>
                      <a:pt x="528637" y="47625"/>
                    </a:cubicBezTo>
                    <a:cubicBezTo>
                      <a:pt x="535665" y="56661"/>
                      <a:pt x="536581" y="73424"/>
                      <a:pt x="547687" y="76200"/>
                    </a:cubicBezTo>
                    <a:cubicBezTo>
                      <a:pt x="594145" y="87813"/>
                      <a:pt x="536134" y="73633"/>
                      <a:pt x="590550" y="85725"/>
                    </a:cubicBezTo>
                    <a:cubicBezTo>
                      <a:pt x="651095" y="99179"/>
                      <a:pt x="561577" y="80881"/>
                      <a:pt x="633412" y="95250"/>
                    </a:cubicBezTo>
                    <a:cubicBezTo>
                      <a:pt x="642937" y="101600"/>
                      <a:pt x="651127" y="110680"/>
                      <a:pt x="661987" y="114300"/>
                    </a:cubicBezTo>
                    <a:cubicBezTo>
                      <a:pt x="696251" y="125720"/>
                      <a:pt x="653456" y="111862"/>
                      <a:pt x="695325" y="123825"/>
                    </a:cubicBezTo>
                    <a:cubicBezTo>
                      <a:pt x="700152" y="125204"/>
                      <a:pt x="704785" y="127208"/>
                      <a:pt x="709612" y="128587"/>
                    </a:cubicBezTo>
                    <a:cubicBezTo>
                      <a:pt x="715906" y="130385"/>
                      <a:pt x="722393" y="131469"/>
                      <a:pt x="728662" y="133350"/>
                    </a:cubicBezTo>
                    <a:cubicBezTo>
                      <a:pt x="738279" y="136235"/>
                      <a:pt x="747712" y="139700"/>
                      <a:pt x="757237" y="142875"/>
                    </a:cubicBezTo>
                    <a:lnTo>
                      <a:pt x="771525" y="147637"/>
                    </a:lnTo>
                    <a:lnTo>
                      <a:pt x="800100" y="166687"/>
                    </a:lnTo>
                    <a:lnTo>
                      <a:pt x="814387" y="176212"/>
                    </a:lnTo>
                    <a:cubicBezTo>
                      <a:pt x="820737" y="185737"/>
                      <a:pt x="825342" y="196692"/>
                      <a:pt x="833437" y="204787"/>
                    </a:cubicBezTo>
                    <a:cubicBezTo>
                      <a:pt x="842962" y="214312"/>
                      <a:pt x="854540" y="222154"/>
                      <a:pt x="862012" y="233362"/>
                    </a:cubicBezTo>
                    <a:cubicBezTo>
                      <a:pt x="874712" y="252413"/>
                      <a:pt x="866774" y="244475"/>
                      <a:pt x="885825" y="257175"/>
                    </a:cubicBezTo>
                    <a:cubicBezTo>
                      <a:pt x="903189" y="309272"/>
                      <a:pt x="875496" y="230364"/>
                      <a:pt x="900112" y="285750"/>
                    </a:cubicBezTo>
                    <a:cubicBezTo>
                      <a:pt x="904190" y="294925"/>
                      <a:pt x="906462" y="304800"/>
                      <a:pt x="909637" y="314325"/>
                    </a:cubicBezTo>
                    <a:cubicBezTo>
                      <a:pt x="916472" y="334829"/>
                      <a:pt x="913180" y="323732"/>
                      <a:pt x="919162" y="347662"/>
                    </a:cubicBezTo>
                    <a:cubicBezTo>
                      <a:pt x="915269" y="394381"/>
                      <a:pt x="898092" y="399039"/>
                      <a:pt x="928687" y="414337"/>
                    </a:cubicBezTo>
                    <a:cubicBezTo>
                      <a:pt x="933177" y="416582"/>
                      <a:pt x="938212" y="417512"/>
                      <a:pt x="942975" y="419100"/>
                    </a:cubicBezTo>
                    <a:cubicBezTo>
                      <a:pt x="958850" y="417512"/>
                      <a:pt x="974646" y="414337"/>
                      <a:pt x="990600" y="414337"/>
                    </a:cubicBezTo>
                    <a:cubicBezTo>
                      <a:pt x="1047772" y="414337"/>
                      <a:pt x="1044588" y="414738"/>
                      <a:pt x="1081087" y="423862"/>
                    </a:cubicBezTo>
                    <a:lnTo>
                      <a:pt x="1109662" y="442912"/>
                    </a:lnTo>
                    <a:cubicBezTo>
                      <a:pt x="1114425" y="446087"/>
                      <a:pt x="1118520" y="450627"/>
                      <a:pt x="1123950" y="452437"/>
                    </a:cubicBezTo>
                    <a:cubicBezTo>
                      <a:pt x="1128712" y="454025"/>
                      <a:pt x="1133747" y="454955"/>
                      <a:pt x="1138237" y="457200"/>
                    </a:cubicBezTo>
                    <a:cubicBezTo>
                      <a:pt x="1143357" y="459760"/>
                      <a:pt x="1147405" y="464165"/>
                      <a:pt x="1152525" y="466725"/>
                    </a:cubicBezTo>
                    <a:cubicBezTo>
                      <a:pt x="1159354" y="470140"/>
                      <a:pt x="1179763" y="474725"/>
                      <a:pt x="1185862" y="476250"/>
                    </a:cubicBezTo>
                    <a:cubicBezTo>
                      <a:pt x="1196975" y="474662"/>
                      <a:pt x="1208448" y="474713"/>
                      <a:pt x="1219200" y="471487"/>
                    </a:cubicBezTo>
                    <a:cubicBezTo>
                      <a:pt x="1224682" y="469842"/>
                      <a:pt x="1228368" y="464522"/>
                      <a:pt x="1233487" y="461962"/>
                    </a:cubicBezTo>
                    <a:cubicBezTo>
                      <a:pt x="1237977" y="459717"/>
                      <a:pt x="1242932" y="458521"/>
                      <a:pt x="1247775" y="457200"/>
                    </a:cubicBezTo>
                    <a:cubicBezTo>
                      <a:pt x="1260405" y="453756"/>
                      <a:pt x="1285875" y="447675"/>
                      <a:pt x="1285875" y="447675"/>
                    </a:cubicBezTo>
                    <a:cubicBezTo>
                      <a:pt x="1292225" y="444500"/>
                      <a:pt x="1298400" y="440947"/>
                      <a:pt x="1304925" y="438150"/>
                    </a:cubicBezTo>
                    <a:cubicBezTo>
                      <a:pt x="1309539" y="436172"/>
                      <a:pt x="1314722" y="435632"/>
                      <a:pt x="1319212" y="433387"/>
                    </a:cubicBezTo>
                    <a:cubicBezTo>
                      <a:pt x="1324332" y="430827"/>
                      <a:pt x="1328737" y="427037"/>
                      <a:pt x="1333500" y="423862"/>
                    </a:cubicBezTo>
                    <a:cubicBezTo>
                      <a:pt x="1343025" y="425450"/>
                      <a:pt x="1353251" y="424703"/>
                      <a:pt x="1362075" y="428625"/>
                    </a:cubicBezTo>
                    <a:cubicBezTo>
                      <a:pt x="1368847" y="431635"/>
                      <a:pt x="1382453" y="450332"/>
                      <a:pt x="1385887" y="457200"/>
                    </a:cubicBezTo>
                    <a:cubicBezTo>
                      <a:pt x="1392597" y="470619"/>
                      <a:pt x="1391683" y="494055"/>
                      <a:pt x="1409700" y="500062"/>
                    </a:cubicBezTo>
                    <a:cubicBezTo>
                      <a:pt x="1443949" y="511480"/>
                      <a:pt x="1401185" y="497629"/>
                      <a:pt x="1443037" y="509587"/>
                    </a:cubicBezTo>
                    <a:cubicBezTo>
                      <a:pt x="1466706" y="516349"/>
                      <a:pt x="1449658" y="514269"/>
                      <a:pt x="1481137" y="519112"/>
                    </a:cubicBezTo>
                    <a:cubicBezTo>
                      <a:pt x="1493787" y="521058"/>
                      <a:pt x="1506587" y="521929"/>
                      <a:pt x="1519237" y="523875"/>
                    </a:cubicBezTo>
                    <a:cubicBezTo>
                      <a:pt x="1527238" y="525106"/>
                      <a:pt x="1534983" y="527965"/>
                      <a:pt x="1543050" y="528637"/>
                    </a:cubicBezTo>
                    <a:cubicBezTo>
                      <a:pt x="1573150" y="531145"/>
                      <a:pt x="1603375" y="531812"/>
                      <a:pt x="1633537" y="533400"/>
                    </a:cubicBezTo>
                    <a:cubicBezTo>
                      <a:pt x="1683925" y="545996"/>
                      <a:pt x="1624592" y="528895"/>
                      <a:pt x="1666875" y="547687"/>
                    </a:cubicBezTo>
                    <a:cubicBezTo>
                      <a:pt x="1681780" y="554312"/>
                      <a:pt x="1698669" y="558017"/>
                      <a:pt x="1714500" y="561975"/>
                    </a:cubicBezTo>
                    <a:cubicBezTo>
                      <a:pt x="1719262" y="560387"/>
                      <a:pt x="1724297" y="559457"/>
                      <a:pt x="1728787" y="557212"/>
                    </a:cubicBezTo>
                    <a:cubicBezTo>
                      <a:pt x="1733907" y="554652"/>
                      <a:pt x="1737844" y="550012"/>
                      <a:pt x="1743075" y="547687"/>
                    </a:cubicBezTo>
                    <a:cubicBezTo>
                      <a:pt x="1752250" y="543609"/>
                      <a:pt x="1762125" y="541337"/>
                      <a:pt x="1771650" y="538162"/>
                    </a:cubicBezTo>
                    <a:lnTo>
                      <a:pt x="1785937" y="533400"/>
                    </a:lnTo>
                    <a:lnTo>
                      <a:pt x="1828800" y="504825"/>
                    </a:lnTo>
                    <a:cubicBezTo>
                      <a:pt x="1833562" y="501650"/>
                      <a:pt x="1839040" y="499347"/>
                      <a:pt x="1843087" y="495300"/>
                    </a:cubicBezTo>
                    <a:cubicBezTo>
                      <a:pt x="1847850" y="490537"/>
                      <a:pt x="1852058" y="485147"/>
                      <a:pt x="1857375" y="481012"/>
                    </a:cubicBezTo>
                    <a:cubicBezTo>
                      <a:pt x="1866411" y="473984"/>
                      <a:pt x="1885950" y="461962"/>
                      <a:pt x="1885950" y="461962"/>
                    </a:cubicBezTo>
                    <a:cubicBezTo>
                      <a:pt x="1908175" y="463550"/>
                      <a:pt x="1930590" y="463420"/>
                      <a:pt x="1952625" y="466725"/>
                    </a:cubicBezTo>
                    <a:cubicBezTo>
                      <a:pt x="1962554" y="468214"/>
                      <a:pt x="1981200" y="476250"/>
                      <a:pt x="1981200" y="476250"/>
                    </a:cubicBezTo>
                    <a:cubicBezTo>
                      <a:pt x="2013325" y="508375"/>
                      <a:pt x="1996996" y="500566"/>
                      <a:pt x="2024062" y="509587"/>
                    </a:cubicBezTo>
                    <a:cubicBezTo>
                      <a:pt x="2031547" y="514577"/>
                      <a:pt x="2046741" y="522060"/>
                      <a:pt x="2047875" y="533400"/>
                    </a:cubicBezTo>
                    <a:cubicBezTo>
                      <a:pt x="2048992" y="544569"/>
                      <a:pt x="2045313" y="555730"/>
                      <a:pt x="2043112" y="566737"/>
                    </a:cubicBezTo>
                    <a:cubicBezTo>
                      <a:pt x="2042127" y="571660"/>
                      <a:pt x="2041900" y="577475"/>
                      <a:pt x="2038350" y="581025"/>
                    </a:cubicBezTo>
                    <a:cubicBezTo>
                      <a:pt x="2034800" y="584575"/>
                      <a:pt x="2028825" y="584200"/>
                      <a:pt x="2024062" y="585787"/>
                    </a:cubicBezTo>
                    <a:cubicBezTo>
                      <a:pt x="2022475" y="590550"/>
                      <a:pt x="2017712" y="595312"/>
                      <a:pt x="2019300" y="600075"/>
                    </a:cubicBezTo>
                    <a:cubicBezTo>
                      <a:pt x="2021430" y="606464"/>
                      <a:pt x="2028107" y="610447"/>
                      <a:pt x="2033587" y="614362"/>
                    </a:cubicBezTo>
                    <a:cubicBezTo>
                      <a:pt x="2045851" y="623122"/>
                      <a:pt x="2068199" y="629074"/>
                      <a:pt x="2081212" y="633412"/>
                    </a:cubicBezTo>
                    <a:cubicBezTo>
                      <a:pt x="2085975" y="635000"/>
                      <a:pt x="2091323" y="635390"/>
                      <a:pt x="2095500" y="638175"/>
                    </a:cubicBezTo>
                    <a:lnTo>
                      <a:pt x="2124075" y="657225"/>
                    </a:lnTo>
                    <a:cubicBezTo>
                      <a:pt x="2159543" y="680871"/>
                      <a:pt x="2115984" y="650483"/>
                      <a:pt x="2152650" y="681037"/>
                    </a:cubicBezTo>
                    <a:cubicBezTo>
                      <a:pt x="2174120" y="698929"/>
                      <a:pt x="2172361" y="684410"/>
                      <a:pt x="2195512" y="719137"/>
                    </a:cubicBezTo>
                    <a:cubicBezTo>
                      <a:pt x="2204879" y="733188"/>
                      <a:pt x="2205571" y="736251"/>
                      <a:pt x="2219325" y="747712"/>
                    </a:cubicBezTo>
                    <a:cubicBezTo>
                      <a:pt x="2223722" y="751376"/>
                      <a:pt x="2229215" y="753573"/>
                      <a:pt x="2233612" y="757237"/>
                    </a:cubicBezTo>
                    <a:cubicBezTo>
                      <a:pt x="2238786" y="761549"/>
                      <a:pt x="2242052" y="768183"/>
                      <a:pt x="2247900" y="771525"/>
                    </a:cubicBezTo>
                    <a:cubicBezTo>
                      <a:pt x="2253583" y="774772"/>
                      <a:pt x="2260681" y="774406"/>
                      <a:pt x="2266950" y="776287"/>
                    </a:cubicBezTo>
                    <a:cubicBezTo>
                      <a:pt x="2276567" y="779172"/>
                      <a:pt x="2295525" y="785812"/>
                      <a:pt x="2295525" y="785812"/>
                    </a:cubicBezTo>
                    <a:cubicBezTo>
                      <a:pt x="2300287" y="788987"/>
                      <a:pt x="2305415" y="791673"/>
                      <a:pt x="2309812" y="795337"/>
                    </a:cubicBezTo>
                    <a:cubicBezTo>
                      <a:pt x="2323563" y="806797"/>
                      <a:pt x="2324259" y="809864"/>
                      <a:pt x="2333625" y="823912"/>
                    </a:cubicBezTo>
                    <a:cubicBezTo>
                      <a:pt x="2345592" y="859819"/>
                      <a:pt x="2329451" y="815565"/>
                      <a:pt x="2347912" y="852487"/>
                    </a:cubicBezTo>
                    <a:cubicBezTo>
                      <a:pt x="2350157" y="856977"/>
                      <a:pt x="2349539" y="862855"/>
                      <a:pt x="2352675" y="866775"/>
                    </a:cubicBezTo>
                    <a:cubicBezTo>
                      <a:pt x="2359390" y="875169"/>
                      <a:pt x="2371837" y="877925"/>
                      <a:pt x="2381250" y="881062"/>
                    </a:cubicBezTo>
                    <a:cubicBezTo>
                      <a:pt x="2386012" y="884237"/>
                      <a:pt x="2390418" y="888027"/>
                      <a:pt x="2395537" y="890587"/>
                    </a:cubicBezTo>
                    <a:cubicBezTo>
                      <a:pt x="2400027" y="892832"/>
                      <a:pt x="2405905" y="892214"/>
                      <a:pt x="2409825" y="895350"/>
                    </a:cubicBezTo>
                    <a:cubicBezTo>
                      <a:pt x="2414294" y="898926"/>
                      <a:pt x="2416175" y="904875"/>
                      <a:pt x="2419350" y="909637"/>
                    </a:cubicBezTo>
                    <a:cubicBezTo>
                      <a:pt x="2420937" y="914400"/>
                      <a:pt x="2421867" y="919435"/>
                      <a:pt x="2424112" y="923925"/>
                    </a:cubicBezTo>
                    <a:cubicBezTo>
                      <a:pt x="2426672" y="929044"/>
                      <a:pt x="2431312" y="932982"/>
                      <a:pt x="2433637" y="938212"/>
                    </a:cubicBezTo>
                    <a:cubicBezTo>
                      <a:pt x="2437715" y="947387"/>
                      <a:pt x="2439987" y="957262"/>
                      <a:pt x="2443162" y="966787"/>
                    </a:cubicBezTo>
                    <a:lnTo>
                      <a:pt x="2447925" y="981075"/>
                    </a:lnTo>
                    <a:cubicBezTo>
                      <a:pt x="2436812" y="1014413"/>
                      <a:pt x="2447925" y="1006475"/>
                      <a:pt x="2424112" y="1014412"/>
                    </a:cubicBezTo>
                    <a:cubicBezTo>
                      <a:pt x="2414587" y="1020762"/>
                      <a:pt x="2399157" y="1022602"/>
                      <a:pt x="2395537" y="1033462"/>
                    </a:cubicBezTo>
                    <a:lnTo>
                      <a:pt x="2381250" y="1076325"/>
                    </a:lnTo>
                    <a:cubicBezTo>
                      <a:pt x="2379663" y="1081087"/>
                      <a:pt x="2379272" y="1086435"/>
                      <a:pt x="2376487" y="1090612"/>
                    </a:cubicBezTo>
                    <a:lnTo>
                      <a:pt x="2357437" y="1119187"/>
                    </a:lnTo>
                    <a:cubicBezTo>
                      <a:pt x="2346273" y="1152683"/>
                      <a:pt x="2358546" y="1112534"/>
                      <a:pt x="2347912" y="1176337"/>
                    </a:cubicBezTo>
                    <a:cubicBezTo>
                      <a:pt x="2346122" y="1187079"/>
                      <a:pt x="2340483" y="1196682"/>
                      <a:pt x="2333625" y="1204912"/>
                    </a:cubicBezTo>
                    <a:cubicBezTo>
                      <a:pt x="2329313" y="1210086"/>
                      <a:pt x="2323649" y="1214026"/>
                      <a:pt x="2319337" y="1219200"/>
                    </a:cubicBezTo>
                    <a:cubicBezTo>
                      <a:pt x="2315673" y="1223597"/>
                      <a:pt x="2314209" y="1229823"/>
                      <a:pt x="2309812" y="1233487"/>
                    </a:cubicBezTo>
                    <a:cubicBezTo>
                      <a:pt x="2304358" y="1238032"/>
                      <a:pt x="2297112" y="1239837"/>
                      <a:pt x="2290762" y="1243012"/>
                    </a:cubicBezTo>
                    <a:cubicBezTo>
                      <a:pt x="2287587" y="1247775"/>
                      <a:pt x="2285545" y="1253531"/>
                      <a:pt x="2281237" y="1257300"/>
                    </a:cubicBezTo>
                    <a:cubicBezTo>
                      <a:pt x="2267460" y="1269355"/>
                      <a:pt x="2243216" y="1283750"/>
                      <a:pt x="2224087" y="1285875"/>
                    </a:cubicBezTo>
                    <a:lnTo>
                      <a:pt x="2181225" y="1290637"/>
                    </a:lnTo>
                    <a:cubicBezTo>
                      <a:pt x="2176462" y="1292225"/>
                      <a:pt x="2170487" y="1291850"/>
                      <a:pt x="2166937" y="1295400"/>
                    </a:cubicBezTo>
                    <a:cubicBezTo>
                      <a:pt x="2163387" y="1298950"/>
                      <a:pt x="2162885" y="1304718"/>
                      <a:pt x="2162175" y="1309687"/>
                    </a:cubicBezTo>
                    <a:cubicBezTo>
                      <a:pt x="2159695" y="1327045"/>
                      <a:pt x="2159000" y="1344612"/>
                      <a:pt x="2157412" y="1362075"/>
                    </a:cubicBezTo>
                    <a:cubicBezTo>
                      <a:pt x="2144283" y="1360434"/>
                      <a:pt x="2119706" y="1359890"/>
                      <a:pt x="2105025" y="1352550"/>
                    </a:cubicBezTo>
                    <a:cubicBezTo>
                      <a:pt x="2099905" y="1349990"/>
                      <a:pt x="2095500" y="1346200"/>
                      <a:pt x="2090737" y="1343025"/>
                    </a:cubicBezTo>
                    <a:cubicBezTo>
                      <a:pt x="2082800" y="1344612"/>
                      <a:pt x="2072193" y="1341641"/>
                      <a:pt x="2066925" y="1347787"/>
                    </a:cubicBezTo>
                    <a:cubicBezTo>
                      <a:pt x="2060641" y="1355119"/>
                      <a:pt x="2064257" y="1366936"/>
                      <a:pt x="2062162" y="1376362"/>
                    </a:cubicBezTo>
                    <a:cubicBezTo>
                      <a:pt x="2057596" y="1396909"/>
                      <a:pt x="2057830" y="1387276"/>
                      <a:pt x="2043112" y="1404937"/>
                    </a:cubicBezTo>
                    <a:cubicBezTo>
                      <a:pt x="2039448" y="1409334"/>
                      <a:pt x="2038902" y="1417099"/>
                      <a:pt x="2033587" y="1419225"/>
                    </a:cubicBezTo>
                    <a:cubicBezTo>
                      <a:pt x="2021704" y="1423978"/>
                      <a:pt x="2008187" y="1422400"/>
                      <a:pt x="1995487" y="1423987"/>
                    </a:cubicBezTo>
                    <a:cubicBezTo>
                      <a:pt x="1984152" y="1457992"/>
                      <a:pt x="1991531" y="1444208"/>
                      <a:pt x="1976437" y="1466850"/>
                    </a:cubicBezTo>
                    <a:cubicBezTo>
                      <a:pt x="1932545" y="1455876"/>
                      <a:pt x="1963983" y="1470158"/>
                      <a:pt x="1952625" y="1390650"/>
                    </a:cubicBezTo>
                    <a:cubicBezTo>
                      <a:pt x="1951205" y="1380711"/>
                      <a:pt x="1946275" y="1371600"/>
                      <a:pt x="1943100" y="1362075"/>
                    </a:cubicBezTo>
                    <a:lnTo>
                      <a:pt x="1938337" y="1347787"/>
                    </a:lnTo>
                    <a:cubicBezTo>
                      <a:pt x="1945383" y="1312562"/>
                      <a:pt x="1948024" y="1322253"/>
                      <a:pt x="1928812" y="1338262"/>
                    </a:cubicBezTo>
                    <a:cubicBezTo>
                      <a:pt x="1924415" y="1341926"/>
                      <a:pt x="1919287" y="1344612"/>
                      <a:pt x="1914525" y="1347787"/>
                    </a:cubicBezTo>
                    <a:cubicBezTo>
                      <a:pt x="1911350" y="1352550"/>
                      <a:pt x="1909470" y="1358499"/>
                      <a:pt x="1905000" y="1362075"/>
                    </a:cubicBezTo>
                    <a:cubicBezTo>
                      <a:pt x="1901080" y="1365211"/>
                      <a:pt x="1895202" y="1364592"/>
                      <a:pt x="1890712" y="1366837"/>
                    </a:cubicBezTo>
                    <a:cubicBezTo>
                      <a:pt x="1885593" y="1369397"/>
                      <a:pt x="1881187" y="1373187"/>
                      <a:pt x="1876425" y="1376362"/>
                    </a:cubicBezTo>
                    <a:cubicBezTo>
                      <a:pt x="1864830" y="1341577"/>
                      <a:pt x="1876640" y="1345352"/>
                      <a:pt x="1847850" y="1352550"/>
                    </a:cubicBezTo>
                    <a:cubicBezTo>
                      <a:pt x="1807648" y="1412854"/>
                      <a:pt x="1840238" y="1381602"/>
                      <a:pt x="1714500" y="1376362"/>
                    </a:cubicBezTo>
                    <a:cubicBezTo>
                      <a:pt x="1711325" y="1371600"/>
                      <a:pt x="1709444" y="1365651"/>
                      <a:pt x="1704975" y="1362075"/>
                    </a:cubicBezTo>
                    <a:cubicBezTo>
                      <a:pt x="1690807" y="1350741"/>
                      <a:pt x="1647202" y="1361661"/>
                      <a:pt x="1643062" y="1362075"/>
                    </a:cubicBezTo>
                    <a:cubicBezTo>
                      <a:pt x="1617662" y="1360487"/>
                      <a:pt x="1591635" y="1363141"/>
                      <a:pt x="1566862" y="1357312"/>
                    </a:cubicBezTo>
                    <a:cubicBezTo>
                      <a:pt x="1561976" y="1356162"/>
                      <a:pt x="1563084" y="1347947"/>
                      <a:pt x="1562100" y="1343025"/>
                    </a:cubicBezTo>
                    <a:cubicBezTo>
                      <a:pt x="1553956" y="1302307"/>
                      <a:pt x="1567988" y="1316788"/>
                      <a:pt x="1543050" y="1300162"/>
                    </a:cubicBezTo>
                    <a:cubicBezTo>
                      <a:pt x="1539875" y="1304925"/>
                      <a:pt x="1536085" y="1309330"/>
                      <a:pt x="1533525" y="1314450"/>
                    </a:cubicBezTo>
                    <a:cubicBezTo>
                      <a:pt x="1531280" y="1318940"/>
                      <a:pt x="1532312" y="1325187"/>
                      <a:pt x="1528762" y="1328737"/>
                    </a:cubicBezTo>
                    <a:cubicBezTo>
                      <a:pt x="1525212" y="1332287"/>
                      <a:pt x="1519237" y="1331912"/>
                      <a:pt x="1514475" y="1333500"/>
                    </a:cubicBezTo>
                    <a:cubicBezTo>
                      <a:pt x="1509712" y="1330325"/>
                      <a:pt x="1503221" y="1328829"/>
                      <a:pt x="1500187" y="1323975"/>
                    </a:cubicBezTo>
                    <a:cubicBezTo>
                      <a:pt x="1494866" y="1315461"/>
                      <a:pt x="1499016" y="1300969"/>
                      <a:pt x="1490662" y="1295400"/>
                    </a:cubicBezTo>
                    <a:lnTo>
                      <a:pt x="1462087" y="1276350"/>
                    </a:lnTo>
                    <a:cubicBezTo>
                      <a:pt x="1448879" y="1236721"/>
                      <a:pt x="1468983" y="1299882"/>
                      <a:pt x="1452562" y="1228725"/>
                    </a:cubicBezTo>
                    <a:cubicBezTo>
                      <a:pt x="1450304" y="1218942"/>
                      <a:pt x="1446212" y="1209675"/>
                      <a:pt x="1443037" y="1200150"/>
                    </a:cubicBezTo>
                    <a:lnTo>
                      <a:pt x="1438275" y="1185862"/>
                    </a:lnTo>
                    <a:cubicBezTo>
                      <a:pt x="1430337" y="1187450"/>
                      <a:pt x="1421197" y="1186135"/>
                      <a:pt x="1414462" y="1190625"/>
                    </a:cubicBezTo>
                    <a:cubicBezTo>
                      <a:pt x="1410285" y="1193410"/>
                      <a:pt x="1411945" y="1200422"/>
                      <a:pt x="1409700" y="1204912"/>
                    </a:cubicBezTo>
                    <a:cubicBezTo>
                      <a:pt x="1407140" y="1210032"/>
                      <a:pt x="1402500" y="1213969"/>
                      <a:pt x="1400175" y="1219200"/>
                    </a:cubicBezTo>
                    <a:cubicBezTo>
                      <a:pt x="1396097" y="1228375"/>
                      <a:pt x="1390650" y="1247775"/>
                      <a:pt x="1390650" y="1247775"/>
                    </a:cubicBezTo>
                    <a:cubicBezTo>
                      <a:pt x="1401985" y="1281780"/>
                      <a:pt x="1394606" y="1267996"/>
                      <a:pt x="1409700" y="1290637"/>
                    </a:cubicBezTo>
                    <a:cubicBezTo>
                      <a:pt x="1418431" y="1316832"/>
                      <a:pt x="1409216" y="1293363"/>
                      <a:pt x="1423987" y="1319212"/>
                    </a:cubicBezTo>
                    <a:cubicBezTo>
                      <a:pt x="1427509" y="1325376"/>
                      <a:pt x="1429859" y="1332174"/>
                      <a:pt x="1433512" y="1338262"/>
                    </a:cubicBezTo>
                    <a:cubicBezTo>
                      <a:pt x="1439402" y="1348078"/>
                      <a:pt x="1447442" y="1356598"/>
                      <a:pt x="1452562" y="1366837"/>
                    </a:cubicBezTo>
                    <a:cubicBezTo>
                      <a:pt x="1455737" y="1373187"/>
                      <a:pt x="1458434" y="1379799"/>
                      <a:pt x="1462087" y="1385887"/>
                    </a:cubicBezTo>
                    <a:cubicBezTo>
                      <a:pt x="1467977" y="1395703"/>
                      <a:pt x="1477517" y="1403602"/>
                      <a:pt x="1481137" y="1414462"/>
                    </a:cubicBezTo>
                    <a:lnTo>
                      <a:pt x="1490662" y="1443037"/>
                    </a:lnTo>
                    <a:cubicBezTo>
                      <a:pt x="1485900" y="1444625"/>
                      <a:pt x="1481395" y="1447800"/>
                      <a:pt x="1476375" y="1447800"/>
                    </a:cubicBezTo>
                    <a:cubicBezTo>
                      <a:pt x="1469368" y="1447800"/>
                      <a:pt x="1446756" y="1435371"/>
                      <a:pt x="1443037" y="1433512"/>
                    </a:cubicBezTo>
                    <a:cubicBezTo>
                      <a:pt x="1429763" y="1413600"/>
                      <a:pt x="1426486" y="1404638"/>
                      <a:pt x="1409700" y="1390650"/>
                    </a:cubicBezTo>
                    <a:cubicBezTo>
                      <a:pt x="1405303" y="1386986"/>
                      <a:pt x="1400842" y="1382935"/>
                      <a:pt x="1395412" y="1381125"/>
                    </a:cubicBezTo>
                    <a:cubicBezTo>
                      <a:pt x="1386251" y="1378071"/>
                      <a:pt x="1376362" y="1377950"/>
                      <a:pt x="1366837" y="1376362"/>
                    </a:cubicBezTo>
                    <a:cubicBezTo>
                      <a:pt x="1362075" y="1373187"/>
                      <a:pt x="1357669" y="1369397"/>
                      <a:pt x="1352550" y="1366837"/>
                    </a:cubicBezTo>
                    <a:cubicBezTo>
                      <a:pt x="1345722" y="1363423"/>
                      <a:pt x="1325309" y="1358836"/>
                      <a:pt x="1319212" y="1357312"/>
                    </a:cubicBezTo>
                    <a:cubicBezTo>
                      <a:pt x="1283041" y="1360601"/>
                      <a:pt x="1269397" y="1348136"/>
                      <a:pt x="1257300" y="1376362"/>
                    </a:cubicBezTo>
                    <a:cubicBezTo>
                      <a:pt x="1254722" y="1382378"/>
                      <a:pt x="1256168" y="1389966"/>
                      <a:pt x="1252537" y="1395412"/>
                    </a:cubicBezTo>
                    <a:cubicBezTo>
                      <a:pt x="1249362" y="1400174"/>
                      <a:pt x="1243480" y="1402612"/>
                      <a:pt x="1238250" y="1404937"/>
                    </a:cubicBezTo>
                    <a:cubicBezTo>
                      <a:pt x="1229075" y="1409015"/>
                      <a:pt x="1209675" y="1414462"/>
                      <a:pt x="1209675" y="1414462"/>
                    </a:cubicBezTo>
                    <a:cubicBezTo>
                      <a:pt x="1204912" y="1417637"/>
                      <a:pt x="1200618" y="1421662"/>
                      <a:pt x="1195387" y="1423987"/>
                    </a:cubicBezTo>
                    <a:cubicBezTo>
                      <a:pt x="1186212" y="1428065"/>
                      <a:pt x="1166812" y="1433512"/>
                      <a:pt x="1166812" y="1433512"/>
                    </a:cubicBezTo>
                    <a:cubicBezTo>
                      <a:pt x="1162050" y="1436687"/>
                      <a:pt x="1157644" y="1440477"/>
                      <a:pt x="1152525" y="1443037"/>
                    </a:cubicBezTo>
                    <a:cubicBezTo>
                      <a:pt x="1148035" y="1445282"/>
                      <a:pt x="1142157" y="1444664"/>
                      <a:pt x="1138237" y="1447800"/>
                    </a:cubicBezTo>
                    <a:cubicBezTo>
                      <a:pt x="1133768" y="1451376"/>
                      <a:pt x="1131887" y="1457325"/>
                      <a:pt x="1128712" y="1462087"/>
                    </a:cubicBezTo>
                    <a:cubicBezTo>
                      <a:pt x="1124072" y="1476010"/>
                      <a:pt x="1115032" y="1496032"/>
                      <a:pt x="1128712" y="1509712"/>
                    </a:cubicBezTo>
                    <a:cubicBezTo>
                      <a:pt x="1134436" y="1515436"/>
                      <a:pt x="1144587" y="1506537"/>
                      <a:pt x="1152525" y="1504950"/>
                    </a:cubicBezTo>
                    <a:cubicBezTo>
                      <a:pt x="1179609" y="1477864"/>
                      <a:pt x="1153530" y="1499685"/>
                      <a:pt x="1181100" y="1485900"/>
                    </a:cubicBezTo>
                    <a:cubicBezTo>
                      <a:pt x="1186219" y="1483340"/>
                      <a:pt x="1189957" y="1478185"/>
                      <a:pt x="1195387" y="1476375"/>
                    </a:cubicBezTo>
                    <a:cubicBezTo>
                      <a:pt x="1204548" y="1473321"/>
                      <a:pt x="1214594" y="1473954"/>
                      <a:pt x="1223962" y="1471612"/>
                    </a:cubicBezTo>
                    <a:cubicBezTo>
                      <a:pt x="1233702" y="1469177"/>
                      <a:pt x="1252537" y="1462087"/>
                      <a:pt x="1252537" y="1462087"/>
                    </a:cubicBezTo>
                    <a:cubicBezTo>
                      <a:pt x="1257300" y="1466850"/>
                      <a:pt x="1263089" y="1470771"/>
                      <a:pt x="1266825" y="1476375"/>
                    </a:cubicBezTo>
                    <a:cubicBezTo>
                      <a:pt x="1294395" y="1517730"/>
                      <a:pt x="1240292" y="1459367"/>
                      <a:pt x="1285875" y="1504950"/>
                    </a:cubicBezTo>
                    <a:cubicBezTo>
                      <a:pt x="1287462" y="1509712"/>
                      <a:pt x="1290637" y="1514217"/>
                      <a:pt x="1290637" y="1519237"/>
                    </a:cubicBezTo>
                    <a:cubicBezTo>
                      <a:pt x="1290637" y="1528893"/>
                      <a:pt x="1291488" y="1539954"/>
                      <a:pt x="1285875" y="1547812"/>
                    </a:cubicBezTo>
                    <a:cubicBezTo>
                      <a:pt x="1282071" y="1553138"/>
                      <a:pt x="1273265" y="1551404"/>
                      <a:pt x="1266825" y="1552575"/>
                    </a:cubicBezTo>
                    <a:cubicBezTo>
                      <a:pt x="1255781" y="1554583"/>
                      <a:pt x="1244600" y="1555750"/>
                      <a:pt x="1233487" y="1557337"/>
                    </a:cubicBezTo>
                    <a:lnTo>
                      <a:pt x="1204912" y="1566862"/>
                    </a:lnTo>
                    <a:lnTo>
                      <a:pt x="1190625" y="1571625"/>
                    </a:lnTo>
                    <a:cubicBezTo>
                      <a:pt x="1192212" y="1576387"/>
                      <a:pt x="1192949" y="1581524"/>
                      <a:pt x="1195387" y="1585912"/>
                    </a:cubicBezTo>
                    <a:cubicBezTo>
                      <a:pt x="1200946" y="1595919"/>
                      <a:pt x="1214437" y="1614487"/>
                      <a:pt x="1214437" y="1614487"/>
                    </a:cubicBezTo>
                    <a:cubicBezTo>
                      <a:pt x="1216025" y="1622425"/>
                      <a:pt x="1219200" y="1630205"/>
                      <a:pt x="1219200" y="1638300"/>
                    </a:cubicBezTo>
                    <a:cubicBezTo>
                      <a:pt x="1219200" y="1725960"/>
                      <a:pt x="1187851" y="1710399"/>
                      <a:pt x="1228725" y="1724025"/>
                    </a:cubicBezTo>
                    <a:cubicBezTo>
                      <a:pt x="1231900" y="1728787"/>
                      <a:pt x="1237732" y="1732612"/>
                      <a:pt x="1238250" y="1738312"/>
                    </a:cubicBezTo>
                    <a:cubicBezTo>
                      <a:pt x="1239893" y="1756389"/>
                      <a:pt x="1237404" y="1777258"/>
                      <a:pt x="1223962" y="1790700"/>
                    </a:cubicBezTo>
                    <a:cubicBezTo>
                      <a:pt x="1219915" y="1794747"/>
                      <a:pt x="1214905" y="1797900"/>
                      <a:pt x="1209675" y="1800225"/>
                    </a:cubicBezTo>
                    <a:cubicBezTo>
                      <a:pt x="1200500" y="1804303"/>
                      <a:pt x="1181100" y="1809750"/>
                      <a:pt x="1181100" y="1809750"/>
                    </a:cubicBezTo>
                    <a:cubicBezTo>
                      <a:pt x="1177201" y="1808970"/>
                      <a:pt x="1145973" y="1805867"/>
                      <a:pt x="1143000" y="1795462"/>
                    </a:cubicBezTo>
                    <a:cubicBezTo>
                      <a:pt x="1140776" y="1787679"/>
                      <a:pt x="1143746" y="1778678"/>
                      <a:pt x="1147762" y="1771650"/>
                    </a:cubicBezTo>
                    <a:cubicBezTo>
                      <a:pt x="1150602" y="1766680"/>
                      <a:pt x="1157287" y="1765300"/>
                      <a:pt x="1162050" y="1762125"/>
                    </a:cubicBezTo>
                    <a:cubicBezTo>
                      <a:pt x="1157287" y="1758950"/>
                      <a:pt x="1153339" y="1753887"/>
                      <a:pt x="1147762" y="1752600"/>
                    </a:cubicBezTo>
                    <a:cubicBezTo>
                      <a:pt x="1132216" y="1749012"/>
                      <a:pt x="1115906" y="1750263"/>
                      <a:pt x="1100137" y="1747837"/>
                    </a:cubicBezTo>
                    <a:cubicBezTo>
                      <a:pt x="1095175" y="1747074"/>
                      <a:pt x="1090612" y="1744662"/>
                      <a:pt x="1085850" y="1743075"/>
                    </a:cubicBezTo>
                    <a:cubicBezTo>
                      <a:pt x="1052512" y="1720850"/>
                      <a:pt x="1063625" y="1733550"/>
                      <a:pt x="1047750" y="1709737"/>
                    </a:cubicBezTo>
                    <a:cubicBezTo>
                      <a:pt x="1055687" y="1685925"/>
                      <a:pt x="1047750" y="1697038"/>
                      <a:pt x="1081087" y="1685925"/>
                    </a:cubicBezTo>
                    <a:lnTo>
                      <a:pt x="1095375" y="1681162"/>
                    </a:lnTo>
                    <a:cubicBezTo>
                      <a:pt x="1093787" y="1670050"/>
                      <a:pt x="1092620" y="1658869"/>
                      <a:pt x="1090612" y="1647825"/>
                    </a:cubicBezTo>
                    <a:cubicBezTo>
                      <a:pt x="1089441" y="1641385"/>
                      <a:pt x="1090040" y="1633803"/>
                      <a:pt x="1085850" y="1628775"/>
                    </a:cubicBezTo>
                    <a:cubicBezTo>
                      <a:pt x="1081305" y="1623321"/>
                      <a:pt x="1073150" y="1622425"/>
                      <a:pt x="1066800" y="1619250"/>
                    </a:cubicBezTo>
                    <a:cubicBezTo>
                      <a:pt x="1058862" y="1620837"/>
                      <a:pt x="1050015" y="1619996"/>
                      <a:pt x="1042987" y="1624012"/>
                    </a:cubicBezTo>
                    <a:cubicBezTo>
                      <a:pt x="1032661" y="1629912"/>
                      <a:pt x="1033532" y="1643889"/>
                      <a:pt x="1028700" y="1652587"/>
                    </a:cubicBezTo>
                    <a:cubicBezTo>
                      <a:pt x="1011332" y="1683850"/>
                      <a:pt x="1018551" y="1678195"/>
                      <a:pt x="995362" y="1685925"/>
                    </a:cubicBezTo>
                    <a:cubicBezTo>
                      <a:pt x="963199" y="1675203"/>
                      <a:pt x="998664" y="1691702"/>
                      <a:pt x="976312" y="1652587"/>
                    </a:cubicBezTo>
                    <a:cubicBezTo>
                      <a:pt x="973821" y="1648229"/>
                      <a:pt x="966895" y="1649043"/>
                      <a:pt x="962025" y="1647825"/>
                    </a:cubicBezTo>
                    <a:cubicBezTo>
                      <a:pt x="954172" y="1645862"/>
                      <a:pt x="946150" y="1644650"/>
                      <a:pt x="938212" y="1643062"/>
                    </a:cubicBezTo>
                    <a:cubicBezTo>
                      <a:pt x="922337" y="1644650"/>
                      <a:pt x="905581" y="1642373"/>
                      <a:pt x="890587" y="1647825"/>
                    </a:cubicBezTo>
                    <a:cubicBezTo>
                      <a:pt x="885869" y="1649541"/>
                      <a:pt x="886914" y="1657212"/>
                      <a:pt x="885825" y="1662112"/>
                    </a:cubicBezTo>
                    <a:cubicBezTo>
                      <a:pt x="883730" y="1671538"/>
                      <a:pt x="885380" y="1682050"/>
                      <a:pt x="881062" y="1690687"/>
                    </a:cubicBezTo>
                    <a:cubicBezTo>
                      <a:pt x="878502" y="1695806"/>
                      <a:pt x="872005" y="1697887"/>
                      <a:pt x="866775" y="1700212"/>
                    </a:cubicBezTo>
                    <a:cubicBezTo>
                      <a:pt x="840221" y="1712014"/>
                      <a:pt x="830108" y="1710749"/>
                      <a:pt x="800100" y="1714500"/>
                    </a:cubicBezTo>
                    <a:cubicBezTo>
                      <a:pt x="786450" y="1719049"/>
                      <a:pt x="777324" y="1724716"/>
                      <a:pt x="762000" y="1714500"/>
                    </a:cubicBezTo>
                    <a:cubicBezTo>
                      <a:pt x="757823" y="1711715"/>
                      <a:pt x="758825" y="1704975"/>
                      <a:pt x="757237" y="1700212"/>
                    </a:cubicBezTo>
                    <a:cubicBezTo>
                      <a:pt x="755650" y="1689100"/>
                      <a:pt x="757034" y="1677133"/>
                      <a:pt x="752475" y="1666875"/>
                    </a:cubicBezTo>
                    <a:cubicBezTo>
                      <a:pt x="750150" y="1661644"/>
                      <a:pt x="743617" y="1659160"/>
                      <a:pt x="738187" y="1657350"/>
                    </a:cubicBezTo>
                    <a:cubicBezTo>
                      <a:pt x="729026" y="1654296"/>
                      <a:pt x="719038" y="1654682"/>
                      <a:pt x="709612" y="1652587"/>
                    </a:cubicBezTo>
                    <a:cubicBezTo>
                      <a:pt x="704712" y="1651498"/>
                      <a:pt x="700087" y="1649412"/>
                      <a:pt x="695325" y="1647825"/>
                    </a:cubicBezTo>
                    <a:cubicBezTo>
                      <a:pt x="691728" y="1644228"/>
                      <a:pt x="672249" y="1626616"/>
                      <a:pt x="671512" y="1619250"/>
                    </a:cubicBezTo>
                    <a:cubicBezTo>
                      <a:pt x="669829" y="1602413"/>
                      <a:pt x="675926" y="1586960"/>
                      <a:pt x="681037" y="1571625"/>
                    </a:cubicBezTo>
                    <a:cubicBezTo>
                      <a:pt x="679450" y="1543050"/>
                      <a:pt x="678988" y="1514390"/>
                      <a:pt x="676275" y="1485900"/>
                    </a:cubicBezTo>
                    <a:cubicBezTo>
                      <a:pt x="675799" y="1480902"/>
                      <a:pt x="671512" y="1476632"/>
                      <a:pt x="671512" y="1471612"/>
                    </a:cubicBezTo>
                    <a:cubicBezTo>
                      <a:pt x="671512" y="1456236"/>
                      <a:pt x="678023" y="1449940"/>
                      <a:pt x="685800" y="1438275"/>
                    </a:cubicBezTo>
                    <a:cubicBezTo>
                      <a:pt x="688300" y="1430774"/>
                      <a:pt x="697427" y="1411913"/>
                      <a:pt x="685800" y="1404937"/>
                    </a:cubicBezTo>
                    <a:cubicBezTo>
                      <a:pt x="680187" y="1401569"/>
                      <a:pt x="673100" y="1408112"/>
                      <a:pt x="666750" y="1409700"/>
                    </a:cubicBezTo>
                    <a:cubicBezTo>
                      <a:pt x="663575" y="1414462"/>
                      <a:pt x="659480" y="1418726"/>
                      <a:pt x="657225" y="1423987"/>
                    </a:cubicBezTo>
                    <a:cubicBezTo>
                      <a:pt x="657134" y="1424200"/>
                      <a:pt x="650014" y="1455010"/>
                      <a:pt x="647700" y="1457325"/>
                    </a:cubicBezTo>
                    <a:cubicBezTo>
                      <a:pt x="631324" y="1473702"/>
                      <a:pt x="622804" y="1475149"/>
                      <a:pt x="604837" y="1481137"/>
                    </a:cubicBezTo>
                    <a:cubicBezTo>
                      <a:pt x="603250" y="1485900"/>
                      <a:pt x="600075" y="1490405"/>
                      <a:pt x="600075" y="1495425"/>
                    </a:cubicBezTo>
                    <a:cubicBezTo>
                      <a:pt x="600075" y="1510761"/>
                      <a:pt x="608154" y="1511923"/>
                      <a:pt x="619125" y="1519237"/>
                    </a:cubicBezTo>
                    <a:cubicBezTo>
                      <a:pt x="622299" y="1528761"/>
                      <a:pt x="628649" y="1538288"/>
                      <a:pt x="619125" y="1547812"/>
                    </a:cubicBezTo>
                    <a:cubicBezTo>
                      <a:pt x="615575" y="1551362"/>
                      <a:pt x="609760" y="1551590"/>
                      <a:pt x="604837" y="1552575"/>
                    </a:cubicBezTo>
                    <a:cubicBezTo>
                      <a:pt x="593830" y="1554776"/>
                      <a:pt x="582595" y="1555630"/>
                      <a:pt x="571500" y="1557337"/>
                    </a:cubicBezTo>
                    <a:cubicBezTo>
                      <a:pt x="561956" y="1558805"/>
                      <a:pt x="552450" y="1560512"/>
                      <a:pt x="542925" y="1562100"/>
                    </a:cubicBezTo>
                    <a:cubicBezTo>
                      <a:pt x="538162" y="1560512"/>
                      <a:pt x="532557" y="1560473"/>
                      <a:pt x="528637" y="1557337"/>
                    </a:cubicBezTo>
                    <a:cubicBezTo>
                      <a:pt x="514593" y="1546102"/>
                      <a:pt x="518869" y="1525710"/>
                      <a:pt x="504825" y="1514475"/>
                    </a:cubicBezTo>
                    <a:cubicBezTo>
                      <a:pt x="500905" y="1511339"/>
                      <a:pt x="495300" y="1511300"/>
                      <a:pt x="490537" y="1509712"/>
                    </a:cubicBezTo>
                    <a:cubicBezTo>
                      <a:pt x="488950" y="1514475"/>
                      <a:pt x="486398" y="1519019"/>
                      <a:pt x="485775" y="1524000"/>
                    </a:cubicBezTo>
                    <a:cubicBezTo>
                      <a:pt x="483208" y="1544538"/>
                      <a:pt x="486345" y="1565913"/>
                      <a:pt x="481012" y="1585912"/>
                    </a:cubicBezTo>
                    <a:cubicBezTo>
                      <a:pt x="479537" y="1591442"/>
                      <a:pt x="471844" y="1592877"/>
                      <a:pt x="466725" y="1595437"/>
                    </a:cubicBezTo>
                    <a:cubicBezTo>
                      <a:pt x="462235" y="1597682"/>
                      <a:pt x="456927" y="1597955"/>
                      <a:pt x="452437" y="1600200"/>
                    </a:cubicBezTo>
                    <a:cubicBezTo>
                      <a:pt x="415515" y="1618661"/>
                      <a:pt x="459769" y="1602520"/>
                      <a:pt x="423862" y="1614487"/>
                    </a:cubicBezTo>
                    <a:cubicBezTo>
                      <a:pt x="335839" y="1603485"/>
                      <a:pt x="415531" y="1615976"/>
                      <a:pt x="371475" y="1604962"/>
                    </a:cubicBezTo>
                    <a:cubicBezTo>
                      <a:pt x="363622" y="1602999"/>
                      <a:pt x="355472" y="1602330"/>
                      <a:pt x="347662" y="1600200"/>
                    </a:cubicBezTo>
                    <a:cubicBezTo>
                      <a:pt x="337976" y="1597558"/>
                      <a:pt x="329127" y="1590675"/>
                      <a:pt x="319087" y="1590675"/>
                    </a:cubicBezTo>
                    <a:lnTo>
                      <a:pt x="285750" y="1590675"/>
                    </a:ln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82" name="자유형 81"/>
              <p:cNvSpPr/>
              <p:nvPr/>
            </p:nvSpPr>
            <p:spPr>
              <a:xfrm>
                <a:off x="3619500" y="6653073"/>
                <a:ext cx="333375" cy="391105"/>
              </a:xfrm>
              <a:custGeom>
                <a:avLst/>
                <a:gdLst>
                  <a:gd name="connsiteX0" fmla="*/ 100013 w 333375"/>
                  <a:gd name="connsiteY0" fmla="*/ 140 h 391105"/>
                  <a:gd name="connsiteX1" fmla="*/ 76200 w 333375"/>
                  <a:gd name="connsiteY1" fmla="*/ 4902 h 391105"/>
                  <a:gd name="connsiteX2" fmla="*/ 57150 w 333375"/>
                  <a:gd name="connsiteY2" fmla="*/ 28715 h 391105"/>
                  <a:gd name="connsiteX3" fmla="*/ 47625 w 333375"/>
                  <a:gd name="connsiteY3" fmla="*/ 43002 h 391105"/>
                  <a:gd name="connsiteX4" fmla="*/ 42863 w 333375"/>
                  <a:gd name="connsiteY4" fmla="*/ 57290 h 391105"/>
                  <a:gd name="connsiteX5" fmla="*/ 14288 w 333375"/>
                  <a:gd name="connsiteY5" fmla="*/ 76340 h 391105"/>
                  <a:gd name="connsiteX6" fmla="*/ 0 w 333375"/>
                  <a:gd name="connsiteY6" fmla="*/ 90627 h 391105"/>
                  <a:gd name="connsiteX7" fmla="*/ 14288 w 333375"/>
                  <a:gd name="connsiteY7" fmla="*/ 185877 h 391105"/>
                  <a:gd name="connsiteX8" fmla="*/ 23813 w 333375"/>
                  <a:gd name="connsiteY8" fmla="*/ 200165 h 391105"/>
                  <a:gd name="connsiteX9" fmla="*/ 28575 w 333375"/>
                  <a:gd name="connsiteY9" fmla="*/ 219215 h 391105"/>
                  <a:gd name="connsiteX10" fmla="*/ 33338 w 333375"/>
                  <a:gd name="connsiteY10" fmla="*/ 247790 h 391105"/>
                  <a:gd name="connsiteX11" fmla="*/ 38100 w 333375"/>
                  <a:gd name="connsiteY11" fmla="*/ 262077 h 391105"/>
                  <a:gd name="connsiteX12" fmla="*/ 52388 w 333375"/>
                  <a:gd name="connsiteY12" fmla="*/ 343040 h 391105"/>
                  <a:gd name="connsiteX13" fmla="*/ 66675 w 333375"/>
                  <a:gd name="connsiteY13" fmla="*/ 357327 h 391105"/>
                  <a:gd name="connsiteX14" fmla="*/ 80963 w 333375"/>
                  <a:gd name="connsiteY14" fmla="*/ 362090 h 391105"/>
                  <a:gd name="connsiteX15" fmla="*/ 114300 w 333375"/>
                  <a:gd name="connsiteY15" fmla="*/ 357327 h 391105"/>
                  <a:gd name="connsiteX16" fmla="*/ 123825 w 333375"/>
                  <a:gd name="connsiteY16" fmla="*/ 328752 h 391105"/>
                  <a:gd name="connsiteX17" fmla="*/ 157163 w 333375"/>
                  <a:gd name="connsiteY17" fmla="*/ 295415 h 391105"/>
                  <a:gd name="connsiteX18" fmla="*/ 171450 w 333375"/>
                  <a:gd name="connsiteY18" fmla="*/ 304940 h 391105"/>
                  <a:gd name="connsiteX19" fmla="*/ 180975 w 333375"/>
                  <a:gd name="connsiteY19" fmla="*/ 333515 h 391105"/>
                  <a:gd name="connsiteX20" fmla="*/ 185738 w 333375"/>
                  <a:gd name="connsiteY20" fmla="*/ 347802 h 391105"/>
                  <a:gd name="connsiteX21" fmla="*/ 195263 w 333375"/>
                  <a:gd name="connsiteY21" fmla="*/ 362090 h 391105"/>
                  <a:gd name="connsiteX22" fmla="*/ 209550 w 333375"/>
                  <a:gd name="connsiteY22" fmla="*/ 366852 h 391105"/>
                  <a:gd name="connsiteX23" fmla="*/ 271463 w 333375"/>
                  <a:gd name="connsiteY23" fmla="*/ 371615 h 391105"/>
                  <a:gd name="connsiteX24" fmla="*/ 285750 w 333375"/>
                  <a:gd name="connsiteY24" fmla="*/ 376377 h 391105"/>
                  <a:gd name="connsiteX25" fmla="*/ 300038 w 333375"/>
                  <a:gd name="connsiteY25" fmla="*/ 390665 h 391105"/>
                  <a:gd name="connsiteX26" fmla="*/ 323850 w 333375"/>
                  <a:gd name="connsiteY26" fmla="*/ 385902 h 391105"/>
                  <a:gd name="connsiteX27" fmla="*/ 323850 w 333375"/>
                  <a:gd name="connsiteY27" fmla="*/ 328752 h 391105"/>
                  <a:gd name="connsiteX28" fmla="*/ 333375 w 333375"/>
                  <a:gd name="connsiteY28" fmla="*/ 300177 h 391105"/>
                  <a:gd name="connsiteX29" fmla="*/ 328613 w 333375"/>
                  <a:gd name="connsiteY29" fmla="*/ 247790 h 391105"/>
                  <a:gd name="connsiteX30" fmla="*/ 323850 w 333375"/>
                  <a:gd name="connsiteY30" fmla="*/ 214452 h 391105"/>
                  <a:gd name="connsiteX31" fmla="*/ 280988 w 333375"/>
                  <a:gd name="connsiteY31" fmla="*/ 190640 h 391105"/>
                  <a:gd name="connsiteX32" fmla="*/ 266700 w 333375"/>
                  <a:gd name="connsiteY32" fmla="*/ 185877 h 391105"/>
                  <a:gd name="connsiteX33" fmla="*/ 214313 w 333375"/>
                  <a:gd name="connsiteY33" fmla="*/ 190640 h 391105"/>
                  <a:gd name="connsiteX34" fmla="*/ 185738 w 333375"/>
                  <a:gd name="connsiteY34" fmla="*/ 200165 h 391105"/>
                  <a:gd name="connsiteX35" fmla="*/ 171450 w 333375"/>
                  <a:gd name="connsiteY35" fmla="*/ 195402 h 391105"/>
                  <a:gd name="connsiteX36" fmla="*/ 138113 w 333375"/>
                  <a:gd name="connsiteY36" fmla="*/ 162065 h 391105"/>
                  <a:gd name="connsiteX37" fmla="*/ 123825 w 333375"/>
                  <a:gd name="connsiteY37" fmla="*/ 147777 h 391105"/>
                  <a:gd name="connsiteX38" fmla="*/ 119063 w 333375"/>
                  <a:gd name="connsiteY38" fmla="*/ 90627 h 391105"/>
                  <a:gd name="connsiteX39" fmla="*/ 147638 w 333375"/>
                  <a:gd name="connsiteY39" fmla="*/ 71577 h 391105"/>
                  <a:gd name="connsiteX40" fmla="*/ 147638 w 333375"/>
                  <a:gd name="connsiteY40" fmla="*/ 23952 h 391105"/>
                  <a:gd name="connsiteX41" fmla="*/ 90488 w 333375"/>
                  <a:gd name="connsiteY41" fmla="*/ 9665 h 391105"/>
                  <a:gd name="connsiteX42" fmla="*/ 100013 w 333375"/>
                  <a:gd name="connsiteY42" fmla="*/ 140 h 3911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333375" h="391105">
                    <a:moveTo>
                      <a:pt x="100013" y="140"/>
                    </a:moveTo>
                    <a:cubicBezTo>
                      <a:pt x="97632" y="-654"/>
                      <a:pt x="83779" y="2060"/>
                      <a:pt x="76200" y="4902"/>
                    </a:cubicBezTo>
                    <a:cubicBezTo>
                      <a:pt x="56439" y="12312"/>
                      <a:pt x="64860" y="13295"/>
                      <a:pt x="57150" y="28715"/>
                    </a:cubicBezTo>
                    <a:cubicBezTo>
                      <a:pt x="54590" y="33834"/>
                      <a:pt x="50800" y="38240"/>
                      <a:pt x="47625" y="43002"/>
                    </a:cubicBezTo>
                    <a:cubicBezTo>
                      <a:pt x="46038" y="47765"/>
                      <a:pt x="46413" y="53740"/>
                      <a:pt x="42863" y="57290"/>
                    </a:cubicBezTo>
                    <a:cubicBezTo>
                      <a:pt x="34768" y="65385"/>
                      <a:pt x="22383" y="68246"/>
                      <a:pt x="14288" y="76340"/>
                    </a:cubicBezTo>
                    <a:lnTo>
                      <a:pt x="0" y="90627"/>
                    </a:lnTo>
                    <a:cubicBezTo>
                      <a:pt x="1065" y="105536"/>
                      <a:pt x="-294" y="164003"/>
                      <a:pt x="14288" y="185877"/>
                    </a:cubicBezTo>
                    <a:lnTo>
                      <a:pt x="23813" y="200165"/>
                    </a:lnTo>
                    <a:cubicBezTo>
                      <a:pt x="25400" y="206515"/>
                      <a:pt x="27291" y="212797"/>
                      <a:pt x="28575" y="219215"/>
                    </a:cubicBezTo>
                    <a:cubicBezTo>
                      <a:pt x="30469" y="228684"/>
                      <a:pt x="31243" y="238364"/>
                      <a:pt x="33338" y="247790"/>
                    </a:cubicBezTo>
                    <a:cubicBezTo>
                      <a:pt x="34427" y="252690"/>
                      <a:pt x="36513" y="257315"/>
                      <a:pt x="38100" y="262077"/>
                    </a:cubicBezTo>
                    <a:cubicBezTo>
                      <a:pt x="41274" y="306506"/>
                      <a:pt x="31017" y="317394"/>
                      <a:pt x="52388" y="343040"/>
                    </a:cubicBezTo>
                    <a:cubicBezTo>
                      <a:pt x="56700" y="348214"/>
                      <a:pt x="61071" y="353591"/>
                      <a:pt x="66675" y="357327"/>
                    </a:cubicBezTo>
                    <a:cubicBezTo>
                      <a:pt x="70852" y="360112"/>
                      <a:pt x="76200" y="360502"/>
                      <a:pt x="80963" y="362090"/>
                    </a:cubicBezTo>
                    <a:cubicBezTo>
                      <a:pt x="92075" y="360502"/>
                      <a:pt x="105439" y="364219"/>
                      <a:pt x="114300" y="357327"/>
                    </a:cubicBezTo>
                    <a:cubicBezTo>
                      <a:pt x="122225" y="351163"/>
                      <a:pt x="118256" y="337106"/>
                      <a:pt x="123825" y="328752"/>
                    </a:cubicBezTo>
                    <a:cubicBezTo>
                      <a:pt x="145660" y="296000"/>
                      <a:pt x="132015" y="303797"/>
                      <a:pt x="157163" y="295415"/>
                    </a:cubicBezTo>
                    <a:cubicBezTo>
                      <a:pt x="161925" y="298590"/>
                      <a:pt x="168417" y="300086"/>
                      <a:pt x="171450" y="304940"/>
                    </a:cubicBezTo>
                    <a:cubicBezTo>
                      <a:pt x="176771" y="313454"/>
                      <a:pt x="177800" y="323990"/>
                      <a:pt x="180975" y="333515"/>
                    </a:cubicBezTo>
                    <a:cubicBezTo>
                      <a:pt x="182563" y="338277"/>
                      <a:pt x="182953" y="343625"/>
                      <a:pt x="185738" y="347802"/>
                    </a:cubicBezTo>
                    <a:cubicBezTo>
                      <a:pt x="188913" y="352565"/>
                      <a:pt x="190793" y="358514"/>
                      <a:pt x="195263" y="362090"/>
                    </a:cubicBezTo>
                    <a:cubicBezTo>
                      <a:pt x="199183" y="365226"/>
                      <a:pt x="204569" y="366229"/>
                      <a:pt x="209550" y="366852"/>
                    </a:cubicBezTo>
                    <a:cubicBezTo>
                      <a:pt x="230089" y="369419"/>
                      <a:pt x="250825" y="370027"/>
                      <a:pt x="271463" y="371615"/>
                    </a:cubicBezTo>
                    <a:cubicBezTo>
                      <a:pt x="276225" y="373202"/>
                      <a:pt x="281573" y="373592"/>
                      <a:pt x="285750" y="376377"/>
                    </a:cubicBezTo>
                    <a:cubicBezTo>
                      <a:pt x="291354" y="380113"/>
                      <a:pt x="293504" y="389031"/>
                      <a:pt x="300038" y="390665"/>
                    </a:cubicBezTo>
                    <a:cubicBezTo>
                      <a:pt x="307891" y="392628"/>
                      <a:pt x="315913" y="387490"/>
                      <a:pt x="323850" y="385902"/>
                    </a:cubicBezTo>
                    <a:cubicBezTo>
                      <a:pt x="319181" y="348549"/>
                      <a:pt x="315521" y="356515"/>
                      <a:pt x="323850" y="328752"/>
                    </a:cubicBezTo>
                    <a:cubicBezTo>
                      <a:pt x="326735" y="319135"/>
                      <a:pt x="333375" y="300177"/>
                      <a:pt x="333375" y="300177"/>
                    </a:cubicBezTo>
                    <a:cubicBezTo>
                      <a:pt x="331788" y="282715"/>
                      <a:pt x="330549" y="265217"/>
                      <a:pt x="328613" y="247790"/>
                    </a:cubicBezTo>
                    <a:cubicBezTo>
                      <a:pt x="327373" y="236633"/>
                      <a:pt x="328019" y="224875"/>
                      <a:pt x="323850" y="214452"/>
                    </a:cubicBezTo>
                    <a:cubicBezTo>
                      <a:pt x="317270" y="198001"/>
                      <a:pt x="293880" y="194937"/>
                      <a:pt x="280988" y="190640"/>
                    </a:cubicBezTo>
                    <a:lnTo>
                      <a:pt x="266700" y="185877"/>
                    </a:lnTo>
                    <a:cubicBezTo>
                      <a:pt x="249238" y="187465"/>
                      <a:pt x="231581" y="187593"/>
                      <a:pt x="214313" y="190640"/>
                    </a:cubicBezTo>
                    <a:cubicBezTo>
                      <a:pt x="204426" y="192385"/>
                      <a:pt x="185738" y="200165"/>
                      <a:pt x="185738" y="200165"/>
                    </a:cubicBezTo>
                    <a:cubicBezTo>
                      <a:pt x="180975" y="198577"/>
                      <a:pt x="175000" y="198952"/>
                      <a:pt x="171450" y="195402"/>
                    </a:cubicBezTo>
                    <a:cubicBezTo>
                      <a:pt x="133240" y="157192"/>
                      <a:pt x="170441" y="172840"/>
                      <a:pt x="138113" y="162065"/>
                    </a:cubicBezTo>
                    <a:cubicBezTo>
                      <a:pt x="133350" y="157302"/>
                      <a:pt x="128137" y="152951"/>
                      <a:pt x="123825" y="147777"/>
                    </a:cubicBezTo>
                    <a:cubicBezTo>
                      <a:pt x="109627" y="130740"/>
                      <a:pt x="105376" y="116045"/>
                      <a:pt x="119063" y="90627"/>
                    </a:cubicBezTo>
                    <a:cubicBezTo>
                      <a:pt x="124490" y="80548"/>
                      <a:pt x="147638" y="71577"/>
                      <a:pt x="147638" y="71577"/>
                    </a:cubicBezTo>
                    <a:cubicBezTo>
                      <a:pt x="152687" y="56430"/>
                      <a:pt x="160406" y="40369"/>
                      <a:pt x="147638" y="23952"/>
                    </a:cubicBezTo>
                    <a:cubicBezTo>
                      <a:pt x="138669" y="12420"/>
                      <a:pt x="101300" y="15071"/>
                      <a:pt x="90488" y="9665"/>
                    </a:cubicBezTo>
                    <a:cubicBezTo>
                      <a:pt x="87648" y="8245"/>
                      <a:pt x="102394" y="934"/>
                      <a:pt x="100013" y="14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83" name="자유형 82"/>
              <p:cNvSpPr/>
              <p:nvPr/>
            </p:nvSpPr>
            <p:spPr>
              <a:xfrm>
                <a:off x="3833813" y="6672063"/>
                <a:ext cx="143500" cy="133550"/>
              </a:xfrm>
              <a:custGeom>
                <a:avLst/>
                <a:gdLst>
                  <a:gd name="connsiteX0" fmla="*/ 57150 w 143500"/>
                  <a:gd name="connsiteY0" fmla="*/ 200 h 133550"/>
                  <a:gd name="connsiteX1" fmla="*/ 33337 w 143500"/>
                  <a:gd name="connsiteY1" fmla="*/ 19250 h 133550"/>
                  <a:gd name="connsiteX2" fmla="*/ 28575 w 143500"/>
                  <a:gd name="connsiteY2" fmla="*/ 33537 h 133550"/>
                  <a:gd name="connsiteX3" fmla="*/ 19050 w 143500"/>
                  <a:gd name="connsiteY3" fmla="*/ 47825 h 133550"/>
                  <a:gd name="connsiteX4" fmla="*/ 4762 w 143500"/>
                  <a:gd name="connsiteY4" fmla="*/ 76400 h 133550"/>
                  <a:gd name="connsiteX5" fmla="*/ 0 w 143500"/>
                  <a:gd name="connsiteY5" fmla="*/ 90687 h 133550"/>
                  <a:gd name="connsiteX6" fmla="*/ 4762 w 143500"/>
                  <a:gd name="connsiteY6" fmla="*/ 104975 h 133550"/>
                  <a:gd name="connsiteX7" fmla="*/ 76200 w 143500"/>
                  <a:gd name="connsiteY7" fmla="*/ 119262 h 133550"/>
                  <a:gd name="connsiteX8" fmla="*/ 114300 w 143500"/>
                  <a:gd name="connsiteY8" fmla="*/ 128787 h 133550"/>
                  <a:gd name="connsiteX9" fmla="*/ 128587 w 143500"/>
                  <a:gd name="connsiteY9" fmla="*/ 133550 h 133550"/>
                  <a:gd name="connsiteX10" fmla="*/ 142875 w 143500"/>
                  <a:gd name="connsiteY10" fmla="*/ 128787 h 133550"/>
                  <a:gd name="connsiteX11" fmla="*/ 138112 w 143500"/>
                  <a:gd name="connsiteY11" fmla="*/ 109737 h 133550"/>
                  <a:gd name="connsiteX12" fmla="*/ 119062 w 143500"/>
                  <a:gd name="connsiteY12" fmla="*/ 66875 h 133550"/>
                  <a:gd name="connsiteX13" fmla="*/ 104775 w 143500"/>
                  <a:gd name="connsiteY13" fmla="*/ 57350 h 133550"/>
                  <a:gd name="connsiteX14" fmla="*/ 71437 w 143500"/>
                  <a:gd name="connsiteY14" fmla="*/ 62112 h 133550"/>
                  <a:gd name="connsiteX15" fmla="*/ 57150 w 143500"/>
                  <a:gd name="connsiteY15" fmla="*/ 66875 h 133550"/>
                  <a:gd name="connsiteX16" fmla="*/ 52387 w 143500"/>
                  <a:gd name="connsiteY16" fmla="*/ 52587 h 133550"/>
                  <a:gd name="connsiteX17" fmla="*/ 66675 w 143500"/>
                  <a:gd name="connsiteY17" fmla="*/ 24012 h 133550"/>
                  <a:gd name="connsiteX18" fmla="*/ 61912 w 143500"/>
                  <a:gd name="connsiteY18" fmla="*/ 9725 h 133550"/>
                  <a:gd name="connsiteX19" fmla="*/ 57150 w 143500"/>
                  <a:gd name="connsiteY19" fmla="*/ 200 h 133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43500" h="133550">
                    <a:moveTo>
                      <a:pt x="57150" y="200"/>
                    </a:moveTo>
                    <a:cubicBezTo>
                      <a:pt x="52388" y="1787"/>
                      <a:pt x="39952" y="11532"/>
                      <a:pt x="33337" y="19250"/>
                    </a:cubicBezTo>
                    <a:cubicBezTo>
                      <a:pt x="30070" y="23061"/>
                      <a:pt x="30820" y="29047"/>
                      <a:pt x="28575" y="33537"/>
                    </a:cubicBezTo>
                    <a:cubicBezTo>
                      <a:pt x="26015" y="38657"/>
                      <a:pt x="21610" y="42705"/>
                      <a:pt x="19050" y="47825"/>
                    </a:cubicBezTo>
                    <a:cubicBezTo>
                      <a:pt x="-669" y="87261"/>
                      <a:pt x="32060" y="35451"/>
                      <a:pt x="4762" y="76400"/>
                    </a:cubicBezTo>
                    <a:cubicBezTo>
                      <a:pt x="3175" y="81162"/>
                      <a:pt x="0" y="85667"/>
                      <a:pt x="0" y="90687"/>
                    </a:cubicBezTo>
                    <a:cubicBezTo>
                      <a:pt x="0" y="95707"/>
                      <a:pt x="677" y="102057"/>
                      <a:pt x="4762" y="104975"/>
                    </a:cubicBezTo>
                    <a:cubicBezTo>
                      <a:pt x="20314" y="116084"/>
                      <a:pt x="61531" y="117632"/>
                      <a:pt x="76200" y="119262"/>
                    </a:cubicBezTo>
                    <a:cubicBezTo>
                      <a:pt x="108858" y="130150"/>
                      <a:pt x="68324" y="117293"/>
                      <a:pt x="114300" y="128787"/>
                    </a:cubicBezTo>
                    <a:cubicBezTo>
                      <a:pt x="119170" y="130005"/>
                      <a:pt x="123825" y="131962"/>
                      <a:pt x="128587" y="133550"/>
                    </a:cubicBezTo>
                    <a:cubicBezTo>
                      <a:pt x="133350" y="131962"/>
                      <a:pt x="141011" y="133448"/>
                      <a:pt x="142875" y="128787"/>
                    </a:cubicBezTo>
                    <a:cubicBezTo>
                      <a:pt x="145306" y="122710"/>
                      <a:pt x="139993" y="116006"/>
                      <a:pt x="138112" y="109737"/>
                    </a:cubicBezTo>
                    <a:cubicBezTo>
                      <a:pt x="134069" y="96262"/>
                      <a:pt x="129999" y="77812"/>
                      <a:pt x="119062" y="66875"/>
                    </a:cubicBezTo>
                    <a:cubicBezTo>
                      <a:pt x="115015" y="62828"/>
                      <a:pt x="109537" y="60525"/>
                      <a:pt x="104775" y="57350"/>
                    </a:cubicBezTo>
                    <a:cubicBezTo>
                      <a:pt x="93662" y="58937"/>
                      <a:pt x="82444" y="59911"/>
                      <a:pt x="71437" y="62112"/>
                    </a:cubicBezTo>
                    <a:cubicBezTo>
                      <a:pt x="66514" y="63097"/>
                      <a:pt x="61640" y="69120"/>
                      <a:pt x="57150" y="66875"/>
                    </a:cubicBezTo>
                    <a:cubicBezTo>
                      <a:pt x="52660" y="64630"/>
                      <a:pt x="53975" y="57350"/>
                      <a:pt x="52387" y="52587"/>
                    </a:cubicBezTo>
                    <a:cubicBezTo>
                      <a:pt x="57203" y="45363"/>
                      <a:pt x="66675" y="33871"/>
                      <a:pt x="66675" y="24012"/>
                    </a:cubicBezTo>
                    <a:cubicBezTo>
                      <a:pt x="66675" y="18992"/>
                      <a:pt x="64924" y="13741"/>
                      <a:pt x="61912" y="9725"/>
                    </a:cubicBezTo>
                    <a:cubicBezTo>
                      <a:pt x="59782" y="6885"/>
                      <a:pt x="61912" y="-1387"/>
                      <a:pt x="57150" y="20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84" name="자유형 83"/>
              <p:cNvSpPr/>
              <p:nvPr/>
            </p:nvSpPr>
            <p:spPr>
              <a:xfrm>
                <a:off x="4124325" y="6772275"/>
                <a:ext cx="95250" cy="100013"/>
              </a:xfrm>
              <a:custGeom>
                <a:avLst/>
                <a:gdLst>
                  <a:gd name="connsiteX0" fmla="*/ 42863 w 95250"/>
                  <a:gd name="connsiteY0" fmla="*/ 0 h 100013"/>
                  <a:gd name="connsiteX1" fmla="*/ 14288 w 95250"/>
                  <a:gd name="connsiteY1" fmla="*/ 4763 h 100013"/>
                  <a:gd name="connsiteX2" fmla="*/ 0 w 95250"/>
                  <a:gd name="connsiteY2" fmla="*/ 33338 h 100013"/>
                  <a:gd name="connsiteX3" fmla="*/ 14288 w 95250"/>
                  <a:gd name="connsiteY3" fmla="*/ 47625 h 100013"/>
                  <a:gd name="connsiteX4" fmla="*/ 28575 w 95250"/>
                  <a:gd name="connsiteY4" fmla="*/ 52388 h 100013"/>
                  <a:gd name="connsiteX5" fmla="*/ 52388 w 95250"/>
                  <a:gd name="connsiteY5" fmla="*/ 95250 h 100013"/>
                  <a:gd name="connsiteX6" fmla="*/ 66675 w 95250"/>
                  <a:gd name="connsiteY6" fmla="*/ 100013 h 100013"/>
                  <a:gd name="connsiteX7" fmla="*/ 90488 w 95250"/>
                  <a:gd name="connsiteY7" fmla="*/ 95250 h 100013"/>
                  <a:gd name="connsiteX8" fmla="*/ 95250 w 95250"/>
                  <a:gd name="connsiteY8" fmla="*/ 80963 h 100013"/>
                  <a:gd name="connsiteX9" fmla="*/ 80963 w 95250"/>
                  <a:gd name="connsiteY9" fmla="*/ 28575 h 100013"/>
                  <a:gd name="connsiteX10" fmla="*/ 66675 w 95250"/>
                  <a:gd name="connsiteY10" fmla="*/ 19050 h 100013"/>
                  <a:gd name="connsiteX11" fmla="*/ 52388 w 95250"/>
                  <a:gd name="connsiteY11" fmla="*/ 14288 h 100013"/>
                  <a:gd name="connsiteX12" fmla="*/ 42863 w 95250"/>
                  <a:gd name="connsiteY12" fmla="*/ 0 h 1000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95250" h="100013">
                    <a:moveTo>
                      <a:pt x="42863" y="0"/>
                    </a:moveTo>
                    <a:cubicBezTo>
                      <a:pt x="33338" y="1588"/>
                      <a:pt x="22925" y="445"/>
                      <a:pt x="14288" y="4763"/>
                    </a:cubicBezTo>
                    <a:cubicBezTo>
                      <a:pt x="6902" y="8456"/>
                      <a:pt x="2254" y="26576"/>
                      <a:pt x="0" y="33338"/>
                    </a:cubicBezTo>
                    <a:cubicBezTo>
                      <a:pt x="4763" y="38100"/>
                      <a:pt x="8684" y="43889"/>
                      <a:pt x="14288" y="47625"/>
                    </a:cubicBezTo>
                    <a:cubicBezTo>
                      <a:pt x="18465" y="50410"/>
                      <a:pt x="24655" y="49252"/>
                      <a:pt x="28575" y="52388"/>
                    </a:cubicBezTo>
                    <a:cubicBezTo>
                      <a:pt x="42618" y="63623"/>
                      <a:pt x="38345" y="84015"/>
                      <a:pt x="52388" y="95250"/>
                    </a:cubicBezTo>
                    <a:cubicBezTo>
                      <a:pt x="56308" y="98386"/>
                      <a:pt x="61913" y="98425"/>
                      <a:pt x="66675" y="100013"/>
                    </a:cubicBezTo>
                    <a:cubicBezTo>
                      <a:pt x="74613" y="98425"/>
                      <a:pt x="83753" y="99740"/>
                      <a:pt x="90488" y="95250"/>
                    </a:cubicBezTo>
                    <a:cubicBezTo>
                      <a:pt x="94665" y="92465"/>
                      <a:pt x="95250" y="85983"/>
                      <a:pt x="95250" y="80963"/>
                    </a:cubicBezTo>
                    <a:cubicBezTo>
                      <a:pt x="95250" y="61243"/>
                      <a:pt x="95140" y="42752"/>
                      <a:pt x="80963" y="28575"/>
                    </a:cubicBezTo>
                    <a:cubicBezTo>
                      <a:pt x="76916" y="24528"/>
                      <a:pt x="71795" y="21610"/>
                      <a:pt x="66675" y="19050"/>
                    </a:cubicBezTo>
                    <a:cubicBezTo>
                      <a:pt x="62185" y="16805"/>
                      <a:pt x="57150" y="15875"/>
                      <a:pt x="52388" y="14288"/>
                    </a:cubicBezTo>
                    <a:lnTo>
                      <a:pt x="42863" y="0"/>
                    </a:ln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85" name="자유형 84"/>
              <p:cNvSpPr/>
              <p:nvPr/>
            </p:nvSpPr>
            <p:spPr>
              <a:xfrm>
                <a:off x="4341748" y="6815138"/>
                <a:ext cx="139907" cy="109537"/>
              </a:xfrm>
              <a:custGeom>
                <a:avLst/>
                <a:gdLst>
                  <a:gd name="connsiteX0" fmla="*/ 44515 w 139907"/>
                  <a:gd name="connsiteY0" fmla="*/ 4762 h 109537"/>
                  <a:gd name="connsiteX1" fmla="*/ 1652 w 139907"/>
                  <a:gd name="connsiteY1" fmla="*/ 9525 h 109537"/>
                  <a:gd name="connsiteX2" fmla="*/ 6415 w 139907"/>
                  <a:gd name="connsiteY2" fmla="*/ 23812 h 109537"/>
                  <a:gd name="connsiteX3" fmla="*/ 20702 w 139907"/>
                  <a:gd name="connsiteY3" fmla="*/ 28575 h 109537"/>
                  <a:gd name="connsiteX4" fmla="*/ 49277 w 139907"/>
                  <a:gd name="connsiteY4" fmla="*/ 47625 h 109537"/>
                  <a:gd name="connsiteX5" fmla="*/ 58802 w 139907"/>
                  <a:gd name="connsiteY5" fmla="*/ 61912 h 109537"/>
                  <a:gd name="connsiteX6" fmla="*/ 63565 w 139907"/>
                  <a:gd name="connsiteY6" fmla="*/ 76200 h 109537"/>
                  <a:gd name="connsiteX7" fmla="*/ 77852 w 139907"/>
                  <a:gd name="connsiteY7" fmla="*/ 85725 h 109537"/>
                  <a:gd name="connsiteX8" fmla="*/ 106427 w 139907"/>
                  <a:gd name="connsiteY8" fmla="*/ 109537 h 109537"/>
                  <a:gd name="connsiteX9" fmla="*/ 130240 w 139907"/>
                  <a:gd name="connsiteY9" fmla="*/ 104775 h 109537"/>
                  <a:gd name="connsiteX10" fmla="*/ 139765 w 139907"/>
                  <a:gd name="connsiteY10" fmla="*/ 76200 h 109537"/>
                  <a:gd name="connsiteX11" fmla="*/ 135002 w 139907"/>
                  <a:gd name="connsiteY11" fmla="*/ 23812 h 109537"/>
                  <a:gd name="connsiteX12" fmla="*/ 106427 w 139907"/>
                  <a:gd name="connsiteY12" fmla="*/ 14287 h 109537"/>
                  <a:gd name="connsiteX13" fmla="*/ 77852 w 139907"/>
                  <a:gd name="connsiteY13" fmla="*/ 4762 h 109537"/>
                  <a:gd name="connsiteX14" fmla="*/ 63565 w 139907"/>
                  <a:gd name="connsiteY14" fmla="*/ 0 h 109537"/>
                  <a:gd name="connsiteX15" fmla="*/ 44515 w 139907"/>
                  <a:gd name="connsiteY15" fmla="*/ 4762 h 1095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39907" h="109537">
                    <a:moveTo>
                      <a:pt x="44515" y="4762"/>
                    </a:moveTo>
                    <a:cubicBezTo>
                      <a:pt x="30227" y="6350"/>
                      <a:pt x="14510" y="3096"/>
                      <a:pt x="1652" y="9525"/>
                    </a:cubicBezTo>
                    <a:cubicBezTo>
                      <a:pt x="-2838" y="11770"/>
                      <a:pt x="2865" y="20262"/>
                      <a:pt x="6415" y="23812"/>
                    </a:cubicBezTo>
                    <a:cubicBezTo>
                      <a:pt x="9965" y="27362"/>
                      <a:pt x="16314" y="26137"/>
                      <a:pt x="20702" y="28575"/>
                    </a:cubicBezTo>
                    <a:cubicBezTo>
                      <a:pt x="30709" y="34135"/>
                      <a:pt x="49277" y="47625"/>
                      <a:pt x="49277" y="47625"/>
                    </a:cubicBezTo>
                    <a:cubicBezTo>
                      <a:pt x="52452" y="52387"/>
                      <a:pt x="56242" y="56793"/>
                      <a:pt x="58802" y="61912"/>
                    </a:cubicBezTo>
                    <a:cubicBezTo>
                      <a:pt x="61047" y="66402"/>
                      <a:pt x="60429" y="72280"/>
                      <a:pt x="63565" y="76200"/>
                    </a:cubicBezTo>
                    <a:cubicBezTo>
                      <a:pt x="67141" y="80669"/>
                      <a:pt x="73455" y="82061"/>
                      <a:pt x="77852" y="85725"/>
                    </a:cubicBezTo>
                    <a:cubicBezTo>
                      <a:pt x="114521" y="116282"/>
                      <a:pt x="70955" y="85888"/>
                      <a:pt x="106427" y="109537"/>
                    </a:cubicBezTo>
                    <a:cubicBezTo>
                      <a:pt x="114365" y="107950"/>
                      <a:pt x="124516" y="110499"/>
                      <a:pt x="130240" y="104775"/>
                    </a:cubicBezTo>
                    <a:cubicBezTo>
                      <a:pt x="137340" y="97676"/>
                      <a:pt x="139765" y="76200"/>
                      <a:pt x="139765" y="76200"/>
                    </a:cubicBezTo>
                    <a:cubicBezTo>
                      <a:pt x="138177" y="58737"/>
                      <a:pt x="143315" y="39251"/>
                      <a:pt x="135002" y="23812"/>
                    </a:cubicBezTo>
                    <a:cubicBezTo>
                      <a:pt x="130242" y="14972"/>
                      <a:pt x="115952" y="17462"/>
                      <a:pt x="106427" y="14287"/>
                    </a:cubicBezTo>
                    <a:lnTo>
                      <a:pt x="77852" y="4762"/>
                    </a:lnTo>
                    <a:lnTo>
                      <a:pt x="63565" y="0"/>
                    </a:lnTo>
                    <a:lnTo>
                      <a:pt x="44515" y="4762"/>
                    </a:ln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86" name="자유형 85"/>
              <p:cNvSpPr/>
              <p:nvPr/>
            </p:nvSpPr>
            <p:spPr>
              <a:xfrm>
                <a:off x="4543425" y="6486342"/>
                <a:ext cx="369861" cy="546138"/>
              </a:xfrm>
              <a:custGeom>
                <a:avLst/>
                <a:gdLst>
                  <a:gd name="connsiteX0" fmla="*/ 52388 w 369861"/>
                  <a:gd name="connsiteY0" fmla="*/ 224021 h 546138"/>
                  <a:gd name="connsiteX1" fmla="*/ 14288 w 369861"/>
                  <a:gd name="connsiteY1" fmla="*/ 233546 h 546138"/>
                  <a:gd name="connsiteX2" fmla="*/ 0 w 369861"/>
                  <a:gd name="connsiteY2" fmla="*/ 247833 h 546138"/>
                  <a:gd name="connsiteX3" fmla="*/ 4763 w 369861"/>
                  <a:gd name="connsiteY3" fmla="*/ 285933 h 546138"/>
                  <a:gd name="connsiteX4" fmla="*/ 28575 w 369861"/>
                  <a:gd name="connsiteY4" fmla="*/ 314508 h 546138"/>
                  <a:gd name="connsiteX5" fmla="*/ 38100 w 369861"/>
                  <a:gd name="connsiteY5" fmla="*/ 328796 h 546138"/>
                  <a:gd name="connsiteX6" fmla="*/ 42863 w 369861"/>
                  <a:gd name="connsiteY6" fmla="*/ 343083 h 546138"/>
                  <a:gd name="connsiteX7" fmla="*/ 57150 w 369861"/>
                  <a:gd name="connsiteY7" fmla="*/ 352608 h 546138"/>
                  <a:gd name="connsiteX8" fmla="*/ 85725 w 369861"/>
                  <a:gd name="connsiteY8" fmla="*/ 347846 h 546138"/>
                  <a:gd name="connsiteX9" fmla="*/ 114300 w 369861"/>
                  <a:gd name="connsiteY9" fmla="*/ 328796 h 546138"/>
                  <a:gd name="connsiteX10" fmla="*/ 133350 w 369861"/>
                  <a:gd name="connsiteY10" fmla="*/ 319271 h 546138"/>
                  <a:gd name="connsiteX11" fmla="*/ 147638 w 369861"/>
                  <a:gd name="connsiteY11" fmla="*/ 381183 h 546138"/>
                  <a:gd name="connsiteX12" fmla="*/ 133350 w 369861"/>
                  <a:gd name="connsiteY12" fmla="*/ 390708 h 546138"/>
                  <a:gd name="connsiteX13" fmla="*/ 104775 w 369861"/>
                  <a:gd name="connsiteY13" fmla="*/ 400233 h 546138"/>
                  <a:gd name="connsiteX14" fmla="*/ 100013 w 369861"/>
                  <a:gd name="connsiteY14" fmla="*/ 414521 h 546138"/>
                  <a:gd name="connsiteX15" fmla="*/ 114300 w 369861"/>
                  <a:gd name="connsiteY15" fmla="*/ 447858 h 546138"/>
                  <a:gd name="connsiteX16" fmla="*/ 142875 w 369861"/>
                  <a:gd name="connsiteY16" fmla="*/ 457383 h 546138"/>
                  <a:gd name="connsiteX17" fmla="*/ 147638 w 369861"/>
                  <a:gd name="connsiteY17" fmla="*/ 471671 h 546138"/>
                  <a:gd name="connsiteX18" fmla="*/ 152400 w 369861"/>
                  <a:gd name="connsiteY18" fmla="*/ 490721 h 546138"/>
                  <a:gd name="connsiteX19" fmla="*/ 166688 w 369861"/>
                  <a:gd name="connsiteY19" fmla="*/ 500246 h 546138"/>
                  <a:gd name="connsiteX20" fmla="*/ 171450 w 369861"/>
                  <a:gd name="connsiteY20" fmla="*/ 514533 h 546138"/>
                  <a:gd name="connsiteX21" fmla="*/ 157163 w 369861"/>
                  <a:gd name="connsiteY21" fmla="*/ 528821 h 546138"/>
                  <a:gd name="connsiteX22" fmla="*/ 200025 w 369861"/>
                  <a:gd name="connsiteY22" fmla="*/ 538346 h 546138"/>
                  <a:gd name="connsiteX23" fmla="*/ 214313 w 369861"/>
                  <a:gd name="connsiteY23" fmla="*/ 528821 h 546138"/>
                  <a:gd name="connsiteX24" fmla="*/ 228600 w 369861"/>
                  <a:gd name="connsiteY24" fmla="*/ 524058 h 546138"/>
                  <a:gd name="connsiteX25" fmla="*/ 238125 w 369861"/>
                  <a:gd name="connsiteY25" fmla="*/ 509771 h 546138"/>
                  <a:gd name="connsiteX26" fmla="*/ 271463 w 369861"/>
                  <a:gd name="connsiteY26" fmla="*/ 505008 h 546138"/>
                  <a:gd name="connsiteX27" fmla="*/ 271463 w 369861"/>
                  <a:gd name="connsiteY27" fmla="*/ 471671 h 546138"/>
                  <a:gd name="connsiteX28" fmla="*/ 242888 w 369861"/>
                  <a:gd name="connsiteY28" fmla="*/ 462146 h 546138"/>
                  <a:gd name="connsiteX29" fmla="*/ 238125 w 369861"/>
                  <a:gd name="connsiteY29" fmla="*/ 433571 h 546138"/>
                  <a:gd name="connsiteX30" fmla="*/ 252413 w 369861"/>
                  <a:gd name="connsiteY30" fmla="*/ 428808 h 546138"/>
                  <a:gd name="connsiteX31" fmla="*/ 285750 w 369861"/>
                  <a:gd name="connsiteY31" fmla="*/ 390708 h 546138"/>
                  <a:gd name="connsiteX32" fmla="*/ 300038 w 369861"/>
                  <a:gd name="connsiteY32" fmla="*/ 385946 h 546138"/>
                  <a:gd name="connsiteX33" fmla="*/ 323850 w 369861"/>
                  <a:gd name="connsiteY33" fmla="*/ 404996 h 546138"/>
                  <a:gd name="connsiteX34" fmla="*/ 338138 w 369861"/>
                  <a:gd name="connsiteY34" fmla="*/ 409758 h 546138"/>
                  <a:gd name="connsiteX35" fmla="*/ 352425 w 369861"/>
                  <a:gd name="connsiteY35" fmla="*/ 400233 h 546138"/>
                  <a:gd name="connsiteX36" fmla="*/ 338138 w 369861"/>
                  <a:gd name="connsiteY36" fmla="*/ 352608 h 546138"/>
                  <a:gd name="connsiteX37" fmla="*/ 323850 w 369861"/>
                  <a:gd name="connsiteY37" fmla="*/ 343083 h 546138"/>
                  <a:gd name="connsiteX38" fmla="*/ 361950 w 369861"/>
                  <a:gd name="connsiteY38" fmla="*/ 309746 h 546138"/>
                  <a:gd name="connsiteX39" fmla="*/ 357188 w 369861"/>
                  <a:gd name="connsiteY39" fmla="*/ 247833 h 546138"/>
                  <a:gd name="connsiteX40" fmla="*/ 319088 w 369861"/>
                  <a:gd name="connsiteY40" fmla="*/ 243071 h 546138"/>
                  <a:gd name="connsiteX41" fmla="*/ 328613 w 369861"/>
                  <a:gd name="connsiteY41" fmla="*/ 195446 h 546138"/>
                  <a:gd name="connsiteX42" fmla="*/ 338138 w 369861"/>
                  <a:gd name="connsiteY42" fmla="*/ 181158 h 546138"/>
                  <a:gd name="connsiteX43" fmla="*/ 333375 w 369861"/>
                  <a:gd name="connsiteY43" fmla="*/ 124008 h 546138"/>
                  <a:gd name="connsiteX44" fmla="*/ 323850 w 369861"/>
                  <a:gd name="connsiteY44" fmla="*/ 109721 h 546138"/>
                  <a:gd name="connsiteX45" fmla="*/ 314325 w 369861"/>
                  <a:gd name="connsiteY45" fmla="*/ 81146 h 546138"/>
                  <a:gd name="connsiteX46" fmla="*/ 319088 w 369861"/>
                  <a:gd name="connsiteY46" fmla="*/ 43046 h 546138"/>
                  <a:gd name="connsiteX47" fmla="*/ 328613 w 369861"/>
                  <a:gd name="connsiteY47" fmla="*/ 28758 h 546138"/>
                  <a:gd name="connsiteX48" fmla="*/ 333375 w 369861"/>
                  <a:gd name="connsiteY48" fmla="*/ 14471 h 546138"/>
                  <a:gd name="connsiteX49" fmla="*/ 319088 w 369861"/>
                  <a:gd name="connsiteY49" fmla="*/ 9708 h 546138"/>
                  <a:gd name="connsiteX50" fmla="*/ 304800 w 369861"/>
                  <a:gd name="connsiteY50" fmla="*/ 183 h 546138"/>
                  <a:gd name="connsiteX51" fmla="*/ 271463 w 369861"/>
                  <a:gd name="connsiteY51" fmla="*/ 4946 h 546138"/>
                  <a:gd name="connsiteX52" fmla="*/ 266700 w 369861"/>
                  <a:gd name="connsiteY52" fmla="*/ 81146 h 546138"/>
                  <a:gd name="connsiteX53" fmla="*/ 252413 w 369861"/>
                  <a:gd name="connsiteY53" fmla="*/ 95433 h 546138"/>
                  <a:gd name="connsiteX54" fmla="*/ 223838 w 369861"/>
                  <a:gd name="connsiteY54" fmla="*/ 109721 h 546138"/>
                  <a:gd name="connsiteX55" fmla="*/ 180975 w 369861"/>
                  <a:gd name="connsiteY55" fmla="*/ 133533 h 546138"/>
                  <a:gd name="connsiteX56" fmla="*/ 166688 w 369861"/>
                  <a:gd name="connsiteY56" fmla="*/ 138296 h 546138"/>
                  <a:gd name="connsiteX57" fmla="*/ 176213 w 369861"/>
                  <a:gd name="connsiteY57" fmla="*/ 181158 h 546138"/>
                  <a:gd name="connsiteX58" fmla="*/ 185738 w 369861"/>
                  <a:gd name="connsiteY58" fmla="*/ 195446 h 546138"/>
                  <a:gd name="connsiteX59" fmla="*/ 195263 w 369861"/>
                  <a:gd name="connsiteY59" fmla="*/ 209733 h 546138"/>
                  <a:gd name="connsiteX60" fmla="*/ 200025 w 369861"/>
                  <a:gd name="connsiteY60" fmla="*/ 224021 h 546138"/>
                  <a:gd name="connsiteX61" fmla="*/ 185738 w 369861"/>
                  <a:gd name="connsiteY61" fmla="*/ 233546 h 546138"/>
                  <a:gd name="connsiteX62" fmla="*/ 142875 w 369861"/>
                  <a:gd name="connsiteY62" fmla="*/ 224021 h 546138"/>
                  <a:gd name="connsiteX63" fmla="*/ 128588 w 369861"/>
                  <a:gd name="connsiteY63" fmla="*/ 214496 h 546138"/>
                  <a:gd name="connsiteX64" fmla="*/ 100013 w 369861"/>
                  <a:gd name="connsiteY64" fmla="*/ 204971 h 546138"/>
                  <a:gd name="connsiteX65" fmla="*/ 85725 w 369861"/>
                  <a:gd name="connsiteY65" fmla="*/ 195446 h 546138"/>
                  <a:gd name="connsiteX66" fmla="*/ 61913 w 369861"/>
                  <a:gd name="connsiteY66" fmla="*/ 200208 h 546138"/>
                  <a:gd name="connsiteX67" fmla="*/ 52388 w 369861"/>
                  <a:gd name="connsiteY67" fmla="*/ 224021 h 546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369861" h="546138">
                    <a:moveTo>
                      <a:pt x="52388" y="224021"/>
                    </a:moveTo>
                    <a:cubicBezTo>
                      <a:pt x="44450" y="229577"/>
                      <a:pt x="20567" y="229360"/>
                      <a:pt x="14288" y="233546"/>
                    </a:cubicBezTo>
                    <a:cubicBezTo>
                      <a:pt x="8684" y="237282"/>
                      <a:pt x="4763" y="243071"/>
                      <a:pt x="0" y="247833"/>
                    </a:cubicBezTo>
                    <a:cubicBezTo>
                      <a:pt x="1588" y="260533"/>
                      <a:pt x="1395" y="273585"/>
                      <a:pt x="4763" y="285933"/>
                    </a:cubicBezTo>
                    <a:cubicBezTo>
                      <a:pt x="7640" y="296481"/>
                      <a:pt x="22459" y="307168"/>
                      <a:pt x="28575" y="314508"/>
                    </a:cubicBezTo>
                    <a:cubicBezTo>
                      <a:pt x="32239" y="318905"/>
                      <a:pt x="35540" y="323676"/>
                      <a:pt x="38100" y="328796"/>
                    </a:cubicBezTo>
                    <a:cubicBezTo>
                      <a:pt x="40345" y="333286"/>
                      <a:pt x="39727" y="339163"/>
                      <a:pt x="42863" y="343083"/>
                    </a:cubicBezTo>
                    <a:cubicBezTo>
                      <a:pt x="46439" y="347552"/>
                      <a:pt x="52388" y="349433"/>
                      <a:pt x="57150" y="352608"/>
                    </a:cubicBezTo>
                    <a:cubicBezTo>
                      <a:pt x="66675" y="351021"/>
                      <a:pt x="76811" y="351560"/>
                      <a:pt x="85725" y="347846"/>
                    </a:cubicBezTo>
                    <a:cubicBezTo>
                      <a:pt x="96292" y="343443"/>
                      <a:pt x="104061" y="333916"/>
                      <a:pt x="114300" y="328796"/>
                    </a:cubicBezTo>
                    <a:lnTo>
                      <a:pt x="133350" y="319271"/>
                    </a:lnTo>
                    <a:cubicBezTo>
                      <a:pt x="166827" y="327639"/>
                      <a:pt x="164971" y="320517"/>
                      <a:pt x="147638" y="381183"/>
                    </a:cubicBezTo>
                    <a:cubicBezTo>
                      <a:pt x="146066" y="386687"/>
                      <a:pt x="138581" y="388383"/>
                      <a:pt x="133350" y="390708"/>
                    </a:cubicBezTo>
                    <a:cubicBezTo>
                      <a:pt x="124175" y="394786"/>
                      <a:pt x="104775" y="400233"/>
                      <a:pt x="104775" y="400233"/>
                    </a:cubicBezTo>
                    <a:cubicBezTo>
                      <a:pt x="103188" y="404996"/>
                      <a:pt x="100013" y="409501"/>
                      <a:pt x="100013" y="414521"/>
                    </a:cubicBezTo>
                    <a:cubicBezTo>
                      <a:pt x="100013" y="422117"/>
                      <a:pt x="106522" y="442997"/>
                      <a:pt x="114300" y="447858"/>
                    </a:cubicBezTo>
                    <a:cubicBezTo>
                      <a:pt x="122814" y="453179"/>
                      <a:pt x="142875" y="457383"/>
                      <a:pt x="142875" y="457383"/>
                    </a:cubicBezTo>
                    <a:cubicBezTo>
                      <a:pt x="144463" y="462146"/>
                      <a:pt x="146259" y="466844"/>
                      <a:pt x="147638" y="471671"/>
                    </a:cubicBezTo>
                    <a:cubicBezTo>
                      <a:pt x="149436" y="477965"/>
                      <a:pt x="148769" y="485275"/>
                      <a:pt x="152400" y="490721"/>
                    </a:cubicBezTo>
                    <a:cubicBezTo>
                      <a:pt x="155575" y="495484"/>
                      <a:pt x="161925" y="497071"/>
                      <a:pt x="166688" y="500246"/>
                    </a:cubicBezTo>
                    <a:cubicBezTo>
                      <a:pt x="168275" y="505008"/>
                      <a:pt x="173037" y="509771"/>
                      <a:pt x="171450" y="514533"/>
                    </a:cubicBezTo>
                    <a:cubicBezTo>
                      <a:pt x="169320" y="520923"/>
                      <a:pt x="161475" y="523647"/>
                      <a:pt x="157163" y="528821"/>
                    </a:cubicBezTo>
                    <a:cubicBezTo>
                      <a:pt x="132706" y="558171"/>
                      <a:pt x="157886" y="542176"/>
                      <a:pt x="200025" y="538346"/>
                    </a:cubicBezTo>
                    <a:cubicBezTo>
                      <a:pt x="204788" y="535171"/>
                      <a:pt x="209193" y="531381"/>
                      <a:pt x="214313" y="528821"/>
                    </a:cubicBezTo>
                    <a:cubicBezTo>
                      <a:pt x="218803" y="526576"/>
                      <a:pt x="224680" y="527194"/>
                      <a:pt x="228600" y="524058"/>
                    </a:cubicBezTo>
                    <a:cubicBezTo>
                      <a:pt x="233069" y="520482"/>
                      <a:pt x="232895" y="512096"/>
                      <a:pt x="238125" y="509771"/>
                    </a:cubicBezTo>
                    <a:cubicBezTo>
                      <a:pt x="248383" y="505212"/>
                      <a:pt x="260350" y="506596"/>
                      <a:pt x="271463" y="505008"/>
                    </a:cubicBezTo>
                    <a:cubicBezTo>
                      <a:pt x="274558" y="495723"/>
                      <a:pt x="282315" y="480973"/>
                      <a:pt x="271463" y="471671"/>
                    </a:cubicBezTo>
                    <a:cubicBezTo>
                      <a:pt x="263840" y="465137"/>
                      <a:pt x="242888" y="462146"/>
                      <a:pt x="242888" y="462146"/>
                    </a:cubicBezTo>
                    <a:cubicBezTo>
                      <a:pt x="236574" y="452675"/>
                      <a:pt x="226295" y="445401"/>
                      <a:pt x="238125" y="433571"/>
                    </a:cubicBezTo>
                    <a:cubicBezTo>
                      <a:pt x="241675" y="430021"/>
                      <a:pt x="247650" y="430396"/>
                      <a:pt x="252413" y="428808"/>
                    </a:cubicBezTo>
                    <a:cubicBezTo>
                      <a:pt x="266699" y="407380"/>
                      <a:pt x="265908" y="400629"/>
                      <a:pt x="285750" y="390708"/>
                    </a:cubicBezTo>
                    <a:cubicBezTo>
                      <a:pt x="290240" y="388463"/>
                      <a:pt x="295275" y="387533"/>
                      <a:pt x="300038" y="385946"/>
                    </a:cubicBezTo>
                    <a:cubicBezTo>
                      <a:pt x="335950" y="397916"/>
                      <a:pt x="293075" y="380376"/>
                      <a:pt x="323850" y="404996"/>
                    </a:cubicBezTo>
                    <a:cubicBezTo>
                      <a:pt x="327770" y="408132"/>
                      <a:pt x="333375" y="408171"/>
                      <a:pt x="338138" y="409758"/>
                    </a:cubicBezTo>
                    <a:cubicBezTo>
                      <a:pt x="342900" y="406583"/>
                      <a:pt x="351183" y="405820"/>
                      <a:pt x="352425" y="400233"/>
                    </a:cubicBezTo>
                    <a:cubicBezTo>
                      <a:pt x="355695" y="385518"/>
                      <a:pt x="349381" y="363851"/>
                      <a:pt x="338138" y="352608"/>
                    </a:cubicBezTo>
                    <a:cubicBezTo>
                      <a:pt x="334091" y="348561"/>
                      <a:pt x="328613" y="346258"/>
                      <a:pt x="323850" y="343083"/>
                    </a:cubicBezTo>
                    <a:cubicBezTo>
                      <a:pt x="309280" y="299373"/>
                      <a:pt x="304335" y="315507"/>
                      <a:pt x="361950" y="309746"/>
                    </a:cubicBezTo>
                    <a:cubicBezTo>
                      <a:pt x="368733" y="289399"/>
                      <a:pt x="377695" y="270391"/>
                      <a:pt x="357188" y="247833"/>
                    </a:cubicBezTo>
                    <a:cubicBezTo>
                      <a:pt x="348579" y="238363"/>
                      <a:pt x="331788" y="244658"/>
                      <a:pt x="319088" y="243071"/>
                    </a:cubicBezTo>
                    <a:cubicBezTo>
                      <a:pt x="320844" y="230778"/>
                      <a:pt x="321962" y="208749"/>
                      <a:pt x="328613" y="195446"/>
                    </a:cubicBezTo>
                    <a:cubicBezTo>
                      <a:pt x="331173" y="190326"/>
                      <a:pt x="334963" y="185921"/>
                      <a:pt x="338138" y="181158"/>
                    </a:cubicBezTo>
                    <a:cubicBezTo>
                      <a:pt x="336550" y="162108"/>
                      <a:pt x="337124" y="142753"/>
                      <a:pt x="333375" y="124008"/>
                    </a:cubicBezTo>
                    <a:cubicBezTo>
                      <a:pt x="332252" y="118395"/>
                      <a:pt x="326175" y="114951"/>
                      <a:pt x="323850" y="109721"/>
                    </a:cubicBezTo>
                    <a:cubicBezTo>
                      <a:pt x="319772" y="100546"/>
                      <a:pt x="314325" y="81146"/>
                      <a:pt x="314325" y="81146"/>
                    </a:cubicBezTo>
                    <a:cubicBezTo>
                      <a:pt x="315913" y="68446"/>
                      <a:pt x="315720" y="55394"/>
                      <a:pt x="319088" y="43046"/>
                    </a:cubicBezTo>
                    <a:cubicBezTo>
                      <a:pt x="320594" y="37524"/>
                      <a:pt x="326053" y="33878"/>
                      <a:pt x="328613" y="28758"/>
                    </a:cubicBezTo>
                    <a:cubicBezTo>
                      <a:pt x="330858" y="24268"/>
                      <a:pt x="331788" y="19233"/>
                      <a:pt x="333375" y="14471"/>
                    </a:cubicBezTo>
                    <a:cubicBezTo>
                      <a:pt x="328613" y="12883"/>
                      <a:pt x="323578" y="11953"/>
                      <a:pt x="319088" y="9708"/>
                    </a:cubicBezTo>
                    <a:cubicBezTo>
                      <a:pt x="313968" y="7148"/>
                      <a:pt x="310496" y="752"/>
                      <a:pt x="304800" y="183"/>
                    </a:cubicBezTo>
                    <a:cubicBezTo>
                      <a:pt x="293631" y="-934"/>
                      <a:pt x="282575" y="3358"/>
                      <a:pt x="271463" y="4946"/>
                    </a:cubicBezTo>
                    <a:cubicBezTo>
                      <a:pt x="269875" y="30346"/>
                      <a:pt x="271943" y="56242"/>
                      <a:pt x="266700" y="81146"/>
                    </a:cubicBezTo>
                    <a:cubicBezTo>
                      <a:pt x="265313" y="87736"/>
                      <a:pt x="257587" y="91121"/>
                      <a:pt x="252413" y="95433"/>
                    </a:cubicBezTo>
                    <a:cubicBezTo>
                      <a:pt x="240104" y="105690"/>
                      <a:pt x="238156" y="104948"/>
                      <a:pt x="223838" y="109721"/>
                    </a:cubicBezTo>
                    <a:cubicBezTo>
                      <a:pt x="202450" y="131108"/>
                      <a:pt x="215940" y="121877"/>
                      <a:pt x="180975" y="133533"/>
                    </a:cubicBezTo>
                    <a:lnTo>
                      <a:pt x="166688" y="138296"/>
                    </a:lnTo>
                    <a:cubicBezTo>
                      <a:pt x="150813" y="162108"/>
                      <a:pt x="153988" y="147820"/>
                      <a:pt x="176213" y="181158"/>
                    </a:cubicBezTo>
                    <a:lnTo>
                      <a:pt x="185738" y="195446"/>
                    </a:lnTo>
                    <a:lnTo>
                      <a:pt x="195263" y="209733"/>
                    </a:lnTo>
                    <a:cubicBezTo>
                      <a:pt x="196850" y="214496"/>
                      <a:pt x="201889" y="219360"/>
                      <a:pt x="200025" y="224021"/>
                    </a:cubicBezTo>
                    <a:cubicBezTo>
                      <a:pt x="197899" y="229335"/>
                      <a:pt x="191427" y="232914"/>
                      <a:pt x="185738" y="233546"/>
                    </a:cubicBezTo>
                    <a:cubicBezTo>
                      <a:pt x="173169" y="234942"/>
                      <a:pt x="155429" y="228205"/>
                      <a:pt x="142875" y="224021"/>
                    </a:cubicBezTo>
                    <a:cubicBezTo>
                      <a:pt x="138113" y="220846"/>
                      <a:pt x="133818" y="216821"/>
                      <a:pt x="128588" y="214496"/>
                    </a:cubicBezTo>
                    <a:cubicBezTo>
                      <a:pt x="119413" y="210418"/>
                      <a:pt x="100013" y="204971"/>
                      <a:pt x="100013" y="204971"/>
                    </a:cubicBezTo>
                    <a:cubicBezTo>
                      <a:pt x="95250" y="201796"/>
                      <a:pt x="91405" y="196156"/>
                      <a:pt x="85725" y="195446"/>
                    </a:cubicBezTo>
                    <a:cubicBezTo>
                      <a:pt x="77693" y="194442"/>
                      <a:pt x="68941" y="196192"/>
                      <a:pt x="61913" y="200208"/>
                    </a:cubicBezTo>
                    <a:cubicBezTo>
                      <a:pt x="57892" y="202506"/>
                      <a:pt x="60326" y="218465"/>
                      <a:pt x="52388" y="224021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87" name="자유형 86"/>
              <p:cNvSpPr/>
              <p:nvPr/>
            </p:nvSpPr>
            <p:spPr>
              <a:xfrm>
                <a:off x="4991100" y="6442203"/>
                <a:ext cx="71438" cy="96710"/>
              </a:xfrm>
              <a:custGeom>
                <a:avLst/>
                <a:gdLst>
                  <a:gd name="connsiteX0" fmla="*/ 57150 w 71438"/>
                  <a:gd name="connsiteY0" fmla="*/ 10985 h 96710"/>
                  <a:gd name="connsiteX1" fmla="*/ 4763 w 71438"/>
                  <a:gd name="connsiteY1" fmla="*/ 6222 h 96710"/>
                  <a:gd name="connsiteX2" fmla="*/ 0 w 71438"/>
                  <a:gd name="connsiteY2" fmla="*/ 25272 h 96710"/>
                  <a:gd name="connsiteX3" fmla="*/ 19050 w 71438"/>
                  <a:gd name="connsiteY3" fmla="*/ 53847 h 96710"/>
                  <a:gd name="connsiteX4" fmla="*/ 23813 w 71438"/>
                  <a:gd name="connsiteY4" fmla="*/ 68135 h 96710"/>
                  <a:gd name="connsiteX5" fmla="*/ 42863 w 71438"/>
                  <a:gd name="connsiteY5" fmla="*/ 96710 h 96710"/>
                  <a:gd name="connsiteX6" fmla="*/ 52388 w 71438"/>
                  <a:gd name="connsiteY6" fmla="*/ 68135 h 96710"/>
                  <a:gd name="connsiteX7" fmla="*/ 57150 w 71438"/>
                  <a:gd name="connsiteY7" fmla="*/ 53847 h 96710"/>
                  <a:gd name="connsiteX8" fmla="*/ 71438 w 71438"/>
                  <a:gd name="connsiteY8" fmla="*/ 25272 h 96710"/>
                  <a:gd name="connsiteX9" fmla="*/ 57150 w 71438"/>
                  <a:gd name="connsiteY9" fmla="*/ 10985 h 96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1438" h="96710">
                    <a:moveTo>
                      <a:pt x="57150" y="10985"/>
                    </a:moveTo>
                    <a:cubicBezTo>
                      <a:pt x="40474" y="4314"/>
                      <a:pt x="23583" y="-7220"/>
                      <a:pt x="4763" y="6222"/>
                    </a:cubicBezTo>
                    <a:cubicBezTo>
                      <a:pt x="-563" y="10026"/>
                      <a:pt x="1588" y="18922"/>
                      <a:pt x="0" y="25272"/>
                    </a:cubicBezTo>
                    <a:cubicBezTo>
                      <a:pt x="6350" y="34797"/>
                      <a:pt x="15430" y="42987"/>
                      <a:pt x="19050" y="53847"/>
                    </a:cubicBezTo>
                    <a:cubicBezTo>
                      <a:pt x="20638" y="58610"/>
                      <a:pt x="21375" y="63746"/>
                      <a:pt x="23813" y="68135"/>
                    </a:cubicBezTo>
                    <a:cubicBezTo>
                      <a:pt x="29372" y="78142"/>
                      <a:pt x="42863" y="96710"/>
                      <a:pt x="42863" y="96710"/>
                    </a:cubicBezTo>
                    <a:lnTo>
                      <a:pt x="52388" y="68135"/>
                    </a:lnTo>
                    <a:cubicBezTo>
                      <a:pt x="53975" y="63372"/>
                      <a:pt x="54365" y="58024"/>
                      <a:pt x="57150" y="53847"/>
                    </a:cubicBezTo>
                    <a:cubicBezTo>
                      <a:pt x="69460" y="35383"/>
                      <a:pt x="64865" y="44990"/>
                      <a:pt x="71438" y="25272"/>
                    </a:cubicBezTo>
                    <a:lnTo>
                      <a:pt x="57150" y="10985"/>
                    </a:ln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88" name="자유형 87"/>
              <p:cNvSpPr/>
              <p:nvPr/>
            </p:nvSpPr>
            <p:spPr>
              <a:xfrm>
                <a:off x="5343525" y="6376439"/>
                <a:ext cx="58586" cy="62461"/>
              </a:xfrm>
              <a:custGeom>
                <a:avLst/>
                <a:gdLst>
                  <a:gd name="connsiteX0" fmla="*/ 42863 w 58586"/>
                  <a:gd name="connsiteY0" fmla="*/ 14836 h 62461"/>
                  <a:gd name="connsiteX1" fmla="*/ 19050 w 58586"/>
                  <a:gd name="connsiteY1" fmla="*/ 5311 h 62461"/>
                  <a:gd name="connsiteX2" fmla="*/ 4763 w 58586"/>
                  <a:gd name="connsiteY2" fmla="*/ 549 h 62461"/>
                  <a:gd name="connsiteX3" fmla="*/ 0 w 58586"/>
                  <a:gd name="connsiteY3" fmla="*/ 14836 h 62461"/>
                  <a:gd name="connsiteX4" fmla="*/ 19050 w 58586"/>
                  <a:gd name="connsiteY4" fmla="*/ 57699 h 62461"/>
                  <a:gd name="connsiteX5" fmla="*/ 33338 w 58586"/>
                  <a:gd name="connsiteY5" fmla="*/ 62461 h 62461"/>
                  <a:gd name="connsiteX6" fmla="*/ 57150 w 58586"/>
                  <a:gd name="connsiteY6" fmla="*/ 57699 h 62461"/>
                  <a:gd name="connsiteX7" fmla="*/ 52388 w 58586"/>
                  <a:gd name="connsiteY7" fmla="*/ 33886 h 62461"/>
                  <a:gd name="connsiteX8" fmla="*/ 42863 w 58586"/>
                  <a:gd name="connsiteY8" fmla="*/ 14836 h 624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8586" h="62461">
                    <a:moveTo>
                      <a:pt x="42863" y="14836"/>
                    </a:moveTo>
                    <a:cubicBezTo>
                      <a:pt x="37307" y="10073"/>
                      <a:pt x="27055" y="8313"/>
                      <a:pt x="19050" y="5311"/>
                    </a:cubicBezTo>
                    <a:cubicBezTo>
                      <a:pt x="14350" y="3548"/>
                      <a:pt x="9253" y="-1696"/>
                      <a:pt x="4763" y="549"/>
                    </a:cubicBezTo>
                    <a:cubicBezTo>
                      <a:pt x="273" y="2794"/>
                      <a:pt x="1588" y="10074"/>
                      <a:pt x="0" y="14836"/>
                    </a:cubicBezTo>
                    <a:cubicBezTo>
                      <a:pt x="3978" y="38700"/>
                      <a:pt x="-745" y="44502"/>
                      <a:pt x="19050" y="57699"/>
                    </a:cubicBezTo>
                    <a:cubicBezTo>
                      <a:pt x="23227" y="60484"/>
                      <a:pt x="28575" y="60874"/>
                      <a:pt x="33338" y="62461"/>
                    </a:cubicBezTo>
                    <a:cubicBezTo>
                      <a:pt x="41275" y="60874"/>
                      <a:pt x="52660" y="64434"/>
                      <a:pt x="57150" y="57699"/>
                    </a:cubicBezTo>
                    <a:cubicBezTo>
                      <a:pt x="61640" y="50964"/>
                      <a:pt x="54351" y="41739"/>
                      <a:pt x="52388" y="33886"/>
                    </a:cubicBezTo>
                    <a:cubicBezTo>
                      <a:pt x="48267" y="17401"/>
                      <a:pt x="48419" y="19599"/>
                      <a:pt x="42863" y="14836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89" name="자유형 88"/>
              <p:cNvSpPr/>
              <p:nvPr/>
            </p:nvSpPr>
            <p:spPr>
              <a:xfrm>
                <a:off x="5005275" y="5881663"/>
                <a:ext cx="695438" cy="577239"/>
              </a:xfrm>
              <a:custGeom>
                <a:avLst/>
                <a:gdLst>
                  <a:gd name="connsiteX0" fmla="*/ 28688 w 695438"/>
                  <a:gd name="connsiteY0" fmla="*/ 485800 h 577239"/>
                  <a:gd name="connsiteX1" fmla="*/ 23925 w 695438"/>
                  <a:gd name="connsiteY1" fmla="*/ 461987 h 577239"/>
                  <a:gd name="connsiteX2" fmla="*/ 23925 w 695438"/>
                  <a:gd name="connsiteY2" fmla="*/ 419125 h 577239"/>
                  <a:gd name="connsiteX3" fmla="*/ 9638 w 695438"/>
                  <a:gd name="connsiteY3" fmla="*/ 409600 h 577239"/>
                  <a:gd name="connsiteX4" fmla="*/ 113 w 695438"/>
                  <a:gd name="connsiteY4" fmla="*/ 395312 h 577239"/>
                  <a:gd name="connsiteX5" fmla="*/ 14400 w 695438"/>
                  <a:gd name="connsiteY5" fmla="*/ 385787 h 577239"/>
                  <a:gd name="connsiteX6" fmla="*/ 71550 w 695438"/>
                  <a:gd name="connsiteY6" fmla="*/ 381025 h 577239"/>
                  <a:gd name="connsiteX7" fmla="*/ 104888 w 695438"/>
                  <a:gd name="connsiteY7" fmla="*/ 347687 h 577239"/>
                  <a:gd name="connsiteX8" fmla="*/ 100125 w 695438"/>
                  <a:gd name="connsiteY8" fmla="*/ 314350 h 577239"/>
                  <a:gd name="connsiteX9" fmla="*/ 176325 w 695438"/>
                  <a:gd name="connsiteY9" fmla="*/ 290537 h 577239"/>
                  <a:gd name="connsiteX10" fmla="*/ 204900 w 695438"/>
                  <a:gd name="connsiteY10" fmla="*/ 281012 h 577239"/>
                  <a:gd name="connsiteX11" fmla="*/ 219188 w 695438"/>
                  <a:gd name="connsiteY11" fmla="*/ 276250 h 577239"/>
                  <a:gd name="connsiteX12" fmla="*/ 238238 w 695438"/>
                  <a:gd name="connsiteY12" fmla="*/ 271487 h 577239"/>
                  <a:gd name="connsiteX13" fmla="*/ 266813 w 695438"/>
                  <a:gd name="connsiteY13" fmla="*/ 252437 h 577239"/>
                  <a:gd name="connsiteX14" fmla="*/ 285863 w 695438"/>
                  <a:gd name="connsiteY14" fmla="*/ 223862 h 577239"/>
                  <a:gd name="connsiteX15" fmla="*/ 290625 w 695438"/>
                  <a:gd name="connsiteY15" fmla="*/ 209575 h 577239"/>
                  <a:gd name="connsiteX16" fmla="*/ 304913 w 695438"/>
                  <a:gd name="connsiteY16" fmla="*/ 195287 h 577239"/>
                  <a:gd name="connsiteX17" fmla="*/ 343013 w 695438"/>
                  <a:gd name="connsiteY17" fmla="*/ 185762 h 577239"/>
                  <a:gd name="connsiteX18" fmla="*/ 357300 w 695438"/>
                  <a:gd name="connsiteY18" fmla="*/ 181000 h 577239"/>
                  <a:gd name="connsiteX19" fmla="*/ 371588 w 695438"/>
                  <a:gd name="connsiteY19" fmla="*/ 171475 h 577239"/>
                  <a:gd name="connsiteX20" fmla="*/ 409688 w 695438"/>
                  <a:gd name="connsiteY20" fmla="*/ 128612 h 577239"/>
                  <a:gd name="connsiteX21" fmla="*/ 423975 w 695438"/>
                  <a:gd name="connsiteY21" fmla="*/ 123850 h 577239"/>
                  <a:gd name="connsiteX22" fmla="*/ 447788 w 695438"/>
                  <a:gd name="connsiteY22" fmla="*/ 80987 h 577239"/>
                  <a:gd name="connsiteX23" fmla="*/ 452550 w 695438"/>
                  <a:gd name="connsiteY23" fmla="*/ 52412 h 577239"/>
                  <a:gd name="connsiteX24" fmla="*/ 466838 w 695438"/>
                  <a:gd name="connsiteY24" fmla="*/ 47650 h 577239"/>
                  <a:gd name="connsiteX25" fmla="*/ 481125 w 695438"/>
                  <a:gd name="connsiteY25" fmla="*/ 38125 h 577239"/>
                  <a:gd name="connsiteX26" fmla="*/ 533513 w 695438"/>
                  <a:gd name="connsiteY26" fmla="*/ 38125 h 577239"/>
                  <a:gd name="connsiteX27" fmla="*/ 543038 w 695438"/>
                  <a:gd name="connsiteY27" fmla="*/ 23837 h 577239"/>
                  <a:gd name="connsiteX28" fmla="*/ 547800 w 695438"/>
                  <a:gd name="connsiteY28" fmla="*/ 4787 h 577239"/>
                  <a:gd name="connsiteX29" fmla="*/ 595425 w 695438"/>
                  <a:gd name="connsiteY29" fmla="*/ 4787 h 577239"/>
                  <a:gd name="connsiteX30" fmla="*/ 609713 w 695438"/>
                  <a:gd name="connsiteY30" fmla="*/ 14312 h 577239"/>
                  <a:gd name="connsiteX31" fmla="*/ 624000 w 695438"/>
                  <a:gd name="connsiteY31" fmla="*/ 28600 h 577239"/>
                  <a:gd name="connsiteX32" fmla="*/ 647813 w 695438"/>
                  <a:gd name="connsiteY32" fmla="*/ 33362 h 577239"/>
                  <a:gd name="connsiteX33" fmla="*/ 662100 w 695438"/>
                  <a:gd name="connsiteY33" fmla="*/ 42887 h 577239"/>
                  <a:gd name="connsiteX34" fmla="*/ 681150 w 695438"/>
                  <a:gd name="connsiteY34" fmla="*/ 66700 h 577239"/>
                  <a:gd name="connsiteX35" fmla="*/ 690675 w 695438"/>
                  <a:gd name="connsiteY35" fmla="*/ 95275 h 577239"/>
                  <a:gd name="connsiteX36" fmla="*/ 695438 w 695438"/>
                  <a:gd name="connsiteY36" fmla="*/ 109562 h 577239"/>
                  <a:gd name="connsiteX37" fmla="*/ 690675 w 695438"/>
                  <a:gd name="connsiteY37" fmla="*/ 133375 h 577239"/>
                  <a:gd name="connsiteX38" fmla="*/ 671625 w 695438"/>
                  <a:gd name="connsiteY38" fmla="*/ 138137 h 577239"/>
                  <a:gd name="connsiteX39" fmla="*/ 657338 w 695438"/>
                  <a:gd name="connsiteY39" fmla="*/ 147662 h 577239"/>
                  <a:gd name="connsiteX40" fmla="*/ 647813 w 695438"/>
                  <a:gd name="connsiteY40" fmla="*/ 176237 h 577239"/>
                  <a:gd name="connsiteX41" fmla="*/ 638288 w 695438"/>
                  <a:gd name="connsiteY41" fmla="*/ 190525 h 577239"/>
                  <a:gd name="connsiteX42" fmla="*/ 619238 w 695438"/>
                  <a:gd name="connsiteY42" fmla="*/ 233387 h 577239"/>
                  <a:gd name="connsiteX43" fmla="*/ 604950 w 695438"/>
                  <a:gd name="connsiteY43" fmla="*/ 247675 h 577239"/>
                  <a:gd name="connsiteX44" fmla="*/ 590663 w 695438"/>
                  <a:gd name="connsiteY44" fmla="*/ 300062 h 577239"/>
                  <a:gd name="connsiteX45" fmla="*/ 581138 w 695438"/>
                  <a:gd name="connsiteY45" fmla="*/ 314350 h 577239"/>
                  <a:gd name="connsiteX46" fmla="*/ 576375 w 695438"/>
                  <a:gd name="connsiteY46" fmla="*/ 328637 h 577239"/>
                  <a:gd name="connsiteX47" fmla="*/ 562088 w 695438"/>
                  <a:gd name="connsiteY47" fmla="*/ 342925 h 577239"/>
                  <a:gd name="connsiteX48" fmla="*/ 552563 w 695438"/>
                  <a:gd name="connsiteY48" fmla="*/ 357212 h 577239"/>
                  <a:gd name="connsiteX49" fmla="*/ 523988 w 695438"/>
                  <a:gd name="connsiteY49" fmla="*/ 376262 h 577239"/>
                  <a:gd name="connsiteX50" fmla="*/ 509700 w 695438"/>
                  <a:gd name="connsiteY50" fmla="*/ 385787 h 577239"/>
                  <a:gd name="connsiteX51" fmla="*/ 495413 w 695438"/>
                  <a:gd name="connsiteY51" fmla="*/ 395312 h 577239"/>
                  <a:gd name="connsiteX52" fmla="*/ 457313 w 695438"/>
                  <a:gd name="connsiteY52" fmla="*/ 404837 h 577239"/>
                  <a:gd name="connsiteX53" fmla="*/ 423975 w 695438"/>
                  <a:gd name="connsiteY53" fmla="*/ 414362 h 577239"/>
                  <a:gd name="connsiteX54" fmla="*/ 419213 w 695438"/>
                  <a:gd name="connsiteY54" fmla="*/ 428650 h 577239"/>
                  <a:gd name="connsiteX55" fmla="*/ 404925 w 695438"/>
                  <a:gd name="connsiteY55" fmla="*/ 442937 h 577239"/>
                  <a:gd name="connsiteX56" fmla="*/ 400163 w 695438"/>
                  <a:gd name="connsiteY56" fmla="*/ 476275 h 577239"/>
                  <a:gd name="connsiteX57" fmla="*/ 366825 w 695438"/>
                  <a:gd name="connsiteY57" fmla="*/ 471512 h 577239"/>
                  <a:gd name="connsiteX58" fmla="*/ 352538 w 695438"/>
                  <a:gd name="connsiteY58" fmla="*/ 466750 h 577239"/>
                  <a:gd name="connsiteX59" fmla="*/ 319200 w 695438"/>
                  <a:gd name="connsiteY59" fmla="*/ 471512 h 577239"/>
                  <a:gd name="connsiteX60" fmla="*/ 295388 w 695438"/>
                  <a:gd name="connsiteY60" fmla="*/ 519137 h 577239"/>
                  <a:gd name="connsiteX61" fmla="*/ 281100 w 695438"/>
                  <a:gd name="connsiteY61" fmla="*/ 533425 h 577239"/>
                  <a:gd name="connsiteX62" fmla="*/ 252525 w 695438"/>
                  <a:gd name="connsiteY62" fmla="*/ 542950 h 577239"/>
                  <a:gd name="connsiteX63" fmla="*/ 238238 w 695438"/>
                  <a:gd name="connsiteY63" fmla="*/ 552475 h 577239"/>
                  <a:gd name="connsiteX64" fmla="*/ 219188 w 695438"/>
                  <a:gd name="connsiteY64" fmla="*/ 576287 h 577239"/>
                  <a:gd name="connsiteX65" fmla="*/ 204900 w 695438"/>
                  <a:gd name="connsiteY65" fmla="*/ 562000 h 577239"/>
                  <a:gd name="connsiteX66" fmla="*/ 200138 w 695438"/>
                  <a:gd name="connsiteY66" fmla="*/ 495325 h 577239"/>
                  <a:gd name="connsiteX67" fmla="*/ 190613 w 695438"/>
                  <a:gd name="connsiteY67" fmla="*/ 466750 h 577239"/>
                  <a:gd name="connsiteX68" fmla="*/ 176325 w 695438"/>
                  <a:gd name="connsiteY68" fmla="*/ 461987 h 577239"/>
                  <a:gd name="connsiteX69" fmla="*/ 152513 w 695438"/>
                  <a:gd name="connsiteY69" fmla="*/ 466750 h 577239"/>
                  <a:gd name="connsiteX70" fmla="*/ 138225 w 695438"/>
                  <a:gd name="connsiteY70" fmla="*/ 476275 h 577239"/>
                  <a:gd name="connsiteX71" fmla="*/ 119175 w 695438"/>
                  <a:gd name="connsiteY71" fmla="*/ 471512 h 577239"/>
                  <a:gd name="connsiteX72" fmla="*/ 104888 w 695438"/>
                  <a:gd name="connsiteY72" fmla="*/ 461987 h 577239"/>
                  <a:gd name="connsiteX73" fmla="*/ 81075 w 695438"/>
                  <a:gd name="connsiteY73" fmla="*/ 495325 h 577239"/>
                  <a:gd name="connsiteX74" fmla="*/ 66788 w 695438"/>
                  <a:gd name="connsiteY74" fmla="*/ 504850 h 577239"/>
                  <a:gd name="connsiteX75" fmla="*/ 33450 w 695438"/>
                  <a:gd name="connsiteY75" fmla="*/ 490562 h 577239"/>
                  <a:gd name="connsiteX76" fmla="*/ 28688 w 695438"/>
                  <a:gd name="connsiteY76" fmla="*/ 485800 h 577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695438" h="577239">
                    <a:moveTo>
                      <a:pt x="28688" y="485800"/>
                    </a:moveTo>
                    <a:cubicBezTo>
                      <a:pt x="27101" y="481038"/>
                      <a:pt x="23925" y="470082"/>
                      <a:pt x="23925" y="461987"/>
                    </a:cubicBezTo>
                    <a:cubicBezTo>
                      <a:pt x="23925" y="434524"/>
                      <a:pt x="44550" y="460375"/>
                      <a:pt x="23925" y="419125"/>
                    </a:cubicBezTo>
                    <a:cubicBezTo>
                      <a:pt x="21365" y="414006"/>
                      <a:pt x="14400" y="412775"/>
                      <a:pt x="9638" y="409600"/>
                    </a:cubicBezTo>
                    <a:cubicBezTo>
                      <a:pt x="6463" y="404837"/>
                      <a:pt x="-1009" y="400925"/>
                      <a:pt x="113" y="395312"/>
                    </a:cubicBezTo>
                    <a:cubicBezTo>
                      <a:pt x="1235" y="389699"/>
                      <a:pt x="8787" y="386909"/>
                      <a:pt x="14400" y="385787"/>
                    </a:cubicBezTo>
                    <a:cubicBezTo>
                      <a:pt x="33145" y="382038"/>
                      <a:pt x="52500" y="382612"/>
                      <a:pt x="71550" y="381025"/>
                    </a:cubicBezTo>
                    <a:cubicBezTo>
                      <a:pt x="104302" y="359190"/>
                      <a:pt x="96505" y="372835"/>
                      <a:pt x="104888" y="347687"/>
                    </a:cubicBezTo>
                    <a:cubicBezTo>
                      <a:pt x="103300" y="336575"/>
                      <a:pt x="95480" y="324569"/>
                      <a:pt x="100125" y="314350"/>
                    </a:cubicBezTo>
                    <a:cubicBezTo>
                      <a:pt x="111417" y="289506"/>
                      <a:pt x="159896" y="292180"/>
                      <a:pt x="176325" y="290537"/>
                    </a:cubicBezTo>
                    <a:lnTo>
                      <a:pt x="204900" y="281012"/>
                    </a:lnTo>
                    <a:cubicBezTo>
                      <a:pt x="209663" y="279425"/>
                      <a:pt x="214318" y="277468"/>
                      <a:pt x="219188" y="276250"/>
                    </a:cubicBezTo>
                    <a:lnTo>
                      <a:pt x="238238" y="271487"/>
                    </a:lnTo>
                    <a:cubicBezTo>
                      <a:pt x="247763" y="265137"/>
                      <a:pt x="260463" y="261962"/>
                      <a:pt x="266813" y="252437"/>
                    </a:cubicBezTo>
                    <a:lnTo>
                      <a:pt x="285863" y="223862"/>
                    </a:lnTo>
                    <a:cubicBezTo>
                      <a:pt x="287450" y="219100"/>
                      <a:pt x="287840" y="213752"/>
                      <a:pt x="290625" y="209575"/>
                    </a:cubicBezTo>
                    <a:cubicBezTo>
                      <a:pt x="294361" y="203971"/>
                      <a:pt x="299309" y="199023"/>
                      <a:pt x="304913" y="195287"/>
                    </a:cubicBezTo>
                    <a:cubicBezTo>
                      <a:pt x="311443" y="190934"/>
                      <a:pt x="339170" y="186723"/>
                      <a:pt x="343013" y="185762"/>
                    </a:cubicBezTo>
                    <a:cubicBezTo>
                      <a:pt x="347883" y="184544"/>
                      <a:pt x="352538" y="182587"/>
                      <a:pt x="357300" y="181000"/>
                    </a:cubicBezTo>
                    <a:cubicBezTo>
                      <a:pt x="362063" y="177825"/>
                      <a:pt x="367541" y="175522"/>
                      <a:pt x="371588" y="171475"/>
                    </a:cubicBezTo>
                    <a:cubicBezTo>
                      <a:pt x="387471" y="155592"/>
                      <a:pt x="379686" y="138612"/>
                      <a:pt x="409688" y="128612"/>
                    </a:cubicBezTo>
                    <a:lnTo>
                      <a:pt x="423975" y="123850"/>
                    </a:lnTo>
                    <a:cubicBezTo>
                      <a:pt x="445810" y="91098"/>
                      <a:pt x="439405" y="106135"/>
                      <a:pt x="447788" y="80987"/>
                    </a:cubicBezTo>
                    <a:cubicBezTo>
                      <a:pt x="449375" y="71462"/>
                      <a:pt x="447759" y="60796"/>
                      <a:pt x="452550" y="52412"/>
                    </a:cubicBezTo>
                    <a:cubicBezTo>
                      <a:pt x="455041" y="48053"/>
                      <a:pt x="462348" y="49895"/>
                      <a:pt x="466838" y="47650"/>
                    </a:cubicBezTo>
                    <a:cubicBezTo>
                      <a:pt x="471957" y="45090"/>
                      <a:pt x="476363" y="41300"/>
                      <a:pt x="481125" y="38125"/>
                    </a:cubicBezTo>
                    <a:cubicBezTo>
                      <a:pt x="500982" y="43089"/>
                      <a:pt x="510989" y="48136"/>
                      <a:pt x="533513" y="38125"/>
                    </a:cubicBezTo>
                    <a:cubicBezTo>
                      <a:pt x="538744" y="35800"/>
                      <a:pt x="539863" y="28600"/>
                      <a:pt x="543038" y="23837"/>
                    </a:cubicBezTo>
                    <a:cubicBezTo>
                      <a:pt x="544625" y="17487"/>
                      <a:pt x="543711" y="9898"/>
                      <a:pt x="547800" y="4787"/>
                    </a:cubicBezTo>
                    <a:cubicBezTo>
                      <a:pt x="556325" y="-5869"/>
                      <a:pt x="593816" y="4557"/>
                      <a:pt x="595425" y="4787"/>
                    </a:cubicBezTo>
                    <a:cubicBezTo>
                      <a:pt x="600188" y="7962"/>
                      <a:pt x="605316" y="10648"/>
                      <a:pt x="609713" y="14312"/>
                    </a:cubicBezTo>
                    <a:cubicBezTo>
                      <a:pt x="614887" y="18624"/>
                      <a:pt x="617976" y="25588"/>
                      <a:pt x="624000" y="28600"/>
                    </a:cubicBezTo>
                    <a:cubicBezTo>
                      <a:pt x="631240" y="32220"/>
                      <a:pt x="639875" y="31775"/>
                      <a:pt x="647813" y="33362"/>
                    </a:cubicBezTo>
                    <a:cubicBezTo>
                      <a:pt x="652575" y="36537"/>
                      <a:pt x="658524" y="38418"/>
                      <a:pt x="662100" y="42887"/>
                    </a:cubicBezTo>
                    <a:cubicBezTo>
                      <a:pt x="688390" y="75750"/>
                      <a:pt x="640207" y="39404"/>
                      <a:pt x="681150" y="66700"/>
                    </a:cubicBezTo>
                    <a:lnTo>
                      <a:pt x="690675" y="95275"/>
                    </a:lnTo>
                    <a:lnTo>
                      <a:pt x="695438" y="109562"/>
                    </a:lnTo>
                    <a:cubicBezTo>
                      <a:pt x="693850" y="117500"/>
                      <a:pt x="695857" y="127156"/>
                      <a:pt x="690675" y="133375"/>
                    </a:cubicBezTo>
                    <a:cubicBezTo>
                      <a:pt x="686485" y="138403"/>
                      <a:pt x="677641" y="135559"/>
                      <a:pt x="671625" y="138137"/>
                    </a:cubicBezTo>
                    <a:cubicBezTo>
                      <a:pt x="666364" y="140392"/>
                      <a:pt x="662100" y="144487"/>
                      <a:pt x="657338" y="147662"/>
                    </a:cubicBezTo>
                    <a:cubicBezTo>
                      <a:pt x="654163" y="157187"/>
                      <a:pt x="653382" y="167883"/>
                      <a:pt x="647813" y="176237"/>
                    </a:cubicBezTo>
                    <a:cubicBezTo>
                      <a:pt x="644638" y="181000"/>
                      <a:pt x="640613" y="185294"/>
                      <a:pt x="638288" y="190525"/>
                    </a:cubicBezTo>
                    <a:cubicBezTo>
                      <a:pt x="626421" y="217225"/>
                      <a:pt x="634636" y="214910"/>
                      <a:pt x="619238" y="233387"/>
                    </a:cubicBezTo>
                    <a:cubicBezTo>
                      <a:pt x="614926" y="238561"/>
                      <a:pt x="609713" y="242912"/>
                      <a:pt x="604950" y="247675"/>
                    </a:cubicBezTo>
                    <a:cubicBezTo>
                      <a:pt x="602394" y="260456"/>
                      <a:pt x="597569" y="289702"/>
                      <a:pt x="590663" y="300062"/>
                    </a:cubicBezTo>
                    <a:cubicBezTo>
                      <a:pt x="587488" y="304825"/>
                      <a:pt x="583698" y="309230"/>
                      <a:pt x="581138" y="314350"/>
                    </a:cubicBezTo>
                    <a:cubicBezTo>
                      <a:pt x="578893" y="318840"/>
                      <a:pt x="579160" y="324460"/>
                      <a:pt x="576375" y="328637"/>
                    </a:cubicBezTo>
                    <a:cubicBezTo>
                      <a:pt x="572639" y="334241"/>
                      <a:pt x="566400" y="337751"/>
                      <a:pt x="562088" y="342925"/>
                    </a:cubicBezTo>
                    <a:cubicBezTo>
                      <a:pt x="558424" y="347322"/>
                      <a:pt x="556871" y="353443"/>
                      <a:pt x="552563" y="357212"/>
                    </a:cubicBezTo>
                    <a:cubicBezTo>
                      <a:pt x="543948" y="364750"/>
                      <a:pt x="533513" y="369912"/>
                      <a:pt x="523988" y="376262"/>
                    </a:cubicBezTo>
                    <a:lnTo>
                      <a:pt x="509700" y="385787"/>
                    </a:lnTo>
                    <a:cubicBezTo>
                      <a:pt x="504938" y="388962"/>
                      <a:pt x="500843" y="393502"/>
                      <a:pt x="495413" y="395312"/>
                    </a:cubicBezTo>
                    <a:cubicBezTo>
                      <a:pt x="469879" y="403824"/>
                      <a:pt x="491799" y="397173"/>
                      <a:pt x="457313" y="404837"/>
                    </a:cubicBezTo>
                    <a:cubicBezTo>
                      <a:pt x="439381" y="408822"/>
                      <a:pt x="439880" y="409061"/>
                      <a:pt x="423975" y="414362"/>
                    </a:cubicBezTo>
                    <a:cubicBezTo>
                      <a:pt x="422388" y="419125"/>
                      <a:pt x="421998" y="424473"/>
                      <a:pt x="419213" y="428650"/>
                    </a:cubicBezTo>
                    <a:cubicBezTo>
                      <a:pt x="415477" y="434254"/>
                      <a:pt x="407426" y="436684"/>
                      <a:pt x="404925" y="442937"/>
                    </a:cubicBezTo>
                    <a:cubicBezTo>
                      <a:pt x="400756" y="453360"/>
                      <a:pt x="401750" y="465162"/>
                      <a:pt x="400163" y="476275"/>
                    </a:cubicBezTo>
                    <a:cubicBezTo>
                      <a:pt x="389050" y="474687"/>
                      <a:pt x="377833" y="473714"/>
                      <a:pt x="366825" y="471512"/>
                    </a:cubicBezTo>
                    <a:cubicBezTo>
                      <a:pt x="361903" y="470528"/>
                      <a:pt x="357558" y="466750"/>
                      <a:pt x="352538" y="466750"/>
                    </a:cubicBezTo>
                    <a:cubicBezTo>
                      <a:pt x="341313" y="466750"/>
                      <a:pt x="330313" y="469925"/>
                      <a:pt x="319200" y="471512"/>
                    </a:cubicBezTo>
                    <a:cubicBezTo>
                      <a:pt x="313823" y="493023"/>
                      <a:pt x="314289" y="500236"/>
                      <a:pt x="295388" y="519137"/>
                    </a:cubicBezTo>
                    <a:cubicBezTo>
                      <a:pt x="290625" y="523900"/>
                      <a:pt x="286988" y="530154"/>
                      <a:pt x="281100" y="533425"/>
                    </a:cubicBezTo>
                    <a:cubicBezTo>
                      <a:pt x="272323" y="538301"/>
                      <a:pt x="260879" y="537381"/>
                      <a:pt x="252525" y="542950"/>
                    </a:cubicBezTo>
                    <a:lnTo>
                      <a:pt x="238238" y="552475"/>
                    </a:lnTo>
                    <a:cubicBezTo>
                      <a:pt x="236369" y="559949"/>
                      <a:pt x="236531" y="582068"/>
                      <a:pt x="219188" y="576287"/>
                    </a:cubicBezTo>
                    <a:cubicBezTo>
                      <a:pt x="212798" y="574157"/>
                      <a:pt x="209663" y="566762"/>
                      <a:pt x="204900" y="562000"/>
                    </a:cubicBezTo>
                    <a:cubicBezTo>
                      <a:pt x="203313" y="539775"/>
                      <a:pt x="203443" y="517360"/>
                      <a:pt x="200138" y="495325"/>
                    </a:cubicBezTo>
                    <a:cubicBezTo>
                      <a:pt x="198649" y="485396"/>
                      <a:pt x="200138" y="469925"/>
                      <a:pt x="190613" y="466750"/>
                    </a:cubicBezTo>
                    <a:lnTo>
                      <a:pt x="176325" y="461987"/>
                    </a:lnTo>
                    <a:cubicBezTo>
                      <a:pt x="168388" y="463575"/>
                      <a:pt x="160092" y="463908"/>
                      <a:pt x="152513" y="466750"/>
                    </a:cubicBezTo>
                    <a:cubicBezTo>
                      <a:pt x="147154" y="468760"/>
                      <a:pt x="143891" y="475466"/>
                      <a:pt x="138225" y="476275"/>
                    </a:cubicBezTo>
                    <a:cubicBezTo>
                      <a:pt x="131745" y="477201"/>
                      <a:pt x="125525" y="473100"/>
                      <a:pt x="119175" y="471512"/>
                    </a:cubicBezTo>
                    <a:cubicBezTo>
                      <a:pt x="114413" y="468337"/>
                      <a:pt x="110534" y="462928"/>
                      <a:pt x="104888" y="461987"/>
                    </a:cubicBezTo>
                    <a:cubicBezTo>
                      <a:pt x="79805" y="457807"/>
                      <a:pt x="94728" y="486223"/>
                      <a:pt x="81075" y="495325"/>
                    </a:cubicBezTo>
                    <a:lnTo>
                      <a:pt x="66788" y="504850"/>
                    </a:lnTo>
                    <a:cubicBezTo>
                      <a:pt x="27139" y="494937"/>
                      <a:pt x="66342" y="507008"/>
                      <a:pt x="33450" y="490562"/>
                    </a:cubicBezTo>
                    <a:cubicBezTo>
                      <a:pt x="11561" y="479618"/>
                      <a:pt x="30275" y="490562"/>
                      <a:pt x="28688" y="48580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</p:grpSp>
        <p:grpSp>
          <p:nvGrpSpPr>
            <p:cNvPr id="29" name="그룹 28"/>
            <p:cNvGrpSpPr/>
            <p:nvPr/>
          </p:nvGrpSpPr>
          <p:grpSpPr>
            <a:xfrm>
              <a:off x="3576638" y="2924019"/>
              <a:ext cx="2505075" cy="3048156"/>
              <a:chOff x="3576638" y="2924019"/>
              <a:chExt cx="2505075" cy="3048156"/>
            </a:xfrm>
            <a:grpFill/>
          </p:grpSpPr>
          <p:sp>
            <p:nvSpPr>
              <p:cNvPr id="78" name="자유형 77"/>
              <p:cNvSpPr/>
              <p:nvPr/>
            </p:nvSpPr>
            <p:spPr>
              <a:xfrm>
                <a:off x="3576638" y="2924019"/>
                <a:ext cx="2505075" cy="3048156"/>
              </a:xfrm>
              <a:custGeom>
                <a:avLst/>
                <a:gdLst>
                  <a:gd name="connsiteX0" fmla="*/ 109537 w 2505075"/>
                  <a:gd name="connsiteY0" fmla="*/ 1900394 h 3048156"/>
                  <a:gd name="connsiteX1" fmla="*/ 123825 w 2505075"/>
                  <a:gd name="connsiteY1" fmla="*/ 1938494 h 3048156"/>
                  <a:gd name="connsiteX2" fmla="*/ 133350 w 2505075"/>
                  <a:gd name="connsiteY2" fmla="*/ 1990881 h 3048156"/>
                  <a:gd name="connsiteX3" fmla="*/ 142875 w 2505075"/>
                  <a:gd name="connsiteY3" fmla="*/ 2019456 h 3048156"/>
                  <a:gd name="connsiteX4" fmla="*/ 147637 w 2505075"/>
                  <a:gd name="connsiteY4" fmla="*/ 2033744 h 3048156"/>
                  <a:gd name="connsiteX5" fmla="*/ 142875 w 2505075"/>
                  <a:gd name="connsiteY5" fmla="*/ 2057556 h 3048156"/>
                  <a:gd name="connsiteX6" fmla="*/ 128587 w 2505075"/>
                  <a:gd name="connsiteY6" fmla="*/ 2062319 h 3048156"/>
                  <a:gd name="connsiteX7" fmla="*/ 123825 w 2505075"/>
                  <a:gd name="connsiteY7" fmla="*/ 2076606 h 3048156"/>
                  <a:gd name="connsiteX8" fmla="*/ 138112 w 2505075"/>
                  <a:gd name="connsiteY8" fmla="*/ 2109944 h 3048156"/>
                  <a:gd name="connsiteX9" fmla="*/ 171450 w 2505075"/>
                  <a:gd name="connsiteY9" fmla="*/ 2114706 h 3048156"/>
                  <a:gd name="connsiteX10" fmla="*/ 180975 w 2505075"/>
                  <a:gd name="connsiteY10" fmla="*/ 2128994 h 3048156"/>
                  <a:gd name="connsiteX11" fmla="*/ 190500 w 2505075"/>
                  <a:gd name="connsiteY11" fmla="*/ 2162331 h 3048156"/>
                  <a:gd name="connsiteX12" fmla="*/ 204787 w 2505075"/>
                  <a:gd name="connsiteY12" fmla="*/ 2167094 h 3048156"/>
                  <a:gd name="connsiteX13" fmla="*/ 261937 w 2505075"/>
                  <a:gd name="connsiteY13" fmla="*/ 2171856 h 3048156"/>
                  <a:gd name="connsiteX14" fmla="*/ 290512 w 2505075"/>
                  <a:gd name="connsiteY14" fmla="*/ 2186144 h 3048156"/>
                  <a:gd name="connsiteX15" fmla="*/ 304800 w 2505075"/>
                  <a:gd name="connsiteY15" fmla="*/ 2200431 h 3048156"/>
                  <a:gd name="connsiteX16" fmla="*/ 395287 w 2505075"/>
                  <a:gd name="connsiteY16" fmla="*/ 2214719 h 3048156"/>
                  <a:gd name="connsiteX17" fmla="*/ 438150 w 2505075"/>
                  <a:gd name="connsiteY17" fmla="*/ 2238531 h 3048156"/>
                  <a:gd name="connsiteX18" fmla="*/ 466725 w 2505075"/>
                  <a:gd name="connsiteY18" fmla="*/ 2257581 h 3048156"/>
                  <a:gd name="connsiteX19" fmla="*/ 495300 w 2505075"/>
                  <a:gd name="connsiteY19" fmla="*/ 2286156 h 3048156"/>
                  <a:gd name="connsiteX20" fmla="*/ 514350 w 2505075"/>
                  <a:gd name="connsiteY20" fmla="*/ 2314731 h 3048156"/>
                  <a:gd name="connsiteX21" fmla="*/ 542925 w 2505075"/>
                  <a:gd name="connsiteY21" fmla="*/ 2338544 h 3048156"/>
                  <a:gd name="connsiteX22" fmla="*/ 566737 w 2505075"/>
                  <a:gd name="connsiteY22" fmla="*/ 2367119 h 3048156"/>
                  <a:gd name="connsiteX23" fmla="*/ 576262 w 2505075"/>
                  <a:gd name="connsiteY23" fmla="*/ 2395694 h 3048156"/>
                  <a:gd name="connsiteX24" fmla="*/ 571500 w 2505075"/>
                  <a:gd name="connsiteY24" fmla="*/ 2452844 h 3048156"/>
                  <a:gd name="connsiteX25" fmla="*/ 561975 w 2505075"/>
                  <a:gd name="connsiteY25" fmla="*/ 2467131 h 3048156"/>
                  <a:gd name="connsiteX26" fmla="*/ 533400 w 2505075"/>
                  <a:gd name="connsiteY26" fmla="*/ 2486181 h 3048156"/>
                  <a:gd name="connsiteX27" fmla="*/ 538162 w 2505075"/>
                  <a:gd name="connsiteY27" fmla="*/ 2500469 h 3048156"/>
                  <a:gd name="connsiteX28" fmla="*/ 623887 w 2505075"/>
                  <a:gd name="connsiteY28" fmla="*/ 2505231 h 3048156"/>
                  <a:gd name="connsiteX29" fmla="*/ 728662 w 2505075"/>
                  <a:gd name="connsiteY29" fmla="*/ 2509994 h 3048156"/>
                  <a:gd name="connsiteX30" fmla="*/ 757237 w 2505075"/>
                  <a:gd name="connsiteY30" fmla="*/ 2519519 h 3048156"/>
                  <a:gd name="connsiteX31" fmla="*/ 771525 w 2505075"/>
                  <a:gd name="connsiteY31" fmla="*/ 2524281 h 3048156"/>
                  <a:gd name="connsiteX32" fmla="*/ 785812 w 2505075"/>
                  <a:gd name="connsiteY32" fmla="*/ 2533806 h 3048156"/>
                  <a:gd name="connsiteX33" fmla="*/ 800100 w 2505075"/>
                  <a:gd name="connsiteY33" fmla="*/ 2548094 h 3048156"/>
                  <a:gd name="connsiteX34" fmla="*/ 828675 w 2505075"/>
                  <a:gd name="connsiteY34" fmla="*/ 2557619 h 3048156"/>
                  <a:gd name="connsiteX35" fmla="*/ 842962 w 2505075"/>
                  <a:gd name="connsiteY35" fmla="*/ 2562381 h 3048156"/>
                  <a:gd name="connsiteX36" fmla="*/ 857250 w 2505075"/>
                  <a:gd name="connsiteY36" fmla="*/ 2567144 h 3048156"/>
                  <a:gd name="connsiteX37" fmla="*/ 909637 w 2505075"/>
                  <a:gd name="connsiteY37" fmla="*/ 2562381 h 3048156"/>
                  <a:gd name="connsiteX38" fmla="*/ 938212 w 2505075"/>
                  <a:gd name="connsiteY38" fmla="*/ 2548094 h 3048156"/>
                  <a:gd name="connsiteX39" fmla="*/ 957262 w 2505075"/>
                  <a:gd name="connsiteY39" fmla="*/ 2543331 h 3048156"/>
                  <a:gd name="connsiteX40" fmla="*/ 971550 w 2505075"/>
                  <a:gd name="connsiteY40" fmla="*/ 2538569 h 3048156"/>
                  <a:gd name="connsiteX41" fmla="*/ 1000125 w 2505075"/>
                  <a:gd name="connsiteY41" fmla="*/ 2519519 h 3048156"/>
                  <a:gd name="connsiteX42" fmla="*/ 1009650 w 2505075"/>
                  <a:gd name="connsiteY42" fmla="*/ 2505231 h 3048156"/>
                  <a:gd name="connsiteX43" fmla="*/ 1038225 w 2505075"/>
                  <a:gd name="connsiteY43" fmla="*/ 2490944 h 3048156"/>
                  <a:gd name="connsiteX44" fmla="*/ 1052512 w 2505075"/>
                  <a:gd name="connsiteY44" fmla="*/ 2519519 h 3048156"/>
                  <a:gd name="connsiteX45" fmla="*/ 1057275 w 2505075"/>
                  <a:gd name="connsiteY45" fmla="*/ 2538569 h 3048156"/>
                  <a:gd name="connsiteX46" fmla="*/ 1085850 w 2505075"/>
                  <a:gd name="connsiteY46" fmla="*/ 2562381 h 3048156"/>
                  <a:gd name="connsiteX47" fmla="*/ 1114425 w 2505075"/>
                  <a:gd name="connsiteY47" fmla="*/ 2581431 h 3048156"/>
                  <a:gd name="connsiteX48" fmla="*/ 1162050 w 2505075"/>
                  <a:gd name="connsiteY48" fmla="*/ 2605244 h 3048156"/>
                  <a:gd name="connsiteX49" fmla="*/ 1190625 w 2505075"/>
                  <a:gd name="connsiteY49" fmla="*/ 2614769 h 3048156"/>
                  <a:gd name="connsiteX50" fmla="*/ 1228725 w 2505075"/>
                  <a:gd name="connsiteY50" fmla="*/ 2610006 h 3048156"/>
                  <a:gd name="connsiteX51" fmla="*/ 1295400 w 2505075"/>
                  <a:gd name="connsiteY51" fmla="*/ 2619531 h 3048156"/>
                  <a:gd name="connsiteX52" fmla="*/ 1309687 w 2505075"/>
                  <a:gd name="connsiteY52" fmla="*/ 2629056 h 3048156"/>
                  <a:gd name="connsiteX53" fmla="*/ 1390650 w 2505075"/>
                  <a:gd name="connsiteY53" fmla="*/ 2638581 h 3048156"/>
                  <a:gd name="connsiteX54" fmla="*/ 1433512 w 2505075"/>
                  <a:gd name="connsiteY54" fmla="*/ 2638581 h 3048156"/>
                  <a:gd name="connsiteX55" fmla="*/ 1443037 w 2505075"/>
                  <a:gd name="connsiteY55" fmla="*/ 2624294 h 3048156"/>
                  <a:gd name="connsiteX56" fmla="*/ 1471612 w 2505075"/>
                  <a:gd name="connsiteY56" fmla="*/ 2605244 h 3048156"/>
                  <a:gd name="connsiteX57" fmla="*/ 1500187 w 2505075"/>
                  <a:gd name="connsiteY57" fmla="*/ 2590956 h 3048156"/>
                  <a:gd name="connsiteX58" fmla="*/ 1509712 w 2505075"/>
                  <a:gd name="connsiteY58" fmla="*/ 2576669 h 3048156"/>
                  <a:gd name="connsiteX59" fmla="*/ 1514475 w 2505075"/>
                  <a:gd name="connsiteY59" fmla="*/ 2562381 h 3048156"/>
                  <a:gd name="connsiteX60" fmla="*/ 1528762 w 2505075"/>
                  <a:gd name="connsiteY60" fmla="*/ 2557619 h 3048156"/>
                  <a:gd name="connsiteX61" fmla="*/ 1547812 w 2505075"/>
                  <a:gd name="connsiteY61" fmla="*/ 2543331 h 3048156"/>
                  <a:gd name="connsiteX62" fmla="*/ 1562100 w 2505075"/>
                  <a:gd name="connsiteY62" fmla="*/ 2533806 h 3048156"/>
                  <a:gd name="connsiteX63" fmla="*/ 1628775 w 2505075"/>
                  <a:gd name="connsiteY63" fmla="*/ 2538569 h 3048156"/>
                  <a:gd name="connsiteX64" fmla="*/ 1638300 w 2505075"/>
                  <a:gd name="connsiteY64" fmla="*/ 2552856 h 3048156"/>
                  <a:gd name="connsiteX65" fmla="*/ 1681162 w 2505075"/>
                  <a:gd name="connsiteY65" fmla="*/ 2576669 h 3048156"/>
                  <a:gd name="connsiteX66" fmla="*/ 1704975 w 2505075"/>
                  <a:gd name="connsiteY66" fmla="*/ 2581431 h 3048156"/>
                  <a:gd name="connsiteX67" fmla="*/ 1704975 w 2505075"/>
                  <a:gd name="connsiteY67" fmla="*/ 2629056 h 3048156"/>
                  <a:gd name="connsiteX68" fmla="*/ 1676400 w 2505075"/>
                  <a:gd name="connsiteY68" fmla="*/ 2638581 h 3048156"/>
                  <a:gd name="connsiteX69" fmla="*/ 1666875 w 2505075"/>
                  <a:gd name="connsiteY69" fmla="*/ 2652869 h 3048156"/>
                  <a:gd name="connsiteX70" fmla="*/ 1700212 w 2505075"/>
                  <a:gd name="connsiteY70" fmla="*/ 2695731 h 3048156"/>
                  <a:gd name="connsiteX71" fmla="*/ 1743075 w 2505075"/>
                  <a:gd name="connsiteY71" fmla="*/ 2714781 h 3048156"/>
                  <a:gd name="connsiteX72" fmla="*/ 1757362 w 2505075"/>
                  <a:gd name="connsiteY72" fmla="*/ 2719544 h 3048156"/>
                  <a:gd name="connsiteX73" fmla="*/ 1771650 w 2505075"/>
                  <a:gd name="connsiteY73" fmla="*/ 2729069 h 3048156"/>
                  <a:gd name="connsiteX74" fmla="*/ 1800225 w 2505075"/>
                  <a:gd name="connsiteY74" fmla="*/ 2738594 h 3048156"/>
                  <a:gd name="connsiteX75" fmla="*/ 1809750 w 2505075"/>
                  <a:gd name="connsiteY75" fmla="*/ 2752881 h 3048156"/>
                  <a:gd name="connsiteX76" fmla="*/ 1838325 w 2505075"/>
                  <a:gd name="connsiteY76" fmla="*/ 2776694 h 3048156"/>
                  <a:gd name="connsiteX77" fmla="*/ 1857375 w 2505075"/>
                  <a:gd name="connsiteY77" fmla="*/ 2805269 h 3048156"/>
                  <a:gd name="connsiteX78" fmla="*/ 1876425 w 2505075"/>
                  <a:gd name="connsiteY78" fmla="*/ 2824319 h 3048156"/>
                  <a:gd name="connsiteX79" fmla="*/ 1885950 w 2505075"/>
                  <a:gd name="connsiteY79" fmla="*/ 2838606 h 3048156"/>
                  <a:gd name="connsiteX80" fmla="*/ 1928812 w 2505075"/>
                  <a:gd name="connsiteY80" fmla="*/ 2862419 h 3048156"/>
                  <a:gd name="connsiteX81" fmla="*/ 1981200 w 2505075"/>
                  <a:gd name="connsiteY81" fmla="*/ 2867181 h 3048156"/>
                  <a:gd name="connsiteX82" fmla="*/ 1990725 w 2505075"/>
                  <a:gd name="connsiteY82" fmla="*/ 2881469 h 3048156"/>
                  <a:gd name="connsiteX83" fmla="*/ 2000250 w 2505075"/>
                  <a:gd name="connsiteY83" fmla="*/ 2910044 h 3048156"/>
                  <a:gd name="connsiteX84" fmla="*/ 1995487 w 2505075"/>
                  <a:gd name="connsiteY84" fmla="*/ 2952906 h 3048156"/>
                  <a:gd name="connsiteX85" fmla="*/ 2009775 w 2505075"/>
                  <a:gd name="connsiteY85" fmla="*/ 2962431 h 3048156"/>
                  <a:gd name="connsiteX86" fmla="*/ 2047875 w 2505075"/>
                  <a:gd name="connsiteY86" fmla="*/ 2957669 h 3048156"/>
                  <a:gd name="connsiteX87" fmla="*/ 2071687 w 2505075"/>
                  <a:gd name="connsiteY87" fmla="*/ 2962431 h 3048156"/>
                  <a:gd name="connsiteX88" fmla="*/ 2095500 w 2505075"/>
                  <a:gd name="connsiteY88" fmla="*/ 3005294 h 3048156"/>
                  <a:gd name="connsiteX89" fmla="*/ 2114550 w 2505075"/>
                  <a:gd name="connsiteY89" fmla="*/ 3033869 h 3048156"/>
                  <a:gd name="connsiteX90" fmla="*/ 2124075 w 2505075"/>
                  <a:gd name="connsiteY90" fmla="*/ 3048156 h 3048156"/>
                  <a:gd name="connsiteX91" fmla="*/ 2152650 w 2505075"/>
                  <a:gd name="connsiteY91" fmla="*/ 3033869 h 3048156"/>
                  <a:gd name="connsiteX92" fmla="*/ 2162175 w 2505075"/>
                  <a:gd name="connsiteY92" fmla="*/ 3019581 h 3048156"/>
                  <a:gd name="connsiteX93" fmla="*/ 2190750 w 2505075"/>
                  <a:gd name="connsiteY93" fmla="*/ 3005294 h 3048156"/>
                  <a:gd name="connsiteX94" fmla="*/ 2200275 w 2505075"/>
                  <a:gd name="connsiteY94" fmla="*/ 2991006 h 3048156"/>
                  <a:gd name="connsiteX95" fmla="*/ 2190750 w 2505075"/>
                  <a:gd name="connsiteY95" fmla="*/ 2933856 h 3048156"/>
                  <a:gd name="connsiteX96" fmla="*/ 2195512 w 2505075"/>
                  <a:gd name="connsiteY96" fmla="*/ 2843369 h 3048156"/>
                  <a:gd name="connsiteX97" fmla="*/ 2214562 w 2505075"/>
                  <a:gd name="connsiteY97" fmla="*/ 2838606 h 3048156"/>
                  <a:gd name="connsiteX98" fmla="*/ 2219325 w 2505075"/>
                  <a:gd name="connsiteY98" fmla="*/ 2824319 h 3048156"/>
                  <a:gd name="connsiteX99" fmla="*/ 2224087 w 2505075"/>
                  <a:gd name="connsiteY99" fmla="*/ 2771931 h 3048156"/>
                  <a:gd name="connsiteX100" fmla="*/ 2228850 w 2505075"/>
                  <a:gd name="connsiteY100" fmla="*/ 2757644 h 3048156"/>
                  <a:gd name="connsiteX101" fmla="*/ 2243137 w 2505075"/>
                  <a:gd name="connsiteY101" fmla="*/ 2767169 h 3048156"/>
                  <a:gd name="connsiteX102" fmla="*/ 2257425 w 2505075"/>
                  <a:gd name="connsiteY102" fmla="*/ 2795744 h 3048156"/>
                  <a:gd name="connsiteX103" fmla="*/ 2271712 w 2505075"/>
                  <a:gd name="connsiteY103" fmla="*/ 2800506 h 3048156"/>
                  <a:gd name="connsiteX104" fmla="*/ 2295525 w 2505075"/>
                  <a:gd name="connsiteY104" fmla="*/ 2795744 h 3048156"/>
                  <a:gd name="connsiteX105" fmla="*/ 2314575 w 2505075"/>
                  <a:gd name="connsiteY105" fmla="*/ 2767169 h 3048156"/>
                  <a:gd name="connsiteX106" fmla="*/ 2324100 w 2505075"/>
                  <a:gd name="connsiteY106" fmla="*/ 2729069 h 3048156"/>
                  <a:gd name="connsiteX107" fmla="*/ 2333625 w 2505075"/>
                  <a:gd name="connsiteY107" fmla="*/ 2714781 h 3048156"/>
                  <a:gd name="connsiteX108" fmla="*/ 2343150 w 2505075"/>
                  <a:gd name="connsiteY108" fmla="*/ 2633819 h 3048156"/>
                  <a:gd name="connsiteX109" fmla="*/ 2333625 w 2505075"/>
                  <a:gd name="connsiteY109" fmla="*/ 2552856 h 3048156"/>
                  <a:gd name="connsiteX110" fmla="*/ 2338387 w 2505075"/>
                  <a:gd name="connsiteY110" fmla="*/ 2467131 h 3048156"/>
                  <a:gd name="connsiteX111" fmla="*/ 2343150 w 2505075"/>
                  <a:gd name="connsiteY111" fmla="*/ 2452844 h 3048156"/>
                  <a:gd name="connsiteX112" fmla="*/ 2362200 w 2505075"/>
                  <a:gd name="connsiteY112" fmla="*/ 2424269 h 3048156"/>
                  <a:gd name="connsiteX113" fmla="*/ 2371725 w 2505075"/>
                  <a:gd name="connsiteY113" fmla="*/ 2409981 h 3048156"/>
                  <a:gd name="connsiteX114" fmla="*/ 2381250 w 2505075"/>
                  <a:gd name="connsiteY114" fmla="*/ 2352831 h 3048156"/>
                  <a:gd name="connsiteX115" fmla="*/ 2386012 w 2505075"/>
                  <a:gd name="connsiteY115" fmla="*/ 2324256 h 3048156"/>
                  <a:gd name="connsiteX116" fmla="*/ 2395537 w 2505075"/>
                  <a:gd name="connsiteY116" fmla="*/ 2290919 h 3048156"/>
                  <a:gd name="connsiteX117" fmla="*/ 2400300 w 2505075"/>
                  <a:gd name="connsiteY117" fmla="*/ 2267106 h 3048156"/>
                  <a:gd name="connsiteX118" fmla="*/ 2409825 w 2505075"/>
                  <a:gd name="connsiteY118" fmla="*/ 2238531 h 3048156"/>
                  <a:gd name="connsiteX119" fmla="*/ 2414587 w 2505075"/>
                  <a:gd name="connsiteY119" fmla="*/ 2219481 h 3048156"/>
                  <a:gd name="connsiteX120" fmla="*/ 2419350 w 2505075"/>
                  <a:gd name="connsiteY120" fmla="*/ 2195669 h 3048156"/>
                  <a:gd name="connsiteX121" fmla="*/ 2428875 w 2505075"/>
                  <a:gd name="connsiteY121" fmla="*/ 2167094 h 3048156"/>
                  <a:gd name="connsiteX122" fmla="*/ 2433637 w 2505075"/>
                  <a:gd name="connsiteY122" fmla="*/ 2152806 h 3048156"/>
                  <a:gd name="connsiteX123" fmla="*/ 2438400 w 2505075"/>
                  <a:gd name="connsiteY123" fmla="*/ 2128994 h 3048156"/>
                  <a:gd name="connsiteX124" fmla="*/ 2443162 w 2505075"/>
                  <a:gd name="connsiteY124" fmla="*/ 2090894 h 3048156"/>
                  <a:gd name="connsiteX125" fmla="*/ 2452687 w 2505075"/>
                  <a:gd name="connsiteY125" fmla="*/ 2048031 h 3048156"/>
                  <a:gd name="connsiteX126" fmla="*/ 2462212 w 2505075"/>
                  <a:gd name="connsiteY126" fmla="*/ 2019456 h 3048156"/>
                  <a:gd name="connsiteX127" fmla="*/ 2466975 w 2505075"/>
                  <a:gd name="connsiteY127" fmla="*/ 2005169 h 3048156"/>
                  <a:gd name="connsiteX128" fmla="*/ 2476500 w 2505075"/>
                  <a:gd name="connsiteY128" fmla="*/ 1990881 h 3048156"/>
                  <a:gd name="connsiteX129" fmla="*/ 2495550 w 2505075"/>
                  <a:gd name="connsiteY129" fmla="*/ 1933731 h 3048156"/>
                  <a:gd name="connsiteX130" fmla="*/ 2500312 w 2505075"/>
                  <a:gd name="connsiteY130" fmla="*/ 1919444 h 3048156"/>
                  <a:gd name="connsiteX131" fmla="*/ 2505075 w 2505075"/>
                  <a:gd name="connsiteY131" fmla="*/ 1905156 h 3048156"/>
                  <a:gd name="connsiteX132" fmla="*/ 2495550 w 2505075"/>
                  <a:gd name="connsiteY132" fmla="*/ 1852769 h 3048156"/>
                  <a:gd name="connsiteX133" fmla="*/ 2486025 w 2505075"/>
                  <a:gd name="connsiteY133" fmla="*/ 1838481 h 3048156"/>
                  <a:gd name="connsiteX134" fmla="*/ 2471737 w 2505075"/>
                  <a:gd name="connsiteY134" fmla="*/ 1809906 h 3048156"/>
                  <a:gd name="connsiteX135" fmla="*/ 2457450 w 2505075"/>
                  <a:gd name="connsiteY135" fmla="*/ 1800381 h 3048156"/>
                  <a:gd name="connsiteX136" fmla="*/ 2414587 w 2505075"/>
                  <a:gd name="connsiteY136" fmla="*/ 1828956 h 3048156"/>
                  <a:gd name="connsiteX137" fmla="*/ 2400300 w 2505075"/>
                  <a:gd name="connsiteY137" fmla="*/ 1838481 h 3048156"/>
                  <a:gd name="connsiteX138" fmla="*/ 2376487 w 2505075"/>
                  <a:gd name="connsiteY138" fmla="*/ 1867056 h 3048156"/>
                  <a:gd name="connsiteX139" fmla="*/ 2357437 w 2505075"/>
                  <a:gd name="connsiteY139" fmla="*/ 1895631 h 3048156"/>
                  <a:gd name="connsiteX140" fmla="*/ 2347912 w 2505075"/>
                  <a:gd name="connsiteY140" fmla="*/ 1909919 h 3048156"/>
                  <a:gd name="connsiteX141" fmla="*/ 2300287 w 2505075"/>
                  <a:gd name="connsiteY141" fmla="*/ 1924206 h 3048156"/>
                  <a:gd name="connsiteX142" fmla="*/ 2243137 w 2505075"/>
                  <a:gd name="connsiteY142" fmla="*/ 1919444 h 3048156"/>
                  <a:gd name="connsiteX143" fmla="*/ 2238375 w 2505075"/>
                  <a:gd name="connsiteY143" fmla="*/ 1905156 h 3048156"/>
                  <a:gd name="connsiteX144" fmla="*/ 2224087 w 2505075"/>
                  <a:gd name="connsiteY144" fmla="*/ 1876581 h 3048156"/>
                  <a:gd name="connsiteX145" fmla="*/ 2243137 w 2505075"/>
                  <a:gd name="connsiteY145" fmla="*/ 1809906 h 3048156"/>
                  <a:gd name="connsiteX146" fmla="*/ 2257425 w 2505075"/>
                  <a:gd name="connsiteY146" fmla="*/ 1805144 h 3048156"/>
                  <a:gd name="connsiteX147" fmla="*/ 2276475 w 2505075"/>
                  <a:gd name="connsiteY147" fmla="*/ 1776569 h 3048156"/>
                  <a:gd name="connsiteX148" fmla="*/ 2262187 w 2505075"/>
                  <a:gd name="connsiteY148" fmla="*/ 1700369 h 3048156"/>
                  <a:gd name="connsiteX149" fmla="*/ 2252662 w 2505075"/>
                  <a:gd name="connsiteY149" fmla="*/ 1686081 h 3048156"/>
                  <a:gd name="connsiteX150" fmla="*/ 2247900 w 2505075"/>
                  <a:gd name="connsiteY150" fmla="*/ 1671794 h 3048156"/>
                  <a:gd name="connsiteX151" fmla="*/ 2243137 w 2505075"/>
                  <a:gd name="connsiteY151" fmla="*/ 1652744 h 3048156"/>
                  <a:gd name="connsiteX152" fmla="*/ 2233612 w 2505075"/>
                  <a:gd name="connsiteY152" fmla="*/ 1638456 h 3048156"/>
                  <a:gd name="connsiteX153" fmla="*/ 2224087 w 2505075"/>
                  <a:gd name="connsiteY153" fmla="*/ 1609881 h 3048156"/>
                  <a:gd name="connsiteX154" fmla="*/ 2219325 w 2505075"/>
                  <a:gd name="connsiteY154" fmla="*/ 1595594 h 3048156"/>
                  <a:gd name="connsiteX155" fmla="*/ 2224087 w 2505075"/>
                  <a:gd name="connsiteY155" fmla="*/ 1571781 h 3048156"/>
                  <a:gd name="connsiteX156" fmla="*/ 2205037 w 2505075"/>
                  <a:gd name="connsiteY156" fmla="*/ 1562256 h 3048156"/>
                  <a:gd name="connsiteX157" fmla="*/ 2185987 w 2505075"/>
                  <a:gd name="connsiteY157" fmla="*/ 1567019 h 3048156"/>
                  <a:gd name="connsiteX158" fmla="*/ 2219325 w 2505075"/>
                  <a:gd name="connsiteY158" fmla="*/ 1562256 h 3048156"/>
                  <a:gd name="connsiteX159" fmla="*/ 2224087 w 2505075"/>
                  <a:gd name="connsiteY159" fmla="*/ 1486056 h 3048156"/>
                  <a:gd name="connsiteX160" fmla="*/ 2228850 w 2505075"/>
                  <a:gd name="connsiteY160" fmla="*/ 1467006 h 3048156"/>
                  <a:gd name="connsiteX161" fmla="*/ 2233612 w 2505075"/>
                  <a:gd name="connsiteY161" fmla="*/ 1366994 h 3048156"/>
                  <a:gd name="connsiteX162" fmla="*/ 2247900 w 2505075"/>
                  <a:gd name="connsiteY162" fmla="*/ 1333656 h 3048156"/>
                  <a:gd name="connsiteX163" fmla="*/ 2276475 w 2505075"/>
                  <a:gd name="connsiteY163" fmla="*/ 1305081 h 3048156"/>
                  <a:gd name="connsiteX164" fmla="*/ 2295525 w 2505075"/>
                  <a:gd name="connsiteY164" fmla="*/ 1262219 h 3048156"/>
                  <a:gd name="connsiteX165" fmla="*/ 2300287 w 2505075"/>
                  <a:gd name="connsiteY165" fmla="*/ 1224119 h 3048156"/>
                  <a:gd name="connsiteX166" fmla="*/ 2305050 w 2505075"/>
                  <a:gd name="connsiteY166" fmla="*/ 1190781 h 3048156"/>
                  <a:gd name="connsiteX167" fmla="*/ 2309812 w 2505075"/>
                  <a:gd name="connsiteY167" fmla="*/ 1109819 h 3048156"/>
                  <a:gd name="connsiteX168" fmla="*/ 2300287 w 2505075"/>
                  <a:gd name="connsiteY168" fmla="*/ 1000281 h 3048156"/>
                  <a:gd name="connsiteX169" fmla="*/ 2286000 w 2505075"/>
                  <a:gd name="connsiteY169" fmla="*/ 957419 h 3048156"/>
                  <a:gd name="connsiteX170" fmla="*/ 2281237 w 2505075"/>
                  <a:gd name="connsiteY170" fmla="*/ 943131 h 3048156"/>
                  <a:gd name="connsiteX171" fmla="*/ 2295525 w 2505075"/>
                  <a:gd name="connsiteY171" fmla="*/ 828831 h 3048156"/>
                  <a:gd name="connsiteX172" fmla="*/ 2305050 w 2505075"/>
                  <a:gd name="connsiteY172" fmla="*/ 814544 h 3048156"/>
                  <a:gd name="connsiteX173" fmla="*/ 2309812 w 2505075"/>
                  <a:gd name="connsiteY173" fmla="*/ 800256 h 3048156"/>
                  <a:gd name="connsiteX174" fmla="*/ 2328862 w 2505075"/>
                  <a:gd name="connsiteY174" fmla="*/ 771681 h 3048156"/>
                  <a:gd name="connsiteX175" fmla="*/ 2338387 w 2505075"/>
                  <a:gd name="connsiteY175" fmla="*/ 757394 h 3048156"/>
                  <a:gd name="connsiteX176" fmla="*/ 2347912 w 2505075"/>
                  <a:gd name="connsiteY176" fmla="*/ 738344 h 3048156"/>
                  <a:gd name="connsiteX177" fmla="*/ 2357437 w 2505075"/>
                  <a:gd name="connsiteY177" fmla="*/ 709769 h 3048156"/>
                  <a:gd name="connsiteX178" fmla="*/ 2357437 w 2505075"/>
                  <a:gd name="connsiteY178" fmla="*/ 595469 h 3048156"/>
                  <a:gd name="connsiteX179" fmla="*/ 2347912 w 2505075"/>
                  <a:gd name="connsiteY179" fmla="*/ 566894 h 3048156"/>
                  <a:gd name="connsiteX180" fmla="*/ 2338387 w 2505075"/>
                  <a:gd name="connsiteY180" fmla="*/ 552606 h 3048156"/>
                  <a:gd name="connsiteX181" fmla="*/ 2324100 w 2505075"/>
                  <a:gd name="connsiteY181" fmla="*/ 509744 h 3048156"/>
                  <a:gd name="connsiteX182" fmla="*/ 2319337 w 2505075"/>
                  <a:gd name="connsiteY182" fmla="*/ 495456 h 3048156"/>
                  <a:gd name="connsiteX183" fmla="*/ 2309812 w 2505075"/>
                  <a:gd name="connsiteY183" fmla="*/ 481169 h 3048156"/>
                  <a:gd name="connsiteX184" fmla="*/ 2305050 w 2505075"/>
                  <a:gd name="connsiteY184" fmla="*/ 466881 h 3048156"/>
                  <a:gd name="connsiteX185" fmla="*/ 2295525 w 2505075"/>
                  <a:gd name="connsiteY185" fmla="*/ 452594 h 3048156"/>
                  <a:gd name="connsiteX186" fmla="*/ 2286000 w 2505075"/>
                  <a:gd name="connsiteY186" fmla="*/ 385919 h 3048156"/>
                  <a:gd name="connsiteX187" fmla="*/ 2276475 w 2505075"/>
                  <a:gd name="connsiteY187" fmla="*/ 328769 h 3048156"/>
                  <a:gd name="connsiteX188" fmla="*/ 2271712 w 2505075"/>
                  <a:gd name="connsiteY188" fmla="*/ 262094 h 3048156"/>
                  <a:gd name="connsiteX189" fmla="*/ 2276475 w 2505075"/>
                  <a:gd name="connsiteY189" fmla="*/ 166844 h 3048156"/>
                  <a:gd name="connsiteX190" fmla="*/ 2281237 w 2505075"/>
                  <a:gd name="connsiteY190" fmla="*/ 152556 h 3048156"/>
                  <a:gd name="connsiteX191" fmla="*/ 2262187 w 2505075"/>
                  <a:gd name="connsiteY191" fmla="*/ 114456 h 3048156"/>
                  <a:gd name="connsiteX192" fmla="*/ 2247900 w 2505075"/>
                  <a:gd name="connsiteY192" fmla="*/ 71594 h 3048156"/>
                  <a:gd name="connsiteX193" fmla="*/ 2233612 w 2505075"/>
                  <a:gd name="connsiteY193" fmla="*/ 43019 h 3048156"/>
                  <a:gd name="connsiteX194" fmla="*/ 2205037 w 2505075"/>
                  <a:gd name="connsiteY194" fmla="*/ 19206 h 3048156"/>
                  <a:gd name="connsiteX195" fmla="*/ 2195512 w 2505075"/>
                  <a:gd name="connsiteY195" fmla="*/ 4919 h 3048156"/>
                  <a:gd name="connsiteX196" fmla="*/ 2143125 w 2505075"/>
                  <a:gd name="connsiteY196" fmla="*/ 4919 h 3048156"/>
                  <a:gd name="connsiteX197" fmla="*/ 2114550 w 2505075"/>
                  <a:gd name="connsiteY197" fmla="*/ 23969 h 3048156"/>
                  <a:gd name="connsiteX198" fmla="*/ 2085975 w 2505075"/>
                  <a:gd name="connsiteY198" fmla="*/ 52544 h 3048156"/>
                  <a:gd name="connsiteX199" fmla="*/ 2071687 w 2505075"/>
                  <a:gd name="connsiteY199" fmla="*/ 62069 h 3048156"/>
                  <a:gd name="connsiteX200" fmla="*/ 2057400 w 2505075"/>
                  <a:gd name="connsiteY200" fmla="*/ 76356 h 3048156"/>
                  <a:gd name="connsiteX201" fmla="*/ 2043112 w 2505075"/>
                  <a:gd name="connsiteY201" fmla="*/ 81119 h 3048156"/>
                  <a:gd name="connsiteX202" fmla="*/ 2028825 w 2505075"/>
                  <a:gd name="connsiteY202" fmla="*/ 90644 h 3048156"/>
                  <a:gd name="connsiteX203" fmla="*/ 2009775 w 2505075"/>
                  <a:gd name="connsiteY203" fmla="*/ 95406 h 3048156"/>
                  <a:gd name="connsiteX204" fmla="*/ 1995487 w 2505075"/>
                  <a:gd name="connsiteY204" fmla="*/ 100169 h 3048156"/>
                  <a:gd name="connsiteX205" fmla="*/ 1966912 w 2505075"/>
                  <a:gd name="connsiteY205" fmla="*/ 143031 h 3048156"/>
                  <a:gd name="connsiteX206" fmla="*/ 1957387 w 2505075"/>
                  <a:gd name="connsiteY206" fmla="*/ 157319 h 3048156"/>
                  <a:gd name="connsiteX207" fmla="*/ 1943100 w 2505075"/>
                  <a:gd name="connsiteY207" fmla="*/ 152556 h 3048156"/>
                  <a:gd name="connsiteX208" fmla="*/ 1933575 w 2505075"/>
                  <a:gd name="connsiteY208" fmla="*/ 138269 h 3048156"/>
                  <a:gd name="connsiteX209" fmla="*/ 1905000 w 2505075"/>
                  <a:gd name="connsiteY209" fmla="*/ 119219 h 3048156"/>
                  <a:gd name="connsiteX210" fmla="*/ 1890712 w 2505075"/>
                  <a:gd name="connsiteY210" fmla="*/ 104931 h 3048156"/>
                  <a:gd name="connsiteX211" fmla="*/ 1876425 w 2505075"/>
                  <a:gd name="connsiteY211" fmla="*/ 100169 h 3048156"/>
                  <a:gd name="connsiteX212" fmla="*/ 1843087 w 2505075"/>
                  <a:gd name="connsiteY212" fmla="*/ 85881 h 3048156"/>
                  <a:gd name="connsiteX213" fmla="*/ 1733550 w 2505075"/>
                  <a:gd name="connsiteY213" fmla="*/ 90644 h 3048156"/>
                  <a:gd name="connsiteX214" fmla="*/ 1719262 w 2505075"/>
                  <a:gd name="connsiteY214" fmla="*/ 95406 h 3048156"/>
                  <a:gd name="connsiteX215" fmla="*/ 1690687 w 2505075"/>
                  <a:gd name="connsiteY215" fmla="*/ 100169 h 3048156"/>
                  <a:gd name="connsiteX216" fmla="*/ 1628775 w 2505075"/>
                  <a:gd name="connsiteY216" fmla="*/ 95406 h 3048156"/>
                  <a:gd name="connsiteX217" fmla="*/ 1600200 w 2505075"/>
                  <a:gd name="connsiteY217" fmla="*/ 85881 h 3048156"/>
                  <a:gd name="connsiteX218" fmla="*/ 1562100 w 2505075"/>
                  <a:gd name="connsiteY218" fmla="*/ 90644 h 3048156"/>
                  <a:gd name="connsiteX219" fmla="*/ 1533525 w 2505075"/>
                  <a:gd name="connsiteY219" fmla="*/ 109694 h 3048156"/>
                  <a:gd name="connsiteX220" fmla="*/ 1504950 w 2505075"/>
                  <a:gd name="connsiteY220" fmla="*/ 133506 h 3048156"/>
                  <a:gd name="connsiteX221" fmla="*/ 1457325 w 2505075"/>
                  <a:gd name="connsiteY221" fmla="*/ 119219 h 3048156"/>
                  <a:gd name="connsiteX222" fmla="*/ 1447800 w 2505075"/>
                  <a:gd name="connsiteY222" fmla="*/ 104931 h 3048156"/>
                  <a:gd name="connsiteX223" fmla="*/ 1400175 w 2505075"/>
                  <a:gd name="connsiteY223" fmla="*/ 100169 h 3048156"/>
                  <a:gd name="connsiteX224" fmla="*/ 1328737 w 2505075"/>
                  <a:gd name="connsiteY224" fmla="*/ 95406 h 3048156"/>
                  <a:gd name="connsiteX225" fmla="*/ 1319212 w 2505075"/>
                  <a:gd name="connsiteY225" fmla="*/ 128744 h 3048156"/>
                  <a:gd name="connsiteX226" fmla="*/ 1309687 w 2505075"/>
                  <a:gd name="connsiteY226" fmla="*/ 143031 h 3048156"/>
                  <a:gd name="connsiteX227" fmla="*/ 1295400 w 2505075"/>
                  <a:gd name="connsiteY227" fmla="*/ 147794 h 3048156"/>
                  <a:gd name="connsiteX228" fmla="*/ 1262062 w 2505075"/>
                  <a:gd name="connsiteY228" fmla="*/ 138269 h 3048156"/>
                  <a:gd name="connsiteX229" fmla="*/ 1243012 w 2505075"/>
                  <a:gd name="connsiteY229" fmla="*/ 133506 h 3048156"/>
                  <a:gd name="connsiteX230" fmla="*/ 1228725 w 2505075"/>
                  <a:gd name="connsiteY230" fmla="*/ 128744 h 3048156"/>
                  <a:gd name="connsiteX231" fmla="*/ 1204912 w 2505075"/>
                  <a:gd name="connsiteY231" fmla="*/ 123981 h 3048156"/>
                  <a:gd name="connsiteX232" fmla="*/ 1185862 w 2505075"/>
                  <a:gd name="connsiteY232" fmla="*/ 119219 h 3048156"/>
                  <a:gd name="connsiteX233" fmla="*/ 1133475 w 2505075"/>
                  <a:gd name="connsiteY233" fmla="*/ 128744 h 3048156"/>
                  <a:gd name="connsiteX234" fmla="*/ 1104900 w 2505075"/>
                  <a:gd name="connsiteY234" fmla="*/ 152556 h 3048156"/>
                  <a:gd name="connsiteX235" fmla="*/ 1062037 w 2505075"/>
                  <a:gd name="connsiteY235" fmla="*/ 185894 h 3048156"/>
                  <a:gd name="connsiteX236" fmla="*/ 1052512 w 2505075"/>
                  <a:gd name="connsiteY236" fmla="*/ 200181 h 3048156"/>
                  <a:gd name="connsiteX237" fmla="*/ 1038225 w 2505075"/>
                  <a:gd name="connsiteY237" fmla="*/ 228756 h 3048156"/>
                  <a:gd name="connsiteX238" fmla="*/ 1023937 w 2505075"/>
                  <a:gd name="connsiteY238" fmla="*/ 238281 h 3048156"/>
                  <a:gd name="connsiteX239" fmla="*/ 1004887 w 2505075"/>
                  <a:gd name="connsiteY239" fmla="*/ 257331 h 3048156"/>
                  <a:gd name="connsiteX240" fmla="*/ 990600 w 2505075"/>
                  <a:gd name="connsiteY240" fmla="*/ 271619 h 3048156"/>
                  <a:gd name="connsiteX241" fmla="*/ 962025 w 2505075"/>
                  <a:gd name="connsiteY241" fmla="*/ 285906 h 3048156"/>
                  <a:gd name="connsiteX242" fmla="*/ 919162 w 2505075"/>
                  <a:gd name="connsiteY242" fmla="*/ 319244 h 3048156"/>
                  <a:gd name="connsiteX243" fmla="*/ 890587 w 2505075"/>
                  <a:gd name="connsiteY243" fmla="*/ 343056 h 3048156"/>
                  <a:gd name="connsiteX244" fmla="*/ 871537 w 2505075"/>
                  <a:gd name="connsiteY244" fmla="*/ 371631 h 3048156"/>
                  <a:gd name="connsiteX245" fmla="*/ 857250 w 2505075"/>
                  <a:gd name="connsiteY245" fmla="*/ 419256 h 3048156"/>
                  <a:gd name="connsiteX246" fmla="*/ 862012 w 2505075"/>
                  <a:gd name="connsiteY246" fmla="*/ 471644 h 3048156"/>
                  <a:gd name="connsiteX247" fmla="*/ 881062 w 2505075"/>
                  <a:gd name="connsiteY247" fmla="*/ 500219 h 3048156"/>
                  <a:gd name="connsiteX248" fmla="*/ 885825 w 2505075"/>
                  <a:gd name="connsiteY248" fmla="*/ 514506 h 3048156"/>
                  <a:gd name="connsiteX249" fmla="*/ 842962 w 2505075"/>
                  <a:gd name="connsiteY249" fmla="*/ 538319 h 3048156"/>
                  <a:gd name="connsiteX250" fmla="*/ 776287 w 2505075"/>
                  <a:gd name="connsiteY250" fmla="*/ 533556 h 3048156"/>
                  <a:gd name="connsiteX251" fmla="*/ 762000 w 2505075"/>
                  <a:gd name="connsiteY251" fmla="*/ 528794 h 3048156"/>
                  <a:gd name="connsiteX252" fmla="*/ 752475 w 2505075"/>
                  <a:gd name="connsiteY252" fmla="*/ 514506 h 3048156"/>
                  <a:gd name="connsiteX253" fmla="*/ 747712 w 2505075"/>
                  <a:gd name="connsiteY253" fmla="*/ 500219 h 3048156"/>
                  <a:gd name="connsiteX254" fmla="*/ 704850 w 2505075"/>
                  <a:gd name="connsiteY254" fmla="*/ 481169 h 3048156"/>
                  <a:gd name="connsiteX255" fmla="*/ 690562 w 2505075"/>
                  <a:gd name="connsiteY255" fmla="*/ 476406 h 3048156"/>
                  <a:gd name="connsiteX256" fmla="*/ 600075 w 2505075"/>
                  <a:gd name="connsiteY256" fmla="*/ 481169 h 3048156"/>
                  <a:gd name="connsiteX257" fmla="*/ 571500 w 2505075"/>
                  <a:gd name="connsiteY257" fmla="*/ 500219 h 3048156"/>
                  <a:gd name="connsiteX258" fmla="*/ 557212 w 2505075"/>
                  <a:gd name="connsiteY258" fmla="*/ 509744 h 3048156"/>
                  <a:gd name="connsiteX259" fmla="*/ 542925 w 2505075"/>
                  <a:gd name="connsiteY259" fmla="*/ 519269 h 3048156"/>
                  <a:gd name="connsiteX260" fmla="*/ 452437 w 2505075"/>
                  <a:gd name="connsiteY260" fmla="*/ 524031 h 3048156"/>
                  <a:gd name="connsiteX261" fmla="*/ 423862 w 2505075"/>
                  <a:gd name="connsiteY261" fmla="*/ 533556 h 3048156"/>
                  <a:gd name="connsiteX262" fmla="*/ 409575 w 2505075"/>
                  <a:gd name="connsiteY262" fmla="*/ 543081 h 3048156"/>
                  <a:gd name="connsiteX263" fmla="*/ 381000 w 2505075"/>
                  <a:gd name="connsiteY263" fmla="*/ 547844 h 3048156"/>
                  <a:gd name="connsiteX264" fmla="*/ 352425 w 2505075"/>
                  <a:gd name="connsiteY264" fmla="*/ 557369 h 3048156"/>
                  <a:gd name="connsiteX265" fmla="*/ 328612 w 2505075"/>
                  <a:gd name="connsiteY265" fmla="*/ 585944 h 3048156"/>
                  <a:gd name="connsiteX266" fmla="*/ 319087 w 2505075"/>
                  <a:gd name="connsiteY266" fmla="*/ 614519 h 3048156"/>
                  <a:gd name="connsiteX267" fmla="*/ 314325 w 2505075"/>
                  <a:gd name="connsiteY267" fmla="*/ 628806 h 3048156"/>
                  <a:gd name="connsiteX268" fmla="*/ 309562 w 2505075"/>
                  <a:gd name="connsiteY268" fmla="*/ 652619 h 3048156"/>
                  <a:gd name="connsiteX269" fmla="*/ 304800 w 2505075"/>
                  <a:gd name="connsiteY269" fmla="*/ 681194 h 3048156"/>
                  <a:gd name="connsiteX270" fmla="*/ 295275 w 2505075"/>
                  <a:gd name="connsiteY270" fmla="*/ 695481 h 3048156"/>
                  <a:gd name="connsiteX271" fmla="*/ 252412 w 2505075"/>
                  <a:gd name="connsiteY271" fmla="*/ 690719 h 3048156"/>
                  <a:gd name="connsiteX272" fmla="*/ 238125 w 2505075"/>
                  <a:gd name="connsiteY272" fmla="*/ 685956 h 3048156"/>
                  <a:gd name="connsiteX273" fmla="*/ 214312 w 2505075"/>
                  <a:gd name="connsiteY273" fmla="*/ 690719 h 3048156"/>
                  <a:gd name="connsiteX274" fmla="*/ 200025 w 2505075"/>
                  <a:gd name="connsiteY274" fmla="*/ 705006 h 3048156"/>
                  <a:gd name="connsiteX275" fmla="*/ 185737 w 2505075"/>
                  <a:gd name="connsiteY275" fmla="*/ 733581 h 3048156"/>
                  <a:gd name="connsiteX276" fmla="*/ 171450 w 2505075"/>
                  <a:gd name="connsiteY276" fmla="*/ 747869 h 3048156"/>
                  <a:gd name="connsiteX277" fmla="*/ 161925 w 2505075"/>
                  <a:gd name="connsiteY277" fmla="*/ 762156 h 3048156"/>
                  <a:gd name="connsiteX278" fmla="*/ 133350 w 2505075"/>
                  <a:gd name="connsiteY278" fmla="*/ 781206 h 3048156"/>
                  <a:gd name="connsiteX279" fmla="*/ 123825 w 2505075"/>
                  <a:gd name="connsiteY279" fmla="*/ 795494 h 3048156"/>
                  <a:gd name="connsiteX280" fmla="*/ 138112 w 2505075"/>
                  <a:gd name="connsiteY280" fmla="*/ 833594 h 3048156"/>
                  <a:gd name="connsiteX281" fmla="*/ 71437 w 2505075"/>
                  <a:gd name="connsiteY281" fmla="*/ 852644 h 3048156"/>
                  <a:gd name="connsiteX282" fmla="*/ 61912 w 2505075"/>
                  <a:gd name="connsiteY282" fmla="*/ 866931 h 3048156"/>
                  <a:gd name="connsiteX283" fmla="*/ 47625 w 2505075"/>
                  <a:gd name="connsiteY283" fmla="*/ 881219 h 3048156"/>
                  <a:gd name="connsiteX284" fmla="*/ 28575 w 2505075"/>
                  <a:gd name="connsiteY284" fmla="*/ 905031 h 3048156"/>
                  <a:gd name="connsiteX285" fmla="*/ 0 w 2505075"/>
                  <a:gd name="connsiteY285" fmla="*/ 933606 h 3048156"/>
                  <a:gd name="connsiteX286" fmla="*/ 4762 w 2505075"/>
                  <a:gd name="connsiteY286" fmla="*/ 962181 h 3048156"/>
                  <a:gd name="connsiteX287" fmla="*/ 33337 w 2505075"/>
                  <a:gd name="connsiteY287" fmla="*/ 976469 h 3048156"/>
                  <a:gd name="connsiteX288" fmla="*/ 85725 w 2505075"/>
                  <a:gd name="connsiteY288" fmla="*/ 990756 h 3048156"/>
                  <a:gd name="connsiteX289" fmla="*/ 104775 w 2505075"/>
                  <a:gd name="connsiteY289" fmla="*/ 1019331 h 3048156"/>
                  <a:gd name="connsiteX290" fmla="*/ 119062 w 2505075"/>
                  <a:gd name="connsiteY290" fmla="*/ 1033619 h 3048156"/>
                  <a:gd name="connsiteX291" fmla="*/ 123825 w 2505075"/>
                  <a:gd name="connsiteY291" fmla="*/ 1095531 h 3048156"/>
                  <a:gd name="connsiteX292" fmla="*/ 104775 w 2505075"/>
                  <a:gd name="connsiteY292" fmla="*/ 1124106 h 3048156"/>
                  <a:gd name="connsiteX293" fmla="*/ 104775 w 2505075"/>
                  <a:gd name="connsiteY293" fmla="*/ 1200306 h 3048156"/>
                  <a:gd name="connsiteX294" fmla="*/ 95250 w 2505075"/>
                  <a:gd name="connsiteY294" fmla="*/ 1257456 h 3048156"/>
                  <a:gd name="connsiteX295" fmla="*/ 85725 w 2505075"/>
                  <a:gd name="connsiteY295" fmla="*/ 1271744 h 3048156"/>
                  <a:gd name="connsiteX296" fmla="*/ 100012 w 2505075"/>
                  <a:gd name="connsiteY296" fmla="*/ 1286031 h 3048156"/>
                  <a:gd name="connsiteX297" fmla="*/ 114300 w 2505075"/>
                  <a:gd name="connsiteY297" fmla="*/ 1295556 h 3048156"/>
                  <a:gd name="connsiteX298" fmla="*/ 95250 w 2505075"/>
                  <a:gd name="connsiteY298" fmla="*/ 1328894 h 3048156"/>
                  <a:gd name="connsiteX299" fmla="*/ 80962 w 2505075"/>
                  <a:gd name="connsiteY299" fmla="*/ 1343181 h 3048156"/>
                  <a:gd name="connsiteX300" fmla="*/ 76200 w 2505075"/>
                  <a:gd name="connsiteY300" fmla="*/ 1357469 h 3048156"/>
                  <a:gd name="connsiteX301" fmla="*/ 66675 w 2505075"/>
                  <a:gd name="connsiteY301" fmla="*/ 1371756 h 3048156"/>
                  <a:gd name="connsiteX302" fmla="*/ 61912 w 2505075"/>
                  <a:gd name="connsiteY302" fmla="*/ 1390806 h 3048156"/>
                  <a:gd name="connsiteX303" fmla="*/ 76200 w 2505075"/>
                  <a:gd name="connsiteY303" fmla="*/ 1462244 h 3048156"/>
                  <a:gd name="connsiteX304" fmla="*/ 90487 w 2505075"/>
                  <a:gd name="connsiteY304" fmla="*/ 1490819 h 3048156"/>
                  <a:gd name="connsiteX305" fmla="*/ 104775 w 2505075"/>
                  <a:gd name="connsiteY305" fmla="*/ 1495581 h 3048156"/>
                  <a:gd name="connsiteX306" fmla="*/ 152400 w 2505075"/>
                  <a:gd name="connsiteY306" fmla="*/ 1490819 h 3048156"/>
                  <a:gd name="connsiteX307" fmla="*/ 185737 w 2505075"/>
                  <a:gd name="connsiteY307" fmla="*/ 1486056 h 3048156"/>
                  <a:gd name="connsiteX308" fmla="*/ 190500 w 2505075"/>
                  <a:gd name="connsiteY308" fmla="*/ 1500344 h 3048156"/>
                  <a:gd name="connsiteX309" fmla="*/ 219075 w 2505075"/>
                  <a:gd name="connsiteY309" fmla="*/ 1524156 h 3048156"/>
                  <a:gd name="connsiteX310" fmla="*/ 233362 w 2505075"/>
                  <a:gd name="connsiteY310" fmla="*/ 1528919 h 3048156"/>
                  <a:gd name="connsiteX311" fmla="*/ 314325 w 2505075"/>
                  <a:gd name="connsiteY311" fmla="*/ 1528919 h 3048156"/>
                  <a:gd name="connsiteX312" fmla="*/ 319087 w 2505075"/>
                  <a:gd name="connsiteY312" fmla="*/ 1543206 h 3048156"/>
                  <a:gd name="connsiteX313" fmla="*/ 314325 w 2505075"/>
                  <a:gd name="connsiteY313" fmla="*/ 1567019 h 3048156"/>
                  <a:gd name="connsiteX314" fmla="*/ 280987 w 2505075"/>
                  <a:gd name="connsiteY314" fmla="*/ 1571781 h 3048156"/>
                  <a:gd name="connsiteX315" fmla="*/ 257175 w 2505075"/>
                  <a:gd name="connsiteY315" fmla="*/ 1576544 h 3048156"/>
                  <a:gd name="connsiteX316" fmla="*/ 242887 w 2505075"/>
                  <a:gd name="connsiteY316" fmla="*/ 1586069 h 3048156"/>
                  <a:gd name="connsiteX317" fmla="*/ 247650 w 2505075"/>
                  <a:gd name="connsiteY317" fmla="*/ 1628931 h 3048156"/>
                  <a:gd name="connsiteX318" fmla="*/ 257175 w 2505075"/>
                  <a:gd name="connsiteY318" fmla="*/ 1662269 h 3048156"/>
                  <a:gd name="connsiteX319" fmla="*/ 238125 w 2505075"/>
                  <a:gd name="connsiteY319" fmla="*/ 1690844 h 3048156"/>
                  <a:gd name="connsiteX320" fmla="*/ 233362 w 2505075"/>
                  <a:gd name="connsiteY320" fmla="*/ 1709894 h 3048156"/>
                  <a:gd name="connsiteX321" fmla="*/ 228600 w 2505075"/>
                  <a:gd name="connsiteY321" fmla="*/ 1738469 h 3048156"/>
                  <a:gd name="connsiteX322" fmla="*/ 223837 w 2505075"/>
                  <a:gd name="connsiteY322" fmla="*/ 1752756 h 3048156"/>
                  <a:gd name="connsiteX323" fmla="*/ 219075 w 2505075"/>
                  <a:gd name="connsiteY323" fmla="*/ 1771806 h 3048156"/>
                  <a:gd name="connsiteX324" fmla="*/ 209550 w 2505075"/>
                  <a:gd name="connsiteY324" fmla="*/ 1790856 h 3048156"/>
                  <a:gd name="connsiteX325" fmla="*/ 195262 w 2505075"/>
                  <a:gd name="connsiteY325" fmla="*/ 1819431 h 3048156"/>
                  <a:gd name="connsiteX326" fmla="*/ 161925 w 2505075"/>
                  <a:gd name="connsiteY326" fmla="*/ 1838481 h 3048156"/>
                  <a:gd name="connsiteX327" fmla="*/ 133350 w 2505075"/>
                  <a:gd name="connsiteY327" fmla="*/ 1857531 h 3048156"/>
                  <a:gd name="connsiteX328" fmla="*/ 119062 w 2505075"/>
                  <a:gd name="connsiteY328" fmla="*/ 1871819 h 3048156"/>
                  <a:gd name="connsiteX329" fmla="*/ 109537 w 2505075"/>
                  <a:gd name="connsiteY329" fmla="*/ 1900394 h 3048156"/>
                  <a:gd name="connsiteX0" fmla="*/ 109537 w 2505075"/>
                  <a:gd name="connsiteY0" fmla="*/ 1900394 h 3048156"/>
                  <a:gd name="connsiteX1" fmla="*/ 123825 w 2505075"/>
                  <a:gd name="connsiteY1" fmla="*/ 1938494 h 3048156"/>
                  <a:gd name="connsiteX2" fmla="*/ 133350 w 2505075"/>
                  <a:gd name="connsiteY2" fmla="*/ 1990881 h 3048156"/>
                  <a:gd name="connsiteX3" fmla="*/ 142875 w 2505075"/>
                  <a:gd name="connsiteY3" fmla="*/ 2019456 h 3048156"/>
                  <a:gd name="connsiteX4" fmla="*/ 147637 w 2505075"/>
                  <a:gd name="connsiteY4" fmla="*/ 2033744 h 3048156"/>
                  <a:gd name="connsiteX5" fmla="*/ 142875 w 2505075"/>
                  <a:gd name="connsiteY5" fmla="*/ 2057556 h 3048156"/>
                  <a:gd name="connsiteX6" fmla="*/ 128587 w 2505075"/>
                  <a:gd name="connsiteY6" fmla="*/ 2062319 h 3048156"/>
                  <a:gd name="connsiteX7" fmla="*/ 123825 w 2505075"/>
                  <a:gd name="connsiteY7" fmla="*/ 2076606 h 3048156"/>
                  <a:gd name="connsiteX8" fmla="*/ 138112 w 2505075"/>
                  <a:gd name="connsiteY8" fmla="*/ 2109944 h 3048156"/>
                  <a:gd name="connsiteX9" fmla="*/ 171450 w 2505075"/>
                  <a:gd name="connsiteY9" fmla="*/ 2114706 h 3048156"/>
                  <a:gd name="connsiteX10" fmla="*/ 180975 w 2505075"/>
                  <a:gd name="connsiteY10" fmla="*/ 2128994 h 3048156"/>
                  <a:gd name="connsiteX11" fmla="*/ 190500 w 2505075"/>
                  <a:gd name="connsiteY11" fmla="*/ 2162331 h 3048156"/>
                  <a:gd name="connsiteX12" fmla="*/ 204787 w 2505075"/>
                  <a:gd name="connsiteY12" fmla="*/ 2167094 h 3048156"/>
                  <a:gd name="connsiteX13" fmla="*/ 261937 w 2505075"/>
                  <a:gd name="connsiteY13" fmla="*/ 2171856 h 3048156"/>
                  <a:gd name="connsiteX14" fmla="*/ 290512 w 2505075"/>
                  <a:gd name="connsiteY14" fmla="*/ 2186144 h 3048156"/>
                  <a:gd name="connsiteX15" fmla="*/ 304800 w 2505075"/>
                  <a:gd name="connsiteY15" fmla="*/ 2200431 h 3048156"/>
                  <a:gd name="connsiteX16" fmla="*/ 395287 w 2505075"/>
                  <a:gd name="connsiteY16" fmla="*/ 2214719 h 3048156"/>
                  <a:gd name="connsiteX17" fmla="*/ 438150 w 2505075"/>
                  <a:gd name="connsiteY17" fmla="*/ 2238531 h 3048156"/>
                  <a:gd name="connsiteX18" fmla="*/ 466725 w 2505075"/>
                  <a:gd name="connsiteY18" fmla="*/ 2257581 h 3048156"/>
                  <a:gd name="connsiteX19" fmla="*/ 495300 w 2505075"/>
                  <a:gd name="connsiteY19" fmla="*/ 2286156 h 3048156"/>
                  <a:gd name="connsiteX20" fmla="*/ 514350 w 2505075"/>
                  <a:gd name="connsiteY20" fmla="*/ 2314731 h 3048156"/>
                  <a:gd name="connsiteX21" fmla="*/ 542925 w 2505075"/>
                  <a:gd name="connsiteY21" fmla="*/ 2338544 h 3048156"/>
                  <a:gd name="connsiteX22" fmla="*/ 566737 w 2505075"/>
                  <a:gd name="connsiteY22" fmla="*/ 2367119 h 3048156"/>
                  <a:gd name="connsiteX23" fmla="*/ 576262 w 2505075"/>
                  <a:gd name="connsiteY23" fmla="*/ 2395694 h 3048156"/>
                  <a:gd name="connsiteX24" fmla="*/ 571500 w 2505075"/>
                  <a:gd name="connsiteY24" fmla="*/ 2452844 h 3048156"/>
                  <a:gd name="connsiteX25" fmla="*/ 561975 w 2505075"/>
                  <a:gd name="connsiteY25" fmla="*/ 2467131 h 3048156"/>
                  <a:gd name="connsiteX26" fmla="*/ 533400 w 2505075"/>
                  <a:gd name="connsiteY26" fmla="*/ 2486181 h 3048156"/>
                  <a:gd name="connsiteX27" fmla="*/ 538162 w 2505075"/>
                  <a:gd name="connsiteY27" fmla="*/ 2500469 h 3048156"/>
                  <a:gd name="connsiteX28" fmla="*/ 623887 w 2505075"/>
                  <a:gd name="connsiteY28" fmla="*/ 2505231 h 3048156"/>
                  <a:gd name="connsiteX29" fmla="*/ 728662 w 2505075"/>
                  <a:gd name="connsiteY29" fmla="*/ 2509994 h 3048156"/>
                  <a:gd name="connsiteX30" fmla="*/ 757237 w 2505075"/>
                  <a:gd name="connsiteY30" fmla="*/ 2519519 h 3048156"/>
                  <a:gd name="connsiteX31" fmla="*/ 771525 w 2505075"/>
                  <a:gd name="connsiteY31" fmla="*/ 2524281 h 3048156"/>
                  <a:gd name="connsiteX32" fmla="*/ 785812 w 2505075"/>
                  <a:gd name="connsiteY32" fmla="*/ 2533806 h 3048156"/>
                  <a:gd name="connsiteX33" fmla="*/ 800100 w 2505075"/>
                  <a:gd name="connsiteY33" fmla="*/ 2548094 h 3048156"/>
                  <a:gd name="connsiteX34" fmla="*/ 828675 w 2505075"/>
                  <a:gd name="connsiteY34" fmla="*/ 2557619 h 3048156"/>
                  <a:gd name="connsiteX35" fmla="*/ 842962 w 2505075"/>
                  <a:gd name="connsiteY35" fmla="*/ 2562381 h 3048156"/>
                  <a:gd name="connsiteX36" fmla="*/ 857250 w 2505075"/>
                  <a:gd name="connsiteY36" fmla="*/ 2567144 h 3048156"/>
                  <a:gd name="connsiteX37" fmla="*/ 909637 w 2505075"/>
                  <a:gd name="connsiteY37" fmla="*/ 2562381 h 3048156"/>
                  <a:gd name="connsiteX38" fmla="*/ 938212 w 2505075"/>
                  <a:gd name="connsiteY38" fmla="*/ 2548094 h 3048156"/>
                  <a:gd name="connsiteX39" fmla="*/ 957262 w 2505075"/>
                  <a:gd name="connsiteY39" fmla="*/ 2543331 h 3048156"/>
                  <a:gd name="connsiteX40" fmla="*/ 971550 w 2505075"/>
                  <a:gd name="connsiteY40" fmla="*/ 2538569 h 3048156"/>
                  <a:gd name="connsiteX41" fmla="*/ 1000125 w 2505075"/>
                  <a:gd name="connsiteY41" fmla="*/ 2519519 h 3048156"/>
                  <a:gd name="connsiteX42" fmla="*/ 1009650 w 2505075"/>
                  <a:gd name="connsiteY42" fmla="*/ 2505231 h 3048156"/>
                  <a:gd name="connsiteX43" fmla="*/ 1038225 w 2505075"/>
                  <a:gd name="connsiteY43" fmla="*/ 2490944 h 3048156"/>
                  <a:gd name="connsiteX44" fmla="*/ 1052512 w 2505075"/>
                  <a:gd name="connsiteY44" fmla="*/ 2519519 h 3048156"/>
                  <a:gd name="connsiteX45" fmla="*/ 1057275 w 2505075"/>
                  <a:gd name="connsiteY45" fmla="*/ 2538569 h 3048156"/>
                  <a:gd name="connsiteX46" fmla="*/ 1085850 w 2505075"/>
                  <a:gd name="connsiteY46" fmla="*/ 2562381 h 3048156"/>
                  <a:gd name="connsiteX47" fmla="*/ 1114425 w 2505075"/>
                  <a:gd name="connsiteY47" fmla="*/ 2581431 h 3048156"/>
                  <a:gd name="connsiteX48" fmla="*/ 1162050 w 2505075"/>
                  <a:gd name="connsiteY48" fmla="*/ 2605244 h 3048156"/>
                  <a:gd name="connsiteX49" fmla="*/ 1190625 w 2505075"/>
                  <a:gd name="connsiteY49" fmla="*/ 2614769 h 3048156"/>
                  <a:gd name="connsiteX50" fmla="*/ 1228725 w 2505075"/>
                  <a:gd name="connsiteY50" fmla="*/ 2610006 h 3048156"/>
                  <a:gd name="connsiteX51" fmla="*/ 1295400 w 2505075"/>
                  <a:gd name="connsiteY51" fmla="*/ 2619531 h 3048156"/>
                  <a:gd name="connsiteX52" fmla="*/ 1309687 w 2505075"/>
                  <a:gd name="connsiteY52" fmla="*/ 2629056 h 3048156"/>
                  <a:gd name="connsiteX53" fmla="*/ 1390650 w 2505075"/>
                  <a:gd name="connsiteY53" fmla="*/ 2638581 h 3048156"/>
                  <a:gd name="connsiteX54" fmla="*/ 1433512 w 2505075"/>
                  <a:gd name="connsiteY54" fmla="*/ 2638581 h 3048156"/>
                  <a:gd name="connsiteX55" fmla="*/ 1443037 w 2505075"/>
                  <a:gd name="connsiteY55" fmla="*/ 2624294 h 3048156"/>
                  <a:gd name="connsiteX56" fmla="*/ 1471612 w 2505075"/>
                  <a:gd name="connsiteY56" fmla="*/ 2605244 h 3048156"/>
                  <a:gd name="connsiteX57" fmla="*/ 1500187 w 2505075"/>
                  <a:gd name="connsiteY57" fmla="*/ 2590956 h 3048156"/>
                  <a:gd name="connsiteX58" fmla="*/ 1509712 w 2505075"/>
                  <a:gd name="connsiteY58" fmla="*/ 2576669 h 3048156"/>
                  <a:gd name="connsiteX59" fmla="*/ 1514475 w 2505075"/>
                  <a:gd name="connsiteY59" fmla="*/ 2562381 h 3048156"/>
                  <a:gd name="connsiteX60" fmla="*/ 1528762 w 2505075"/>
                  <a:gd name="connsiteY60" fmla="*/ 2557619 h 3048156"/>
                  <a:gd name="connsiteX61" fmla="*/ 1547812 w 2505075"/>
                  <a:gd name="connsiteY61" fmla="*/ 2543331 h 3048156"/>
                  <a:gd name="connsiteX62" fmla="*/ 1562100 w 2505075"/>
                  <a:gd name="connsiteY62" fmla="*/ 2533806 h 3048156"/>
                  <a:gd name="connsiteX63" fmla="*/ 1628775 w 2505075"/>
                  <a:gd name="connsiteY63" fmla="*/ 2538569 h 3048156"/>
                  <a:gd name="connsiteX64" fmla="*/ 1638300 w 2505075"/>
                  <a:gd name="connsiteY64" fmla="*/ 2552856 h 3048156"/>
                  <a:gd name="connsiteX65" fmla="*/ 1681162 w 2505075"/>
                  <a:gd name="connsiteY65" fmla="*/ 2576669 h 3048156"/>
                  <a:gd name="connsiteX66" fmla="*/ 1704975 w 2505075"/>
                  <a:gd name="connsiteY66" fmla="*/ 2581431 h 3048156"/>
                  <a:gd name="connsiteX67" fmla="*/ 1704975 w 2505075"/>
                  <a:gd name="connsiteY67" fmla="*/ 2629056 h 3048156"/>
                  <a:gd name="connsiteX68" fmla="*/ 1676400 w 2505075"/>
                  <a:gd name="connsiteY68" fmla="*/ 2638581 h 3048156"/>
                  <a:gd name="connsiteX69" fmla="*/ 1666875 w 2505075"/>
                  <a:gd name="connsiteY69" fmla="*/ 2652869 h 3048156"/>
                  <a:gd name="connsiteX70" fmla="*/ 1700212 w 2505075"/>
                  <a:gd name="connsiteY70" fmla="*/ 2695731 h 3048156"/>
                  <a:gd name="connsiteX71" fmla="*/ 1743075 w 2505075"/>
                  <a:gd name="connsiteY71" fmla="*/ 2714781 h 3048156"/>
                  <a:gd name="connsiteX72" fmla="*/ 1757362 w 2505075"/>
                  <a:gd name="connsiteY72" fmla="*/ 2719544 h 3048156"/>
                  <a:gd name="connsiteX73" fmla="*/ 1771650 w 2505075"/>
                  <a:gd name="connsiteY73" fmla="*/ 2729069 h 3048156"/>
                  <a:gd name="connsiteX74" fmla="*/ 1800225 w 2505075"/>
                  <a:gd name="connsiteY74" fmla="*/ 2738594 h 3048156"/>
                  <a:gd name="connsiteX75" fmla="*/ 1809750 w 2505075"/>
                  <a:gd name="connsiteY75" fmla="*/ 2752881 h 3048156"/>
                  <a:gd name="connsiteX76" fmla="*/ 1838325 w 2505075"/>
                  <a:gd name="connsiteY76" fmla="*/ 2776694 h 3048156"/>
                  <a:gd name="connsiteX77" fmla="*/ 1857375 w 2505075"/>
                  <a:gd name="connsiteY77" fmla="*/ 2805269 h 3048156"/>
                  <a:gd name="connsiteX78" fmla="*/ 1876425 w 2505075"/>
                  <a:gd name="connsiteY78" fmla="*/ 2824319 h 3048156"/>
                  <a:gd name="connsiteX79" fmla="*/ 1885950 w 2505075"/>
                  <a:gd name="connsiteY79" fmla="*/ 2838606 h 3048156"/>
                  <a:gd name="connsiteX80" fmla="*/ 1928812 w 2505075"/>
                  <a:gd name="connsiteY80" fmla="*/ 2862419 h 3048156"/>
                  <a:gd name="connsiteX81" fmla="*/ 1981200 w 2505075"/>
                  <a:gd name="connsiteY81" fmla="*/ 2867181 h 3048156"/>
                  <a:gd name="connsiteX82" fmla="*/ 1990725 w 2505075"/>
                  <a:gd name="connsiteY82" fmla="*/ 2881469 h 3048156"/>
                  <a:gd name="connsiteX83" fmla="*/ 2000250 w 2505075"/>
                  <a:gd name="connsiteY83" fmla="*/ 2910044 h 3048156"/>
                  <a:gd name="connsiteX84" fmla="*/ 1995487 w 2505075"/>
                  <a:gd name="connsiteY84" fmla="*/ 2952906 h 3048156"/>
                  <a:gd name="connsiteX85" fmla="*/ 2009775 w 2505075"/>
                  <a:gd name="connsiteY85" fmla="*/ 2962431 h 3048156"/>
                  <a:gd name="connsiteX86" fmla="*/ 2047875 w 2505075"/>
                  <a:gd name="connsiteY86" fmla="*/ 2957669 h 3048156"/>
                  <a:gd name="connsiteX87" fmla="*/ 2071687 w 2505075"/>
                  <a:gd name="connsiteY87" fmla="*/ 2962431 h 3048156"/>
                  <a:gd name="connsiteX88" fmla="*/ 2095500 w 2505075"/>
                  <a:gd name="connsiteY88" fmla="*/ 3005294 h 3048156"/>
                  <a:gd name="connsiteX89" fmla="*/ 2114550 w 2505075"/>
                  <a:gd name="connsiteY89" fmla="*/ 3033869 h 3048156"/>
                  <a:gd name="connsiteX90" fmla="*/ 2124075 w 2505075"/>
                  <a:gd name="connsiteY90" fmla="*/ 3048156 h 3048156"/>
                  <a:gd name="connsiteX91" fmla="*/ 2152650 w 2505075"/>
                  <a:gd name="connsiteY91" fmla="*/ 3033869 h 3048156"/>
                  <a:gd name="connsiteX92" fmla="*/ 2162175 w 2505075"/>
                  <a:gd name="connsiteY92" fmla="*/ 3019581 h 3048156"/>
                  <a:gd name="connsiteX93" fmla="*/ 2190750 w 2505075"/>
                  <a:gd name="connsiteY93" fmla="*/ 3005294 h 3048156"/>
                  <a:gd name="connsiteX94" fmla="*/ 2200275 w 2505075"/>
                  <a:gd name="connsiteY94" fmla="*/ 2991006 h 3048156"/>
                  <a:gd name="connsiteX95" fmla="*/ 2190750 w 2505075"/>
                  <a:gd name="connsiteY95" fmla="*/ 2933856 h 3048156"/>
                  <a:gd name="connsiteX96" fmla="*/ 2195512 w 2505075"/>
                  <a:gd name="connsiteY96" fmla="*/ 2843369 h 3048156"/>
                  <a:gd name="connsiteX97" fmla="*/ 2214562 w 2505075"/>
                  <a:gd name="connsiteY97" fmla="*/ 2838606 h 3048156"/>
                  <a:gd name="connsiteX98" fmla="*/ 2219325 w 2505075"/>
                  <a:gd name="connsiteY98" fmla="*/ 2824319 h 3048156"/>
                  <a:gd name="connsiteX99" fmla="*/ 2224087 w 2505075"/>
                  <a:gd name="connsiteY99" fmla="*/ 2771931 h 3048156"/>
                  <a:gd name="connsiteX100" fmla="*/ 2228850 w 2505075"/>
                  <a:gd name="connsiteY100" fmla="*/ 2757644 h 3048156"/>
                  <a:gd name="connsiteX101" fmla="*/ 2243137 w 2505075"/>
                  <a:gd name="connsiteY101" fmla="*/ 2767169 h 3048156"/>
                  <a:gd name="connsiteX102" fmla="*/ 2257425 w 2505075"/>
                  <a:gd name="connsiteY102" fmla="*/ 2795744 h 3048156"/>
                  <a:gd name="connsiteX103" fmla="*/ 2271712 w 2505075"/>
                  <a:gd name="connsiteY103" fmla="*/ 2800506 h 3048156"/>
                  <a:gd name="connsiteX104" fmla="*/ 2295525 w 2505075"/>
                  <a:gd name="connsiteY104" fmla="*/ 2795744 h 3048156"/>
                  <a:gd name="connsiteX105" fmla="*/ 2314575 w 2505075"/>
                  <a:gd name="connsiteY105" fmla="*/ 2767169 h 3048156"/>
                  <a:gd name="connsiteX106" fmla="*/ 2324100 w 2505075"/>
                  <a:gd name="connsiteY106" fmla="*/ 2729069 h 3048156"/>
                  <a:gd name="connsiteX107" fmla="*/ 2333625 w 2505075"/>
                  <a:gd name="connsiteY107" fmla="*/ 2714781 h 3048156"/>
                  <a:gd name="connsiteX108" fmla="*/ 2343150 w 2505075"/>
                  <a:gd name="connsiteY108" fmla="*/ 2633819 h 3048156"/>
                  <a:gd name="connsiteX109" fmla="*/ 2333625 w 2505075"/>
                  <a:gd name="connsiteY109" fmla="*/ 2552856 h 3048156"/>
                  <a:gd name="connsiteX110" fmla="*/ 2338387 w 2505075"/>
                  <a:gd name="connsiteY110" fmla="*/ 2467131 h 3048156"/>
                  <a:gd name="connsiteX111" fmla="*/ 2343150 w 2505075"/>
                  <a:gd name="connsiteY111" fmla="*/ 2452844 h 3048156"/>
                  <a:gd name="connsiteX112" fmla="*/ 2362200 w 2505075"/>
                  <a:gd name="connsiteY112" fmla="*/ 2424269 h 3048156"/>
                  <a:gd name="connsiteX113" fmla="*/ 2371725 w 2505075"/>
                  <a:gd name="connsiteY113" fmla="*/ 2409981 h 3048156"/>
                  <a:gd name="connsiteX114" fmla="*/ 2381250 w 2505075"/>
                  <a:gd name="connsiteY114" fmla="*/ 2352831 h 3048156"/>
                  <a:gd name="connsiteX115" fmla="*/ 2386012 w 2505075"/>
                  <a:gd name="connsiteY115" fmla="*/ 2324256 h 3048156"/>
                  <a:gd name="connsiteX116" fmla="*/ 2395537 w 2505075"/>
                  <a:gd name="connsiteY116" fmla="*/ 2290919 h 3048156"/>
                  <a:gd name="connsiteX117" fmla="*/ 2400300 w 2505075"/>
                  <a:gd name="connsiteY117" fmla="*/ 2267106 h 3048156"/>
                  <a:gd name="connsiteX118" fmla="*/ 2409825 w 2505075"/>
                  <a:gd name="connsiteY118" fmla="*/ 2238531 h 3048156"/>
                  <a:gd name="connsiteX119" fmla="*/ 2414587 w 2505075"/>
                  <a:gd name="connsiteY119" fmla="*/ 2219481 h 3048156"/>
                  <a:gd name="connsiteX120" fmla="*/ 2419350 w 2505075"/>
                  <a:gd name="connsiteY120" fmla="*/ 2195669 h 3048156"/>
                  <a:gd name="connsiteX121" fmla="*/ 2428875 w 2505075"/>
                  <a:gd name="connsiteY121" fmla="*/ 2167094 h 3048156"/>
                  <a:gd name="connsiteX122" fmla="*/ 2433637 w 2505075"/>
                  <a:gd name="connsiteY122" fmla="*/ 2152806 h 3048156"/>
                  <a:gd name="connsiteX123" fmla="*/ 2438400 w 2505075"/>
                  <a:gd name="connsiteY123" fmla="*/ 2128994 h 3048156"/>
                  <a:gd name="connsiteX124" fmla="*/ 2443162 w 2505075"/>
                  <a:gd name="connsiteY124" fmla="*/ 2090894 h 3048156"/>
                  <a:gd name="connsiteX125" fmla="*/ 2452687 w 2505075"/>
                  <a:gd name="connsiteY125" fmla="*/ 2048031 h 3048156"/>
                  <a:gd name="connsiteX126" fmla="*/ 2462212 w 2505075"/>
                  <a:gd name="connsiteY126" fmla="*/ 2019456 h 3048156"/>
                  <a:gd name="connsiteX127" fmla="*/ 2466975 w 2505075"/>
                  <a:gd name="connsiteY127" fmla="*/ 2005169 h 3048156"/>
                  <a:gd name="connsiteX128" fmla="*/ 2476500 w 2505075"/>
                  <a:gd name="connsiteY128" fmla="*/ 1990881 h 3048156"/>
                  <a:gd name="connsiteX129" fmla="*/ 2495550 w 2505075"/>
                  <a:gd name="connsiteY129" fmla="*/ 1933731 h 3048156"/>
                  <a:gd name="connsiteX130" fmla="*/ 2500312 w 2505075"/>
                  <a:gd name="connsiteY130" fmla="*/ 1919444 h 3048156"/>
                  <a:gd name="connsiteX131" fmla="*/ 2505075 w 2505075"/>
                  <a:gd name="connsiteY131" fmla="*/ 1905156 h 3048156"/>
                  <a:gd name="connsiteX132" fmla="*/ 2495550 w 2505075"/>
                  <a:gd name="connsiteY132" fmla="*/ 1852769 h 3048156"/>
                  <a:gd name="connsiteX133" fmla="*/ 2486025 w 2505075"/>
                  <a:gd name="connsiteY133" fmla="*/ 1838481 h 3048156"/>
                  <a:gd name="connsiteX134" fmla="*/ 2471737 w 2505075"/>
                  <a:gd name="connsiteY134" fmla="*/ 1809906 h 3048156"/>
                  <a:gd name="connsiteX135" fmla="*/ 2457450 w 2505075"/>
                  <a:gd name="connsiteY135" fmla="*/ 1800381 h 3048156"/>
                  <a:gd name="connsiteX136" fmla="*/ 2414587 w 2505075"/>
                  <a:gd name="connsiteY136" fmla="*/ 1828956 h 3048156"/>
                  <a:gd name="connsiteX137" fmla="*/ 2400300 w 2505075"/>
                  <a:gd name="connsiteY137" fmla="*/ 1838481 h 3048156"/>
                  <a:gd name="connsiteX138" fmla="*/ 2376487 w 2505075"/>
                  <a:gd name="connsiteY138" fmla="*/ 1867056 h 3048156"/>
                  <a:gd name="connsiteX139" fmla="*/ 2357437 w 2505075"/>
                  <a:gd name="connsiteY139" fmla="*/ 1895631 h 3048156"/>
                  <a:gd name="connsiteX140" fmla="*/ 2347912 w 2505075"/>
                  <a:gd name="connsiteY140" fmla="*/ 1909919 h 3048156"/>
                  <a:gd name="connsiteX141" fmla="*/ 2300287 w 2505075"/>
                  <a:gd name="connsiteY141" fmla="*/ 1924206 h 3048156"/>
                  <a:gd name="connsiteX142" fmla="*/ 2243137 w 2505075"/>
                  <a:gd name="connsiteY142" fmla="*/ 1919444 h 3048156"/>
                  <a:gd name="connsiteX143" fmla="*/ 2238375 w 2505075"/>
                  <a:gd name="connsiteY143" fmla="*/ 1905156 h 3048156"/>
                  <a:gd name="connsiteX144" fmla="*/ 2224087 w 2505075"/>
                  <a:gd name="connsiteY144" fmla="*/ 1876581 h 3048156"/>
                  <a:gd name="connsiteX145" fmla="*/ 2243137 w 2505075"/>
                  <a:gd name="connsiteY145" fmla="*/ 1809906 h 3048156"/>
                  <a:gd name="connsiteX146" fmla="*/ 2257425 w 2505075"/>
                  <a:gd name="connsiteY146" fmla="*/ 1805144 h 3048156"/>
                  <a:gd name="connsiteX147" fmla="*/ 2276475 w 2505075"/>
                  <a:gd name="connsiteY147" fmla="*/ 1776569 h 3048156"/>
                  <a:gd name="connsiteX148" fmla="*/ 2262187 w 2505075"/>
                  <a:gd name="connsiteY148" fmla="*/ 1700369 h 3048156"/>
                  <a:gd name="connsiteX149" fmla="*/ 2252662 w 2505075"/>
                  <a:gd name="connsiteY149" fmla="*/ 1686081 h 3048156"/>
                  <a:gd name="connsiteX150" fmla="*/ 2247900 w 2505075"/>
                  <a:gd name="connsiteY150" fmla="*/ 1671794 h 3048156"/>
                  <a:gd name="connsiteX151" fmla="*/ 2243137 w 2505075"/>
                  <a:gd name="connsiteY151" fmla="*/ 1652744 h 3048156"/>
                  <a:gd name="connsiteX152" fmla="*/ 2233612 w 2505075"/>
                  <a:gd name="connsiteY152" fmla="*/ 1638456 h 3048156"/>
                  <a:gd name="connsiteX153" fmla="*/ 2224087 w 2505075"/>
                  <a:gd name="connsiteY153" fmla="*/ 1609881 h 3048156"/>
                  <a:gd name="connsiteX154" fmla="*/ 2219325 w 2505075"/>
                  <a:gd name="connsiteY154" fmla="*/ 1595594 h 3048156"/>
                  <a:gd name="connsiteX155" fmla="*/ 2224087 w 2505075"/>
                  <a:gd name="connsiteY155" fmla="*/ 1571781 h 3048156"/>
                  <a:gd name="connsiteX156" fmla="*/ 2205037 w 2505075"/>
                  <a:gd name="connsiteY156" fmla="*/ 1562256 h 3048156"/>
                  <a:gd name="connsiteX157" fmla="*/ 2219324 w 2505075"/>
                  <a:gd name="connsiteY157" fmla="*/ 1567019 h 3048156"/>
                  <a:gd name="connsiteX158" fmla="*/ 2219325 w 2505075"/>
                  <a:gd name="connsiteY158" fmla="*/ 1562256 h 3048156"/>
                  <a:gd name="connsiteX159" fmla="*/ 2224087 w 2505075"/>
                  <a:gd name="connsiteY159" fmla="*/ 1486056 h 3048156"/>
                  <a:gd name="connsiteX160" fmla="*/ 2228850 w 2505075"/>
                  <a:gd name="connsiteY160" fmla="*/ 1467006 h 3048156"/>
                  <a:gd name="connsiteX161" fmla="*/ 2233612 w 2505075"/>
                  <a:gd name="connsiteY161" fmla="*/ 1366994 h 3048156"/>
                  <a:gd name="connsiteX162" fmla="*/ 2247900 w 2505075"/>
                  <a:gd name="connsiteY162" fmla="*/ 1333656 h 3048156"/>
                  <a:gd name="connsiteX163" fmla="*/ 2276475 w 2505075"/>
                  <a:gd name="connsiteY163" fmla="*/ 1305081 h 3048156"/>
                  <a:gd name="connsiteX164" fmla="*/ 2295525 w 2505075"/>
                  <a:gd name="connsiteY164" fmla="*/ 1262219 h 3048156"/>
                  <a:gd name="connsiteX165" fmla="*/ 2300287 w 2505075"/>
                  <a:gd name="connsiteY165" fmla="*/ 1224119 h 3048156"/>
                  <a:gd name="connsiteX166" fmla="*/ 2305050 w 2505075"/>
                  <a:gd name="connsiteY166" fmla="*/ 1190781 h 3048156"/>
                  <a:gd name="connsiteX167" fmla="*/ 2309812 w 2505075"/>
                  <a:gd name="connsiteY167" fmla="*/ 1109819 h 3048156"/>
                  <a:gd name="connsiteX168" fmla="*/ 2300287 w 2505075"/>
                  <a:gd name="connsiteY168" fmla="*/ 1000281 h 3048156"/>
                  <a:gd name="connsiteX169" fmla="*/ 2286000 w 2505075"/>
                  <a:gd name="connsiteY169" fmla="*/ 957419 h 3048156"/>
                  <a:gd name="connsiteX170" fmla="*/ 2281237 w 2505075"/>
                  <a:gd name="connsiteY170" fmla="*/ 943131 h 3048156"/>
                  <a:gd name="connsiteX171" fmla="*/ 2295525 w 2505075"/>
                  <a:gd name="connsiteY171" fmla="*/ 828831 h 3048156"/>
                  <a:gd name="connsiteX172" fmla="*/ 2305050 w 2505075"/>
                  <a:gd name="connsiteY172" fmla="*/ 814544 h 3048156"/>
                  <a:gd name="connsiteX173" fmla="*/ 2309812 w 2505075"/>
                  <a:gd name="connsiteY173" fmla="*/ 800256 h 3048156"/>
                  <a:gd name="connsiteX174" fmla="*/ 2328862 w 2505075"/>
                  <a:gd name="connsiteY174" fmla="*/ 771681 h 3048156"/>
                  <a:gd name="connsiteX175" fmla="*/ 2338387 w 2505075"/>
                  <a:gd name="connsiteY175" fmla="*/ 757394 h 3048156"/>
                  <a:gd name="connsiteX176" fmla="*/ 2347912 w 2505075"/>
                  <a:gd name="connsiteY176" fmla="*/ 738344 h 3048156"/>
                  <a:gd name="connsiteX177" fmla="*/ 2357437 w 2505075"/>
                  <a:gd name="connsiteY177" fmla="*/ 709769 h 3048156"/>
                  <a:gd name="connsiteX178" fmla="*/ 2357437 w 2505075"/>
                  <a:gd name="connsiteY178" fmla="*/ 595469 h 3048156"/>
                  <a:gd name="connsiteX179" fmla="*/ 2347912 w 2505075"/>
                  <a:gd name="connsiteY179" fmla="*/ 566894 h 3048156"/>
                  <a:gd name="connsiteX180" fmla="*/ 2338387 w 2505075"/>
                  <a:gd name="connsiteY180" fmla="*/ 552606 h 3048156"/>
                  <a:gd name="connsiteX181" fmla="*/ 2324100 w 2505075"/>
                  <a:gd name="connsiteY181" fmla="*/ 509744 h 3048156"/>
                  <a:gd name="connsiteX182" fmla="*/ 2319337 w 2505075"/>
                  <a:gd name="connsiteY182" fmla="*/ 495456 h 3048156"/>
                  <a:gd name="connsiteX183" fmla="*/ 2309812 w 2505075"/>
                  <a:gd name="connsiteY183" fmla="*/ 481169 h 3048156"/>
                  <a:gd name="connsiteX184" fmla="*/ 2305050 w 2505075"/>
                  <a:gd name="connsiteY184" fmla="*/ 466881 h 3048156"/>
                  <a:gd name="connsiteX185" fmla="*/ 2295525 w 2505075"/>
                  <a:gd name="connsiteY185" fmla="*/ 452594 h 3048156"/>
                  <a:gd name="connsiteX186" fmla="*/ 2286000 w 2505075"/>
                  <a:gd name="connsiteY186" fmla="*/ 385919 h 3048156"/>
                  <a:gd name="connsiteX187" fmla="*/ 2276475 w 2505075"/>
                  <a:gd name="connsiteY187" fmla="*/ 328769 h 3048156"/>
                  <a:gd name="connsiteX188" fmla="*/ 2271712 w 2505075"/>
                  <a:gd name="connsiteY188" fmla="*/ 262094 h 3048156"/>
                  <a:gd name="connsiteX189" fmla="*/ 2276475 w 2505075"/>
                  <a:gd name="connsiteY189" fmla="*/ 166844 h 3048156"/>
                  <a:gd name="connsiteX190" fmla="*/ 2281237 w 2505075"/>
                  <a:gd name="connsiteY190" fmla="*/ 152556 h 3048156"/>
                  <a:gd name="connsiteX191" fmla="*/ 2262187 w 2505075"/>
                  <a:gd name="connsiteY191" fmla="*/ 114456 h 3048156"/>
                  <a:gd name="connsiteX192" fmla="*/ 2247900 w 2505075"/>
                  <a:gd name="connsiteY192" fmla="*/ 71594 h 3048156"/>
                  <a:gd name="connsiteX193" fmla="*/ 2233612 w 2505075"/>
                  <a:gd name="connsiteY193" fmla="*/ 43019 h 3048156"/>
                  <a:gd name="connsiteX194" fmla="*/ 2205037 w 2505075"/>
                  <a:gd name="connsiteY194" fmla="*/ 19206 h 3048156"/>
                  <a:gd name="connsiteX195" fmla="*/ 2195512 w 2505075"/>
                  <a:gd name="connsiteY195" fmla="*/ 4919 h 3048156"/>
                  <a:gd name="connsiteX196" fmla="*/ 2143125 w 2505075"/>
                  <a:gd name="connsiteY196" fmla="*/ 4919 h 3048156"/>
                  <a:gd name="connsiteX197" fmla="*/ 2114550 w 2505075"/>
                  <a:gd name="connsiteY197" fmla="*/ 23969 h 3048156"/>
                  <a:gd name="connsiteX198" fmla="*/ 2085975 w 2505075"/>
                  <a:gd name="connsiteY198" fmla="*/ 52544 h 3048156"/>
                  <a:gd name="connsiteX199" fmla="*/ 2071687 w 2505075"/>
                  <a:gd name="connsiteY199" fmla="*/ 62069 h 3048156"/>
                  <a:gd name="connsiteX200" fmla="*/ 2057400 w 2505075"/>
                  <a:gd name="connsiteY200" fmla="*/ 76356 h 3048156"/>
                  <a:gd name="connsiteX201" fmla="*/ 2043112 w 2505075"/>
                  <a:gd name="connsiteY201" fmla="*/ 81119 h 3048156"/>
                  <a:gd name="connsiteX202" fmla="*/ 2028825 w 2505075"/>
                  <a:gd name="connsiteY202" fmla="*/ 90644 h 3048156"/>
                  <a:gd name="connsiteX203" fmla="*/ 2009775 w 2505075"/>
                  <a:gd name="connsiteY203" fmla="*/ 95406 h 3048156"/>
                  <a:gd name="connsiteX204" fmla="*/ 1995487 w 2505075"/>
                  <a:gd name="connsiteY204" fmla="*/ 100169 h 3048156"/>
                  <a:gd name="connsiteX205" fmla="*/ 1966912 w 2505075"/>
                  <a:gd name="connsiteY205" fmla="*/ 143031 h 3048156"/>
                  <a:gd name="connsiteX206" fmla="*/ 1957387 w 2505075"/>
                  <a:gd name="connsiteY206" fmla="*/ 157319 h 3048156"/>
                  <a:gd name="connsiteX207" fmla="*/ 1943100 w 2505075"/>
                  <a:gd name="connsiteY207" fmla="*/ 152556 h 3048156"/>
                  <a:gd name="connsiteX208" fmla="*/ 1933575 w 2505075"/>
                  <a:gd name="connsiteY208" fmla="*/ 138269 h 3048156"/>
                  <a:gd name="connsiteX209" fmla="*/ 1905000 w 2505075"/>
                  <a:gd name="connsiteY209" fmla="*/ 119219 h 3048156"/>
                  <a:gd name="connsiteX210" fmla="*/ 1890712 w 2505075"/>
                  <a:gd name="connsiteY210" fmla="*/ 104931 h 3048156"/>
                  <a:gd name="connsiteX211" fmla="*/ 1876425 w 2505075"/>
                  <a:gd name="connsiteY211" fmla="*/ 100169 h 3048156"/>
                  <a:gd name="connsiteX212" fmla="*/ 1843087 w 2505075"/>
                  <a:gd name="connsiteY212" fmla="*/ 85881 h 3048156"/>
                  <a:gd name="connsiteX213" fmla="*/ 1733550 w 2505075"/>
                  <a:gd name="connsiteY213" fmla="*/ 90644 h 3048156"/>
                  <a:gd name="connsiteX214" fmla="*/ 1719262 w 2505075"/>
                  <a:gd name="connsiteY214" fmla="*/ 95406 h 3048156"/>
                  <a:gd name="connsiteX215" fmla="*/ 1690687 w 2505075"/>
                  <a:gd name="connsiteY215" fmla="*/ 100169 h 3048156"/>
                  <a:gd name="connsiteX216" fmla="*/ 1628775 w 2505075"/>
                  <a:gd name="connsiteY216" fmla="*/ 95406 h 3048156"/>
                  <a:gd name="connsiteX217" fmla="*/ 1600200 w 2505075"/>
                  <a:gd name="connsiteY217" fmla="*/ 85881 h 3048156"/>
                  <a:gd name="connsiteX218" fmla="*/ 1562100 w 2505075"/>
                  <a:gd name="connsiteY218" fmla="*/ 90644 h 3048156"/>
                  <a:gd name="connsiteX219" fmla="*/ 1533525 w 2505075"/>
                  <a:gd name="connsiteY219" fmla="*/ 109694 h 3048156"/>
                  <a:gd name="connsiteX220" fmla="*/ 1504950 w 2505075"/>
                  <a:gd name="connsiteY220" fmla="*/ 133506 h 3048156"/>
                  <a:gd name="connsiteX221" fmla="*/ 1457325 w 2505075"/>
                  <a:gd name="connsiteY221" fmla="*/ 119219 h 3048156"/>
                  <a:gd name="connsiteX222" fmla="*/ 1447800 w 2505075"/>
                  <a:gd name="connsiteY222" fmla="*/ 104931 h 3048156"/>
                  <a:gd name="connsiteX223" fmla="*/ 1400175 w 2505075"/>
                  <a:gd name="connsiteY223" fmla="*/ 100169 h 3048156"/>
                  <a:gd name="connsiteX224" fmla="*/ 1328737 w 2505075"/>
                  <a:gd name="connsiteY224" fmla="*/ 95406 h 3048156"/>
                  <a:gd name="connsiteX225" fmla="*/ 1319212 w 2505075"/>
                  <a:gd name="connsiteY225" fmla="*/ 128744 h 3048156"/>
                  <a:gd name="connsiteX226" fmla="*/ 1309687 w 2505075"/>
                  <a:gd name="connsiteY226" fmla="*/ 143031 h 3048156"/>
                  <a:gd name="connsiteX227" fmla="*/ 1295400 w 2505075"/>
                  <a:gd name="connsiteY227" fmla="*/ 147794 h 3048156"/>
                  <a:gd name="connsiteX228" fmla="*/ 1262062 w 2505075"/>
                  <a:gd name="connsiteY228" fmla="*/ 138269 h 3048156"/>
                  <a:gd name="connsiteX229" fmla="*/ 1243012 w 2505075"/>
                  <a:gd name="connsiteY229" fmla="*/ 133506 h 3048156"/>
                  <a:gd name="connsiteX230" fmla="*/ 1228725 w 2505075"/>
                  <a:gd name="connsiteY230" fmla="*/ 128744 h 3048156"/>
                  <a:gd name="connsiteX231" fmla="*/ 1204912 w 2505075"/>
                  <a:gd name="connsiteY231" fmla="*/ 123981 h 3048156"/>
                  <a:gd name="connsiteX232" fmla="*/ 1185862 w 2505075"/>
                  <a:gd name="connsiteY232" fmla="*/ 119219 h 3048156"/>
                  <a:gd name="connsiteX233" fmla="*/ 1133475 w 2505075"/>
                  <a:gd name="connsiteY233" fmla="*/ 128744 h 3048156"/>
                  <a:gd name="connsiteX234" fmla="*/ 1104900 w 2505075"/>
                  <a:gd name="connsiteY234" fmla="*/ 152556 h 3048156"/>
                  <a:gd name="connsiteX235" fmla="*/ 1062037 w 2505075"/>
                  <a:gd name="connsiteY235" fmla="*/ 185894 h 3048156"/>
                  <a:gd name="connsiteX236" fmla="*/ 1052512 w 2505075"/>
                  <a:gd name="connsiteY236" fmla="*/ 200181 h 3048156"/>
                  <a:gd name="connsiteX237" fmla="*/ 1038225 w 2505075"/>
                  <a:gd name="connsiteY237" fmla="*/ 228756 h 3048156"/>
                  <a:gd name="connsiteX238" fmla="*/ 1023937 w 2505075"/>
                  <a:gd name="connsiteY238" fmla="*/ 238281 h 3048156"/>
                  <a:gd name="connsiteX239" fmla="*/ 1004887 w 2505075"/>
                  <a:gd name="connsiteY239" fmla="*/ 257331 h 3048156"/>
                  <a:gd name="connsiteX240" fmla="*/ 990600 w 2505075"/>
                  <a:gd name="connsiteY240" fmla="*/ 271619 h 3048156"/>
                  <a:gd name="connsiteX241" fmla="*/ 962025 w 2505075"/>
                  <a:gd name="connsiteY241" fmla="*/ 285906 h 3048156"/>
                  <a:gd name="connsiteX242" fmla="*/ 919162 w 2505075"/>
                  <a:gd name="connsiteY242" fmla="*/ 319244 h 3048156"/>
                  <a:gd name="connsiteX243" fmla="*/ 890587 w 2505075"/>
                  <a:gd name="connsiteY243" fmla="*/ 343056 h 3048156"/>
                  <a:gd name="connsiteX244" fmla="*/ 871537 w 2505075"/>
                  <a:gd name="connsiteY244" fmla="*/ 371631 h 3048156"/>
                  <a:gd name="connsiteX245" fmla="*/ 857250 w 2505075"/>
                  <a:gd name="connsiteY245" fmla="*/ 419256 h 3048156"/>
                  <a:gd name="connsiteX246" fmla="*/ 862012 w 2505075"/>
                  <a:gd name="connsiteY246" fmla="*/ 471644 h 3048156"/>
                  <a:gd name="connsiteX247" fmla="*/ 881062 w 2505075"/>
                  <a:gd name="connsiteY247" fmla="*/ 500219 h 3048156"/>
                  <a:gd name="connsiteX248" fmla="*/ 885825 w 2505075"/>
                  <a:gd name="connsiteY248" fmla="*/ 514506 h 3048156"/>
                  <a:gd name="connsiteX249" fmla="*/ 842962 w 2505075"/>
                  <a:gd name="connsiteY249" fmla="*/ 538319 h 3048156"/>
                  <a:gd name="connsiteX250" fmla="*/ 776287 w 2505075"/>
                  <a:gd name="connsiteY250" fmla="*/ 533556 h 3048156"/>
                  <a:gd name="connsiteX251" fmla="*/ 762000 w 2505075"/>
                  <a:gd name="connsiteY251" fmla="*/ 528794 h 3048156"/>
                  <a:gd name="connsiteX252" fmla="*/ 752475 w 2505075"/>
                  <a:gd name="connsiteY252" fmla="*/ 514506 h 3048156"/>
                  <a:gd name="connsiteX253" fmla="*/ 747712 w 2505075"/>
                  <a:gd name="connsiteY253" fmla="*/ 500219 h 3048156"/>
                  <a:gd name="connsiteX254" fmla="*/ 704850 w 2505075"/>
                  <a:gd name="connsiteY254" fmla="*/ 481169 h 3048156"/>
                  <a:gd name="connsiteX255" fmla="*/ 690562 w 2505075"/>
                  <a:gd name="connsiteY255" fmla="*/ 476406 h 3048156"/>
                  <a:gd name="connsiteX256" fmla="*/ 600075 w 2505075"/>
                  <a:gd name="connsiteY256" fmla="*/ 481169 h 3048156"/>
                  <a:gd name="connsiteX257" fmla="*/ 571500 w 2505075"/>
                  <a:gd name="connsiteY257" fmla="*/ 500219 h 3048156"/>
                  <a:gd name="connsiteX258" fmla="*/ 557212 w 2505075"/>
                  <a:gd name="connsiteY258" fmla="*/ 509744 h 3048156"/>
                  <a:gd name="connsiteX259" fmla="*/ 542925 w 2505075"/>
                  <a:gd name="connsiteY259" fmla="*/ 519269 h 3048156"/>
                  <a:gd name="connsiteX260" fmla="*/ 452437 w 2505075"/>
                  <a:gd name="connsiteY260" fmla="*/ 524031 h 3048156"/>
                  <a:gd name="connsiteX261" fmla="*/ 423862 w 2505075"/>
                  <a:gd name="connsiteY261" fmla="*/ 533556 h 3048156"/>
                  <a:gd name="connsiteX262" fmla="*/ 409575 w 2505075"/>
                  <a:gd name="connsiteY262" fmla="*/ 543081 h 3048156"/>
                  <a:gd name="connsiteX263" fmla="*/ 381000 w 2505075"/>
                  <a:gd name="connsiteY263" fmla="*/ 547844 h 3048156"/>
                  <a:gd name="connsiteX264" fmla="*/ 352425 w 2505075"/>
                  <a:gd name="connsiteY264" fmla="*/ 557369 h 3048156"/>
                  <a:gd name="connsiteX265" fmla="*/ 328612 w 2505075"/>
                  <a:gd name="connsiteY265" fmla="*/ 585944 h 3048156"/>
                  <a:gd name="connsiteX266" fmla="*/ 319087 w 2505075"/>
                  <a:gd name="connsiteY266" fmla="*/ 614519 h 3048156"/>
                  <a:gd name="connsiteX267" fmla="*/ 314325 w 2505075"/>
                  <a:gd name="connsiteY267" fmla="*/ 628806 h 3048156"/>
                  <a:gd name="connsiteX268" fmla="*/ 309562 w 2505075"/>
                  <a:gd name="connsiteY268" fmla="*/ 652619 h 3048156"/>
                  <a:gd name="connsiteX269" fmla="*/ 304800 w 2505075"/>
                  <a:gd name="connsiteY269" fmla="*/ 681194 h 3048156"/>
                  <a:gd name="connsiteX270" fmla="*/ 295275 w 2505075"/>
                  <a:gd name="connsiteY270" fmla="*/ 695481 h 3048156"/>
                  <a:gd name="connsiteX271" fmla="*/ 252412 w 2505075"/>
                  <a:gd name="connsiteY271" fmla="*/ 690719 h 3048156"/>
                  <a:gd name="connsiteX272" fmla="*/ 238125 w 2505075"/>
                  <a:gd name="connsiteY272" fmla="*/ 685956 h 3048156"/>
                  <a:gd name="connsiteX273" fmla="*/ 214312 w 2505075"/>
                  <a:gd name="connsiteY273" fmla="*/ 690719 h 3048156"/>
                  <a:gd name="connsiteX274" fmla="*/ 200025 w 2505075"/>
                  <a:gd name="connsiteY274" fmla="*/ 705006 h 3048156"/>
                  <a:gd name="connsiteX275" fmla="*/ 185737 w 2505075"/>
                  <a:gd name="connsiteY275" fmla="*/ 733581 h 3048156"/>
                  <a:gd name="connsiteX276" fmla="*/ 171450 w 2505075"/>
                  <a:gd name="connsiteY276" fmla="*/ 747869 h 3048156"/>
                  <a:gd name="connsiteX277" fmla="*/ 161925 w 2505075"/>
                  <a:gd name="connsiteY277" fmla="*/ 762156 h 3048156"/>
                  <a:gd name="connsiteX278" fmla="*/ 133350 w 2505075"/>
                  <a:gd name="connsiteY278" fmla="*/ 781206 h 3048156"/>
                  <a:gd name="connsiteX279" fmla="*/ 123825 w 2505075"/>
                  <a:gd name="connsiteY279" fmla="*/ 795494 h 3048156"/>
                  <a:gd name="connsiteX280" fmla="*/ 138112 w 2505075"/>
                  <a:gd name="connsiteY280" fmla="*/ 833594 h 3048156"/>
                  <a:gd name="connsiteX281" fmla="*/ 71437 w 2505075"/>
                  <a:gd name="connsiteY281" fmla="*/ 852644 h 3048156"/>
                  <a:gd name="connsiteX282" fmla="*/ 61912 w 2505075"/>
                  <a:gd name="connsiteY282" fmla="*/ 866931 h 3048156"/>
                  <a:gd name="connsiteX283" fmla="*/ 47625 w 2505075"/>
                  <a:gd name="connsiteY283" fmla="*/ 881219 h 3048156"/>
                  <a:gd name="connsiteX284" fmla="*/ 28575 w 2505075"/>
                  <a:gd name="connsiteY284" fmla="*/ 905031 h 3048156"/>
                  <a:gd name="connsiteX285" fmla="*/ 0 w 2505075"/>
                  <a:gd name="connsiteY285" fmla="*/ 933606 h 3048156"/>
                  <a:gd name="connsiteX286" fmla="*/ 4762 w 2505075"/>
                  <a:gd name="connsiteY286" fmla="*/ 962181 h 3048156"/>
                  <a:gd name="connsiteX287" fmla="*/ 33337 w 2505075"/>
                  <a:gd name="connsiteY287" fmla="*/ 976469 h 3048156"/>
                  <a:gd name="connsiteX288" fmla="*/ 85725 w 2505075"/>
                  <a:gd name="connsiteY288" fmla="*/ 990756 h 3048156"/>
                  <a:gd name="connsiteX289" fmla="*/ 104775 w 2505075"/>
                  <a:gd name="connsiteY289" fmla="*/ 1019331 h 3048156"/>
                  <a:gd name="connsiteX290" fmla="*/ 119062 w 2505075"/>
                  <a:gd name="connsiteY290" fmla="*/ 1033619 h 3048156"/>
                  <a:gd name="connsiteX291" fmla="*/ 123825 w 2505075"/>
                  <a:gd name="connsiteY291" fmla="*/ 1095531 h 3048156"/>
                  <a:gd name="connsiteX292" fmla="*/ 104775 w 2505075"/>
                  <a:gd name="connsiteY292" fmla="*/ 1124106 h 3048156"/>
                  <a:gd name="connsiteX293" fmla="*/ 104775 w 2505075"/>
                  <a:gd name="connsiteY293" fmla="*/ 1200306 h 3048156"/>
                  <a:gd name="connsiteX294" fmla="*/ 95250 w 2505075"/>
                  <a:gd name="connsiteY294" fmla="*/ 1257456 h 3048156"/>
                  <a:gd name="connsiteX295" fmla="*/ 85725 w 2505075"/>
                  <a:gd name="connsiteY295" fmla="*/ 1271744 h 3048156"/>
                  <a:gd name="connsiteX296" fmla="*/ 100012 w 2505075"/>
                  <a:gd name="connsiteY296" fmla="*/ 1286031 h 3048156"/>
                  <a:gd name="connsiteX297" fmla="*/ 114300 w 2505075"/>
                  <a:gd name="connsiteY297" fmla="*/ 1295556 h 3048156"/>
                  <a:gd name="connsiteX298" fmla="*/ 95250 w 2505075"/>
                  <a:gd name="connsiteY298" fmla="*/ 1328894 h 3048156"/>
                  <a:gd name="connsiteX299" fmla="*/ 80962 w 2505075"/>
                  <a:gd name="connsiteY299" fmla="*/ 1343181 h 3048156"/>
                  <a:gd name="connsiteX300" fmla="*/ 76200 w 2505075"/>
                  <a:gd name="connsiteY300" fmla="*/ 1357469 h 3048156"/>
                  <a:gd name="connsiteX301" fmla="*/ 66675 w 2505075"/>
                  <a:gd name="connsiteY301" fmla="*/ 1371756 h 3048156"/>
                  <a:gd name="connsiteX302" fmla="*/ 61912 w 2505075"/>
                  <a:gd name="connsiteY302" fmla="*/ 1390806 h 3048156"/>
                  <a:gd name="connsiteX303" fmla="*/ 76200 w 2505075"/>
                  <a:gd name="connsiteY303" fmla="*/ 1462244 h 3048156"/>
                  <a:gd name="connsiteX304" fmla="*/ 90487 w 2505075"/>
                  <a:gd name="connsiteY304" fmla="*/ 1490819 h 3048156"/>
                  <a:gd name="connsiteX305" fmla="*/ 104775 w 2505075"/>
                  <a:gd name="connsiteY305" fmla="*/ 1495581 h 3048156"/>
                  <a:gd name="connsiteX306" fmla="*/ 152400 w 2505075"/>
                  <a:gd name="connsiteY306" fmla="*/ 1490819 h 3048156"/>
                  <a:gd name="connsiteX307" fmla="*/ 185737 w 2505075"/>
                  <a:gd name="connsiteY307" fmla="*/ 1486056 h 3048156"/>
                  <a:gd name="connsiteX308" fmla="*/ 190500 w 2505075"/>
                  <a:gd name="connsiteY308" fmla="*/ 1500344 h 3048156"/>
                  <a:gd name="connsiteX309" fmla="*/ 219075 w 2505075"/>
                  <a:gd name="connsiteY309" fmla="*/ 1524156 h 3048156"/>
                  <a:gd name="connsiteX310" fmla="*/ 233362 w 2505075"/>
                  <a:gd name="connsiteY310" fmla="*/ 1528919 h 3048156"/>
                  <a:gd name="connsiteX311" fmla="*/ 314325 w 2505075"/>
                  <a:gd name="connsiteY311" fmla="*/ 1528919 h 3048156"/>
                  <a:gd name="connsiteX312" fmla="*/ 319087 w 2505075"/>
                  <a:gd name="connsiteY312" fmla="*/ 1543206 h 3048156"/>
                  <a:gd name="connsiteX313" fmla="*/ 314325 w 2505075"/>
                  <a:gd name="connsiteY313" fmla="*/ 1567019 h 3048156"/>
                  <a:gd name="connsiteX314" fmla="*/ 280987 w 2505075"/>
                  <a:gd name="connsiteY314" fmla="*/ 1571781 h 3048156"/>
                  <a:gd name="connsiteX315" fmla="*/ 257175 w 2505075"/>
                  <a:gd name="connsiteY315" fmla="*/ 1576544 h 3048156"/>
                  <a:gd name="connsiteX316" fmla="*/ 242887 w 2505075"/>
                  <a:gd name="connsiteY316" fmla="*/ 1586069 h 3048156"/>
                  <a:gd name="connsiteX317" fmla="*/ 247650 w 2505075"/>
                  <a:gd name="connsiteY317" fmla="*/ 1628931 h 3048156"/>
                  <a:gd name="connsiteX318" fmla="*/ 257175 w 2505075"/>
                  <a:gd name="connsiteY318" fmla="*/ 1662269 h 3048156"/>
                  <a:gd name="connsiteX319" fmla="*/ 238125 w 2505075"/>
                  <a:gd name="connsiteY319" fmla="*/ 1690844 h 3048156"/>
                  <a:gd name="connsiteX320" fmla="*/ 233362 w 2505075"/>
                  <a:gd name="connsiteY320" fmla="*/ 1709894 h 3048156"/>
                  <a:gd name="connsiteX321" fmla="*/ 228600 w 2505075"/>
                  <a:gd name="connsiteY321" fmla="*/ 1738469 h 3048156"/>
                  <a:gd name="connsiteX322" fmla="*/ 223837 w 2505075"/>
                  <a:gd name="connsiteY322" fmla="*/ 1752756 h 3048156"/>
                  <a:gd name="connsiteX323" fmla="*/ 219075 w 2505075"/>
                  <a:gd name="connsiteY323" fmla="*/ 1771806 h 3048156"/>
                  <a:gd name="connsiteX324" fmla="*/ 209550 w 2505075"/>
                  <a:gd name="connsiteY324" fmla="*/ 1790856 h 3048156"/>
                  <a:gd name="connsiteX325" fmla="*/ 195262 w 2505075"/>
                  <a:gd name="connsiteY325" fmla="*/ 1819431 h 3048156"/>
                  <a:gd name="connsiteX326" fmla="*/ 161925 w 2505075"/>
                  <a:gd name="connsiteY326" fmla="*/ 1838481 h 3048156"/>
                  <a:gd name="connsiteX327" fmla="*/ 133350 w 2505075"/>
                  <a:gd name="connsiteY327" fmla="*/ 1857531 h 3048156"/>
                  <a:gd name="connsiteX328" fmla="*/ 119062 w 2505075"/>
                  <a:gd name="connsiteY328" fmla="*/ 1871819 h 3048156"/>
                  <a:gd name="connsiteX329" fmla="*/ 109537 w 2505075"/>
                  <a:gd name="connsiteY329" fmla="*/ 1900394 h 3048156"/>
                  <a:gd name="connsiteX0" fmla="*/ 109537 w 2505075"/>
                  <a:gd name="connsiteY0" fmla="*/ 1900394 h 3048156"/>
                  <a:gd name="connsiteX1" fmla="*/ 123825 w 2505075"/>
                  <a:gd name="connsiteY1" fmla="*/ 1938494 h 3048156"/>
                  <a:gd name="connsiteX2" fmla="*/ 133350 w 2505075"/>
                  <a:gd name="connsiteY2" fmla="*/ 1990881 h 3048156"/>
                  <a:gd name="connsiteX3" fmla="*/ 142875 w 2505075"/>
                  <a:gd name="connsiteY3" fmla="*/ 2019456 h 3048156"/>
                  <a:gd name="connsiteX4" fmla="*/ 147637 w 2505075"/>
                  <a:gd name="connsiteY4" fmla="*/ 2033744 h 3048156"/>
                  <a:gd name="connsiteX5" fmla="*/ 142875 w 2505075"/>
                  <a:gd name="connsiteY5" fmla="*/ 2057556 h 3048156"/>
                  <a:gd name="connsiteX6" fmla="*/ 128587 w 2505075"/>
                  <a:gd name="connsiteY6" fmla="*/ 2062319 h 3048156"/>
                  <a:gd name="connsiteX7" fmla="*/ 123825 w 2505075"/>
                  <a:gd name="connsiteY7" fmla="*/ 2076606 h 3048156"/>
                  <a:gd name="connsiteX8" fmla="*/ 138112 w 2505075"/>
                  <a:gd name="connsiteY8" fmla="*/ 2109944 h 3048156"/>
                  <a:gd name="connsiteX9" fmla="*/ 171450 w 2505075"/>
                  <a:gd name="connsiteY9" fmla="*/ 2114706 h 3048156"/>
                  <a:gd name="connsiteX10" fmla="*/ 180975 w 2505075"/>
                  <a:gd name="connsiteY10" fmla="*/ 2128994 h 3048156"/>
                  <a:gd name="connsiteX11" fmla="*/ 190500 w 2505075"/>
                  <a:gd name="connsiteY11" fmla="*/ 2162331 h 3048156"/>
                  <a:gd name="connsiteX12" fmla="*/ 204787 w 2505075"/>
                  <a:gd name="connsiteY12" fmla="*/ 2167094 h 3048156"/>
                  <a:gd name="connsiteX13" fmla="*/ 261937 w 2505075"/>
                  <a:gd name="connsiteY13" fmla="*/ 2171856 h 3048156"/>
                  <a:gd name="connsiteX14" fmla="*/ 290512 w 2505075"/>
                  <a:gd name="connsiteY14" fmla="*/ 2186144 h 3048156"/>
                  <a:gd name="connsiteX15" fmla="*/ 304800 w 2505075"/>
                  <a:gd name="connsiteY15" fmla="*/ 2200431 h 3048156"/>
                  <a:gd name="connsiteX16" fmla="*/ 395287 w 2505075"/>
                  <a:gd name="connsiteY16" fmla="*/ 2214719 h 3048156"/>
                  <a:gd name="connsiteX17" fmla="*/ 438150 w 2505075"/>
                  <a:gd name="connsiteY17" fmla="*/ 2238531 h 3048156"/>
                  <a:gd name="connsiteX18" fmla="*/ 466725 w 2505075"/>
                  <a:gd name="connsiteY18" fmla="*/ 2257581 h 3048156"/>
                  <a:gd name="connsiteX19" fmla="*/ 495300 w 2505075"/>
                  <a:gd name="connsiteY19" fmla="*/ 2286156 h 3048156"/>
                  <a:gd name="connsiteX20" fmla="*/ 514350 w 2505075"/>
                  <a:gd name="connsiteY20" fmla="*/ 2314731 h 3048156"/>
                  <a:gd name="connsiteX21" fmla="*/ 542925 w 2505075"/>
                  <a:gd name="connsiteY21" fmla="*/ 2338544 h 3048156"/>
                  <a:gd name="connsiteX22" fmla="*/ 566737 w 2505075"/>
                  <a:gd name="connsiteY22" fmla="*/ 2367119 h 3048156"/>
                  <a:gd name="connsiteX23" fmla="*/ 576262 w 2505075"/>
                  <a:gd name="connsiteY23" fmla="*/ 2395694 h 3048156"/>
                  <a:gd name="connsiteX24" fmla="*/ 571500 w 2505075"/>
                  <a:gd name="connsiteY24" fmla="*/ 2452844 h 3048156"/>
                  <a:gd name="connsiteX25" fmla="*/ 561975 w 2505075"/>
                  <a:gd name="connsiteY25" fmla="*/ 2467131 h 3048156"/>
                  <a:gd name="connsiteX26" fmla="*/ 533400 w 2505075"/>
                  <a:gd name="connsiteY26" fmla="*/ 2486181 h 3048156"/>
                  <a:gd name="connsiteX27" fmla="*/ 538162 w 2505075"/>
                  <a:gd name="connsiteY27" fmla="*/ 2500469 h 3048156"/>
                  <a:gd name="connsiteX28" fmla="*/ 623887 w 2505075"/>
                  <a:gd name="connsiteY28" fmla="*/ 2505231 h 3048156"/>
                  <a:gd name="connsiteX29" fmla="*/ 728662 w 2505075"/>
                  <a:gd name="connsiteY29" fmla="*/ 2509994 h 3048156"/>
                  <a:gd name="connsiteX30" fmla="*/ 757237 w 2505075"/>
                  <a:gd name="connsiteY30" fmla="*/ 2519519 h 3048156"/>
                  <a:gd name="connsiteX31" fmla="*/ 771525 w 2505075"/>
                  <a:gd name="connsiteY31" fmla="*/ 2524281 h 3048156"/>
                  <a:gd name="connsiteX32" fmla="*/ 785812 w 2505075"/>
                  <a:gd name="connsiteY32" fmla="*/ 2533806 h 3048156"/>
                  <a:gd name="connsiteX33" fmla="*/ 800100 w 2505075"/>
                  <a:gd name="connsiteY33" fmla="*/ 2548094 h 3048156"/>
                  <a:gd name="connsiteX34" fmla="*/ 828675 w 2505075"/>
                  <a:gd name="connsiteY34" fmla="*/ 2557619 h 3048156"/>
                  <a:gd name="connsiteX35" fmla="*/ 842962 w 2505075"/>
                  <a:gd name="connsiteY35" fmla="*/ 2562381 h 3048156"/>
                  <a:gd name="connsiteX36" fmla="*/ 857250 w 2505075"/>
                  <a:gd name="connsiteY36" fmla="*/ 2567144 h 3048156"/>
                  <a:gd name="connsiteX37" fmla="*/ 909637 w 2505075"/>
                  <a:gd name="connsiteY37" fmla="*/ 2562381 h 3048156"/>
                  <a:gd name="connsiteX38" fmla="*/ 938212 w 2505075"/>
                  <a:gd name="connsiteY38" fmla="*/ 2548094 h 3048156"/>
                  <a:gd name="connsiteX39" fmla="*/ 957262 w 2505075"/>
                  <a:gd name="connsiteY39" fmla="*/ 2543331 h 3048156"/>
                  <a:gd name="connsiteX40" fmla="*/ 971550 w 2505075"/>
                  <a:gd name="connsiteY40" fmla="*/ 2538569 h 3048156"/>
                  <a:gd name="connsiteX41" fmla="*/ 1000125 w 2505075"/>
                  <a:gd name="connsiteY41" fmla="*/ 2519519 h 3048156"/>
                  <a:gd name="connsiteX42" fmla="*/ 1009650 w 2505075"/>
                  <a:gd name="connsiteY42" fmla="*/ 2505231 h 3048156"/>
                  <a:gd name="connsiteX43" fmla="*/ 1038225 w 2505075"/>
                  <a:gd name="connsiteY43" fmla="*/ 2490944 h 3048156"/>
                  <a:gd name="connsiteX44" fmla="*/ 1052512 w 2505075"/>
                  <a:gd name="connsiteY44" fmla="*/ 2519519 h 3048156"/>
                  <a:gd name="connsiteX45" fmla="*/ 1057275 w 2505075"/>
                  <a:gd name="connsiteY45" fmla="*/ 2538569 h 3048156"/>
                  <a:gd name="connsiteX46" fmla="*/ 1085850 w 2505075"/>
                  <a:gd name="connsiteY46" fmla="*/ 2562381 h 3048156"/>
                  <a:gd name="connsiteX47" fmla="*/ 1114425 w 2505075"/>
                  <a:gd name="connsiteY47" fmla="*/ 2581431 h 3048156"/>
                  <a:gd name="connsiteX48" fmla="*/ 1162050 w 2505075"/>
                  <a:gd name="connsiteY48" fmla="*/ 2605244 h 3048156"/>
                  <a:gd name="connsiteX49" fmla="*/ 1190625 w 2505075"/>
                  <a:gd name="connsiteY49" fmla="*/ 2614769 h 3048156"/>
                  <a:gd name="connsiteX50" fmla="*/ 1228725 w 2505075"/>
                  <a:gd name="connsiteY50" fmla="*/ 2610006 h 3048156"/>
                  <a:gd name="connsiteX51" fmla="*/ 1295400 w 2505075"/>
                  <a:gd name="connsiteY51" fmla="*/ 2619531 h 3048156"/>
                  <a:gd name="connsiteX52" fmla="*/ 1309687 w 2505075"/>
                  <a:gd name="connsiteY52" fmla="*/ 2629056 h 3048156"/>
                  <a:gd name="connsiteX53" fmla="*/ 1390650 w 2505075"/>
                  <a:gd name="connsiteY53" fmla="*/ 2638581 h 3048156"/>
                  <a:gd name="connsiteX54" fmla="*/ 1433512 w 2505075"/>
                  <a:gd name="connsiteY54" fmla="*/ 2638581 h 3048156"/>
                  <a:gd name="connsiteX55" fmla="*/ 1443037 w 2505075"/>
                  <a:gd name="connsiteY55" fmla="*/ 2624294 h 3048156"/>
                  <a:gd name="connsiteX56" fmla="*/ 1471612 w 2505075"/>
                  <a:gd name="connsiteY56" fmla="*/ 2605244 h 3048156"/>
                  <a:gd name="connsiteX57" fmla="*/ 1500187 w 2505075"/>
                  <a:gd name="connsiteY57" fmla="*/ 2590956 h 3048156"/>
                  <a:gd name="connsiteX58" fmla="*/ 1509712 w 2505075"/>
                  <a:gd name="connsiteY58" fmla="*/ 2576669 h 3048156"/>
                  <a:gd name="connsiteX59" fmla="*/ 1514475 w 2505075"/>
                  <a:gd name="connsiteY59" fmla="*/ 2562381 h 3048156"/>
                  <a:gd name="connsiteX60" fmla="*/ 1528762 w 2505075"/>
                  <a:gd name="connsiteY60" fmla="*/ 2557619 h 3048156"/>
                  <a:gd name="connsiteX61" fmla="*/ 1547812 w 2505075"/>
                  <a:gd name="connsiteY61" fmla="*/ 2543331 h 3048156"/>
                  <a:gd name="connsiteX62" fmla="*/ 1562100 w 2505075"/>
                  <a:gd name="connsiteY62" fmla="*/ 2533806 h 3048156"/>
                  <a:gd name="connsiteX63" fmla="*/ 1628775 w 2505075"/>
                  <a:gd name="connsiteY63" fmla="*/ 2538569 h 3048156"/>
                  <a:gd name="connsiteX64" fmla="*/ 1638300 w 2505075"/>
                  <a:gd name="connsiteY64" fmla="*/ 2552856 h 3048156"/>
                  <a:gd name="connsiteX65" fmla="*/ 1681162 w 2505075"/>
                  <a:gd name="connsiteY65" fmla="*/ 2576669 h 3048156"/>
                  <a:gd name="connsiteX66" fmla="*/ 1704975 w 2505075"/>
                  <a:gd name="connsiteY66" fmla="*/ 2581431 h 3048156"/>
                  <a:gd name="connsiteX67" fmla="*/ 1704975 w 2505075"/>
                  <a:gd name="connsiteY67" fmla="*/ 2629056 h 3048156"/>
                  <a:gd name="connsiteX68" fmla="*/ 1676400 w 2505075"/>
                  <a:gd name="connsiteY68" fmla="*/ 2638581 h 3048156"/>
                  <a:gd name="connsiteX69" fmla="*/ 1666875 w 2505075"/>
                  <a:gd name="connsiteY69" fmla="*/ 2652869 h 3048156"/>
                  <a:gd name="connsiteX70" fmla="*/ 1700212 w 2505075"/>
                  <a:gd name="connsiteY70" fmla="*/ 2695731 h 3048156"/>
                  <a:gd name="connsiteX71" fmla="*/ 1743075 w 2505075"/>
                  <a:gd name="connsiteY71" fmla="*/ 2714781 h 3048156"/>
                  <a:gd name="connsiteX72" fmla="*/ 1757362 w 2505075"/>
                  <a:gd name="connsiteY72" fmla="*/ 2719544 h 3048156"/>
                  <a:gd name="connsiteX73" fmla="*/ 1771650 w 2505075"/>
                  <a:gd name="connsiteY73" fmla="*/ 2729069 h 3048156"/>
                  <a:gd name="connsiteX74" fmla="*/ 1800225 w 2505075"/>
                  <a:gd name="connsiteY74" fmla="*/ 2738594 h 3048156"/>
                  <a:gd name="connsiteX75" fmla="*/ 1809750 w 2505075"/>
                  <a:gd name="connsiteY75" fmla="*/ 2752881 h 3048156"/>
                  <a:gd name="connsiteX76" fmla="*/ 1838325 w 2505075"/>
                  <a:gd name="connsiteY76" fmla="*/ 2776694 h 3048156"/>
                  <a:gd name="connsiteX77" fmla="*/ 1857375 w 2505075"/>
                  <a:gd name="connsiteY77" fmla="*/ 2805269 h 3048156"/>
                  <a:gd name="connsiteX78" fmla="*/ 1876425 w 2505075"/>
                  <a:gd name="connsiteY78" fmla="*/ 2824319 h 3048156"/>
                  <a:gd name="connsiteX79" fmla="*/ 1885950 w 2505075"/>
                  <a:gd name="connsiteY79" fmla="*/ 2838606 h 3048156"/>
                  <a:gd name="connsiteX80" fmla="*/ 1928812 w 2505075"/>
                  <a:gd name="connsiteY80" fmla="*/ 2862419 h 3048156"/>
                  <a:gd name="connsiteX81" fmla="*/ 1981200 w 2505075"/>
                  <a:gd name="connsiteY81" fmla="*/ 2867181 h 3048156"/>
                  <a:gd name="connsiteX82" fmla="*/ 1990725 w 2505075"/>
                  <a:gd name="connsiteY82" fmla="*/ 2881469 h 3048156"/>
                  <a:gd name="connsiteX83" fmla="*/ 2000250 w 2505075"/>
                  <a:gd name="connsiteY83" fmla="*/ 2910044 h 3048156"/>
                  <a:gd name="connsiteX84" fmla="*/ 1995487 w 2505075"/>
                  <a:gd name="connsiteY84" fmla="*/ 2952906 h 3048156"/>
                  <a:gd name="connsiteX85" fmla="*/ 2009775 w 2505075"/>
                  <a:gd name="connsiteY85" fmla="*/ 2962431 h 3048156"/>
                  <a:gd name="connsiteX86" fmla="*/ 2047875 w 2505075"/>
                  <a:gd name="connsiteY86" fmla="*/ 2957669 h 3048156"/>
                  <a:gd name="connsiteX87" fmla="*/ 2071687 w 2505075"/>
                  <a:gd name="connsiteY87" fmla="*/ 2962431 h 3048156"/>
                  <a:gd name="connsiteX88" fmla="*/ 2095500 w 2505075"/>
                  <a:gd name="connsiteY88" fmla="*/ 3005294 h 3048156"/>
                  <a:gd name="connsiteX89" fmla="*/ 2114550 w 2505075"/>
                  <a:gd name="connsiteY89" fmla="*/ 3033869 h 3048156"/>
                  <a:gd name="connsiteX90" fmla="*/ 2124075 w 2505075"/>
                  <a:gd name="connsiteY90" fmla="*/ 3048156 h 3048156"/>
                  <a:gd name="connsiteX91" fmla="*/ 2152650 w 2505075"/>
                  <a:gd name="connsiteY91" fmla="*/ 3033869 h 3048156"/>
                  <a:gd name="connsiteX92" fmla="*/ 2162175 w 2505075"/>
                  <a:gd name="connsiteY92" fmla="*/ 3019581 h 3048156"/>
                  <a:gd name="connsiteX93" fmla="*/ 2190750 w 2505075"/>
                  <a:gd name="connsiteY93" fmla="*/ 3005294 h 3048156"/>
                  <a:gd name="connsiteX94" fmla="*/ 2200275 w 2505075"/>
                  <a:gd name="connsiteY94" fmla="*/ 2991006 h 3048156"/>
                  <a:gd name="connsiteX95" fmla="*/ 2190750 w 2505075"/>
                  <a:gd name="connsiteY95" fmla="*/ 2933856 h 3048156"/>
                  <a:gd name="connsiteX96" fmla="*/ 2195512 w 2505075"/>
                  <a:gd name="connsiteY96" fmla="*/ 2843369 h 3048156"/>
                  <a:gd name="connsiteX97" fmla="*/ 2214562 w 2505075"/>
                  <a:gd name="connsiteY97" fmla="*/ 2838606 h 3048156"/>
                  <a:gd name="connsiteX98" fmla="*/ 2219325 w 2505075"/>
                  <a:gd name="connsiteY98" fmla="*/ 2824319 h 3048156"/>
                  <a:gd name="connsiteX99" fmla="*/ 2224087 w 2505075"/>
                  <a:gd name="connsiteY99" fmla="*/ 2771931 h 3048156"/>
                  <a:gd name="connsiteX100" fmla="*/ 2228850 w 2505075"/>
                  <a:gd name="connsiteY100" fmla="*/ 2757644 h 3048156"/>
                  <a:gd name="connsiteX101" fmla="*/ 2243137 w 2505075"/>
                  <a:gd name="connsiteY101" fmla="*/ 2767169 h 3048156"/>
                  <a:gd name="connsiteX102" fmla="*/ 2257425 w 2505075"/>
                  <a:gd name="connsiteY102" fmla="*/ 2795744 h 3048156"/>
                  <a:gd name="connsiteX103" fmla="*/ 2271712 w 2505075"/>
                  <a:gd name="connsiteY103" fmla="*/ 2800506 h 3048156"/>
                  <a:gd name="connsiteX104" fmla="*/ 2295525 w 2505075"/>
                  <a:gd name="connsiteY104" fmla="*/ 2795744 h 3048156"/>
                  <a:gd name="connsiteX105" fmla="*/ 2314575 w 2505075"/>
                  <a:gd name="connsiteY105" fmla="*/ 2767169 h 3048156"/>
                  <a:gd name="connsiteX106" fmla="*/ 2324100 w 2505075"/>
                  <a:gd name="connsiteY106" fmla="*/ 2729069 h 3048156"/>
                  <a:gd name="connsiteX107" fmla="*/ 2333625 w 2505075"/>
                  <a:gd name="connsiteY107" fmla="*/ 2714781 h 3048156"/>
                  <a:gd name="connsiteX108" fmla="*/ 2343150 w 2505075"/>
                  <a:gd name="connsiteY108" fmla="*/ 2633819 h 3048156"/>
                  <a:gd name="connsiteX109" fmla="*/ 2333625 w 2505075"/>
                  <a:gd name="connsiteY109" fmla="*/ 2552856 h 3048156"/>
                  <a:gd name="connsiteX110" fmla="*/ 2338387 w 2505075"/>
                  <a:gd name="connsiteY110" fmla="*/ 2467131 h 3048156"/>
                  <a:gd name="connsiteX111" fmla="*/ 2343150 w 2505075"/>
                  <a:gd name="connsiteY111" fmla="*/ 2452844 h 3048156"/>
                  <a:gd name="connsiteX112" fmla="*/ 2362200 w 2505075"/>
                  <a:gd name="connsiteY112" fmla="*/ 2424269 h 3048156"/>
                  <a:gd name="connsiteX113" fmla="*/ 2371725 w 2505075"/>
                  <a:gd name="connsiteY113" fmla="*/ 2409981 h 3048156"/>
                  <a:gd name="connsiteX114" fmla="*/ 2381250 w 2505075"/>
                  <a:gd name="connsiteY114" fmla="*/ 2352831 h 3048156"/>
                  <a:gd name="connsiteX115" fmla="*/ 2386012 w 2505075"/>
                  <a:gd name="connsiteY115" fmla="*/ 2324256 h 3048156"/>
                  <a:gd name="connsiteX116" fmla="*/ 2395537 w 2505075"/>
                  <a:gd name="connsiteY116" fmla="*/ 2290919 h 3048156"/>
                  <a:gd name="connsiteX117" fmla="*/ 2400300 w 2505075"/>
                  <a:gd name="connsiteY117" fmla="*/ 2267106 h 3048156"/>
                  <a:gd name="connsiteX118" fmla="*/ 2409825 w 2505075"/>
                  <a:gd name="connsiteY118" fmla="*/ 2238531 h 3048156"/>
                  <a:gd name="connsiteX119" fmla="*/ 2414587 w 2505075"/>
                  <a:gd name="connsiteY119" fmla="*/ 2219481 h 3048156"/>
                  <a:gd name="connsiteX120" fmla="*/ 2419350 w 2505075"/>
                  <a:gd name="connsiteY120" fmla="*/ 2195669 h 3048156"/>
                  <a:gd name="connsiteX121" fmla="*/ 2428875 w 2505075"/>
                  <a:gd name="connsiteY121" fmla="*/ 2167094 h 3048156"/>
                  <a:gd name="connsiteX122" fmla="*/ 2433637 w 2505075"/>
                  <a:gd name="connsiteY122" fmla="*/ 2152806 h 3048156"/>
                  <a:gd name="connsiteX123" fmla="*/ 2438400 w 2505075"/>
                  <a:gd name="connsiteY123" fmla="*/ 2128994 h 3048156"/>
                  <a:gd name="connsiteX124" fmla="*/ 2443162 w 2505075"/>
                  <a:gd name="connsiteY124" fmla="*/ 2090894 h 3048156"/>
                  <a:gd name="connsiteX125" fmla="*/ 2452687 w 2505075"/>
                  <a:gd name="connsiteY125" fmla="*/ 2048031 h 3048156"/>
                  <a:gd name="connsiteX126" fmla="*/ 2462212 w 2505075"/>
                  <a:gd name="connsiteY126" fmla="*/ 2019456 h 3048156"/>
                  <a:gd name="connsiteX127" fmla="*/ 2466975 w 2505075"/>
                  <a:gd name="connsiteY127" fmla="*/ 2005169 h 3048156"/>
                  <a:gd name="connsiteX128" fmla="*/ 2476500 w 2505075"/>
                  <a:gd name="connsiteY128" fmla="*/ 1990881 h 3048156"/>
                  <a:gd name="connsiteX129" fmla="*/ 2495550 w 2505075"/>
                  <a:gd name="connsiteY129" fmla="*/ 1933731 h 3048156"/>
                  <a:gd name="connsiteX130" fmla="*/ 2500312 w 2505075"/>
                  <a:gd name="connsiteY130" fmla="*/ 1919444 h 3048156"/>
                  <a:gd name="connsiteX131" fmla="*/ 2505075 w 2505075"/>
                  <a:gd name="connsiteY131" fmla="*/ 1905156 h 3048156"/>
                  <a:gd name="connsiteX132" fmla="*/ 2495550 w 2505075"/>
                  <a:gd name="connsiteY132" fmla="*/ 1852769 h 3048156"/>
                  <a:gd name="connsiteX133" fmla="*/ 2486025 w 2505075"/>
                  <a:gd name="connsiteY133" fmla="*/ 1838481 h 3048156"/>
                  <a:gd name="connsiteX134" fmla="*/ 2471737 w 2505075"/>
                  <a:gd name="connsiteY134" fmla="*/ 1809906 h 3048156"/>
                  <a:gd name="connsiteX135" fmla="*/ 2457450 w 2505075"/>
                  <a:gd name="connsiteY135" fmla="*/ 1800381 h 3048156"/>
                  <a:gd name="connsiteX136" fmla="*/ 2414587 w 2505075"/>
                  <a:gd name="connsiteY136" fmla="*/ 1828956 h 3048156"/>
                  <a:gd name="connsiteX137" fmla="*/ 2400300 w 2505075"/>
                  <a:gd name="connsiteY137" fmla="*/ 1838481 h 3048156"/>
                  <a:gd name="connsiteX138" fmla="*/ 2376487 w 2505075"/>
                  <a:gd name="connsiteY138" fmla="*/ 1867056 h 3048156"/>
                  <a:gd name="connsiteX139" fmla="*/ 2357437 w 2505075"/>
                  <a:gd name="connsiteY139" fmla="*/ 1895631 h 3048156"/>
                  <a:gd name="connsiteX140" fmla="*/ 2347912 w 2505075"/>
                  <a:gd name="connsiteY140" fmla="*/ 1909919 h 3048156"/>
                  <a:gd name="connsiteX141" fmla="*/ 2300287 w 2505075"/>
                  <a:gd name="connsiteY141" fmla="*/ 1924206 h 3048156"/>
                  <a:gd name="connsiteX142" fmla="*/ 2243137 w 2505075"/>
                  <a:gd name="connsiteY142" fmla="*/ 1919444 h 3048156"/>
                  <a:gd name="connsiteX143" fmla="*/ 2238375 w 2505075"/>
                  <a:gd name="connsiteY143" fmla="*/ 1905156 h 3048156"/>
                  <a:gd name="connsiteX144" fmla="*/ 2224087 w 2505075"/>
                  <a:gd name="connsiteY144" fmla="*/ 1876581 h 3048156"/>
                  <a:gd name="connsiteX145" fmla="*/ 2243137 w 2505075"/>
                  <a:gd name="connsiteY145" fmla="*/ 1809906 h 3048156"/>
                  <a:gd name="connsiteX146" fmla="*/ 2257425 w 2505075"/>
                  <a:gd name="connsiteY146" fmla="*/ 1805144 h 3048156"/>
                  <a:gd name="connsiteX147" fmla="*/ 2276475 w 2505075"/>
                  <a:gd name="connsiteY147" fmla="*/ 1776569 h 3048156"/>
                  <a:gd name="connsiteX148" fmla="*/ 2262187 w 2505075"/>
                  <a:gd name="connsiteY148" fmla="*/ 1700369 h 3048156"/>
                  <a:gd name="connsiteX149" fmla="*/ 2252662 w 2505075"/>
                  <a:gd name="connsiteY149" fmla="*/ 1686081 h 3048156"/>
                  <a:gd name="connsiteX150" fmla="*/ 2247900 w 2505075"/>
                  <a:gd name="connsiteY150" fmla="*/ 1671794 h 3048156"/>
                  <a:gd name="connsiteX151" fmla="*/ 2243137 w 2505075"/>
                  <a:gd name="connsiteY151" fmla="*/ 1652744 h 3048156"/>
                  <a:gd name="connsiteX152" fmla="*/ 2233612 w 2505075"/>
                  <a:gd name="connsiteY152" fmla="*/ 1638456 h 3048156"/>
                  <a:gd name="connsiteX153" fmla="*/ 2224087 w 2505075"/>
                  <a:gd name="connsiteY153" fmla="*/ 1609881 h 3048156"/>
                  <a:gd name="connsiteX154" fmla="*/ 2219325 w 2505075"/>
                  <a:gd name="connsiteY154" fmla="*/ 1595594 h 3048156"/>
                  <a:gd name="connsiteX155" fmla="*/ 2224087 w 2505075"/>
                  <a:gd name="connsiteY155" fmla="*/ 1571781 h 3048156"/>
                  <a:gd name="connsiteX156" fmla="*/ 2216943 w 2505075"/>
                  <a:gd name="connsiteY156" fmla="*/ 1562256 h 3048156"/>
                  <a:gd name="connsiteX157" fmla="*/ 2219324 w 2505075"/>
                  <a:gd name="connsiteY157" fmla="*/ 1567019 h 3048156"/>
                  <a:gd name="connsiteX158" fmla="*/ 2219325 w 2505075"/>
                  <a:gd name="connsiteY158" fmla="*/ 1562256 h 3048156"/>
                  <a:gd name="connsiteX159" fmla="*/ 2224087 w 2505075"/>
                  <a:gd name="connsiteY159" fmla="*/ 1486056 h 3048156"/>
                  <a:gd name="connsiteX160" fmla="*/ 2228850 w 2505075"/>
                  <a:gd name="connsiteY160" fmla="*/ 1467006 h 3048156"/>
                  <a:gd name="connsiteX161" fmla="*/ 2233612 w 2505075"/>
                  <a:gd name="connsiteY161" fmla="*/ 1366994 h 3048156"/>
                  <a:gd name="connsiteX162" fmla="*/ 2247900 w 2505075"/>
                  <a:gd name="connsiteY162" fmla="*/ 1333656 h 3048156"/>
                  <a:gd name="connsiteX163" fmla="*/ 2276475 w 2505075"/>
                  <a:gd name="connsiteY163" fmla="*/ 1305081 h 3048156"/>
                  <a:gd name="connsiteX164" fmla="*/ 2295525 w 2505075"/>
                  <a:gd name="connsiteY164" fmla="*/ 1262219 h 3048156"/>
                  <a:gd name="connsiteX165" fmla="*/ 2300287 w 2505075"/>
                  <a:gd name="connsiteY165" fmla="*/ 1224119 h 3048156"/>
                  <a:gd name="connsiteX166" fmla="*/ 2305050 w 2505075"/>
                  <a:gd name="connsiteY166" fmla="*/ 1190781 h 3048156"/>
                  <a:gd name="connsiteX167" fmla="*/ 2309812 w 2505075"/>
                  <a:gd name="connsiteY167" fmla="*/ 1109819 h 3048156"/>
                  <a:gd name="connsiteX168" fmla="*/ 2300287 w 2505075"/>
                  <a:gd name="connsiteY168" fmla="*/ 1000281 h 3048156"/>
                  <a:gd name="connsiteX169" fmla="*/ 2286000 w 2505075"/>
                  <a:gd name="connsiteY169" fmla="*/ 957419 h 3048156"/>
                  <a:gd name="connsiteX170" fmla="*/ 2281237 w 2505075"/>
                  <a:gd name="connsiteY170" fmla="*/ 943131 h 3048156"/>
                  <a:gd name="connsiteX171" fmla="*/ 2295525 w 2505075"/>
                  <a:gd name="connsiteY171" fmla="*/ 828831 h 3048156"/>
                  <a:gd name="connsiteX172" fmla="*/ 2305050 w 2505075"/>
                  <a:gd name="connsiteY172" fmla="*/ 814544 h 3048156"/>
                  <a:gd name="connsiteX173" fmla="*/ 2309812 w 2505075"/>
                  <a:gd name="connsiteY173" fmla="*/ 800256 h 3048156"/>
                  <a:gd name="connsiteX174" fmla="*/ 2328862 w 2505075"/>
                  <a:gd name="connsiteY174" fmla="*/ 771681 h 3048156"/>
                  <a:gd name="connsiteX175" fmla="*/ 2338387 w 2505075"/>
                  <a:gd name="connsiteY175" fmla="*/ 757394 h 3048156"/>
                  <a:gd name="connsiteX176" fmla="*/ 2347912 w 2505075"/>
                  <a:gd name="connsiteY176" fmla="*/ 738344 h 3048156"/>
                  <a:gd name="connsiteX177" fmla="*/ 2357437 w 2505075"/>
                  <a:gd name="connsiteY177" fmla="*/ 709769 h 3048156"/>
                  <a:gd name="connsiteX178" fmla="*/ 2357437 w 2505075"/>
                  <a:gd name="connsiteY178" fmla="*/ 595469 h 3048156"/>
                  <a:gd name="connsiteX179" fmla="*/ 2347912 w 2505075"/>
                  <a:gd name="connsiteY179" fmla="*/ 566894 h 3048156"/>
                  <a:gd name="connsiteX180" fmla="*/ 2338387 w 2505075"/>
                  <a:gd name="connsiteY180" fmla="*/ 552606 h 3048156"/>
                  <a:gd name="connsiteX181" fmla="*/ 2324100 w 2505075"/>
                  <a:gd name="connsiteY181" fmla="*/ 509744 h 3048156"/>
                  <a:gd name="connsiteX182" fmla="*/ 2319337 w 2505075"/>
                  <a:gd name="connsiteY182" fmla="*/ 495456 h 3048156"/>
                  <a:gd name="connsiteX183" fmla="*/ 2309812 w 2505075"/>
                  <a:gd name="connsiteY183" fmla="*/ 481169 h 3048156"/>
                  <a:gd name="connsiteX184" fmla="*/ 2305050 w 2505075"/>
                  <a:gd name="connsiteY184" fmla="*/ 466881 h 3048156"/>
                  <a:gd name="connsiteX185" fmla="*/ 2295525 w 2505075"/>
                  <a:gd name="connsiteY185" fmla="*/ 452594 h 3048156"/>
                  <a:gd name="connsiteX186" fmla="*/ 2286000 w 2505075"/>
                  <a:gd name="connsiteY186" fmla="*/ 385919 h 3048156"/>
                  <a:gd name="connsiteX187" fmla="*/ 2276475 w 2505075"/>
                  <a:gd name="connsiteY187" fmla="*/ 328769 h 3048156"/>
                  <a:gd name="connsiteX188" fmla="*/ 2271712 w 2505075"/>
                  <a:gd name="connsiteY188" fmla="*/ 262094 h 3048156"/>
                  <a:gd name="connsiteX189" fmla="*/ 2276475 w 2505075"/>
                  <a:gd name="connsiteY189" fmla="*/ 166844 h 3048156"/>
                  <a:gd name="connsiteX190" fmla="*/ 2281237 w 2505075"/>
                  <a:gd name="connsiteY190" fmla="*/ 152556 h 3048156"/>
                  <a:gd name="connsiteX191" fmla="*/ 2262187 w 2505075"/>
                  <a:gd name="connsiteY191" fmla="*/ 114456 h 3048156"/>
                  <a:gd name="connsiteX192" fmla="*/ 2247900 w 2505075"/>
                  <a:gd name="connsiteY192" fmla="*/ 71594 h 3048156"/>
                  <a:gd name="connsiteX193" fmla="*/ 2233612 w 2505075"/>
                  <a:gd name="connsiteY193" fmla="*/ 43019 h 3048156"/>
                  <a:gd name="connsiteX194" fmla="*/ 2205037 w 2505075"/>
                  <a:gd name="connsiteY194" fmla="*/ 19206 h 3048156"/>
                  <a:gd name="connsiteX195" fmla="*/ 2195512 w 2505075"/>
                  <a:gd name="connsiteY195" fmla="*/ 4919 h 3048156"/>
                  <a:gd name="connsiteX196" fmla="*/ 2143125 w 2505075"/>
                  <a:gd name="connsiteY196" fmla="*/ 4919 h 3048156"/>
                  <a:gd name="connsiteX197" fmla="*/ 2114550 w 2505075"/>
                  <a:gd name="connsiteY197" fmla="*/ 23969 h 3048156"/>
                  <a:gd name="connsiteX198" fmla="*/ 2085975 w 2505075"/>
                  <a:gd name="connsiteY198" fmla="*/ 52544 h 3048156"/>
                  <a:gd name="connsiteX199" fmla="*/ 2071687 w 2505075"/>
                  <a:gd name="connsiteY199" fmla="*/ 62069 h 3048156"/>
                  <a:gd name="connsiteX200" fmla="*/ 2057400 w 2505075"/>
                  <a:gd name="connsiteY200" fmla="*/ 76356 h 3048156"/>
                  <a:gd name="connsiteX201" fmla="*/ 2043112 w 2505075"/>
                  <a:gd name="connsiteY201" fmla="*/ 81119 h 3048156"/>
                  <a:gd name="connsiteX202" fmla="*/ 2028825 w 2505075"/>
                  <a:gd name="connsiteY202" fmla="*/ 90644 h 3048156"/>
                  <a:gd name="connsiteX203" fmla="*/ 2009775 w 2505075"/>
                  <a:gd name="connsiteY203" fmla="*/ 95406 h 3048156"/>
                  <a:gd name="connsiteX204" fmla="*/ 1995487 w 2505075"/>
                  <a:gd name="connsiteY204" fmla="*/ 100169 h 3048156"/>
                  <a:gd name="connsiteX205" fmla="*/ 1966912 w 2505075"/>
                  <a:gd name="connsiteY205" fmla="*/ 143031 h 3048156"/>
                  <a:gd name="connsiteX206" fmla="*/ 1957387 w 2505075"/>
                  <a:gd name="connsiteY206" fmla="*/ 157319 h 3048156"/>
                  <a:gd name="connsiteX207" fmla="*/ 1943100 w 2505075"/>
                  <a:gd name="connsiteY207" fmla="*/ 152556 h 3048156"/>
                  <a:gd name="connsiteX208" fmla="*/ 1933575 w 2505075"/>
                  <a:gd name="connsiteY208" fmla="*/ 138269 h 3048156"/>
                  <a:gd name="connsiteX209" fmla="*/ 1905000 w 2505075"/>
                  <a:gd name="connsiteY209" fmla="*/ 119219 h 3048156"/>
                  <a:gd name="connsiteX210" fmla="*/ 1890712 w 2505075"/>
                  <a:gd name="connsiteY210" fmla="*/ 104931 h 3048156"/>
                  <a:gd name="connsiteX211" fmla="*/ 1876425 w 2505075"/>
                  <a:gd name="connsiteY211" fmla="*/ 100169 h 3048156"/>
                  <a:gd name="connsiteX212" fmla="*/ 1843087 w 2505075"/>
                  <a:gd name="connsiteY212" fmla="*/ 85881 h 3048156"/>
                  <a:gd name="connsiteX213" fmla="*/ 1733550 w 2505075"/>
                  <a:gd name="connsiteY213" fmla="*/ 90644 h 3048156"/>
                  <a:gd name="connsiteX214" fmla="*/ 1719262 w 2505075"/>
                  <a:gd name="connsiteY214" fmla="*/ 95406 h 3048156"/>
                  <a:gd name="connsiteX215" fmla="*/ 1690687 w 2505075"/>
                  <a:gd name="connsiteY215" fmla="*/ 100169 h 3048156"/>
                  <a:gd name="connsiteX216" fmla="*/ 1628775 w 2505075"/>
                  <a:gd name="connsiteY216" fmla="*/ 95406 h 3048156"/>
                  <a:gd name="connsiteX217" fmla="*/ 1600200 w 2505075"/>
                  <a:gd name="connsiteY217" fmla="*/ 85881 h 3048156"/>
                  <a:gd name="connsiteX218" fmla="*/ 1562100 w 2505075"/>
                  <a:gd name="connsiteY218" fmla="*/ 90644 h 3048156"/>
                  <a:gd name="connsiteX219" fmla="*/ 1533525 w 2505075"/>
                  <a:gd name="connsiteY219" fmla="*/ 109694 h 3048156"/>
                  <a:gd name="connsiteX220" fmla="*/ 1504950 w 2505075"/>
                  <a:gd name="connsiteY220" fmla="*/ 133506 h 3048156"/>
                  <a:gd name="connsiteX221" fmla="*/ 1457325 w 2505075"/>
                  <a:gd name="connsiteY221" fmla="*/ 119219 h 3048156"/>
                  <a:gd name="connsiteX222" fmla="*/ 1447800 w 2505075"/>
                  <a:gd name="connsiteY222" fmla="*/ 104931 h 3048156"/>
                  <a:gd name="connsiteX223" fmla="*/ 1400175 w 2505075"/>
                  <a:gd name="connsiteY223" fmla="*/ 100169 h 3048156"/>
                  <a:gd name="connsiteX224" fmla="*/ 1328737 w 2505075"/>
                  <a:gd name="connsiteY224" fmla="*/ 95406 h 3048156"/>
                  <a:gd name="connsiteX225" fmla="*/ 1319212 w 2505075"/>
                  <a:gd name="connsiteY225" fmla="*/ 128744 h 3048156"/>
                  <a:gd name="connsiteX226" fmla="*/ 1309687 w 2505075"/>
                  <a:gd name="connsiteY226" fmla="*/ 143031 h 3048156"/>
                  <a:gd name="connsiteX227" fmla="*/ 1295400 w 2505075"/>
                  <a:gd name="connsiteY227" fmla="*/ 147794 h 3048156"/>
                  <a:gd name="connsiteX228" fmla="*/ 1262062 w 2505075"/>
                  <a:gd name="connsiteY228" fmla="*/ 138269 h 3048156"/>
                  <a:gd name="connsiteX229" fmla="*/ 1243012 w 2505075"/>
                  <a:gd name="connsiteY229" fmla="*/ 133506 h 3048156"/>
                  <a:gd name="connsiteX230" fmla="*/ 1228725 w 2505075"/>
                  <a:gd name="connsiteY230" fmla="*/ 128744 h 3048156"/>
                  <a:gd name="connsiteX231" fmla="*/ 1204912 w 2505075"/>
                  <a:gd name="connsiteY231" fmla="*/ 123981 h 3048156"/>
                  <a:gd name="connsiteX232" fmla="*/ 1185862 w 2505075"/>
                  <a:gd name="connsiteY232" fmla="*/ 119219 h 3048156"/>
                  <a:gd name="connsiteX233" fmla="*/ 1133475 w 2505075"/>
                  <a:gd name="connsiteY233" fmla="*/ 128744 h 3048156"/>
                  <a:gd name="connsiteX234" fmla="*/ 1104900 w 2505075"/>
                  <a:gd name="connsiteY234" fmla="*/ 152556 h 3048156"/>
                  <a:gd name="connsiteX235" fmla="*/ 1062037 w 2505075"/>
                  <a:gd name="connsiteY235" fmla="*/ 185894 h 3048156"/>
                  <a:gd name="connsiteX236" fmla="*/ 1052512 w 2505075"/>
                  <a:gd name="connsiteY236" fmla="*/ 200181 h 3048156"/>
                  <a:gd name="connsiteX237" fmla="*/ 1038225 w 2505075"/>
                  <a:gd name="connsiteY237" fmla="*/ 228756 h 3048156"/>
                  <a:gd name="connsiteX238" fmla="*/ 1023937 w 2505075"/>
                  <a:gd name="connsiteY238" fmla="*/ 238281 h 3048156"/>
                  <a:gd name="connsiteX239" fmla="*/ 1004887 w 2505075"/>
                  <a:gd name="connsiteY239" fmla="*/ 257331 h 3048156"/>
                  <a:gd name="connsiteX240" fmla="*/ 990600 w 2505075"/>
                  <a:gd name="connsiteY240" fmla="*/ 271619 h 3048156"/>
                  <a:gd name="connsiteX241" fmla="*/ 962025 w 2505075"/>
                  <a:gd name="connsiteY241" fmla="*/ 285906 h 3048156"/>
                  <a:gd name="connsiteX242" fmla="*/ 919162 w 2505075"/>
                  <a:gd name="connsiteY242" fmla="*/ 319244 h 3048156"/>
                  <a:gd name="connsiteX243" fmla="*/ 890587 w 2505075"/>
                  <a:gd name="connsiteY243" fmla="*/ 343056 h 3048156"/>
                  <a:gd name="connsiteX244" fmla="*/ 871537 w 2505075"/>
                  <a:gd name="connsiteY244" fmla="*/ 371631 h 3048156"/>
                  <a:gd name="connsiteX245" fmla="*/ 857250 w 2505075"/>
                  <a:gd name="connsiteY245" fmla="*/ 419256 h 3048156"/>
                  <a:gd name="connsiteX246" fmla="*/ 862012 w 2505075"/>
                  <a:gd name="connsiteY246" fmla="*/ 471644 h 3048156"/>
                  <a:gd name="connsiteX247" fmla="*/ 881062 w 2505075"/>
                  <a:gd name="connsiteY247" fmla="*/ 500219 h 3048156"/>
                  <a:gd name="connsiteX248" fmla="*/ 885825 w 2505075"/>
                  <a:gd name="connsiteY248" fmla="*/ 514506 h 3048156"/>
                  <a:gd name="connsiteX249" fmla="*/ 842962 w 2505075"/>
                  <a:gd name="connsiteY249" fmla="*/ 538319 h 3048156"/>
                  <a:gd name="connsiteX250" fmla="*/ 776287 w 2505075"/>
                  <a:gd name="connsiteY250" fmla="*/ 533556 h 3048156"/>
                  <a:gd name="connsiteX251" fmla="*/ 762000 w 2505075"/>
                  <a:gd name="connsiteY251" fmla="*/ 528794 h 3048156"/>
                  <a:gd name="connsiteX252" fmla="*/ 752475 w 2505075"/>
                  <a:gd name="connsiteY252" fmla="*/ 514506 h 3048156"/>
                  <a:gd name="connsiteX253" fmla="*/ 747712 w 2505075"/>
                  <a:gd name="connsiteY253" fmla="*/ 500219 h 3048156"/>
                  <a:gd name="connsiteX254" fmla="*/ 704850 w 2505075"/>
                  <a:gd name="connsiteY254" fmla="*/ 481169 h 3048156"/>
                  <a:gd name="connsiteX255" fmla="*/ 690562 w 2505075"/>
                  <a:gd name="connsiteY255" fmla="*/ 476406 h 3048156"/>
                  <a:gd name="connsiteX256" fmla="*/ 600075 w 2505075"/>
                  <a:gd name="connsiteY256" fmla="*/ 481169 h 3048156"/>
                  <a:gd name="connsiteX257" fmla="*/ 571500 w 2505075"/>
                  <a:gd name="connsiteY257" fmla="*/ 500219 h 3048156"/>
                  <a:gd name="connsiteX258" fmla="*/ 557212 w 2505075"/>
                  <a:gd name="connsiteY258" fmla="*/ 509744 h 3048156"/>
                  <a:gd name="connsiteX259" fmla="*/ 542925 w 2505075"/>
                  <a:gd name="connsiteY259" fmla="*/ 519269 h 3048156"/>
                  <a:gd name="connsiteX260" fmla="*/ 452437 w 2505075"/>
                  <a:gd name="connsiteY260" fmla="*/ 524031 h 3048156"/>
                  <a:gd name="connsiteX261" fmla="*/ 423862 w 2505075"/>
                  <a:gd name="connsiteY261" fmla="*/ 533556 h 3048156"/>
                  <a:gd name="connsiteX262" fmla="*/ 409575 w 2505075"/>
                  <a:gd name="connsiteY262" fmla="*/ 543081 h 3048156"/>
                  <a:gd name="connsiteX263" fmla="*/ 381000 w 2505075"/>
                  <a:gd name="connsiteY263" fmla="*/ 547844 h 3048156"/>
                  <a:gd name="connsiteX264" fmla="*/ 352425 w 2505075"/>
                  <a:gd name="connsiteY264" fmla="*/ 557369 h 3048156"/>
                  <a:gd name="connsiteX265" fmla="*/ 328612 w 2505075"/>
                  <a:gd name="connsiteY265" fmla="*/ 585944 h 3048156"/>
                  <a:gd name="connsiteX266" fmla="*/ 319087 w 2505075"/>
                  <a:gd name="connsiteY266" fmla="*/ 614519 h 3048156"/>
                  <a:gd name="connsiteX267" fmla="*/ 314325 w 2505075"/>
                  <a:gd name="connsiteY267" fmla="*/ 628806 h 3048156"/>
                  <a:gd name="connsiteX268" fmla="*/ 309562 w 2505075"/>
                  <a:gd name="connsiteY268" fmla="*/ 652619 h 3048156"/>
                  <a:gd name="connsiteX269" fmla="*/ 304800 w 2505075"/>
                  <a:gd name="connsiteY269" fmla="*/ 681194 h 3048156"/>
                  <a:gd name="connsiteX270" fmla="*/ 295275 w 2505075"/>
                  <a:gd name="connsiteY270" fmla="*/ 695481 h 3048156"/>
                  <a:gd name="connsiteX271" fmla="*/ 252412 w 2505075"/>
                  <a:gd name="connsiteY271" fmla="*/ 690719 h 3048156"/>
                  <a:gd name="connsiteX272" fmla="*/ 238125 w 2505075"/>
                  <a:gd name="connsiteY272" fmla="*/ 685956 h 3048156"/>
                  <a:gd name="connsiteX273" fmla="*/ 214312 w 2505075"/>
                  <a:gd name="connsiteY273" fmla="*/ 690719 h 3048156"/>
                  <a:gd name="connsiteX274" fmla="*/ 200025 w 2505075"/>
                  <a:gd name="connsiteY274" fmla="*/ 705006 h 3048156"/>
                  <a:gd name="connsiteX275" fmla="*/ 185737 w 2505075"/>
                  <a:gd name="connsiteY275" fmla="*/ 733581 h 3048156"/>
                  <a:gd name="connsiteX276" fmla="*/ 171450 w 2505075"/>
                  <a:gd name="connsiteY276" fmla="*/ 747869 h 3048156"/>
                  <a:gd name="connsiteX277" fmla="*/ 161925 w 2505075"/>
                  <a:gd name="connsiteY277" fmla="*/ 762156 h 3048156"/>
                  <a:gd name="connsiteX278" fmla="*/ 133350 w 2505075"/>
                  <a:gd name="connsiteY278" fmla="*/ 781206 h 3048156"/>
                  <a:gd name="connsiteX279" fmla="*/ 123825 w 2505075"/>
                  <a:gd name="connsiteY279" fmla="*/ 795494 h 3048156"/>
                  <a:gd name="connsiteX280" fmla="*/ 138112 w 2505075"/>
                  <a:gd name="connsiteY280" fmla="*/ 833594 h 3048156"/>
                  <a:gd name="connsiteX281" fmla="*/ 71437 w 2505075"/>
                  <a:gd name="connsiteY281" fmla="*/ 852644 h 3048156"/>
                  <a:gd name="connsiteX282" fmla="*/ 61912 w 2505075"/>
                  <a:gd name="connsiteY282" fmla="*/ 866931 h 3048156"/>
                  <a:gd name="connsiteX283" fmla="*/ 47625 w 2505075"/>
                  <a:gd name="connsiteY283" fmla="*/ 881219 h 3048156"/>
                  <a:gd name="connsiteX284" fmla="*/ 28575 w 2505075"/>
                  <a:gd name="connsiteY284" fmla="*/ 905031 h 3048156"/>
                  <a:gd name="connsiteX285" fmla="*/ 0 w 2505075"/>
                  <a:gd name="connsiteY285" fmla="*/ 933606 h 3048156"/>
                  <a:gd name="connsiteX286" fmla="*/ 4762 w 2505075"/>
                  <a:gd name="connsiteY286" fmla="*/ 962181 h 3048156"/>
                  <a:gd name="connsiteX287" fmla="*/ 33337 w 2505075"/>
                  <a:gd name="connsiteY287" fmla="*/ 976469 h 3048156"/>
                  <a:gd name="connsiteX288" fmla="*/ 85725 w 2505075"/>
                  <a:gd name="connsiteY288" fmla="*/ 990756 h 3048156"/>
                  <a:gd name="connsiteX289" fmla="*/ 104775 w 2505075"/>
                  <a:gd name="connsiteY289" fmla="*/ 1019331 h 3048156"/>
                  <a:gd name="connsiteX290" fmla="*/ 119062 w 2505075"/>
                  <a:gd name="connsiteY290" fmla="*/ 1033619 h 3048156"/>
                  <a:gd name="connsiteX291" fmla="*/ 123825 w 2505075"/>
                  <a:gd name="connsiteY291" fmla="*/ 1095531 h 3048156"/>
                  <a:gd name="connsiteX292" fmla="*/ 104775 w 2505075"/>
                  <a:gd name="connsiteY292" fmla="*/ 1124106 h 3048156"/>
                  <a:gd name="connsiteX293" fmla="*/ 104775 w 2505075"/>
                  <a:gd name="connsiteY293" fmla="*/ 1200306 h 3048156"/>
                  <a:gd name="connsiteX294" fmla="*/ 95250 w 2505075"/>
                  <a:gd name="connsiteY294" fmla="*/ 1257456 h 3048156"/>
                  <a:gd name="connsiteX295" fmla="*/ 85725 w 2505075"/>
                  <a:gd name="connsiteY295" fmla="*/ 1271744 h 3048156"/>
                  <a:gd name="connsiteX296" fmla="*/ 100012 w 2505075"/>
                  <a:gd name="connsiteY296" fmla="*/ 1286031 h 3048156"/>
                  <a:gd name="connsiteX297" fmla="*/ 114300 w 2505075"/>
                  <a:gd name="connsiteY297" fmla="*/ 1295556 h 3048156"/>
                  <a:gd name="connsiteX298" fmla="*/ 95250 w 2505075"/>
                  <a:gd name="connsiteY298" fmla="*/ 1328894 h 3048156"/>
                  <a:gd name="connsiteX299" fmla="*/ 80962 w 2505075"/>
                  <a:gd name="connsiteY299" fmla="*/ 1343181 h 3048156"/>
                  <a:gd name="connsiteX300" fmla="*/ 76200 w 2505075"/>
                  <a:gd name="connsiteY300" fmla="*/ 1357469 h 3048156"/>
                  <a:gd name="connsiteX301" fmla="*/ 66675 w 2505075"/>
                  <a:gd name="connsiteY301" fmla="*/ 1371756 h 3048156"/>
                  <a:gd name="connsiteX302" fmla="*/ 61912 w 2505075"/>
                  <a:gd name="connsiteY302" fmla="*/ 1390806 h 3048156"/>
                  <a:gd name="connsiteX303" fmla="*/ 76200 w 2505075"/>
                  <a:gd name="connsiteY303" fmla="*/ 1462244 h 3048156"/>
                  <a:gd name="connsiteX304" fmla="*/ 90487 w 2505075"/>
                  <a:gd name="connsiteY304" fmla="*/ 1490819 h 3048156"/>
                  <a:gd name="connsiteX305" fmla="*/ 104775 w 2505075"/>
                  <a:gd name="connsiteY305" fmla="*/ 1495581 h 3048156"/>
                  <a:gd name="connsiteX306" fmla="*/ 152400 w 2505075"/>
                  <a:gd name="connsiteY306" fmla="*/ 1490819 h 3048156"/>
                  <a:gd name="connsiteX307" fmla="*/ 185737 w 2505075"/>
                  <a:gd name="connsiteY307" fmla="*/ 1486056 h 3048156"/>
                  <a:gd name="connsiteX308" fmla="*/ 190500 w 2505075"/>
                  <a:gd name="connsiteY308" fmla="*/ 1500344 h 3048156"/>
                  <a:gd name="connsiteX309" fmla="*/ 219075 w 2505075"/>
                  <a:gd name="connsiteY309" fmla="*/ 1524156 h 3048156"/>
                  <a:gd name="connsiteX310" fmla="*/ 233362 w 2505075"/>
                  <a:gd name="connsiteY310" fmla="*/ 1528919 h 3048156"/>
                  <a:gd name="connsiteX311" fmla="*/ 314325 w 2505075"/>
                  <a:gd name="connsiteY311" fmla="*/ 1528919 h 3048156"/>
                  <a:gd name="connsiteX312" fmla="*/ 319087 w 2505075"/>
                  <a:gd name="connsiteY312" fmla="*/ 1543206 h 3048156"/>
                  <a:gd name="connsiteX313" fmla="*/ 314325 w 2505075"/>
                  <a:gd name="connsiteY313" fmla="*/ 1567019 h 3048156"/>
                  <a:gd name="connsiteX314" fmla="*/ 280987 w 2505075"/>
                  <a:gd name="connsiteY314" fmla="*/ 1571781 h 3048156"/>
                  <a:gd name="connsiteX315" fmla="*/ 257175 w 2505075"/>
                  <a:gd name="connsiteY315" fmla="*/ 1576544 h 3048156"/>
                  <a:gd name="connsiteX316" fmla="*/ 242887 w 2505075"/>
                  <a:gd name="connsiteY316" fmla="*/ 1586069 h 3048156"/>
                  <a:gd name="connsiteX317" fmla="*/ 247650 w 2505075"/>
                  <a:gd name="connsiteY317" fmla="*/ 1628931 h 3048156"/>
                  <a:gd name="connsiteX318" fmla="*/ 257175 w 2505075"/>
                  <a:gd name="connsiteY318" fmla="*/ 1662269 h 3048156"/>
                  <a:gd name="connsiteX319" fmla="*/ 238125 w 2505075"/>
                  <a:gd name="connsiteY319" fmla="*/ 1690844 h 3048156"/>
                  <a:gd name="connsiteX320" fmla="*/ 233362 w 2505075"/>
                  <a:gd name="connsiteY320" fmla="*/ 1709894 h 3048156"/>
                  <a:gd name="connsiteX321" fmla="*/ 228600 w 2505075"/>
                  <a:gd name="connsiteY321" fmla="*/ 1738469 h 3048156"/>
                  <a:gd name="connsiteX322" fmla="*/ 223837 w 2505075"/>
                  <a:gd name="connsiteY322" fmla="*/ 1752756 h 3048156"/>
                  <a:gd name="connsiteX323" fmla="*/ 219075 w 2505075"/>
                  <a:gd name="connsiteY323" fmla="*/ 1771806 h 3048156"/>
                  <a:gd name="connsiteX324" fmla="*/ 209550 w 2505075"/>
                  <a:gd name="connsiteY324" fmla="*/ 1790856 h 3048156"/>
                  <a:gd name="connsiteX325" fmla="*/ 195262 w 2505075"/>
                  <a:gd name="connsiteY325" fmla="*/ 1819431 h 3048156"/>
                  <a:gd name="connsiteX326" fmla="*/ 161925 w 2505075"/>
                  <a:gd name="connsiteY326" fmla="*/ 1838481 h 3048156"/>
                  <a:gd name="connsiteX327" fmla="*/ 133350 w 2505075"/>
                  <a:gd name="connsiteY327" fmla="*/ 1857531 h 3048156"/>
                  <a:gd name="connsiteX328" fmla="*/ 119062 w 2505075"/>
                  <a:gd name="connsiteY328" fmla="*/ 1871819 h 3048156"/>
                  <a:gd name="connsiteX329" fmla="*/ 109537 w 2505075"/>
                  <a:gd name="connsiteY329" fmla="*/ 1900394 h 30481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</a:cxnLst>
                <a:rect l="l" t="t" r="r" b="b"/>
                <a:pathLst>
                  <a:path w="2505075" h="3048156">
                    <a:moveTo>
                      <a:pt x="109537" y="1900394"/>
                    </a:moveTo>
                    <a:cubicBezTo>
                      <a:pt x="110331" y="1911506"/>
                      <a:pt x="122332" y="1931030"/>
                      <a:pt x="123825" y="1938494"/>
                    </a:cubicBezTo>
                    <a:cubicBezTo>
                      <a:pt x="131207" y="1975404"/>
                      <a:pt x="124876" y="1962636"/>
                      <a:pt x="133350" y="1990881"/>
                    </a:cubicBezTo>
                    <a:cubicBezTo>
                      <a:pt x="136235" y="2000498"/>
                      <a:pt x="139700" y="2009931"/>
                      <a:pt x="142875" y="2019456"/>
                    </a:cubicBezTo>
                    <a:lnTo>
                      <a:pt x="147637" y="2033744"/>
                    </a:lnTo>
                    <a:cubicBezTo>
                      <a:pt x="146050" y="2041681"/>
                      <a:pt x="147365" y="2050821"/>
                      <a:pt x="142875" y="2057556"/>
                    </a:cubicBezTo>
                    <a:cubicBezTo>
                      <a:pt x="140090" y="2061733"/>
                      <a:pt x="132137" y="2058769"/>
                      <a:pt x="128587" y="2062319"/>
                    </a:cubicBezTo>
                    <a:cubicBezTo>
                      <a:pt x="125037" y="2065869"/>
                      <a:pt x="125412" y="2071844"/>
                      <a:pt x="123825" y="2076606"/>
                    </a:cubicBezTo>
                    <a:cubicBezTo>
                      <a:pt x="125509" y="2083344"/>
                      <a:pt x="128862" y="2105833"/>
                      <a:pt x="138112" y="2109944"/>
                    </a:cubicBezTo>
                    <a:cubicBezTo>
                      <a:pt x="148370" y="2114503"/>
                      <a:pt x="160337" y="2113119"/>
                      <a:pt x="171450" y="2114706"/>
                    </a:cubicBezTo>
                    <a:cubicBezTo>
                      <a:pt x="174625" y="2119469"/>
                      <a:pt x="178720" y="2123733"/>
                      <a:pt x="180975" y="2128994"/>
                    </a:cubicBezTo>
                    <a:cubicBezTo>
                      <a:pt x="181069" y="2129214"/>
                      <a:pt x="188181" y="2160012"/>
                      <a:pt x="190500" y="2162331"/>
                    </a:cubicBezTo>
                    <a:cubicBezTo>
                      <a:pt x="194050" y="2165881"/>
                      <a:pt x="199811" y="2166431"/>
                      <a:pt x="204787" y="2167094"/>
                    </a:cubicBezTo>
                    <a:cubicBezTo>
                      <a:pt x="223735" y="2169620"/>
                      <a:pt x="242887" y="2170269"/>
                      <a:pt x="261937" y="2171856"/>
                    </a:cubicBezTo>
                    <a:cubicBezTo>
                      <a:pt x="276257" y="2176630"/>
                      <a:pt x="278202" y="2175886"/>
                      <a:pt x="290512" y="2186144"/>
                    </a:cubicBezTo>
                    <a:cubicBezTo>
                      <a:pt x="295686" y="2190456"/>
                      <a:pt x="298912" y="2197160"/>
                      <a:pt x="304800" y="2200431"/>
                    </a:cubicBezTo>
                    <a:cubicBezTo>
                      <a:pt x="330628" y="2214779"/>
                      <a:pt x="369508" y="2212736"/>
                      <a:pt x="395287" y="2214719"/>
                    </a:cubicBezTo>
                    <a:cubicBezTo>
                      <a:pt x="446190" y="2231687"/>
                      <a:pt x="406070" y="2213581"/>
                      <a:pt x="438150" y="2238531"/>
                    </a:cubicBezTo>
                    <a:cubicBezTo>
                      <a:pt x="447186" y="2245559"/>
                      <a:pt x="466725" y="2257581"/>
                      <a:pt x="466725" y="2257581"/>
                    </a:cubicBezTo>
                    <a:cubicBezTo>
                      <a:pt x="497690" y="2304031"/>
                      <a:pt x="448045" y="2232995"/>
                      <a:pt x="495300" y="2286156"/>
                    </a:cubicBezTo>
                    <a:cubicBezTo>
                      <a:pt x="502905" y="2294712"/>
                      <a:pt x="506256" y="2306636"/>
                      <a:pt x="514350" y="2314731"/>
                    </a:cubicBezTo>
                    <a:cubicBezTo>
                      <a:pt x="556079" y="2356463"/>
                      <a:pt x="503151" y="2305399"/>
                      <a:pt x="542925" y="2338544"/>
                    </a:cubicBezTo>
                    <a:cubicBezTo>
                      <a:pt x="550842" y="2345142"/>
                      <a:pt x="562330" y="2357202"/>
                      <a:pt x="566737" y="2367119"/>
                    </a:cubicBezTo>
                    <a:cubicBezTo>
                      <a:pt x="570815" y="2376294"/>
                      <a:pt x="576262" y="2395694"/>
                      <a:pt x="576262" y="2395694"/>
                    </a:cubicBezTo>
                    <a:cubicBezTo>
                      <a:pt x="574675" y="2414744"/>
                      <a:pt x="575249" y="2434099"/>
                      <a:pt x="571500" y="2452844"/>
                    </a:cubicBezTo>
                    <a:cubicBezTo>
                      <a:pt x="570378" y="2458457"/>
                      <a:pt x="566283" y="2463362"/>
                      <a:pt x="561975" y="2467131"/>
                    </a:cubicBezTo>
                    <a:cubicBezTo>
                      <a:pt x="553360" y="2474669"/>
                      <a:pt x="533400" y="2486181"/>
                      <a:pt x="533400" y="2486181"/>
                    </a:cubicBezTo>
                    <a:cubicBezTo>
                      <a:pt x="534987" y="2490944"/>
                      <a:pt x="535026" y="2496549"/>
                      <a:pt x="538162" y="2500469"/>
                    </a:cubicBezTo>
                    <a:cubicBezTo>
                      <a:pt x="557179" y="2524240"/>
                      <a:pt x="609815" y="2506169"/>
                      <a:pt x="623887" y="2505231"/>
                    </a:cubicBezTo>
                    <a:cubicBezTo>
                      <a:pt x="658812" y="2506819"/>
                      <a:pt x="693900" y="2506269"/>
                      <a:pt x="728662" y="2509994"/>
                    </a:cubicBezTo>
                    <a:cubicBezTo>
                      <a:pt x="738645" y="2511064"/>
                      <a:pt x="747712" y="2516344"/>
                      <a:pt x="757237" y="2519519"/>
                    </a:cubicBezTo>
                    <a:lnTo>
                      <a:pt x="771525" y="2524281"/>
                    </a:lnTo>
                    <a:cubicBezTo>
                      <a:pt x="776287" y="2527456"/>
                      <a:pt x="781415" y="2530142"/>
                      <a:pt x="785812" y="2533806"/>
                    </a:cubicBezTo>
                    <a:cubicBezTo>
                      <a:pt x="790986" y="2538118"/>
                      <a:pt x="794212" y="2544823"/>
                      <a:pt x="800100" y="2548094"/>
                    </a:cubicBezTo>
                    <a:cubicBezTo>
                      <a:pt x="808877" y="2552970"/>
                      <a:pt x="819150" y="2554444"/>
                      <a:pt x="828675" y="2557619"/>
                    </a:cubicBezTo>
                    <a:lnTo>
                      <a:pt x="842962" y="2562381"/>
                    </a:lnTo>
                    <a:lnTo>
                      <a:pt x="857250" y="2567144"/>
                    </a:lnTo>
                    <a:cubicBezTo>
                      <a:pt x="874712" y="2565556"/>
                      <a:pt x="892279" y="2564861"/>
                      <a:pt x="909637" y="2562381"/>
                    </a:cubicBezTo>
                    <a:cubicBezTo>
                      <a:pt x="929709" y="2559514"/>
                      <a:pt x="919345" y="2556180"/>
                      <a:pt x="938212" y="2548094"/>
                    </a:cubicBezTo>
                    <a:cubicBezTo>
                      <a:pt x="944228" y="2545516"/>
                      <a:pt x="950968" y="2545129"/>
                      <a:pt x="957262" y="2543331"/>
                    </a:cubicBezTo>
                    <a:cubicBezTo>
                      <a:pt x="962089" y="2541952"/>
                      <a:pt x="966787" y="2540156"/>
                      <a:pt x="971550" y="2538569"/>
                    </a:cubicBezTo>
                    <a:cubicBezTo>
                      <a:pt x="981075" y="2532219"/>
                      <a:pt x="993775" y="2529044"/>
                      <a:pt x="1000125" y="2519519"/>
                    </a:cubicBezTo>
                    <a:cubicBezTo>
                      <a:pt x="1003300" y="2514756"/>
                      <a:pt x="1005603" y="2509279"/>
                      <a:pt x="1009650" y="2505231"/>
                    </a:cubicBezTo>
                    <a:cubicBezTo>
                      <a:pt x="1018883" y="2495998"/>
                      <a:pt x="1026604" y="2494817"/>
                      <a:pt x="1038225" y="2490944"/>
                    </a:cubicBezTo>
                    <a:cubicBezTo>
                      <a:pt x="1048663" y="2506601"/>
                      <a:pt x="1047582" y="2502263"/>
                      <a:pt x="1052512" y="2519519"/>
                    </a:cubicBezTo>
                    <a:cubicBezTo>
                      <a:pt x="1054310" y="2525813"/>
                      <a:pt x="1054028" y="2532886"/>
                      <a:pt x="1057275" y="2538569"/>
                    </a:cubicBezTo>
                    <a:cubicBezTo>
                      <a:pt x="1064865" y="2551851"/>
                      <a:pt x="1075090" y="2553414"/>
                      <a:pt x="1085850" y="2562381"/>
                    </a:cubicBezTo>
                    <a:cubicBezTo>
                      <a:pt x="1109633" y="2582201"/>
                      <a:pt x="1089315" y="2573062"/>
                      <a:pt x="1114425" y="2581431"/>
                    </a:cubicBezTo>
                    <a:cubicBezTo>
                      <a:pt x="1155636" y="2608905"/>
                      <a:pt x="1127783" y="2594964"/>
                      <a:pt x="1162050" y="2605244"/>
                    </a:cubicBezTo>
                    <a:cubicBezTo>
                      <a:pt x="1171667" y="2608129"/>
                      <a:pt x="1190625" y="2614769"/>
                      <a:pt x="1190625" y="2614769"/>
                    </a:cubicBezTo>
                    <a:cubicBezTo>
                      <a:pt x="1203325" y="2613181"/>
                      <a:pt x="1215926" y="2610006"/>
                      <a:pt x="1228725" y="2610006"/>
                    </a:cubicBezTo>
                    <a:cubicBezTo>
                      <a:pt x="1270457" y="2610006"/>
                      <a:pt x="1268959" y="2610719"/>
                      <a:pt x="1295400" y="2619531"/>
                    </a:cubicBezTo>
                    <a:cubicBezTo>
                      <a:pt x="1300162" y="2622706"/>
                      <a:pt x="1304328" y="2627046"/>
                      <a:pt x="1309687" y="2629056"/>
                    </a:cubicBezTo>
                    <a:cubicBezTo>
                      <a:pt x="1326713" y="2635441"/>
                      <a:pt x="1385727" y="2638171"/>
                      <a:pt x="1390650" y="2638581"/>
                    </a:cubicBezTo>
                    <a:cubicBezTo>
                      <a:pt x="1407127" y="2644074"/>
                      <a:pt x="1413395" y="2648640"/>
                      <a:pt x="1433512" y="2638581"/>
                    </a:cubicBezTo>
                    <a:cubicBezTo>
                      <a:pt x="1438631" y="2636021"/>
                      <a:pt x="1438729" y="2628063"/>
                      <a:pt x="1443037" y="2624294"/>
                    </a:cubicBezTo>
                    <a:cubicBezTo>
                      <a:pt x="1451652" y="2616756"/>
                      <a:pt x="1460752" y="2608864"/>
                      <a:pt x="1471612" y="2605244"/>
                    </a:cubicBezTo>
                    <a:cubicBezTo>
                      <a:pt x="1491330" y="2598671"/>
                      <a:pt x="1481723" y="2603266"/>
                      <a:pt x="1500187" y="2590956"/>
                    </a:cubicBezTo>
                    <a:cubicBezTo>
                      <a:pt x="1503362" y="2586194"/>
                      <a:pt x="1507152" y="2581788"/>
                      <a:pt x="1509712" y="2576669"/>
                    </a:cubicBezTo>
                    <a:cubicBezTo>
                      <a:pt x="1511957" y="2572179"/>
                      <a:pt x="1510925" y="2565931"/>
                      <a:pt x="1514475" y="2562381"/>
                    </a:cubicBezTo>
                    <a:cubicBezTo>
                      <a:pt x="1518025" y="2558831"/>
                      <a:pt x="1524000" y="2559206"/>
                      <a:pt x="1528762" y="2557619"/>
                    </a:cubicBezTo>
                    <a:cubicBezTo>
                      <a:pt x="1535112" y="2552856"/>
                      <a:pt x="1541353" y="2547945"/>
                      <a:pt x="1547812" y="2543331"/>
                    </a:cubicBezTo>
                    <a:cubicBezTo>
                      <a:pt x="1552470" y="2540004"/>
                      <a:pt x="1556386" y="2534142"/>
                      <a:pt x="1562100" y="2533806"/>
                    </a:cubicBezTo>
                    <a:cubicBezTo>
                      <a:pt x="1584343" y="2532498"/>
                      <a:pt x="1606550" y="2536981"/>
                      <a:pt x="1628775" y="2538569"/>
                    </a:cubicBezTo>
                    <a:cubicBezTo>
                      <a:pt x="1631950" y="2543331"/>
                      <a:pt x="1633992" y="2549087"/>
                      <a:pt x="1638300" y="2552856"/>
                    </a:cubicBezTo>
                    <a:cubicBezTo>
                      <a:pt x="1652485" y="2565267"/>
                      <a:pt x="1664157" y="2572418"/>
                      <a:pt x="1681162" y="2576669"/>
                    </a:cubicBezTo>
                    <a:cubicBezTo>
                      <a:pt x="1689015" y="2578632"/>
                      <a:pt x="1697037" y="2579844"/>
                      <a:pt x="1704975" y="2581431"/>
                    </a:cubicBezTo>
                    <a:cubicBezTo>
                      <a:pt x="1710023" y="2596578"/>
                      <a:pt x="1717743" y="2612640"/>
                      <a:pt x="1704975" y="2629056"/>
                    </a:cubicBezTo>
                    <a:cubicBezTo>
                      <a:pt x="1698811" y="2636981"/>
                      <a:pt x="1676400" y="2638581"/>
                      <a:pt x="1676400" y="2638581"/>
                    </a:cubicBezTo>
                    <a:cubicBezTo>
                      <a:pt x="1673225" y="2643344"/>
                      <a:pt x="1667585" y="2647189"/>
                      <a:pt x="1666875" y="2652869"/>
                    </a:cubicBezTo>
                    <a:cubicBezTo>
                      <a:pt x="1663371" y="2680899"/>
                      <a:pt x="1679767" y="2682101"/>
                      <a:pt x="1700212" y="2695731"/>
                    </a:cubicBezTo>
                    <a:cubicBezTo>
                      <a:pt x="1722854" y="2710825"/>
                      <a:pt x="1709070" y="2703445"/>
                      <a:pt x="1743075" y="2714781"/>
                    </a:cubicBezTo>
                    <a:cubicBezTo>
                      <a:pt x="1747837" y="2716369"/>
                      <a:pt x="1753185" y="2716759"/>
                      <a:pt x="1757362" y="2719544"/>
                    </a:cubicBezTo>
                    <a:cubicBezTo>
                      <a:pt x="1762125" y="2722719"/>
                      <a:pt x="1766419" y="2726744"/>
                      <a:pt x="1771650" y="2729069"/>
                    </a:cubicBezTo>
                    <a:cubicBezTo>
                      <a:pt x="1780825" y="2733147"/>
                      <a:pt x="1800225" y="2738594"/>
                      <a:pt x="1800225" y="2738594"/>
                    </a:cubicBezTo>
                    <a:cubicBezTo>
                      <a:pt x="1803400" y="2743356"/>
                      <a:pt x="1805703" y="2748834"/>
                      <a:pt x="1809750" y="2752881"/>
                    </a:cubicBezTo>
                    <a:cubicBezTo>
                      <a:pt x="1837265" y="2780396"/>
                      <a:pt x="1811018" y="2741585"/>
                      <a:pt x="1838325" y="2776694"/>
                    </a:cubicBezTo>
                    <a:cubicBezTo>
                      <a:pt x="1845353" y="2785730"/>
                      <a:pt x="1849280" y="2797174"/>
                      <a:pt x="1857375" y="2805269"/>
                    </a:cubicBezTo>
                    <a:cubicBezTo>
                      <a:pt x="1863725" y="2811619"/>
                      <a:pt x="1870581" y="2817501"/>
                      <a:pt x="1876425" y="2824319"/>
                    </a:cubicBezTo>
                    <a:cubicBezTo>
                      <a:pt x="1880150" y="2828665"/>
                      <a:pt x="1881642" y="2834837"/>
                      <a:pt x="1885950" y="2838606"/>
                    </a:cubicBezTo>
                    <a:cubicBezTo>
                      <a:pt x="1894460" y="2846052"/>
                      <a:pt x="1914296" y="2860345"/>
                      <a:pt x="1928812" y="2862419"/>
                    </a:cubicBezTo>
                    <a:cubicBezTo>
                      <a:pt x="1946170" y="2864899"/>
                      <a:pt x="1963737" y="2865594"/>
                      <a:pt x="1981200" y="2867181"/>
                    </a:cubicBezTo>
                    <a:cubicBezTo>
                      <a:pt x="1984375" y="2871944"/>
                      <a:pt x="1988400" y="2876238"/>
                      <a:pt x="1990725" y="2881469"/>
                    </a:cubicBezTo>
                    <a:cubicBezTo>
                      <a:pt x="1994803" y="2890644"/>
                      <a:pt x="2000250" y="2910044"/>
                      <a:pt x="2000250" y="2910044"/>
                    </a:cubicBezTo>
                    <a:cubicBezTo>
                      <a:pt x="1998662" y="2924331"/>
                      <a:pt x="1992915" y="2938763"/>
                      <a:pt x="1995487" y="2952906"/>
                    </a:cubicBezTo>
                    <a:cubicBezTo>
                      <a:pt x="1996511" y="2958538"/>
                      <a:pt x="2004075" y="2961913"/>
                      <a:pt x="2009775" y="2962431"/>
                    </a:cubicBezTo>
                    <a:cubicBezTo>
                      <a:pt x="2022521" y="2963590"/>
                      <a:pt x="2035175" y="2959256"/>
                      <a:pt x="2047875" y="2957669"/>
                    </a:cubicBezTo>
                    <a:cubicBezTo>
                      <a:pt x="2055812" y="2959256"/>
                      <a:pt x="2065298" y="2957461"/>
                      <a:pt x="2071687" y="2962431"/>
                    </a:cubicBezTo>
                    <a:cubicBezTo>
                      <a:pt x="2100532" y="2984866"/>
                      <a:pt x="2084042" y="2984670"/>
                      <a:pt x="2095500" y="3005294"/>
                    </a:cubicBezTo>
                    <a:cubicBezTo>
                      <a:pt x="2101059" y="3015301"/>
                      <a:pt x="2108200" y="3024344"/>
                      <a:pt x="2114550" y="3033869"/>
                    </a:cubicBezTo>
                    <a:lnTo>
                      <a:pt x="2124075" y="3048156"/>
                    </a:lnTo>
                    <a:cubicBezTo>
                      <a:pt x="2135695" y="3044283"/>
                      <a:pt x="2143418" y="3043101"/>
                      <a:pt x="2152650" y="3033869"/>
                    </a:cubicBezTo>
                    <a:cubicBezTo>
                      <a:pt x="2156697" y="3029822"/>
                      <a:pt x="2158128" y="3023629"/>
                      <a:pt x="2162175" y="3019581"/>
                    </a:cubicBezTo>
                    <a:cubicBezTo>
                      <a:pt x="2171408" y="3010348"/>
                      <a:pt x="2179129" y="3009167"/>
                      <a:pt x="2190750" y="3005294"/>
                    </a:cubicBezTo>
                    <a:cubicBezTo>
                      <a:pt x="2193925" y="3000531"/>
                      <a:pt x="2199757" y="2996706"/>
                      <a:pt x="2200275" y="2991006"/>
                    </a:cubicBezTo>
                    <a:cubicBezTo>
                      <a:pt x="2201761" y="2974658"/>
                      <a:pt x="2195005" y="2950877"/>
                      <a:pt x="2190750" y="2933856"/>
                    </a:cubicBezTo>
                    <a:cubicBezTo>
                      <a:pt x="2192337" y="2903694"/>
                      <a:pt x="2188187" y="2872671"/>
                      <a:pt x="2195512" y="2843369"/>
                    </a:cubicBezTo>
                    <a:cubicBezTo>
                      <a:pt x="2197099" y="2837019"/>
                      <a:pt x="2209451" y="2842695"/>
                      <a:pt x="2214562" y="2838606"/>
                    </a:cubicBezTo>
                    <a:cubicBezTo>
                      <a:pt x="2218482" y="2835470"/>
                      <a:pt x="2217737" y="2829081"/>
                      <a:pt x="2219325" y="2824319"/>
                    </a:cubicBezTo>
                    <a:cubicBezTo>
                      <a:pt x="2220912" y="2806856"/>
                      <a:pt x="2221607" y="2789289"/>
                      <a:pt x="2224087" y="2771931"/>
                    </a:cubicBezTo>
                    <a:cubicBezTo>
                      <a:pt x="2224797" y="2766961"/>
                      <a:pt x="2223980" y="2758861"/>
                      <a:pt x="2228850" y="2757644"/>
                    </a:cubicBezTo>
                    <a:cubicBezTo>
                      <a:pt x="2234403" y="2756256"/>
                      <a:pt x="2238375" y="2763994"/>
                      <a:pt x="2243137" y="2767169"/>
                    </a:cubicBezTo>
                    <a:cubicBezTo>
                      <a:pt x="2246274" y="2776580"/>
                      <a:pt x="2249033" y="2789030"/>
                      <a:pt x="2257425" y="2795744"/>
                    </a:cubicBezTo>
                    <a:cubicBezTo>
                      <a:pt x="2261345" y="2798880"/>
                      <a:pt x="2266950" y="2798919"/>
                      <a:pt x="2271712" y="2800506"/>
                    </a:cubicBezTo>
                    <a:cubicBezTo>
                      <a:pt x="2279650" y="2798919"/>
                      <a:pt x="2289135" y="2800714"/>
                      <a:pt x="2295525" y="2795744"/>
                    </a:cubicBezTo>
                    <a:cubicBezTo>
                      <a:pt x="2304561" y="2788716"/>
                      <a:pt x="2314575" y="2767169"/>
                      <a:pt x="2314575" y="2767169"/>
                    </a:cubicBezTo>
                    <a:cubicBezTo>
                      <a:pt x="2316387" y="2758106"/>
                      <a:pt x="2319216" y="2738836"/>
                      <a:pt x="2324100" y="2729069"/>
                    </a:cubicBezTo>
                    <a:cubicBezTo>
                      <a:pt x="2326660" y="2723949"/>
                      <a:pt x="2330450" y="2719544"/>
                      <a:pt x="2333625" y="2714781"/>
                    </a:cubicBezTo>
                    <a:cubicBezTo>
                      <a:pt x="2344279" y="2682817"/>
                      <a:pt x="2343150" y="2690138"/>
                      <a:pt x="2343150" y="2633819"/>
                    </a:cubicBezTo>
                    <a:cubicBezTo>
                      <a:pt x="2343150" y="2586442"/>
                      <a:pt x="2341742" y="2585326"/>
                      <a:pt x="2333625" y="2552856"/>
                    </a:cubicBezTo>
                    <a:cubicBezTo>
                      <a:pt x="2335212" y="2524281"/>
                      <a:pt x="2335674" y="2495621"/>
                      <a:pt x="2338387" y="2467131"/>
                    </a:cubicBezTo>
                    <a:cubicBezTo>
                      <a:pt x="2338863" y="2462134"/>
                      <a:pt x="2340712" y="2457232"/>
                      <a:pt x="2343150" y="2452844"/>
                    </a:cubicBezTo>
                    <a:cubicBezTo>
                      <a:pt x="2348710" y="2442837"/>
                      <a:pt x="2355850" y="2433794"/>
                      <a:pt x="2362200" y="2424269"/>
                    </a:cubicBezTo>
                    <a:lnTo>
                      <a:pt x="2371725" y="2409981"/>
                    </a:lnTo>
                    <a:cubicBezTo>
                      <a:pt x="2380853" y="2346081"/>
                      <a:pt x="2371963" y="2403912"/>
                      <a:pt x="2381250" y="2352831"/>
                    </a:cubicBezTo>
                    <a:cubicBezTo>
                      <a:pt x="2382977" y="2343330"/>
                      <a:pt x="2384118" y="2333725"/>
                      <a:pt x="2386012" y="2324256"/>
                    </a:cubicBezTo>
                    <a:cubicBezTo>
                      <a:pt x="2394916" y="2279738"/>
                      <a:pt x="2386464" y="2327213"/>
                      <a:pt x="2395537" y="2290919"/>
                    </a:cubicBezTo>
                    <a:cubicBezTo>
                      <a:pt x="2397500" y="2283066"/>
                      <a:pt x="2398170" y="2274916"/>
                      <a:pt x="2400300" y="2267106"/>
                    </a:cubicBezTo>
                    <a:cubicBezTo>
                      <a:pt x="2402942" y="2257420"/>
                      <a:pt x="2407390" y="2248272"/>
                      <a:pt x="2409825" y="2238531"/>
                    </a:cubicBezTo>
                    <a:cubicBezTo>
                      <a:pt x="2411412" y="2232181"/>
                      <a:pt x="2413167" y="2225871"/>
                      <a:pt x="2414587" y="2219481"/>
                    </a:cubicBezTo>
                    <a:cubicBezTo>
                      <a:pt x="2416343" y="2211579"/>
                      <a:pt x="2417220" y="2203478"/>
                      <a:pt x="2419350" y="2195669"/>
                    </a:cubicBezTo>
                    <a:cubicBezTo>
                      <a:pt x="2421992" y="2185983"/>
                      <a:pt x="2425700" y="2176619"/>
                      <a:pt x="2428875" y="2167094"/>
                    </a:cubicBezTo>
                    <a:cubicBezTo>
                      <a:pt x="2430462" y="2162331"/>
                      <a:pt x="2432652" y="2157729"/>
                      <a:pt x="2433637" y="2152806"/>
                    </a:cubicBezTo>
                    <a:cubicBezTo>
                      <a:pt x="2435225" y="2144869"/>
                      <a:pt x="2437169" y="2136994"/>
                      <a:pt x="2438400" y="2128994"/>
                    </a:cubicBezTo>
                    <a:cubicBezTo>
                      <a:pt x="2440346" y="2116344"/>
                      <a:pt x="2441216" y="2103544"/>
                      <a:pt x="2443162" y="2090894"/>
                    </a:cubicBezTo>
                    <a:cubicBezTo>
                      <a:pt x="2444592" y="2081601"/>
                      <a:pt x="2449695" y="2058004"/>
                      <a:pt x="2452687" y="2048031"/>
                    </a:cubicBezTo>
                    <a:cubicBezTo>
                      <a:pt x="2455572" y="2038414"/>
                      <a:pt x="2459037" y="2028981"/>
                      <a:pt x="2462212" y="2019456"/>
                    </a:cubicBezTo>
                    <a:cubicBezTo>
                      <a:pt x="2463800" y="2014694"/>
                      <a:pt x="2464190" y="2009346"/>
                      <a:pt x="2466975" y="2005169"/>
                    </a:cubicBezTo>
                    <a:lnTo>
                      <a:pt x="2476500" y="1990881"/>
                    </a:lnTo>
                    <a:lnTo>
                      <a:pt x="2495550" y="1933731"/>
                    </a:lnTo>
                    <a:lnTo>
                      <a:pt x="2500312" y="1919444"/>
                    </a:lnTo>
                    <a:lnTo>
                      <a:pt x="2505075" y="1905156"/>
                    </a:lnTo>
                    <a:cubicBezTo>
                      <a:pt x="2503434" y="1892027"/>
                      <a:pt x="2502890" y="1867450"/>
                      <a:pt x="2495550" y="1852769"/>
                    </a:cubicBezTo>
                    <a:cubicBezTo>
                      <a:pt x="2492990" y="1847649"/>
                      <a:pt x="2488585" y="1843601"/>
                      <a:pt x="2486025" y="1838481"/>
                    </a:cubicBezTo>
                    <a:cubicBezTo>
                      <a:pt x="2478279" y="1822989"/>
                      <a:pt x="2485384" y="1823554"/>
                      <a:pt x="2471737" y="1809906"/>
                    </a:cubicBezTo>
                    <a:cubicBezTo>
                      <a:pt x="2467690" y="1805859"/>
                      <a:pt x="2462212" y="1803556"/>
                      <a:pt x="2457450" y="1800381"/>
                    </a:cubicBezTo>
                    <a:lnTo>
                      <a:pt x="2414587" y="1828956"/>
                    </a:lnTo>
                    <a:lnTo>
                      <a:pt x="2400300" y="1838481"/>
                    </a:lnTo>
                    <a:cubicBezTo>
                      <a:pt x="2366268" y="1889531"/>
                      <a:pt x="2419263" y="1812060"/>
                      <a:pt x="2376487" y="1867056"/>
                    </a:cubicBezTo>
                    <a:cubicBezTo>
                      <a:pt x="2369459" y="1876092"/>
                      <a:pt x="2363787" y="1886106"/>
                      <a:pt x="2357437" y="1895631"/>
                    </a:cubicBezTo>
                    <a:cubicBezTo>
                      <a:pt x="2354262" y="1900394"/>
                      <a:pt x="2353342" y="1908109"/>
                      <a:pt x="2347912" y="1909919"/>
                    </a:cubicBezTo>
                    <a:cubicBezTo>
                      <a:pt x="2313127" y="1921514"/>
                      <a:pt x="2329078" y="1917009"/>
                      <a:pt x="2300287" y="1924206"/>
                    </a:cubicBezTo>
                    <a:cubicBezTo>
                      <a:pt x="2281237" y="1922619"/>
                      <a:pt x="2261408" y="1925066"/>
                      <a:pt x="2243137" y="1919444"/>
                    </a:cubicBezTo>
                    <a:cubicBezTo>
                      <a:pt x="2238339" y="1917968"/>
                      <a:pt x="2240620" y="1909646"/>
                      <a:pt x="2238375" y="1905156"/>
                    </a:cubicBezTo>
                    <a:cubicBezTo>
                      <a:pt x="2219907" y="1868219"/>
                      <a:pt x="2236062" y="1912502"/>
                      <a:pt x="2224087" y="1876581"/>
                    </a:cubicBezTo>
                    <a:cubicBezTo>
                      <a:pt x="2227218" y="1842143"/>
                      <a:pt x="2217313" y="1827122"/>
                      <a:pt x="2243137" y="1809906"/>
                    </a:cubicBezTo>
                    <a:cubicBezTo>
                      <a:pt x="2247314" y="1807121"/>
                      <a:pt x="2252662" y="1806731"/>
                      <a:pt x="2257425" y="1805144"/>
                    </a:cubicBezTo>
                    <a:cubicBezTo>
                      <a:pt x="2263775" y="1795619"/>
                      <a:pt x="2277614" y="1787960"/>
                      <a:pt x="2276475" y="1776569"/>
                    </a:cubicBezTo>
                    <a:cubicBezTo>
                      <a:pt x="2274799" y="1759810"/>
                      <a:pt x="2274186" y="1718368"/>
                      <a:pt x="2262187" y="1700369"/>
                    </a:cubicBezTo>
                    <a:lnTo>
                      <a:pt x="2252662" y="1686081"/>
                    </a:lnTo>
                    <a:cubicBezTo>
                      <a:pt x="2251075" y="1681319"/>
                      <a:pt x="2249279" y="1676621"/>
                      <a:pt x="2247900" y="1671794"/>
                    </a:cubicBezTo>
                    <a:cubicBezTo>
                      <a:pt x="2246102" y="1665500"/>
                      <a:pt x="2245715" y="1658760"/>
                      <a:pt x="2243137" y="1652744"/>
                    </a:cubicBezTo>
                    <a:cubicBezTo>
                      <a:pt x="2240882" y="1647483"/>
                      <a:pt x="2236787" y="1643219"/>
                      <a:pt x="2233612" y="1638456"/>
                    </a:cubicBezTo>
                    <a:lnTo>
                      <a:pt x="2224087" y="1609881"/>
                    </a:lnTo>
                    <a:lnTo>
                      <a:pt x="2219325" y="1595594"/>
                    </a:lnTo>
                    <a:cubicBezTo>
                      <a:pt x="2220912" y="1587656"/>
                      <a:pt x="2224484" y="1577337"/>
                      <a:pt x="2224087" y="1571781"/>
                    </a:cubicBezTo>
                    <a:cubicBezTo>
                      <a:pt x="2223690" y="1566225"/>
                      <a:pt x="2217737" y="1563050"/>
                      <a:pt x="2216943" y="1562256"/>
                    </a:cubicBezTo>
                    <a:cubicBezTo>
                      <a:pt x="2216149" y="1561462"/>
                      <a:pt x="2218927" y="1567019"/>
                      <a:pt x="2219324" y="1567019"/>
                    </a:cubicBezTo>
                    <a:cubicBezTo>
                      <a:pt x="2219721" y="1567019"/>
                      <a:pt x="2208212" y="1563844"/>
                      <a:pt x="2219325" y="1562256"/>
                    </a:cubicBezTo>
                    <a:cubicBezTo>
                      <a:pt x="2220912" y="1536856"/>
                      <a:pt x="2221555" y="1511379"/>
                      <a:pt x="2224087" y="1486056"/>
                    </a:cubicBezTo>
                    <a:cubicBezTo>
                      <a:pt x="2224738" y="1479543"/>
                      <a:pt x="2228328" y="1473531"/>
                      <a:pt x="2228850" y="1467006"/>
                    </a:cubicBezTo>
                    <a:cubicBezTo>
                      <a:pt x="2231512" y="1433737"/>
                      <a:pt x="2230950" y="1400263"/>
                      <a:pt x="2233612" y="1366994"/>
                    </a:cubicBezTo>
                    <a:cubicBezTo>
                      <a:pt x="2234671" y="1353763"/>
                      <a:pt x="2239198" y="1343446"/>
                      <a:pt x="2247900" y="1333656"/>
                    </a:cubicBezTo>
                    <a:cubicBezTo>
                      <a:pt x="2256849" y="1323588"/>
                      <a:pt x="2276475" y="1305081"/>
                      <a:pt x="2276475" y="1305081"/>
                    </a:cubicBezTo>
                    <a:cubicBezTo>
                      <a:pt x="2287810" y="1271076"/>
                      <a:pt x="2280431" y="1284860"/>
                      <a:pt x="2295525" y="1262219"/>
                    </a:cubicBezTo>
                    <a:cubicBezTo>
                      <a:pt x="2297112" y="1249519"/>
                      <a:pt x="2298595" y="1236806"/>
                      <a:pt x="2300287" y="1224119"/>
                    </a:cubicBezTo>
                    <a:cubicBezTo>
                      <a:pt x="2301771" y="1212992"/>
                      <a:pt x="2304118" y="1201968"/>
                      <a:pt x="2305050" y="1190781"/>
                    </a:cubicBezTo>
                    <a:cubicBezTo>
                      <a:pt x="2307295" y="1163840"/>
                      <a:pt x="2308225" y="1136806"/>
                      <a:pt x="2309812" y="1109819"/>
                    </a:cubicBezTo>
                    <a:cubicBezTo>
                      <a:pt x="2307079" y="1057877"/>
                      <a:pt x="2311862" y="1038864"/>
                      <a:pt x="2300287" y="1000281"/>
                    </a:cubicBezTo>
                    <a:cubicBezTo>
                      <a:pt x="2295959" y="985856"/>
                      <a:pt x="2290762" y="971706"/>
                      <a:pt x="2286000" y="957419"/>
                    </a:cubicBezTo>
                    <a:lnTo>
                      <a:pt x="2281237" y="943131"/>
                    </a:lnTo>
                    <a:cubicBezTo>
                      <a:pt x="2281743" y="934026"/>
                      <a:pt x="2278639" y="854159"/>
                      <a:pt x="2295525" y="828831"/>
                    </a:cubicBezTo>
                    <a:lnTo>
                      <a:pt x="2305050" y="814544"/>
                    </a:lnTo>
                    <a:cubicBezTo>
                      <a:pt x="2306637" y="809781"/>
                      <a:pt x="2307374" y="804644"/>
                      <a:pt x="2309812" y="800256"/>
                    </a:cubicBezTo>
                    <a:cubicBezTo>
                      <a:pt x="2315371" y="790249"/>
                      <a:pt x="2322512" y="781206"/>
                      <a:pt x="2328862" y="771681"/>
                    </a:cubicBezTo>
                    <a:cubicBezTo>
                      <a:pt x="2332037" y="766919"/>
                      <a:pt x="2335827" y="762513"/>
                      <a:pt x="2338387" y="757394"/>
                    </a:cubicBezTo>
                    <a:cubicBezTo>
                      <a:pt x="2341562" y="751044"/>
                      <a:pt x="2345275" y="744936"/>
                      <a:pt x="2347912" y="738344"/>
                    </a:cubicBezTo>
                    <a:cubicBezTo>
                      <a:pt x="2351641" y="729022"/>
                      <a:pt x="2357437" y="709769"/>
                      <a:pt x="2357437" y="709769"/>
                    </a:cubicBezTo>
                    <a:cubicBezTo>
                      <a:pt x="2363113" y="658687"/>
                      <a:pt x="2366016" y="655518"/>
                      <a:pt x="2357437" y="595469"/>
                    </a:cubicBezTo>
                    <a:cubicBezTo>
                      <a:pt x="2356017" y="585530"/>
                      <a:pt x="2353481" y="575248"/>
                      <a:pt x="2347912" y="566894"/>
                    </a:cubicBezTo>
                    <a:lnTo>
                      <a:pt x="2338387" y="552606"/>
                    </a:lnTo>
                    <a:lnTo>
                      <a:pt x="2324100" y="509744"/>
                    </a:lnTo>
                    <a:cubicBezTo>
                      <a:pt x="2322512" y="504981"/>
                      <a:pt x="2322122" y="499633"/>
                      <a:pt x="2319337" y="495456"/>
                    </a:cubicBezTo>
                    <a:lnTo>
                      <a:pt x="2309812" y="481169"/>
                    </a:lnTo>
                    <a:cubicBezTo>
                      <a:pt x="2308225" y="476406"/>
                      <a:pt x="2307295" y="471371"/>
                      <a:pt x="2305050" y="466881"/>
                    </a:cubicBezTo>
                    <a:cubicBezTo>
                      <a:pt x="2302490" y="461762"/>
                      <a:pt x="2296836" y="458166"/>
                      <a:pt x="2295525" y="452594"/>
                    </a:cubicBezTo>
                    <a:cubicBezTo>
                      <a:pt x="2290383" y="430740"/>
                      <a:pt x="2290403" y="407934"/>
                      <a:pt x="2286000" y="385919"/>
                    </a:cubicBezTo>
                    <a:cubicBezTo>
                      <a:pt x="2281745" y="364647"/>
                      <a:pt x="2278624" y="351332"/>
                      <a:pt x="2276475" y="328769"/>
                    </a:cubicBezTo>
                    <a:cubicBezTo>
                      <a:pt x="2274362" y="306588"/>
                      <a:pt x="2273300" y="284319"/>
                      <a:pt x="2271712" y="262094"/>
                    </a:cubicBezTo>
                    <a:cubicBezTo>
                      <a:pt x="2273300" y="230344"/>
                      <a:pt x="2273721" y="198514"/>
                      <a:pt x="2276475" y="166844"/>
                    </a:cubicBezTo>
                    <a:cubicBezTo>
                      <a:pt x="2276910" y="161843"/>
                      <a:pt x="2281237" y="157576"/>
                      <a:pt x="2281237" y="152556"/>
                    </a:cubicBezTo>
                    <a:cubicBezTo>
                      <a:pt x="2281237" y="128222"/>
                      <a:pt x="2277137" y="129406"/>
                      <a:pt x="2262187" y="114456"/>
                    </a:cubicBezTo>
                    <a:lnTo>
                      <a:pt x="2247900" y="71594"/>
                    </a:lnTo>
                    <a:cubicBezTo>
                      <a:pt x="2243127" y="57274"/>
                      <a:pt x="2243870" y="55329"/>
                      <a:pt x="2233612" y="43019"/>
                    </a:cubicBezTo>
                    <a:cubicBezTo>
                      <a:pt x="2222151" y="29265"/>
                      <a:pt x="2219088" y="28573"/>
                      <a:pt x="2205037" y="19206"/>
                    </a:cubicBezTo>
                    <a:cubicBezTo>
                      <a:pt x="2201862" y="14444"/>
                      <a:pt x="2199981" y="8495"/>
                      <a:pt x="2195512" y="4919"/>
                    </a:cubicBezTo>
                    <a:cubicBezTo>
                      <a:pt x="2182415" y="-5559"/>
                      <a:pt x="2152215" y="3783"/>
                      <a:pt x="2143125" y="4919"/>
                    </a:cubicBezTo>
                    <a:cubicBezTo>
                      <a:pt x="2133600" y="11269"/>
                      <a:pt x="2122645" y="15874"/>
                      <a:pt x="2114550" y="23969"/>
                    </a:cubicBezTo>
                    <a:cubicBezTo>
                      <a:pt x="2105025" y="33494"/>
                      <a:pt x="2097183" y="45072"/>
                      <a:pt x="2085975" y="52544"/>
                    </a:cubicBezTo>
                    <a:cubicBezTo>
                      <a:pt x="2081212" y="55719"/>
                      <a:pt x="2076084" y="58405"/>
                      <a:pt x="2071687" y="62069"/>
                    </a:cubicBezTo>
                    <a:cubicBezTo>
                      <a:pt x="2066513" y="66381"/>
                      <a:pt x="2063004" y="72620"/>
                      <a:pt x="2057400" y="76356"/>
                    </a:cubicBezTo>
                    <a:cubicBezTo>
                      <a:pt x="2053223" y="79141"/>
                      <a:pt x="2047602" y="78874"/>
                      <a:pt x="2043112" y="81119"/>
                    </a:cubicBezTo>
                    <a:cubicBezTo>
                      <a:pt x="2037993" y="83679"/>
                      <a:pt x="2034086" y="88389"/>
                      <a:pt x="2028825" y="90644"/>
                    </a:cubicBezTo>
                    <a:cubicBezTo>
                      <a:pt x="2022809" y="93222"/>
                      <a:pt x="2016069" y="93608"/>
                      <a:pt x="2009775" y="95406"/>
                    </a:cubicBezTo>
                    <a:cubicBezTo>
                      <a:pt x="2004948" y="96785"/>
                      <a:pt x="2000250" y="98581"/>
                      <a:pt x="1995487" y="100169"/>
                    </a:cubicBezTo>
                    <a:lnTo>
                      <a:pt x="1966912" y="143031"/>
                    </a:lnTo>
                    <a:lnTo>
                      <a:pt x="1957387" y="157319"/>
                    </a:lnTo>
                    <a:cubicBezTo>
                      <a:pt x="1952625" y="155731"/>
                      <a:pt x="1947020" y="155692"/>
                      <a:pt x="1943100" y="152556"/>
                    </a:cubicBezTo>
                    <a:cubicBezTo>
                      <a:pt x="1938631" y="148980"/>
                      <a:pt x="1937239" y="142666"/>
                      <a:pt x="1933575" y="138269"/>
                    </a:cubicBezTo>
                    <a:cubicBezTo>
                      <a:pt x="1919853" y="121803"/>
                      <a:pt x="1922609" y="125088"/>
                      <a:pt x="1905000" y="119219"/>
                    </a:cubicBezTo>
                    <a:cubicBezTo>
                      <a:pt x="1900237" y="114456"/>
                      <a:pt x="1896316" y="108667"/>
                      <a:pt x="1890712" y="104931"/>
                    </a:cubicBezTo>
                    <a:cubicBezTo>
                      <a:pt x="1886535" y="102146"/>
                      <a:pt x="1881039" y="102146"/>
                      <a:pt x="1876425" y="100169"/>
                    </a:cubicBezTo>
                    <a:cubicBezTo>
                      <a:pt x="1835221" y="82511"/>
                      <a:pt x="1876600" y="97053"/>
                      <a:pt x="1843087" y="85881"/>
                    </a:cubicBezTo>
                    <a:cubicBezTo>
                      <a:pt x="1806575" y="87469"/>
                      <a:pt x="1769989" y="87841"/>
                      <a:pt x="1733550" y="90644"/>
                    </a:cubicBezTo>
                    <a:cubicBezTo>
                      <a:pt x="1728545" y="91029"/>
                      <a:pt x="1724163" y="94317"/>
                      <a:pt x="1719262" y="95406"/>
                    </a:cubicBezTo>
                    <a:cubicBezTo>
                      <a:pt x="1709836" y="97501"/>
                      <a:pt x="1700212" y="98581"/>
                      <a:pt x="1690687" y="100169"/>
                    </a:cubicBezTo>
                    <a:cubicBezTo>
                      <a:pt x="1670050" y="98581"/>
                      <a:pt x="1649220" y="98634"/>
                      <a:pt x="1628775" y="95406"/>
                    </a:cubicBezTo>
                    <a:cubicBezTo>
                      <a:pt x="1618858" y="93840"/>
                      <a:pt x="1600200" y="85881"/>
                      <a:pt x="1600200" y="85881"/>
                    </a:cubicBezTo>
                    <a:cubicBezTo>
                      <a:pt x="1587500" y="87469"/>
                      <a:pt x="1574153" y="86339"/>
                      <a:pt x="1562100" y="90644"/>
                    </a:cubicBezTo>
                    <a:cubicBezTo>
                      <a:pt x="1551319" y="94494"/>
                      <a:pt x="1543050" y="103344"/>
                      <a:pt x="1533525" y="109694"/>
                    </a:cubicBezTo>
                    <a:cubicBezTo>
                      <a:pt x="1513632" y="122956"/>
                      <a:pt x="1523286" y="115170"/>
                      <a:pt x="1504950" y="133506"/>
                    </a:cubicBezTo>
                    <a:cubicBezTo>
                      <a:pt x="1488201" y="130715"/>
                      <a:pt x="1471168" y="130755"/>
                      <a:pt x="1457325" y="119219"/>
                    </a:cubicBezTo>
                    <a:cubicBezTo>
                      <a:pt x="1452928" y="115555"/>
                      <a:pt x="1453230" y="106741"/>
                      <a:pt x="1447800" y="104931"/>
                    </a:cubicBezTo>
                    <a:cubicBezTo>
                      <a:pt x="1432665" y="99886"/>
                      <a:pt x="1416050" y="101756"/>
                      <a:pt x="1400175" y="100169"/>
                    </a:cubicBezTo>
                    <a:cubicBezTo>
                      <a:pt x="1344612" y="89056"/>
                      <a:pt x="1368425" y="87469"/>
                      <a:pt x="1328737" y="95406"/>
                    </a:cubicBezTo>
                    <a:cubicBezTo>
                      <a:pt x="1327210" y="101514"/>
                      <a:pt x="1322630" y="121909"/>
                      <a:pt x="1319212" y="128744"/>
                    </a:cubicBezTo>
                    <a:cubicBezTo>
                      <a:pt x="1316652" y="133863"/>
                      <a:pt x="1314156" y="139455"/>
                      <a:pt x="1309687" y="143031"/>
                    </a:cubicBezTo>
                    <a:cubicBezTo>
                      <a:pt x="1305767" y="146167"/>
                      <a:pt x="1300162" y="146206"/>
                      <a:pt x="1295400" y="147794"/>
                    </a:cubicBezTo>
                    <a:cubicBezTo>
                      <a:pt x="1235847" y="132904"/>
                      <a:pt x="1309889" y="151934"/>
                      <a:pt x="1262062" y="138269"/>
                    </a:cubicBezTo>
                    <a:cubicBezTo>
                      <a:pt x="1255768" y="136471"/>
                      <a:pt x="1249306" y="135304"/>
                      <a:pt x="1243012" y="133506"/>
                    </a:cubicBezTo>
                    <a:cubicBezTo>
                      <a:pt x="1238185" y="132127"/>
                      <a:pt x="1233595" y="129962"/>
                      <a:pt x="1228725" y="128744"/>
                    </a:cubicBezTo>
                    <a:cubicBezTo>
                      <a:pt x="1220872" y="126781"/>
                      <a:pt x="1212814" y="125737"/>
                      <a:pt x="1204912" y="123981"/>
                    </a:cubicBezTo>
                    <a:cubicBezTo>
                      <a:pt x="1198522" y="122561"/>
                      <a:pt x="1192212" y="120806"/>
                      <a:pt x="1185862" y="119219"/>
                    </a:cubicBezTo>
                    <a:cubicBezTo>
                      <a:pt x="1172721" y="120862"/>
                      <a:pt x="1148161" y="121401"/>
                      <a:pt x="1133475" y="128744"/>
                    </a:cubicBezTo>
                    <a:cubicBezTo>
                      <a:pt x="1113049" y="138957"/>
                      <a:pt x="1123862" y="137807"/>
                      <a:pt x="1104900" y="152556"/>
                    </a:cubicBezTo>
                    <a:cubicBezTo>
                      <a:pt x="1079745" y="172121"/>
                      <a:pt x="1079110" y="165406"/>
                      <a:pt x="1062037" y="185894"/>
                    </a:cubicBezTo>
                    <a:cubicBezTo>
                      <a:pt x="1058373" y="190291"/>
                      <a:pt x="1055687" y="195419"/>
                      <a:pt x="1052512" y="200181"/>
                    </a:cubicBezTo>
                    <a:cubicBezTo>
                      <a:pt x="1048639" y="211802"/>
                      <a:pt x="1047458" y="219523"/>
                      <a:pt x="1038225" y="228756"/>
                    </a:cubicBezTo>
                    <a:cubicBezTo>
                      <a:pt x="1034177" y="232803"/>
                      <a:pt x="1028700" y="235106"/>
                      <a:pt x="1023937" y="238281"/>
                    </a:cubicBezTo>
                    <a:cubicBezTo>
                      <a:pt x="1014866" y="265497"/>
                      <a:pt x="1026659" y="242816"/>
                      <a:pt x="1004887" y="257331"/>
                    </a:cubicBezTo>
                    <a:cubicBezTo>
                      <a:pt x="999283" y="261067"/>
                      <a:pt x="995774" y="267307"/>
                      <a:pt x="990600" y="271619"/>
                    </a:cubicBezTo>
                    <a:cubicBezTo>
                      <a:pt x="978291" y="281877"/>
                      <a:pt x="976343" y="281134"/>
                      <a:pt x="962025" y="285906"/>
                    </a:cubicBezTo>
                    <a:cubicBezTo>
                      <a:pt x="889812" y="334048"/>
                      <a:pt x="963923" y="281943"/>
                      <a:pt x="919162" y="319244"/>
                    </a:cubicBezTo>
                    <a:cubicBezTo>
                      <a:pt x="901786" y="333725"/>
                      <a:pt x="905963" y="323287"/>
                      <a:pt x="890587" y="343056"/>
                    </a:cubicBezTo>
                    <a:cubicBezTo>
                      <a:pt x="883559" y="352092"/>
                      <a:pt x="871537" y="371631"/>
                      <a:pt x="871537" y="371631"/>
                    </a:cubicBezTo>
                    <a:cubicBezTo>
                      <a:pt x="859942" y="406416"/>
                      <a:pt x="864447" y="390465"/>
                      <a:pt x="857250" y="419256"/>
                    </a:cubicBezTo>
                    <a:cubicBezTo>
                      <a:pt x="858837" y="436719"/>
                      <a:pt x="857064" y="454822"/>
                      <a:pt x="862012" y="471644"/>
                    </a:cubicBezTo>
                    <a:cubicBezTo>
                      <a:pt x="865242" y="482626"/>
                      <a:pt x="877441" y="489359"/>
                      <a:pt x="881062" y="500219"/>
                    </a:cubicBezTo>
                    <a:lnTo>
                      <a:pt x="885825" y="514506"/>
                    </a:lnTo>
                    <a:cubicBezTo>
                      <a:pt x="853073" y="536341"/>
                      <a:pt x="868110" y="529936"/>
                      <a:pt x="842962" y="538319"/>
                    </a:cubicBezTo>
                    <a:cubicBezTo>
                      <a:pt x="820737" y="536731"/>
                      <a:pt x="798416" y="536159"/>
                      <a:pt x="776287" y="533556"/>
                    </a:cubicBezTo>
                    <a:cubicBezTo>
                      <a:pt x="771301" y="532969"/>
                      <a:pt x="765920" y="531930"/>
                      <a:pt x="762000" y="528794"/>
                    </a:cubicBezTo>
                    <a:cubicBezTo>
                      <a:pt x="757530" y="525218"/>
                      <a:pt x="755035" y="519626"/>
                      <a:pt x="752475" y="514506"/>
                    </a:cubicBezTo>
                    <a:cubicBezTo>
                      <a:pt x="750230" y="510016"/>
                      <a:pt x="750848" y="504139"/>
                      <a:pt x="747712" y="500219"/>
                    </a:cubicBezTo>
                    <a:cubicBezTo>
                      <a:pt x="739478" y="489927"/>
                      <a:pt x="713583" y="484080"/>
                      <a:pt x="704850" y="481169"/>
                    </a:cubicBezTo>
                    <a:lnTo>
                      <a:pt x="690562" y="476406"/>
                    </a:lnTo>
                    <a:cubicBezTo>
                      <a:pt x="660400" y="477994"/>
                      <a:pt x="629693" y="475245"/>
                      <a:pt x="600075" y="481169"/>
                    </a:cubicBezTo>
                    <a:cubicBezTo>
                      <a:pt x="588850" y="483414"/>
                      <a:pt x="581025" y="493869"/>
                      <a:pt x="571500" y="500219"/>
                    </a:cubicBezTo>
                    <a:lnTo>
                      <a:pt x="557212" y="509744"/>
                    </a:lnTo>
                    <a:cubicBezTo>
                      <a:pt x="552450" y="512919"/>
                      <a:pt x="548641" y="518968"/>
                      <a:pt x="542925" y="519269"/>
                    </a:cubicBezTo>
                    <a:lnTo>
                      <a:pt x="452437" y="524031"/>
                    </a:lnTo>
                    <a:cubicBezTo>
                      <a:pt x="442912" y="527206"/>
                      <a:pt x="432216" y="527987"/>
                      <a:pt x="423862" y="533556"/>
                    </a:cubicBezTo>
                    <a:cubicBezTo>
                      <a:pt x="419100" y="536731"/>
                      <a:pt x="415005" y="541271"/>
                      <a:pt x="409575" y="543081"/>
                    </a:cubicBezTo>
                    <a:cubicBezTo>
                      <a:pt x="400414" y="546135"/>
                      <a:pt x="390368" y="545502"/>
                      <a:pt x="381000" y="547844"/>
                    </a:cubicBezTo>
                    <a:cubicBezTo>
                      <a:pt x="371260" y="550279"/>
                      <a:pt x="352425" y="557369"/>
                      <a:pt x="352425" y="557369"/>
                    </a:cubicBezTo>
                    <a:cubicBezTo>
                      <a:pt x="343451" y="566343"/>
                      <a:pt x="333917" y="574007"/>
                      <a:pt x="328612" y="585944"/>
                    </a:cubicBezTo>
                    <a:cubicBezTo>
                      <a:pt x="324534" y="595119"/>
                      <a:pt x="322262" y="604994"/>
                      <a:pt x="319087" y="614519"/>
                    </a:cubicBezTo>
                    <a:cubicBezTo>
                      <a:pt x="317500" y="619281"/>
                      <a:pt x="315310" y="623884"/>
                      <a:pt x="314325" y="628806"/>
                    </a:cubicBezTo>
                    <a:cubicBezTo>
                      <a:pt x="312737" y="636744"/>
                      <a:pt x="311010" y="644655"/>
                      <a:pt x="309562" y="652619"/>
                    </a:cubicBezTo>
                    <a:cubicBezTo>
                      <a:pt x="307835" y="662120"/>
                      <a:pt x="307854" y="672033"/>
                      <a:pt x="304800" y="681194"/>
                    </a:cubicBezTo>
                    <a:cubicBezTo>
                      <a:pt x="302990" y="686624"/>
                      <a:pt x="298450" y="690719"/>
                      <a:pt x="295275" y="695481"/>
                    </a:cubicBezTo>
                    <a:cubicBezTo>
                      <a:pt x="280987" y="693894"/>
                      <a:pt x="266592" y="693082"/>
                      <a:pt x="252412" y="690719"/>
                    </a:cubicBezTo>
                    <a:cubicBezTo>
                      <a:pt x="247460" y="689894"/>
                      <a:pt x="243145" y="685956"/>
                      <a:pt x="238125" y="685956"/>
                    </a:cubicBezTo>
                    <a:cubicBezTo>
                      <a:pt x="230030" y="685956"/>
                      <a:pt x="222250" y="689131"/>
                      <a:pt x="214312" y="690719"/>
                    </a:cubicBezTo>
                    <a:cubicBezTo>
                      <a:pt x="209550" y="695481"/>
                      <a:pt x="203761" y="699402"/>
                      <a:pt x="200025" y="705006"/>
                    </a:cubicBezTo>
                    <a:cubicBezTo>
                      <a:pt x="171384" y="747968"/>
                      <a:pt x="223207" y="688616"/>
                      <a:pt x="185737" y="733581"/>
                    </a:cubicBezTo>
                    <a:cubicBezTo>
                      <a:pt x="181425" y="738755"/>
                      <a:pt x="175762" y="742695"/>
                      <a:pt x="171450" y="747869"/>
                    </a:cubicBezTo>
                    <a:cubicBezTo>
                      <a:pt x="167786" y="752266"/>
                      <a:pt x="166233" y="758387"/>
                      <a:pt x="161925" y="762156"/>
                    </a:cubicBezTo>
                    <a:cubicBezTo>
                      <a:pt x="153310" y="769694"/>
                      <a:pt x="133350" y="781206"/>
                      <a:pt x="133350" y="781206"/>
                    </a:cubicBezTo>
                    <a:cubicBezTo>
                      <a:pt x="130175" y="785969"/>
                      <a:pt x="124535" y="789814"/>
                      <a:pt x="123825" y="795494"/>
                    </a:cubicBezTo>
                    <a:cubicBezTo>
                      <a:pt x="121657" y="812839"/>
                      <a:pt x="129792" y="821113"/>
                      <a:pt x="138112" y="833594"/>
                    </a:cubicBezTo>
                    <a:cubicBezTo>
                      <a:pt x="95607" y="861932"/>
                      <a:pt x="171166" y="814288"/>
                      <a:pt x="71437" y="852644"/>
                    </a:cubicBezTo>
                    <a:cubicBezTo>
                      <a:pt x="66095" y="854699"/>
                      <a:pt x="65576" y="862534"/>
                      <a:pt x="61912" y="866931"/>
                    </a:cubicBezTo>
                    <a:cubicBezTo>
                      <a:pt x="57600" y="872105"/>
                      <a:pt x="52387" y="876456"/>
                      <a:pt x="47625" y="881219"/>
                    </a:cubicBezTo>
                    <a:cubicBezTo>
                      <a:pt x="39347" y="906050"/>
                      <a:pt x="48983" y="886891"/>
                      <a:pt x="28575" y="905031"/>
                    </a:cubicBezTo>
                    <a:cubicBezTo>
                      <a:pt x="18507" y="913980"/>
                      <a:pt x="0" y="933606"/>
                      <a:pt x="0" y="933606"/>
                    </a:cubicBezTo>
                    <a:cubicBezTo>
                      <a:pt x="1587" y="943131"/>
                      <a:pt x="444" y="953544"/>
                      <a:pt x="4762" y="962181"/>
                    </a:cubicBezTo>
                    <a:cubicBezTo>
                      <a:pt x="8184" y="969024"/>
                      <a:pt x="26813" y="974690"/>
                      <a:pt x="33337" y="976469"/>
                    </a:cubicBezTo>
                    <a:cubicBezTo>
                      <a:pt x="92445" y="992590"/>
                      <a:pt x="52829" y="979792"/>
                      <a:pt x="85725" y="990756"/>
                    </a:cubicBezTo>
                    <a:cubicBezTo>
                      <a:pt x="131303" y="1036337"/>
                      <a:pt x="77205" y="977977"/>
                      <a:pt x="104775" y="1019331"/>
                    </a:cubicBezTo>
                    <a:cubicBezTo>
                      <a:pt x="108511" y="1024935"/>
                      <a:pt x="114300" y="1028856"/>
                      <a:pt x="119062" y="1033619"/>
                    </a:cubicBezTo>
                    <a:cubicBezTo>
                      <a:pt x="127792" y="1059808"/>
                      <a:pt x="134865" y="1066828"/>
                      <a:pt x="123825" y="1095531"/>
                    </a:cubicBezTo>
                    <a:cubicBezTo>
                      <a:pt x="119716" y="1106216"/>
                      <a:pt x="104775" y="1124106"/>
                      <a:pt x="104775" y="1124106"/>
                    </a:cubicBezTo>
                    <a:cubicBezTo>
                      <a:pt x="93558" y="1168969"/>
                      <a:pt x="104775" y="1115409"/>
                      <a:pt x="104775" y="1200306"/>
                    </a:cubicBezTo>
                    <a:cubicBezTo>
                      <a:pt x="104775" y="1210865"/>
                      <a:pt x="102701" y="1242554"/>
                      <a:pt x="95250" y="1257456"/>
                    </a:cubicBezTo>
                    <a:cubicBezTo>
                      <a:pt x="92690" y="1262576"/>
                      <a:pt x="88900" y="1266981"/>
                      <a:pt x="85725" y="1271744"/>
                    </a:cubicBezTo>
                    <a:cubicBezTo>
                      <a:pt x="90487" y="1276506"/>
                      <a:pt x="94838" y="1281719"/>
                      <a:pt x="100012" y="1286031"/>
                    </a:cubicBezTo>
                    <a:cubicBezTo>
                      <a:pt x="104409" y="1289695"/>
                      <a:pt x="112728" y="1290052"/>
                      <a:pt x="114300" y="1295556"/>
                    </a:cubicBezTo>
                    <a:cubicBezTo>
                      <a:pt x="121102" y="1319363"/>
                      <a:pt x="107301" y="1318851"/>
                      <a:pt x="95250" y="1328894"/>
                    </a:cubicBezTo>
                    <a:cubicBezTo>
                      <a:pt x="90076" y="1333206"/>
                      <a:pt x="85725" y="1338419"/>
                      <a:pt x="80962" y="1343181"/>
                    </a:cubicBezTo>
                    <a:cubicBezTo>
                      <a:pt x="79375" y="1347944"/>
                      <a:pt x="78445" y="1352979"/>
                      <a:pt x="76200" y="1357469"/>
                    </a:cubicBezTo>
                    <a:cubicBezTo>
                      <a:pt x="73640" y="1362588"/>
                      <a:pt x="68930" y="1366495"/>
                      <a:pt x="66675" y="1371756"/>
                    </a:cubicBezTo>
                    <a:cubicBezTo>
                      <a:pt x="64097" y="1377772"/>
                      <a:pt x="63500" y="1384456"/>
                      <a:pt x="61912" y="1390806"/>
                    </a:cubicBezTo>
                    <a:cubicBezTo>
                      <a:pt x="67784" y="1443650"/>
                      <a:pt x="62129" y="1420030"/>
                      <a:pt x="76200" y="1462244"/>
                    </a:cubicBezTo>
                    <a:cubicBezTo>
                      <a:pt x="79337" y="1471656"/>
                      <a:pt x="82094" y="1484105"/>
                      <a:pt x="90487" y="1490819"/>
                    </a:cubicBezTo>
                    <a:cubicBezTo>
                      <a:pt x="94407" y="1493955"/>
                      <a:pt x="100012" y="1493994"/>
                      <a:pt x="104775" y="1495581"/>
                    </a:cubicBezTo>
                    <a:cubicBezTo>
                      <a:pt x="120650" y="1493994"/>
                      <a:pt x="136800" y="1494162"/>
                      <a:pt x="152400" y="1490819"/>
                    </a:cubicBezTo>
                    <a:cubicBezTo>
                      <a:pt x="188223" y="1483143"/>
                      <a:pt x="156030" y="1476154"/>
                      <a:pt x="185737" y="1486056"/>
                    </a:cubicBezTo>
                    <a:cubicBezTo>
                      <a:pt x="187325" y="1490819"/>
                      <a:pt x="187715" y="1496167"/>
                      <a:pt x="190500" y="1500344"/>
                    </a:cubicBezTo>
                    <a:cubicBezTo>
                      <a:pt x="195767" y="1508245"/>
                      <a:pt x="210289" y="1519763"/>
                      <a:pt x="219075" y="1524156"/>
                    </a:cubicBezTo>
                    <a:cubicBezTo>
                      <a:pt x="223565" y="1526401"/>
                      <a:pt x="228600" y="1527331"/>
                      <a:pt x="233362" y="1528919"/>
                    </a:cubicBezTo>
                    <a:cubicBezTo>
                      <a:pt x="236049" y="1528695"/>
                      <a:pt x="298246" y="1518200"/>
                      <a:pt x="314325" y="1528919"/>
                    </a:cubicBezTo>
                    <a:cubicBezTo>
                      <a:pt x="318502" y="1531704"/>
                      <a:pt x="317500" y="1538444"/>
                      <a:pt x="319087" y="1543206"/>
                    </a:cubicBezTo>
                    <a:cubicBezTo>
                      <a:pt x="317500" y="1551144"/>
                      <a:pt x="320801" y="1562162"/>
                      <a:pt x="314325" y="1567019"/>
                    </a:cubicBezTo>
                    <a:cubicBezTo>
                      <a:pt x="305345" y="1573754"/>
                      <a:pt x="292060" y="1569936"/>
                      <a:pt x="280987" y="1571781"/>
                    </a:cubicBezTo>
                    <a:cubicBezTo>
                      <a:pt x="273003" y="1573112"/>
                      <a:pt x="265112" y="1574956"/>
                      <a:pt x="257175" y="1576544"/>
                    </a:cubicBezTo>
                    <a:cubicBezTo>
                      <a:pt x="252412" y="1579719"/>
                      <a:pt x="243911" y="1580437"/>
                      <a:pt x="242887" y="1586069"/>
                    </a:cubicBezTo>
                    <a:cubicBezTo>
                      <a:pt x="240315" y="1600212"/>
                      <a:pt x="245464" y="1614723"/>
                      <a:pt x="247650" y="1628931"/>
                    </a:cubicBezTo>
                    <a:cubicBezTo>
                      <a:pt x="249359" y="1640042"/>
                      <a:pt x="253617" y="1651596"/>
                      <a:pt x="257175" y="1662269"/>
                    </a:cubicBezTo>
                    <a:cubicBezTo>
                      <a:pt x="250825" y="1671794"/>
                      <a:pt x="240902" y="1679738"/>
                      <a:pt x="238125" y="1690844"/>
                    </a:cubicBezTo>
                    <a:cubicBezTo>
                      <a:pt x="236537" y="1697194"/>
                      <a:pt x="234646" y="1703476"/>
                      <a:pt x="233362" y="1709894"/>
                    </a:cubicBezTo>
                    <a:cubicBezTo>
                      <a:pt x="231468" y="1719363"/>
                      <a:pt x="230695" y="1729043"/>
                      <a:pt x="228600" y="1738469"/>
                    </a:cubicBezTo>
                    <a:cubicBezTo>
                      <a:pt x="227511" y="1743369"/>
                      <a:pt x="225216" y="1747929"/>
                      <a:pt x="223837" y="1752756"/>
                    </a:cubicBezTo>
                    <a:cubicBezTo>
                      <a:pt x="222039" y="1759050"/>
                      <a:pt x="221373" y="1765677"/>
                      <a:pt x="219075" y="1771806"/>
                    </a:cubicBezTo>
                    <a:cubicBezTo>
                      <a:pt x="216582" y="1778454"/>
                      <a:pt x="212347" y="1784331"/>
                      <a:pt x="209550" y="1790856"/>
                    </a:cubicBezTo>
                    <a:cubicBezTo>
                      <a:pt x="203740" y="1804413"/>
                      <a:pt x="206702" y="1807991"/>
                      <a:pt x="195262" y="1819431"/>
                    </a:cubicBezTo>
                    <a:cubicBezTo>
                      <a:pt x="184012" y="1830681"/>
                      <a:pt x="175001" y="1829141"/>
                      <a:pt x="161925" y="1838481"/>
                    </a:cubicBezTo>
                    <a:cubicBezTo>
                      <a:pt x="130710" y="1860777"/>
                      <a:pt x="163997" y="1847316"/>
                      <a:pt x="133350" y="1857531"/>
                    </a:cubicBezTo>
                    <a:cubicBezTo>
                      <a:pt x="128587" y="1862294"/>
                      <a:pt x="122333" y="1865931"/>
                      <a:pt x="119062" y="1871819"/>
                    </a:cubicBezTo>
                    <a:cubicBezTo>
                      <a:pt x="109035" y="1889867"/>
                      <a:pt x="108743" y="1889282"/>
                      <a:pt x="109537" y="1900394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79" name="자유형 78"/>
              <p:cNvSpPr/>
              <p:nvPr/>
            </p:nvSpPr>
            <p:spPr>
              <a:xfrm>
                <a:off x="4376738" y="4833779"/>
                <a:ext cx="567529" cy="645691"/>
              </a:xfrm>
              <a:custGeom>
                <a:avLst/>
                <a:gdLst>
                  <a:gd name="connsiteX0" fmla="*/ 52387 w 567529"/>
                  <a:gd name="connsiteY0" fmla="*/ 643096 h 645691"/>
                  <a:gd name="connsiteX1" fmla="*/ 47625 w 567529"/>
                  <a:gd name="connsiteY1" fmla="*/ 585946 h 645691"/>
                  <a:gd name="connsiteX2" fmla="*/ 23812 w 567529"/>
                  <a:gd name="connsiteY2" fmla="*/ 562134 h 645691"/>
                  <a:gd name="connsiteX3" fmla="*/ 0 w 567529"/>
                  <a:gd name="connsiteY3" fmla="*/ 533559 h 645691"/>
                  <a:gd name="connsiteX4" fmla="*/ 4762 w 567529"/>
                  <a:gd name="connsiteY4" fmla="*/ 504984 h 645691"/>
                  <a:gd name="connsiteX5" fmla="*/ 19050 w 567529"/>
                  <a:gd name="connsiteY5" fmla="*/ 500221 h 645691"/>
                  <a:gd name="connsiteX6" fmla="*/ 100012 w 567529"/>
                  <a:gd name="connsiteY6" fmla="*/ 495459 h 645691"/>
                  <a:gd name="connsiteX7" fmla="*/ 104775 w 567529"/>
                  <a:gd name="connsiteY7" fmla="*/ 481171 h 645691"/>
                  <a:gd name="connsiteX8" fmla="*/ 95250 w 567529"/>
                  <a:gd name="connsiteY8" fmla="*/ 466884 h 645691"/>
                  <a:gd name="connsiteX9" fmla="*/ 61912 w 567529"/>
                  <a:gd name="connsiteY9" fmla="*/ 452596 h 645691"/>
                  <a:gd name="connsiteX10" fmla="*/ 52387 w 567529"/>
                  <a:gd name="connsiteY10" fmla="*/ 438309 h 645691"/>
                  <a:gd name="connsiteX11" fmla="*/ 66675 w 567529"/>
                  <a:gd name="connsiteY11" fmla="*/ 390684 h 645691"/>
                  <a:gd name="connsiteX12" fmla="*/ 80962 w 567529"/>
                  <a:gd name="connsiteY12" fmla="*/ 376396 h 645691"/>
                  <a:gd name="connsiteX13" fmla="*/ 114300 w 567529"/>
                  <a:gd name="connsiteY13" fmla="*/ 338296 h 645691"/>
                  <a:gd name="connsiteX14" fmla="*/ 128587 w 567529"/>
                  <a:gd name="connsiteY14" fmla="*/ 333534 h 645691"/>
                  <a:gd name="connsiteX15" fmla="*/ 161925 w 567529"/>
                  <a:gd name="connsiteY15" fmla="*/ 328771 h 645691"/>
                  <a:gd name="connsiteX16" fmla="*/ 157162 w 567529"/>
                  <a:gd name="connsiteY16" fmla="*/ 304959 h 645691"/>
                  <a:gd name="connsiteX17" fmla="*/ 109537 w 567529"/>
                  <a:gd name="connsiteY17" fmla="*/ 281146 h 645691"/>
                  <a:gd name="connsiteX18" fmla="*/ 95250 w 567529"/>
                  <a:gd name="connsiteY18" fmla="*/ 276384 h 645691"/>
                  <a:gd name="connsiteX19" fmla="*/ 52387 w 567529"/>
                  <a:gd name="connsiteY19" fmla="*/ 266859 h 645691"/>
                  <a:gd name="connsiteX20" fmla="*/ 42862 w 567529"/>
                  <a:gd name="connsiteY20" fmla="*/ 252571 h 645691"/>
                  <a:gd name="connsiteX21" fmla="*/ 52387 w 567529"/>
                  <a:gd name="connsiteY21" fmla="*/ 219234 h 645691"/>
                  <a:gd name="connsiteX22" fmla="*/ 66675 w 567529"/>
                  <a:gd name="connsiteY22" fmla="*/ 204946 h 645691"/>
                  <a:gd name="connsiteX23" fmla="*/ 85725 w 567529"/>
                  <a:gd name="connsiteY23" fmla="*/ 176371 h 645691"/>
                  <a:gd name="connsiteX24" fmla="*/ 109537 w 567529"/>
                  <a:gd name="connsiteY24" fmla="*/ 133509 h 645691"/>
                  <a:gd name="connsiteX25" fmla="*/ 138112 w 567529"/>
                  <a:gd name="connsiteY25" fmla="*/ 119221 h 645691"/>
                  <a:gd name="connsiteX26" fmla="*/ 166687 w 567529"/>
                  <a:gd name="connsiteY26" fmla="*/ 133509 h 645691"/>
                  <a:gd name="connsiteX27" fmla="*/ 176212 w 567529"/>
                  <a:gd name="connsiteY27" fmla="*/ 147796 h 645691"/>
                  <a:gd name="connsiteX28" fmla="*/ 195262 w 567529"/>
                  <a:gd name="connsiteY28" fmla="*/ 195421 h 645691"/>
                  <a:gd name="connsiteX29" fmla="*/ 214312 w 567529"/>
                  <a:gd name="connsiteY29" fmla="*/ 190659 h 645691"/>
                  <a:gd name="connsiteX30" fmla="*/ 219075 w 567529"/>
                  <a:gd name="connsiteY30" fmla="*/ 176371 h 645691"/>
                  <a:gd name="connsiteX31" fmla="*/ 233362 w 567529"/>
                  <a:gd name="connsiteY31" fmla="*/ 162084 h 645691"/>
                  <a:gd name="connsiteX32" fmla="*/ 238125 w 567529"/>
                  <a:gd name="connsiteY32" fmla="*/ 128746 h 645691"/>
                  <a:gd name="connsiteX33" fmla="*/ 257175 w 567529"/>
                  <a:gd name="connsiteY33" fmla="*/ 85884 h 645691"/>
                  <a:gd name="connsiteX34" fmla="*/ 261937 w 567529"/>
                  <a:gd name="connsiteY34" fmla="*/ 71596 h 645691"/>
                  <a:gd name="connsiteX35" fmla="*/ 276225 w 567529"/>
                  <a:gd name="connsiteY35" fmla="*/ 66834 h 645691"/>
                  <a:gd name="connsiteX36" fmla="*/ 314325 w 567529"/>
                  <a:gd name="connsiteY36" fmla="*/ 62071 h 645691"/>
                  <a:gd name="connsiteX37" fmla="*/ 342900 w 567529"/>
                  <a:gd name="connsiteY37" fmla="*/ 47784 h 645691"/>
                  <a:gd name="connsiteX38" fmla="*/ 361950 w 567529"/>
                  <a:gd name="connsiteY38" fmla="*/ 38259 h 645691"/>
                  <a:gd name="connsiteX39" fmla="*/ 376237 w 567529"/>
                  <a:gd name="connsiteY39" fmla="*/ 28734 h 645691"/>
                  <a:gd name="connsiteX40" fmla="*/ 404812 w 567529"/>
                  <a:gd name="connsiteY40" fmla="*/ 19209 h 645691"/>
                  <a:gd name="connsiteX41" fmla="*/ 419100 w 567529"/>
                  <a:gd name="connsiteY41" fmla="*/ 14446 h 645691"/>
                  <a:gd name="connsiteX42" fmla="*/ 433387 w 567529"/>
                  <a:gd name="connsiteY42" fmla="*/ 9684 h 645691"/>
                  <a:gd name="connsiteX43" fmla="*/ 447675 w 567529"/>
                  <a:gd name="connsiteY43" fmla="*/ 159 h 645691"/>
                  <a:gd name="connsiteX44" fmla="*/ 471487 w 567529"/>
                  <a:gd name="connsiteY44" fmla="*/ 4921 h 645691"/>
                  <a:gd name="connsiteX45" fmla="*/ 490537 w 567529"/>
                  <a:gd name="connsiteY45" fmla="*/ 9684 h 645691"/>
                  <a:gd name="connsiteX46" fmla="*/ 523875 w 567529"/>
                  <a:gd name="connsiteY46" fmla="*/ 28734 h 645691"/>
                  <a:gd name="connsiteX47" fmla="*/ 528637 w 567529"/>
                  <a:gd name="connsiteY47" fmla="*/ 47784 h 645691"/>
                  <a:gd name="connsiteX48" fmla="*/ 538162 w 567529"/>
                  <a:gd name="connsiteY48" fmla="*/ 62071 h 645691"/>
                  <a:gd name="connsiteX49" fmla="*/ 552450 w 567529"/>
                  <a:gd name="connsiteY49" fmla="*/ 143034 h 645691"/>
                  <a:gd name="connsiteX50" fmla="*/ 561975 w 567529"/>
                  <a:gd name="connsiteY50" fmla="*/ 171609 h 645691"/>
                  <a:gd name="connsiteX51" fmla="*/ 566737 w 567529"/>
                  <a:gd name="connsiteY51" fmla="*/ 185896 h 645691"/>
                  <a:gd name="connsiteX52" fmla="*/ 547687 w 567529"/>
                  <a:gd name="connsiteY52" fmla="*/ 257334 h 645691"/>
                  <a:gd name="connsiteX53" fmla="*/ 533400 w 567529"/>
                  <a:gd name="connsiteY53" fmla="*/ 262096 h 645691"/>
                  <a:gd name="connsiteX54" fmla="*/ 519112 w 567529"/>
                  <a:gd name="connsiteY54" fmla="*/ 271621 h 645691"/>
                  <a:gd name="connsiteX55" fmla="*/ 514350 w 567529"/>
                  <a:gd name="connsiteY55" fmla="*/ 285909 h 645691"/>
                  <a:gd name="connsiteX56" fmla="*/ 504825 w 567529"/>
                  <a:gd name="connsiteY56" fmla="*/ 304959 h 645691"/>
                  <a:gd name="connsiteX57" fmla="*/ 490537 w 567529"/>
                  <a:gd name="connsiteY57" fmla="*/ 333534 h 645691"/>
                  <a:gd name="connsiteX58" fmla="*/ 476250 w 567529"/>
                  <a:gd name="connsiteY58" fmla="*/ 362109 h 645691"/>
                  <a:gd name="connsiteX59" fmla="*/ 461962 w 567529"/>
                  <a:gd name="connsiteY59" fmla="*/ 366871 h 645691"/>
                  <a:gd name="connsiteX60" fmla="*/ 457200 w 567529"/>
                  <a:gd name="connsiteY60" fmla="*/ 395446 h 645691"/>
                  <a:gd name="connsiteX61" fmla="*/ 452437 w 567529"/>
                  <a:gd name="connsiteY61" fmla="*/ 476409 h 645691"/>
                  <a:gd name="connsiteX62" fmla="*/ 423862 w 567529"/>
                  <a:gd name="connsiteY62" fmla="*/ 495459 h 645691"/>
                  <a:gd name="connsiteX63" fmla="*/ 409575 w 567529"/>
                  <a:gd name="connsiteY63" fmla="*/ 504984 h 645691"/>
                  <a:gd name="connsiteX64" fmla="*/ 390525 w 567529"/>
                  <a:gd name="connsiteY64" fmla="*/ 509746 h 645691"/>
                  <a:gd name="connsiteX65" fmla="*/ 376237 w 567529"/>
                  <a:gd name="connsiteY65" fmla="*/ 514509 h 645691"/>
                  <a:gd name="connsiteX66" fmla="*/ 357187 w 567529"/>
                  <a:gd name="connsiteY66" fmla="*/ 509746 h 645691"/>
                  <a:gd name="connsiteX67" fmla="*/ 352425 w 567529"/>
                  <a:gd name="connsiteY67" fmla="*/ 495459 h 645691"/>
                  <a:gd name="connsiteX68" fmla="*/ 347662 w 567529"/>
                  <a:gd name="connsiteY68" fmla="*/ 476409 h 645691"/>
                  <a:gd name="connsiteX69" fmla="*/ 333375 w 567529"/>
                  <a:gd name="connsiteY69" fmla="*/ 466884 h 645691"/>
                  <a:gd name="connsiteX70" fmla="*/ 266700 w 567529"/>
                  <a:gd name="connsiteY70" fmla="*/ 476409 h 645691"/>
                  <a:gd name="connsiteX71" fmla="*/ 252412 w 567529"/>
                  <a:gd name="connsiteY71" fmla="*/ 485934 h 645691"/>
                  <a:gd name="connsiteX72" fmla="*/ 238125 w 567529"/>
                  <a:gd name="connsiteY72" fmla="*/ 528796 h 645691"/>
                  <a:gd name="connsiteX73" fmla="*/ 233362 w 567529"/>
                  <a:gd name="connsiteY73" fmla="*/ 543084 h 645691"/>
                  <a:gd name="connsiteX74" fmla="*/ 214312 w 567529"/>
                  <a:gd name="connsiteY74" fmla="*/ 571659 h 645691"/>
                  <a:gd name="connsiteX75" fmla="*/ 204787 w 567529"/>
                  <a:gd name="connsiteY75" fmla="*/ 585946 h 645691"/>
                  <a:gd name="connsiteX76" fmla="*/ 185737 w 567529"/>
                  <a:gd name="connsiteY76" fmla="*/ 609759 h 645691"/>
                  <a:gd name="connsiteX77" fmla="*/ 176212 w 567529"/>
                  <a:gd name="connsiteY77" fmla="*/ 624046 h 645691"/>
                  <a:gd name="connsiteX78" fmla="*/ 147637 w 567529"/>
                  <a:gd name="connsiteY78" fmla="*/ 633571 h 645691"/>
                  <a:gd name="connsiteX79" fmla="*/ 52387 w 567529"/>
                  <a:gd name="connsiteY79" fmla="*/ 643096 h 6456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567529" h="645691">
                    <a:moveTo>
                      <a:pt x="52387" y="643096"/>
                    </a:moveTo>
                    <a:cubicBezTo>
                      <a:pt x="35718" y="635159"/>
                      <a:pt x="51374" y="604691"/>
                      <a:pt x="47625" y="585946"/>
                    </a:cubicBezTo>
                    <a:cubicBezTo>
                      <a:pt x="44831" y="571976"/>
                      <a:pt x="32956" y="569754"/>
                      <a:pt x="23812" y="562134"/>
                    </a:cubicBezTo>
                    <a:cubicBezTo>
                      <a:pt x="10063" y="550677"/>
                      <a:pt x="9364" y="547605"/>
                      <a:pt x="0" y="533559"/>
                    </a:cubicBezTo>
                    <a:cubicBezTo>
                      <a:pt x="1587" y="524034"/>
                      <a:pt x="-29" y="513368"/>
                      <a:pt x="4762" y="504984"/>
                    </a:cubicBezTo>
                    <a:cubicBezTo>
                      <a:pt x="7253" y="500625"/>
                      <a:pt x="14055" y="500721"/>
                      <a:pt x="19050" y="500221"/>
                    </a:cubicBezTo>
                    <a:cubicBezTo>
                      <a:pt x="45950" y="497531"/>
                      <a:pt x="73025" y="497046"/>
                      <a:pt x="100012" y="495459"/>
                    </a:cubicBezTo>
                    <a:cubicBezTo>
                      <a:pt x="101600" y="490696"/>
                      <a:pt x="105600" y="486123"/>
                      <a:pt x="104775" y="481171"/>
                    </a:cubicBezTo>
                    <a:cubicBezTo>
                      <a:pt x="103834" y="475525"/>
                      <a:pt x="99647" y="470548"/>
                      <a:pt x="95250" y="466884"/>
                    </a:cubicBezTo>
                    <a:cubicBezTo>
                      <a:pt x="87404" y="460346"/>
                      <a:pt x="71837" y="455905"/>
                      <a:pt x="61912" y="452596"/>
                    </a:cubicBezTo>
                    <a:cubicBezTo>
                      <a:pt x="58737" y="447834"/>
                      <a:pt x="52956" y="444004"/>
                      <a:pt x="52387" y="438309"/>
                    </a:cubicBezTo>
                    <a:cubicBezTo>
                      <a:pt x="50329" y="417727"/>
                      <a:pt x="54814" y="404918"/>
                      <a:pt x="66675" y="390684"/>
                    </a:cubicBezTo>
                    <a:cubicBezTo>
                      <a:pt x="70987" y="385510"/>
                      <a:pt x="76827" y="381712"/>
                      <a:pt x="80962" y="376396"/>
                    </a:cubicBezTo>
                    <a:cubicBezTo>
                      <a:pt x="99146" y="353016"/>
                      <a:pt x="92508" y="349192"/>
                      <a:pt x="114300" y="338296"/>
                    </a:cubicBezTo>
                    <a:cubicBezTo>
                      <a:pt x="118790" y="336051"/>
                      <a:pt x="123665" y="334518"/>
                      <a:pt x="128587" y="333534"/>
                    </a:cubicBezTo>
                    <a:cubicBezTo>
                      <a:pt x="139595" y="331332"/>
                      <a:pt x="150812" y="330359"/>
                      <a:pt x="161925" y="328771"/>
                    </a:cubicBezTo>
                    <a:cubicBezTo>
                      <a:pt x="160337" y="320834"/>
                      <a:pt x="162132" y="311348"/>
                      <a:pt x="157162" y="304959"/>
                    </a:cubicBezTo>
                    <a:cubicBezTo>
                      <a:pt x="142319" y="285875"/>
                      <a:pt x="128727" y="286629"/>
                      <a:pt x="109537" y="281146"/>
                    </a:cubicBezTo>
                    <a:cubicBezTo>
                      <a:pt x="104710" y="279767"/>
                      <a:pt x="100150" y="277473"/>
                      <a:pt x="95250" y="276384"/>
                    </a:cubicBezTo>
                    <a:cubicBezTo>
                      <a:pt x="44957" y="265208"/>
                      <a:pt x="84553" y="277579"/>
                      <a:pt x="52387" y="266859"/>
                    </a:cubicBezTo>
                    <a:cubicBezTo>
                      <a:pt x="49212" y="262096"/>
                      <a:pt x="43671" y="258237"/>
                      <a:pt x="42862" y="252571"/>
                    </a:cubicBezTo>
                    <a:cubicBezTo>
                      <a:pt x="42676" y="251265"/>
                      <a:pt x="50285" y="222387"/>
                      <a:pt x="52387" y="219234"/>
                    </a:cubicBezTo>
                    <a:cubicBezTo>
                      <a:pt x="56123" y="213630"/>
                      <a:pt x="62540" y="210263"/>
                      <a:pt x="66675" y="204946"/>
                    </a:cubicBezTo>
                    <a:cubicBezTo>
                      <a:pt x="73703" y="195910"/>
                      <a:pt x="85725" y="176371"/>
                      <a:pt x="85725" y="176371"/>
                    </a:cubicBezTo>
                    <a:cubicBezTo>
                      <a:pt x="89918" y="163790"/>
                      <a:pt x="97254" y="137604"/>
                      <a:pt x="109537" y="133509"/>
                    </a:cubicBezTo>
                    <a:cubicBezTo>
                      <a:pt x="129255" y="126936"/>
                      <a:pt x="119648" y="131531"/>
                      <a:pt x="138112" y="119221"/>
                    </a:cubicBezTo>
                    <a:cubicBezTo>
                      <a:pt x="149733" y="123095"/>
                      <a:pt x="157455" y="124277"/>
                      <a:pt x="166687" y="133509"/>
                    </a:cubicBezTo>
                    <a:cubicBezTo>
                      <a:pt x="170734" y="137556"/>
                      <a:pt x="173037" y="143034"/>
                      <a:pt x="176212" y="147796"/>
                    </a:cubicBezTo>
                    <a:cubicBezTo>
                      <a:pt x="178568" y="168994"/>
                      <a:pt x="168371" y="195421"/>
                      <a:pt x="195262" y="195421"/>
                    </a:cubicBezTo>
                    <a:cubicBezTo>
                      <a:pt x="201807" y="195421"/>
                      <a:pt x="207962" y="192246"/>
                      <a:pt x="214312" y="190659"/>
                    </a:cubicBezTo>
                    <a:cubicBezTo>
                      <a:pt x="215900" y="185896"/>
                      <a:pt x="216290" y="180548"/>
                      <a:pt x="219075" y="176371"/>
                    </a:cubicBezTo>
                    <a:cubicBezTo>
                      <a:pt x="222811" y="170767"/>
                      <a:pt x="230861" y="168337"/>
                      <a:pt x="233362" y="162084"/>
                    </a:cubicBezTo>
                    <a:cubicBezTo>
                      <a:pt x="237531" y="151661"/>
                      <a:pt x="235601" y="139684"/>
                      <a:pt x="238125" y="128746"/>
                    </a:cubicBezTo>
                    <a:cubicBezTo>
                      <a:pt x="244126" y="102741"/>
                      <a:pt x="245121" y="103964"/>
                      <a:pt x="257175" y="85884"/>
                    </a:cubicBezTo>
                    <a:cubicBezTo>
                      <a:pt x="258762" y="81121"/>
                      <a:pt x="258387" y="75146"/>
                      <a:pt x="261937" y="71596"/>
                    </a:cubicBezTo>
                    <a:cubicBezTo>
                      <a:pt x="265487" y="68046"/>
                      <a:pt x="271286" y="67732"/>
                      <a:pt x="276225" y="66834"/>
                    </a:cubicBezTo>
                    <a:cubicBezTo>
                      <a:pt x="288817" y="64544"/>
                      <a:pt x="301625" y="63659"/>
                      <a:pt x="314325" y="62071"/>
                    </a:cubicBezTo>
                    <a:cubicBezTo>
                      <a:pt x="340518" y="53341"/>
                      <a:pt x="317051" y="62555"/>
                      <a:pt x="342900" y="47784"/>
                    </a:cubicBezTo>
                    <a:cubicBezTo>
                      <a:pt x="349064" y="44262"/>
                      <a:pt x="355786" y="41781"/>
                      <a:pt x="361950" y="38259"/>
                    </a:cubicBezTo>
                    <a:cubicBezTo>
                      <a:pt x="366920" y="35419"/>
                      <a:pt x="371007" y="31059"/>
                      <a:pt x="376237" y="28734"/>
                    </a:cubicBezTo>
                    <a:cubicBezTo>
                      <a:pt x="385412" y="24656"/>
                      <a:pt x="395287" y="22384"/>
                      <a:pt x="404812" y="19209"/>
                    </a:cubicBezTo>
                    <a:lnTo>
                      <a:pt x="419100" y="14446"/>
                    </a:lnTo>
                    <a:lnTo>
                      <a:pt x="433387" y="9684"/>
                    </a:lnTo>
                    <a:cubicBezTo>
                      <a:pt x="438150" y="6509"/>
                      <a:pt x="441995" y="869"/>
                      <a:pt x="447675" y="159"/>
                    </a:cubicBezTo>
                    <a:cubicBezTo>
                      <a:pt x="455707" y="-845"/>
                      <a:pt x="463585" y="3165"/>
                      <a:pt x="471487" y="4921"/>
                    </a:cubicBezTo>
                    <a:cubicBezTo>
                      <a:pt x="477877" y="6341"/>
                      <a:pt x="484408" y="7386"/>
                      <a:pt x="490537" y="9684"/>
                    </a:cubicBezTo>
                    <a:cubicBezTo>
                      <a:pt x="504348" y="14863"/>
                      <a:pt x="512031" y="20839"/>
                      <a:pt x="523875" y="28734"/>
                    </a:cubicBezTo>
                    <a:cubicBezTo>
                      <a:pt x="525462" y="35084"/>
                      <a:pt x="526059" y="41768"/>
                      <a:pt x="528637" y="47784"/>
                    </a:cubicBezTo>
                    <a:cubicBezTo>
                      <a:pt x="530892" y="53045"/>
                      <a:pt x="537167" y="56434"/>
                      <a:pt x="538162" y="62071"/>
                    </a:cubicBezTo>
                    <a:cubicBezTo>
                      <a:pt x="553674" y="149967"/>
                      <a:pt x="527909" y="106221"/>
                      <a:pt x="552450" y="143034"/>
                    </a:cubicBezTo>
                    <a:lnTo>
                      <a:pt x="561975" y="171609"/>
                    </a:lnTo>
                    <a:lnTo>
                      <a:pt x="566737" y="185896"/>
                    </a:lnTo>
                    <a:cubicBezTo>
                      <a:pt x="563055" y="233766"/>
                      <a:pt x="578777" y="241789"/>
                      <a:pt x="547687" y="257334"/>
                    </a:cubicBezTo>
                    <a:cubicBezTo>
                      <a:pt x="543197" y="259579"/>
                      <a:pt x="538162" y="260509"/>
                      <a:pt x="533400" y="262096"/>
                    </a:cubicBezTo>
                    <a:cubicBezTo>
                      <a:pt x="528637" y="265271"/>
                      <a:pt x="522688" y="267151"/>
                      <a:pt x="519112" y="271621"/>
                    </a:cubicBezTo>
                    <a:cubicBezTo>
                      <a:pt x="515976" y="275541"/>
                      <a:pt x="516327" y="281295"/>
                      <a:pt x="514350" y="285909"/>
                    </a:cubicBezTo>
                    <a:cubicBezTo>
                      <a:pt x="511553" y="292435"/>
                      <a:pt x="507622" y="298434"/>
                      <a:pt x="504825" y="304959"/>
                    </a:cubicBezTo>
                    <a:cubicBezTo>
                      <a:pt x="492994" y="332562"/>
                      <a:pt x="508841" y="306077"/>
                      <a:pt x="490537" y="333534"/>
                    </a:cubicBezTo>
                    <a:cubicBezTo>
                      <a:pt x="487400" y="342946"/>
                      <a:pt x="484643" y="355395"/>
                      <a:pt x="476250" y="362109"/>
                    </a:cubicBezTo>
                    <a:cubicBezTo>
                      <a:pt x="472330" y="365245"/>
                      <a:pt x="466725" y="365284"/>
                      <a:pt x="461962" y="366871"/>
                    </a:cubicBezTo>
                    <a:cubicBezTo>
                      <a:pt x="442157" y="396579"/>
                      <a:pt x="457200" y="365869"/>
                      <a:pt x="457200" y="395446"/>
                    </a:cubicBezTo>
                    <a:cubicBezTo>
                      <a:pt x="457200" y="422480"/>
                      <a:pt x="457739" y="449900"/>
                      <a:pt x="452437" y="476409"/>
                    </a:cubicBezTo>
                    <a:cubicBezTo>
                      <a:pt x="449428" y="491455"/>
                      <a:pt x="433487" y="490647"/>
                      <a:pt x="423862" y="495459"/>
                    </a:cubicBezTo>
                    <a:cubicBezTo>
                      <a:pt x="418743" y="498019"/>
                      <a:pt x="414836" y="502729"/>
                      <a:pt x="409575" y="504984"/>
                    </a:cubicBezTo>
                    <a:cubicBezTo>
                      <a:pt x="403559" y="507562"/>
                      <a:pt x="396819" y="507948"/>
                      <a:pt x="390525" y="509746"/>
                    </a:cubicBezTo>
                    <a:cubicBezTo>
                      <a:pt x="385698" y="511125"/>
                      <a:pt x="381000" y="512921"/>
                      <a:pt x="376237" y="514509"/>
                    </a:cubicBezTo>
                    <a:cubicBezTo>
                      <a:pt x="369887" y="512921"/>
                      <a:pt x="362298" y="513835"/>
                      <a:pt x="357187" y="509746"/>
                    </a:cubicBezTo>
                    <a:cubicBezTo>
                      <a:pt x="353267" y="506610"/>
                      <a:pt x="353804" y="500286"/>
                      <a:pt x="352425" y="495459"/>
                    </a:cubicBezTo>
                    <a:cubicBezTo>
                      <a:pt x="350627" y="489165"/>
                      <a:pt x="351293" y="481855"/>
                      <a:pt x="347662" y="476409"/>
                    </a:cubicBezTo>
                    <a:cubicBezTo>
                      <a:pt x="344487" y="471647"/>
                      <a:pt x="338137" y="470059"/>
                      <a:pt x="333375" y="466884"/>
                    </a:cubicBezTo>
                    <a:cubicBezTo>
                      <a:pt x="319980" y="468102"/>
                      <a:pt x="285027" y="467245"/>
                      <a:pt x="266700" y="476409"/>
                    </a:cubicBezTo>
                    <a:cubicBezTo>
                      <a:pt x="261580" y="478969"/>
                      <a:pt x="257175" y="482759"/>
                      <a:pt x="252412" y="485934"/>
                    </a:cubicBezTo>
                    <a:lnTo>
                      <a:pt x="238125" y="528796"/>
                    </a:lnTo>
                    <a:cubicBezTo>
                      <a:pt x="236537" y="533559"/>
                      <a:pt x="236147" y="538907"/>
                      <a:pt x="233362" y="543084"/>
                    </a:cubicBezTo>
                    <a:lnTo>
                      <a:pt x="214312" y="571659"/>
                    </a:lnTo>
                    <a:lnTo>
                      <a:pt x="204787" y="585946"/>
                    </a:lnTo>
                    <a:cubicBezTo>
                      <a:pt x="195517" y="613761"/>
                      <a:pt x="207279" y="588218"/>
                      <a:pt x="185737" y="609759"/>
                    </a:cubicBezTo>
                    <a:cubicBezTo>
                      <a:pt x="181690" y="613806"/>
                      <a:pt x="181066" y="621013"/>
                      <a:pt x="176212" y="624046"/>
                    </a:cubicBezTo>
                    <a:cubicBezTo>
                      <a:pt x="167698" y="629367"/>
                      <a:pt x="157660" y="632981"/>
                      <a:pt x="147637" y="633571"/>
                    </a:cubicBezTo>
                    <a:cubicBezTo>
                      <a:pt x="60336" y="638707"/>
                      <a:pt x="69056" y="651033"/>
                      <a:pt x="52387" y="643096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80" name="자유형 79"/>
              <p:cNvSpPr/>
              <p:nvPr/>
            </p:nvSpPr>
            <p:spPr>
              <a:xfrm>
                <a:off x="5253038" y="5314950"/>
                <a:ext cx="661987" cy="652463"/>
              </a:xfrm>
              <a:custGeom>
                <a:avLst/>
                <a:gdLst>
                  <a:gd name="connsiteX0" fmla="*/ 23812 w 661987"/>
                  <a:gd name="connsiteY0" fmla="*/ 176213 h 652463"/>
                  <a:gd name="connsiteX1" fmla="*/ 57150 w 661987"/>
                  <a:gd name="connsiteY1" fmla="*/ 138113 h 652463"/>
                  <a:gd name="connsiteX2" fmla="*/ 85725 w 661987"/>
                  <a:gd name="connsiteY2" fmla="*/ 128588 h 652463"/>
                  <a:gd name="connsiteX3" fmla="*/ 100012 w 661987"/>
                  <a:gd name="connsiteY3" fmla="*/ 119063 h 652463"/>
                  <a:gd name="connsiteX4" fmla="*/ 128587 w 661987"/>
                  <a:gd name="connsiteY4" fmla="*/ 114300 h 652463"/>
                  <a:gd name="connsiteX5" fmla="*/ 133350 w 661987"/>
                  <a:gd name="connsiteY5" fmla="*/ 57150 h 652463"/>
                  <a:gd name="connsiteX6" fmla="*/ 147637 w 661987"/>
                  <a:gd name="connsiteY6" fmla="*/ 47625 h 652463"/>
                  <a:gd name="connsiteX7" fmla="*/ 171450 w 661987"/>
                  <a:gd name="connsiteY7" fmla="*/ 42863 h 652463"/>
                  <a:gd name="connsiteX8" fmla="*/ 185737 w 661987"/>
                  <a:gd name="connsiteY8" fmla="*/ 38100 h 652463"/>
                  <a:gd name="connsiteX9" fmla="*/ 214312 w 661987"/>
                  <a:gd name="connsiteY9" fmla="*/ 19050 h 652463"/>
                  <a:gd name="connsiteX10" fmla="*/ 228600 w 661987"/>
                  <a:gd name="connsiteY10" fmla="*/ 9525 h 652463"/>
                  <a:gd name="connsiteX11" fmla="*/ 257175 w 661987"/>
                  <a:gd name="connsiteY11" fmla="*/ 0 h 652463"/>
                  <a:gd name="connsiteX12" fmla="*/ 290512 w 661987"/>
                  <a:gd name="connsiteY12" fmla="*/ 14288 h 652463"/>
                  <a:gd name="connsiteX13" fmla="*/ 352425 w 661987"/>
                  <a:gd name="connsiteY13" fmla="*/ 23813 h 652463"/>
                  <a:gd name="connsiteX14" fmla="*/ 366712 w 661987"/>
                  <a:gd name="connsiteY14" fmla="*/ 28575 h 652463"/>
                  <a:gd name="connsiteX15" fmla="*/ 390525 w 661987"/>
                  <a:gd name="connsiteY15" fmla="*/ 57150 h 652463"/>
                  <a:gd name="connsiteX16" fmla="*/ 395287 w 661987"/>
                  <a:gd name="connsiteY16" fmla="*/ 109538 h 652463"/>
                  <a:gd name="connsiteX17" fmla="*/ 409575 w 661987"/>
                  <a:gd name="connsiteY17" fmla="*/ 114300 h 652463"/>
                  <a:gd name="connsiteX18" fmla="*/ 447675 w 661987"/>
                  <a:gd name="connsiteY18" fmla="*/ 109538 h 652463"/>
                  <a:gd name="connsiteX19" fmla="*/ 461962 w 661987"/>
                  <a:gd name="connsiteY19" fmla="*/ 104775 h 652463"/>
                  <a:gd name="connsiteX20" fmla="*/ 481012 w 661987"/>
                  <a:gd name="connsiteY20" fmla="*/ 100013 h 652463"/>
                  <a:gd name="connsiteX21" fmla="*/ 495300 w 661987"/>
                  <a:gd name="connsiteY21" fmla="*/ 90488 h 652463"/>
                  <a:gd name="connsiteX22" fmla="*/ 514350 w 661987"/>
                  <a:gd name="connsiteY22" fmla="*/ 85725 h 652463"/>
                  <a:gd name="connsiteX23" fmla="*/ 528637 w 661987"/>
                  <a:gd name="connsiteY23" fmla="*/ 80963 h 652463"/>
                  <a:gd name="connsiteX24" fmla="*/ 595312 w 661987"/>
                  <a:gd name="connsiteY24" fmla="*/ 95250 h 652463"/>
                  <a:gd name="connsiteX25" fmla="*/ 609600 w 661987"/>
                  <a:gd name="connsiteY25" fmla="*/ 100013 h 652463"/>
                  <a:gd name="connsiteX26" fmla="*/ 623887 w 661987"/>
                  <a:gd name="connsiteY26" fmla="*/ 114300 h 652463"/>
                  <a:gd name="connsiteX27" fmla="*/ 638175 w 661987"/>
                  <a:gd name="connsiteY27" fmla="*/ 119063 h 652463"/>
                  <a:gd name="connsiteX28" fmla="*/ 647700 w 661987"/>
                  <a:gd name="connsiteY28" fmla="*/ 133350 h 652463"/>
                  <a:gd name="connsiteX29" fmla="*/ 661987 w 661987"/>
                  <a:gd name="connsiteY29" fmla="*/ 219075 h 652463"/>
                  <a:gd name="connsiteX30" fmla="*/ 652462 w 661987"/>
                  <a:gd name="connsiteY30" fmla="*/ 333375 h 652463"/>
                  <a:gd name="connsiteX31" fmla="*/ 642937 w 661987"/>
                  <a:gd name="connsiteY31" fmla="*/ 361950 h 652463"/>
                  <a:gd name="connsiteX32" fmla="*/ 638175 w 661987"/>
                  <a:gd name="connsiteY32" fmla="*/ 376238 h 652463"/>
                  <a:gd name="connsiteX33" fmla="*/ 623887 w 661987"/>
                  <a:gd name="connsiteY33" fmla="*/ 404813 h 652463"/>
                  <a:gd name="connsiteX34" fmla="*/ 609600 w 661987"/>
                  <a:gd name="connsiteY34" fmla="*/ 409575 h 652463"/>
                  <a:gd name="connsiteX35" fmla="*/ 576262 w 661987"/>
                  <a:gd name="connsiteY35" fmla="*/ 404813 h 652463"/>
                  <a:gd name="connsiteX36" fmla="*/ 571500 w 661987"/>
                  <a:gd name="connsiteY36" fmla="*/ 390525 h 652463"/>
                  <a:gd name="connsiteX37" fmla="*/ 561975 w 661987"/>
                  <a:gd name="connsiteY37" fmla="*/ 376238 h 652463"/>
                  <a:gd name="connsiteX38" fmla="*/ 533400 w 661987"/>
                  <a:gd name="connsiteY38" fmla="*/ 381000 h 652463"/>
                  <a:gd name="connsiteX39" fmla="*/ 528637 w 661987"/>
                  <a:gd name="connsiteY39" fmla="*/ 457200 h 652463"/>
                  <a:gd name="connsiteX40" fmla="*/ 519112 w 661987"/>
                  <a:gd name="connsiteY40" fmla="*/ 471488 h 652463"/>
                  <a:gd name="connsiteX41" fmla="*/ 514350 w 661987"/>
                  <a:gd name="connsiteY41" fmla="*/ 623888 h 652463"/>
                  <a:gd name="connsiteX42" fmla="*/ 500062 w 661987"/>
                  <a:gd name="connsiteY42" fmla="*/ 633413 h 652463"/>
                  <a:gd name="connsiteX43" fmla="*/ 457200 w 661987"/>
                  <a:gd name="connsiteY43" fmla="*/ 652463 h 652463"/>
                  <a:gd name="connsiteX44" fmla="*/ 428625 w 661987"/>
                  <a:gd name="connsiteY44" fmla="*/ 633413 h 652463"/>
                  <a:gd name="connsiteX45" fmla="*/ 390525 w 661987"/>
                  <a:gd name="connsiteY45" fmla="*/ 576263 h 652463"/>
                  <a:gd name="connsiteX46" fmla="*/ 323850 w 661987"/>
                  <a:gd name="connsiteY46" fmla="*/ 561975 h 652463"/>
                  <a:gd name="connsiteX47" fmla="*/ 309562 w 661987"/>
                  <a:gd name="connsiteY47" fmla="*/ 504825 h 652463"/>
                  <a:gd name="connsiteX48" fmla="*/ 304800 w 661987"/>
                  <a:gd name="connsiteY48" fmla="*/ 481013 h 652463"/>
                  <a:gd name="connsiteX49" fmla="*/ 242887 w 661987"/>
                  <a:gd name="connsiteY49" fmla="*/ 466725 h 652463"/>
                  <a:gd name="connsiteX50" fmla="*/ 214312 w 661987"/>
                  <a:gd name="connsiteY50" fmla="*/ 457200 h 652463"/>
                  <a:gd name="connsiteX51" fmla="*/ 176212 w 661987"/>
                  <a:gd name="connsiteY51" fmla="*/ 400050 h 652463"/>
                  <a:gd name="connsiteX52" fmla="*/ 166687 w 661987"/>
                  <a:gd name="connsiteY52" fmla="*/ 385763 h 652463"/>
                  <a:gd name="connsiteX53" fmla="*/ 152400 w 661987"/>
                  <a:gd name="connsiteY53" fmla="*/ 376238 h 652463"/>
                  <a:gd name="connsiteX54" fmla="*/ 119062 w 661987"/>
                  <a:gd name="connsiteY54" fmla="*/ 338138 h 652463"/>
                  <a:gd name="connsiteX55" fmla="*/ 90487 w 661987"/>
                  <a:gd name="connsiteY55" fmla="*/ 328613 h 652463"/>
                  <a:gd name="connsiteX56" fmla="*/ 47625 w 661987"/>
                  <a:gd name="connsiteY56" fmla="*/ 309563 h 652463"/>
                  <a:gd name="connsiteX57" fmla="*/ 33337 w 661987"/>
                  <a:gd name="connsiteY57" fmla="*/ 304800 h 652463"/>
                  <a:gd name="connsiteX58" fmla="*/ 19050 w 661987"/>
                  <a:gd name="connsiteY58" fmla="*/ 290513 h 652463"/>
                  <a:gd name="connsiteX59" fmla="*/ 4762 w 661987"/>
                  <a:gd name="connsiteY59" fmla="*/ 280988 h 652463"/>
                  <a:gd name="connsiteX60" fmla="*/ 0 w 661987"/>
                  <a:gd name="connsiteY60" fmla="*/ 266700 h 652463"/>
                  <a:gd name="connsiteX61" fmla="*/ 4762 w 661987"/>
                  <a:gd name="connsiteY61" fmla="*/ 252413 h 652463"/>
                  <a:gd name="connsiteX62" fmla="*/ 19050 w 661987"/>
                  <a:gd name="connsiteY62" fmla="*/ 247650 h 652463"/>
                  <a:gd name="connsiteX63" fmla="*/ 33337 w 661987"/>
                  <a:gd name="connsiteY63" fmla="*/ 238125 h 652463"/>
                  <a:gd name="connsiteX64" fmla="*/ 23812 w 661987"/>
                  <a:gd name="connsiteY64" fmla="*/ 176213 h 6524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661987" h="652463">
                    <a:moveTo>
                      <a:pt x="23812" y="176213"/>
                    </a:moveTo>
                    <a:cubicBezTo>
                      <a:pt x="27781" y="159544"/>
                      <a:pt x="49416" y="142409"/>
                      <a:pt x="57150" y="138113"/>
                    </a:cubicBezTo>
                    <a:cubicBezTo>
                      <a:pt x="65927" y="133237"/>
                      <a:pt x="85725" y="128588"/>
                      <a:pt x="85725" y="128588"/>
                    </a:cubicBezTo>
                    <a:cubicBezTo>
                      <a:pt x="90487" y="125413"/>
                      <a:pt x="94582" y="120873"/>
                      <a:pt x="100012" y="119063"/>
                    </a:cubicBezTo>
                    <a:cubicBezTo>
                      <a:pt x="109173" y="116009"/>
                      <a:pt x="124009" y="122802"/>
                      <a:pt x="128587" y="114300"/>
                    </a:cubicBezTo>
                    <a:cubicBezTo>
                      <a:pt x="137650" y="97469"/>
                      <a:pt x="128098" y="75531"/>
                      <a:pt x="133350" y="57150"/>
                    </a:cubicBezTo>
                    <a:cubicBezTo>
                      <a:pt x="134922" y="51647"/>
                      <a:pt x="142278" y="49635"/>
                      <a:pt x="147637" y="47625"/>
                    </a:cubicBezTo>
                    <a:cubicBezTo>
                      <a:pt x="155216" y="44783"/>
                      <a:pt x="163597" y="44826"/>
                      <a:pt x="171450" y="42863"/>
                    </a:cubicBezTo>
                    <a:cubicBezTo>
                      <a:pt x="176320" y="41645"/>
                      <a:pt x="180975" y="39688"/>
                      <a:pt x="185737" y="38100"/>
                    </a:cubicBezTo>
                    <a:cubicBezTo>
                      <a:pt x="212822" y="11017"/>
                      <a:pt x="186743" y="32835"/>
                      <a:pt x="214312" y="19050"/>
                    </a:cubicBezTo>
                    <a:cubicBezTo>
                      <a:pt x="219432" y="16490"/>
                      <a:pt x="223369" y="11850"/>
                      <a:pt x="228600" y="9525"/>
                    </a:cubicBezTo>
                    <a:cubicBezTo>
                      <a:pt x="237775" y="5447"/>
                      <a:pt x="257175" y="0"/>
                      <a:pt x="257175" y="0"/>
                    </a:cubicBezTo>
                    <a:cubicBezTo>
                      <a:pt x="311876" y="13677"/>
                      <a:pt x="244459" y="-5448"/>
                      <a:pt x="290512" y="14288"/>
                    </a:cubicBezTo>
                    <a:cubicBezTo>
                      <a:pt x="304945" y="20473"/>
                      <a:pt x="343827" y="22858"/>
                      <a:pt x="352425" y="23813"/>
                    </a:cubicBezTo>
                    <a:cubicBezTo>
                      <a:pt x="357187" y="25400"/>
                      <a:pt x="362535" y="25790"/>
                      <a:pt x="366712" y="28575"/>
                    </a:cubicBezTo>
                    <a:cubicBezTo>
                      <a:pt x="377713" y="35909"/>
                      <a:pt x="383497" y="46608"/>
                      <a:pt x="390525" y="57150"/>
                    </a:cubicBezTo>
                    <a:cubicBezTo>
                      <a:pt x="392112" y="74613"/>
                      <a:pt x="389742" y="92903"/>
                      <a:pt x="395287" y="109538"/>
                    </a:cubicBezTo>
                    <a:cubicBezTo>
                      <a:pt x="396875" y="114301"/>
                      <a:pt x="404555" y="114300"/>
                      <a:pt x="409575" y="114300"/>
                    </a:cubicBezTo>
                    <a:cubicBezTo>
                      <a:pt x="422374" y="114300"/>
                      <a:pt x="434975" y="111125"/>
                      <a:pt x="447675" y="109538"/>
                    </a:cubicBezTo>
                    <a:cubicBezTo>
                      <a:pt x="452437" y="107950"/>
                      <a:pt x="457135" y="106154"/>
                      <a:pt x="461962" y="104775"/>
                    </a:cubicBezTo>
                    <a:cubicBezTo>
                      <a:pt x="468256" y="102977"/>
                      <a:pt x="474996" y="102591"/>
                      <a:pt x="481012" y="100013"/>
                    </a:cubicBezTo>
                    <a:cubicBezTo>
                      <a:pt x="486273" y="97758"/>
                      <a:pt x="490039" y="92743"/>
                      <a:pt x="495300" y="90488"/>
                    </a:cubicBezTo>
                    <a:cubicBezTo>
                      <a:pt x="501316" y="87910"/>
                      <a:pt x="508056" y="87523"/>
                      <a:pt x="514350" y="85725"/>
                    </a:cubicBezTo>
                    <a:cubicBezTo>
                      <a:pt x="519177" y="84346"/>
                      <a:pt x="523875" y="82550"/>
                      <a:pt x="528637" y="80963"/>
                    </a:cubicBezTo>
                    <a:cubicBezTo>
                      <a:pt x="576698" y="86970"/>
                      <a:pt x="554596" y="81678"/>
                      <a:pt x="595312" y="95250"/>
                    </a:cubicBezTo>
                    <a:lnTo>
                      <a:pt x="609600" y="100013"/>
                    </a:lnTo>
                    <a:cubicBezTo>
                      <a:pt x="614362" y="104775"/>
                      <a:pt x="618283" y="110564"/>
                      <a:pt x="623887" y="114300"/>
                    </a:cubicBezTo>
                    <a:cubicBezTo>
                      <a:pt x="628064" y="117085"/>
                      <a:pt x="634255" y="115927"/>
                      <a:pt x="638175" y="119063"/>
                    </a:cubicBezTo>
                    <a:cubicBezTo>
                      <a:pt x="642644" y="122639"/>
                      <a:pt x="644525" y="128588"/>
                      <a:pt x="647700" y="133350"/>
                    </a:cubicBezTo>
                    <a:cubicBezTo>
                      <a:pt x="663270" y="180060"/>
                      <a:pt x="656391" y="151919"/>
                      <a:pt x="661987" y="219075"/>
                    </a:cubicBezTo>
                    <a:cubicBezTo>
                      <a:pt x="660697" y="242303"/>
                      <a:pt x="660578" y="300911"/>
                      <a:pt x="652462" y="333375"/>
                    </a:cubicBezTo>
                    <a:cubicBezTo>
                      <a:pt x="650027" y="343115"/>
                      <a:pt x="646112" y="352425"/>
                      <a:pt x="642937" y="361950"/>
                    </a:cubicBezTo>
                    <a:lnTo>
                      <a:pt x="638175" y="376238"/>
                    </a:lnTo>
                    <a:cubicBezTo>
                      <a:pt x="635038" y="385649"/>
                      <a:pt x="632278" y="398100"/>
                      <a:pt x="623887" y="404813"/>
                    </a:cubicBezTo>
                    <a:cubicBezTo>
                      <a:pt x="619967" y="407949"/>
                      <a:pt x="614362" y="407988"/>
                      <a:pt x="609600" y="409575"/>
                    </a:cubicBezTo>
                    <a:cubicBezTo>
                      <a:pt x="598487" y="407988"/>
                      <a:pt x="586302" y="409833"/>
                      <a:pt x="576262" y="404813"/>
                    </a:cubicBezTo>
                    <a:cubicBezTo>
                      <a:pt x="571772" y="402568"/>
                      <a:pt x="573745" y="395015"/>
                      <a:pt x="571500" y="390525"/>
                    </a:cubicBezTo>
                    <a:cubicBezTo>
                      <a:pt x="568940" y="385406"/>
                      <a:pt x="565150" y="381000"/>
                      <a:pt x="561975" y="376238"/>
                    </a:cubicBezTo>
                    <a:lnTo>
                      <a:pt x="533400" y="381000"/>
                    </a:lnTo>
                    <a:cubicBezTo>
                      <a:pt x="523710" y="404533"/>
                      <a:pt x="532606" y="432062"/>
                      <a:pt x="528637" y="457200"/>
                    </a:cubicBezTo>
                    <a:cubicBezTo>
                      <a:pt x="527744" y="462854"/>
                      <a:pt x="522287" y="466725"/>
                      <a:pt x="519112" y="471488"/>
                    </a:cubicBezTo>
                    <a:cubicBezTo>
                      <a:pt x="517525" y="522288"/>
                      <a:pt x="520288" y="573411"/>
                      <a:pt x="514350" y="623888"/>
                    </a:cubicBezTo>
                    <a:cubicBezTo>
                      <a:pt x="513681" y="629573"/>
                      <a:pt x="505293" y="631088"/>
                      <a:pt x="500062" y="633413"/>
                    </a:cubicBezTo>
                    <a:cubicBezTo>
                      <a:pt x="449058" y="656081"/>
                      <a:pt x="489532" y="630908"/>
                      <a:pt x="457200" y="652463"/>
                    </a:cubicBezTo>
                    <a:cubicBezTo>
                      <a:pt x="443775" y="647988"/>
                      <a:pt x="436732" y="648007"/>
                      <a:pt x="428625" y="633413"/>
                    </a:cubicBezTo>
                    <a:cubicBezTo>
                      <a:pt x="415649" y="610055"/>
                      <a:pt x="425115" y="587793"/>
                      <a:pt x="390525" y="576263"/>
                    </a:cubicBezTo>
                    <a:cubicBezTo>
                      <a:pt x="349808" y="562691"/>
                      <a:pt x="371913" y="567983"/>
                      <a:pt x="323850" y="561975"/>
                    </a:cubicBezTo>
                    <a:cubicBezTo>
                      <a:pt x="309939" y="520242"/>
                      <a:pt x="317257" y="547147"/>
                      <a:pt x="309562" y="504825"/>
                    </a:cubicBezTo>
                    <a:cubicBezTo>
                      <a:pt x="308114" y="496861"/>
                      <a:pt x="310524" y="486737"/>
                      <a:pt x="304800" y="481013"/>
                    </a:cubicBezTo>
                    <a:cubicBezTo>
                      <a:pt x="296084" y="472297"/>
                      <a:pt x="252054" y="468035"/>
                      <a:pt x="242887" y="466725"/>
                    </a:cubicBezTo>
                    <a:cubicBezTo>
                      <a:pt x="233362" y="463550"/>
                      <a:pt x="219881" y="465554"/>
                      <a:pt x="214312" y="457200"/>
                    </a:cubicBezTo>
                    <a:lnTo>
                      <a:pt x="176212" y="400050"/>
                    </a:lnTo>
                    <a:cubicBezTo>
                      <a:pt x="173037" y="395288"/>
                      <a:pt x="171449" y="388938"/>
                      <a:pt x="166687" y="385763"/>
                    </a:cubicBezTo>
                    <a:lnTo>
                      <a:pt x="152400" y="376238"/>
                    </a:lnTo>
                    <a:cubicBezTo>
                      <a:pt x="140200" y="357939"/>
                      <a:pt x="137862" y="346494"/>
                      <a:pt x="119062" y="338138"/>
                    </a:cubicBezTo>
                    <a:cubicBezTo>
                      <a:pt x="109887" y="334060"/>
                      <a:pt x="90487" y="328613"/>
                      <a:pt x="90487" y="328613"/>
                    </a:cubicBezTo>
                    <a:cubicBezTo>
                      <a:pt x="67846" y="313518"/>
                      <a:pt x="81631" y="320899"/>
                      <a:pt x="47625" y="309563"/>
                    </a:cubicBezTo>
                    <a:lnTo>
                      <a:pt x="33337" y="304800"/>
                    </a:lnTo>
                    <a:cubicBezTo>
                      <a:pt x="28575" y="300038"/>
                      <a:pt x="24224" y="294825"/>
                      <a:pt x="19050" y="290513"/>
                    </a:cubicBezTo>
                    <a:cubicBezTo>
                      <a:pt x="14653" y="286849"/>
                      <a:pt x="8338" y="285458"/>
                      <a:pt x="4762" y="280988"/>
                    </a:cubicBezTo>
                    <a:cubicBezTo>
                      <a:pt x="1626" y="277068"/>
                      <a:pt x="1587" y="271463"/>
                      <a:pt x="0" y="266700"/>
                    </a:cubicBezTo>
                    <a:cubicBezTo>
                      <a:pt x="1587" y="261938"/>
                      <a:pt x="1212" y="255963"/>
                      <a:pt x="4762" y="252413"/>
                    </a:cubicBezTo>
                    <a:cubicBezTo>
                      <a:pt x="8312" y="248863"/>
                      <a:pt x="14560" y="249895"/>
                      <a:pt x="19050" y="247650"/>
                    </a:cubicBezTo>
                    <a:cubicBezTo>
                      <a:pt x="24169" y="245090"/>
                      <a:pt x="28575" y="241300"/>
                      <a:pt x="33337" y="238125"/>
                    </a:cubicBezTo>
                    <a:cubicBezTo>
                      <a:pt x="28431" y="184157"/>
                      <a:pt x="19843" y="192882"/>
                      <a:pt x="23812" y="176213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</p:grpSp>
        <p:grpSp>
          <p:nvGrpSpPr>
            <p:cNvPr id="30" name="그룹 29"/>
            <p:cNvGrpSpPr/>
            <p:nvPr/>
          </p:nvGrpSpPr>
          <p:grpSpPr>
            <a:xfrm>
              <a:off x="795338" y="5710238"/>
              <a:ext cx="2805445" cy="2290762"/>
              <a:chOff x="795338" y="5710238"/>
              <a:chExt cx="2805445" cy="2290762"/>
            </a:xfrm>
            <a:grpFill/>
          </p:grpSpPr>
          <p:sp>
            <p:nvSpPr>
              <p:cNvPr id="45" name="자유형 44"/>
              <p:cNvSpPr/>
              <p:nvPr/>
            </p:nvSpPr>
            <p:spPr>
              <a:xfrm>
                <a:off x="1419010" y="5710238"/>
                <a:ext cx="2143340" cy="2009775"/>
              </a:xfrm>
              <a:custGeom>
                <a:avLst/>
                <a:gdLst>
                  <a:gd name="connsiteX0" fmla="*/ 257390 w 2143340"/>
                  <a:gd name="connsiteY0" fmla="*/ 95250 h 2009775"/>
                  <a:gd name="connsiteX1" fmla="*/ 233578 w 2143340"/>
                  <a:gd name="connsiteY1" fmla="*/ 109537 h 2009775"/>
                  <a:gd name="connsiteX2" fmla="*/ 228815 w 2143340"/>
                  <a:gd name="connsiteY2" fmla="*/ 166687 h 2009775"/>
                  <a:gd name="connsiteX3" fmla="*/ 247865 w 2143340"/>
                  <a:gd name="connsiteY3" fmla="*/ 195262 h 2009775"/>
                  <a:gd name="connsiteX4" fmla="*/ 262153 w 2143340"/>
                  <a:gd name="connsiteY4" fmla="*/ 223837 h 2009775"/>
                  <a:gd name="connsiteX5" fmla="*/ 252628 w 2143340"/>
                  <a:gd name="connsiteY5" fmla="*/ 238125 h 2009775"/>
                  <a:gd name="connsiteX6" fmla="*/ 224053 w 2143340"/>
                  <a:gd name="connsiteY6" fmla="*/ 219075 h 2009775"/>
                  <a:gd name="connsiteX7" fmla="*/ 205003 w 2143340"/>
                  <a:gd name="connsiteY7" fmla="*/ 223837 h 2009775"/>
                  <a:gd name="connsiteX8" fmla="*/ 190715 w 2143340"/>
                  <a:gd name="connsiteY8" fmla="*/ 285750 h 2009775"/>
                  <a:gd name="connsiteX9" fmla="*/ 181190 w 2143340"/>
                  <a:gd name="connsiteY9" fmla="*/ 314325 h 2009775"/>
                  <a:gd name="connsiteX10" fmla="*/ 157378 w 2143340"/>
                  <a:gd name="connsiteY10" fmla="*/ 357187 h 2009775"/>
                  <a:gd name="connsiteX11" fmla="*/ 147853 w 2143340"/>
                  <a:gd name="connsiteY11" fmla="*/ 371475 h 2009775"/>
                  <a:gd name="connsiteX12" fmla="*/ 147853 w 2143340"/>
                  <a:gd name="connsiteY12" fmla="*/ 500062 h 2009775"/>
                  <a:gd name="connsiteX13" fmla="*/ 157378 w 2143340"/>
                  <a:gd name="connsiteY13" fmla="*/ 514350 h 2009775"/>
                  <a:gd name="connsiteX14" fmla="*/ 181190 w 2143340"/>
                  <a:gd name="connsiteY14" fmla="*/ 542925 h 2009775"/>
                  <a:gd name="connsiteX15" fmla="*/ 205003 w 2143340"/>
                  <a:gd name="connsiteY15" fmla="*/ 585787 h 2009775"/>
                  <a:gd name="connsiteX16" fmla="*/ 233578 w 2143340"/>
                  <a:gd name="connsiteY16" fmla="*/ 614362 h 2009775"/>
                  <a:gd name="connsiteX17" fmla="*/ 257390 w 2143340"/>
                  <a:gd name="connsiteY17" fmla="*/ 638175 h 2009775"/>
                  <a:gd name="connsiteX18" fmla="*/ 271678 w 2143340"/>
                  <a:gd name="connsiteY18" fmla="*/ 719137 h 2009775"/>
                  <a:gd name="connsiteX19" fmla="*/ 243103 w 2143340"/>
                  <a:gd name="connsiteY19" fmla="*/ 738187 h 2009775"/>
                  <a:gd name="connsiteX20" fmla="*/ 209765 w 2143340"/>
                  <a:gd name="connsiteY20" fmla="*/ 747712 h 2009775"/>
                  <a:gd name="connsiteX21" fmla="*/ 205003 w 2143340"/>
                  <a:gd name="connsiteY21" fmla="*/ 733425 h 2009775"/>
                  <a:gd name="connsiteX22" fmla="*/ 200240 w 2143340"/>
                  <a:gd name="connsiteY22" fmla="*/ 709612 h 2009775"/>
                  <a:gd name="connsiteX23" fmla="*/ 185953 w 2143340"/>
                  <a:gd name="connsiteY23" fmla="*/ 700087 h 2009775"/>
                  <a:gd name="connsiteX24" fmla="*/ 162140 w 2143340"/>
                  <a:gd name="connsiteY24" fmla="*/ 695325 h 2009775"/>
                  <a:gd name="connsiteX25" fmla="*/ 147853 w 2143340"/>
                  <a:gd name="connsiteY25" fmla="*/ 690562 h 2009775"/>
                  <a:gd name="connsiteX26" fmla="*/ 128803 w 2143340"/>
                  <a:gd name="connsiteY26" fmla="*/ 661987 h 2009775"/>
                  <a:gd name="connsiteX27" fmla="*/ 109753 w 2143340"/>
                  <a:gd name="connsiteY27" fmla="*/ 600075 h 2009775"/>
                  <a:gd name="connsiteX28" fmla="*/ 90703 w 2143340"/>
                  <a:gd name="connsiteY28" fmla="*/ 604837 h 2009775"/>
                  <a:gd name="connsiteX29" fmla="*/ 76415 w 2143340"/>
                  <a:gd name="connsiteY29" fmla="*/ 609600 h 2009775"/>
                  <a:gd name="connsiteX30" fmla="*/ 62128 w 2143340"/>
                  <a:gd name="connsiteY30" fmla="*/ 595312 h 2009775"/>
                  <a:gd name="connsiteX31" fmla="*/ 33553 w 2143340"/>
                  <a:gd name="connsiteY31" fmla="*/ 585787 h 2009775"/>
                  <a:gd name="connsiteX32" fmla="*/ 9740 w 2143340"/>
                  <a:gd name="connsiteY32" fmla="*/ 590550 h 2009775"/>
                  <a:gd name="connsiteX33" fmla="*/ 4978 w 2143340"/>
                  <a:gd name="connsiteY33" fmla="*/ 633412 h 2009775"/>
                  <a:gd name="connsiteX34" fmla="*/ 9740 w 2143340"/>
                  <a:gd name="connsiteY34" fmla="*/ 647700 h 2009775"/>
                  <a:gd name="connsiteX35" fmla="*/ 19265 w 2143340"/>
                  <a:gd name="connsiteY35" fmla="*/ 661987 h 2009775"/>
                  <a:gd name="connsiteX36" fmla="*/ 24028 w 2143340"/>
                  <a:gd name="connsiteY36" fmla="*/ 676275 h 2009775"/>
                  <a:gd name="connsiteX37" fmla="*/ 28790 w 2143340"/>
                  <a:gd name="connsiteY37" fmla="*/ 719137 h 2009775"/>
                  <a:gd name="connsiteX38" fmla="*/ 85940 w 2143340"/>
                  <a:gd name="connsiteY38" fmla="*/ 704850 h 2009775"/>
                  <a:gd name="connsiteX39" fmla="*/ 114515 w 2143340"/>
                  <a:gd name="connsiteY39" fmla="*/ 714375 h 2009775"/>
                  <a:gd name="connsiteX40" fmla="*/ 138328 w 2143340"/>
                  <a:gd name="connsiteY40" fmla="*/ 738187 h 2009775"/>
                  <a:gd name="connsiteX41" fmla="*/ 143090 w 2143340"/>
                  <a:gd name="connsiteY41" fmla="*/ 814387 h 2009775"/>
                  <a:gd name="connsiteX42" fmla="*/ 133565 w 2143340"/>
                  <a:gd name="connsiteY42" fmla="*/ 828675 h 2009775"/>
                  <a:gd name="connsiteX43" fmla="*/ 119278 w 2143340"/>
                  <a:gd name="connsiteY43" fmla="*/ 838200 h 2009775"/>
                  <a:gd name="connsiteX44" fmla="*/ 109753 w 2143340"/>
                  <a:gd name="connsiteY44" fmla="*/ 852487 h 2009775"/>
                  <a:gd name="connsiteX45" fmla="*/ 95465 w 2143340"/>
                  <a:gd name="connsiteY45" fmla="*/ 866775 h 2009775"/>
                  <a:gd name="connsiteX46" fmla="*/ 90703 w 2143340"/>
                  <a:gd name="connsiteY46" fmla="*/ 881062 h 2009775"/>
                  <a:gd name="connsiteX47" fmla="*/ 95465 w 2143340"/>
                  <a:gd name="connsiteY47" fmla="*/ 909637 h 2009775"/>
                  <a:gd name="connsiteX48" fmla="*/ 124040 w 2143340"/>
                  <a:gd name="connsiteY48" fmla="*/ 919162 h 2009775"/>
                  <a:gd name="connsiteX49" fmla="*/ 152615 w 2143340"/>
                  <a:gd name="connsiteY49" fmla="*/ 914400 h 2009775"/>
                  <a:gd name="connsiteX50" fmla="*/ 171665 w 2143340"/>
                  <a:gd name="connsiteY50" fmla="*/ 885825 h 2009775"/>
                  <a:gd name="connsiteX51" fmla="*/ 205003 w 2143340"/>
                  <a:gd name="connsiteY51" fmla="*/ 866775 h 2009775"/>
                  <a:gd name="connsiteX52" fmla="*/ 238340 w 2143340"/>
                  <a:gd name="connsiteY52" fmla="*/ 885825 h 2009775"/>
                  <a:gd name="connsiteX53" fmla="*/ 228815 w 2143340"/>
                  <a:gd name="connsiteY53" fmla="*/ 900112 h 2009775"/>
                  <a:gd name="connsiteX54" fmla="*/ 200240 w 2143340"/>
                  <a:gd name="connsiteY54" fmla="*/ 919162 h 2009775"/>
                  <a:gd name="connsiteX55" fmla="*/ 214528 w 2143340"/>
                  <a:gd name="connsiteY55" fmla="*/ 985837 h 2009775"/>
                  <a:gd name="connsiteX56" fmla="*/ 219290 w 2143340"/>
                  <a:gd name="connsiteY56" fmla="*/ 1000125 h 2009775"/>
                  <a:gd name="connsiteX57" fmla="*/ 209765 w 2143340"/>
                  <a:gd name="connsiteY57" fmla="*/ 1081087 h 2009775"/>
                  <a:gd name="connsiteX58" fmla="*/ 200240 w 2143340"/>
                  <a:gd name="connsiteY58" fmla="*/ 1095375 h 2009775"/>
                  <a:gd name="connsiteX59" fmla="*/ 195478 w 2143340"/>
                  <a:gd name="connsiteY59" fmla="*/ 1109662 h 2009775"/>
                  <a:gd name="connsiteX60" fmla="*/ 185953 w 2143340"/>
                  <a:gd name="connsiteY60" fmla="*/ 1123950 h 2009775"/>
                  <a:gd name="connsiteX61" fmla="*/ 176428 w 2143340"/>
                  <a:gd name="connsiteY61" fmla="*/ 1152525 h 2009775"/>
                  <a:gd name="connsiteX62" fmla="*/ 190715 w 2143340"/>
                  <a:gd name="connsiteY62" fmla="*/ 1157287 h 2009775"/>
                  <a:gd name="connsiteX63" fmla="*/ 300253 w 2143340"/>
                  <a:gd name="connsiteY63" fmla="*/ 1147762 h 2009775"/>
                  <a:gd name="connsiteX64" fmla="*/ 333590 w 2143340"/>
                  <a:gd name="connsiteY64" fmla="*/ 1152525 h 2009775"/>
                  <a:gd name="connsiteX65" fmla="*/ 371690 w 2143340"/>
                  <a:gd name="connsiteY65" fmla="*/ 1162050 h 2009775"/>
                  <a:gd name="connsiteX66" fmla="*/ 381215 w 2143340"/>
                  <a:gd name="connsiteY66" fmla="*/ 1147762 h 2009775"/>
                  <a:gd name="connsiteX67" fmla="*/ 390740 w 2143340"/>
                  <a:gd name="connsiteY67" fmla="*/ 1119187 h 2009775"/>
                  <a:gd name="connsiteX68" fmla="*/ 400265 w 2143340"/>
                  <a:gd name="connsiteY68" fmla="*/ 1085850 h 2009775"/>
                  <a:gd name="connsiteX69" fmla="*/ 405028 w 2143340"/>
                  <a:gd name="connsiteY69" fmla="*/ 1009650 h 2009775"/>
                  <a:gd name="connsiteX70" fmla="*/ 471703 w 2143340"/>
                  <a:gd name="connsiteY70" fmla="*/ 1014412 h 2009775"/>
                  <a:gd name="connsiteX71" fmla="*/ 447890 w 2143340"/>
                  <a:gd name="connsiteY71" fmla="*/ 1057275 h 2009775"/>
                  <a:gd name="connsiteX72" fmla="*/ 443128 w 2143340"/>
                  <a:gd name="connsiteY72" fmla="*/ 1071562 h 2009775"/>
                  <a:gd name="connsiteX73" fmla="*/ 447890 w 2143340"/>
                  <a:gd name="connsiteY73" fmla="*/ 1100137 h 2009775"/>
                  <a:gd name="connsiteX74" fmla="*/ 462178 w 2143340"/>
                  <a:gd name="connsiteY74" fmla="*/ 1104900 h 2009775"/>
                  <a:gd name="connsiteX75" fmla="*/ 524090 w 2143340"/>
                  <a:gd name="connsiteY75" fmla="*/ 1109662 h 2009775"/>
                  <a:gd name="connsiteX76" fmla="*/ 538378 w 2143340"/>
                  <a:gd name="connsiteY76" fmla="*/ 1114425 h 2009775"/>
                  <a:gd name="connsiteX77" fmla="*/ 552665 w 2143340"/>
                  <a:gd name="connsiteY77" fmla="*/ 1143000 h 2009775"/>
                  <a:gd name="connsiteX78" fmla="*/ 547903 w 2143340"/>
                  <a:gd name="connsiteY78" fmla="*/ 1157287 h 2009775"/>
                  <a:gd name="connsiteX79" fmla="*/ 505040 w 2143340"/>
                  <a:gd name="connsiteY79" fmla="*/ 1171575 h 2009775"/>
                  <a:gd name="connsiteX80" fmla="*/ 466940 w 2143340"/>
                  <a:gd name="connsiteY80" fmla="*/ 1166812 h 2009775"/>
                  <a:gd name="connsiteX81" fmla="*/ 452653 w 2143340"/>
                  <a:gd name="connsiteY81" fmla="*/ 1162050 h 2009775"/>
                  <a:gd name="connsiteX82" fmla="*/ 433603 w 2143340"/>
                  <a:gd name="connsiteY82" fmla="*/ 1157287 h 2009775"/>
                  <a:gd name="connsiteX83" fmla="*/ 414553 w 2143340"/>
                  <a:gd name="connsiteY83" fmla="*/ 1162050 h 2009775"/>
                  <a:gd name="connsiteX84" fmla="*/ 405028 w 2143340"/>
                  <a:gd name="connsiteY84" fmla="*/ 1176337 h 2009775"/>
                  <a:gd name="connsiteX85" fmla="*/ 390740 w 2143340"/>
                  <a:gd name="connsiteY85" fmla="*/ 1190625 h 2009775"/>
                  <a:gd name="connsiteX86" fmla="*/ 385978 w 2143340"/>
                  <a:gd name="connsiteY86" fmla="*/ 1219200 h 2009775"/>
                  <a:gd name="connsiteX87" fmla="*/ 328828 w 2143340"/>
                  <a:gd name="connsiteY87" fmla="*/ 1223962 h 2009775"/>
                  <a:gd name="connsiteX88" fmla="*/ 233578 w 2143340"/>
                  <a:gd name="connsiteY88" fmla="*/ 1214437 h 2009775"/>
                  <a:gd name="connsiteX89" fmla="*/ 219290 w 2143340"/>
                  <a:gd name="connsiteY89" fmla="*/ 1209675 h 2009775"/>
                  <a:gd name="connsiteX90" fmla="*/ 190715 w 2143340"/>
                  <a:gd name="connsiteY90" fmla="*/ 1214437 h 2009775"/>
                  <a:gd name="connsiteX91" fmla="*/ 185953 w 2143340"/>
                  <a:gd name="connsiteY91" fmla="*/ 1228725 h 2009775"/>
                  <a:gd name="connsiteX92" fmla="*/ 190715 w 2143340"/>
                  <a:gd name="connsiteY92" fmla="*/ 1262062 h 2009775"/>
                  <a:gd name="connsiteX93" fmla="*/ 281203 w 2143340"/>
                  <a:gd name="connsiteY93" fmla="*/ 1266825 h 2009775"/>
                  <a:gd name="connsiteX94" fmla="*/ 295490 w 2143340"/>
                  <a:gd name="connsiteY94" fmla="*/ 1271587 h 2009775"/>
                  <a:gd name="connsiteX95" fmla="*/ 324065 w 2143340"/>
                  <a:gd name="connsiteY95" fmla="*/ 1290637 h 2009775"/>
                  <a:gd name="connsiteX96" fmla="*/ 338353 w 2143340"/>
                  <a:gd name="connsiteY96" fmla="*/ 1323975 h 2009775"/>
                  <a:gd name="connsiteX97" fmla="*/ 352640 w 2143340"/>
                  <a:gd name="connsiteY97" fmla="*/ 1328737 h 2009775"/>
                  <a:gd name="connsiteX98" fmla="*/ 366928 w 2143340"/>
                  <a:gd name="connsiteY98" fmla="*/ 1343025 h 2009775"/>
                  <a:gd name="connsiteX99" fmla="*/ 376453 w 2143340"/>
                  <a:gd name="connsiteY99" fmla="*/ 1357312 h 2009775"/>
                  <a:gd name="connsiteX100" fmla="*/ 390740 w 2143340"/>
                  <a:gd name="connsiteY100" fmla="*/ 1366837 h 2009775"/>
                  <a:gd name="connsiteX101" fmla="*/ 419315 w 2143340"/>
                  <a:gd name="connsiteY101" fmla="*/ 1395412 h 2009775"/>
                  <a:gd name="connsiteX102" fmla="*/ 433603 w 2143340"/>
                  <a:gd name="connsiteY102" fmla="*/ 1409700 h 2009775"/>
                  <a:gd name="connsiteX103" fmla="*/ 447890 w 2143340"/>
                  <a:gd name="connsiteY103" fmla="*/ 1423987 h 2009775"/>
                  <a:gd name="connsiteX104" fmla="*/ 447890 w 2143340"/>
                  <a:gd name="connsiteY104" fmla="*/ 1452562 h 2009775"/>
                  <a:gd name="connsiteX105" fmla="*/ 419315 w 2143340"/>
                  <a:gd name="connsiteY105" fmla="*/ 1447800 h 2009775"/>
                  <a:gd name="connsiteX106" fmla="*/ 405028 w 2143340"/>
                  <a:gd name="connsiteY106" fmla="*/ 1443037 h 2009775"/>
                  <a:gd name="connsiteX107" fmla="*/ 347878 w 2143340"/>
                  <a:gd name="connsiteY107" fmla="*/ 1433512 h 2009775"/>
                  <a:gd name="connsiteX108" fmla="*/ 319303 w 2143340"/>
                  <a:gd name="connsiteY108" fmla="*/ 1414462 h 2009775"/>
                  <a:gd name="connsiteX109" fmla="*/ 305015 w 2143340"/>
                  <a:gd name="connsiteY109" fmla="*/ 1404937 h 2009775"/>
                  <a:gd name="connsiteX110" fmla="*/ 290728 w 2143340"/>
                  <a:gd name="connsiteY110" fmla="*/ 1395412 h 2009775"/>
                  <a:gd name="connsiteX111" fmla="*/ 281203 w 2143340"/>
                  <a:gd name="connsiteY111" fmla="*/ 1381125 h 2009775"/>
                  <a:gd name="connsiteX112" fmla="*/ 266915 w 2143340"/>
                  <a:gd name="connsiteY112" fmla="*/ 1352550 h 2009775"/>
                  <a:gd name="connsiteX113" fmla="*/ 252628 w 2143340"/>
                  <a:gd name="connsiteY113" fmla="*/ 1347787 h 2009775"/>
                  <a:gd name="connsiteX114" fmla="*/ 205003 w 2143340"/>
                  <a:gd name="connsiteY114" fmla="*/ 1352550 h 2009775"/>
                  <a:gd name="connsiteX115" fmla="*/ 200240 w 2143340"/>
                  <a:gd name="connsiteY115" fmla="*/ 1366837 h 2009775"/>
                  <a:gd name="connsiteX116" fmla="*/ 205003 w 2143340"/>
                  <a:gd name="connsiteY116" fmla="*/ 1404937 h 2009775"/>
                  <a:gd name="connsiteX117" fmla="*/ 233578 w 2143340"/>
                  <a:gd name="connsiteY117" fmla="*/ 1423987 h 2009775"/>
                  <a:gd name="connsiteX118" fmla="*/ 266915 w 2143340"/>
                  <a:gd name="connsiteY118" fmla="*/ 1466850 h 2009775"/>
                  <a:gd name="connsiteX119" fmla="*/ 271678 w 2143340"/>
                  <a:gd name="connsiteY119" fmla="*/ 1481137 h 2009775"/>
                  <a:gd name="connsiteX120" fmla="*/ 266915 w 2143340"/>
                  <a:gd name="connsiteY120" fmla="*/ 1504950 h 2009775"/>
                  <a:gd name="connsiteX121" fmla="*/ 238340 w 2143340"/>
                  <a:gd name="connsiteY121" fmla="*/ 1500187 h 2009775"/>
                  <a:gd name="connsiteX122" fmla="*/ 209765 w 2143340"/>
                  <a:gd name="connsiteY122" fmla="*/ 1481137 h 2009775"/>
                  <a:gd name="connsiteX123" fmla="*/ 157378 w 2143340"/>
                  <a:gd name="connsiteY123" fmla="*/ 1466850 h 2009775"/>
                  <a:gd name="connsiteX124" fmla="*/ 138328 w 2143340"/>
                  <a:gd name="connsiteY124" fmla="*/ 1433512 h 2009775"/>
                  <a:gd name="connsiteX125" fmla="*/ 119278 w 2143340"/>
                  <a:gd name="connsiteY125" fmla="*/ 1390650 h 2009775"/>
                  <a:gd name="connsiteX126" fmla="*/ 124040 w 2143340"/>
                  <a:gd name="connsiteY126" fmla="*/ 1352550 h 2009775"/>
                  <a:gd name="connsiteX127" fmla="*/ 128803 w 2143340"/>
                  <a:gd name="connsiteY127" fmla="*/ 1333500 h 2009775"/>
                  <a:gd name="connsiteX128" fmla="*/ 114515 w 2143340"/>
                  <a:gd name="connsiteY128" fmla="*/ 1290637 h 2009775"/>
                  <a:gd name="connsiteX129" fmla="*/ 100228 w 2143340"/>
                  <a:gd name="connsiteY129" fmla="*/ 1281112 h 2009775"/>
                  <a:gd name="connsiteX130" fmla="*/ 66890 w 2143340"/>
                  <a:gd name="connsiteY130" fmla="*/ 1247775 h 2009775"/>
                  <a:gd name="connsiteX131" fmla="*/ 43078 w 2143340"/>
                  <a:gd name="connsiteY131" fmla="*/ 1252537 h 2009775"/>
                  <a:gd name="connsiteX132" fmla="*/ 38315 w 2143340"/>
                  <a:gd name="connsiteY132" fmla="*/ 1314450 h 2009775"/>
                  <a:gd name="connsiteX133" fmla="*/ 33553 w 2143340"/>
                  <a:gd name="connsiteY133" fmla="*/ 1333500 h 2009775"/>
                  <a:gd name="connsiteX134" fmla="*/ 24028 w 2143340"/>
                  <a:gd name="connsiteY134" fmla="*/ 1362075 h 2009775"/>
                  <a:gd name="connsiteX135" fmla="*/ 19265 w 2143340"/>
                  <a:gd name="connsiteY135" fmla="*/ 1376362 h 2009775"/>
                  <a:gd name="connsiteX136" fmla="*/ 24028 w 2143340"/>
                  <a:gd name="connsiteY136" fmla="*/ 1414462 h 2009775"/>
                  <a:gd name="connsiteX137" fmla="*/ 47840 w 2143340"/>
                  <a:gd name="connsiteY137" fmla="*/ 1438275 h 2009775"/>
                  <a:gd name="connsiteX138" fmla="*/ 62128 w 2143340"/>
                  <a:gd name="connsiteY138" fmla="*/ 1443037 h 2009775"/>
                  <a:gd name="connsiteX139" fmla="*/ 76415 w 2143340"/>
                  <a:gd name="connsiteY139" fmla="*/ 1471612 h 2009775"/>
                  <a:gd name="connsiteX140" fmla="*/ 90703 w 2143340"/>
                  <a:gd name="connsiteY140" fmla="*/ 1514475 h 2009775"/>
                  <a:gd name="connsiteX141" fmla="*/ 119278 w 2143340"/>
                  <a:gd name="connsiteY141" fmla="*/ 1533525 h 2009775"/>
                  <a:gd name="connsiteX142" fmla="*/ 133565 w 2143340"/>
                  <a:gd name="connsiteY142" fmla="*/ 1543050 h 2009775"/>
                  <a:gd name="connsiteX143" fmla="*/ 166903 w 2143340"/>
                  <a:gd name="connsiteY143" fmla="*/ 1552575 h 2009775"/>
                  <a:gd name="connsiteX144" fmla="*/ 195478 w 2143340"/>
                  <a:gd name="connsiteY144" fmla="*/ 1576387 h 2009775"/>
                  <a:gd name="connsiteX145" fmla="*/ 209765 w 2143340"/>
                  <a:gd name="connsiteY145" fmla="*/ 1581150 h 2009775"/>
                  <a:gd name="connsiteX146" fmla="*/ 224053 w 2143340"/>
                  <a:gd name="connsiteY146" fmla="*/ 1590675 h 2009775"/>
                  <a:gd name="connsiteX147" fmla="*/ 266915 w 2143340"/>
                  <a:gd name="connsiteY147" fmla="*/ 1585912 h 2009775"/>
                  <a:gd name="connsiteX148" fmla="*/ 295490 w 2143340"/>
                  <a:gd name="connsiteY148" fmla="*/ 1576387 h 2009775"/>
                  <a:gd name="connsiteX149" fmla="*/ 328828 w 2143340"/>
                  <a:gd name="connsiteY149" fmla="*/ 1566862 h 2009775"/>
                  <a:gd name="connsiteX150" fmla="*/ 347878 w 2143340"/>
                  <a:gd name="connsiteY150" fmla="*/ 1562100 h 2009775"/>
                  <a:gd name="connsiteX151" fmla="*/ 366928 w 2143340"/>
                  <a:gd name="connsiteY151" fmla="*/ 1566862 h 2009775"/>
                  <a:gd name="connsiteX152" fmla="*/ 371690 w 2143340"/>
                  <a:gd name="connsiteY152" fmla="*/ 1581150 h 2009775"/>
                  <a:gd name="connsiteX153" fmla="*/ 376453 w 2143340"/>
                  <a:gd name="connsiteY153" fmla="*/ 1619250 h 2009775"/>
                  <a:gd name="connsiteX154" fmla="*/ 390740 w 2143340"/>
                  <a:gd name="connsiteY154" fmla="*/ 1633537 h 2009775"/>
                  <a:gd name="connsiteX155" fmla="*/ 371690 w 2143340"/>
                  <a:gd name="connsiteY155" fmla="*/ 1647825 h 2009775"/>
                  <a:gd name="connsiteX156" fmla="*/ 314540 w 2143340"/>
                  <a:gd name="connsiteY156" fmla="*/ 1662112 h 2009775"/>
                  <a:gd name="connsiteX157" fmla="*/ 305015 w 2143340"/>
                  <a:gd name="connsiteY157" fmla="*/ 1676400 h 2009775"/>
                  <a:gd name="connsiteX158" fmla="*/ 305015 w 2143340"/>
                  <a:gd name="connsiteY158" fmla="*/ 1719262 h 2009775"/>
                  <a:gd name="connsiteX159" fmla="*/ 319303 w 2143340"/>
                  <a:gd name="connsiteY159" fmla="*/ 1724025 h 2009775"/>
                  <a:gd name="connsiteX160" fmla="*/ 333590 w 2143340"/>
                  <a:gd name="connsiteY160" fmla="*/ 1752600 h 2009775"/>
                  <a:gd name="connsiteX161" fmla="*/ 343115 w 2143340"/>
                  <a:gd name="connsiteY161" fmla="*/ 1766887 h 2009775"/>
                  <a:gd name="connsiteX162" fmla="*/ 347878 w 2143340"/>
                  <a:gd name="connsiteY162" fmla="*/ 1781175 h 2009775"/>
                  <a:gd name="connsiteX163" fmla="*/ 362165 w 2143340"/>
                  <a:gd name="connsiteY163" fmla="*/ 1785937 h 2009775"/>
                  <a:gd name="connsiteX164" fmla="*/ 371690 w 2143340"/>
                  <a:gd name="connsiteY164" fmla="*/ 1800225 h 2009775"/>
                  <a:gd name="connsiteX165" fmla="*/ 366928 w 2143340"/>
                  <a:gd name="connsiteY165" fmla="*/ 1824037 h 2009775"/>
                  <a:gd name="connsiteX166" fmla="*/ 357403 w 2143340"/>
                  <a:gd name="connsiteY166" fmla="*/ 1852612 h 2009775"/>
                  <a:gd name="connsiteX167" fmla="*/ 333590 w 2143340"/>
                  <a:gd name="connsiteY167" fmla="*/ 1895475 h 2009775"/>
                  <a:gd name="connsiteX168" fmla="*/ 338353 w 2143340"/>
                  <a:gd name="connsiteY168" fmla="*/ 1919287 h 2009775"/>
                  <a:gd name="connsiteX169" fmla="*/ 376453 w 2143340"/>
                  <a:gd name="connsiteY169" fmla="*/ 1924050 h 2009775"/>
                  <a:gd name="connsiteX170" fmla="*/ 395503 w 2143340"/>
                  <a:gd name="connsiteY170" fmla="*/ 2009775 h 2009775"/>
                  <a:gd name="connsiteX171" fmla="*/ 433603 w 2143340"/>
                  <a:gd name="connsiteY171" fmla="*/ 1990725 h 2009775"/>
                  <a:gd name="connsiteX172" fmla="*/ 476465 w 2143340"/>
                  <a:gd name="connsiteY172" fmla="*/ 1981200 h 2009775"/>
                  <a:gd name="connsiteX173" fmla="*/ 490753 w 2143340"/>
                  <a:gd name="connsiteY173" fmla="*/ 1976437 h 2009775"/>
                  <a:gd name="connsiteX174" fmla="*/ 509803 w 2143340"/>
                  <a:gd name="connsiteY174" fmla="*/ 1933575 h 2009775"/>
                  <a:gd name="connsiteX175" fmla="*/ 519328 w 2143340"/>
                  <a:gd name="connsiteY175" fmla="*/ 1900237 h 2009775"/>
                  <a:gd name="connsiteX176" fmla="*/ 533615 w 2143340"/>
                  <a:gd name="connsiteY176" fmla="*/ 1857375 h 2009775"/>
                  <a:gd name="connsiteX177" fmla="*/ 547903 w 2143340"/>
                  <a:gd name="connsiteY177" fmla="*/ 1828800 h 2009775"/>
                  <a:gd name="connsiteX178" fmla="*/ 566953 w 2143340"/>
                  <a:gd name="connsiteY178" fmla="*/ 1824037 h 2009775"/>
                  <a:gd name="connsiteX179" fmla="*/ 590765 w 2143340"/>
                  <a:gd name="connsiteY179" fmla="*/ 1800225 h 2009775"/>
                  <a:gd name="connsiteX180" fmla="*/ 605053 w 2143340"/>
                  <a:gd name="connsiteY180" fmla="*/ 1790700 h 2009775"/>
                  <a:gd name="connsiteX181" fmla="*/ 619340 w 2143340"/>
                  <a:gd name="connsiteY181" fmla="*/ 1776412 h 2009775"/>
                  <a:gd name="connsiteX182" fmla="*/ 647915 w 2143340"/>
                  <a:gd name="connsiteY182" fmla="*/ 1762125 h 2009775"/>
                  <a:gd name="connsiteX183" fmla="*/ 657440 w 2143340"/>
                  <a:gd name="connsiteY183" fmla="*/ 1747837 h 2009775"/>
                  <a:gd name="connsiteX184" fmla="*/ 657440 w 2143340"/>
                  <a:gd name="connsiteY184" fmla="*/ 1719262 h 2009775"/>
                  <a:gd name="connsiteX185" fmla="*/ 686015 w 2143340"/>
                  <a:gd name="connsiteY185" fmla="*/ 1714500 h 2009775"/>
                  <a:gd name="connsiteX186" fmla="*/ 700303 w 2143340"/>
                  <a:gd name="connsiteY186" fmla="*/ 1700212 h 2009775"/>
                  <a:gd name="connsiteX187" fmla="*/ 686015 w 2143340"/>
                  <a:gd name="connsiteY187" fmla="*/ 1662112 h 2009775"/>
                  <a:gd name="connsiteX188" fmla="*/ 681253 w 2143340"/>
                  <a:gd name="connsiteY188" fmla="*/ 1647825 h 2009775"/>
                  <a:gd name="connsiteX189" fmla="*/ 709828 w 2143340"/>
                  <a:gd name="connsiteY189" fmla="*/ 1633537 h 2009775"/>
                  <a:gd name="connsiteX190" fmla="*/ 714590 w 2143340"/>
                  <a:gd name="connsiteY190" fmla="*/ 1619250 h 2009775"/>
                  <a:gd name="connsiteX191" fmla="*/ 719353 w 2143340"/>
                  <a:gd name="connsiteY191" fmla="*/ 1552575 h 2009775"/>
                  <a:gd name="connsiteX192" fmla="*/ 738403 w 2143340"/>
                  <a:gd name="connsiteY192" fmla="*/ 1547812 h 2009775"/>
                  <a:gd name="connsiteX193" fmla="*/ 757453 w 2143340"/>
                  <a:gd name="connsiteY193" fmla="*/ 1552575 h 2009775"/>
                  <a:gd name="connsiteX194" fmla="*/ 762215 w 2143340"/>
                  <a:gd name="connsiteY194" fmla="*/ 1571625 h 2009775"/>
                  <a:gd name="connsiteX195" fmla="*/ 766978 w 2143340"/>
                  <a:gd name="connsiteY195" fmla="*/ 1595437 h 2009775"/>
                  <a:gd name="connsiteX196" fmla="*/ 766978 w 2143340"/>
                  <a:gd name="connsiteY196" fmla="*/ 1724025 h 2009775"/>
                  <a:gd name="connsiteX197" fmla="*/ 805078 w 2143340"/>
                  <a:gd name="connsiteY197" fmla="*/ 1747837 h 2009775"/>
                  <a:gd name="connsiteX198" fmla="*/ 819365 w 2143340"/>
                  <a:gd name="connsiteY198" fmla="*/ 1752600 h 2009775"/>
                  <a:gd name="connsiteX199" fmla="*/ 833653 w 2143340"/>
                  <a:gd name="connsiteY199" fmla="*/ 1757362 h 2009775"/>
                  <a:gd name="connsiteX200" fmla="*/ 862228 w 2143340"/>
                  <a:gd name="connsiteY200" fmla="*/ 1776412 h 2009775"/>
                  <a:gd name="connsiteX201" fmla="*/ 890803 w 2143340"/>
                  <a:gd name="connsiteY201" fmla="*/ 1785937 h 2009775"/>
                  <a:gd name="connsiteX202" fmla="*/ 909853 w 2143340"/>
                  <a:gd name="connsiteY202" fmla="*/ 1781175 h 2009775"/>
                  <a:gd name="connsiteX203" fmla="*/ 914615 w 2143340"/>
                  <a:gd name="connsiteY203" fmla="*/ 1766887 h 2009775"/>
                  <a:gd name="connsiteX204" fmla="*/ 919378 w 2143340"/>
                  <a:gd name="connsiteY204" fmla="*/ 1747837 h 2009775"/>
                  <a:gd name="connsiteX205" fmla="*/ 957478 w 2143340"/>
                  <a:gd name="connsiteY205" fmla="*/ 1728787 h 2009775"/>
                  <a:gd name="connsiteX206" fmla="*/ 967003 w 2143340"/>
                  <a:gd name="connsiteY206" fmla="*/ 1695450 h 2009775"/>
                  <a:gd name="connsiteX207" fmla="*/ 971765 w 2143340"/>
                  <a:gd name="connsiteY207" fmla="*/ 1681162 h 2009775"/>
                  <a:gd name="connsiteX208" fmla="*/ 976528 w 2143340"/>
                  <a:gd name="connsiteY208" fmla="*/ 1662112 h 2009775"/>
                  <a:gd name="connsiteX209" fmla="*/ 986053 w 2143340"/>
                  <a:gd name="connsiteY209" fmla="*/ 1647825 h 2009775"/>
                  <a:gd name="connsiteX210" fmla="*/ 1000340 w 2143340"/>
                  <a:gd name="connsiteY210" fmla="*/ 1614487 h 2009775"/>
                  <a:gd name="connsiteX211" fmla="*/ 1009865 w 2143340"/>
                  <a:gd name="connsiteY211" fmla="*/ 1600200 h 2009775"/>
                  <a:gd name="connsiteX212" fmla="*/ 1024153 w 2143340"/>
                  <a:gd name="connsiteY212" fmla="*/ 1571625 h 2009775"/>
                  <a:gd name="connsiteX213" fmla="*/ 1038440 w 2143340"/>
                  <a:gd name="connsiteY213" fmla="*/ 1543050 h 2009775"/>
                  <a:gd name="connsiteX214" fmla="*/ 1052728 w 2143340"/>
                  <a:gd name="connsiteY214" fmla="*/ 1514475 h 2009775"/>
                  <a:gd name="connsiteX215" fmla="*/ 1076540 w 2143340"/>
                  <a:gd name="connsiteY215" fmla="*/ 1485900 h 2009775"/>
                  <a:gd name="connsiteX216" fmla="*/ 1086065 w 2143340"/>
                  <a:gd name="connsiteY216" fmla="*/ 1457325 h 2009775"/>
                  <a:gd name="connsiteX217" fmla="*/ 1128928 w 2143340"/>
                  <a:gd name="connsiteY217" fmla="*/ 1438275 h 2009775"/>
                  <a:gd name="connsiteX218" fmla="*/ 1143215 w 2143340"/>
                  <a:gd name="connsiteY218" fmla="*/ 1433512 h 2009775"/>
                  <a:gd name="connsiteX219" fmla="*/ 1157503 w 2143340"/>
                  <a:gd name="connsiteY219" fmla="*/ 1419225 h 2009775"/>
                  <a:gd name="connsiteX220" fmla="*/ 1190840 w 2143340"/>
                  <a:gd name="connsiteY220" fmla="*/ 1376362 h 2009775"/>
                  <a:gd name="connsiteX221" fmla="*/ 1205128 w 2143340"/>
                  <a:gd name="connsiteY221" fmla="*/ 1366837 h 2009775"/>
                  <a:gd name="connsiteX222" fmla="*/ 1238465 w 2143340"/>
                  <a:gd name="connsiteY222" fmla="*/ 1352550 h 2009775"/>
                  <a:gd name="connsiteX223" fmla="*/ 1267040 w 2143340"/>
                  <a:gd name="connsiteY223" fmla="*/ 1338262 h 2009775"/>
                  <a:gd name="connsiteX224" fmla="*/ 1309903 w 2143340"/>
                  <a:gd name="connsiteY224" fmla="*/ 1333500 h 2009775"/>
                  <a:gd name="connsiteX225" fmla="*/ 1338478 w 2143340"/>
                  <a:gd name="connsiteY225" fmla="*/ 1304925 h 2009775"/>
                  <a:gd name="connsiteX226" fmla="*/ 1362290 w 2143340"/>
                  <a:gd name="connsiteY226" fmla="*/ 1262062 h 2009775"/>
                  <a:gd name="connsiteX227" fmla="*/ 1395628 w 2143340"/>
                  <a:gd name="connsiteY227" fmla="*/ 1252537 h 2009775"/>
                  <a:gd name="connsiteX228" fmla="*/ 1457540 w 2143340"/>
                  <a:gd name="connsiteY228" fmla="*/ 1257300 h 2009775"/>
                  <a:gd name="connsiteX229" fmla="*/ 1500403 w 2143340"/>
                  <a:gd name="connsiteY229" fmla="*/ 1262062 h 2009775"/>
                  <a:gd name="connsiteX230" fmla="*/ 1509928 w 2143340"/>
                  <a:gd name="connsiteY230" fmla="*/ 1276350 h 2009775"/>
                  <a:gd name="connsiteX231" fmla="*/ 1514690 w 2143340"/>
                  <a:gd name="connsiteY231" fmla="*/ 1290637 h 2009775"/>
                  <a:gd name="connsiteX232" fmla="*/ 1524215 w 2143340"/>
                  <a:gd name="connsiteY232" fmla="*/ 1304925 h 2009775"/>
                  <a:gd name="connsiteX233" fmla="*/ 1528978 w 2143340"/>
                  <a:gd name="connsiteY233" fmla="*/ 1323975 h 2009775"/>
                  <a:gd name="connsiteX234" fmla="*/ 1509928 w 2143340"/>
                  <a:gd name="connsiteY234" fmla="*/ 1376362 h 2009775"/>
                  <a:gd name="connsiteX235" fmla="*/ 1495640 w 2143340"/>
                  <a:gd name="connsiteY235" fmla="*/ 1381125 h 2009775"/>
                  <a:gd name="connsiteX236" fmla="*/ 1457540 w 2143340"/>
                  <a:gd name="connsiteY236" fmla="*/ 1376362 h 2009775"/>
                  <a:gd name="connsiteX237" fmla="*/ 1438490 w 2143340"/>
                  <a:gd name="connsiteY237" fmla="*/ 1352550 h 2009775"/>
                  <a:gd name="connsiteX238" fmla="*/ 1419440 w 2143340"/>
                  <a:gd name="connsiteY238" fmla="*/ 1347787 h 2009775"/>
                  <a:gd name="connsiteX239" fmla="*/ 1386103 w 2143340"/>
                  <a:gd name="connsiteY239" fmla="*/ 1352550 h 2009775"/>
                  <a:gd name="connsiteX240" fmla="*/ 1367053 w 2143340"/>
                  <a:gd name="connsiteY240" fmla="*/ 1381125 h 2009775"/>
                  <a:gd name="connsiteX241" fmla="*/ 1371815 w 2143340"/>
                  <a:gd name="connsiteY241" fmla="*/ 1423987 h 2009775"/>
                  <a:gd name="connsiteX242" fmla="*/ 1390865 w 2143340"/>
                  <a:gd name="connsiteY242" fmla="*/ 1452562 h 2009775"/>
                  <a:gd name="connsiteX243" fmla="*/ 1395628 w 2143340"/>
                  <a:gd name="connsiteY243" fmla="*/ 1466850 h 2009775"/>
                  <a:gd name="connsiteX244" fmla="*/ 1390865 w 2143340"/>
                  <a:gd name="connsiteY244" fmla="*/ 1509712 h 2009775"/>
                  <a:gd name="connsiteX245" fmla="*/ 1371815 w 2143340"/>
                  <a:gd name="connsiteY245" fmla="*/ 1514475 h 2009775"/>
                  <a:gd name="connsiteX246" fmla="*/ 1357528 w 2143340"/>
                  <a:gd name="connsiteY246" fmla="*/ 1519237 h 2009775"/>
                  <a:gd name="connsiteX247" fmla="*/ 1324190 w 2143340"/>
                  <a:gd name="connsiteY247" fmla="*/ 1528762 h 2009775"/>
                  <a:gd name="connsiteX248" fmla="*/ 1309903 w 2143340"/>
                  <a:gd name="connsiteY248" fmla="*/ 1524000 h 2009775"/>
                  <a:gd name="connsiteX249" fmla="*/ 1305140 w 2143340"/>
                  <a:gd name="connsiteY249" fmla="*/ 1509712 h 2009775"/>
                  <a:gd name="connsiteX250" fmla="*/ 1300378 w 2143340"/>
                  <a:gd name="connsiteY250" fmla="*/ 1481137 h 2009775"/>
                  <a:gd name="connsiteX251" fmla="*/ 1257515 w 2143340"/>
                  <a:gd name="connsiteY251" fmla="*/ 1500187 h 2009775"/>
                  <a:gd name="connsiteX252" fmla="*/ 1252753 w 2143340"/>
                  <a:gd name="connsiteY252" fmla="*/ 1514475 h 2009775"/>
                  <a:gd name="connsiteX253" fmla="*/ 1247990 w 2143340"/>
                  <a:gd name="connsiteY253" fmla="*/ 1547812 h 2009775"/>
                  <a:gd name="connsiteX254" fmla="*/ 1228940 w 2143340"/>
                  <a:gd name="connsiteY254" fmla="*/ 1576387 h 2009775"/>
                  <a:gd name="connsiteX255" fmla="*/ 1233703 w 2143340"/>
                  <a:gd name="connsiteY255" fmla="*/ 1604962 h 2009775"/>
                  <a:gd name="connsiteX256" fmla="*/ 1262278 w 2143340"/>
                  <a:gd name="connsiteY256" fmla="*/ 1614487 h 2009775"/>
                  <a:gd name="connsiteX257" fmla="*/ 1314665 w 2143340"/>
                  <a:gd name="connsiteY257" fmla="*/ 1604962 h 2009775"/>
                  <a:gd name="connsiteX258" fmla="*/ 1328953 w 2143340"/>
                  <a:gd name="connsiteY258" fmla="*/ 1595437 h 2009775"/>
                  <a:gd name="connsiteX259" fmla="*/ 1381340 w 2143340"/>
                  <a:gd name="connsiteY259" fmla="*/ 1604962 h 2009775"/>
                  <a:gd name="connsiteX260" fmla="*/ 1395628 w 2143340"/>
                  <a:gd name="connsiteY260" fmla="*/ 1614487 h 2009775"/>
                  <a:gd name="connsiteX261" fmla="*/ 1405153 w 2143340"/>
                  <a:gd name="connsiteY261" fmla="*/ 1628775 h 2009775"/>
                  <a:gd name="connsiteX262" fmla="*/ 1433728 w 2143340"/>
                  <a:gd name="connsiteY262" fmla="*/ 1657350 h 2009775"/>
                  <a:gd name="connsiteX263" fmla="*/ 1452778 w 2143340"/>
                  <a:gd name="connsiteY263" fmla="*/ 1685925 h 2009775"/>
                  <a:gd name="connsiteX264" fmla="*/ 1462303 w 2143340"/>
                  <a:gd name="connsiteY264" fmla="*/ 1700212 h 2009775"/>
                  <a:gd name="connsiteX265" fmla="*/ 1467065 w 2143340"/>
                  <a:gd name="connsiteY265" fmla="*/ 1714500 h 2009775"/>
                  <a:gd name="connsiteX266" fmla="*/ 1481353 w 2143340"/>
                  <a:gd name="connsiteY266" fmla="*/ 1743075 h 2009775"/>
                  <a:gd name="connsiteX267" fmla="*/ 1524215 w 2143340"/>
                  <a:gd name="connsiteY267" fmla="*/ 1728787 h 2009775"/>
                  <a:gd name="connsiteX268" fmla="*/ 1538503 w 2143340"/>
                  <a:gd name="connsiteY268" fmla="*/ 1700212 h 2009775"/>
                  <a:gd name="connsiteX269" fmla="*/ 1586128 w 2143340"/>
                  <a:gd name="connsiteY269" fmla="*/ 1695450 h 2009775"/>
                  <a:gd name="connsiteX270" fmla="*/ 1609940 w 2143340"/>
                  <a:gd name="connsiteY270" fmla="*/ 1671637 h 2009775"/>
                  <a:gd name="connsiteX271" fmla="*/ 1624228 w 2143340"/>
                  <a:gd name="connsiteY271" fmla="*/ 1657350 h 2009775"/>
                  <a:gd name="connsiteX272" fmla="*/ 1643278 w 2143340"/>
                  <a:gd name="connsiteY272" fmla="*/ 1628775 h 2009775"/>
                  <a:gd name="connsiteX273" fmla="*/ 1638515 w 2143340"/>
                  <a:gd name="connsiteY273" fmla="*/ 1595437 h 2009775"/>
                  <a:gd name="connsiteX274" fmla="*/ 1609940 w 2143340"/>
                  <a:gd name="connsiteY274" fmla="*/ 1585912 h 2009775"/>
                  <a:gd name="connsiteX275" fmla="*/ 1543265 w 2143340"/>
                  <a:gd name="connsiteY275" fmla="*/ 1581150 h 2009775"/>
                  <a:gd name="connsiteX276" fmla="*/ 1528978 w 2143340"/>
                  <a:gd name="connsiteY276" fmla="*/ 1571625 h 2009775"/>
                  <a:gd name="connsiteX277" fmla="*/ 1524215 w 2143340"/>
                  <a:gd name="connsiteY277" fmla="*/ 1524000 h 2009775"/>
                  <a:gd name="connsiteX278" fmla="*/ 1552790 w 2143340"/>
                  <a:gd name="connsiteY278" fmla="*/ 1514475 h 2009775"/>
                  <a:gd name="connsiteX279" fmla="*/ 1567078 w 2143340"/>
                  <a:gd name="connsiteY279" fmla="*/ 1509712 h 2009775"/>
                  <a:gd name="connsiteX280" fmla="*/ 1581365 w 2143340"/>
                  <a:gd name="connsiteY280" fmla="*/ 1504950 h 2009775"/>
                  <a:gd name="connsiteX281" fmla="*/ 1628990 w 2143340"/>
                  <a:gd name="connsiteY281" fmla="*/ 1509712 h 2009775"/>
                  <a:gd name="connsiteX282" fmla="*/ 1643278 w 2143340"/>
                  <a:gd name="connsiteY282" fmla="*/ 1514475 h 2009775"/>
                  <a:gd name="connsiteX283" fmla="*/ 1676615 w 2143340"/>
                  <a:gd name="connsiteY283" fmla="*/ 1519237 h 2009775"/>
                  <a:gd name="connsiteX284" fmla="*/ 1743290 w 2143340"/>
                  <a:gd name="connsiteY284" fmla="*/ 1514475 h 2009775"/>
                  <a:gd name="connsiteX285" fmla="*/ 1752815 w 2143340"/>
                  <a:gd name="connsiteY285" fmla="*/ 1500187 h 2009775"/>
                  <a:gd name="connsiteX286" fmla="*/ 1738528 w 2143340"/>
                  <a:gd name="connsiteY286" fmla="*/ 1457325 h 2009775"/>
                  <a:gd name="connsiteX287" fmla="*/ 1724240 w 2143340"/>
                  <a:gd name="connsiteY287" fmla="*/ 1452562 h 2009775"/>
                  <a:gd name="connsiteX288" fmla="*/ 1709953 w 2143340"/>
                  <a:gd name="connsiteY288" fmla="*/ 1438275 h 2009775"/>
                  <a:gd name="connsiteX289" fmla="*/ 1700428 w 2143340"/>
                  <a:gd name="connsiteY289" fmla="*/ 1409700 h 2009775"/>
                  <a:gd name="connsiteX290" fmla="*/ 1695665 w 2143340"/>
                  <a:gd name="connsiteY290" fmla="*/ 1395412 h 2009775"/>
                  <a:gd name="connsiteX291" fmla="*/ 1686140 w 2143340"/>
                  <a:gd name="connsiteY291" fmla="*/ 1381125 h 2009775"/>
                  <a:gd name="connsiteX292" fmla="*/ 1671853 w 2143340"/>
                  <a:gd name="connsiteY292" fmla="*/ 1376362 h 2009775"/>
                  <a:gd name="connsiteX293" fmla="*/ 1648040 w 2143340"/>
                  <a:gd name="connsiteY293" fmla="*/ 1347787 h 2009775"/>
                  <a:gd name="connsiteX294" fmla="*/ 1633753 w 2143340"/>
                  <a:gd name="connsiteY294" fmla="*/ 1333500 h 2009775"/>
                  <a:gd name="connsiteX295" fmla="*/ 1609940 w 2143340"/>
                  <a:gd name="connsiteY295" fmla="*/ 1309687 h 2009775"/>
                  <a:gd name="connsiteX296" fmla="*/ 1595653 w 2143340"/>
                  <a:gd name="connsiteY296" fmla="*/ 1281112 h 2009775"/>
                  <a:gd name="connsiteX297" fmla="*/ 1590890 w 2143340"/>
                  <a:gd name="connsiteY297" fmla="*/ 1238250 h 2009775"/>
                  <a:gd name="connsiteX298" fmla="*/ 1557553 w 2143340"/>
                  <a:gd name="connsiteY298" fmla="*/ 1223962 h 2009775"/>
                  <a:gd name="connsiteX299" fmla="*/ 1581365 w 2143340"/>
                  <a:gd name="connsiteY299" fmla="*/ 1200150 h 2009775"/>
                  <a:gd name="connsiteX300" fmla="*/ 1595653 w 2143340"/>
                  <a:gd name="connsiteY300" fmla="*/ 1195387 h 2009775"/>
                  <a:gd name="connsiteX301" fmla="*/ 1609940 w 2143340"/>
                  <a:gd name="connsiteY301" fmla="*/ 1190625 h 2009775"/>
                  <a:gd name="connsiteX302" fmla="*/ 1614703 w 2143340"/>
                  <a:gd name="connsiteY302" fmla="*/ 1176337 h 2009775"/>
                  <a:gd name="connsiteX303" fmla="*/ 1609940 w 2143340"/>
                  <a:gd name="connsiteY303" fmla="*/ 1152525 h 2009775"/>
                  <a:gd name="connsiteX304" fmla="*/ 1567078 w 2143340"/>
                  <a:gd name="connsiteY304" fmla="*/ 1128712 h 2009775"/>
                  <a:gd name="connsiteX305" fmla="*/ 1571840 w 2143340"/>
                  <a:gd name="connsiteY305" fmla="*/ 1114425 h 2009775"/>
                  <a:gd name="connsiteX306" fmla="*/ 1586128 w 2143340"/>
                  <a:gd name="connsiteY306" fmla="*/ 1109662 h 2009775"/>
                  <a:gd name="connsiteX307" fmla="*/ 1667090 w 2143340"/>
                  <a:gd name="connsiteY307" fmla="*/ 1104900 h 2009775"/>
                  <a:gd name="connsiteX308" fmla="*/ 1709953 w 2143340"/>
                  <a:gd name="connsiteY308" fmla="*/ 1085850 h 2009775"/>
                  <a:gd name="connsiteX309" fmla="*/ 1719478 w 2143340"/>
                  <a:gd name="connsiteY309" fmla="*/ 1071562 h 2009775"/>
                  <a:gd name="connsiteX310" fmla="*/ 1733765 w 2143340"/>
                  <a:gd name="connsiteY310" fmla="*/ 1062037 h 2009775"/>
                  <a:gd name="connsiteX311" fmla="*/ 1757578 w 2143340"/>
                  <a:gd name="connsiteY311" fmla="*/ 1028700 h 2009775"/>
                  <a:gd name="connsiteX312" fmla="*/ 1800440 w 2143340"/>
                  <a:gd name="connsiteY312" fmla="*/ 1042987 h 2009775"/>
                  <a:gd name="connsiteX313" fmla="*/ 1805203 w 2143340"/>
                  <a:gd name="connsiteY313" fmla="*/ 1095375 h 2009775"/>
                  <a:gd name="connsiteX314" fmla="*/ 1824253 w 2143340"/>
                  <a:gd name="connsiteY314" fmla="*/ 1138237 h 2009775"/>
                  <a:gd name="connsiteX315" fmla="*/ 1838540 w 2143340"/>
                  <a:gd name="connsiteY315" fmla="*/ 1181100 h 2009775"/>
                  <a:gd name="connsiteX316" fmla="*/ 1843303 w 2143340"/>
                  <a:gd name="connsiteY316" fmla="*/ 1195387 h 2009775"/>
                  <a:gd name="connsiteX317" fmla="*/ 1848065 w 2143340"/>
                  <a:gd name="connsiteY317" fmla="*/ 1209675 h 2009775"/>
                  <a:gd name="connsiteX318" fmla="*/ 1857590 w 2143340"/>
                  <a:gd name="connsiteY318" fmla="*/ 1228725 h 2009775"/>
                  <a:gd name="connsiteX319" fmla="*/ 1848065 w 2143340"/>
                  <a:gd name="connsiteY319" fmla="*/ 1295400 h 2009775"/>
                  <a:gd name="connsiteX320" fmla="*/ 1829015 w 2143340"/>
                  <a:gd name="connsiteY320" fmla="*/ 1323975 h 2009775"/>
                  <a:gd name="connsiteX321" fmla="*/ 1848065 w 2143340"/>
                  <a:gd name="connsiteY321" fmla="*/ 1409700 h 2009775"/>
                  <a:gd name="connsiteX322" fmla="*/ 1867115 w 2143340"/>
                  <a:gd name="connsiteY322" fmla="*/ 1414462 h 2009775"/>
                  <a:gd name="connsiteX323" fmla="*/ 1881403 w 2143340"/>
                  <a:gd name="connsiteY323" fmla="*/ 1423987 h 2009775"/>
                  <a:gd name="connsiteX324" fmla="*/ 1895690 w 2143340"/>
                  <a:gd name="connsiteY324" fmla="*/ 1438275 h 2009775"/>
                  <a:gd name="connsiteX325" fmla="*/ 1914740 w 2143340"/>
                  <a:gd name="connsiteY325" fmla="*/ 1443037 h 2009775"/>
                  <a:gd name="connsiteX326" fmla="*/ 1938553 w 2143340"/>
                  <a:gd name="connsiteY326" fmla="*/ 1438275 h 2009775"/>
                  <a:gd name="connsiteX327" fmla="*/ 1943315 w 2143340"/>
                  <a:gd name="connsiteY327" fmla="*/ 1423987 h 2009775"/>
                  <a:gd name="connsiteX328" fmla="*/ 1938553 w 2143340"/>
                  <a:gd name="connsiteY328" fmla="*/ 1371600 h 2009775"/>
                  <a:gd name="connsiteX329" fmla="*/ 1952840 w 2143340"/>
                  <a:gd name="connsiteY329" fmla="*/ 1290637 h 2009775"/>
                  <a:gd name="connsiteX330" fmla="*/ 1967128 w 2143340"/>
                  <a:gd name="connsiteY330" fmla="*/ 1281112 h 2009775"/>
                  <a:gd name="connsiteX331" fmla="*/ 1995703 w 2143340"/>
                  <a:gd name="connsiteY331" fmla="*/ 1271587 h 2009775"/>
                  <a:gd name="connsiteX332" fmla="*/ 2062378 w 2143340"/>
                  <a:gd name="connsiteY332" fmla="*/ 1271587 h 2009775"/>
                  <a:gd name="connsiteX333" fmla="*/ 2076665 w 2143340"/>
                  <a:gd name="connsiteY333" fmla="*/ 1257300 h 2009775"/>
                  <a:gd name="connsiteX334" fmla="*/ 2081428 w 2143340"/>
                  <a:gd name="connsiteY334" fmla="*/ 1243012 h 2009775"/>
                  <a:gd name="connsiteX335" fmla="*/ 2086190 w 2143340"/>
                  <a:gd name="connsiteY335" fmla="*/ 1200150 h 2009775"/>
                  <a:gd name="connsiteX336" fmla="*/ 2095715 w 2143340"/>
                  <a:gd name="connsiteY336" fmla="*/ 1185862 h 2009775"/>
                  <a:gd name="connsiteX337" fmla="*/ 2110003 w 2143340"/>
                  <a:gd name="connsiteY337" fmla="*/ 1157287 h 2009775"/>
                  <a:gd name="connsiteX338" fmla="*/ 2110003 w 2143340"/>
                  <a:gd name="connsiteY338" fmla="*/ 1095375 h 2009775"/>
                  <a:gd name="connsiteX339" fmla="*/ 2095715 w 2143340"/>
                  <a:gd name="connsiteY339" fmla="*/ 1090612 h 2009775"/>
                  <a:gd name="connsiteX340" fmla="*/ 1986178 w 2143340"/>
                  <a:gd name="connsiteY340" fmla="*/ 1095375 h 2009775"/>
                  <a:gd name="connsiteX341" fmla="*/ 1952840 w 2143340"/>
                  <a:gd name="connsiteY341" fmla="*/ 1109662 h 2009775"/>
                  <a:gd name="connsiteX342" fmla="*/ 1938553 w 2143340"/>
                  <a:gd name="connsiteY342" fmla="*/ 1114425 h 2009775"/>
                  <a:gd name="connsiteX343" fmla="*/ 1909978 w 2143340"/>
                  <a:gd name="connsiteY343" fmla="*/ 1100137 h 2009775"/>
                  <a:gd name="connsiteX344" fmla="*/ 1895690 w 2143340"/>
                  <a:gd name="connsiteY344" fmla="*/ 1071562 h 2009775"/>
                  <a:gd name="connsiteX345" fmla="*/ 1886165 w 2143340"/>
                  <a:gd name="connsiteY345" fmla="*/ 1057275 h 2009775"/>
                  <a:gd name="connsiteX346" fmla="*/ 1871878 w 2143340"/>
                  <a:gd name="connsiteY346" fmla="*/ 1028700 h 2009775"/>
                  <a:gd name="connsiteX347" fmla="*/ 1857590 w 2143340"/>
                  <a:gd name="connsiteY347" fmla="*/ 1000125 h 2009775"/>
                  <a:gd name="connsiteX348" fmla="*/ 1852828 w 2143340"/>
                  <a:gd name="connsiteY348" fmla="*/ 985837 h 2009775"/>
                  <a:gd name="connsiteX349" fmla="*/ 1867115 w 2143340"/>
                  <a:gd name="connsiteY349" fmla="*/ 947737 h 2009775"/>
                  <a:gd name="connsiteX350" fmla="*/ 1895690 w 2143340"/>
                  <a:gd name="connsiteY350" fmla="*/ 938212 h 2009775"/>
                  <a:gd name="connsiteX351" fmla="*/ 1909978 w 2143340"/>
                  <a:gd name="connsiteY351" fmla="*/ 942975 h 2009775"/>
                  <a:gd name="connsiteX352" fmla="*/ 1943315 w 2143340"/>
                  <a:gd name="connsiteY352" fmla="*/ 962025 h 2009775"/>
                  <a:gd name="connsiteX353" fmla="*/ 1976653 w 2143340"/>
                  <a:gd name="connsiteY353" fmla="*/ 957262 h 2009775"/>
                  <a:gd name="connsiteX354" fmla="*/ 1981415 w 2143340"/>
                  <a:gd name="connsiteY354" fmla="*/ 942975 h 2009775"/>
                  <a:gd name="connsiteX355" fmla="*/ 1986178 w 2143340"/>
                  <a:gd name="connsiteY355" fmla="*/ 923925 h 2009775"/>
                  <a:gd name="connsiteX356" fmla="*/ 2000465 w 2143340"/>
                  <a:gd name="connsiteY356" fmla="*/ 919162 h 2009775"/>
                  <a:gd name="connsiteX357" fmla="*/ 2029040 w 2143340"/>
                  <a:gd name="connsiteY357" fmla="*/ 904875 h 2009775"/>
                  <a:gd name="connsiteX358" fmla="*/ 2033803 w 2143340"/>
                  <a:gd name="connsiteY358" fmla="*/ 890587 h 2009775"/>
                  <a:gd name="connsiteX359" fmla="*/ 2038565 w 2143340"/>
                  <a:gd name="connsiteY359" fmla="*/ 862012 h 2009775"/>
                  <a:gd name="connsiteX360" fmla="*/ 2062378 w 2143340"/>
                  <a:gd name="connsiteY360" fmla="*/ 866775 h 2009775"/>
                  <a:gd name="connsiteX361" fmla="*/ 2110003 w 2143340"/>
                  <a:gd name="connsiteY361" fmla="*/ 890587 h 2009775"/>
                  <a:gd name="connsiteX362" fmla="*/ 2124290 w 2143340"/>
                  <a:gd name="connsiteY362" fmla="*/ 885825 h 2009775"/>
                  <a:gd name="connsiteX363" fmla="*/ 2133815 w 2143340"/>
                  <a:gd name="connsiteY363" fmla="*/ 871537 h 2009775"/>
                  <a:gd name="connsiteX364" fmla="*/ 2143340 w 2143340"/>
                  <a:gd name="connsiteY364" fmla="*/ 809625 h 2009775"/>
                  <a:gd name="connsiteX365" fmla="*/ 2138578 w 2143340"/>
                  <a:gd name="connsiteY365" fmla="*/ 757237 h 2009775"/>
                  <a:gd name="connsiteX366" fmla="*/ 2114765 w 2143340"/>
                  <a:gd name="connsiteY366" fmla="*/ 728662 h 2009775"/>
                  <a:gd name="connsiteX367" fmla="*/ 2100478 w 2143340"/>
                  <a:gd name="connsiteY367" fmla="*/ 723900 h 2009775"/>
                  <a:gd name="connsiteX368" fmla="*/ 2081428 w 2143340"/>
                  <a:gd name="connsiteY368" fmla="*/ 700087 h 2009775"/>
                  <a:gd name="connsiteX369" fmla="*/ 2067140 w 2143340"/>
                  <a:gd name="connsiteY369" fmla="*/ 690562 h 2009775"/>
                  <a:gd name="connsiteX370" fmla="*/ 2052853 w 2143340"/>
                  <a:gd name="connsiteY370" fmla="*/ 671512 h 2009775"/>
                  <a:gd name="connsiteX371" fmla="*/ 2038565 w 2143340"/>
                  <a:gd name="connsiteY371" fmla="*/ 661987 h 2009775"/>
                  <a:gd name="connsiteX372" fmla="*/ 2019515 w 2143340"/>
                  <a:gd name="connsiteY372" fmla="*/ 633412 h 2009775"/>
                  <a:gd name="connsiteX373" fmla="*/ 2009990 w 2143340"/>
                  <a:gd name="connsiteY373" fmla="*/ 619125 h 2009775"/>
                  <a:gd name="connsiteX374" fmla="*/ 1990940 w 2143340"/>
                  <a:gd name="connsiteY374" fmla="*/ 576262 h 2009775"/>
                  <a:gd name="connsiteX375" fmla="*/ 1976653 w 2143340"/>
                  <a:gd name="connsiteY375" fmla="*/ 566737 h 2009775"/>
                  <a:gd name="connsiteX376" fmla="*/ 1957603 w 2143340"/>
                  <a:gd name="connsiteY376" fmla="*/ 542925 h 2009775"/>
                  <a:gd name="connsiteX377" fmla="*/ 1948078 w 2143340"/>
                  <a:gd name="connsiteY377" fmla="*/ 528637 h 2009775"/>
                  <a:gd name="connsiteX378" fmla="*/ 1933790 w 2143340"/>
                  <a:gd name="connsiteY378" fmla="*/ 519112 h 2009775"/>
                  <a:gd name="connsiteX379" fmla="*/ 1919503 w 2143340"/>
                  <a:gd name="connsiteY379" fmla="*/ 504825 h 2009775"/>
                  <a:gd name="connsiteX380" fmla="*/ 1914740 w 2143340"/>
                  <a:gd name="connsiteY380" fmla="*/ 466725 h 2009775"/>
                  <a:gd name="connsiteX381" fmla="*/ 1905215 w 2143340"/>
                  <a:gd name="connsiteY381" fmla="*/ 438150 h 2009775"/>
                  <a:gd name="connsiteX382" fmla="*/ 1900453 w 2143340"/>
                  <a:gd name="connsiteY382" fmla="*/ 423862 h 2009775"/>
                  <a:gd name="connsiteX383" fmla="*/ 1895690 w 2143340"/>
                  <a:gd name="connsiteY383" fmla="*/ 409575 h 2009775"/>
                  <a:gd name="connsiteX384" fmla="*/ 1881403 w 2143340"/>
                  <a:gd name="connsiteY384" fmla="*/ 361950 h 2009775"/>
                  <a:gd name="connsiteX385" fmla="*/ 1876640 w 2143340"/>
                  <a:gd name="connsiteY385" fmla="*/ 347662 h 2009775"/>
                  <a:gd name="connsiteX386" fmla="*/ 1871878 w 2143340"/>
                  <a:gd name="connsiteY386" fmla="*/ 333375 h 2009775"/>
                  <a:gd name="connsiteX387" fmla="*/ 1862353 w 2143340"/>
                  <a:gd name="connsiteY387" fmla="*/ 319087 h 2009775"/>
                  <a:gd name="connsiteX388" fmla="*/ 1848065 w 2143340"/>
                  <a:gd name="connsiteY388" fmla="*/ 290512 h 2009775"/>
                  <a:gd name="connsiteX389" fmla="*/ 1824253 w 2143340"/>
                  <a:gd name="connsiteY389" fmla="*/ 247650 h 2009775"/>
                  <a:gd name="connsiteX390" fmla="*/ 1795678 w 2143340"/>
                  <a:gd name="connsiteY390" fmla="*/ 233362 h 2009775"/>
                  <a:gd name="connsiteX391" fmla="*/ 1781390 w 2143340"/>
                  <a:gd name="connsiteY391" fmla="*/ 228600 h 2009775"/>
                  <a:gd name="connsiteX392" fmla="*/ 1767103 w 2143340"/>
                  <a:gd name="connsiteY392" fmla="*/ 219075 h 2009775"/>
                  <a:gd name="connsiteX393" fmla="*/ 1738528 w 2143340"/>
                  <a:gd name="connsiteY393" fmla="*/ 209550 h 2009775"/>
                  <a:gd name="connsiteX394" fmla="*/ 1724240 w 2143340"/>
                  <a:gd name="connsiteY394" fmla="*/ 200025 h 2009775"/>
                  <a:gd name="connsiteX395" fmla="*/ 1681378 w 2143340"/>
                  <a:gd name="connsiteY395" fmla="*/ 204787 h 2009775"/>
                  <a:gd name="connsiteX396" fmla="*/ 1624228 w 2143340"/>
                  <a:gd name="connsiteY396" fmla="*/ 228600 h 2009775"/>
                  <a:gd name="connsiteX397" fmla="*/ 1595653 w 2143340"/>
                  <a:gd name="connsiteY397" fmla="*/ 247650 h 2009775"/>
                  <a:gd name="connsiteX398" fmla="*/ 1586128 w 2143340"/>
                  <a:gd name="connsiteY398" fmla="*/ 261937 h 2009775"/>
                  <a:gd name="connsiteX399" fmla="*/ 1567078 w 2143340"/>
                  <a:gd name="connsiteY399" fmla="*/ 271462 h 2009775"/>
                  <a:gd name="connsiteX400" fmla="*/ 1528978 w 2143340"/>
                  <a:gd name="connsiteY400" fmla="*/ 285750 h 2009775"/>
                  <a:gd name="connsiteX401" fmla="*/ 1424203 w 2143340"/>
                  <a:gd name="connsiteY401" fmla="*/ 280987 h 2009775"/>
                  <a:gd name="connsiteX402" fmla="*/ 1390865 w 2143340"/>
                  <a:gd name="connsiteY402" fmla="*/ 276225 h 2009775"/>
                  <a:gd name="connsiteX403" fmla="*/ 1376578 w 2143340"/>
                  <a:gd name="connsiteY403" fmla="*/ 266700 h 2009775"/>
                  <a:gd name="connsiteX404" fmla="*/ 1348003 w 2143340"/>
                  <a:gd name="connsiteY404" fmla="*/ 257175 h 2009775"/>
                  <a:gd name="connsiteX405" fmla="*/ 1247990 w 2143340"/>
                  <a:gd name="connsiteY405" fmla="*/ 261937 h 2009775"/>
                  <a:gd name="connsiteX406" fmla="*/ 1219415 w 2143340"/>
                  <a:gd name="connsiteY406" fmla="*/ 271462 h 2009775"/>
                  <a:gd name="connsiteX407" fmla="*/ 1181315 w 2143340"/>
                  <a:gd name="connsiteY407" fmla="*/ 280987 h 2009775"/>
                  <a:gd name="connsiteX408" fmla="*/ 1147978 w 2143340"/>
                  <a:gd name="connsiteY408" fmla="*/ 271462 h 2009775"/>
                  <a:gd name="connsiteX409" fmla="*/ 1133690 w 2143340"/>
                  <a:gd name="connsiteY409" fmla="*/ 261937 h 2009775"/>
                  <a:gd name="connsiteX410" fmla="*/ 1133690 w 2143340"/>
                  <a:gd name="connsiteY410" fmla="*/ 204787 h 2009775"/>
                  <a:gd name="connsiteX411" fmla="*/ 1119403 w 2143340"/>
                  <a:gd name="connsiteY411" fmla="*/ 157162 h 2009775"/>
                  <a:gd name="connsiteX412" fmla="*/ 1114640 w 2143340"/>
                  <a:gd name="connsiteY412" fmla="*/ 71437 h 2009775"/>
                  <a:gd name="connsiteX413" fmla="*/ 1100353 w 2143340"/>
                  <a:gd name="connsiteY413" fmla="*/ 61912 h 2009775"/>
                  <a:gd name="connsiteX414" fmla="*/ 1071778 w 2143340"/>
                  <a:gd name="connsiteY414" fmla="*/ 52387 h 2009775"/>
                  <a:gd name="connsiteX415" fmla="*/ 1057490 w 2143340"/>
                  <a:gd name="connsiteY415" fmla="*/ 47625 h 2009775"/>
                  <a:gd name="connsiteX416" fmla="*/ 1014628 w 2143340"/>
                  <a:gd name="connsiteY416" fmla="*/ 57150 h 2009775"/>
                  <a:gd name="connsiteX417" fmla="*/ 1000340 w 2143340"/>
                  <a:gd name="connsiteY417" fmla="*/ 66675 h 2009775"/>
                  <a:gd name="connsiteX418" fmla="*/ 995578 w 2143340"/>
                  <a:gd name="connsiteY418" fmla="*/ 80962 h 2009775"/>
                  <a:gd name="connsiteX419" fmla="*/ 981290 w 2143340"/>
                  <a:gd name="connsiteY419" fmla="*/ 114300 h 2009775"/>
                  <a:gd name="connsiteX420" fmla="*/ 967003 w 2143340"/>
                  <a:gd name="connsiteY420" fmla="*/ 119062 h 2009775"/>
                  <a:gd name="connsiteX421" fmla="*/ 952715 w 2143340"/>
                  <a:gd name="connsiteY421" fmla="*/ 114300 h 2009775"/>
                  <a:gd name="connsiteX422" fmla="*/ 919378 w 2143340"/>
                  <a:gd name="connsiteY422" fmla="*/ 76200 h 2009775"/>
                  <a:gd name="connsiteX423" fmla="*/ 871753 w 2143340"/>
                  <a:gd name="connsiteY423" fmla="*/ 19050 h 2009775"/>
                  <a:gd name="connsiteX424" fmla="*/ 843178 w 2143340"/>
                  <a:gd name="connsiteY424" fmla="*/ 0 h 2009775"/>
                  <a:gd name="connsiteX425" fmla="*/ 781265 w 2143340"/>
                  <a:gd name="connsiteY425" fmla="*/ 4762 h 2009775"/>
                  <a:gd name="connsiteX426" fmla="*/ 752690 w 2143340"/>
                  <a:gd name="connsiteY426" fmla="*/ 19050 h 2009775"/>
                  <a:gd name="connsiteX427" fmla="*/ 738403 w 2143340"/>
                  <a:gd name="connsiteY427" fmla="*/ 23812 h 2009775"/>
                  <a:gd name="connsiteX428" fmla="*/ 709828 w 2143340"/>
                  <a:gd name="connsiteY428" fmla="*/ 42862 h 2009775"/>
                  <a:gd name="connsiteX429" fmla="*/ 690778 w 2143340"/>
                  <a:gd name="connsiteY429" fmla="*/ 52387 h 2009775"/>
                  <a:gd name="connsiteX430" fmla="*/ 662203 w 2143340"/>
                  <a:gd name="connsiteY430" fmla="*/ 71437 h 2009775"/>
                  <a:gd name="connsiteX431" fmla="*/ 657440 w 2143340"/>
                  <a:gd name="connsiteY431" fmla="*/ 100012 h 2009775"/>
                  <a:gd name="connsiteX432" fmla="*/ 652678 w 2143340"/>
                  <a:gd name="connsiteY432" fmla="*/ 114300 h 2009775"/>
                  <a:gd name="connsiteX433" fmla="*/ 647915 w 2143340"/>
                  <a:gd name="connsiteY433" fmla="*/ 133350 h 2009775"/>
                  <a:gd name="connsiteX434" fmla="*/ 643153 w 2143340"/>
                  <a:gd name="connsiteY434" fmla="*/ 157162 h 2009775"/>
                  <a:gd name="connsiteX435" fmla="*/ 628865 w 2143340"/>
                  <a:gd name="connsiteY435" fmla="*/ 190500 h 2009775"/>
                  <a:gd name="connsiteX436" fmla="*/ 614578 w 2143340"/>
                  <a:gd name="connsiteY436" fmla="*/ 200025 h 2009775"/>
                  <a:gd name="connsiteX437" fmla="*/ 600290 w 2143340"/>
                  <a:gd name="connsiteY437" fmla="*/ 214312 h 2009775"/>
                  <a:gd name="connsiteX438" fmla="*/ 571715 w 2143340"/>
                  <a:gd name="connsiteY438" fmla="*/ 223837 h 2009775"/>
                  <a:gd name="connsiteX439" fmla="*/ 543140 w 2143340"/>
                  <a:gd name="connsiteY439" fmla="*/ 238125 h 2009775"/>
                  <a:gd name="connsiteX440" fmla="*/ 528853 w 2143340"/>
                  <a:gd name="connsiteY440" fmla="*/ 247650 h 2009775"/>
                  <a:gd name="connsiteX441" fmla="*/ 457415 w 2143340"/>
                  <a:gd name="connsiteY441" fmla="*/ 257175 h 2009775"/>
                  <a:gd name="connsiteX442" fmla="*/ 409790 w 2143340"/>
                  <a:gd name="connsiteY442" fmla="*/ 261937 h 2009775"/>
                  <a:gd name="connsiteX443" fmla="*/ 395503 w 2143340"/>
                  <a:gd name="connsiteY443" fmla="*/ 252412 h 2009775"/>
                  <a:gd name="connsiteX444" fmla="*/ 390740 w 2143340"/>
                  <a:gd name="connsiteY444" fmla="*/ 238125 h 2009775"/>
                  <a:gd name="connsiteX445" fmla="*/ 381215 w 2143340"/>
                  <a:gd name="connsiteY445" fmla="*/ 223837 h 2009775"/>
                  <a:gd name="connsiteX446" fmla="*/ 376453 w 2143340"/>
                  <a:gd name="connsiteY446" fmla="*/ 209550 h 2009775"/>
                  <a:gd name="connsiteX447" fmla="*/ 357403 w 2143340"/>
                  <a:gd name="connsiteY447" fmla="*/ 180975 h 2009775"/>
                  <a:gd name="connsiteX448" fmla="*/ 343115 w 2143340"/>
                  <a:gd name="connsiteY448" fmla="*/ 133350 h 2009775"/>
                  <a:gd name="connsiteX449" fmla="*/ 324065 w 2143340"/>
                  <a:gd name="connsiteY449" fmla="*/ 104775 h 2009775"/>
                  <a:gd name="connsiteX450" fmla="*/ 319303 w 2143340"/>
                  <a:gd name="connsiteY450" fmla="*/ 90487 h 2009775"/>
                  <a:gd name="connsiteX451" fmla="*/ 295490 w 2143340"/>
                  <a:gd name="connsiteY451" fmla="*/ 85725 h 2009775"/>
                  <a:gd name="connsiteX452" fmla="*/ 262153 w 2143340"/>
                  <a:gd name="connsiteY452" fmla="*/ 90487 h 2009775"/>
                  <a:gd name="connsiteX453" fmla="*/ 257390 w 2143340"/>
                  <a:gd name="connsiteY453" fmla="*/ 95250 h 2009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</a:cxnLst>
                <a:rect l="l" t="t" r="r" b="b"/>
                <a:pathLst>
                  <a:path w="2143340" h="2009775">
                    <a:moveTo>
                      <a:pt x="257390" y="95250"/>
                    </a:moveTo>
                    <a:cubicBezTo>
                      <a:pt x="252628" y="98425"/>
                      <a:pt x="240606" y="103513"/>
                      <a:pt x="233578" y="109537"/>
                    </a:cubicBezTo>
                    <a:cubicBezTo>
                      <a:pt x="216504" y="124172"/>
                      <a:pt x="222354" y="147304"/>
                      <a:pt x="228815" y="166687"/>
                    </a:cubicBezTo>
                    <a:cubicBezTo>
                      <a:pt x="232435" y="177547"/>
                      <a:pt x="241515" y="185737"/>
                      <a:pt x="247865" y="195262"/>
                    </a:cubicBezTo>
                    <a:cubicBezTo>
                      <a:pt x="260174" y="213726"/>
                      <a:pt x="255580" y="204121"/>
                      <a:pt x="262153" y="223837"/>
                    </a:cubicBezTo>
                    <a:cubicBezTo>
                      <a:pt x="258978" y="228600"/>
                      <a:pt x="258058" y="236315"/>
                      <a:pt x="252628" y="238125"/>
                    </a:cubicBezTo>
                    <a:cubicBezTo>
                      <a:pt x="235854" y="243716"/>
                      <a:pt x="230363" y="228540"/>
                      <a:pt x="224053" y="219075"/>
                    </a:cubicBezTo>
                    <a:cubicBezTo>
                      <a:pt x="217703" y="220662"/>
                      <a:pt x="210031" y="219647"/>
                      <a:pt x="205003" y="223837"/>
                    </a:cubicBezTo>
                    <a:cubicBezTo>
                      <a:pt x="190887" y="235600"/>
                      <a:pt x="192541" y="276621"/>
                      <a:pt x="190715" y="285750"/>
                    </a:cubicBezTo>
                    <a:cubicBezTo>
                      <a:pt x="188746" y="295595"/>
                      <a:pt x="184365" y="304800"/>
                      <a:pt x="181190" y="314325"/>
                    </a:cubicBezTo>
                    <a:cubicBezTo>
                      <a:pt x="172807" y="339474"/>
                      <a:pt x="179215" y="324432"/>
                      <a:pt x="157378" y="357187"/>
                    </a:cubicBezTo>
                    <a:lnTo>
                      <a:pt x="147853" y="371475"/>
                    </a:lnTo>
                    <a:cubicBezTo>
                      <a:pt x="140174" y="425219"/>
                      <a:pt x="138053" y="424931"/>
                      <a:pt x="147853" y="500062"/>
                    </a:cubicBezTo>
                    <a:cubicBezTo>
                      <a:pt x="148593" y="505738"/>
                      <a:pt x="153714" y="509953"/>
                      <a:pt x="157378" y="514350"/>
                    </a:cubicBezTo>
                    <a:cubicBezTo>
                      <a:pt x="170547" y="530153"/>
                      <a:pt x="172320" y="525185"/>
                      <a:pt x="181190" y="542925"/>
                    </a:cubicBezTo>
                    <a:cubicBezTo>
                      <a:pt x="193167" y="566878"/>
                      <a:pt x="174974" y="555758"/>
                      <a:pt x="205003" y="585787"/>
                    </a:cubicBezTo>
                    <a:cubicBezTo>
                      <a:pt x="214528" y="595312"/>
                      <a:pt x="226106" y="603154"/>
                      <a:pt x="233578" y="614362"/>
                    </a:cubicBezTo>
                    <a:cubicBezTo>
                      <a:pt x="246278" y="633412"/>
                      <a:pt x="238340" y="625475"/>
                      <a:pt x="257390" y="638175"/>
                    </a:cubicBezTo>
                    <a:cubicBezTo>
                      <a:pt x="276961" y="667532"/>
                      <a:pt x="291576" y="676499"/>
                      <a:pt x="271678" y="719137"/>
                    </a:cubicBezTo>
                    <a:cubicBezTo>
                      <a:pt x="266837" y="729511"/>
                      <a:pt x="243103" y="738187"/>
                      <a:pt x="243103" y="738187"/>
                    </a:cubicBezTo>
                    <a:cubicBezTo>
                      <a:pt x="237262" y="755710"/>
                      <a:pt x="239492" y="764699"/>
                      <a:pt x="209765" y="747712"/>
                    </a:cubicBezTo>
                    <a:cubicBezTo>
                      <a:pt x="205407" y="745221"/>
                      <a:pt x="206221" y="738295"/>
                      <a:pt x="205003" y="733425"/>
                    </a:cubicBezTo>
                    <a:cubicBezTo>
                      <a:pt x="203040" y="725572"/>
                      <a:pt x="204256" y="716640"/>
                      <a:pt x="200240" y="709612"/>
                    </a:cubicBezTo>
                    <a:cubicBezTo>
                      <a:pt x="197400" y="704642"/>
                      <a:pt x="191312" y="702097"/>
                      <a:pt x="185953" y="700087"/>
                    </a:cubicBezTo>
                    <a:cubicBezTo>
                      <a:pt x="178374" y="697245"/>
                      <a:pt x="169993" y="697288"/>
                      <a:pt x="162140" y="695325"/>
                    </a:cubicBezTo>
                    <a:cubicBezTo>
                      <a:pt x="157270" y="694107"/>
                      <a:pt x="152615" y="692150"/>
                      <a:pt x="147853" y="690562"/>
                    </a:cubicBezTo>
                    <a:cubicBezTo>
                      <a:pt x="136178" y="678888"/>
                      <a:pt x="131101" y="678071"/>
                      <a:pt x="128803" y="661987"/>
                    </a:cubicBezTo>
                    <a:cubicBezTo>
                      <a:pt x="120187" y="601677"/>
                      <a:pt x="139718" y="620052"/>
                      <a:pt x="109753" y="600075"/>
                    </a:cubicBezTo>
                    <a:cubicBezTo>
                      <a:pt x="103403" y="601662"/>
                      <a:pt x="96997" y="603039"/>
                      <a:pt x="90703" y="604837"/>
                    </a:cubicBezTo>
                    <a:cubicBezTo>
                      <a:pt x="85876" y="606216"/>
                      <a:pt x="81178" y="611188"/>
                      <a:pt x="76415" y="609600"/>
                    </a:cubicBezTo>
                    <a:cubicBezTo>
                      <a:pt x="70025" y="607470"/>
                      <a:pt x="68016" y="598583"/>
                      <a:pt x="62128" y="595312"/>
                    </a:cubicBezTo>
                    <a:cubicBezTo>
                      <a:pt x="53351" y="590436"/>
                      <a:pt x="33553" y="585787"/>
                      <a:pt x="33553" y="585787"/>
                    </a:cubicBezTo>
                    <a:cubicBezTo>
                      <a:pt x="25615" y="587375"/>
                      <a:pt x="16768" y="586534"/>
                      <a:pt x="9740" y="590550"/>
                    </a:cubicBezTo>
                    <a:cubicBezTo>
                      <a:pt x="-6867" y="600039"/>
                      <a:pt x="2184" y="620840"/>
                      <a:pt x="4978" y="633412"/>
                    </a:cubicBezTo>
                    <a:cubicBezTo>
                      <a:pt x="6067" y="638313"/>
                      <a:pt x="7495" y="643210"/>
                      <a:pt x="9740" y="647700"/>
                    </a:cubicBezTo>
                    <a:cubicBezTo>
                      <a:pt x="12300" y="652819"/>
                      <a:pt x="16705" y="656868"/>
                      <a:pt x="19265" y="661987"/>
                    </a:cubicBezTo>
                    <a:cubicBezTo>
                      <a:pt x="21510" y="666477"/>
                      <a:pt x="22440" y="671512"/>
                      <a:pt x="24028" y="676275"/>
                    </a:cubicBezTo>
                    <a:cubicBezTo>
                      <a:pt x="25615" y="690562"/>
                      <a:pt x="17565" y="710157"/>
                      <a:pt x="28790" y="719137"/>
                    </a:cubicBezTo>
                    <a:cubicBezTo>
                      <a:pt x="47182" y="733850"/>
                      <a:pt x="71700" y="714344"/>
                      <a:pt x="85940" y="704850"/>
                    </a:cubicBezTo>
                    <a:cubicBezTo>
                      <a:pt x="95465" y="708025"/>
                      <a:pt x="108946" y="706021"/>
                      <a:pt x="114515" y="714375"/>
                    </a:cubicBezTo>
                    <a:cubicBezTo>
                      <a:pt x="127215" y="733425"/>
                      <a:pt x="119278" y="725487"/>
                      <a:pt x="138328" y="738187"/>
                    </a:cubicBezTo>
                    <a:cubicBezTo>
                      <a:pt x="150097" y="773493"/>
                      <a:pt x="153304" y="770127"/>
                      <a:pt x="143090" y="814387"/>
                    </a:cubicBezTo>
                    <a:cubicBezTo>
                      <a:pt x="141803" y="819964"/>
                      <a:pt x="137612" y="824627"/>
                      <a:pt x="133565" y="828675"/>
                    </a:cubicBezTo>
                    <a:cubicBezTo>
                      <a:pt x="129518" y="832722"/>
                      <a:pt x="124040" y="835025"/>
                      <a:pt x="119278" y="838200"/>
                    </a:cubicBezTo>
                    <a:cubicBezTo>
                      <a:pt x="116103" y="842962"/>
                      <a:pt x="113417" y="848090"/>
                      <a:pt x="109753" y="852487"/>
                    </a:cubicBezTo>
                    <a:cubicBezTo>
                      <a:pt x="105441" y="857661"/>
                      <a:pt x="99201" y="861171"/>
                      <a:pt x="95465" y="866775"/>
                    </a:cubicBezTo>
                    <a:cubicBezTo>
                      <a:pt x="92680" y="870952"/>
                      <a:pt x="92290" y="876300"/>
                      <a:pt x="90703" y="881062"/>
                    </a:cubicBezTo>
                    <a:cubicBezTo>
                      <a:pt x="92290" y="890587"/>
                      <a:pt x="89106" y="902370"/>
                      <a:pt x="95465" y="909637"/>
                    </a:cubicBezTo>
                    <a:cubicBezTo>
                      <a:pt x="102076" y="917193"/>
                      <a:pt x="124040" y="919162"/>
                      <a:pt x="124040" y="919162"/>
                    </a:cubicBezTo>
                    <a:cubicBezTo>
                      <a:pt x="133565" y="917575"/>
                      <a:pt x="144704" y="919938"/>
                      <a:pt x="152615" y="914400"/>
                    </a:cubicBezTo>
                    <a:cubicBezTo>
                      <a:pt x="161993" y="907835"/>
                      <a:pt x="162140" y="892175"/>
                      <a:pt x="171665" y="885825"/>
                    </a:cubicBezTo>
                    <a:cubicBezTo>
                      <a:pt x="191860" y="872362"/>
                      <a:pt x="180833" y="878860"/>
                      <a:pt x="205003" y="866775"/>
                    </a:cubicBezTo>
                    <a:cubicBezTo>
                      <a:pt x="216589" y="868706"/>
                      <a:pt x="241932" y="864277"/>
                      <a:pt x="238340" y="885825"/>
                    </a:cubicBezTo>
                    <a:cubicBezTo>
                      <a:pt x="237399" y="891471"/>
                      <a:pt x="233123" y="896343"/>
                      <a:pt x="228815" y="900112"/>
                    </a:cubicBezTo>
                    <a:cubicBezTo>
                      <a:pt x="220200" y="907650"/>
                      <a:pt x="200240" y="919162"/>
                      <a:pt x="200240" y="919162"/>
                    </a:cubicBezTo>
                    <a:cubicBezTo>
                      <a:pt x="206249" y="967229"/>
                      <a:pt x="200955" y="945117"/>
                      <a:pt x="214528" y="985837"/>
                    </a:cubicBezTo>
                    <a:lnTo>
                      <a:pt x="219290" y="1000125"/>
                    </a:lnTo>
                    <a:cubicBezTo>
                      <a:pt x="218858" y="1004872"/>
                      <a:pt x="214545" y="1066748"/>
                      <a:pt x="209765" y="1081087"/>
                    </a:cubicBezTo>
                    <a:cubicBezTo>
                      <a:pt x="207955" y="1086517"/>
                      <a:pt x="203415" y="1090612"/>
                      <a:pt x="200240" y="1095375"/>
                    </a:cubicBezTo>
                    <a:cubicBezTo>
                      <a:pt x="198653" y="1100137"/>
                      <a:pt x="197723" y="1105172"/>
                      <a:pt x="195478" y="1109662"/>
                    </a:cubicBezTo>
                    <a:cubicBezTo>
                      <a:pt x="192918" y="1114782"/>
                      <a:pt x="188278" y="1118719"/>
                      <a:pt x="185953" y="1123950"/>
                    </a:cubicBezTo>
                    <a:cubicBezTo>
                      <a:pt x="181875" y="1133125"/>
                      <a:pt x="176428" y="1152525"/>
                      <a:pt x="176428" y="1152525"/>
                    </a:cubicBezTo>
                    <a:cubicBezTo>
                      <a:pt x="181190" y="1154112"/>
                      <a:pt x="185695" y="1157287"/>
                      <a:pt x="190715" y="1157287"/>
                    </a:cubicBezTo>
                    <a:cubicBezTo>
                      <a:pt x="230022" y="1157287"/>
                      <a:pt x="262552" y="1152475"/>
                      <a:pt x="300253" y="1147762"/>
                    </a:cubicBezTo>
                    <a:cubicBezTo>
                      <a:pt x="311365" y="1149350"/>
                      <a:pt x="323168" y="1148356"/>
                      <a:pt x="333590" y="1152525"/>
                    </a:cubicBezTo>
                    <a:cubicBezTo>
                      <a:pt x="373612" y="1168534"/>
                      <a:pt x="317225" y="1172942"/>
                      <a:pt x="371690" y="1162050"/>
                    </a:cubicBezTo>
                    <a:cubicBezTo>
                      <a:pt x="374865" y="1157287"/>
                      <a:pt x="378890" y="1152993"/>
                      <a:pt x="381215" y="1147762"/>
                    </a:cubicBezTo>
                    <a:cubicBezTo>
                      <a:pt x="385293" y="1138587"/>
                      <a:pt x="387565" y="1128712"/>
                      <a:pt x="390740" y="1119187"/>
                    </a:cubicBezTo>
                    <a:cubicBezTo>
                      <a:pt x="397575" y="1098683"/>
                      <a:pt x="394283" y="1109780"/>
                      <a:pt x="400265" y="1085850"/>
                    </a:cubicBezTo>
                    <a:cubicBezTo>
                      <a:pt x="401853" y="1060450"/>
                      <a:pt x="387032" y="1027646"/>
                      <a:pt x="405028" y="1009650"/>
                    </a:cubicBezTo>
                    <a:cubicBezTo>
                      <a:pt x="420783" y="993895"/>
                      <a:pt x="452457" y="1003185"/>
                      <a:pt x="471703" y="1014412"/>
                    </a:cubicBezTo>
                    <a:cubicBezTo>
                      <a:pt x="486425" y="1023000"/>
                      <a:pt x="451583" y="1053582"/>
                      <a:pt x="447890" y="1057275"/>
                    </a:cubicBezTo>
                    <a:cubicBezTo>
                      <a:pt x="446303" y="1062037"/>
                      <a:pt x="443128" y="1066542"/>
                      <a:pt x="443128" y="1071562"/>
                    </a:cubicBezTo>
                    <a:cubicBezTo>
                      <a:pt x="443128" y="1081218"/>
                      <a:pt x="443099" y="1091753"/>
                      <a:pt x="447890" y="1100137"/>
                    </a:cubicBezTo>
                    <a:cubicBezTo>
                      <a:pt x="450381" y="1104496"/>
                      <a:pt x="457196" y="1104277"/>
                      <a:pt x="462178" y="1104900"/>
                    </a:cubicBezTo>
                    <a:cubicBezTo>
                      <a:pt x="482716" y="1107467"/>
                      <a:pt x="503453" y="1108075"/>
                      <a:pt x="524090" y="1109662"/>
                    </a:cubicBezTo>
                    <a:cubicBezTo>
                      <a:pt x="528853" y="1111250"/>
                      <a:pt x="534458" y="1111289"/>
                      <a:pt x="538378" y="1114425"/>
                    </a:cubicBezTo>
                    <a:cubicBezTo>
                      <a:pt x="546772" y="1121140"/>
                      <a:pt x="549528" y="1133587"/>
                      <a:pt x="552665" y="1143000"/>
                    </a:cubicBezTo>
                    <a:cubicBezTo>
                      <a:pt x="551078" y="1147762"/>
                      <a:pt x="551039" y="1153367"/>
                      <a:pt x="547903" y="1157287"/>
                    </a:cubicBezTo>
                    <a:cubicBezTo>
                      <a:pt x="537601" y="1170165"/>
                      <a:pt x="518983" y="1169251"/>
                      <a:pt x="505040" y="1171575"/>
                    </a:cubicBezTo>
                    <a:cubicBezTo>
                      <a:pt x="492340" y="1169987"/>
                      <a:pt x="479532" y="1169102"/>
                      <a:pt x="466940" y="1166812"/>
                    </a:cubicBezTo>
                    <a:cubicBezTo>
                      <a:pt x="462001" y="1165914"/>
                      <a:pt x="457480" y="1163429"/>
                      <a:pt x="452653" y="1162050"/>
                    </a:cubicBezTo>
                    <a:cubicBezTo>
                      <a:pt x="446359" y="1160252"/>
                      <a:pt x="439953" y="1158875"/>
                      <a:pt x="433603" y="1157287"/>
                    </a:cubicBezTo>
                    <a:cubicBezTo>
                      <a:pt x="427253" y="1158875"/>
                      <a:pt x="419999" y="1158419"/>
                      <a:pt x="414553" y="1162050"/>
                    </a:cubicBezTo>
                    <a:cubicBezTo>
                      <a:pt x="409791" y="1165225"/>
                      <a:pt x="408692" y="1171940"/>
                      <a:pt x="405028" y="1176337"/>
                    </a:cubicBezTo>
                    <a:cubicBezTo>
                      <a:pt x="400716" y="1181511"/>
                      <a:pt x="395503" y="1185862"/>
                      <a:pt x="390740" y="1190625"/>
                    </a:cubicBezTo>
                    <a:cubicBezTo>
                      <a:pt x="389153" y="1200150"/>
                      <a:pt x="390296" y="1210563"/>
                      <a:pt x="385978" y="1219200"/>
                    </a:cubicBezTo>
                    <a:cubicBezTo>
                      <a:pt x="376307" y="1238541"/>
                      <a:pt x="335743" y="1224730"/>
                      <a:pt x="328828" y="1223962"/>
                    </a:cubicBezTo>
                    <a:cubicBezTo>
                      <a:pt x="286075" y="1209713"/>
                      <a:pt x="334724" y="1224552"/>
                      <a:pt x="233578" y="1214437"/>
                    </a:cubicBezTo>
                    <a:cubicBezTo>
                      <a:pt x="228583" y="1213937"/>
                      <a:pt x="224053" y="1211262"/>
                      <a:pt x="219290" y="1209675"/>
                    </a:cubicBezTo>
                    <a:cubicBezTo>
                      <a:pt x="209765" y="1211262"/>
                      <a:pt x="199099" y="1209646"/>
                      <a:pt x="190715" y="1214437"/>
                    </a:cubicBezTo>
                    <a:cubicBezTo>
                      <a:pt x="186356" y="1216928"/>
                      <a:pt x="185953" y="1223705"/>
                      <a:pt x="185953" y="1228725"/>
                    </a:cubicBezTo>
                    <a:cubicBezTo>
                      <a:pt x="185953" y="1239950"/>
                      <a:pt x="180293" y="1257893"/>
                      <a:pt x="190715" y="1262062"/>
                    </a:cubicBezTo>
                    <a:cubicBezTo>
                      <a:pt x="218759" y="1273280"/>
                      <a:pt x="251040" y="1265237"/>
                      <a:pt x="281203" y="1266825"/>
                    </a:cubicBezTo>
                    <a:cubicBezTo>
                      <a:pt x="285965" y="1268412"/>
                      <a:pt x="291102" y="1269149"/>
                      <a:pt x="295490" y="1271587"/>
                    </a:cubicBezTo>
                    <a:cubicBezTo>
                      <a:pt x="305497" y="1277146"/>
                      <a:pt x="324065" y="1290637"/>
                      <a:pt x="324065" y="1290637"/>
                    </a:cubicBezTo>
                    <a:cubicBezTo>
                      <a:pt x="326925" y="1302076"/>
                      <a:pt x="328076" y="1315753"/>
                      <a:pt x="338353" y="1323975"/>
                    </a:cubicBezTo>
                    <a:cubicBezTo>
                      <a:pt x="342273" y="1327111"/>
                      <a:pt x="347878" y="1327150"/>
                      <a:pt x="352640" y="1328737"/>
                    </a:cubicBezTo>
                    <a:cubicBezTo>
                      <a:pt x="357403" y="1333500"/>
                      <a:pt x="362616" y="1337851"/>
                      <a:pt x="366928" y="1343025"/>
                    </a:cubicBezTo>
                    <a:cubicBezTo>
                      <a:pt x="370592" y="1347422"/>
                      <a:pt x="372406" y="1353265"/>
                      <a:pt x="376453" y="1357312"/>
                    </a:cubicBezTo>
                    <a:cubicBezTo>
                      <a:pt x="380500" y="1361359"/>
                      <a:pt x="386462" y="1363034"/>
                      <a:pt x="390740" y="1366837"/>
                    </a:cubicBezTo>
                    <a:cubicBezTo>
                      <a:pt x="400808" y="1375786"/>
                      <a:pt x="409790" y="1385887"/>
                      <a:pt x="419315" y="1395412"/>
                    </a:cubicBezTo>
                    <a:lnTo>
                      <a:pt x="433603" y="1409700"/>
                    </a:lnTo>
                    <a:lnTo>
                      <a:pt x="447890" y="1423987"/>
                    </a:lnTo>
                    <a:cubicBezTo>
                      <a:pt x="448994" y="1427300"/>
                      <a:pt x="459487" y="1449249"/>
                      <a:pt x="447890" y="1452562"/>
                    </a:cubicBezTo>
                    <a:cubicBezTo>
                      <a:pt x="438605" y="1455215"/>
                      <a:pt x="428840" y="1449387"/>
                      <a:pt x="419315" y="1447800"/>
                    </a:cubicBezTo>
                    <a:cubicBezTo>
                      <a:pt x="414553" y="1446212"/>
                      <a:pt x="409980" y="1443862"/>
                      <a:pt x="405028" y="1443037"/>
                    </a:cubicBezTo>
                    <a:cubicBezTo>
                      <a:pt x="396026" y="1441537"/>
                      <a:pt x="362236" y="1441489"/>
                      <a:pt x="347878" y="1433512"/>
                    </a:cubicBezTo>
                    <a:cubicBezTo>
                      <a:pt x="337871" y="1427952"/>
                      <a:pt x="328828" y="1420812"/>
                      <a:pt x="319303" y="1414462"/>
                    </a:cubicBezTo>
                    <a:lnTo>
                      <a:pt x="305015" y="1404937"/>
                    </a:lnTo>
                    <a:lnTo>
                      <a:pt x="290728" y="1395412"/>
                    </a:lnTo>
                    <a:cubicBezTo>
                      <a:pt x="287553" y="1390650"/>
                      <a:pt x="283763" y="1386244"/>
                      <a:pt x="281203" y="1381125"/>
                    </a:cubicBezTo>
                    <a:cubicBezTo>
                      <a:pt x="275451" y="1369621"/>
                      <a:pt x="278289" y="1361649"/>
                      <a:pt x="266915" y="1352550"/>
                    </a:cubicBezTo>
                    <a:cubicBezTo>
                      <a:pt x="262995" y="1349414"/>
                      <a:pt x="257390" y="1349375"/>
                      <a:pt x="252628" y="1347787"/>
                    </a:cubicBezTo>
                    <a:cubicBezTo>
                      <a:pt x="236753" y="1349375"/>
                      <a:pt x="219997" y="1347098"/>
                      <a:pt x="205003" y="1352550"/>
                    </a:cubicBezTo>
                    <a:cubicBezTo>
                      <a:pt x="200285" y="1354266"/>
                      <a:pt x="200240" y="1361817"/>
                      <a:pt x="200240" y="1366837"/>
                    </a:cubicBezTo>
                    <a:cubicBezTo>
                      <a:pt x="200240" y="1379636"/>
                      <a:pt x="198554" y="1393882"/>
                      <a:pt x="205003" y="1404937"/>
                    </a:cubicBezTo>
                    <a:cubicBezTo>
                      <a:pt x="210771" y="1414825"/>
                      <a:pt x="225484" y="1415892"/>
                      <a:pt x="233578" y="1423987"/>
                    </a:cubicBezTo>
                    <a:cubicBezTo>
                      <a:pt x="245905" y="1436315"/>
                      <a:pt x="261218" y="1449761"/>
                      <a:pt x="266915" y="1466850"/>
                    </a:cubicBezTo>
                    <a:lnTo>
                      <a:pt x="271678" y="1481137"/>
                    </a:lnTo>
                    <a:cubicBezTo>
                      <a:pt x="270090" y="1489075"/>
                      <a:pt x="273943" y="1500934"/>
                      <a:pt x="266915" y="1504950"/>
                    </a:cubicBezTo>
                    <a:cubicBezTo>
                      <a:pt x="258531" y="1509741"/>
                      <a:pt x="247254" y="1503901"/>
                      <a:pt x="238340" y="1500187"/>
                    </a:cubicBezTo>
                    <a:cubicBezTo>
                      <a:pt x="227773" y="1495784"/>
                      <a:pt x="220871" y="1483913"/>
                      <a:pt x="209765" y="1481137"/>
                    </a:cubicBezTo>
                    <a:cubicBezTo>
                      <a:pt x="166795" y="1470394"/>
                      <a:pt x="184084" y="1475751"/>
                      <a:pt x="157378" y="1466850"/>
                    </a:cubicBezTo>
                    <a:cubicBezTo>
                      <a:pt x="148787" y="1453963"/>
                      <a:pt x="144370" y="1448617"/>
                      <a:pt x="138328" y="1433512"/>
                    </a:cubicBezTo>
                    <a:cubicBezTo>
                      <a:pt x="121326" y="1391007"/>
                      <a:pt x="137603" y="1418137"/>
                      <a:pt x="119278" y="1390650"/>
                    </a:cubicBezTo>
                    <a:cubicBezTo>
                      <a:pt x="120865" y="1377950"/>
                      <a:pt x="121936" y="1365175"/>
                      <a:pt x="124040" y="1352550"/>
                    </a:cubicBezTo>
                    <a:cubicBezTo>
                      <a:pt x="125116" y="1346094"/>
                      <a:pt x="128803" y="1340045"/>
                      <a:pt x="128803" y="1333500"/>
                    </a:cubicBezTo>
                    <a:cubicBezTo>
                      <a:pt x="128803" y="1317536"/>
                      <a:pt x="126015" y="1302138"/>
                      <a:pt x="114515" y="1290637"/>
                    </a:cubicBezTo>
                    <a:cubicBezTo>
                      <a:pt x="110468" y="1286590"/>
                      <a:pt x="104990" y="1284287"/>
                      <a:pt x="100228" y="1281112"/>
                    </a:cubicBezTo>
                    <a:cubicBezTo>
                      <a:pt x="78393" y="1248360"/>
                      <a:pt x="92038" y="1256157"/>
                      <a:pt x="66890" y="1247775"/>
                    </a:cubicBezTo>
                    <a:cubicBezTo>
                      <a:pt x="58953" y="1249362"/>
                      <a:pt x="46267" y="1245097"/>
                      <a:pt x="43078" y="1252537"/>
                    </a:cubicBezTo>
                    <a:cubicBezTo>
                      <a:pt x="34924" y="1271562"/>
                      <a:pt x="40733" y="1293893"/>
                      <a:pt x="38315" y="1314450"/>
                    </a:cubicBezTo>
                    <a:cubicBezTo>
                      <a:pt x="37550" y="1320951"/>
                      <a:pt x="35434" y="1327231"/>
                      <a:pt x="33553" y="1333500"/>
                    </a:cubicBezTo>
                    <a:cubicBezTo>
                      <a:pt x="30668" y="1343117"/>
                      <a:pt x="27203" y="1352550"/>
                      <a:pt x="24028" y="1362075"/>
                    </a:cubicBezTo>
                    <a:lnTo>
                      <a:pt x="19265" y="1376362"/>
                    </a:lnTo>
                    <a:cubicBezTo>
                      <a:pt x="20853" y="1389062"/>
                      <a:pt x="20660" y="1402114"/>
                      <a:pt x="24028" y="1414462"/>
                    </a:cubicBezTo>
                    <a:cubicBezTo>
                      <a:pt x="27036" y="1425491"/>
                      <a:pt x="38482" y="1433596"/>
                      <a:pt x="47840" y="1438275"/>
                    </a:cubicBezTo>
                    <a:cubicBezTo>
                      <a:pt x="52330" y="1440520"/>
                      <a:pt x="57365" y="1441450"/>
                      <a:pt x="62128" y="1443037"/>
                    </a:cubicBezTo>
                    <a:cubicBezTo>
                      <a:pt x="70691" y="1455882"/>
                      <a:pt x="73129" y="1456823"/>
                      <a:pt x="76415" y="1471612"/>
                    </a:cubicBezTo>
                    <a:cubicBezTo>
                      <a:pt x="80150" y="1488418"/>
                      <a:pt x="76989" y="1502475"/>
                      <a:pt x="90703" y="1514475"/>
                    </a:cubicBezTo>
                    <a:cubicBezTo>
                      <a:pt x="99318" y="1522013"/>
                      <a:pt x="109753" y="1527175"/>
                      <a:pt x="119278" y="1533525"/>
                    </a:cubicBezTo>
                    <a:cubicBezTo>
                      <a:pt x="124040" y="1536700"/>
                      <a:pt x="128012" y="1541662"/>
                      <a:pt x="133565" y="1543050"/>
                    </a:cubicBezTo>
                    <a:cubicBezTo>
                      <a:pt x="139673" y="1544577"/>
                      <a:pt x="160068" y="1549157"/>
                      <a:pt x="166903" y="1552575"/>
                    </a:cubicBezTo>
                    <a:cubicBezTo>
                      <a:pt x="198060" y="1568154"/>
                      <a:pt x="163885" y="1555325"/>
                      <a:pt x="195478" y="1576387"/>
                    </a:cubicBezTo>
                    <a:cubicBezTo>
                      <a:pt x="199655" y="1579172"/>
                      <a:pt x="205275" y="1578905"/>
                      <a:pt x="209765" y="1581150"/>
                    </a:cubicBezTo>
                    <a:cubicBezTo>
                      <a:pt x="214885" y="1583710"/>
                      <a:pt x="219290" y="1587500"/>
                      <a:pt x="224053" y="1590675"/>
                    </a:cubicBezTo>
                    <a:cubicBezTo>
                      <a:pt x="238340" y="1589087"/>
                      <a:pt x="252819" y="1588731"/>
                      <a:pt x="266915" y="1585912"/>
                    </a:cubicBezTo>
                    <a:cubicBezTo>
                      <a:pt x="276760" y="1583943"/>
                      <a:pt x="285749" y="1578822"/>
                      <a:pt x="295490" y="1576387"/>
                    </a:cubicBezTo>
                    <a:cubicBezTo>
                      <a:pt x="355041" y="1561501"/>
                      <a:pt x="281002" y="1580526"/>
                      <a:pt x="328828" y="1566862"/>
                    </a:cubicBezTo>
                    <a:cubicBezTo>
                      <a:pt x="335122" y="1565064"/>
                      <a:pt x="341528" y="1563687"/>
                      <a:pt x="347878" y="1562100"/>
                    </a:cubicBezTo>
                    <a:cubicBezTo>
                      <a:pt x="354228" y="1563687"/>
                      <a:pt x="361817" y="1562773"/>
                      <a:pt x="366928" y="1566862"/>
                    </a:cubicBezTo>
                    <a:cubicBezTo>
                      <a:pt x="370848" y="1569998"/>
                      <a:pt x="370792" y="1576211"/>
                      <a:pt x="371690" y="1581150"/>
                    </a:cubicBezTo>
                    <a:cubicBezTo>
                      <a:pt x="373980" y="1593742"/>
                      <a:pt x="372079" y="1607222"/>
                      <a:pt x="376453" y="1619250"/>
                    </a:cubicBezTo>
                    <a:cubicBezTo>
                      <a:pt x="378755" y="1625579"/>
                      <a:pt x="385978" y="1628775"/>
                      <a:pt x="390740" y="1633537"/>
                    </a:cubicBezTo>
                    <a:cubicBezTo>
                      <a:pt x="384390" y="1638300"/>
                      <a:pt x="379277" y="1645491"/>
                      <a:pt x="371690" y="1647825"/>
                    </a:cubicBezTo>
                    <a:cubicBezTo>
                      <a:pt x="296548" y="1670946"/>
                      <a:pt x="351377" y="1637555"/>
                      <a:pt x="314540" y="1662112"/>
                    </a:cubicBezTo>
                    <a:cubicBezTo>
                      <a:pt x="311365" y="1666875"/>
                      <a:pt x="307575" y="1671280"/>
                      <a:pt x="305015" y="1676400"/>
                    </a:cubicBezTo>
                    <a:cubicBezTo>
                      <a:pt x="298407" y="1689616"/>
                      <a:pt x="297104" y="1705418"/>
                      <a:pt x="305015" y="1719262"/>
                    </a:cubicBezTo>
                    <a:cubicBezTo>
                      <a:pt x="307506" y="1723621"/>
                      <a:pt x="314540" y="1722437"/>
                      <a:pt x="319303" y="1724025"/>
                    </a:cubicBezTo>
                    <a:cubicBezTo>
                      <a:pt x="346600" y="1764968"/>
                      <a:pt x="313873" y="1713165"/>
                      <a:pt x="333590" y="1752600"/>
                    </a:cubicBezTo>
                    <a:cubicBezTo>
                      <a:pt x="336150" y="1757719"/>
                      <a:pt x="340555" y="1761768"/>
                      <a:pt x="343115" y="1766887"/>
                    </a:cubicBezTo>
                    <a:cubicBezTo>
                      <a:pt x="345360" y="1771377"/>
                      <a:pt x="344328" y="1777625"/>
                      <a:pt x="347878" y="1781175"/>
                    </a:cubicBezTo>
                    <a:cubicBezTo>
                      <a:pt x="351428" y="1784725"/>
                      <a:pt x="357403" y="1784350"/>
                      <a:pt x="362165" y="1785937"/>
                    </a:cubicBezTo>
                    <a:cubicBezTo>
                      <a:pt x="365340" y="1790700"/>
                      <a:pt x="370980" y="1794545"/>
                      <a:pt x="371690" y="1800225"/>
                    </a:cubicBezTo>
                    <a:cubicBezTo>
                      <a:pt x="372694" y="1808257"/>
                      <a:pt x="369058" y="1816228"/>
                      <a:pt x="366928" y="1824037"/>
                    </a:cubicBezTo>
                    <a:cubicBezTo>
                      <a:pt x="364286" y="1833723"/>
                      <a:pt x="362972" y="1844258"/>
                      <a:pt x="357403" y="1852612"/>
                    </a:cubicBezTo>
                    <a:cubicBezTo>
                      <a:pt x="335568" y="1885364"/>
                      <a:pt x="341973" y="1870327"/>
                      <a:pt x="333590" y="1895475"/>
                    </a:cubicBezTo>
                    <a:cubicBezTo>
                      <a:pt x="335178" y="1903412"/>
                      <a:pt x="331618" y="1914797"/>
                      <a:pt x="338353" y="1919287"/>
                    </a:cubicBezTo>
                    <a:cubicBezTo>
                      <a:pt x="349002" y="1926386"/>
                      <a:pt x="370729" y="1912602"/>
                      <a:pt x="376453" y="1924050"/>
                    </a:cubicBezTo>
                    <a:cubicBezTo>
                      <a:pt x="427026" y="2025197"/>
                      <a:pt x="347116" y="1993645"/>
                      <a:pt x="395503" y="2009775"/>
                    </a:cubicBezTo>
                    <a:cubicBezTo>
                      <a:pt x="443096" y="2000255"/>
                      <a:pt x="399299" y="2013594"/>
                      <a:pt x="433603" y="1990725"/>
                    </a:cubicBezTo>
                    <a:cubicBezTo>
                      <a:pt x="441422" y="1985513"/>
                      <a:pt x="473002" y="1981777"/>
                      <a:pt x="476465" y="1981200"/>
                    </a:cubicBezTo>
                    <a:cubicBezTo>
                      <a:pt x="481228" y="1979612"/>
                      <a:pt x="486833" y="1979573"/>
                      <a:pt x="490753" y="1976437"/>
                    </a:cubicBezTo>
                    <a:cubicBezTo>
                      <a:pt x="501045" y="1968204"/>
                      <a:pt x="506893" y="1942307"/>
                      <a:pt x="509803" y="1933575"/>
                    </a:cubicBezTo>
                    <a:cubicBezTo>
                      <a:pt x="525806" y="1885564"/>
                      <a:pt x="501390" y="1960030"/>
                      <a:pt x="519328" y="1900237"/>
                    </a:cubicBezTo>
                    <a:cubicBezTo>
                      <a:pt x="523656" y="1885812"/>
                      <a:pt x="528853" y="1871662"/>
                      <a:pt x="533615" y="1857375"/>
                    </a:cubicBezTo>
                    <a:cubicBezTo>
                      <a:pt x="536332" y="1849225"/>
                      <a:pt x="539990" y="1834075"/>
                      <a:pt x="547903" y="1828800"/>
                    </a:cubicBezTo>
                    <a:cubicBezTo>
                      <a:pt x="553349" y="1825169"/>
                      <a:pt x="560603" y="1825625"/>
                      <a:pt x="566953" y="1824037"/>
                    </a:cubicBezTo>
                    <a:cubicBezTo>
                      <a:pt x="605056" y="1798634"/>
                      <a:pt x="559012" y="1831977"/>
                      <a:pt x="590765" y="1800225"/>
                    </a:cubicBezTo>
                    <a:cubicBezTo>
                      <a:pt x="594813" y="1796178"/>
                      <a:pt x="600656" y="1794364"/>
                      <a:pt x="605053" y="1790700"/>
                    </a:cubicBezTo>
                    <a:cubicBezTo>
                      <a:pt x="610227" y="1786388"/>
                      <a:pt x="614166" y="1780724"/>
                      <a:pt x="619340" y="1776412"/>
                    </a:cubicBezTo>
                    <a:cubicBezTo>
                      <a:pt x="631649" y="1766154"/>
                      <a:pt x="633597" y="1766897"/>
                      <a:pt x="647915" y="1762125"/>
                    </a:cubicBezTo>
                    <a:cubicBezTo>
                      <a:pt x="651090" y="1757362"/>
                      <a:pt x="656499" y="1753483"/>
                      <a:pt x="657440" y="1747837"/>
                    </a:cubicBezTo>
                    <a:cubicBezTo>
                      <a:pt x="658777" y="1739816"/>
                      <a:pt x="643404" y="1727283"/>
                      <a:pt x="657440" y="1719262"/>
                    </a:cubicBezTo>
                    <a:cubicBezTo>
                      <a:pt x="665824" y="1714471"/>
                      <a:pt x="676490" y="1716087"/>
                      <a:pt x="686015" y="1714500"/>
                    </a:cubicBezTo>
                    <a:cubicBezTo>
                      <a:pt x="690778" y="1709737"/>
                      <a:pt x="698669" y="1706746"/>
                      <a:pt x="700303" y="1700212"/>
                    </a:cubicBezTo>
                    <a:cubicBezTo>
                      <a:pt x="704048" y="1685233"/>
                      <a:pt x="693220" y="1672920"/>
                      <a:pt x="686015" y="1662112"/>
                    </a:cubicBezTo>
                    <a:cubicBezTo>
                      <a:pt x="684428" y="1657350"/>
                      <a:pt x="679389" y="1652486"/>
                      <a:pt x="681253" y="1647825"/>
                    </a:cubicBezTo>
                    <a:cubicBezTo>
                      <a:pt x="684094" y="1640723"/>
                      <a:pt x="703814" y="1635542"/>
                      <a:pt x="709828" y="1633537"/>
                    </a:cubicBezTo>
                    <a:cubicBezTo>
                      <a:pt x="711415" y="1628775"/>
                      <a:pt x="714003" y="1624236"/>
                      <a:pt x="714590" y="1619250"/>
                    </a:cubicBezTo>
                    <a:cubicBezTo>
                      <a:pt x="717193" y="1597121"/>
                      <a:pt x="712307" y="1573713"/>
                      <a:pt x="719353" y="1552575"/>
                    </a:cubicBezTo>
                    <a:cubicBezTo>
                      <a:pt x="721423" y="1546365"/>
                      <a:pt x="732053" y="1549400"/>
                      <a:pt x="738403" y="1547812"/>
                    </a:cubicBezTo>
                    <a:cubicBezTo>
                      <a:pt x="744753" y="1549400"/>
                      <a:pt x="752825" y="1547947"/>
                      <a:pt x="757453" y="1552575"/>
                    </a:cubicBezTo>
                    <a:cubicBezTo>
                      <a:pt x="762081" y="1557203"/>
                      <a:pt x="760795" y="1565235"/>
                      <a:pt x="762215" y="1571625"/>
                    </a:cubicBezTo>
                    <a:cubicBezTo>
                      <a:pt x="763971" y="1579527"/>
                      <a:pt x="765390" y="1587500"/>
                      <a:pt x="766978" y="1595437"/>
                    </a:cubicBezTo>
                    <a:cubicBezTo>
                      <a:pt x="766184" y="1612111"/>
                      <a:pt x="755446" y="1689432"/>
                      <a:pt x="766978" y="1724025"/>
                    </a:cubicBezTo>
                    <a:cubicBezTo>
                      <a:pt x="773582" y="1743836"/>
                      <a:pt x="785967" y="1741466"/>
                      <a:pt x="805078" y="1747837"/>
                    </a:cubicBezTo>
                    <a:lnTo>
                      <a:pt x="819365" y="1752600"/>
                    </a:lnTo>
                    <a:lnTo>
                      <a:pt x="833653" y="1757362"/>
                    </a:lnTo>
                    <a:cubicBezTo>
                      <a:pt x="843178" y="1763712"/>
                      <a:pt x="851368" y="1772792"/>
                      <a:pt x="862228" y="1776412"/>
                    </a:cubicBezTo>
                    <a:lnTo>
                      <a:pt x="890803" y="1785937"/>
                    </a:lnTo>
                    <a:cubicBezTo>
                      <a:pt x="897153" y="1784350"/>
                      <a:pt x="904742" y="1785264"/>
                      <a:pt x="909853" y="1781175"/>
                    </a:cubicBezTo>
                    <a:cubicBezTo>
                      <a:pt x="913773" y="1778039"/>
                      <a:pt x="913236" y="1771714"/>
                      <a:pt x="914615" y="1766887"/>
                    </a:cubicBezTo>
                    <a:cubicBezTo>
                      <a:pt x="916413" y="1760593"/>
                      <a:pt x="916131" y="1753520"/>
                      <a:pt x="919378" y="1747837"/>
                    </a:cubicBezTo>
                    <a:cubicBezTo>
                      <a:pt x="929706" y="1729763"/>
                      <a:pt x="938699" y="1732543"/>
                      <a:pt x="957478" y="1728787"/>
                    </a:cubicBezTo>
                    <a:cubicBezTo>
                      <a:pt x="968894" y="1694538"/>
                      <a:pt x="955046" y="1737302"/>
                      <a:pt x="967003" y="1695450"/>
                    </a:cubicBezTo>
                    <a:cubicBezTo>
                      <a:pt x="968382" y="1690623"/>
                      <a:pt x="970386" y="1685989"/>
                      <a:pt x="971765" y="1681162"/>
                    </a:cubicBezTo>
                    <a:cubicBezTo>
                      <a:pt x="973563" y="1674868"/>
                      <a:pt x="973950" y="1668128"/>
                      <a:pt x="976528" y="1662112"/>
                    </a:cubicBezTo>
                    <a:cubicBezTo>
                      <a:pt x="978783" y="1656851"/>
                      <a:pt x="982878" y="1652587"/>
                      <a:pt x="986053" y="1647825"/>
                    </a:cubicBezTo>
                    <a:cubicBezTo>
                      <a:pt x="991396" y="1631795"/>
                      <a:pt x="990923" y="1630966"/>
                      <a:pt x="1000340" y="1614487"/>
                    </a:cubicBezTo>
                    <a:cubicBezTo>
                      <a:pt x="1003180" y="1609517"/>
                      <a:pt x="1007305" y="1605319"/>
                      <a:pt x="1009865" y="1600200"/>
                    </a:cubicBezTo>
                    <a:cubicBezTo>
                      <a:pt x="1029583" y="1560766"/>
                      <a:pt x="996857" y="1612568"/>
                      <a:pt x="1024153" y="1571625"/>
                    </a:cubicBezTo>
                    <a:cubicBezTo>
                      <a:pt x="1036120" y="1535718"/>
                      <a:pt x="1019979" y="1579972"/>
                      <a:pt x="1038440" y="1543050"/>
                    </a:cubicBezTo>
                    <a:cubicBezTo>
                      <a:pt x="1049181" y="1521569"/>
                      <a:pt x="1035666" y="1534949"/>
                      <a:pt x="1052728" y="1514475"/>
                    </a:cubicBezTo>
                    <a:cubicBezTo>
                      <a:pt x="1063407" y="1501660"/>
                      <a:pt x="1069785" y="1501099"/>
                      <a:pt x="1076540" y="1485900"/>
                    </a:cubicBezTo>
                    <a:cubicBezTo>
                      <a:pt x="1080618" y="1476725"/>
                      <a:pt x="1077711" y="1462894"/>
                      <a:pt x="1086065" y="1457325"/>
                    </a:cubicBezTo>
                    <a:cubicBezTo>
                      <a:pt x="1108708" y="1442230"/>
                      <a:pt x="1094921" y="1449611"/>
                      <a:pt x="1128928" y="1438275"/>
                    </a:cubicBezTo>
                    <a:lnTo>
                      <a:pt x="1143215" y="1433512"/>
                    </a:lnTo>
                    <a:cubicBezTo>
                      <a:pt x="1147978" y="1428750"/>
                      <a:pt x="1153767" y="1424829"/>
                      <a:pt x="1157503" y="1419225"/>
                    </a:cubicBezTo>
                    <a:cubicBezTo>
                      <a:pt x="1177977" y="1388514"/>
                      <a:pt x="1127984" y="1418264"/>
                      <a:pt x="1190840" y="1376362"/>
                    </a:cubicBezTo>
                    <a:cubicBezTo>
                      <a:pt x="1195603" y="1373187"/>
                      <a:pt x="1200008" y="1369397"/>
                      <a:pt x="1205128" y="1366837"/>
                    </a:cubicBezTo>
                    <a:cubicBezTo>
                      <a:pt x="1258557" y="1340123"/>
                      <a:pt x="1169093" y="1392191"/>
                      <a:pt x="1238465" y="1352550"/>
                    </a:cubicBezTo>
                    <a:cubicBezTo>
                      <a:pt x="1252014" y="1344808"/>
                      <a:pt x="1251634" y="1340830"/>
                      <a:pt x="1267040" y="1338262"/>
                    </a:cubicBezTo>
                    <a:cubicBezTo>
                      <a:pt x="1281220" y="1335899"/>
                      <a:pt x="1295615" y="1335087"/>
                      <a:pt x="1309903" y="1333500"/>
                    </a:cubicBezTo>
                    <a:cubicBezTo>
                      <a:pt x="1319428" y="1323975"/>
                      <a:pt x="1334219" y="1317704"/>
                      <a:pt x="1338478" y="1304925"/>
                    </a:cubicBezTo>
                    <a:cubicBezTo>
                      <a:pt x="1342508" y="1292834"/>
                      <a:pt x="1350379" y="1265039"/>
                      <a:pt x="1362290" y="1262062"/>
                    </a:cubicBezTo>
                    <a:cubicBezTo>
                      <a:pt x="1386210" y="1256083"/>
                      <a:pt x="1375131" y="1259370"/>
                      <a:pt x="1395628" y="1252537"/>
                    </a:cubicBezTo>
                    <a:lnTo>
                      <a:pt x="1457540" y="1257300"/>
                    </a:lnTo>
                    <a:cubicBezTo>
                      <a:pt x="1471857" y="1258602"/>
                      <a:pt x="1486893" y="1257149"/>
                      <a:pt x="1500403" y="1262062"/>
                    </a:cubicBezTo>
                    <a:cubicBezTo>
                      <a:pt x="1505782" y="1264018"/>
                      <a:pt x="1506753" y="1271587"/>
                      <a:pt x="1509928" y="1276350"/>
                    </a:cubicBezTo>
                    <a:cubicBezTo>
                      <a:pt x="1511515" y="1281112"/>
                      <a:pt x="1512445" y="1286147"/>
                      <a:pt x="1514690" y="1290637"/>
                    </a:cubicBezTo>
                    <a:cubicBezTo>
                      <a:pt x="1517250" y="1295757"/>
                      <a:pt x="1521960" y="1299664"/>
                      <a:pt x="1524215" y="1304925"/>
                    </a:cubicBezTo>
                    <a:cubicBezTo>
                      <a:pt x="1526793" y="1310941"/>
                      <a:pt x="1527390" y="1317625"/>
                      <a:pt x="1528978" y="1323975"/>
                    </a:cubicBezTo>
                    <a:cubicBezTo>
                      <a:pt x="1524876" y="1360892"/>
                      <a:pt x="1535661" y="1363495"/>
                      <a:pt x="1509928" y="1376362"/>
                    </a:cubicBezTo>
                    <a:cubicBezTo>
                      <a:pt x="1505438" y="1378607"/>
                      <a:pt x="1500403" y="1379537"/>
                      <a:pt x="1495640" y="1381125"/>
                    </a:cubicBezTo>
                    <a:cubicBezTo>
                      <a:pt x="1482940" y="1379537"/>
                      <a:pt x="1469888" y="1379730"/>
                      <a:pt x="1457540" y="1376362"/>
                    </a:cubicBezTo>
                    <a:cubicBezTo>
                      <a:pt x="1421606" y="1366561"/>
                      <a:pt x="1460386" y="1370066"/>
                      <a:pt x="1438490" y="1352550"/>
                    </a:cubicBezTo>
                    <a:cubicBezTo>
                      <a:pt x="1433379" y="1348461"/>
                      <a:pt x="1425790" y="1349375"/>
                      <a:pt x="1419440" y="1347787"/>
                    </a:cubicBezTo>
                    <a:cubicBezTo>
                      <a:pt x="1408328" y="1349375"/>
                      <a:pt x="1395573" y="1346523"/>
                      <a:pt x="1386103" y="1352550"/>
                    </a:cubicBezTo>
                    <a:cubicBezTo>
                      <a:pt x="1376445" y="1358696"/>
                      <a:pt x="1367053" y="1381125"/>
                      <a:pt x="1367053" y="1381125"/>
                    </a:cubicBezTo>
                    <a:cubicBezTo>
                      <a:pt x="1368640" y="1395412"/>
                      <a:pt x="1367269" y="1410349"/>
                      <a:pt x="1371815" y="1423987"/>
                    </a:cubicBezTo>
                    <a:cubicBezTo>
                      <a:pt x="1375435" y="1434847"/>
                      <a:pt x="1387245" y="1441702"/>
                      <a:pt x="1390865" y="1452562"/>
                    </a:cubicBezTo>
                    <a:lnTo>
                      <a:pt x="1395628" y="1466850"/>
                    </a:lnTo>
                    <a:cubicBezTo>
                      <a:pt x="1394040" y="1481137"/>
                      <a:pt x="1397294" y="1496854"/>
                      <a:pt x="1390865" y="1509712"/>
                    </a:cubicBezTo>
                    <a:cubicBezTo>
                      <a:pt x="1387938" y="1515566"/>
                      <a:pt x="1378109" y="1512677"/>
                      <a:pt x="1371815" y="1514475"/>
                    </a:cubicBezTo>
                    <a:cubicBezTo>
                      <a:pt x="1366988" y="1515854"/>
                      <a:pt x="1362355" y="1517858"/>
                      <a:pt x="1357528" y="1519237"/>
                    </a:cubicBezTo>
                    <a:cubicBezTo>
                      <a:pt x="1315659" y="1531200"/>
                      <a:pt x="1358454" y="1517342"/>
                      <a:pt x="1324190" y="1528762"/>
                    </a:cubicBezTo>
                    <a:cubicBezTo>
                      <a:pt x="1319428" y="1527175"/>
                      <a:pt x="1313453" y="1527550"/>
                      <a:pt x="1309903" y="1524000"/>
                    </a:cubicBezTo>
                    <a:cubicBezTo>
                      <a:pt x="1306353" y="1520450"/>
                      <a:pt x="1306229" y="1514613"/>
                      <a:pt x="1305140" y="1509712"/>
                    </a:cubicBezTo>
                    <a:cubicBezTo>
                      <a:pt x="1303045" y="1500286"/>
                      <a:pt x="1301965" y="1490662"/>
                      <a:pt x="1300378" y="1481137"/>
                    </a:cubicBezTo>
                    <a:cubicBezTo>
                      <a:pt x="1276514" y="1485115"/>
                      <a:pt x="1270712" y="1480392"/>
                      <a:pt x="1257515" y="1500187"/>
                    </a:cubicBezTo>
                    <a:cubicBezTo>
                      <a:pt x="1254730" y="1504364"/>
                      <a:pt x="1254340" y="1509712"/>
                      <a:pt x="1252753" y="1514475"/>
                    </a:cubicBezTo>
                    <a:cubicBezTo>
                      <a:pt x="1251165" y="1525587"/>
                      <a:pt x="1252020" y="1537335"/>
                      <a:pt x="1247990" y="1547812"/>
                    </a:cubicBezTo>
                    <a:cubicBezTo>
                      <a:pt x="1243880" y="1558497"/>
                      <a:pt x="1228940" y="1576387"/>
                      <a:pt x="1228940" y="1576387"/>
                    </a:cubicBezTo>
                    <a:cubicBezTo>
                      <a:pt x="1230528" y="1585912"/>
                      <a:pt x="1227344" y="1597695"/>
                      <a:pt x="1233703" y="1604962"/>
                    </a:cubicBezTo>
                    <a:cubicBezTo>
                      <a:pt x="1240315" y="1612518"/>
                      <a:pt x="1262278" y="1614487"/>
                      <a:pt x="1262278" y="1614487"/>
                    </a:cubicBezTo>
                    <a:cubicBezTo>
                      <a:pt x="1275419" y="1612844"/>
                      <a:pt x="1299979" y="1612305"/>
                      <a:pt x="1314665" y="1604962"/>
                    </a:cubicBezTo>
                    <a:cubicBezTo>
                      <a:pt x="1319785" y="1602402"/>
                      <a:pt x="1324190" y="1598612"/>
                      <a:pt x="1328953" y="1595437"/>
                    </a:cubicBezTo>
                    <a:cubicBezTo>
                      <a:pt x="1342082" y="1597078"/>
                      <a:pt x="1366659" y="1597622"/>
                      <a:pt x="1381340" y="1604962"/>
                    </a:cubicBezTo>
                    <a:cubicBezTo>
                      <a:pt x="1386460" y="1607522"/>
                      <a:pt x="1390865" y="1611312"/>
                      <a:pt x="1395628" y="1614487"/>
                    </a:cubicBezTo>
                    <a:cubicBezTo>
                      <a:pt x="1398803" y="1619250"/>
                      <a:pt x="1401350" y="1624497"/>
                      <a:pt x="1405153" y="1628775"/>
                    </a:cubicBezTo>
                    <a:cubicBezTo>
                      <a:pt x="1414102" y="1638843"/>
                      <a:pt x="1426256" y="1646142"/>
                      <a:pt x="1433728" y="1657350"/>
                    </a:cubicBezTo>
                    <a:lnTo>
                      <a:pt x="1452778" y="1685925"/>
                    </a:lnTo>
                    <a:lnTo>
                      <a:pt x="1462303" y="1700212"/>
                    </a:lnTo>
                    <a:cubicBezTo>
                      <a:pt x="1463890" y="1704975"/>
                      <a:pt x="1464820" y="1710010"/>
                      <a:pt x="1467065" y="1714500"/>
                    </a:cubicBezTo>
                    <a:cubicBezTo>
                      <a:pt x="1485533" y="1751437"/>
                      <a:pt x="1469378" y="1707154"/>
                      <a:pt x="1481353" y="1743075"/>
                    </a:cubicBezTo>
                    <a:cubicBezTo>
                      <a:pt x="1495297" y="1740751"/>
                      <a:pt x="1513912" y="1741665"/>
                      <a:pt x="1524215" y="1728787"/>
                    </a:cubicBezTo>
                    <a:cubicBezTo>
                      <a:pt x="1529594" y="1722064"/>
                      <a:pt x="1527555" y="1703861"/>
                      <a:pt x="1538503" y="1700212"/>
                    </a:cubicBezTo>
                    <a:cubicBezTo>
                      <a:pt x="1553638" y="1695167"/>
                      <a:pt x="1570253" y="1697037"/>
                      <a:pt x="1586128" y="1695450"/>
                    </a:cubicBezTo>
                    <a:cubicBezTo>
                      <a:pt x="1612323" y="1677986"/>
                      <a:pt x="1590094" y="1695452"/>
                      <a:pt x="1609940" y="1671637"/>
                    </a:cubicBezTo>
                    <a:cubicBezTo>
                      <a:pt x="1614252" y="1666463"/>
                      <a:pt x="1620093" y="1662666"/>
                      <a:pt x="1624228" y="1657350"/>
                    </a:cubicBezTo>
                    <a:cubicBezTo>
                      <a:pt x="1631256" y="1648314"/>
                      <a:pt x="1643278" y="1628775"/>
                      <a:pt x="1643278" y="1628775"/>
                    </a:cubicBezTo>
                    <a:cubicBezTo>
                      <a:pt x="1641690" y="1617662"/>
                      <a:pt x="1645407" y="1604298"/>
                      <a:pt x="1638515" y="1595437"/>
                    </a:cubicBezTo>
                    <a:cubicBezTo>
                      <a:pt x="1632351" y="1587512"/>
                      <a:pt x="1619955" y="1586627"/>
                      <a:pt x="1609940" y="1585912"/>
                    </a:cubicBezTo>
                    <a:lnTo>
                      <a:pt x="1543265" y="1581150"/>
                    </a:lnTo>
                    <a:cubicBezTo>
                      <a:pt x="1538503" y="1577975"/>
                      <a:pt x="1533025" y="1575672"/>
                      <a:pt x="1528978" y="1571625"/>
                    </a:cubicBezTo>
                    <a:cubicBezTo>
                      <a:pt x="1516884" y="1559531"/>
                      <a:pt x="1511471" y="1540385"/>
                      <a:pt x="1524215" y="1524000"/>
                    </a:cubicBezTo>
                    <a:cubicBezTo>
                      <a:pt x="1530379" y="1516075"/>
                      <a:pt x="1543265" y="1517650"/>
                      <a:pt x="1552790" y="1514475"/>
                    </a:cubicBezTo>
                    <a:lnTo>
                      <a:pt x="1567078" y="1509712"/>
                    </a:lnTo>
                    <a:lnTo>
                      <a:pt x="1581365" y="1504950"/>
                    </a:lnTo>
                    <a:cubicBezTo>
                      <a:pt x="1597240" y="1506537"/>
                      <a:pt x="1613221" y="1507286"/>
                      <a:pt x="1628990" y="1509712"/>
                    </a:cubicBezTo>
                    <a:cubicBezTo>
                      <a:pt x="1633952" y="1510475"/>
                      <a:pt x="1638355" y="1513490"/>
                      <a:pt x="1643278" y="1514475"/>
                    </a:cubicBezTo>
                    <a:cubicBezTo>
                      <a:pt x="1654285" y="1516676"/>
                      <a:pt x="1665503" y="1517650"/>
                      <a:pt x="1676615" y="1519237"/>
                    </a:cubicBezTo>
                    <a:cubicBezTo>
                      <a:pt x="1698840" y="1517650"/>
                      <a:pt x="1721674" y="1519879"/>
                      <a:pt x="1743290" y="1514475"/>
                    </a:cubicBezTo>
                    <a:cubicBezTo>
                      <a:pt x="1748843" y="1513087"/>
                      <a:pt x="1752183" y="1505876"/>
                      <a:pt x="1752815" y="1500187"/>
                    </a:cubicBezTo>
                    <a:cubicBezTo>
                      <a:pt x="1754048" y="1489089"/>
                      <a:pt x="1749298" y="1465941"/>
                      <a:pt x="1738528" y="1457325"/>
                    </a:cubicBezTo>
                    <a:cubicBezTo>
                      <a:pt x="1734608" y="1454189"/>
                      <a:pt x="1729003" y="1454150"/>
                      <a:pt x="1724240" y="1452562"/>
                    </a:cubicBezTo>
                    <a:cubicBezTo>
                      <a:pt x="1719478" y="1447800"/>
                      <a:pt x="1713224" y="1444162"/>
                      <a:pt x="1709953" y="1438275"/>
                    </a:cubicBezTo>
                    <a:cubicBezTo>
                      <a:pt x="1705077" y="1429498"/>
                      <a:pt x="1703603" y="1419225"/>
                      <a:pt x="1700428" y="1409700"/>
                    </a:cubicBezTo>
                    <a:cubicBezTo>
                      <a:pt x="1698840" y="1404937"/>
                      <a:pt x="1698450" y="1399589"/>
                      <a:pt x="1695665" y="1395412"/>
                    </a:cubicBezTo>
                    <a:cubicBezTo>
                      <a:pt x="1692490" y="1390650"/>
                      <a:pt x="1690609" y="1384701"/>
                      <a:pt x="1686140" y="1381125"/>
                    </a:cubicBezTo>
                    <a:cubicBezTo>
                      <a:pt x="1682220" y="1377989"/>
                      <a:pt x="1676615" y="1377950"/>
                      <a:pt x="1671853" y="1376362"/>
                    </a:cubicBezTo>
                    <a:cubicBezTo>
                      <a:pt x="1630121" y="1334633"/>
                      <a:pt x="1681185" y="1387561"/>
                      <a:pt x="1648040" y="1347787"/>
                    </a:cubicBezTo>
                    <a:cubicBezTo>
                      <a:pt x="1643728" y="1342613"/>
                      <a:pt x="1638065" y="1338674"/>
                      <a:pt x="1633753" y="1333500"/>
                    </a:cubicBezTo>
                    <a:cubicBezTo>
                      <a:pt x="1613909" y="1309687"/>
                      <a:pt x="1636134" y="1327149"/>
                      <a:pt x="1609940" y="1309687"/>
                    </a:cubicBezTo>
                    <a:cubicBezTo>
                      <a:pt x="1602625" y="1298714"/>
                      <a:pt x="1597844" y="1294259"/>
                      <a:pt x="1595653" y="1281112"/>
                    </a:cubicBezTo>
                    <a:cubicBezTo>
                      <a:pt x="1593290" y="1266932"/>
                      <a:pt x="1596839" y="1251337"/>
                      <a:pt x="1590890" y="1238250"/>
                    </a:cubicBezTo>
                    <a:cubicBezTo>
                      <a:pt x="1588789" y="1233627"/>
                      <a:pt x="1563416" y="1225917"/>
                      <a:pt x="1557553" y="1223962"/>
                    </a:cubicBezTo>
                    <a:cubicBezTo>
                      <a:pt x="1549615" y="1200150"/>
                      <a:pt x="1548028" y="1211263"/>
                      <a:pt x="1581365" y="1200150"/>
                    </a:cubicBezTo>
                    <a:lnTo>
                      <a:pt x="1595653" y="1195387"/>
                    </a:lnTo>
                    <a:lnTo>
                      <a:pt x="1609940" y="1190625"/>
                    </a:lnTo>
                    <a:cubicBezTo>
                      <a:pt x="1611528" y="1185862"/>
                      <a:pt x="1614703" y="1181357"/>
                      <a:pt x="1614703" y="1176337"/>
                    </a:cubicBezTo>
                    <a:cubicBezTo>
                      <a:pt x="1614703" y="1168242"/>
                      <a:pt x="1614910" y="1158914"/>
                      <a:pt x="1609940" y="1152525"/>
                    </a:cubicBezTo>
                    <a:cubicBezTo>
                      <a:pt x="1598477" y="1137788"/>
                      <a:pt x="1582889" y="1133983"/>
                      <a:pt x="1567078" y="1128712"/>
                    </a:cubicBezTo>
                    <a:cubicBezTo>
                      <a:pt x="1568665" y="1123950"/>
                      <a:pt x="1568290" y="1117975"/>
                      <a:pt x="1571840" y="1114425"/>
                    </a:cubicBezTo>
                    <a:cubicBezTo>
                      <a:pt x="1575390" y="1110875"/>
                      <a:pt x="1581133" y="1110162"/>
                      <a:pt x="1586128" y="1109662"/>
                    </a:cubicBezTo>
                    <a:cubicBezTo>
                      <a:pt x="1613028" y="1106972"/>
                      <a:pt x="1640103" y="1106487"/>
                      <a:pt x="1667090" y="1104900"/>
                    </a:cubicBezTo>
                    <a:cubicBezTo>
                      <a:pt x="1701095" y="1093565"/>
                      <a:pt x="1687311" y="1100944"/>
                      <a:pt x="1709953" y="1085850"/>
                    </a:cubicBezTo>
                    <a:cubicBezTo>
                      <a:pt x="1713128" y="1081087"/>
                      <a:pt x="1715431" y="1075610"/>
                      <a:pt x="1719478" y="1071562"/>
                    </a:cubicBezTo>
                    <a:cubicBezTo>
                      <a:pt x="1723525" y="1067515"/>
                      <a:pt x="1730732" y="1066891"/>
                      <a:pt x="1733765" y="1062037"/>
                    </a:cubicBezTo>
                    <a:cubicBezTo>
                      <a:pt x="1757159" y="1024606"/>
                      <a:pt x="1727624" y="1038683"/>
                      <a:pt x="1757578" y="1028700"/>
                    </a:cubicBezTo>
                    <a:cubicBezTo>
                      <a:pt x="1760248" y="1029145"/>
                      <a:pt x="1796820" y="1031222"/>
                      <a:pt x="1800440" y="1042987"/>
                    </a:cubicBezTo>
                    <a:cubicBezTo>
                      <a:pt x="1805597" y="1059746"/>
                      <a:pt x="1802156" y="1078107"/>
                      <a:pt x="1805203" y="1095375"/>
                    </a:cubicBezTo>
                    <a:cubicBezTo>
                      <a:pt x="1809284" y="1118499"/>
                      <a:pt x="1813294" y="1121799"/>
                      <a:pt x="1824253" y="1138237"/>
                    </a:cubicBezTo>
                    <a:lnTo>
                      <a:pt x="1838540" y="1181100"/>
                    </a:lnTo>
                    <a:lnTo>
                      <a:pt x="1843303" y="1195387"/>
                    </a:lnTo>
                    <a:cubicBezTo>
                      <a:pt x="1844891" y="1200150"/>
                      <a:pt x="1845820" y="1205185"/>
                      <a:pt x="1848065" y="1209675"/>
                    </a:cubicBezTo>
                    <a:lnTo>
                      <a:pt x="1857590" y="1228725"/>
                    </a:lnTo>
                    <a:cubicBezTo>
                      <a:pt x="1857068" y="1234464"/>
                      <a:pt x="1857029" y="1279265"/>
                      <a:pt x="1848065" y="1295400"/>
                    </a:cubicBezTo>
                    <a:cubicBezTo>
                      <a:pt x="1842506" y="1305407"/>
                      <a:pt x="1829015" y="1323975"/>
                      <a:pt x="1829015" y="1323975"/>
                    </a:cubicBezTo>
                    <a:cubicBezTo>
                      <a:pt x="1831724" y="1367307"/>
                      <a:pt x="1813145" y="1394735"/>
                      <a:pt x="1848065" y="1409700"/>
                    </a:cubicBezTo>
                    <a:cubicBezTo>
                      <a:pt x="1854081" y="1412278"/>
                      <a:pt x="1860765" y="1412875"/>
                      <a:pt x="1867115" y="1414462"/>
                    </a:cubicBezTo>
                    <a:cubicBezTo>
                      <a:pt x="1871878" y="1417637"/>
                      <a:pt x="1877006" y="1420323"/>
                      <a:pt x="1881403" y="1423987"/>
                    </a:cubicBezTo>
                    <a:cubicBezTo>
                      <a:pt x="1886577" y="1428299"/>
                      <a:pt x="1889842" y="1434933"/>
                      <a:pt x="1895690" y="1438275"/>
                    </a:cubicBezTo>
                    <a:cubicBezTo>
                      <a:pt x="1901373" y="1441522"/>
                      <a:pt x="1908390" y="1441450"/>
                      <a:pt x="1914740" y="1443037"/>
                    </a:cubicBezTo>
                    <a:cubicBezTo>
                      <a:pt x="1922678" y="1441450"/>
                      <a:pt x="1931818" y="1442765"/>
                      <a:pt x="1938553" y="1438275"/>
                    </a:cubicBezTo>
                    <a:cubicBezTo>
                      <a:pt x="1942730" y="1435490"/>
                      <a:pt x="1943315" y="1429007"/>
                      <a:pt x="1943315" y="1423987"/>
                    </a:cubicBezTo>
                    <a:cubicBezTo>
                      <a:pt x="1943315" y="1406453"/>
                      <a:pt x="1940140" y="1389062"/>
                      <a:pt x="1938553" y="1371600"/>
                    </a:cubicBezTo>
                    <a:cubicBezTo>
                      <a:pt x="1940446" y="1345091"/>
                      <a:pt x="1931797" y="1311680"/>
                      <a:pt x="1952840" y="1290637"/>
                    </a:cubicBezTo>
                    <a:cubicBezTo>
                      <a:pt x="1956887" y="1286590"/>
                      <a:pt x="1961897" y="1283437"/>
                      <a:pt x="1967128" y="1281112"/>
                    </a:cubicBezTo>
                    <a:cubicBezTo>
                      <a:pt x="1976303" y="1277034"/>
                      <a:pt x="1995703" y="1271587"/>
                      <a:pt x="1995703" y="1271587"/>
                    </a:cubicBezTo>
                    <a:cubicBezTo>
                      <a:pt x="2016749" y="1274218"/>
                      <a:pt x="2041274" y="1280967"/>
                      <a:pt x="2062378" y="1271587"/>
                    </a:cubicBezTo>
                    <a:cubicBezTo>
                      <a:pt x="2068532" y="1268852"/>
                      <a:pt x="2071903" y="1262062"/>
                      <a:pt x="2076665" y="1257300"/>
                    </a:cubicBezTo>
                    <a:cubicBezTo>
                      <a:pt x="2078253" y="1252537"/>
                      <a:pt x="2080603" y="1247964"/>
                      <a:pt x="2081428" y="1243012"/>
                    </a:cubicBezTo>
                    <a:cubicBezTo>
                      <a:pt x="2083791" y="1228832"/>
                      <a:pt x="2082704" y="1214096"/>
                      <a:pt x="2086190" y="1200150"/>
                    </a:cubicBezTo>
                    <a:cubicBezTo>
                      <a:pt x="2087578" y="1194597"/>
                      <a:pt x="2093155" y="1190982"/>
                      <a:pt x="2095715" y="1185862"/>
                    </a:cubicBezTo>
                    <a:cubicBezTo>
                      <a:pt x="2115434" y="1146426"/>
                      <a:pt x="2082705" y="1198236"/>
                      <a:pt x="2110003" y="1157287"/>
                    </a:cubicBezTo>
                    <a:cubicBezTo>
                      <a:pt x="2115754" y="1134282"/>
                      <a:pt x="2120973" y="1122800"/>
                      <a:pt x="2110003" y="1095375"/>
                    </a:cubicBezTo>
                    <a:cubicBezTo>
                      <a:pt x="2108138" y="1090714"/>
                      <a:pt x="2100478" y="1092200"/>
                      <a:pt x="2095715" y="1090612"/>
                    </a:cubicBezTo>
                    <a:cubicBezTo>
                      <a:pt x="2059203" y="1092200"/>
                      <a:pt x="2022617" y="1092572"/>
                      <a:pt x="1986178" y="1095375"/>
                    </a:cubicBezTo>
                    <a:cubicBezTo>
                      <a:pt x="1977101" y="1096073"/>
                      <a:pt x="1959487" y="1106813"/>
                      <a:pt x="1952840" y="1109662"/>
                    </a:cubicBezTo>
                    <a:cubicBezTo>
                      <a:pt x="1948226" y="1111640"/>
                      <a:pt x="1943315" y="1112837"/>
                      <a:pt x="1938553" y="1114425"/>
                    </a:cubicBezTo>
                    <a:cubicBezTo>
                      <a:pt x="1926932" y="1110551"/>
                      <a:pt x="1919210" y="1109369"/>
                      <a:pt x="1909978" y="1100137"/>
                    </a:cubicBezTo>
                    <a:cubicBezTo>
                      <a:pt x="1896329" y="1086488"/>
                      <a:pt x="1903437" y="1087056"/>
                      <a:pt x="1895690" y="1071562"/>
                    </a:cubicBezTo>
                    <a:cubicBezTo>
                      <a:pt x="1893130" y="1066443"/>
                      <a:pt x="1889340" y="1062037"/>
                      <a:pt x="1886165" y="1057275"/>
                    </a:cubicBezTo>
                    <a:cubicBezTo>
                      <a:pt x="1874198" y="1021368"/>
                      <a:pt x="1890339" y="1065622"/>
                      <a:pt x="1871878" y="1028700"/>
                    </a:cubicBezTo>
                    <a:cubicBezTo>
                      <a:pt x="1852160" y="989266"/>
                      <a:pt x="1884886" y="1041068"/>
                      <a:pt x="1857590" y="1000125"/>
                    </a:cubicBezTo>
                    <a:cubicBezTo>
                      <a:pt x="1856003" y="995362"/>
                      <a:pt x="1852828" y="990857"/>
                      <a:pt x="1852828" y="985837"/>
                    </a:cubicBezTo>
                    <a:cubicBezTo>
                      <a:pt x="1852828" y="977433"/>
                      <a:pt x="1857261" y="953896"/>
                      <a:pt x="1867115" y="947737"/>
                    </a:cubicBezTo>
                    <a:cubicBezTo>
                      <a:pt x="1875629" y="942416"/>
                      <a:pt x="1895690" y="938212"/>
                      <a:pt x="1895690" y="938212"/>
                    </a:cubicBezTo>
                    <a:cubicBezTo>
                      <a:pt x="1900453" y="939800"/>
                      <a:pt x="1905619" y="940484"/>
                      <a:pt x="1909978" y="942975"/>
                    </a:cubicBezTo>
                    <a:cubicBezTo>
                      <a:pt x="1950346" y="966042"/>
                      <a:pt x="1910555" y="951104"/>
                      <a:pt x="1943315" y="962025"/>
                    </a:cubicBezTo>
                    <a:cubicBezTo>
                      <a:pt x="1954428" y="960437"/>
                      <a:pt x="1966613" y="962282"/>
                      <a:pt x="1976653" y="957262"/>
                    </a:cubicBezTo>
                    <a:cubicBezTo>
                      <a:pt x="1981143" y="955017"/>
                      <a:pt x="1980036" y="947802"/>
                      <a:pt x="1981415" y="942975"/>
                    </a:cubicBezTo>
                    <a:cubicBezTo>
                      <a:pt x="1983213" y="936681"/>
                      <a:pt x="1982089" y="929036"/>
                      <a:pt x="1986178" y="923925"/>
                    </a:cubicBezTo>
                    <a:cubicBezTo>
                      <a:pt x="1989314" y="920005"/>
                      <a:pt x="1995975" y="921407"/>
                      <a:pt x="2000465" y="919162"/>
                    </a:cubicBezTo>
                    <a:cubicBezTo>
                      <a:pt x="2037386" y="900701"/>
                      <a:pt x="1993137" y="916842"/>
                      <a:pt x="2029040" y="904875"/>
                    </a:cubicBezTo>
                    <a:cubicBezTo>
                      <a:pt x="2030628" y="900112"/>
                      <a:pt x="2032714" y="895488"/>
                      <a:pt x="2033803" y="890587"/>
                    </a:cubicBezTo>
                    <a:cubicBezTo>
                      <a:pt x="2035898" y="881161"/>
                      <a:pt x="2031147" y="868194"/>
                      <a:pt x="2038565" y="862012"/>
                    </a:cubicBezTo>
                    <a:cubicBezTo>
                      <a:pt x="2044784" y="856830"/>
                      <a:pt x="2054440" y="865187"/>
                      <a:pt x="2062378" y="866775"/>
                    </a:cubicBezTo>
                    <a:cubicBezTo>
                      <a:pt x="2093746" y="898143"/>
                      <a:pt x="2078777" y="899509"/>
                      <a:pt x="2110003" y="890587"/>
                    </a:cubicBezTo>
                    <a:cubicBezTo>
                      <a:pt x="2114830" y="889208"/>
                      <a:pt x="2119528" y="887412"/>
                      <a:pt x="2124290" y="885825"/>
                    </a:cubicBezTo>
                    <a:cubicBezTo>
                      <a:pt x="2127465" y="881062"/>
                      <a:pt x="2131255" y="876657"/>
                      <a:pt x="2133815" y="871537"/>
                    </a:cubicBezTo>
                    <a:cubicBezTo>
                      <a:pt x="2142398" y="854371"/>
                      <a:pt x="2141973" y="823293"/>
                      <a:pt x="2143340" y="809625"/>
                    </a:cubicBezTo>
                    <a:cubicBezTo>
                      <a:pt x="2141753" y="792162"/>
                      <a:pt x="2142252" y="774382"/>
                      <a:pt x="2138578" y="757237"/>
                    </a:cubicBezTo>
                    <a:cubicBezTo>
                      <a:pt x="2137114" y="750404"/>
                      <a:pt x="2119218" y="731631"/>
                      <a:pt x="2114765" y="728662"/>
                    </a:cubicBezTo>
                    <a:cubicBezTo>
                      <a:pt x="2110588" y="725877"/>
                      <a:pt x="2105240" y="725487"/>
                      <a:pt x="2100478" y="723900"/>
                    </a:cubicBezTo>
                    <a:cubicBezTo>
                      <a:pt x="2059530" y="696603"/>
                      <a:pt x="2107718" y="732950"/>
                      <a:pt x="2081428" y="700087"/>
                    </a:cubicBezTo>
                    <a:cubicBezTo>
                      <a:pt x="2077852" y="695617"/>
                      <a:pt x="2071903" y="693737"/>
                      <a:pt x="2067140" y="690562"/>
                    </a:cubicBezTo>
                    <a:cubicBezTo>
                      <a:pt x="2062378" y="684212"/>
                      <a:pt x="2058466" y="677125"/>
                      <a:pt x="2052853" y="671512"/>
                    </a:cubicBezTo>
                    <a:cubicBezTo>
                      <a:pt x="2048806" y="667465"/>
                      <a:pt x="2042334" y="666295"/>
                      <a:pt x="2038565" y="661987"/>
                    </a:cubicBezTo>
                    <a:cubicBezTo>
                      <a:pt x="2031027" y="653372"/>
                      <a:pt x="2025865" y="642937"/>
                      <a:pt x="2019515" y="633412"/>
                    </a:cubicBezTo>
                    <a:lnTo>
                      <a:pt x="2009990" y="619125"/>
                    </a:lnTo>
                    <a:cubicBezTo>
                      <a:pt x="2005274" y="604978"/>
                      <a:pt x="2002260" y="587583"/>
                      <a:pt x="1990940" y="576262"/>
                    </a:cubicBezTo>
                    <a:cubicBezTo>
                      <a:pt x="1986893" y="572215"/>
                      <a:pt x="1981415" y="569912"/>
                      <a:pt x="1976653" y="566737"/>
                    </a:cubicBezTo>
                    <a:cubicBezTo>
                      <a:pt x="1967380" y="538922"/>
                      <a:pt x="1979145" y="564468"/>
                      <a:pt x="1957603" y="542925"/>
                    </a:cubicBezTo>
                    <a:cubicBezTo>
                      <a:pt x="1953556" y="538877"/>
                      <a:pt x="1952125" y="532684"/>
                      <a:pt x="1948078" y="528637"/>
                    </a:cubicBezTo>
                    <a:cubicBezTo>
                      <a:pt x="1944031" y="524590"/>
                      <a:pt x="1938187" y="522776"/>
                      <a:pt x="1933790" y="519112"/>
                    </a:cubicBezTo>
                    <a:cubicBezTo>
                      <a:pt x="1928616" y="514800"/>
                      <a:pt x="1924265" y="509587"/>
                      <a:pt x="1919503" y="504825"/>
                    </a:cubicBezTo>
                    <a:cubicBezTo>
                      <a:pt x="1917915" y="492125"/>
                      <a:pt x="1917422" y="479240"/>
                      <a:pt x="1914740" y="466725"/>
                    </a:cubicBezTo>
                    <a:cubicBezTo>
                      <a:pt x="1912636" y="456908"/>
                      <a:pt x="1908390" y="447675"/>
                      <a:pt x="1905215" y="438150"/>
                    </a:cubicBezTo>
                    <a:lnTo>
                      <a:pt x="1900453" y="423862"/>
                    </a:lnTo>
                    <a:cubicBezTo>
                      <a:pt x="1898866" y="419100"/>
                      <a:pt x="1896907" y="414445"/>
                      <a:pt x="1895690" y="409575"/>
                    </a:cubicBezTo>
                    <a:cubicBezTo>
                      <a:pt x="1888494" y="380787"/>
                      <a:pt x="1892997" y="396731"/>
                      <a:pt x="1881403" y="361950"/>
                    </a:cubicBezTo>
                    <a:lnTo>
                      <a:pt x="1876640" y="347662"/>
                    </a:lnTo>
                    <a:cubicBezTo>
                      <a:pt x="1875053" y="342900"/>
                      <a:pt x="1874662" y="337552"/>
                      <a:pt x="1871878" y="333375"/>
                    </a:cubicBezTo>
                    <a:cubicBezTo>
                      <a:pt x="1868703" y="328612"/>
                      <a:pt x="1864913" y="324207"/>
                      <a:pt x="1862353" y="319087"/>
                    </a:cubicBezTo>
                    <a:cubicBezTo>
                      <a:pt x="1842634" y="279651"/>
                      <a:pt x="1875363" y="331461"/>
                      <a:pt x="1848065" y="290512"/>
                    </a:cubicBezTo>
                    <a:cubicBezTo>
                      <a:pt x="1843872" y="277931"/>
                      <a:pt x="1836536" y="251745"/>
                      <a:pt x="1824253" y="247650"/>
                    </a:cubicBezTo>
                    <a:cubicBezTo>
                      <a:pt x="1788332" y="235675"/>
                      <a:pt x="1832615" y="251830"/>
                      <a:pt x="1795678" y="233362"/>
                    </a:cubicBezTo>
                    <a:cubicBezTo>
                      <a:pt x="1791188" y="231117"/>
                      <a:pt x="1786153" y="230187"/>
                      <a:pt x="1781390" y="228600"/>
                    </a:cubicBezTo>
                    <a:cubicBezTo>
                      <a:pt x="1776628" y="225425"/>
                      <a:pt x="1772333" y="221400"/>
                      <a:pt x="1767103" y="219075"/>
                    </a:cubicBezTo>
                    <a:cubicBezTo>
                      <a:pt x="1757928" y="214997"/>
                      <a:pt x="1738528" y="209550"/>
                      <a:pt x="1738528" y="209550"/>
                    </a:cubicBezTo>
                    <a:cubicBezTo>
                      <a:pt x="1733765" y="206375"/>
                      <a:pt x="1729944" y="200500"/>
                      <a:pt x="1724240" y="200025"/>
                    </a:cubicBezTo>
                    <a:cubicBezTo>
                      <a:pt x="1709914" y="198831"/>
                      <a:pt x="1695586" y="202601"/>
                      <a:pt x="1681378" y="204787"/>
                    </a:cubicBezTo>
                    <a:cubicBezTo>
                      <a:pt x="1661295" y="207877"/>
                      <a:pt x="1640542" y="217724"/>
                      <a:pt x="1624228" y="228600"/>
                    </a:cubicBezTo>
                    <a:lnTo>
                      <a:pt x="1595653" y="247650"/>
                    </a:lnTo>
                    <a:cubicBezTo>
                      <a:pt x="1592478" y="252412"/>
                      <a:pt x="1590525" y="258273"/>
                      <a:pt x="1586128" y="261937"/>
                    </a:cubicBezTo>
                    <a:cubicBezTo>
                      <a:pt x="1580674" y="266482"/>
                      <a:pt x="1573242" y="267940"/>
                      <a:pt x="1567078" y="271462"/>
                    </a:cubicBezTo>
                    <a:cubicBezTo>
                      <a:pt x="1540665" y="286555"/>
                      <a:pt x="1566025" y="278340"/>
                      <a:pt x="1528978" y="285750"/>
                    </a:cubicBezTo>
                    <a:cubicBezTo>
                      <a:pt x="1494053" y="284162"/>
                      <a:pt x="1459081" y="283392"/>
                      <a:pt x="1424203" y="280987"/>
                    </a:cubicBezTo>
                    <a:cubicBezTo>
                      <a:pt x="1413004" y="280215"/>
                      <a:pt x="1401617" y="279451"/>
                      <a:pt x="1390865" y="276225"/>
                    </a:cubicBezTo>
                    <a:cubicBezTo>
                      <a:pt x="1385383" y="274580"/>
                      <a:pt x="1381808" y="269025"/>
                      <a:pt x="1376578" y="266700"/>
                    </a:cubicBezTo>
                    <a:cubicBezTo>
                      <a:pt x="1367403" y="262622"/>
                      <a:pt x="1348003" y="257175"/>
                      <a:pt x="1348003" y="257175"/>
                    </a:cubicBezTo>
                    <a:cubicBezTo>
                      <a:pt x="1314665" y="258762"/>
                      <a:pt x="1281161" y="258251"/>
                      <a:pt x="1247990" y="261937"/>
                    </a:cubicBezTo>
                    <a:cubicBezTo>
                      <a:pt x="1238011" y="263046"/>
                      <a:pt x="1229155" y="269027"/>
                      <a:pt x="1219415" y="271462"/>
                    </a:cubicBezTo>
                    <a:lnTo>
                      <a:pt x="1181315" y="280987"/>
                    </a:lnTo>
                    <a:cubicBezTo>
                      <a:pt x="1175205" y="279460"/>
                      <a:pt x="1154815" y="274881"/>
                      <a:pt x="1147978" y="271462"/>
                    </a:cubicBezTo>
                    <a:cubicBezTo>
                      <a:pt x="1142858" y="268902"/>
                      <a:pt x="1138453" y="265112"/>
                      <a:pt x="1133690" y="261937"/>
                    </a:cubicBezTo>
                    <a:cubicBezTo>
                      <a:pt x="1122526" y="228442"/>
                      <a:pt x="1133690" y="268589"/>
                      <a:pt x="1133690" y="204787"/>
                    </a:cubicBezTo>
                    <a:cubicBezTo>
                      <a:pt x="1133690" y="174141"/>
                      <a:pt x="1132313" y="176528"/>
                      <a:pt x="1119403" y="157162"/>
                    </a:cubicBezTo>
                    <a:cubicBezTo>
                      <a:pt x="1117815" y="128587"/>
                      <a:pt x="1120253" y="99500"/>
                      <a:pt x="1114640" y="71437"/>
                    </a:cubicBezTo>
                    <a:cubicBezTo>
                      <a:pt x="1113517" y="65824"/>
                      <a:pt x="1105583" y="64237"/>
                      <a:pt x="1100353" y="61912"/>
                    </a:cubicBezTo>
                    <a:cubicBezTo>
                      <a:pt x="1091178" y="57834"/>
                      <a:pt x="1081303" y="55562"/>
                      <a:pt x="1071778" y="52387"/>
                    </a:cubicBezTo>
                    <a:lnTo>
                      <a:pt x="1057490" y="47625"/>
                    </a:lnTo>
                    <a:cubicBezTo>
                      <a:pt x="1046509" y="49455"/>
                      <a:pt x="1026355" y="51286"/>
                      <a:pt x="1014628" y="57150"/>
                    </a:cubicBezTo>
                    <a:cubicBezTo>
                      <a:pt x="1009508" y="59710"/>
                      <a:pt x="1005103" y="63500"/>
                      <a:pt x="1000340" y="66675"/>
                    </a:cubicBezTo>
                    <a:cubicBezTo>
                      <a:pt x="998753" y="71437"/>
                      <a:pt x="996957" y="76135"/>
                      <a:pt x="995578" y="80962"/>
                    </a:cubicBezTo>
                    <a:cubicBezTo>
                      <a:pt x="992189" y="92824"/>
                      <a:pt x="992030" y="105708"/>
                      <a:pt x="981290" y="114300"/>
                    </a:cubicBezTo>
                    <a:cubicBezTo>
                      <a:pt x="977370" y="117436"/>
                      <a:pt x="971765" y="117475"/>
                      <a:pt x="967003" y="119062"/>
                    </a:cubicBezTo>
                    <a:cubicBezTo>
                      <a:pt x="962240" y="117475"/>
                      <a:pt x="956265" y="117850"/>
                      <a:pt x="952715" y="114300"/>
                    </a:cubicBezTo>
                    <a:cubicBezTo>
                      <a:pt x="897145" y="58732"/>
                      <a:pt x="959862" y="103190"/>
                      <a:pt x="919378" y="76200"/>
                    </a:cubicBezTo>
                    <a:cubicBezTo>
                      <a:pt x="892856" y="36417"/>
                      <a:pt x="908423" y="55720"/>
                      <a:pt x="871753" y="19050"/>
                    </a:cubicBezTo>
                    <a:cubicBezTo>
                      <a:pt x="853915" y="1212"/>
                      <a:pt x="863855" y="6892"/>
                      <a:pt x="843178" y="0"/>
                    </a:cubicBezTo>
                    <a:cubicBezTo>
                      <a:pt x="822540" y="1587"/>
                      <a:pt x="801804" y="2195"/>
                      <a:pt x="781265" y="4762"/>
                    </a:cubicBezTo>
                    <a:cubicBezTo>
                      <a:pt x="765307" y="6757"/>
                      <a:pt x="766868" y="11961"/>
                      <a:pt x="752690" y="19050"/>
                    </a:cubicBezTo>
                    <a:cubicBezTo>
                      <a:pt x="748200" y="21295"/>
                      <a:pt x="743165" y="22225"/>
                      <a:pt x="738403" y="23812"/>
                    </a:cubicBezTo>
                    <a:cubicBezTo>
                      <a:pt x="728878" y="30162"/>
                      <a:pt x="720067" y="37742"/>
                      <a:pt x="709828" y="42862"/>
                    </a:cubicBezTo>
                    <a:cubicBezTo>
                      <a:pt x="703478" y="46037"/>
                      <a:pt x="696555" y="48260"/>
                      <a:pt x="690778" y="52387"/>
                    </a:cubicBezTo>
                    <a:cubicBezTo>
                      <a:pt x="659563" y="74683"/>
                      <a:pt x="692850" y="61222"/>
                      <a:pt x="662203" y="71437"/>
                    </a:cubicBezTo>
                    <a:cubicBezTo>
                      <a:pt x="660615" y="80962"/>
                      <a:pt x="659535" y="90586"/>
                      <a:pt x="657440" y="100012"/>
                    </a:cubicBezTo>
                    <a:cubicBezTo>
                      <a:pt x="656351" y="104913"/>
                      <a:pt x="654057" y="109473"/>
                      <a:pt x="652678" y="114300"/>
                    </a:cubicBezTo>
                    <a:cubicBezTo>
                      <a:pt x="650880" y="120594"/>
                      <a:pt x="649335" y="126960"/>
                      <a:pt x="647915" y="133350"/>
                    </a:cubicBezTo>
                    <a:cubicBezTo>
                      <a:pt x="646159" y="141252"/>
                      <a:pt x="644909" y="149260"/>
                      <a:pt x="643153" y="157162"/>
                    </a:cubicBezTo>
                    <a:cubicBezTo>
                      <a:pt x="640030" y="171214"/>
                      <a:pt x="639372" y="179992"/>
                      <a:pt x="628865" y="190500"/>
                    </a:cubicBezTo>
                    <a:cubicBezTo>
                      <a:pt x="624818" y="194547"/>
                      <a:pt x="618975" y="196361"/>
                      <a:pt x="614578" y="200025"/>
                    </a:cubicBezTo>
                    <a:cubicBezTo>
                      <a:pt x="609404" y="204337"/>
                      <a:pt x="606178" y="211041"/>
                      <a:pt x="600290" y="214312"/>
                    </a:cubicBezTo>
                    <a:cubicBezTo>
                      <a:pt x="591513" y="219188"/>
                      <a:pt x="571715" y="223837"/>
                      <a:pt x="571715" y="223837"/>
                    </a:cubicBezTo>
                    <a:cubicBezTo>
                      <a:pt x="530772" y="251133"/>
                      <a:pt x="582574" y="218407"/>
                      <a:pt x="543140" y="238125"/>
                    </a:cubicBezTo>
                    <a:cubicBezTo>
                      <a:pt x="538021" y="240685"/>
                      <a:pt x="534283" y="245840"/>
                      <a:pt x="528853" y="247650"/>
                    </a:cubicBezTo>
                    <a:cubicBezTo>
                      <a:pt x="518169" y="251211"/>
                      <a:pt x="462131" y="256651"/>
                      <a:pt x="457415" y="257175"/>
                    </a:cubicBezTo>
                    <a:cubicBezTo>
                      <a:pt x="422630" y="268770"/>
                      <a:pt x="438580" y="269135"/>
                      <a:pt x="409790" y="261937"/>
                    </a:cubicBezTo>
                    <a:cubicBezTo>
                      <a:pt x="405028" y="258762"/>
                      <a:pt x="399079" y="256881"/>
                      <a:pt x="395503" y="252412"/>
                    </a:cubicBezTo>
                    <a:cubicBezTo>
                      <a:pt x="392367" y="248492"/>
                      <a:pt x="392985" y="242615"/>
                      <a:pt x="390740" y="238125"/>
                    </a:cubicBezTo>
                    <a:cubicBezTo>
                      <a:pt x="388180" y="233005"/>
                      <a:pt x="384390" y="228600"/>
                      <a:pt x="381215" y="223837"/>
                    </a:cubicBezTo>
                    <a:cubicBezTo>
                      <a:pt x="379628" y="219075"/>
                      <a:pt x="378891" y="213938"/>
                      <a:pt x="376453" y="209550"/>
                    </a:cubicBezTo>
                    <a:cubicBezTo>
                      <a:pt x="370894" y="199543"/>
                      <a:pt x="357403" y="180975"/>
                      <a:pt x="357403" y="180975"/>
                    </a:cubicBezTo>
                    <a:cubicBezTo>
                      <a:pt x="354741" y="170327"/>
                      <a:pt x="347752" y="140305"/>
                      <a:pt x="343115" y="133350"/>
                    </a:cubicBezTo>
                    <a:lnTo>
                      <a:pt x="324065" y="104775"/>
                    </a:lnTo>
                    <a:cubicBezTo>
                      <a:pt x="322478" y="100012"/>
                      <a:pt x="323480" y="93272"/>
                      <a:pt x="319303" y="90487"/>
                    </a:cubicBezTo>
                    <a:cubicBezTo>
                      <a:pt x="312568" y="85997"/>
                      <a:pt x="303585" y="85725"/>
                      <a:pt x="295490" y="85725"/>
                    </a:cubicBezTo>
                    <a:cubicBezTo>
                      <a:pt x="284265" y="85725"/>
                      <a:pt x="273291" y="89095"/>
                      <a:pt x="262153" y="90487"/>
                    </a:cubicBezTo>
                    <a:cubicBezTo>
                      <a:pt x="260578" y="90684"/>
                      <a:pt x="262152" y="92075"/>
                      <a:pt x="257390" y="9525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46" name="자유형 45"/>
              <p:cNvSpPr/>
              <p:nvPr/>
            </p:nvSpPr>
            <p:spPr>
              <a:xfrm>
                <a:off x="1147538" y="6290486"/>
                <a:ext cx="109762" cy="134127"/>
              </a:xfrm>
              <a:custGeom>
                <a:avLst/>
                <a:gdLst>
                  <a:gd name="connsiteX0" fmla="*/ 90712 w 109762"/>
                  <a:gd name="connsiteY0" fmla="*/ 777 h 134127"/>
                  <a:gd name="connsiteX1" fmla="*/ 71662 w 109762"/>
                  <a:gd name="connsiteY1" fmla="*/ 24589 h 134127"/>
                  <a:gd name="connsiteX2" fmla="*/ 47850 w 109762"/>
                  <a:gd name="connsiteY2" fmla="*/ 53164 h 134127"/>
                  <a:gd name="connsiteX3" fmla="*/ 4987 w 109762"/>
                  <a:gd name="connsiteY3" fmla="*/ 86502 h 134127"/>
                  <a:gd name="connsiteX4" fmla="*/ 4987 w 109762"/>
                  <a:gd name="connsiteY4" fmla="*/ 124602 h 134127"/>
                  <a:gd name="connsiteX5" fmla="*/ 19275 w 109762"/>
                  <a:gd name="connsiteY5" fmla="*/ 134127 h 134127"/>
                  <a:gd name="connsiteX6" fmla="*/ 76425 w 109762"/>
                  <a:gd name="connsiteY6" fmla="*/ 129364 h 134127"/>
                  <a:gd name="connsiteX7" fmla="*/ 81187 w 109762"/>
                  <a:gd name="connsiteY7" fmla="*/ 115077 h 134127"/>
                  <a:gd name="connsiteX8" fmla="*/ 95475 w 109762"/>
                  <a:gd name="connsiteY8" fmla="*/ 96027 h 134127"/>
                  <a:gd name="connsiteX9" fmla="*/ 100237 w 109762"/>
                  <a:gd name="connsiteY9" fmla="*/ 76977 h 134127"/>
                  <a:gd name="connsiteX10" fmla="*/ 105000 w 109762"/>
                  <a:gd name="connsiteY10" fmla="*/ 53164 h 134127"/>
                  <a:gd name="connsiteX11" fmla="*/ 109762 w 109762"/>
                  <a:gd name="connsiteY11" fmla="*/ 38877 h 134127"/>
                  <a:gd name="connsiteX12" fmla="*/ 90712 w 109762"/>
                  <a:gd name="connsiteY12" fmla="*/ 5539 h 134127"/>
                  <a:gd name="connsiteX13" fmla="*/ 90712 w 109762"/>
                  <a:gd name="connsiteY13" fmla="*/ 777 h 1341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9762" h="134127">
                    <a:moveTo>
                      <a:pt x="90712" y="777"/>
                    </a:moveTo>
                    <a:cubicBezTo>
                      <a:pt x="87537" y="3952"/>
                      <a:pt x="77761" y="16457"/>
                      <a:pt x="71662" y="24589"/>
                    </a:cubicBezTo>
                    <a:cubicBezTo>
                      <a:pt x="60655" y="39265"/>
                      <a:pt x="63533" y="40966"/>
                      <a:pt x="47850" y="53164"/>
                    </a:cubicBezTo>
                    <a:cubicBezTo>
                      <a:pt x="-3418" y="93039"/>
                      <a:pt x="37424" y="54065"/>
                      <a:pt x="4987" y="86502"/>
                    </a:cubicBezTo>
                    <a:cubicBezTo>
                      <a:pt x="1524" y="100355"/>
                      <a:pt x="-4249" y="110749"/>
                      <a:pt x="4987" y="124602"/>
                    </a:cubicBezTo>
                    <a:cubicBezTo>
                      <a:pt x="8162" y="129365"/>
                      <a:pt x="14512" y="130952"/>
                      <a:pt x="19275" y="134127"/>
                    </a:cubicBezTo>
                    <a:cubicBezTo>
                      <a:pt x="38325" y="132539"/>
                      <a:pt x="58154" y="134986"/>
                      <a:pt x="76425" y="129364"/>
                    </a:cubicBezTo>
                    <a:cubicBezTo>
                      <a:pt x="81223" y="127888"/>
                      <a:pt x="78696" y="119435"/>
                      <a:pt x="81187" y="115077"/>
                    </a:cubicBezTo>
                    <a:cubicBezTo>
                      <a:pt x="85125" y="108185"/>
                      <a:pt x="90712" y="102377"/>
                      <a:pt x="95475" y="96027"/>
                    </a:cubicBezTo>
                    <a:cubicBezTo>
                      <a:pt x="97062" y="89677"/>
                      <a:pt x="98817" y="83367"/>
                      <a:pt x="100237" y="76977"/>
                    </a:cubicBezTo>
                    <a:cubicBezTo>
                      <a:pt x="101993" y="69075"/>
                      <a:pt x="103037" y="61017"/>
                      <a:pt x="105000" y="53164"/>
                    </a:cubicBezTo>
                    <a:cubicBezTo>
                      <a:pt x="106218" y="48294"/>
                      <a:pt x="108175" y="43639"/>
                      <a:pt x="109762" y="38877"/>
                    </a:cubicBezTo>
                    <a:cubicBezTo>
                      <a:pt x="104828" y="9272"/>
                      <a:pt x="113821" y="11317"/>
                      <a:pt x="90712" y="5539"/>
                    </a:cubicBezTo>
                    <a:cubicBezTo>
                      <a:pt x="89172" y="5154"/>
                      <a:pt x="93887" y="-2398"/>
                      <a:pt x="90712" y="777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47" name="자유형 46"/>
              <p:cNvSpPr/>
              <p:nvPr/>
            </p:nvSpPr>
            <p:spPr>
              <a:xfrm>
                <a:off x="1304925" y="6356533"/>
                <a:ext cx="119193" cy="110942"/>
              </a:xfrm>
              <a:custGeom>
                <a:avLst/>
                <a:gdLst>
                  <a:gd name="connsiteX0" fmla="*/ 71438 w 119193"/>
                  <a:gd name="connsiteY0" fmla="*/ 6167 h 110942"/>
                  <a:gd name="connsiteX1" fmla="*/ 14288 w 119193"/>
                  <a:gd name="connsiteY1" fmla="*/ 6167 h 110942"/>
                  <a:gd name="connsiteX2" fmla="*/ 0 w 119193"/>
                  <a:gd name="connsiteY2" fmla="*/ 15692 h 110942"/>
                  <a:gd name="connsiteX3" fmla="*/ 23813 w 119193"/>
                  <a:gd name="connsiteY3" fmla="*/ 68080 h 110942"/>
                  <a:gd name="connsiteX4" fmla="*/ 38100 w 119193"/>
                  <a:gd name="connsiteY4" fmla="*/ 72842 h 110942"/>
                  <a:gd name="connsiteX5" fmla="*/ 61913 w 119193"/>
                  <a:gd name="connsiteY5" fmla="*/ 96655 h 110942"/>
                  <a:gd name="connsiteX6" fmla="*/ 90488 w 119193"/>
                  <a:gd name="connsiteY6" fmla="*/ 110942 h 110942"/>
                  <a:gd name="connsiteX7" fmla="*/ 114300 w 119193"/>
                  <a:gd name="connsiteY7" fmla="*/ 106180 h 110942"/>
                  <a:gd name="connsiteX8" fmla="*/ 119063 w 119193"/>
                  <a:gd name="connsiteY8" fmla="*/ 91892 h 110942"/>
                  <a:gd name="connsiteX9" fmla="*/ 95250 w 119193"/>
                  <a:gd name="connsiteY9" fmla="*/ 53792 h 110942"/>
                  <a:gd name="connsiteX10" fmla="*/ 71438 w 119193"/>
                  <a:gd name="connsiteY10" fmla="*/ 6167 h 1109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9193" h="110942">
                    <a:moveTo>
                      <a:pt x="71438" y="6167"/>
                    </a:moveTo>
                    <a:cubicBezTo>
                      <a:pt x="57944" y="-1770"/>
                      <a:pt x="42641" y="-2339"/>
                      <a:pt x="14288" y="6167"/>
                    </a:cubicBezTo>
                    <a:cubicBezTo>
                      <a:pt x="8805" y="7812"/>
                      <a:pt x="4763" y="12517"/>
                      <a:pt x="0" y="15692"/>
                    </a:cubicBezTo>
                    <a:cubicBezTo>
                      <a:pt x="6582" y="42022"/>
                      <a:pt x="2623" y="53953"/>
                      <a:pt x="23813" y="68080"/>
                    </a:cubicBezTo>
                    <a:cubicBezTo>
                      <a:pt x="27990" y="70865"/>
                      <a:pt x="33338" y="71255"/>
                      <a:pt x="38100" y="72842"/>
                    </a:cubicBezTo>
                    <a:cubicBezTo>
                      <a:pt x="76197" y="98239"/>
                      <a:pt x="30166" y="64907"/>
                      <a:pt x="61913" y="96655"/>
                    </a:cubicBezTo>
                    <a:cubicBezTo>
                      <a:pt x="71146" y="105888"/>
                      <a:pt x="78867" y="107069"/>
                      <a:pt x="90488" y="110942"/>
                    </a:cubicBezTo>
                    <a:cubicBezTo>
                      <a:pt x="98425" y="109355"/>
                      <a:pt x="107565" y="110670"/>
                      <a:pt x="114300" y="106180"/>
                    </a:cubicBezTo>
                    <a:cubicBezTo>
                      <a:pt x="118477" y="103395"/>
                      <a:pt x="119617" y="96882"/>
                      <a:pt x="119063" y="91892"/>
                    </a:cubicBezTo>
                    <a:cubicBezTo>
                      <a:pt x="115890" y="63328"/>
                      <a:pt x="113239" y="65784"/>
                      <a:pt x="95250" y="53792"/>
                    </a:cubicBezTo>
                    <a:cubicBezTo>
                      <a:pt x="74955" y="23349"/>
                      <a:pt x="84932" y="14104"/>
                      <a:pt x="71438" y="6167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48" name="자유형 47"/>
              <p:cNvSpPr/>
              <p:nvPr/>
            </p:nvSpPr>
            <p:spPr>
              <a:xfrm>
                <a:off x="1042988" y="6650062"/>
                <a:ext cx="157162" cy="126976"/>
              </a:xfrm>
              <a:custGeom>
                <a:avLst/>
                <a:gdLst>
                  <a:gd name="connsiteX0" fmla="*/ 95250 w 157162"/>
                  <a:gd name="connsiteY0" fmla="*/ 7913 h 126976"/>
                  <a:gd name="connsiteX1" fmla="*/ 71437 w 157162"/>
                  <a:gd name="connsiteY1" fmla="*/ 26963 h 126976"/>
                  <a:gd name="connsiteX2" fmla="*/ 42862 w 157162"/>
                  <a:gd name="connsiteY2" fmla="*/ 46013 h 126976"/>
                  <a:gd name="connsiteX3" fmla="*/ 28575 w 157162"/>
                  <a:gd name="connsiteY3" fmla="*/ 55538 h 126976"/>
                  <a:gd name="connsiteX4" fmla="*/ 14287 w 157162"/>
                  <a:gd name="connsiteY4" fmla="*/ 65063 h 126976"/>
                  <a:gd name="connsiteX5" fmla="*/ 0 w 157162"/>
                  <a:gd name="connsiteY5" fmla="*/ 74588 h 126976"/>
                  <a:gd name="connsiteX6" fmla="*/ 4762 w 157162"/>
                  <a:gd name="connsiteY6" fmla="*/ 103163 h 126976"/>
                  <a:gd name="connsiteX7" fmla="*/ 19050 w 157162"/>
                  <a:gd name="connsiteY7" fmla="*/ 107926 h 126976"/>
                  <a:gd name="connsiteX8" fmla="*/ 33337 w 157162"/>
                  <a:gd name="connsiteY8" fmla="*/ 117451 h 126976"/>
                  <a:gd name="connsiteX9" fmla="*/ 52387 w 157162"/>
                  <a:gd name="connsiteY9" fmla="*/ 122213 h 126976"/>
                  <a:gd name="connsiteX10" fmla="*/ 66675 w 157162"/>
                  <a:gd name="connsiteY10" fmla="*/ 126976 h 126976"/>
                  <a:gd name="connsiteX11" fmla="*/ 114300 w 157162"/>
                  <a:gd name="connsiteY11" fmla="*/ 122213 h 126976"/>
                  <a:gd name="connsiteX12" fmla="*/ 119062 w 157162"/>
                  <a:gd name="connsiteY12" fmla="*/ 107926 h 126976"/>
                  <a:gd name="connsiteX13" fmla="*/ 138112 w 157162"/>
                  <a:gd name="connsiteY13" fmla="*/ 79351 h 126976"/>
                  <a:gd name="connsiteX14" fmla="*/ 157162 w 157162"/>
                  <a:gd name="connsiteY14" fmla="*/ 36488 h 126976"/>
                  <a:gd name="connsiteX15" fmla="*/ 152400 w 157162"/>
                  <a:gd name="connsiteY15" fmla="*/ 12676 h 126976"/>
                  <a:gd name="connsiteX16" fmla="*/ 138112 w 157162"/>
                  <a:gd name="connsiteY16" fmla="*/ 3151 h 126976"/>
                  <a:gd name="connsiteX17" fmla="*/ 95250 w 157162"/>
                  <a:gd name="connsiteY17" fmla="*/ 7913 h 126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157162" h="126976">
                    <a:moveTo>
                      <a:pt x="95250" y="7913"/>
                    </a:moveTo>
                    <a:cubicBezTo>
                      <a:pt x="84138" y="11882"/>
                      <a:pt x="79658" y="20984"/>
                      <a:pt x="71437" y="26963"/>
                    </a:cubicBezTo>
                    <a:cubicBezTo>
                      <a:pt x="62179" y="33696"/>
                      <a:pt x="52387" y="39663"/>
                      <a:pt x="42862" y="46013"/>
                    </a:cubicBezTo>
                    <a:lnTo>
                      <a:pt x="28575" y="55538"/>
                    </a:lnTo>
                    <a:lnTo>
                      <a:pt x="14287" y="65063"/>
                    </a:lnTo>
                    <a:lnTo>
                      <a:pt x="0" y="74588"/>
                    </a:lnTo>
                    <a:cubicBezTo>
                      <a:pt x="1587" y="84113"/>
                      <a:pt x="-29" y="94779"/>
                      <a:pt x="4762" y="103163"/>
                    </a:cubicBezTo>
                    <a:cubicBezTo>
                      <a:pt x="7253" y="107522"/>
                      <a:pt x="14560" y="105681"/>
                      <a:pt x="19050" y="107926"/>
                    </a:cubicBezTo>
                    <a:cubicBezTo>
                      <a:pt x="24169" y="110486"/>
                      <a:pt x="28076" y="115196"/>
                      <a:pt x="33337" y="117451"/>
                    </a:cubicBezTo>
                    <a:cubicBezTo>
                      <a:pt x="39353" y="120029"/>
                      <a:pt x="46093" y="120415"/>
                      <a:pt x="52387" y="122213"/>
                    </a:cubicBezTo>
                    <a:cubicBezTo>
                      <a:pt x="57214" y="123592"/>
                      <a:pt x="61912" y="125388"/>
                      <a:pt x="66675" y="126976"/>
                    </a:cubicBezTo>
                    <a:cubicBezTo>
                      <a:pt x="82550" y="125388"/>
                      <a:pt x="99306" y="127665"/>
                      <a:pt x="114300" y="122213"/>
                    </a:cubicBezTo>
                    <a:cubicBezTo>
                      <a:pt x="119018" y="120497"/>
                      <a:pt x="116624" y="112314"/>
                      <a:pt x="119062" y="107926"/>
                    </a:cubicBezTo>
                    <a:cubicBezTo>
                      <a:pt x="124621" y="97919"/>
                      <a:pt x="134492" y="90211"/>
                      <a:pt x="138112" y="79351"/>
                    </a:cubicBezTo>
                    <a:cubicBezTo>
                      <a:pt x="149447" y="45346"/>
                      <a:pt x="142068" y="59130"/>
                      <a:pt x="157162" y="36488"/>
                    </a:cubicBezTo>
                    <a:cubicBezTo>
                      <a:pt x="155575" y="28551"/>
                      <a:pt x="156416" y="19704"/>
                      <a:pt x="152400" y="12676"/>
                    </a:cubicBezTo>
                    <a:cubicBezTo>
                      <a:pt x="149560" y="7706"/>
                      <a:pt x="143232" y="5711"/>
                      <a:pt x="138112" y="3151"/>
                    </a:cubicBezTo>
                    <a:cubicBezTo>
                      <a:pt x="122562" y="-4624"/>
                      <a:pt x="106362" y="3944"/>
                      <a:pt x="95250" y="7913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49" name="자유형 48"/>
              <p:cNvSpPr/>
              <p:nvPr/>
            </p:nvSpPr>
            <p:spPr>
              <a:xfrm>
                <a:off x="900090" y="6871287"/>
                <a:ext cx="176235" cy="124826"/>
              </a:xfrm>
              <a:custGeom>
                <a:avLst/>
                <a:gdLst>
                  <a:gd name="connsiteX0" fmla="*/ 176235 w 176235"/>
                  <a:gd name="connsiteY0" fmla="*/ 15288 h 124826"/>
                  <a:gd name="connsiteX1" fmla="*/ 147660 w 176235"/>
                  <a:gd name="connsiteY1" fmla="*/ 1001 h 124826"/>
                  <a:gd name="connsiteX2" fmla="*/ 90510 w 176235"/>
                  <a:gd name="connsiteY2" fmla="*/ 24813 h 124826"/>
                  <a:gd name="connsiteX3" fmla="*/ 19073 w 176235"/>
                  <a:gd name="connsiteY3" fmla="*/ 39101 h 124826"/>
                  <a:gd name="connsiteX4" fmla="*/ 4785 w 176235"/>
                  <a:gd name="connsiteY4" fmla="*/ 53388 h 124826"/>
                  <a:gd name="connsiteX5" fmla="*/ 4785 w 176235"/>
                  <a:gd name="connsiteY5" fmla="*/ 96251 h 124826"/>
                  <a:gd name="connsiteX6" fmla="*/ 9548 w 176235"/>
                  <a:gd name="connsiteY6" fmla="*/ 110538 h 124826"/>
                  <a:gd name="connsiteX7" fmla="*/ 38123 w 176235"/>
                  <a:gd name="connsiteY7" fmla="*/ 124826 h 124826"/>
                  <a:gd name="connsiteX8" fmla="*/ 57173 w 176235"/>
                  <a:gd name="connsiteY8" fmla="*/ 120063 h 124826"/>
                  <a:gd name="connsiteX9" fmla="*/ 76223 w 176235"/>
                  <a:gd name="connsiteY9" fmla="*/ 91488 h 124826"/>
                  <a:gd name="connsiteX10" fmla="*/ 90510 w 176235"/>
                  <a:gd name="connsiteY10" fmla="*/ 77201 h 124826"/>
                  <a:gd name="connsiteX11" fmla="*/ 138135 w 176235"/>
                  <a:gd name="connsiteY11" fmla="*/ 77201 h 124826"/>
                  <a:gd name="connsiteX12" fmla="*/ 152423 w 176235"/>
                  <a:gd name="connsiteY12" fmla="*/ 67676 h 124826"/>
                  <a:gd name="connsiteX13" fmla="*/ 161948 w 176235"/>
                  <a:gd name="connsiteY13" fmla="*/ 39101 h 124826"/>
                  <a:gd name="connsiteX14" fmla="*/ 176235 w 176235"/>
                  <a:gd name="connsiteY14" fmla="*/ 15288 h 1248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176235" h="124826">
                    <a:moveTo>
                      <a:pt x="176235" y="15288"/>
                    </a:moveTo>
                    <a:cubicBezTo>
                      <a:pt x="166710" y="10526"/>
                      <a:pt x="158164" y="2752"/>
                      <a:pt x="147660" y="1001"/>
                    </a:cubicBezTo>
                    <a:cubicBezTo>
                      <a:pt x="113782" y="-4645"/>
                      <a:pt x="120019" y="14977"/>
                      <a:pt x="90510" y="24813"/>
                    </a:cubicBezTo>
                    <a:cubicBezTo>
                      <a:pt x="48297" y="38884"/>
                      <a:pt x="71914" y="33229"/>
                      <a:pt x="19073" y="39101"/>
                    </a:cubicBezTo>
                    <a:cubicBezTo>
                      <a:pt x="14310" y="43863"/>
                      <a:pt x="8127" y="47540"/>
                      <a:pt x="4785" y="53388"/>
                    </a:cubicBezTo>
                    <a:cubicBezTo>
                      <a:pt x="-3721" y="68274"/>
                      <a:pt x="943" y="80881"/>
                      <a:pt x="4785" y="96251"/>
                    </a:cubicBezTo>
                    <a:cubicBezTo>
                      <a:pt x="6003" y="101121"/>
                      <a:pt x="6412" y="106618"/>
                      <a:pt x="9548" y="110538"/>
                    </a:cubicBezTo>
                    <a:cubicBezTo>
                      <a:pt x="16263" y="118931"/>
                      <a:pt x="28711" y="121688"/>
                      <a:pt x="38123" y="124826"/>
                    </a:cubicBezTo>
                    <a:cubicBezTo>
                      <a:pt x="44473" y="123238"/>
                      <a:pt x="52247" y="124373"/>
                      <a:pt x="57173" y="120063"/>
                    </a:cubicBezTo>
                    <a:cubicBezTo>
                      <a:pt x="65788" y="112525"/>
                      <a:pt x="68128" y="99583"/>
                      <a:pt x="76223" y="91488"/>
                    </a:cubicBezTo>
                    <a:lnTo>
                      <a:pt x="90510" y="77201"/>
                    </a:lnTo>
                    <a:cubicBezTo>
                      <a:pt x="112963" y="80943"/>
                      <a:pt x="118243" y="85726"/>
                      <a:pt x="138135" y="77201"/>
                    </a:cubicBezTo>
                    <a:cubicBezTo>
                      <a:pt x="143396" y="74946"/>
                      <a:pt x="147660" y="70851"/>
                      <a:pt x="152423" y="67676"/>
                    </a:cubicBezTo>
                    <a:lnTo>
                      <a:pt x="161948" y="39101"/>
                    </a:lnTo>
                    <a:lnTo>
                      <a:pt x="176235" y="15288"/>
                    </a:ln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50" name="자유형 49"/>
              <p:cNvSpPr/>
              <p:nvPr/>
            </p:nvSpPr>
            <p:spPr>
              <a:xfrm>
                <a:off x="946808" y="6996004"/>
                <a:ext cx="120102" cy="114409"/>
              </a:xfrm>
              <a:custGeom>
                <a:avLst/>
                <a:gdLst>
                  <a:gd name="connsiteX0" fmla="*/ 29505 w 120102"/>
                  <a:gd name="connsiteY0" fmla="*/ 38209 h 114409"/>
                  <a:gd name="connsiteX1" fmla="*/ 930 w 120102"/>
                  <a:gd name="connsiteY1" fmla="*/ 81071 h 114409"/>
                  <a:gd name="connsiteX2" fmla="*/ 15217 w 120102"/>
                  <a:gd name="connsiteY2" fmla="*/ 85834 h 114409"/>
                  <a:gd name="connsiteX3" fmla="*/ 29505 w 120102"/>
                  <a:gd name="connsiteY3" fmla="*/ 95359 h 114409"/>
                  <a:gd name="connsiteX4" fmla="*/ 62842 w 120102"/>
                  <a:gd name="connsiteY4" fmla="*/ 114409 h 114409"/>
                  <a:gd name="connsiteX5" fmla="*/ 86655 w 120102"/>
                  <a:gd name="connsiteY5" fmla="*/ 109646 h 114409"/>
                  <a:gd name="connsiteX6" fmla="*/ 96180 w 120102"/>
                  <a:gd name="connsiteY6" fmla="*/ 95359 h 114409"/>
                  <a:gd name="connsiteX7" fmla="*/ 115230 w 120102"/>
                  <a:gd name="connsiteY7" fmla="*/ 52496 h 114409"/>
                  <a:gd name="connsiteX8" fmla="*/ 119992 w 120102"/>
                  <a:gd name="connsiteY8" fmla="*/ 38209 h 114409"/>
                  <a:gd name="connsiteX9" fmla="*/ 96180 w 120102"/>
                  <a:gd name="connsiteY9" fmla="*/ 19159 h 114409"/>
                  <a:gd name="connsiteX10" fmla="*/ 39030 w 120102"/>
                  <a:gd name="connsiteY10" fmla="*/ 4871 h 114409"/>
                  <a:gd name="connsiteX11" fmla="*/ 29505 w 120102"/>
                  <a:gd name="connsiteY11" fmla="*/ 38209 h 1144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0102" h="114409">
                    <a:moveTo>
                      <a:pt x="29505" y="38209"/>
                    </a:moveTo>
                    <a:cubicBezTo>
                      <a:pt x="23155" y="50909"/>
                      <a:pt x="-5486" y="65031"/>
                      <a:pt x="930" y="81071"/>
                    </a:cubicBezTo>
                    <a:cubicBezTo>
                      <a:pt x="2794" y="85732"/>
                      <a:pt x="10727" y="83589"/>
                      <a:pt x="15217" y="85834"/>
                    </a:cubicBezTo>
                    <a:cubicBezTo>
                      <a:pt x="20337" y="88394"/>
                      <a:pt x="24535" y="92519"/>
                      <a:pt x="29505" y="95359"/>
                    </a:cubicBezTo>
                    <a:cubicBezTo>
                      <a:pt x="71793" y="119523"/>
                      <a:pt x="28040" y="91207"/>
                      <a:pt x="62842" y="114409"/>
                    </a:cubicBezTo>
                    <a:cubicBezTo>
                      <a:pt x="70780" y="112821"/>
                      <a:pt x="79627" y="113662"/>
                      <a:pt x="86655" y="109646"/>
                    </a:cubicBezTo>
                    <a:cubicBezTo>
                      <a:pt x="91625" y="106806"/>
                      <a:pt x="93855" y="100589"/>
                      <a:pt x="96180" y="95359"/>
                    </a:cubicBezTo>
                    <a:cubicBezTo>
                      <a:pt x="118852" y="44348"/>
                      <a:pt x="93673" y="84833"/>
                      <a:pt x="115230" y="52496"/>
                    </a:cubicBezTo>
                    <a:cubicBezTo>
                      <a:pt x="116817" y="47734"/>
                      <a:pt x="120817" y="43161"/>
                      <a:pt x="119992" y="38209"/>
                    </a:cubicBezTo>
                    <a:cubicBezTo>
                      <a:pt x="117457" y="23002"/>
                      <a:pt x="107325" y="22874"/>
                      <a:pt x="96180" y="19159"/>
                    </a:cubicBezTo>
                    <a:cubicBezTo>
                      <a:pt x="59570" y="-5247"/>
                      <a:pt x="78897" y="-1773"/>
                      <a:pt x="39030" y="4871"/>
                    </a:cubicBezTo>
                    <a:cubicBezTo>
                      <a:pt x="33529" y="37875"/>
                      <a:pt x="35855" y="25509"/>
                      <a:pt x="29505" y="38209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51" name="자유형 50"/>
              <p:cNvSpPr/>
              <p:nvPr/>
            </p:nvSpPr>
            <p:spPr>
              <a:xfrm>
                <a:off x="1163179" y="6927950"/>
                <a:ext cx="79871" cy="63478"/>
              </a:xfrm>
              <a:custGeom>
                <a:avLst/>
                <a:gdLst>
                  <a:gd name="connsiteX0" fmla="*/ 3634 w 79871"/>
                  <a:gd name="connsiteY0" fmla="*/ 1488 h 63478"/>
                  <a:gd name="connsiteX1" fmla="*/ 13159 w 79871"/>
                  <a:gd name="connsiteY1" fmla="*/ 25300 h 63478"/>
                  <a:gd name="connsiteX2" fmla="*/ 27446 w 79871"/>
                  <a:gd name="connsiteY2" fmla="*/ 30063 h 63478"/>
                  <a:gd name="connsiteX3" fmla="*/ 41734 w 79871"/>
                  <a:gd name="connsiteY3" fmla="*/ 44350 h 63478"/>
                  <a:gd name="connsiteX4" fmla="*/ 46496 w 79871"/>
                  <a:gd name="connsiteY4" fmla="*/ 58638 h 63478"/>
                  <a:gd name="connsiteX5" fmla="*/ 79834 w 79871"/>
                  <a:gd name="connsiteY5" fmla="*/ 58638 h 63478"/>
                  <a:gd name="connsiteX6" fmla="*/ 75071 w 79871"/>
                  <a:gd name="connsiteY6" fmla="*/ 11013 h 63478"/>
                  <a:gd name="connsiteX7" fmla="*/ 3634 w 79871"/>
                  <a:gd name="connsiteY7" fmla="*/ 1488 h 63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9871" h="63478">
                    <a:moveTo>
                      <a:pt x="3634" y="1488"/>
                    </a:moveTo>
                    <a:cubicBezTo>
                      <a:pt x="-6685" y="3869"/>
                      <a:pt x="7686" y="18733"/>
                      <a:pt x="13159" y="25300"/>
                    </a:cubicBezTo>
                    <a:cubicBezTo>
                      <a:pt x="16373" y="29157"/>
                      <a:pt x="23269" y="27278"/>
                      <a:pt x="27446" y="30063"/>
                    </a:cubicBezTo>
                    <a:cubicBezTo>
                      <a:pt x="33050" y="33799"/>
                      <a:pt x="36971" y="39588"/>
                      <a:pt x="41734" y="44350"/>
                    </a:cubicBezTo>
                    <a:cubicBezTo>
                      <a:pt x="43321" y="49113"/>
                      <a:pt x="42946" y="55088"/>
                      <a:pt x="46496" y="58638"/>
                    </a:cubicBezTo>
                    <a:cubicBezTo>
                      <a:pt x="56061" y="68203"/>
                      <a:pt x="70168" y="61054"/>
                      <a:pt x="79834" y="58638"/>
                    </a:cubicBezTo>
                    <a:cubicBezTo>
                      <a:pt x="78246" y="42763"/>
                      <a:pt x="83110" y="24794"/>
                      <a:pt x="75071" y="11013"/>
                    </a:cubicBezTo>
                    <a:cubicBezTo>
                      <a:pt x="67465" y="-2026"/>
                      <a:pt x="13953" y="-893"/>
                      <a:pt x="3634" y="1488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rgbClr val="336F6E">
                    <a:alpha val="50000"/>
                  </a:srgb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52" name="자유형 51"/>
              <p:cNvSpPr/>
              <p:nvPr/>
            </p:nvSpPr>
            <p:spPr>
              <a:xfrm>
                <a:off x="1233488" y="6871824"/>
                <a:ext cx="54617" cy="44531"/>
              </a:xfrm>
              <a:custGeom>
                <a:avLst/>
                <a:gdLst>
                  <a:gd name="connsiteX0" fmla="*/ 42862 w 54617"/>
                  <a:gd name="connsiteY0" fmla="*/ 464 h 44531"/>
                  <a:gd name="connsiteX1" fmla="*/ 4762 w 54617"/>
                  <a:gd name="connsiteY1" fmla="*/ 19514 h 44531"/>
                  <a:gd name="connsiteX2" fmla="*/ 0 w 54617"/>
                  <a:gd name="connsiteY2" fmla="*/ 33801 h 44531"/>
                  <a:gd name="connsiteX3" fmla="*/ 52387 w 54617"/>
                  <a:gd name="connsiteY3" fmla="*/ 38564 h 44531"/>
                  <a:gd name="connsiteX4" fmla="*/ 42862 w 54617"/>
                  <a:gd name="connsiteY4" fmla="*/ 464 h 44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4617" h="44531">
                    <a:moveTo>
                      <a:pt x="42862" y="464"/>
                    </a:moveTo>
                    <a:cubicBezTo>
                      <a:pt x="34924" y="-2711"/>
                      <a:pt x="11476" y="11122"/>
                      <a:pt x="4762" y="19514"/>
                    </a:cubicBezTo>
                    <a:cubicBezTo>
                      <a:pt x="1626" y="23434"/>
                      <a:pt x="1587" y="29039"/>
                      <a:pt x="0" y="33801"/>
                    </a:cubicBezTo>
                    <a:cubicBezTo>
                      <a:pt x="4943" y="35449"/>
                      <a:pt x="43973" y="53709"/>
                      <a:pt x="52387" y="38564"/>
                    </a:cubicBezTo>
                    <a:cubicBezTo>
                      <a:pt x="58555" y="27462"/>
                      <a:pt x="50800" y="3639"/>
                      <a:pt x="42862" y="464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53" name="자유형 52"/>
              <p:cNvSpPr/>
              <p:nvPr/>
            </p:nvSpPr>
            <p:spPr>
              <a:xfrm>
                <a:off x="1274150" y="6953106"/>
                <a:ext cx="40146" cy="66819"/>
              </a:xfrm>
              <a:custGeom>
                <a:avLst/>
                <a:gdLst>
                  <a:gd name="connsiteX0" fmla="*/ 30775 w 40146"/>
                  <a:gd name="connsiteY0" fmla="*/ 4907 h 66819"/>
                  <a:gd name="connsiteX1" fmla="*/ 2200 w 40146"/>
                  <a:gd name="connsiteY1" fmla="*/ 9669 h 66819"/>
                  <a:gd name="connsiteX2" fmla="*/ 6963 w 40146"/>
                  <a:gd name="connsiteY2" fmla="*/ 47769 h 66819"/>
                  <a:gd name="connsiteX3" fmla="*/ 11725 w 40146"/>
                  <a:gd name="connsiteY3" fmla="*/ 62057 h 66819"/>
                  <a:gd name="connsiteX4" fmla="*/ 26013 w 40146"/>
                  <a:gd name="connsiteY4" fmla="*/ 66819 h 66819"/>
                  <a:gd name="connsiteX5" fmla="*/ 30775 w 40146"/>
                  <a:gd name="connsiteY5" fmla="*/ 4907 h 66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0146" h="66819">
                    <a:moveTo>
                      <a:pt x="30775" y="4907"/>
                    </a:moveTo>
                    <a:cubicBezTo>
                      <a:pt x="26806" y="-4618"/>
                      <a:pt x="6890" y="1228"/>
                      <a:pt x="2200" y="9669"/>
                    </a:cubicBezTo>
                    <a:cubicBezTo>
                      <a:pt x="-4016" y="20857"/>
                      <a:pt x="4673" y="35177"/>
                      <a:pt x="6963" y="47769"/>
                    </a:cubicBezTo>
                    <a:cubicBezTo>
                      <a:pt x="7861" y="52708"/>
                      <a:pt x="8175" y="58507"/>
                      <a:pt x="11725" y="62057"/>
                    </a:cubicBezTo>
                    <a:cubicBezTo>
                      <a:pt x="15275" y="65607"/>
                      <a:pt x="21250" y="65232"/>
                      <a:pt x="26013" y="66819"/>
                    </a:cubicBezTo>
                    <a:cubicBezTo>
                      <a:pt x="52188" y="49369"/>
                      <a:pt x="34744" y="14432"/>
                      <a:pt x="30775" y="4907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54" name="자유형 53"/>
              <p:cNvSpPr/>
              <p:nvPr/>
            </p:nvSpPr>
            <p:spPr>
              <a:xfrm>
                <a:off x="1404938" y="6686053"/>
                <a:ext cx="166687" cy="138610"/>
              </a:xfrm>
              <a:custGeom>
                <a:avLst/>
                <a:gdLst>
                  <a:gd name="connsiteX0" fmla="*/ 85725 w 166687"/>
                  <a:gd name="connsiteY0" fmla="*/ 33835 h 138610"/>
                  <a:gd name="connsiteX1" fmla="*/ 90487 w 166687"/>
                  <a:gd name="connsiteY1" fmla="*/ 497 h 138610"/>
                  <a:gd name="connsiteX2" fmla="*/ 128587 w 166687"/>
                  <a:gd name="connsiteY2" fmla="*/ 10022 h 138610"/>
                  <a:gd name="connsiteX3" fmla="*/ 138112 w 166687"/>
                  <a:gd name="connsiteY3" fmla="*/ 43360 h 138610"/>
                  <a:gd name="connsiteX4" fmla="*/ 123825 w 166687"/>
                  <a:gd name="connsiteY4" fmla="*/ 48122 h 138610"/>
                  <a:gd name="connsiteX5" fmla="*/ 119062 w 166687"/>
                  <a:gd name="connsiteY5" fmla="*/ 62410 h 138610"/>
                  <a:gd name="connsiteX6" fmla="*/ 133350 w 166687"/>
                  <a:gd name="connsiteY6" fmla="*/ 67172 h 138610"/>
                  <a:gd name="connsiteX7" fmla="*/ 147637 w 166687"/>
                  <a:gd name="connsiteY7" fmla="*/ 76697 h 138610"/>
                  <a:gd name="connsiteX8" fmla="*/ 161925 w 166687"/>
                  <a:gd name="connsiteY8" fmla="*/ 124322 h 138610"/>
                  <a:gd name="connsiteX9" fmla="*/ 157162 w 166687"/>
                  <a:gd name="connsiteY9" fmla="*/ 138610 h 138610"/>
                  <a:gd name="connsiteX10" fmla="*/ 142875 w 166687"/>
                  <a:gd name="connsiteY10" fmla="*/ 133847 h 138610"/>
                  <a:gd name="connsiteX11" fmla="*/ 114300 w 166687"/>
                  <a:gd name="connsiteY11" fmla="*/ 110035 h 138610"/>
                  <a:gd name="connsiteX12" fmla="*/ 80962 w 166687"/>
                  <a:gd name="connsiteY12" fmla="*/ 100510 h 138610"/>
                  <a:gd name="connsiteX13" fmla="*/ 33337 w 166687"/>
                  <a:gd name="connsiteY13" fmla="*/ 105272 h 138610"/>
                  <a:gd name="connsiteX14" fmla="*/ 19050 w 166687"/>
                  <a:gd name="connsiteY14" fmla="*/ 110035 h 138610"/>
                  <a:gd name="connsiteX15" fmla="*/ 4762 w 166687"/>
                  <a:gd name="connsiteY15" fmla="*/ 105272 h 138610"/>
                  <a:gd name="connsiteX16" fmla="*/ 0 w 166687"/>
                  <a:gd name="connsiteY16" fmla="*/ 90985 h 138610"/>
                  <a:gd name="connsiteX17" fmla="*/ 42862 w 166687"/>
                  <a:gd name="connsiteY17" fmla="*/ 67172 h 138610"/>
                  <a:gd name="connsiteX18" fmla="*/ 71437 w 166687"/>
                  <a:gd name="connsiteY18" fmla="*/ 57647 h 138610"/>
                  <a:gd name="connsiteX19" fmla="*/ 85725 w 166687"/>
                  <a:gd name="connsiteY19" fmla="*/ 29072 h 138610"/>
                  <a:gd name="connsiteX20" fmla="*/ 85725 w 166687"/>
                  <a:gd name="connsiteY20" fmla="*/ 33835 h 1386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66687" h="138610">
                    <a:moveTo>
                      <a:pt x="85725" y="33835"/>
                    </a:moveTo>
                    <a:cubicBezTo>
                      <a:pt x="86519" y="29073"/>
                      <a:pt x="82549" y="8435"/>
                      <a:pt x="90487" y="497"/>
                    </a:cubicBezTo>
                    <a:cubicBezTo>
                      <a:pt x="93360" y="-2376"/>
                      <a:pt x="122659" y="8046"/>
                      <a:pt x="128587" y="10022"/>
                    </a:cubicBezTo>
                    <a:cubicBezTo>
                      <a:pt x="139459" y="20894"/>
                      <a:pt x="152326" y="25593"/>
                      <a:pt x="138112" y="43360"/>
                    </a:cubicBezTo>
                    <a:cubicBezTo>
                      <a:pt x="134976" y="47280"/>
                      <a:pt x="128587" y="46535"/>
                      <a:pt x="123825" y="48122"/>
                    </a:cubicBezTo>
                    <a:cubicBezTo>
                      <a:pt x="122237" y="52885"/>
                      <a:pt x="116817" y="57920"/>
                      <a:pt x="119062" y="62410"/>
                    </a:cubicBezTo>
                    <a:cubicBezTo>
                      <a:pt x="121307" y="66900"/>
                      <a:pt x="128860" y="64927"/>
                      <a:pt x="133350" y="67172"/>
                    </a:cubicBezTo>
                    <a:cubicBezTo>
                      <a:pt x="138469" y="69732"/>
                      <a:pt x="142875" y="73522"/>
                      <a:pt x="147637" y="76697"/>
                    </a:cubicBezTo>
                    <a:cubicBezTo>
                      <a:pt x="168998" y="108739"/>
                      <a:pt x="170218" y="95298"/>
                      <a:pt x="161925" y="124322"/>
                    </a:cubicBezTo>
                    <a:cubicBezTo>
                      <a:pt x="160546" y="129149"/>
                      <a:pt x="158750" y="133847"/>
                      <a:pt x="157162" y="138610"/>
                    </a:cubicBezTo>
                    <a:cubicBezTo>
                      <a:pt x="152400" y="137022"/>
                      <a:pt x="147052" y="136632"/>
                      <a:pt x="142875" y="133847"/>
                    </a:cubicBezTo>
                    <a:cubicBezTo>
                      <a:pt x="111282" y="112785"/>
                      <a:pt x="145457" y="125614"/>
                      <a:pt x="114300" y="110035"/>
                    </a:cubicBezTo>
                    <a:cubicBezTo>
                      <a:pt x="107465" y="106617"/>
                      <a:pt x="87070" y="102037"/>
                      <a:pt x="80962" y="100510"/>
                    </a:cubicBezTo>
                    <a:cubicBezTo>
                      <a:pt x="65087" y="102097"/>
                      <a:pt x="49106" y="102846"/>
                      <a:pt x="33337" y="105272"/>
                    </a:cubicBezTo>
                    <a:cubicBezTo>
                      <a:pt x="28375" y="106035"/>
                      <a:pt x="24070" y="110035"/>
                      <a:pt x="19050" y="110035"/>
                    </a:cubicBezTo>
                    <a:cubicBezTo>
                      <a:pt x="14030" y="110035"/>
                      <a:pt x="9525" y="106860"/>
                      <a:pt x="4762" y="105272"/>
                    </a:cubicBezTo>
                    <a:cubicBezTo>
                      <a:pt x="3175" y="100510"/>
                      <a:pt x="0" y="96005"/>
                      <a:pt x="0" y="90985"/>
                    </a:cubicBezTo>
                    <a:cubicBezTo>
                      <a:pt x="0" y="65872"/>
                      <a:pt x="23103" y="73758"/>
                      <a:pt x="42862" y="67172"/>
                    </a:cubicBezTo>
                    <a:lnTo>
                      <a:pt x="71437" y="57647"/>
                    </a:lnTo>
                    <a:cubicBezTo>
                      <a:pt x="80749" y="43679"/>
                      <a:pt x="81781" y="44846"/>
                      <a:pt x="85725" y="29072"/>
                    </a:cubicBezTo>
                    <a:cubicBezTo>
                      <a:pt x="86110" y="27532"/>
                      <a:pt x="84931" y="38597"/>
                      <a:pt x="85725" y="33835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55" name="자유형 54"/>
              <p:cNvSpPr/>
              <p:nvPr/>
            </p:nvSpPr>
            <p:spPr>
              <a:xfrm>
                <a:off x="1204910" y="7239000"/>
                <a:ext cx="387174" cy="366713"/>
              </a:xfrm>
              <a:custGeom>
                <a:avLst/>
                <a:gdLst>
                  <a:gd name="connsiteX0" fmla="*/ 209553 w 387174"/>
                  <a:gd name="connsiteY0" fmla="*/ 0 h 366713"/>
                  <a:gd name="connsiteX1" fmla="*/ 233365 w 387174"/>
                  <a:gd name="connsiteY1" fmla="*/ 4763 h 366713"/>
                  <a:gd name="connsiteX2" fmla="*/ 261940 w 387174"/>
                  <a:gd name="connsiteY2" fmla="*/ 33338 h 366713"/>
                  <a:gd name="connsiteX3" fmla="*/ 276228 w 387174"/>
                  <a:gd name="connsiteY3" fmla="*/ 42863 h 366713"/>
                  <a:gd name="connsiteX4" fmla="*/ 304803 w 387174"/>
                  <a:gd name="connsiteY4" fmla="*/ 66675 h 366713"/>
                  <a:gd name="connsiteX5" fmla="*/ 319090 w 387174"/>
                  <a:gd name="connsiteY5" fmla="*/ 71438 h 366713"/>
                  <a:gd name="connsiteX6" fmla="*/ 333378 w 387174"/>
                  <a:gd name="connsiteY6" fmla="*/ 61913 h 366713"/>
                  <a:gd name="connsiteX7" fmla="*/ 338140 w 387174"/>
                  <a:gd name="connsiteY7" fmla="*/ 76200 h 366713"/>
                  <a:gd name="connsiteX8" fmla="*/ 347665 w 387174"/>
                  <a:gd name="connsiteY8" fmla="*/ 90488 h 366713"/>
                  <a:gd name="connsiteX9" fmla="*/ 357190 w 387174"/>
                  <a:gd name="connsiteY9" fmla="*/ 119063 h 366713"/>
                  <a:gd name="connsiteX10" fmla="*/ 381003 w 387174"/>
                  <a:gd name="connsiteY10" fmla="*/ 147638 h 366713"/>
                  <a:gd name="connsiteX11" fmla="*/ 381003 w 387174"/>
                  <a:gd name="connsiteY11" fmla="*/ 209550 h 366713"/>
                  <a:gd name="connsiteX12" fmla="*/ 376240 w 387174"/>
                  <a:gd name="connsiteY12" fmla="*/ 223838 h 366713"/>
                  <a:gd name="connsiteX13" fmla="*/ 361953 w 387174"/>
                  <a:gd name="connsiteY13" fmla="*/ 238125 h 366713"/>
                  <a:gd name="connsiteX14" fmla="*/ 342903 w 387174"/>
                  <a:gd name="connsiteY14" fmla="*/ 280988 h 366713"/>
                  <a:gd name="connsiteX15" fmla="*/ 328615 w 387174"/>
                  <a:gd name="connsiteY15" fmla="*/ 285750 h 366713"/>
                  <a:gd name="connsiteX16" fmla="*/ 314328 w 387174"/>
                  <a:gd name="connsiteY16" fmla="*/ 280988 h 366713"/>
                  <a:gd name="connsiteX17" fmla="*/ 300040 w 387174"/>
                  <a:gd name="connsiteY17" fmla="*/ 271463 h 366713"/>
                  <a:gd name="connsiteX18" fmla="*/ 271465 w 387174"/>
                  <a:gd name="connsiteY18" fmla="*/ 276225 h 366713"/>
                  <a:gd name="connsiteX19" fmla="*/ 266703 w 387174"/>
                  <a:gd name="connsiteY19" fmla="*/ 295275 h 366713"/>
                  <a:gd name="connsiteX20" fmla="*/ 261940 w 387174"/>
                  <a:gd name="connsiteY20" fmla="*/ 309563 h 366713"/>
                  <a:gd name="connsiteX21" fmla="*/ 233365 w 387174"/>
                  <a:gd name="connsiteY21" fmla="*/ 319088 h 366713"/>
                  <a:gd name="connsiteX22" fmla="*/ 219078 w 387174"/>
                  <a:gd name="connsiteY22" fmla="*/ 323850 h 366713"/>
                  <a:gd name="connsiteX23" fmla="*/ 190503 w 387174"/>
                  <a:gd name="connsiteY23" fmla="*/ 342900 h 366713"/>
                  <a:gd name="connsiteX24" fmla="*/ 176215 w 387174"/>
                  <a:gd name="connsiteY24" fmla="*/ 357188 h 366713"/>
                  <a:gd name="connsiteX25" fmla="*/ 161928 w 387174"/>
                  <a:gd name="connsiteY25" fmla="*/ 361950 h 366713"/>
                  <a:gd name="connsiteX26" fmla="*/ 100015 w 387174"/>
                  <a:gd name="connsiteY26" fmla="*/ 366713 h 366713"/>
                  <a:gd name="connsiteX27" fmla="*/ 57153 w 387174"/>
                  <a:gd name="connsiteY27" fmla="*/ 361950 h 366713"/>
                  <a:gd name="connsiteX28" fmla="*/ 52390 w 387174"/>
                  <a:gd name="connsiteY28" fmla="*/ 342900 h 366713"/>
                  <a:gd name="connsiteX29" fmla="*/ 61915 w 387174"/>
                  <a:gd name="connsiteY29" fmla="*/ 309563 h 366713"/>
                  <a:gd name="connsiteX30" fmla="*/ 23815 w 387174"/>
                  <a:gd name="connsiteY30" fmla="*/ 309563 h 366713"/>
                  <a:gd name="connsiteX31" fmla="*/ 19053 w 387174"/>
                  <a:gd name="connsiteY31" fmla="*/ 323850 h 366713"/>
                  <a:gd name="connsiteX32" fmla="*/ 4765 w 387174"/>
                  <a:gd name="connsiteY32" fmla="*/ 314325 h 366713"/>
                  <a:gd name="connsiteX33" fmla="*/ 4765 w 387174"/>
                  <a:gd name="connsiteY33" fmla="*/ 276225 h 366713"/>
                  <a:gd name="connsiteX34" fmla="*/ 14290 w 387174"/>
                  <a:gd name="connsiteY34" fmla="*/ 247650 h 366713"/>
                  <a:gd name="connsiteX35" fmla="*/ 19053 w 387174"/>
                  <a:gd name="connsiteY35" fmla="*/ 233363 h 366713"/>
                  <a:gd name="connsiteX36" fmla="*/ 33340 w 387174"/>
                  <a:gd name="connsiteY36" fmla="*/ 223838 h 366713"/>
                  <a:gd name="connsiteX37" fmla="*/ 42865 w 387174"/>
                  <a:gd name="connsiteY37" fmla="*/ 209550 h 366713"/>
                  <a:gd name="connsiteX38" fmla="*/ 71440 w 387174"/>
                  <a:gd name="connsiteY38" fmla="*/ 200025 h 366713"/>
                  <a:gd name="connsiteX39" fmla="*/ 100015 w 387174"/>
                  <a:gd name="connsiteY39" fmla="*/ 185738 h 366713"/>
                  <a:gd name="connsiteX40" fmla="*/ 104778 w 387174"/>
                  <a:gd name="connsiteY40" fmla="*/ 171450 h 366713"/>
                  <a:gd name="connsiteX41" fmla="*/ 114303 w 387174"/>
                  <a:gd name="connsiteY41" fmla="*/ 157163 h 366713"/>
                  <a:gd name="connsiteX42" fmla="*/ 119065 w 387174"/>
                  <a:gd name="connsiteY42" fmla="*/ 133350 h 366713"/>
                  <a:gd name="connsiteX43" fmla="*/ 147640 w 387174"/>
                  <a:gd name="connsiteY43" fmla="*/ 123825 h 366713"/>
                  <a:gd name="connsiteX44" fmla="*/ 161928 w 387174"/>
                  <a:gd name="connsiteY44" fmla="*/ 119063 h 366713"/>
                  <a:gd name="connsiteX45" fmla="*/ 166690 w 387174"/>
                  <a:gd name="connsiteY45" fmla="*/ 104775 h 366713"/>
                  <a:gd name="connsiteX46" fmla="*/ 180978 w 387174"/>
                  <a:gd name="connsiteY46" fmla="*/ 100013 h 366713"/>
                  <a:gd name="connsiteX47" fmla="*/ 223840 w 387174"/>
                  <a:gd name="connsiteY47" fmla="*/ 95250 h 366713"/>
                  <a:gd name="connsiteX48" fmla="*/ 219078 w 387174"/>
                  <a:gd name="connsiteY48" fmla="*/ 38100 h 366713"/>
                  <a:gd name="connsiteX49" fmla="*/ 204790 w 387174"/>
                  <a:gd name="connsiteY49" fmla="*/ 33338 h 366713"/>
                  <a:gd name="connsiteX50" fmla="*/ 190503 w 387174"/>
                  <a:gd name="connsiteY50" fmla="*/ 19050 h 366713"/>
                  <a:gd name="connsiteX51" fmla="*/ 195265 w 387174"/>
                  <a:gd name="connsiteY51" fmla="*/ 4763 h 366713"/>
                  <a:gd name="connsiteX52" fmla="*/ 209553 w 387174"/>
                  <a:gd name="connsiteY52" fmla="*/ 0 h 3667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387174" h="366713">
                    <a:moveTo>
                      <a:pt x="209553" y="0"/>
                    </a:moveTo>
                    <a:cubicBezTo>
                      <a:pt x="215903" y="0"/>
                      <a:pt x="226536" y="417"/>
                      <a:pt x="233365" y="4763"/>
                    </a:cubicBezTo>
                    <a:cubicBezTo>
                      <a:pt x="244729" y="11995"/>
                      <a:pt x="250732" y="25866"/>
                      <a:pt x="261940" y="33338"/>
                    </a:cubicBezTo>
                    <a:cubicBezTo>
                      <a:pt x="266703" y="36513"/>
                      <a:pt x="271831" y="39199"/>
                      <a:pt x="276228" y="42863"/>
                    </a:cubicBezTo>
                    <a:cubicBezTo>
                      <a:pt x="292031" y="56032"/>
                      <a:pt x="287063" y="57805"/>
                      <a:pt x="304803" y="66675"/>
                    </a:cubicBezTo>
                    <a:cubicBezTo>
                      <a:pt x="309293" y="68920"/>
                      <a:pt x="314328" y="69850"/>
                      <a:pt x="319090" y="71438"/>
                    </a:cubicBezTo>
                    <a:cubicBezTo>
                      <a:pt x="323853" y="68263"/>
                      <a:pt x="327825" y="60525"/>
                      <a:pt x="333378" y="61913"/>
                    </a:cubicBezTo>
                    <a:cubicBezTo>
                      <a:pt x="338248" y="63130"/>
                      <a:pt x="335895" y="71710"/>
                      <a:pt x="338140" y="76200"/>
                    </a:cubicBezTo>
                    <a:cubicBezTo>
                      <a:pt x="340700" y="81320"/>
                      <a:pt x="345340" y="85257"/>
                      <a:pt x="347665" y="90488"/>
                    </a:cubicBezTo>
                    <a:cubicBezTo>
                      <a:pt x="351743" y="99663"/>
                      <a:pt x="350090" y="111964"/>
                      <a:pt x="357190" y="119063"/>
                    </a:cubicBezTo>
                    <a:cubicBezTo>
                      <a:pt x="375526" y="137397"/>
                      <a:pt x="367742" y="127746"/>
                      <a:pt x="381003" y="147638"/>
                    </a:cubicBezTo>
                    <a:cubicBezTo>
                      <a:pt x="390200" y="175230"/>
                      <a:pt x="388203" y="162747"/>
                      <a:pt x="381003" y="209550"/>
                    </a:cubicBezTo>
                    <a:cubicBezTo>
                      <a:pt x="380240" y="214512"/>
                      <a:pt x="379025" y="219661"/>
                      <a:pt x="376240" y="223838"/>
                    </a:cubicBezTo>
                    <a:cubicBezTo>
                      <a:pt x="372504" y="229442"/>
                      <a:pt x="366715" y="233363"/>
                      <a:pt x="361953" y="238125"/>
                    </a:cubicBezTo>
                    <a:cubicBezTo>
                      <a:pt x="359043" y="246855"/>
                      <a:pt x="353194" y="272755"/>
                      <a:pt x="342903" y="280988"/>
                    </a:cubicBezTo>
                    <a:cubicBezTo>
                      <a:pt x="338983" y="284124"/>
                      <a:pt x="333378" y="284163"/>
                      <a:pt x="328615" y="285750"/>
                    </a:cubicBezTo>
                    <a:cubicBezTo>
                      <a:pt x="323853" y="284163"/>
                      <a:pt x="318818" y="283233"/>
                      <a:pt x="314328" y="280988"/>
                    </a:cubicBezTo>
                    <a:cubicBezTo>
                      <a:pt x="309208" y="278428"/>
                      <a:pt x="305729" y="272095"/>
                      <a:pt x="300040" y="271463"/>
                    </a:cubicBezTo>
                    <a:cubicBezTo>
                      <a:pt x="290443" y="270397"/>
                      <a:pt x="280990" y="274638"/>
                      <a:pt x="271465" y="276225"/>
                    </a:cubicBezTo>
                    <a:cubicBezTo>
                      <a:pt x="269878" y="282575"/>
                      <a:pt x="268501" y="288981"/>
                      <a:pt x="266703" y="295275"/>
                    </a:cubicBezTo>
                    <a:cubicBezTo>
                      <a:pt x="265324" y="300102"/>
                      <a:pt x="266025" y="306645"/>
                      <a:pt x="261940" y="309563"/>
                    </a:cubicBezTo>
                    <a:cubicBezTo>
                      <a:pt x="253770" y="315399"/>
                      <a:pt x="242890" y="315913"/>
                      <a:pt x="233365" y="319088"/>
                    </a:cubicBezTo>
                    <a:lnTo>
                      <a:pt x="219078" y="323850"/>
                    </a:lnTo>
                    <a:cubicBezTo>
                      <a:pt x="209553" y="330200"/>
                      <a:pt x="198598" y="334805"/>
                      <a:pt x="190503" y="342900"/>
                    </a:cubicBezTo>
                    <a:cubicBezTo>
                      <a:pt x="185740" y="347663"/>
                      <a:pt x="181819" y="353452"/>
                      <a:pt x="176215" y="357188"/>
                    </a:cubicBezTo>
                    <a:cubicBezTo>
                      <a:pt x="172038" y="359973"/>
                      <a:pt x="166909" y="361327"/>
                      <a:pt x="161928" y="361950"/>
                    </a:cubicBezTo>
                    <a:cubicBezTo>
                      <a:pt x="141389" y="364517"/>
                      <a:pt x="120653" y="365125"/>
                      <a:pt x="100015" y="366713"/>
                    </a:cubicBezTo>
                    <a:cubicBezTo>
                      <a:pt x="85728" y="365125"/>
                      <a:pt x="70011" y="368379"/>
                      <a:pt x="57153" y="361950"/>
                    </a:cubicBezTo>
                    <a:cubicBezTo>
                      <a:pt x="51299" y="359023"/>
                      <a:pt x="52390" y="349445"/>
                      <a:pt x="52390" y="342900"/>
                    </a:cubicBezTo>
                    <a:cubicBezTo>
                      <a:pt x="52390" y="336923"/>
                      <a:pt x="59670" y="316299"/>
                      <a:pt x="61915" y="309563"/>
                    </a:cubicBezTo>
                    <a:cubicBezTo>
                      <a:pt x="48264" y="305012"/>
                      <a:pt x="39142" y="299345"/>
                      <a:pt x="23815" y="309563"/>
                    </a:cubicBezTo>
                    <a:cubicBezTo>
                      <a:pt x="19638" y="312348"/>
                      <a:pt x="20640" y="319088"/>
                      <a:pt x="19053" y="323850"/>
                    </a:cubicBezTo>
                    <a:cubicBezTo>
                      <a:pt x="14290" y="320675"/>
                      <a:pt x="8341" y="318795"/>
                      <a:pt x="4765" y="314325"/>
                    </a:cubicBezTo>
                    <a:cubicBezTo>
                      <a:pt x="-4196" y="303124"/>
                      <a:pt x="1663" y="287601"/>
                      <a:pt x="4765" y="276225"/>
                    </a:cubicBezTo>
                    <a:cubicBezTo>
                      <a:pt x="7407" y="266539"/>
                      <a:pt x="11115" y="257175"/>
                      <a:pt x="14290" y="247650"/>
                    </a:cubicBezTo>
                    <a:cubicBezTo>
                      <a:pt x="15878" y="242888"/>
                      <a:pt x="14876" y="236148"/>
                      <a:pt x="19053" y="233363"/>
                    </a:cubicBezTo>
                    <a:lnTo>
                      <a:pt x="33340" y="223838"/>
                    </a:lnTo>
                    <a:cubicBezTo>
                      <a:pt x="36515" y="219075"/>
                      <a:pt x="38011" y="212584"/>
                      <a:pt x="42865" y="209550"/>
                    </a:cubicBezTo>
                    <a:cubicBezTo>
                      <a:pt x="51379" y="204229"/>
                      <a:pt x="63086" y="205594"/>
                      <a:pt x="71440" y="200025"/>
                    </a:cubicBezTo>
                    <a:cubicBezTo>
                      <a:pt x="89905" y="187716"/>
                      <a:pt x="80298" y="192310"/>
                      <a:pt x="100015" y="185738"/>
                    </a:cubicBezTo>
                    <a:cubicBezTo>
                      <a:pt x="101603" y="180975"/>
                      <a:pt x="102533" y="175940"/>
                      <a:pt x="104778" y="171450"/>
                    </a:cubicBezTo>
                    <a:cubicBezTo>
                      <a:pt x="107338" y="166331"/>
                      <a:pt x="112293" y="162522"/>
                      <a:pt x="114303" y="157163"/>
                    </a:cubicBezTo>
                    <a:cubicBezTo>
                      <a:pt x="117145" y="149584"/>
                      <a:pt x="113341" y="139074"/>
                      <a:pt x="119065" y="133350"/>
                    </a:cubicBezTo>
                    <a:cubicBezTo>
                      <a:pt x="126164" y="126250"/>
                      <a:pt x="138115" y="127000"/>
                      <a:pt x="147640" y="123825"/>
                    </a:cubicBezTo>
                    <a:lnTo>
                      <a:pt x="161928" y="119063"/>
                    </a:lnTo>
                    <a:cubicBezTo>
                      <a:pt x="163515" y="114300"/>
                      <a:pt x="163140" y="108325"/>
                      <a:pt x="166690" y="104775"/>
                    </a:cubicBezTo>
                    <a:cubicBezTo>
                      <a:pt x="170240" y="101225"/>
                      <a:pt x="176026" y="100838"/>
                      <a:pt x="180978" y="100013"/>
                    </a:cubicBezTo>
                    <a:cubicBezTo>
                      <a:pt x="195158" y="97650"/>
                      <a:pt x="209553" y="96838"/>
                      <a:pt x="223840" y="95250"/>
                    </a:cubicBezTo>
                    <a:cubicBezTo>
                      <a:pt x="222253" y="76200"/>
                      <a:pt x="224700" y="56371"/>
                      <a:pt x="219078" y="38100"/>
                    </a:cubicBezTo>
                    <a:cubicBezTo>
                      <a:pt x="217602" y="33302"/>
                      <a:pt x="208967" y="36123"/>
                      <a:pt x="204790" y="33338"/>
                    </a:cubicBezTo>
                    <a:cubicBezTo>
                      <a:pt x="199186" y="29602"/>
                      <a:pt x="195265" y="23813"/>
                      <a:pt x="190503" y="19050"/>
                    </a:cubicBezTo>
                    <a:cubicBezTo>
                      <a:pt x="192090" y="14288"/>
                      <a:pt x="191345" y="7899"/>
                      <a:pt x="195265" y="4763"/>
                    </a:cubicBezTo>
                    <a:cubicBezTo>
                      <a:pt x="200376" y="674"/>
                      <a:pt x="203203" y="0"/>
                      <a:pt x="209553" y="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56" name="자유형 55"/>
              <p:cNvSpPr/>
              <p:nvPr/>
            </p:nvSpPr>
            <p:spPr>
              <a:xfrm>
                <a:off x="1971675" y="7547357"/>
                <a:ext cx="171450" cy="188172"/>
              </a:xfrm>
              <a:custGeom>
                <a:avLst/>
                <a:gdLst>
                  <a:gd name="connsiteX0" fmla="*/ 76200 w 171450"/>
                  <a:gd name="connsiteY0" fmla="*/ 10731 h 188172"/>
                  <a:gd name="connsiteX1" fmla="*/ 28575 w 171450"/>
                  <a:gd name="connsiteY1" fmla="*/ 5968 h 188172"/>
                  <a:gd name="connsiteX2" fmla="*/ 19050 w 171450"/>
                  <a:gd name="connsiteY2" fmla="*/ 34543 h 188172"/>
                  <a:gd name="connsiteX3" fmla="*/ 9525 w 171450"/>
                  <a:gd name="connsiteY3" fmla="*/ 63118 h 188172"/>
                  <a:gd name="connsiteX4" fmla="*/ 4763 w 171450"/>
                  <a:gd name="connsiteY4" fmla="*/ 77406 h 188172"/>
                  <a:gd name="connsiteX5" fmla="*/ 0 w 171450"/>
                  <a:gd name="connsiteY5" fmla="*/ 91693 h 188172"/>
                  <a:gd name="connsiteX6" fmla="*/ 4763 w 171450"/>
                  <a:gd name="connsiteY6" fmla="*/ 115506 h 188172"/>
                  <a:gd name="connsiteX7" fmla="*/ 19050 w 171450"/>
                  <a:gd name="connsiteY7" fmla="*/ 125031 h 188172"/>
                  <a:gd name="connsiteX8" fmla="*/ 61913 w 171450"/>
                  <a:gd name="connsiteY8" fmla="*/ 134556 h 188172"/>
                  <a:gd name="connsiteX9" fmla="*/ 76200 w 171450"/>
                  <a:gd name="connsiteY9" fmla="*/ 139318 h 188172"/>
                  <a:gd name="connsiteX10" fmla="*/ 80963 w 171450"/>
                  <a:gd name="connsiteY10" fmla="*/ 182181 h 188172"/>
                  <a:gd name="connsiteX11" fmla="*/ 171450 w 171450"/>
                  <a:gd name="connsiteY11" fmla="*/ 182181 h 188172"/>
                  <a:gd name="connsiteX12" fmla="*/ 166688 w 171450"/>
                  <a:gd name="connsiteY12" fmla="*/ 153606 h 188172"/>
                  <a:gd name="connsiteX13" fmla="*/ 157163 w 171450"/>
                  <a:gd name="connsiteY13" fmla="*/ 139318 h 188172"/>
                  <a:gd name="connsiteX14" fmla="*/ 142875 w 171450"/>
                  <a:gd name="connsiteY14" fmla="*/ 110743 h 188172"/>
                  <a:gd name="connsiteX15" fmla="*/ 138113 w 171450"/>
                  <a:gd name="connsiteY15" fmla="*/ 96456 h 188172"/>
                  <a:gd name="connsiteX16" fmla="*/ 123825 w 171450"/>
                  <a:gd name="connsiteY16" fmla="*/ 86931 h 188172"/>
                  <a:gd name="connsiteX17" fmla="*/ 114300 w 171450"/>
                  <a:gd name="connsiteY17" fmla="*/ 72643 h 188172"/>
                  <a:gd name="connsiteX18" fmla="*/ 90488 w 171450"/>
                  <a:gd name="connsiteY18" fmla="*/ 29781 h 188172"/>
                  <a:gd name="connsiteX19" fmla="*/ 76200 w 171450"/>
                  <a:gd name="connsiteY19" fmla="*/ 20256 h 188172"/>
                  <a:gd name="connsiteX20" fmla="*/ 76200 w 171450"/>
                  <a:gd name="connsiteY20" fmla="*/ 10731 h 188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71450" h="188172">
                    <a:moveTo>
                      <a:pt x="76200" y="10731"/>
                    </a:moveTo>
                    <a:cubicBezTo>
                      <a:pt x="64302" y="5972"/>
                      <a:pt x="42373" y="-7830"/>
                      <a:pt x="28575" y="5968"/>
                    </a:cubicBezTo>
                    <a:cubicBezTo>
                      <a:pt x="21475" y="13067"/>
                      <a:pt x="22225" y="25018"/>
                      <a:pt x="19050" y="34543"/>
                    </a:cubicBezTo>
                    <a:lnTo>
                      <a:pt x="9525" y="63118"/>
                    </a:lnTo>
                    <a:lnTo>
                      <a:pt x="4763" y="77406"/>
                    </a:lnTo>
                    <a:lnTo>
                      <a:pt x="0" y="91693"/>
                    </a:lnTo>
                    <a:cubicBezTo>
                      <a:pt x="1588" y="99631"/>
                      <a:pt x="747" y="108478"/>
                      <a:pt x="4763" y="115506"/>
                    </a:cubicBezTo>
                    <a:cubicBezTo>
                      <a:pt x="7603" y="120476"/>
                      <a:pt x="13931" y="122471"/>
                      <a:pt x="19050" y="125031"/>
                    </a:cubicBezTo>
                    <a:cubicBezTo>
                      <a:pt x="31911" y="131462"/>
                      <a:pt x="48751" y="131631"/>
                      <a:pt x="61913" y="134556"/>
                    </a:cubicBezTo>
                    <a:cubicBezTo>
                      <a:pt x="66813" y="135645"/>
                      <a:pt x="71438" y="137731"/>
                      <a:pt x="76200" y="139318"/>
                    </a:cubicBezTo>
                    <a:cubicBezTo>
                      <a:pt x="77788" y="153606"/>
                      <a:pt x="69919" y="172978"/>
                      <a:pt x="80963" y="182181"/>
                    </a:cubicBezTo>
                    <a:cubicBezTo>
                      <a:pt x="95636" y="194409"/>
                      <a:pt x="152783" y="184514"/>
                      <a:pt x="171450" y="182181"/>
                    </a:cubicBezTo>
                    <a:cubicBezTo>
                      <a:pt x="169863" y="172656"/>
                      <a:pt x="169741" y="162767"/>
                      <a:pt x="166688" y="153606"/>
                    </a:cubicBezTo>
                    <a:cubicBezTo>
                      <a:pt x="164878" y="148176"/>
                      <a:pt x="159723" y="144438"/>
                      <a:pt x="157163" y="139318"/>
                    </a:cubicBezTo>
                    <a:cubicBezTo>
                      <a:pt x="137444" y="99882"/>
                      <a:pt x="170173" y="151692"/>
                      <a:pt x="142875" y="110743"/>
                    </a:cubicBezTo>
                    <a:cubicBezTo>
                      <a:pt x="141288" y="105981"/>
                      <a:pt x="141249" y="100376"/>
                      <a:pt x="138113" y="96456"/>
                    </a:cubicBezTo>
                    <a:cubicBezTo>
                      <a:pt x="134537" y="91986"/>
                      <a:pt x="127872" y="90978"/>
                      <a:pt x="123825" y="86931"/>
                    </a:cubicBezTo>
                    <a:cubicBezTo>
                      <a:pt x="119778" y="82884"/>
                      <a:pt x="117475" y="77406"/>
                      <a:pt x="114300" y="72643"/>
                    </a:cubicBezTo>
                    <a:cubicBezTo>
                      <a:pt x="109337" y="57754"/>
                      <a:pt x="104525" y="39139"/>
                      <a:pt x="90488" y="29781"/>
                    </a:cubicBezTo>
                    <a:lnTo>
                      <a:pt x="76200" y="20256"/>
                    </a:lnTo>
                    <a:lnTo>
                      <a:pt x="76200" y="10731"/>
                    </a:ln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57" name="자유형 56"/>
              <p:cNvSpPr/>
              <p:nvPr/>
            </p:nvSpPr>
            <p:spPr>
              <a:xfrm>
                <a:off x="2125690" y="7491413"/>
                <a:ext cx="143794" cy="95325"/>
              </a:xfrm>
              <a:custGeom>
                <a:avLst/>
                <a:gdLst>
                  <a:gd name="connsiteX0" fmla="*/ 65060 w 143794"/>
                  <a:gd name="connsiteY0" fmla="*/ 0 h 95325"/>
                  <a:gd name="connsiteX1" fmla="*/ 103160 w 143794"/>
                  <a:gd name="connsiteY1" fmla="*/ 4762 h 95325"/>
                  <a:gd name="connsiteX2" fmla="*/ 131735 w 143794"/>
                  <a:gd name="connsiteY2" fmla="*/ 28575 h 95325"/>
                  <a:gd name="connsiteX3" fmla="*/ 141260 w 143794"/>
                  <a:gd name="connsiteY3" fmla="*/ 57150 h 95325"/>
                  <a:gd name="connsiteX4" fmla="*/ 98398 w 143794"/>
                  <a:gd name="connsiteY4" fmla="*/ 76200 h 95325"/>
                  <a:gd name="connsiteX5" fmla="*/ 84110 w 143794"/>
                  <a:gd name="connsiteY5" fmla="*/ 80962 h 95325"/>
                  <a:gd name="connsiteX6" fmla="*/ 69823 w 143794"/>
                  <a:gd name="connsiteY6" fmla="*/ 90487 h 95325"/>
                  <a:gd name="connsiteX7" fmla="*/ 12673 w 143794"/>
                  <a:gd name="connsiteY7" fmla="*/ 90487 h 95325"/>
                  <a:gd name="connsiteX8" fmla="*/ 7910 w 143794"/>
                  <a:gd name="connsiteY8" fmla="*/ 47625 h 95325"/>
                  <a:gd name="connsiteX9" fmla="*/ 36485 w 143794"/>
                  <a:gd name="connsiteY9" fmla="*/ 38100 h 95325"/>
                  <a:gd name="connsiteX10" fmla="*/ 55535 w 143794"/>
                  <a:gd name="connsiteY10" fmla="*/ 14287 h 95325"/>
                  <a:gd name="connsiteX11" fmla="*/ 69823 w 143794"/>
                  <a:gd name="connsiteY11" fmla="*/ 4762 h 95325"/>
                  <a:gd name="connsiteX12" fmla="*/ 65060 w 143794"/>
                  <a:gd name="connsiteY12" fmla="*/ 0 h 95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3794" h="95325">
                    <a:moveTo>
                      <a:pt x="65060" y="0"/>
                    </a:moveTo>
                    <a:cubicBezTo>
                      <a:pt x="70616" y="0"/>
                      <a:pt x="90812" y="1395"/>
                      <a:pt x="103160" y="4762"/>
                    </a:cubicBezTo>
                    <a:cubicBezTo>
                      <a:pt x="112279" y="7249"/>
                      <a:pt x="126077" y="22917"/>
                      <a:pt x="131735" y="28575"/>
                    </a:cubicBezTo>
                    <a:cubicBezTo>
                      <a:pt x="134910" y="38100"/>
                      <a:pt x="149614" y="51581"/>
                      <a:pt x="141260" y="57150"/>
                    </a:cubicBezTo>
                    <a:cubicBezTo>
                      <a:pt x="118620" y="72244"/>
                      <a:pt x="132401" y="64866"/>
                      <a:pt x="98398" y="76200"/>
                    </a:cubicBezTo>
                    <a:lnTo>
                      <a:pt x="84110" y="80962"/>
                    </a:lnTo>
                    <a:cubicBezTo>
                      <a:pt x="79348" y="84137"/>
                      <a:pt x="75084" y="88232"/>
                      <a:pt x="69823" y="90487"/>
                    </a:cubicBezTo>
                    <a:cubicBezTo>
                      <a:pt x="48506" y="99623"/>
                      <a:pt x="37422" y="93581"/>
                      <a:pt x="12673" y="90487"/>
                    </a:cubicBezTo>
                    <a:cubicBezTo>
                      <a:pt x="4005" y="77485"/>
                      <a:pt x="-8275" y="66123"/>
                      <a:pt x="7910" y="47625"/>
                    </a:cubicBezTo>
                    <a:cubicBezTo>
                      <a:pt x="14521" y="40069"/>
                      <a:pt x="36485" y="38100"/>
                      <a:pt x="36485" y="38100"/>
                    </a:cubicBezTo>
                    <a:cubicBezTo>
                      <a:pt x="77433" y="10803"/>
                      <a:pt x="29245" y="47150"/>
                      <a:pt x="55535" y="14287"/>
                    </a:cubicBezTo>
                    <a:cubicBezTo>
                      <a:pt x="59111" y="9817"/>
                      <a:pt x="65244" y="8196"/>
                      <a:pt x="69823" y="4762"/>
                    </a:cubicBezTo>
                    <a:cubicBezTo>
                      <a:pt x="71619" y="3415"/>
                      <a:pt x="59504" y="0"/>
                      <a:pt x="65060" y="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58" name="자유형 57"/>
              <p:cNvSpPr/>
              <p:nvPr/>
            </p:nvSpPr>
            <p:spPr>
              <a:xfrm>
                <a:off x="2619375" y="7391400"/>
                <a:ext cx="183352" cy="119063"/>
              </a:xfrm>
              <a:custGeom>
                <a:avLst/>
                <a:gdLst>
                  <a:gd name="connsiteX0" fmla="*/ 33338 w 183352"/>
                  <a:gd name="connsiteY0" fmla="*/ 23813 h 119063"/>
                  <a:gd name="connsiteX1" fmla="*/ 4763 w 183352"/>
                  <a:gd name="connsiteY1" fmla="*/ 28575 h 119063"/>
                  <a:gd name="connsiteX2" fmla="*/ 0 w 183352"/>
                  <a:gd name="connsiteY2" fmla="*/ 42863 h 119063"/>
                  <a:gd name="connsiteX3" fmla="*/ 4763 w 183352"/>
                  <a:gd name="connsiteY3" fmla="*/ 76200 h 119063"/>
                  <a:gd name="connsiteX4" fmla="*/ 42863 w 183352"/>
                  <a:gd name="connsiteY4" fmla="*/ 109538 h 119063"/>
                  <a:gd name="connsiteX5" fmla="*/ 71438 w 183352"/>
                  <a:gd name="connsiteY5" fmla="*/ 119063 h 119063"/>
                  <a:gd name="connsiteX6" fmla="*/ 133350 w 183352"/>
                  <a:gd name="connsiteY6" fmla="*/ 104775 h 119063"/>
                  <a:gd name="connsiteX7" fmla="*/ 161925 w 183352"/>
                  <a:gd name="connsiteY7" fmla="*/ 90488 h 119063"/>
                  <a:gd name="connsiteX8" fmla="*/ 176213 w 183352"/>
                  <a:gd name="connsiteY8" fmla="*/ 19050 h 119063"/>
                  <a:gd name="connsiteX9" fmla="*/ 161925 w 183352"/>
                  <a:gd name="connsiteY9" fmla="*/ 4763 h 119063"/>
                  <a:gd name="connsiteX10" fmla="*/ 138113 w 183352"/>
                  <a:gd name="connsiteY10" fmla="*/ 0 h 119063"/>
                  <a:gd name="connsiteX11" fmla="*/ 57150 w 183352"/>
                  <a:gd name="connsiteY11" fmla="*/ 9525 h 119063"/>
                  <a:gd name="connsiteX12" fmla="*/ 42863 w 183352"/>
                  <a:gd name="connsiteY12" fmla="*/ 14288 h 119063"/>
                  <a:gd name="connsiteX13" fmla="*/ 33338 w 183352"/>
                  <a:gd name="connsiteY13" fmla="*/ 23813 h 11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83352" h="119063">
                    <a:moveTo>
                      <a:pt x="33338" y="23813"/>
                    </a:moveTo>
                    <a:cubicBezTo>
                      <a:pt x="26988" y="26194"/>
                      <a:pt x="13147" y="23784"/>
                      <a:pt x="4763" y="28575"/>
                    </a:cubicBezTo>
                    <a:cubicBezTo>
                      <a:pt x="404" y="31066"/>
                      <a:pt x="0" y="37843"/>
                      <a:pt x="0" y="42863"/>
                    </a:cubicBezTo>
                    <a:cubicBezTo>
                      <a:pt x="0" y="54088"/>
                      <a:pt x="1537" y="65448"/>
                      <a:pt x="4763" y="76200"/>
                    </a:cubicBezTo>
                    <a:cubicBezTo>
                      <a:pt x="9085" y="90606"/>
                      <a:pt x="32631" y="106127"/>
                      <a:pt x="42863" y="109538"/>
                    </a:cubicBezTo>
                    <a:lnTo>
                      <a:pt x="71438" y="119063"/>
                    </a:lnTo>
                    <a:cubicBezTo>
                      <a:pt x="86807" y="116867"/>
                      <a:pt x="119087" y="114283"/>
                      <a:pt x="133350" y="104775"/>
                    </a:cubicBezTo>
                    <a:cubicBezTo>
                      <a:pt x="151815" y="92466"/>
                      <a:pt x="142208" y="97060"/>
                      <a:pt x="161925" y="90488"/>
                    </a:cubicBezTo>
                    <a:cubicBezTo>
                      <a:pt x="182550" y="59551"/>
                      <a:pt x="190275" y="61236"/>
                      <a:pt x="176213" y="19050"/>
                    </a:cubicBezTo>
                    <a:cubicBezTo>
                      <a:pt x="174083" y="12660"/>
                      <a:pt x="167949" y="7775"/>
                      <a:pt x="161925" y="4763"/>
                    </a:cubicBezTo>
                    <a:cubicBezTo>
                      <a:pt x="154685" y="1143"/>
                      <a:pt x="146050" y="1588"/>
                      <a:pt x="138113" y="0"/>
                    </a:cubicBezTo>
                    <a:cubicBezTo>
                      <a:pt x="103063" y="2921"/>
                      <a:pt x="86933" y="2079"/>
                      <a:pt x="57150" y="9525"/>
                    </a:cubicBezTo>
                    <a:cubicBezTo>
                      <a:pt x="52280" y="10743"/>
                      <a:pt x="47353" y="12043"/>
                      <a:pt x="42863" y="14288"/>
                    </a:cubicBezTo>
                    <a:cubicBezTo>
                      <a:pt x="37743" y="16848"/>
                      <a:pt x="39688" y="21432"/>
                      <a:pt x="33338" y="23813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59" name="자유형 58"/>
              <p:cNvSpPr/>
              <p:nvPr/>
            </p:nvSpPr>
            <p:spPr>
              <a:xfrm>
                <a:off x="2300288" y="7557885"/>
                <a:ext cx="85725" cy="66878"/>
              </a:xfrm>
              <a:custGeom>
                <a:avLst/>
                <a:gdLst>
                  <a:gd name="connsiteX0" fmla="*/ 76200 w 85725"/>
                  <a:gd name="connsiteY0" fmla="*/ 14490 h 66878"/>
                  <a:gd name="connsiteX1" fmla="*/ 4762 w 85725"/>
                  <a:gd name="connsiteY1" fmla="*/ 4965 h 66878"/>
                  <a:gd name="connsiteX2" fmla="*/ 0 w 85725"/>
                  <a:gd name="connsiteY2" fmla="*/ 19253 h 66878"/>
                  <a:gd name="connsiteX3" fmla="*/ 19050 w 85725"/>
                  <a:gd name="connsiteY3" fmla="*/ 38303 h 66878"/>
                  <a:gd name="connsiteX4" fmla="*/ 28575 w 85725"/>
                  <a:gd name="connsiteY4" fmla="*/ 52590 h 66878"/>
                  <a:gd name="connsiteX5" fmla="*/ 61912 w 85725"/>
                  <a:gd name="connsiteY5" fmla="*/ 66878 h 66878"/>
                  <a:gd name="connsiteX6" fmla="*/ 76200 w 85725"/>
                  <a:gd name="connsiteY6" fmla="*/ 62115 h 66878"/>
                  <a:gd name="connsiteX7" fmla="*/ 85725 w 85725"/>
                  <a:gd name="connsiteY7" fmla="*/ 33540 h 66878"/>
                  <a:gd name="connsiteX8" fmla="*/ 66675 w 85725"/>
                  <a:gd name="connsiteY8" fmla="*/ 9728 h 66878"/>
                  <a:gd name="connsiteX9" fmla="*/ 76200 w 85725"/>
                  <a:gd name="connsiteY9" fmla="*/ 14490 h 668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725" h="66878">
                    <a:moveTo>
                      <a:pt x="76200" y="14490"/>
                    </a:moveTo>
                    <a:cubicBezTo>
                      <a:pt x="65881" y="13696"/>
                      <a:pt x="46047" y="-10048"/>
                      <a:pt x="4762" y="4965"/>
                    </a:cubicBezTo>
                    <a:cubicBezTo>
                      <a:pt x="44" y="6681"/>
                      <a:pt x="1587" y="14490"/>
                      <a:pt x="0" y="19253"/>
                    </a:cubicBezTo>
                    <a:cubicBezTo>
                      <a:pt x="10389" y="50423"/>
                      <a:pt x="-4040" y="19831"/>
                      <a:pt x="19050" y="38303"/>
                    </a:cubicBezTo>
                    <a:cubicBezTo>
                      <a:pt x="23519" y="41879"/>
                      <a:pt x="24528" y="48543"/>
                      <a:pt x="28575" y="52590"/>
                    </a:cubicBezTo>
                    <a:cubicBezTo>
                      <a:pt x="39538" y="63553"/>
                      <a:pt x="47338" y="63234"/>
                      <a:pt x="61912" y="66878"/>
                    </a:cubicBezTo>
                    <a:cubicBezTo>
                      <a:pt x="66675" y="65290"/>
                      <a:pt x="73282" y="66200"/>
                      <a:pt x="76200" y="62115"/>
                    </a:cubicBezTo>
                    <a:cubicBezTo>
                      <a:pt x="82036" y="53945"/>
                      <a:pt x="85725" y="33540"/>
                      <a:pt x="85725" y="33540"/>
                    </a:cubicBezTo>
                    <a:cubicBezTo>
                      <a:pt x="80232" y="17062"/>
                      <a:pt x="83908" y="18344"/>
                      <a:pt x="66675" y="9728"/>
                    </a:cubicBezTo>
                    <a:cubicBezTo>
                      <a:pt x="65255" y="9018"/>
                      <a:pt x="86519" y="15284"/>
                      <a:pt x="76200" y="1449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60" name="자유형 59"/>
              <p:cNvSpPr/>
              <p:nvPr/>
            </p:nvSpPr>
            <p:spPr>
              <a:xfrm>
                <a:off x="2162062" y="7633704"/>
                <a:ext cx="152607" cy="76993"/>
              </a:xfrm>
              <a:custGeom>
                <a:avLst/>
                <a:gdLst>
                  <a:gd name="connsiteX0" fmla="*/ 90601 w 152607"/>
                  <a:gd name="connsiteY0" fmla="*/ 10109 h 76993"/>
                  <a:gd name="connsiteX1" fmla="*/ 66788 w 152607"/>
                  <a:gd name="connsiteY1" fmla="*/ 584 h 76993"/>
                  <a:gd name="connsiteX2" fmla="*/ 23926 w 152607"/>
                  <a:gd name="connsiteY2" fmla="*/ 14871 h 76993"/>
                  <a:gd name="connsiteX3" fmla="*/ 9638 w 152607"/>
                  <a:gd name="connsiteY3" fmla="*/ 19634 h 76993"/>
                  <a:gd name="connsiteX4" fmla="*/ 113 w 152607"/>
                  <a:gd name="connsiteY4" fmla="*/ 33921 h 76993"/>
                  <a:gd name="connsiteX5" fmla="*/ 14401 w 152607"/>
                  <a:gd name="connsiteY5" fmla="*/ 43446 h 76993"/>
                  <a:gd name="connsiteX6" fmla="*/ 38213 w 152607"/>
                  <a:gd name="connsiteY6" fmla="*/ 48209 h 76993"/>
                  <a:gd name="connsiteX7" fmla="*/ 52501 w 152607"/>
                  <a:gd name="connsiteY7" fmla="*/ 52971 h 76993"/>
                  <a:gd name="connsiteX8" fmla="*/ 76313 w 152607"/>
                  <a:gd name="connsiteY8" fmla="*/ 76784 h 76993"/>
                  <a:gd name="connsiteX9" fmla="*/ 133463 w 152607"/>
                  <a:gd name="connsiteY9" fmla="*/ 67259 h 76993"/>
                  <a:gd name="connsiteX10" fmla="*/ 147751 w 152607"/>
                  <a:gd name="connsiteY10" fmla="*/ 57734 h 76993"/>
                  <a:gd name="connsiteX11" fmla="*/ 147751 w 152607"/>
                  <a:gd name="connsiteY11" fmla="*/ 19634 h 76993"/>
                  <a:gd name="connsiteX12" fmla="*/ 133463 w 152607"/>
                  <a:gd name="connsiteY12" fmla="*/ 10109 h 76993"/>
                  <a:gd name="connsiteX13" fmla="*/ 90601 w 152607"/>
                  <a:gd name="connsiteY13" fmla="*/ 10109 h 769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52607" h="76993">
                    <a:moveTo>
                      <a:pt x="90601" y="10109"/>
                    </a:moveTo>
                    <a:cubicBezTo>
                      <a:pt x="79489" y="8522"/>
                      <a:pt x="75302" y="1358"/>
                      <a:pt x="66788" y="584"/>
                    </a:cubicBezTo>
                    <a:cubicBezTo>
                      <a:pt x="36861" y="-2137"/>
                      <a:pt x="43702" y="4983"/>
                      <a:pt x="23926" y="14871"/>
                    </a:cubicBezTo>
                    <a:cubicBezTo>
                      <a:pt x="19436" y="17116"/>
                      <a:pt x="14401" y="18046"/>
                      <a:pt x="9638" y="19634"/>
                    </a:cubicBezTo>
                    <a:cubicBezTo>
                      <a:pt x="6463" y="24396"/>
                      <a:pt x="-1010" y="28309"/>
                      <a:pt x="113" y="33921"/>
                    </a:cubicBezTo>
                    <a:cubicBezTo>
                      <a:pt x="1236" y="39534"/>
                      <a:pt x="9042" y="41436"/>
                      <a:pt x="14401" y="43446"/>
                    </a:cubicBezTo>
                    <a:cubicBezTo>
                      <a:pt x="21980" y="46288"/>
                      <a:pt x="30360" y="46246"/>
                      <a:pt x="38213" y="48209"/>
                    </a:cubicBezTo>
                    <a:cubicBezTo>
                      <a:pt x="43083" y="49427"/>
                      <a:pt x="47738" y="51384"/>
                      <a:pt x="52501" y="52971"/>
                    </a:cubicBezTo>
                    <a:cubicBezTo>
                      <a:pt x="57417" y="60345"/>
                      <a:pt x="65047" y="75760"/>
                      <a:pt x="76313" y="76784"/>
                    </a:cubicBezTo>
                    <a:cubicBezTo>
                      <a:pt x="92661" y="78270"/>
                      <a:pt x="116442" y="71514"/>
                      <a:pt x="133463" y="67259"/>
                    </a:cubicBezTo>
                    <a:cubicBezTo>
                      <a:pt x="138226" y="64084"/>
                      <a:pt x="144175" y="62204"/>
                      <a:pt x="147751" y="57734"/>
                    </a:cubicBezTo>
                    <a:cubicBezTo>
                      <a:pt x="155483" y="48069"/>
                      <a:pt x="152836" y="28533"/>
                      <a:pt x="147751" y="19634"/>
                    </a:cubicBezTo>
                    <a:cubicBezTo>
                      <a:pt x="144911" y="14664"/>
                      <a:pt x="138583" y="12669"/>
                      <a:pt x="133463" y="10109"/>
                    </a:cubicBezTo>
                    <a:cubicBezTo>
                      <a:pt x="115904" y="1329"/>
                      <a:pt x="101713" y="11696"/>
                      <a:pt x="90601" y="10109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61" name="자유형 60"/>
              <p:cNvSpPr/>
              <p:nvPr/>
            </p:nvSpPr>
            <p:spPr>
              <a:xfrm>
                <a:off x="3500438" y="7005638"/>
                <a:ext cx="100345" cy="223853"/>
              </a:xfrm>
              <a:custGeom>
                <a:avLst/>
                <a:gdLst>
                  <a:gd name="connsiteX0" fmla="*/ 85725 w 100345"/>
                  <a:gd name="connsiteY0" fmla="*/ 14287 h 223853"/>
                  <a:gd name="connsiteX1" fmla="*/ 61912 w 100345"/>
                  <a:gd name="connsiteY1" fmla="*/ 4762 h 223853"/>
                  <a:gd name="connsiteX2" fmla="*/ 47625 w 100345"/>
                  <a:gd name="connsiteY2" fmla="*/ 0 h 223853"/>
                  <a:gd name="connsiteX3" fmla="*/ 19050 w 100345"/>
                  <a:gd name="connsiteY3" fmla="*/ 4762 h 223853"/>
                  <a:gd name="connsiteX4" fmla="*/ 23812 w 100345"/>
                  <a:gd name="connsiteY4" fmla="*/ 38100 h 223853"/>
                  <a:gd name="connsiteX5" fmla="*/ 33337 w 100345"/>
                  <a:gd name="connsiteY5" fmla="*/ 66675 h 223853"/>
                  <a:gd name="connsiteX6" fmla="*/ 28575 w 100345"/>
                  <a:gd name="connsiteY6" fmla="*/ 100012 h 223853"/>
                  <a:gd name="connsiteX7" fmla="*/ 14287 w 100345"/>
                  <a:gd name="connsiteY7" fmla="*/ 114300 h 223853"/>
                  <a:gd name="connsiteX8" fmla="*/ 9525 w 100345"/>
                  <a:gd name="connsiteY8" fmla="*/ 128587 h 223853"/>
                  <a:gd name="connsiteX9" fmla="*/ 0 w 100345"/>
                  <a:gd name="connsiteY9" fmla="*/ 142875 h 223853"/>
                  <a:gd name="connsiteX10" fmla="*/ 4762 w 100345"/>
                  <a:gd name="connsiteY10" fmla="*/ 176212 h 223853"/>
                  <a:gd name="connsiteX11" fmla="*/ 9525 w 100345"/>
                  <a:gd name="connsiteY11" fmla="*/ 190500 h 223853"/>
                  <a:gd name="connsiteX12" fmla="*/ 23812 w 100345"/>
                  <a:gd name="connsiteY12" fmla="*/ 200025 h 223853"/>
                  <a:gd name="connsiteX13" fmla="*/ 38100 w 100345"/>
                  <a:gd name="connsiteY13" fmla="*/ 204787 h 223853"/>
                  <a:gd name="connsiteX14" fmla="*/ 90487 w 100345"/>
                  <a:gd name="connsiteY14" fmla="*/ 219075 h 223853"/>
                  <a:gd name="connsiteX15" fmla="*/ 100012 w 100345"/>
                  <a:gd name="connsiteY15" fmla="*/ 204787 h 223853"/>
                  <a:gd name="connsiteX16" fmla="*/ 90487 w 100345"/>
                  <a:gd name="connsiteY16" fmla="*/ 147637 h 223853"/>
                  <a:gd name="connsiteX17" fmla="*/ 76200 w 100345"/>
                  <a:gd name="connsiteY17" fmla="*/ 90487 h 223853"/>
                  <a:gd name="connsiteX18" fmla="*/ 71437 w 100345"/>
                  <a:gd name="connsiteY18" fmla="*/ 76200 h 223853"/>
                  <a:gd name="connsiteX19" fmla="*/ 61912 w 100345"/>
                  <a:gd name="connsiteY19" fmla="*/ 61912 h 223853"/>
                  <a:gd name="connsiteX20" fmla="*/ 66675 w 100345"/>
                  <a:gd name="connsiteY20" fmla="*/ 47625 h 223853"/>
                  <a:gd name="connsiteX21" fmla="*/ 85725 w 100345"/>
                  <a:gd name="connsiteY21" fmla="*/ 14287 h 223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00345" h="223853">
                    <a:moveTo>
                      <a:pt x="85725" y="14287"/>
                    </a:moveTo>
                    <a:cubicBezTo>
                      <a:pt x="84931" y="7143"/>
                      <a:pt x="69917" y="7764"/>
                      <a:pt x="61912" y="4762"/>
                    </a:cubicBezTo>
                    <a:cubicBezTo>
                      <a:pt x="57212" y="2999"/>
                      <a:pt x="52645" y="0"/>
                      <a:pt x="47625" y="0"/>
                    </a:cubicBezTo>
                    <a:cubicBezTo>
                      <a:pt x="37969" y="0"/>
                      <a:pt x="28575" y="3175"/>
                      <a:pt x="19050" y="4762"/>
                    </a:cubicBezTo>
                    <a:cubicBezTo>
                      <a:pt x="20637" y="15875"/>
                      <a:pt x="21288" y="27162"/>
                      <a:pt x="23812" y="38100"/>
                    </a:cubicBezTo>
                    <a:cubicBezTo>
                      <a:pt x="26070" y="47883"/>
                      <a:pt x="33337" y="66675"/>
                      <a:pt x="33337" y="66675"/>
                    </a:cubicBezTo>
                    <a:cubicBezTo>
                      <a:pt x="31750" y="77787"/>
                      <a:pt x="32744" y="89590"/>
                      <a:pt x="28575" y="100012"/>
                    </a:cubicBezTo>
                    <a:cubicBezTo>
                      <a:pt x="26074" y="106266"/>
                      <a:pt x="18023" y="108696"/>
                      <a:pt x="14287" y="114300"/>
                    </a:cubicBezTo>
                    <a:cubicBezTo>
                      <a:pt x="11502" y="118477"/>
                      <a:pt x="11770" y="124097"/>
                      <a:pt x="9525" y="128587"/>
                    </a:cubicBezTo>
                    <a:cubicBezTo>
                      <a:pt x="6965" y="133707"/>
                      <a:pt x="3175" y="138112"/>
                      <a:pt x="0" y="142875"/>
                    </a:cubicBezTo>
                    <a:cubicBezTo>
                      <a:pt x="1587" y="153987"/>
                      <a:pt x="2561" y="165205"/>
                      <a:pt x="4762" y="176212"/>
                    </a:cubicBezTo>
                    <a:cubicBezTo>
                      <a:pt x="5747" y="181135"/>
                      <a:pt x="6389" y="186580"/>
                      <a:pt x="9525" y="190500"/>
                    </a:cubicBezTo>
                    <a:cubicBezTo>
                      <a:pt x="13101" y="194969"/>
                      <a:pt x="18693" y="197465"/>
                      <a:pt x="23812" y="200025"/>
                    </a:cubicBezTo>
                    <a:cubicBezTo>
                      <a:pt x="28302" y="202270"/>
                      <a:pt x="33337" y="203200"/>
                      <a:pt x="38100" y="204787"/>
                    </a:cubicBezTo>
                    <a:cubicBezTo>
                      <a:pt x="73410" y="228327"/>
                      <a:pt x="55450" y="226082"/>
                      <a:pt x="90487" y="219075"/>
                    </a:cubicBezTo>
                    <a:cubicBezTo>
                      <a:pt x="93662" y="214312"/>
                      <a:pt x="99494" y="210487"/>
                      <a:pt x="100012" y="204787"/>
                    </a:cubicBezTo>
                    <a:cubicBezTo>
                      <a:pt x="102019" y="182708"/>
                      <a:pt x="94477" y="167589"/>
                      <a:pt x="90487" y="147637"/>
                    </a:cubicBezTo>
                    <a:cubicBezTo>
                      <a:pt x="80867" y="99539"/>
                      <a:pt x="92113" y="138225"/>
                      <a:pt x="76200" y="90487"/>
                    </a:cubicBezTo>
                    <a:cubicBezTo>
                      <a:pt x="74612" y="85725"/>
                      <a:pt x="74222" y="80377"/>
                      <a:pt x="71437" y="76200"/>
                    </a:cubicBezTo>
                    <a:lnTo>
                      <a:pt x="61912" y="61912"/>
                    </a:lnTo>
                    <a:cubicBezTo>
                      <a:pt x="63500" y="57150"/>
                      <a:pt x="64430" y="52115"/>
                      <a:pt x="66675" y="47625"/>
                    </a:cubicBezTo>
                    <a:cubicBezTo>
                      <a:pt x="77961" y="25054"/>
                      <a:pt x="86519" y="21431"/>
                      <a:pt x="85725" y="14287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62" name="자유형 61"/>
              <p:cNvSpPr/>
              <p:nvPr/>
            </p:nvSpPr>
            <p:spPr>
              <a:xfrm>
                <a:off x="3100387" y="7307559"/>
                <a:ext cx="61913" cy="107654"/>
              </a:xfrm>
              <a:custGeom>
                <a:avLst/>
                <a:gdLst>
                  <a:gd name="connsiteX0" fmla="*/ 28576 w 61913"/>
                  <a:gd name="connsiteY0" fmla="*/ 2879 h 107654"/>
                  <a:gd name="connsiteX1" fmla="*/ 4763 w 61913"/>
                  <a:gd name="connsiteY1" fmla="*/ 7641 h 107654"/>
                  <a:gd name="connsiteX2" fmla="*/ 4763 w 61913"/>
                  <a:gd name="connsiteY2" fmla="*/ 102891 h 107654"/>
                  <a:gd name="connsiteX3" fmla="*/ 23813 w 61913"/>
                  <a:gd name="connsiteY3" fmla="*/ 107654 h 107654"/>
                  <a:gd name="connsiteX4" fmla="*/ 57151 w 61913"/>
                  <a:gd name="connsiteY4" fmla="*/ 93366 h 107654"/>
                  <a:gd name="connsiteX5" fmla="*/ 61913 w 61913"/>
                  <a:gd name="connsiteY5" fmla="*/ 79079 h 107654"/>
                  <a:gd name="connsiteX6" fmla="*/ 57151 w 61913"/>
                  <a:gd name="connsiteY6" fmla="*/ 64791 h 107654"/>
                  <a:gd name="connsiteX7" fmla="*/ 28576 w 61913"/>
                  <a:gd name="connsiteY7" fmla="*/ 40979 h 107654"/>
                  <a:gd name="connsiteX8" fmla="*/ 28576 w 61913"/>
                  <a:gd name="connsiteY8" fmla="*/ 2879 h 1076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1913" h="107654">
                    <a:moveTo>
                      <a:pt x="28576" y="2879"/>
                    </a:moveTo>
                    <a:cubicBezTo>
                      <a:pt x="24607" y="-2677"/>
                      <a:pt x="8155" y="291"/>
                      <a:pt x="4763" y="7641"/>
                    </a:cubicBezTo>
                    <a:cubicBezTo>
                      <a:pt x="1150" y="15468"/>
                      <a:pt x="-3851" y="87385"/>
                      <a:pt x="4763" y="102891"/>
                    </a:cubicBezTo>
                    <a:cubicBezTo>
                      <a:pt x="7942" y="108613"/>
                      <a:pt x="17463" y="106066"/>
                      <a:pt x="23813" y="107654"/>
                    </a:cubicBezTo>
                    <a:cubicBezTo>
                      <a:pt x="35252" y="104794"/>
                      <a:pt x="48929" y="103643"/>
                      <a:pt x="57151" y="93366"/>
                    </a:cubicBezTo>
                    <a:cubicBezTo>
                      <a:pt x="60287" y="89446"/>
                      <a:pt x="60326" y="83841"/>
                      <a:pt x="61913" y="79079"/>
                    </a:cubicBezTo>
                    <a:cubicBezTo>
                      <a:pt x="60326" y="74316"/>
                      <a:pt x="59936" y="68968"/>
                      <a:pt x="57151" y="64791"/>
                    </a:cubicBezTo>
                    <a:cubicBezTo>
                      <a:pt x="49819" y="53793"/>
                      <a:pt x="39116" y="48006"/>
                      <a:pt x="28576" y="40979"/>
                    </a:cubicBezTo>
                    <a:cubicBezTo>
                      <a:pt x="23311" y="4127"/>
                      <a:pt x="32545" y="8435"/>
                      <a:pt x="28576" y="2879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63" name="자유형 62"/>
              <p:cNvSpPr/>
              <p:nvPr/>
            </p:nvSpPr>
            <p:spPr>
              <a:xfrm>
                <a:off x="3120706" y="7436834"/>
                <a:ext cx="96283" cy="92679"/>
              </a:xfrm>
              <a:custGeom>
                <a:avLst/>
                <a:gdLst>
                  <a:gd name="connsiteX0" fmla="*/ 89219 w 96283"/>
                  <a:gd name="connsiteY0" fmla="*/ 6954 h 92679"/>
                  <a:gd name="connsiteX1" fmla="*/ 3494 w 96283"/>
                  <a:gd name="connsiteY1" fmla="*/ 11716 h 92679"/>
                  <a:gd name="connsiteX2" fmla="*/ 8257 w 96283"/>
                  <a:gd name="connsiteY2" fmla="*/ 40291 h 92679"/>
                  <a:gd name="connsiteX3" fmla="*/ 32069 w 96283"/>
                  <a:gd name="connsiteY3" fmla="*/ 64104 h 92679"/>
                  <a:gd name="connsiteX4" fmla="*/ 46357 w 96283"/>
                  <a:gd name="connsiteY4" fmla="*/ 78391 h 92679"/>
                  <a:gd name="connsiteX5" fmla="*/ 74932 w 96283"/>
                  <a:gd name="connsiteY5" fmla="*/ 92679 h 92679"/>
                  <a:gd name="connsiteX6" fmla="*/ 89219 w 96283"/>
                  <a:gd name="connsiteY6" fmla="*/ 87916 h 92679"/>
                  <a:gd name="connsiteX7" fmla="*/ 89219 w 96283"/>
                  <a:gd name="connsiteY7" fmla="*/ 6954 h 926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96283" h="92679">
                    <a:moveTo>
                      <a:pt x="89219" y="6954"/>
                    </a:moveTo>
                    <a:cubicBezTo>
                      <a:pt x="74931" y="-5746"/>
                      <a:pt x="29957" y="819"/>
                      <a:pt x="3494" y="11716"/>
                    </a:cubicBezTo>
                    <a:cubicBezTo>
                      <a:pt x="-5435" y="15393"/>
                      <a:pt x="5203" y="31130"/>
                      <a:pt x="8257" y="40291"/>
                    </a:cubicBezTo>
                    <a:cubicBezTo>
                      <a:pt x="13630" y="56410"/>
                      <a:pt x="20346" y="54335"/>
                      <a:pt x="32069" y="64104"/>
                    </a:cubicBezTo>
                    <a:cubicBezTo>
                      <a:pt x="37243" y="68416"/>
                      <a:pt x="41183" y="74079"/>
                      <a:pt x="46357" y="78391"/>
                    </a:cubicBezTo>
                    <a:cubicBezTo>
                      <a:pt x="58667" y="88649"/>
                      <a:pt x="60612" y="87905"/>
                      <a:pt x="74932" y="92679"/>
                    </a:cubicBezTo>
                    <a:cubicBezTo>
                      <a:pt x="79694" y="91091"/>
                      <a:pt x="88632" y="92902"/>
                      <a:pt x="89219" y="87916"/>
                    </a:cubicBezTo>
                    <a:cubicBezTo>
                      <a:pt x="92193" y="62641"/>
                      <a:pt x="103507" y="19654"/>
                      <a:pt x="89219" y="6954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64" name="자유형 63"/>
              <p:cNvSpPr/>
              <p:nvPr/>
            </p:nvSpPr>
            <p:spPr>
              <a:xfrm>
                <a:off x="2262188" y="7871457"/>
                <a:ext cx="103999" cy="102722"/>
              </a:xfrm>
              <a:custGeom>
                <a:avLst/>
                <a:gdLst>
                  <a:gd name="connsiteX0" fmla="*/ 52387 w 103999"/>
                  <a:gd name="connsiteY0" fmla="*/ 956 h 102722"/>
                  <a:gd name="connsiteX1" fmla="*/ 14287 w 103999"/>
                  <a:gd name="connsiteY1" fmla="*/ 24768 h 102722"/>
                  <a:gd name="connsiteX2" fmla="*/ 4762 w 103999"/>
                  <a:gd name="connsiteY2" fmla="*/ 53343 h 102722"/>
                  <a:gd name="connsiteX3" fmla="*/ 0 w 103999"/>
                  <a:gd name="connsiteY3" fmla="*/ 67631 h 102722"/>
                  <a:gd name="connsiteX4" fmla="*/ 4762 w 103999"/>
                  <a:gd name="connsiteY4" fmla="*/ 86681 h 102722"/>
                  <a:gd name="connsiteX5" fmla="*/ 23812 w 103999"/>
                  <a:gd name="connsiteY5" fmla="*/ 91443 h 102722"/>
                  <a:gd name="connsiteX6" fmla="*/ 57150 w 103999"/>
                  <a:gd name="connsiteY6" fmla="*/ 100968 h 102722"/>
                  <a:gd name="connsiteX7" fmla="*/ 100012 w 103999"/>
                  <a:gd name="connsiteY7" fmla="*/ 96206 h 102722"/>
                  <a:gd name="connsiteX8" fmla="*/ 95250 w 103999"/>
                  <a:gd name="connsiteY8" fmla="*/ 39056 h 102722"/>
                  <a:gd name="connsiteX9" fmla="*/ 85725 w 103999"/>
                  <a:gd name="connsiteY9" fmla="*/ 10481 h 102722"/>
                  <a:gd name="connsiteX10" fmla="*/ 52387 w 103999"/>
                  <a:gd name="connsiteY10" fmla="*/ 956 h 102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03999" h="102722">
                    <a:moveTo>
                      <a:pt x="52387" y="956"/>
                    </a:moveTo>
                    <a:cubicBezTo>
                      <a:pt x="40481" y="3337"/>
                      <a:pt x="23000" y="9084"/>
                      <a:pt x="14287" y="24768"/>
                    </a:cubicBezTo>
                    <a:cubicBezTo>
                      <a:pt x="9411" y="33545"/>
                      <a:pt x="7937" y="43818"/>
                      <a:pt x="4762" y="53343"/>
                    </a:cubicBezTo>
                    <a:lnTo>
                      <a:pt x="0" y="67631"/>
                    </a:lnTo>
                    <a:cubicBezTo>
                      <a:pt x="1587" y="73981"/>
                      <a:pt x="134" y="82053"/>
                      <a:pt x="4762" y="86681"/>
                    </a:cubicBezTo>
                    <a:cubicBezTo>
                      <a:pt x="9390" y="91309"/>
                      <a:pt x="17518" y="89645"/>
                      <a:pt x="23812" y="91443"/>
                    </a:cubicBezTo>
                    <a:cubicBezTo>
                      <a:pt x="71638" y="105107"/>
                      <a:pt x="-2401" y="86082"/>
                      <a:pt x="57150" y="100968"/>
                    </a:cubicBezTo>
                    <a:cubicBezTo>
                      <a:pt x="71437" y="99381"/>
                      <a:pt x="92478" y="108449"/>
                      <a:pt x="100012" y="96206"/>
                    </a:cubicBezTo>
                    <a:cubicBezTo>
                      <a:pt x="110031" y="79926"/>
                      <a:pt x="98393" y="57912"/>
                      <a:pt x="95250" y="39056"/>
                    </a:cubicBezTo>
                    <a:cubicBezTo>
                      <a:pt x="93599" y="29152"/>
                      <a:pt x="95250" y="13656"/>
                      <a:pt x="85725" y="10481"/>
                    </a:cubicBezTo>
                    <a:cubicBezTo>
                      <a:pt x="55020" y="246"/>
                      <a:pt x="64293" y="-1425"/>
                      <a:pt x="52387" y="956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65" name="자유형 64"/>
              <p:cNvSpPr/>
              <p:nvPr/>
            </p:nvSpPr>
            <p:spPr>
              <a:xfrm>
                <a:off x="1856084" y="7834276"/>
                <a:ext cx="58572" cy="90524"/>
              </a:xfrm>
              <a:custGeom>
                <a:avLst/>
                <a:gdLst>
                  <a:gd name="connsiteX0" fmla="*/ 6054 w 58572"/>
                  <a:gd name="connsiteY0" fmla="*/ 4799 h 90524"/>
                  <a:gd name="connsiteX1" fmla="*/ 25104 w 58572"/>
                  <a:gd name="connsiteY1" fmla="*/ 90524 h 90524"/>
                  <a:gd name="connsiteX2" fmla="*/ 48916 w 58572"/>
                  <a:gd name="connsiteY2" fmla="*/ 85762 h 90524"/>
                  <a:gd name="connsiteX3" fmla="*/ 53679 w 58572"/>
                  <a:gd name="connsiteY3" fmla="*/ 38137 h 90524"/>
                  <a:gd name="connsiteX4" fmla="*/ 39391 w 58572"/>
                  <a:gd name="connsiteY4" fmla="*/ 23849 h 90524"/>
                  <a:gd name="connsiteX5" fmla="*/ 6054 w 58572"/>
                  <a:gd name="connsiteY5" fmla="*/ 4799 h 90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8572" h="90524">
                    <a:moveTo>
                      <a:pt x="6054" y="4799"/>
                    </a:moveTo>
                    <a:cubicBezTo>
                      <a:pt x="3673" y="15912"/>
                      <a:pt x="-14049" y="90524"/>
                      <a:pt x="25104" y="90524"/>
                    </a:cubicBezTo>
                    <a:cubicBezTo>
                      <a:pt x="33198" y="90524"/>
                      <a:pt x="40979" y="87349"/>
                      <a:pt x="48916" y="85762"/>
                    </a:cubicBezTo>
                    <a:cubicBezTo>
                      <a:pt x="55281" y="66668"/>
                      <a:pt x="64285" y="56699"/>
                      <a:pt x="53679" y="38137"/>
                    </a:cubicBezTo>
                    <a:cubicBezTo>
                      <a:pt x="50337" y="32289"/>
                      <a:pt x="45239" y="27191"/>
                      <a:pt x="39391" y="23849"/>
                    </a:cubicBezTo>
                    <a:cubicBezTo>
                      <a:pt x="2249" y="2625"/>
                      <a:pt x="8435" y="-6314"/>
                      <a:pt x="6054" y="4799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66" name="자유형 65"/>
              <p:cNvSpPr/>
              <p:nvPr/>
            </p:nvSpPr>
            <p:spPr>
              <a:xfrm>
                <a:off x="1776387" y="7938050"/>
                <a:ext cx="142901" cy="62950"/>
              </a:xfrm>
              <a:custGeom>
                <a:avLst/>
                <a:gdLst>
                  <a:gd name="connsiteX0" fmla="*/ 28601 w 142901"/>
                  <a:gd name="connsiteY0" fmla="*/ 1038 h 62950"/>
                  <a:gd name="connsiteX1" fmla="*/ 4788 w 142901"/>
                  <a:gd name="connsiteY1" fmla="*/ 15325 h 62950"/>
                  <a:gd name="connsiteX2" fmla="*/ 4788 w 142901"/>
                  <a:gd name="connsiteY2" fmla="*/ 53425 h 62950"/>
                  <a:gd name="connsiteX3" fmla="*/ 19076 w 142901"/>
                  <a:gd name="connsiteY3" fmla="*/ 62950 h 62950"/>
                  <a:gd name="connsiteX4" fmla="*/ 57176 w 142901"/>
                  <a:gd name="connsiteY4" fmla="*/ 58188 h 62950"/>
                  <a:gd name="connsiteX5" fmla="*/ 76226 w 142901"/>
                  <a:gd name="connsiteY5" fmla="*/ 48663 h 62950"/>
                  <a:gd name="connsiteX6" fmla="*/ 90513 w 142901"/>
                  <a:gd name="connsiteY6" fmla="*/ 39138 h 62950"/>
                  <a:gd name="connsiteX7" fmla="*/ 142901 w 142901"/>
                  <a:gd name="connsiteY7" fmla="*/ 34375 h 62950"/>
                  <a:gd name="connsiteX8" fmla="*/ 138138 w 142901"/>
                  <a:gd name="connsiteY8" fmla="*/ 15325 h 62950"/>
                  <a:gd name="connsiteX9" fmla="*/ 95276 w 142901"/>
                  <a:gd name="connsiteY9" fmla="*/ 10563 h 62950"/>
                  <a:gd name="connsiteX10" fmla="*/ 28601 w 142901"/>
                  <a:gd name="connsiteY10" fmla="*/ 1038 h 62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42901" h="62950">
                    <a:moveTo>
                      <a:pt x="28601" y="1038"/>
                    </a:moveTo>
                    <a:cubicBezTo>
                      <a:pt x="13520" y="1832"/>
                      <a:pt x="11333" y="8780"/>
                      <a:pt x="4788" y="15325"/>
                    </a:cubicBezTo>
                    <a:cubicBezTo>
                      <a:pt x="-3647" y="23760"/>
                      <a:pt x="836" y="46510"/>
                      <a:pt x="4788" y="53425"/>
                    </a:cubicBezTo>
                    <a:cubicBezTo>
                      <a:pt x="7628" y="58395"/>
                      <a:pt x="14313" y="59775"/>
                      <a:pt x="19076" y="62950"/>
                    </a:cubicBezTo>
                    <a:cubicBezTo>
                      <a:pt x="31776" y="61363"/>
                      <a:pt x="44759" y="61292"/>
                      <a:pt x="57176" y="58188"/>
                    </a:cubicBezTo>
                    <a:cubicBezTo>
                      <a:pt x="64064" y="56466"/>
                      <a:pt x="70062" y="52185"/>
                      <a:pt x="76226" y="48663"/>
                    </a:cubicBezTo>
                    <a:cubicBezTo>
                      <a:pt x="81196" y="45823"/>
                      <a:pt x="84916" y="40337"/>
                      <a:pt x="90513" y="39138"/>
                    </a:cubicBezTo>
                    <a:cubicBezTo>
                      <a:pt x="107658" y="35464"/>
                      <a:pt x="125438" y="35963"/>
                      <a:pt x="142901" y="34375"/>
                    </a:cubicBezTo>
                    <a:cubicBezTo>
                      <a:pt x="141313" y="28025"/>
                      <a:pt x="143992" y="18252"/>
                      <a:pt x="138138" y="15325"/>
                    </a:cubicBezTo>
                    <a:cubicBezTo>
                      <a:pt x="125280" y="8896"/>
                      <a:pt x="109372" y="13382"/>
                      <a:pt x="95276" y="10563"/>
                    </a:cubicBezTo>
                    <a:cubicBezTo>
                      <a:pt x="25058" y="-3480"/>
                      <a:pt x="43682" y="244"/>
                      <a:pt x="28601" y="1038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67" name="자유형 66"/>
              <p:cNvSpPr/>
              <p:nvPr/>
            </p:nvSpPr>
            <p:spPr>
              <a:xfrm>
                <a:off x="1962150" y="7887538"/>
                <a:ext cx="55100" cy="113462"/>
              </a:xfrm>
              <a:custGeom>
                <a:avLst/>
                <a:gdLst>
                  <a:gd name="connsiteX0" fmla="*/ 52388 w 55100"/>
                  <a:gd name="connsiteY0" fmla="*/ 13450 h 113462"/>
                  <a:gd name="connsiteX1" fmla="*/ 9525 w 55100"/>
                  <a:gd name="connsiteY1" fmla="*/ 8687 h 113462"/>
                  <a:gd name="connsiteX2" fmla="*/ 0 w 55100"/>
                  <a:gd name="connsiteY2" fmla="*/ 37262 h 113462"/>
                  <a:gd name="connsiteX3" fmla="*/ 9525 w 55100"/>
                  <a:gd name="connsiteY3" fmla="*/ 75362 h 113462"/>
                  <a:gd name="connsiteX4" fmla="*/ 19050 w 55100"/>
                  <a:gd name="connsiteY4" fmla="*/ 103937 h 113462"/>
                  <a:gd name="connsiteX5" fmla="*/ 33338 w 55100"/>
                  <a:gd name="connsiteY5" fmla="*/ 113462 h 113462"/>
                  <a:gd name="connsiteX6" fmla="*/ 47625 w 55100"/>
                  <a:gd name="connsiteY6" fmla="*/ 103937 h 113462"/>
                  <a:gd name="connsiteX7" fmla="*/ 52388 w 55100"/>
                  <a:gd name="connsiteY7" fmla="*/ 13450 h 113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5100" h="113462">
                    <a:moveTo>
                      <a:pt x="52388" y="13450"/>
                    </a:moveTo>
                    <a:cubicBezTo>
                      <a:pt x="46038" y="-2425"/>
                      <a:pt x="20869" y="-4548"/>
                      <a:pt x="9525" y="8687"/>
                    </a:cubicBezTo>
                    <a:cubicBezTo>
                      <a:pt x="2991" y="16310"/>
                      <a:pt x="0" y="37262"/>
                      <a:pt x="0" y="37262"/>
                    </a:cubicBezTo>
                    <a:cubicBezTo>
                      <a:pt x="14449" y="80607"/>
                      <a:pt x="-7712" y="12158"/>
                      <a:pt x="9525" y="75362"/>
                    </a:cubicBezTo>
                    <a:cubicBezTo>
                      <a:pt x="12167" y="85048"/>
                      <a:pt x="10696" y="98368"/>
                      <a:pt x="19050" y="103937"/>
                    </a:cubicBezTo>
                    <a:lnTo>
                      <a:pt x="33338" y="113462"/>
                    </a:lnTo>
                    <a:cubicBezTo>
                      <a:pt x="38100" y="110287"/>
                      <a:pt x="46314" y="109509"/>
                      <a:pt x="47625" y="103937"/>
                    </a:cubicBezTo>
                    <a:cubicBezTo>
                      <a:pt x="52599" y="82797"/>
                      <a:pt x="58738" y="29325"/>
                      <a:pt x="52388" y="1345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68" name="자유형 67"/>
              <p:cNvSpPr/>
              <p:nvPr/>
            </p:nvSpPr>
            <p:spPr>
              <a:xfrm>
                <a:off x="3366483" y="7248525"/>
                <a:ext cx="59811" cy="42863"/>
              </a:xfrm>
              <a:custGeom>
                <a:avLst/>
                <a:gdLst>
                  <a:gd name="connsiteX0" fmla="*/ 57755 w 59811"/>
                  <a:gd name="connsiteY0" fmla="*/ 9525 h 42863"/>
                  <a:gd name="connsiteX1" fmla="*/ 33942 w 59811"/>
                  <a:gd name="connsiteY1" fmla="*/ 4763 h 42863"/>
                  <a:gd name="connsiteX2" fmla="*/ 19655 w 59811"/>
                  <a:gd name="connsiteY2" fmla="*/ 0 h 42863"/>
                  <a:gd name="connsiteX3" fmla="*/ 5367 w 59811"/>
                  <a:gd name="connsiteY3" fmla="*/ 4763 h 42863"/>
                  <a:gd name="connsiteX4" fmla="*/ 5367 w 59811"/>
                  <a:gd name="connsiteY4" fmla="*/ 38100 h 42863"/>
                  <a:gd name="connsiteX5" fmla="*/ 19655 w 59811"/>
                  <a:gd name="connsiteY5" fmla="*/ 42863 h 42863"/>
                  <a:gd name="connsiteX6" fmla="*/ 57755 w 59811"/>
                  <a:gd name="connsiteY6" fmla="*/ 23813 h 42863"/>
                  <a:gd name="connsiteX7" fmla="*/ 57755 w 59811"/>
                  <a:gd name="connsiteY7" fmla="*/ 9525 h 428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9811" h="42863">
                    <a:moveTo>
                      <a:pt x="57755" y="9525"/>
                    </a:moveTo>
                    <a:cubicBezTo>
                      <a:pt x="53786" y="6350"/>
                      <a:pt x="41795" y="6726"/>
                      <a:pt x="33942" y="4763"/>
                    </a:cubicBezTo>
                    <a:cubicBezTo>
                      <a:pt x="29072" y="3545"/>
                      <a:pt x="24675" y="0"/>
                      <a:pt x="19655" y="0"/>
                    </a:cubicBezTo>
                    <a:cubicBezTo>
                      <a:pt x="14635" y="0"/>
                      <a:pt x="10130" y="3175"/>
                      <a:pt x="5367" y="4763"/>
                    </a:cubicBezTo>
                    <a:cubicBezTo>
                      <a:pt x="1503" y="16356"/>
                      <a:pt x="-4482" y="25789"/>
                      <a:pt x="5367" y="38100"/>
                    </a:cubicBezTo>
                    <a:cubicBezTo>
                      <a:pt x="8503" y="42020"/>
                      <a:pt x="14892" y="41275"/>
                      <a:pt x="19655" y="42863"/>
                    </a:cubicBezTo>
                    <a:cubicBezTo>
                      <a:pt x="43115" y="38953"/>
                      <a:pt x="49251" y="45071"/>
                      <a:pt x="57755" y="23813"/>
                    </a:cubicBezTo>
                    <a:cubicBezTo>
                      <a:pt x="58934" y="20865"/>
                      <a:pt x="61724" y="12700"/>
                      <a:pt x="57755" y="9525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69" name="자유형 68"/>
              <p:cNvSpPr/>
              <p:nvPr/>
            </p:nvSpPr>
            <p:spPr>
              <a:xfrm>
                <a:off x="3452813" y="7296150"/>
                <a:ext cx="123833" cy="104775"/>
              </a:xfrm>
              <a:custGeom>
                <a:avLst/>
                <a:gdLst>
                  <a:gd name="connsiteX0" fmla="*/ 66675 w 123833"/>
                  <a:gd name="connsiteY0" fmla="*/ 0 h 104775"/>
                  <a:gd name="connsiteX1" fmla="*/ 14287 w 123833"/>
                  <a:gd name="connsiteY1" fmla="*/ 14288 h 104775"/>
                  <a:gd name="connsiteX2" fmla="*/ 0 w 123833"/>
                  <a:gd name="connsiteY2" fmla="*/ 23813 h 104775"/>
                  <a:gd name="connsiteX3" fmla="*/ 4762 w 123833"/>
                  <a:gd name="connsiteY3" fmla="*/ 47625 h 104775"/>
                  <a:gd name="connsiteX4" fmla="*/ 33337 w 123833"/>
                  <a:gd name="connsiteY4" fmla="*/ 61913 h 104775"/>
                  <a:gd name="connsiteX5" fmla="*/ 61912 w 123833"/>
                  <a:gd name="connsiteY5" fmla="*/ 80963 h 104775"/>
                  <a:gd name="connsiteX6" fmla="*/ 76200 w 123833"/>
                  <a:gd name="connsiteY6" fmla="*/ 90488 h 104775"/>
                  <a:gd name="connsiteX7" fmla="*/ 90487 w 123833"/>
                  <a:gd name="connsiteY7" fmla="*/ 100013 h 104775"/>
                  <a:gd name="connsiteX8" fmla="*/ 104775 w 123833"/>
                  <a:gd name="connsiteY8" fmla="*/ 104775 h 104775"/>
                  <a:gd name="connsiteX9" fmla="*/ 119062 w 123833"/>
                  <a:gd name="connsiteY9" fmla="*/ 100013 h 104775"/>
                  <a:gd name="connsiteX10" fmla="*/ 119062 w 123833"/>
                  <a:gd name="connsiteY10" fmla="*/ 57150 h 104775"/>
                  <a:gd name="connsiteX11" fmla="*/ 114300 w 123833"/>
                  <a:gd name="connsiteY11" fmla="*/ 38100 h 104775"/>
                  <a:gd name="connsiteX12" fmla="*/ 90487 w 123833"/>
                  <a:gd name="connsiteY12" fmla="*/ 14288 h 104775"/>
                  <a:gd name="connsiteX13" fmla="*/ 66675 w 123833"/>
                  <a:gd name="connsiteY13" fmla="*/ 0 h 1047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3833" h="104775">
                    <a:moveTo>
                      <a:pt x="66675" y="0"/>
                    </a:moveTo>
                    <a:cubicBezTo>
                      <a:pt x="53897" y="2556"/>
                      <a:pt x="24644" y="7383"/>
                      <a:pt x="14287" y="14288"/>
                    </a:cubicBezTo>
                    <a:lnTo>
                      <a:pt x="0" y="23813"/>
                    </a:lnTo>
                    <a:cubicBezTo>
                      <a:pt x="1587" y="31750"/>
                      <a:pt x="746" y="40597"/>
                      <a:pt x="4762" y="47625"/>
                    </a:cubicBezTo>
                    <a:cubicBezTo>
                      <a:pt x="10661" y="57949"/>
                      <a:pt x="24640" y="57081"/>
                      <a:pt x="33337" y="61913"/>
                    </a:cubicBezTo>
                    <a:cubicBezTo>
                      <a:pt x="43344" y="67473"/>
                      <a:pt x="52387" y="74613"/>
                      <a:pt x="61912" y="80963"/>
                    </a:cubicBezTo>
                    <a:lnTo>
                      <a:pt x="76200" y="90488"/>
                    </a:lnTo>
                    <a:cubicBezTo>
                      <a:pt x="80962" y="93663"/>
                      <a:pt x="85057" y="98203"/>
                      <a:pt x="90487" y="100013"/>
                    </a:cubicBezTo>
                    <a:lnTo>
                      <a:pt x="104775" y="104775"/>
                    </a:lnTo>
                    <a:cubicBezTo>
                      <a:pt x="109537" y="103188"/>
                      <a:pt x="115512" y="103563"/>
                      <a:pt x="119062" y="100013"/>
                    </a:cubicBezTo>
                    <a:cubicBezTo>
                      <a:pt x="129000" y="90075"/>
                      <a:pt x="120570" y="64690"/>
                      <a:pt x="119062" y="57150"/>
                    </a:cubicBezTo>
                    <a:cubicBezTo>
                      <a:pt x="117778" y="50732"/>
                      <a:pt x="116878" y="44116"/>
                      <a:pt x="114300" y="38100"/>
                    </a:cubicBezTo>
                    <a:cubicBezTo>
                      <a:pt x="109444" y="26770"/>
                      <a:pt x="101693" y="19268"/>
                      <a:pt x="90487" y="14288"/>
                    </a:cubicBezTo>
                    <a:cubicBezTo>
                      <a:pt x="56263" y="-922"/>
                      <a:pt x="67208" y="15357"/>
                      <a:pt x="66675" y="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70" name="자유형 69"/>
              <p:cNvSpPr/>
              <p:nvPr/>
            </p:nvSpPr>
            <p:spPr>
              <a:xfrm>
                <a:off x="1227430" y="7105650"/>
                <a:ext cx="87020" cy="71438"/>
              </a:xfrm>
              <a:custGeom>
                <a:avLst/>
                <a:gdLst>
                  <a:gd name="connsiteX0" fmla="*/ 6058 w 87020"/>
                  <a:gd name="connsiteY0" fmla="*/ 9525 h 71438"/>
                  <a:gd name="connsiteX1" fmla="*/ 29870 w 87020"/>
                  <a:gd name="connsiteY1" fmla="*/ 0 h 71438"/>
                  <a:gd name="connsiteX2" fmla="*/ 77495 w 87020"/>
                  <a:gd name="connsiteY2" fmla="*/ 9525 h 71438"/>
                  <a:gd name="connsiteX3" fmla="*/ 87020 w 87020"/>
                  <a:gd name="connsiteY3" fmla="*/ 23813 h 71438"/>
                  <a:gd name="connsiteX4" fmla="*/ 63208 w 87020"/>
                  <a:gd name="connsiteY4" fmla="*/ 57150 h 71438"/>
                  <a:gd name="connsiteX5" fmla="*/ 34633 w 87020"/>
                  <a:gd name="connsiteY5" fmla="*/ 66675 h 71438"/>
                  <a:gd name="connsiteX6" fmla="*/ 20345 w 87020"/>
                  <a:gd name="connsiteY6" fmla="*/ 71438 h 71438"/>
                  <a:gd name="connsiteX7" fmla="*/ 1295 w 87020"/>
                  <a:gd name="connsiteY7" fmla="*/ 66675 h 71438"/>
                  <a:gd name="connsiteX8" fmla="*/ 6058 w 87020"/>
                  <a:gd name="connsiteY8" fmla="*/ 28575 h 71438"/>
                  <a:gd name="connsiteX9" fmla="*/ 6058 w 87020"/>
                  <a:gd name="connsiteY9" fmla="*/ 9525 h 714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7020" h="71438">
                    <a:moveTo>
                      <a:pt x="6058" y="9525"/>
                    </a:moveTo>
                    <a:cubicBezTo>
                      <a:pt x="10027" y="4763"/>
                      <a:pt x="21321" y="0"/>
                      <a:pt x="29870" y="0"/>
                    </a:cubicBezTo>
                    <a:cubicBezTo>
                      <a:pt x="46059" y="0"/>
                      <a:pt x="77495" y="9525"/>
                      <a:pt x="77495" y="9525"/>
                    </a:cubicBezTo>
                    <a:cubicBezTo>
                      <a:pt x="80670" y="14288"/>
                      <a:pt x="87020" y="18089"/>
                      <a:pt x="87020" y="23813"/>
                    </a:cubicBezTo>
                    <a:cubicBezTo>
                      <a:pt x="87020" y="40658"/>
                      <a:pt x="76807" y="51106"/>
                      <a:pt x="63208" y="57150"/>
                    </a:cubicBezTo>
                    <a:cubicBezTo>
                      <a:pt x="54033" y="61228"/>
                      <a:pt x="44158" y="63500"/>
                      <a:pt x="34633" y="66675"/>
                    </a:cubicBezTo>
                    <a:lnTo>
                      <a:pt x="20345" y="71438"/>
                    </a:lnTo>
                    <a:cubicBezTo>
                      <a:pt x="13995" y="69850"/>
                      <a:pt x="3365" y="72885"/>
                      <a:pt x="1295" y="66675"/>
                    </a:cubicBezTo>
                    <a:cubicBezTo>
                      <a:pt x="-2752" y="54533"/>
                      <a:pt x="3768" y="41167"/>
                      <a:pt x="6058" y="28575"/>
                    </a:cubicBezTo>
                    <a:cubicBezTo>
                      <a:pt x="6956" y="23636"/>
                      <a:pt x="2089" y="14287"/>
                      <a:pt x="6058" y="9525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71" name="자유형 70"/>
              <p:cNvSpPr/>
              <p:nvPr/>
            </p:nvSpPr>
            <p:spPr>
              <a:xfrm>
                <a:off x="1071550" y="7166808"/>
                <a:ext cx="63610" cy="91242"/>
              </a:xfrm>
              <a:custGeom>
                <a:avLst/>
                <a:gdLst>
                  <a:gd name="connsiteX0" fmla="*/ 33350 w 63610"/>
                  <a:gd name="connsiteY0" fmla="*/ 5517 h 91242"/>
                  <a:gd name="connsiteX1" fmla="*/ 9538 w 63610"/>
                  <a:gd name="connsiteY1" fmla="*/ 755 h 91242"/>
                  <a:gd name="connsiteX2" fmla="*/ 4775 w 63610"/>
                  <a:gd name="connsiteY2" fmla="*/ 38855 h 91242"/>
                  <a:gd name="connsiteX3" fmla="*/ 23825 w 63610"/>
                  <a:gd name="connsiteY3" fmla="*/ 81717 h 91242"/>
                  <a:gd name="connsiteX4" fmla="*/ 38113 w 63610"/>
                  <a:gd name="connsiteY4" fmla="*/ 91242 h 91242"/>
                  <a:gd name="connsiteX5" fmla="*/ 61925 w 63610"/>
                  <a:gd name="connsiteY5" fmla="*/ 86480 h 91242"/>
                  <a:gd name="connsiteX6" fmla="*/ 57163 w 63610"/>
                  <a:gd name="connsiteY6" fmla="*/ 53142 h 91242"/>
                  <a:gd name="connsiteX7" fmla="*/ 38113 w 63610"/>
                  <a:gd name="connsiteY7" fmla="*/ 24567 h 91242"/>
                  <a:gd name="connsiteX8" fmla="*/ 33350 w 63610"/>
                  <a:gd name="connsiteY8" fmla="*/ 5517 h 91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3610" h="91242">
                    <a:moveTo>
                      <a:pt x="33350" y="5517"/>
                    </a:moveTo>
                    <a:cubicBezTo>
                      <a:pt x="28588" y="1548"/>
                      <a:pt x="17321" y="-1469"/>
                      <a:pt x="9538" y="755"/>
                    </a:cubicBezTo>
                    <a:cubicBezTo>
                      <a:pt x="-7379" y="5588"/>
                      <a:pt x="2994" y="32325"/>
                      <a:pt x="4775" y="38855"/>
                    </a:cubicBezTo>
                    <a:cubicBezTo>
                      <a:pt x="8312" y="51823"/>
                      <a:pt x="13176" y="71069"/>
                      <a:pt x="23825" y="81717"/>
                    </a:cubicBezTo>
                    <a:cubicBezTo>
                      <a:pt x="27873" y="85764"/>
                      <a:pt x="33350" y="88067"/>
                      <a:pt x="38113" y="91242"/>
                    </a:cubicBezTo>
                    <a:cubicBezTo>
                      <a:pt x="46050" y="89655"/>
                      <a:pt x="58305" y="93720"/>
                      <a:pt x="61925" y="86480"/>
                    </a:cubicBezTo>
                    <a:cubicBezTo>
                      <a:pt x="66945" y="76440"/>
                      <a:pt x="59364" y="64149"/>
                      <a:pt x="57163" y="53142"/>
                    </a:cubicBezTo>
                    <a:cubicBezTo>
                      <a:pt x="53199" y="33322"/>
                      <a:pt x="52020" y="41255"/>
                      <a:pt x="38113" y="24567"/>
                    </a:cubicBezTo>
                    <a:cubicBezTo>
                      <a:pt x="30929" y="15946"/>
                      <a:pt x="38112" y="9486"/>
                      <a:pt x="33350" y="5517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72" name="자유형 71"/>
              <p:cNvSpPr/>
              <p:nvPr/>
            </p:nvSpPr>
            <p:spPr>
              <a:xfrm>
                <a:off x="795338" y="7153219"/>
                <a:ext cx="61190" cy="54456"/>
              </a:xfrm>
              <a:custGeom>
                <a:avLst/>
                <a:gdLst>
                  <a:gd name="connsiteX0" fmla="*/ 57150 w 61190"/>
                  <a:gd name="connsiteY0" fmla="*/ 14344 h 54456"/>
                  <a:gd name="connsiteX1" fmla="*/ 33337 w 61190"/>
                  <a:gd name="connsiteY1" fmla="*/ 56 h 54456"/>
                  <a:gd name="connsiteX2" fmla="*/ 4762 w 61190"/>
                  <a:gd name="connsiteY2" fmla="*/ 9581 h 54456"/>
                  <a:gd name="connsiteX3" fmla="*/ 0 w 61190"/>
                  <a:gd name="connsiteY3" fmla="*/ 23869 h 54456"/>
                  <a:gd name="connsiteX4" fmla="*/ 52387 w 61190"/>
                  <a:gd name="connsiteY4" fmla="*/ 47681 h 54456"/>
                  <a:gd name="connsiteX5" fmla="*/ 57150 w 61190"/>
                  <a:gd name="connsiteY5" fmla="*/ 14344 h 544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1190" h="54456">
                    <a:moveTo>
                      <a:pt x="57150" y="14344"/>
                    </a:moveTo>
                    <a:cubicBezTo>
                      <a:pt x="53975" y="6406"/>
                      <a:pt x="42556" y="894"/>
                      <a:pt x="33337" y="56"/>
                    </a:cubicBezTo>
                    <a:cubicBezTo>
                      <a:pt x="23338" y="-853"/>
                      <a:pt x="4762" y="9581"/>
                      <a:pt x="4762" y="9581"/>
                    </a:cubicBezTo>
                    <a:cubicBezTo>
                      <a:pt x="3175" y="14344"/>
                      <a:pt x="0" y="18849"/>
                      <a:pt x="0" y="23869"/>
                    </a:cubicBezTo>
                    <a:cubicBezTo>
                      <a:pt x="0" y="68920"/>
                      <a:pt x="7354" y="52185"/>
                      <a:pt x="52387" y="47681"/>
                    </a:cubicBezTo>
                    <a:cubicBezTo>
                      <a:pt x="66315" y="26790"/>
                      <a:pt x="60325" y="22282"/>
                      <a:pt x="57150" y="14344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73" name="자유형 72"/>
              <p:cNvSpPr/>
              <p:nvPr/>
            </p:nvSpPr>
            <p:spPr>
              <a:xfrm>
                <a:off x="1095375" y="7699405"/>
                <a:ext cx="100622" cy="46697"/>
              </a:xfrm>
              <a:custGeom>
                <a:avLst/>
                <a:gdLst>
                  <a:gd name="connsiteX0" fmla="*/ 85725 w 100622"/>
                  <a:gd name="connsiteY0" fmla="*/ 1558 h 46697"/>
                  <a:gd name="connsiteX1" fmla="*/ 14288 w 100622"/>
                  <a:gd name="connsiteY1" fmla="*/ 11083 h 46697"/>
                  <a:gd name="connsiteX2" fmla="*/ 0 w 100622"/>
                  <a:gd name="connsiteY2" fmla="*/ 20608 h 46697"/>
                  <a:gd name="connsiteX3" fmla="*/ 4763 w 100622"/>
                  <a:gd name="connsiteY3" fmla="*/ 39658 h 46697"/>
                  <a:gd name="connsiteX4" fmla="*/ 23813 w 100622"/>
                  <a:gd name="connsiteY4" fmla="*/ 44420 h 46697"/>
                  <a:gd name="connsiteX5" fmla="*/ 95250 w 100622"/>
                  <a:gd name="connsiteY5" fmla="*/ 39658 h 46697"/>
                  <a:gd name="connsiteX6" fmla="*/ 85725 w 100622"/>
                  <a:gd name="connsiteY6" fmla="*/ 1558 h 466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0622" h="46697">
                    <a:moveTo>
                      <a:pt x="85725" y="1558"/>
                    </a:moveTo>
                    <a:cubicBezTo>
                      <a:pt x="72231" y="-3205"/>
                      <a:pt x="31281" y="3800"/>
                      <a:pt x="14288" y="11083"/>
                    </a:cubicBezTo>
                    <a:cubicBezTo>
                      <a:pt x="9027" y="13338"/>
                      <a:pt x="4763" y="17433"/>
                      <a:pt x="0" y="20608"/>
                    </a:cubicBezTo>
                    <a:cubicBezTo>
                      <a:pt x="1588" y="26958"/>
                      <a:pt x="135" y="35030"/>
                      <a:pt x="4763" y="39658"/>
                    </a:cubicBezTo>
                    <a:cubicBezTo>
                      <a:pt x="9391" y="44286"/>
                      <a:pt x="17268" y="44420"/>
                      <a:pt x="23813" y="44420"/>
                    </a:cubicBezTo>
                    <a:cubicBezTo>
                      <a:pt x="47678" y="44420"/>
                      <a:pt x="74786" y="51936"/>
                      <a:pt x="95250" y="39658"/>
                    </a:cubicBezTo>
                    <a:cubicBezTo>
                      <a:pt x="106140" y="33124"/>
                      <a:pt x="99219" y="6321"/>
                      <a:pt x="85725" y="1558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74" name="자유형 73"/>
              <p:cNvSpPr/>
              <p:nvPr/>
            </p:nvSpPr>
            <p:spPr>
              <a:xfrm>
                <a:off x="2505075" y="7457377"/>
                <a:ext cx="76200" cy="78289"/>
              </a:xfrm>
              <a:custGeom>
                <a:avLst/>
                <a:gdLst>
                  <a:gd name="connsiteX0" fmla="*/ 71438 w 76200"/>
                  <a:gd name="connsiteY0" fmla="*/ 5461 h 78289"/>
                  <a:gd name="connsiteX1" fmla="*/ 9525 w 76200"/>
                  <a:gd name="connsiteY1" fmla="*/ 5461 h 78289"/>
                  <a:gd name="connsiteX2" fmla="*/ 0 w 76200"/>
                  <a:gd name="connsiteY2" fmla="*/ 19748 h 78289"/>
                  <a:gd name="connsiteX3" fmla="*/ 14288 w 76200"/>
                  <a:gd name="connsiteY3" fmla="*/ 57848 h 78289"/>
                  <a:gd name="connsiteX4" fmla="*/ 28575 w 76200"/>
                  <a:gd name="connsiteY4" fmla="*/ 62611 h 78289"/>
                  <a:gd name="connsiteX5" fmla="*/ 42863 w 76200"/>
                  <a:gd name="connsiteY5" fmla="*/ 76898 h 78289"/>
                  <a:gd name="connsiteX6" fmla="*/ 76200 w 76200"/>
                  <a:gd name="connsiteY6" fmla="*/ 57848 h 78289"/>
                  <a:gd name="connsiteX7" fmla="*/ 71438 w 76200"/>
                  <a:gd name="connsiteY7" fmla="*/ 29273 h 78289"/>
                  <a:gd name="connsiteX8" fmla="*/ 71438 w 76200"/>
                  <a:gd name="connsiteY8" fmla="*/ 5461 h 782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6200" h="78289">
                    <a:moveTo>
                      <a:pt x="71438" y="5461"/>
                    </a:moveTo>
                    <a:cubicBezTo>
                      <a:pt x="61119" y="1492"/>
                      <a:pt x="34515" y="-4535"/>
                      <a:pt x="9525" y="5461"/>
                    </a:cubicBezTo>
                    <a:cubicBezTo>
                      <a:pt x="4211" y="7587"/>
                      <a:pt x="3175" y="14986"/>
                      <a:pt x="0" y="19748"/>
                    </a:cubicBezTo>
                    <a:cubicBezTo>
                      <a:pt x="2582" y="32657"/>
                      <a:pt x="2609" y="48504"/>
                      <a:pt x="14288" y="57848"/>
                    </a:cubicBezTo>
                    <a:cubicBezTo>
                      <a:pt x="18208" y="60984"/>
                      <a:pt x="23813" y="61023"/>
                      <a:pt x="28575" y="62611"/>
                    </a:cubicBezTo>
                    <a:cubicBezTo>
                      <a:pt x="33338" y="67373"/>
                      <a:pt x="36329" y="75264"/>
                      <a:pt x="42863" y="76898"/>
                    </a:cubicBezTo>
                    <a:cubicBezTo>
                      <a:pt x="64722" y="82363"/>
                      <a:pt x="67535" y="70846"/>
                      <a:pt x="76200" y="57848"/>
                    </a:cubicBezTo>
                    <a:cubicBezTo>
                      <a:pt x="74613" y="48323"/>
                      <a:pt x="73533" y="38699"/>
                      <a:pt x="71438" y="29273"/>
                    </a:cubicBezTo>
                    <a:cubicBezTo>
                      <a:pt x="69085" y="18685"/>
                      <a:pt x="81757" y="9430"/>
                      <a:pt x="71438" y="5461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75" name="자유형 74"/>
              <p:cNvSpPr/>
              <p:nvPr/>
            </p:nvSpPr>
            <p:spPr>
              <a:xfrm>
                <a:off x="2490788" y="7591425"/>
                <a:ext cx="80962" cy="85725"/>
              </a:xfrm>
              <a:custGeom>
                <a:avLst/>
                <a:gdLst>
                  <a:gd name="connsiteX0" fmla="*/ 66675 w 80962"/>
                  <a:gd name="connsiteY0" fmla="*/ 23813 h 85725"/>
                  <a:gd name="connsiteX1" fmla="*/ 23812 w 80962"/>
                  <a:gd name="connsiteY1" fmla="*/ 0 h 85725"/>
                  <a:gd name="connsiteX2" fmla="*/ 0 w 80962"/>
                  <a:gd name="connsiteY2" fmla="*/ 4763 h 85725"/>
                  <a:gd name="connsiteX3" fmla="*/ 14287 w 80962"/>
                  <a:gd name="connsiteY3" fmla="*/ 42863 h 85725"/>
                  <a:gd name="connsiteX4" fmla="*/ 28575 w 80962"/>
                  <a:gd name="connsiteY4" fmla="*/ 52388 h 85725"/>
                  <a:gd name="connsiteX5" fmla="*/ 61912 w 80962"/>
                  <a:gd name="connsiteY5" fmla="*/ 85725 h 85725"/>
                  <a:gd name="connsiteX6" fmla="*/ 76200 w 80962"/>
                  <a:gd name="connsiteY6" fmla="*/ 80963 h 85725"/>
                  <a:gd name="connsiteX7" fmla="*/ 80962 w 80962"/>
                  <a:gd name="connsiteY7" fmla="*/ 66675 h 85725"/>
                  <a:gd name="connsiteX8" fmla="*/ 66675 w 80962"/>
                  <a:gd name="connsiteY8" fmla="*/ 23813 h 857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80962" h="85725">
                    <a:moveTo>
                      <a:pt x="66675" y="23813"/>
                    </a:moveTo>
                    <a:cubicBezTo>
                      <a:pt x="57150" y="12700"/>
                      <a:pt x="43688" y="0"/>
                      <a:pt x="23812" y="0"/>
                    </a:cubicBezTo>
                    <a:cubicBezTo>
                      <a:pt x="15717" y="0"/>
                      <a:pt x="7937" y="3175"/>
                      <a:pt x="0" y="4763"/>
                    </a:cubicBezTo>
                    <a:cubicBezTo>
                      <a:pt x="3407" y="21800"/>
                      <a:pt x="2024" y="30600"/>
                      <a:pt x="14287" y="42863"/>
                    </a:cubicBezTo>
                    <a:cubicBezTo>
                      <a:pt x="18334" y="46910"/>
                      <a:pt x="23812" y="49213"/>
                      <a:pt x="28575" y="52388"/>
                    </a:cubicBezTo>
                    <a:cubicBezTo>
                      <a:pt x="50410" y="85140"/>
                      <a:pt x="36765" y="77343"/>
                      <a:pt x="61912" y="85725"/>
                    </a:cubicBezTo>
                    <a:cubicBezTo>
                      <a:pt x="66675" y="84138"/>
                      <a:pt x="72650" y="84513"/>
                      <a:pt x="76200" y="80963"/>
                    </a:cubicBezTo>
                    <a:cubicBezTo>
                      <a:pt x="79750" y="77413"/>
                      <a:pt x="80962" y="71695"/>
                      <a:pt x="80962" y="66675"/>
                    </a:cubicBezTo>
                    <a:cubicBezTo>
                      <a:pt x="80962" y="34290"/>
                      <a:pt x="76200" y="34926"/>
                      <a:pt x="66675" y="23813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76" name="자유형 75"/>
              <p:cNvSpPr/>
              <p:nvPr/>
            </p:nvSpPr>
            <p:spPr>
              <a:xfrm>
                <a:off x="2423404" y="7648575"/>
                <a:ext cx="64881" cy="61913"/>
              </a:xfrm>
              <a:custGeom>
                <a:avLst/>
                <a:gdLst>
                  <a:gd name="connsiteX0" fmla="*/ 709 w 64881"/>
                  <a:gd name="connsiteY0" fmla="*/ 14288 h 61913"/>
                  <a:gd name="connsiteX1" fmla="*/ 19759 w 64881"/>
                  <a:gd name="connsiteY1" fmla="*/ 52388 h 61913"/>
                  <a:gd name="connsiteX2" fmla="*/ 48334 w 64881"/>
                  <a:gd name="connsiteY2" fmla="*/ 61913 h 61913"/>
                  <a:gd name="connsiteX3" fmla="*/ 62621 w 64881"/>
                  <a:gd name="connsiteY3" fmla="*/ 52388 h 61913"/>
                  <a:gd name="connsiteX4" fmla="*/ 43571 w 64881"/>
                  <a:gd name="connsiteY4" fmla="*/ 4763 h 61913"/>
                  <a:gd name="connsiteX5" fmla="*/ 29284 w 64881"/>
                  <a:gd name="connsiteY5" fmla="*/ 0 h 61913"/>
                  <a:gd name="connsiteX6" fmla="*/ 709 w 64881"/>
                  <a:gd name="connsiteY6" fmla="*/ 14288 h 619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4881" h="61913">
                    <a:moveTo>
                      <a:pt x="709" y="14288"/>
                    </a:moveTo>
                    <a:cubicBezTo>
                      <a:pt x="-879" y="23019"/>
                      <a:pt x="-1671" y="42864"/>
                      <a:pt x="19759" y="52388"/>
                    </a:cubicBezTo>
                    <a:cubicBezTo>
                      <a:pt x="28934" y="56466"/>
                      <a:pt x="48334" y="61913"/>
                      <a:pt x="48334" y="61913"/>
                    </a:cubicBezTo>
                    <a:cubicBezTo>
                      <a:pt x="53096" y="58738"/>
                      <a:pt x="61498" y="58001"/>
                      <a:pt x="62621" y="52388"/>
                    </a:cubicBezTo>
                    <a:cubicBezTo>
                      <a:pt x="68394" y="23522"/>
                      <a:pt x="63479" y="14717"/>
                      <a:pt x="43571" y="4763"/>
                    </a:cubicBezTo>
                    <a:cubicBezTo>
                      <a:pt x="39081" y="2518"/>
                      <a:pt x="34046" y="1588"/>
                      <a:pt x="29284" y="0"/>
                    </a:cubicBezTo>
                    <a:cubicBezTo>
                      <a:pt x="2358" y="5386"/>
                      <a:pt x="2297" y="5557"/>
                      <a:pt x="709" y="14288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77" name="자유형 76"/>
              <p:cNvSpPr/>
              <p:nvPr/>
            </p:nvSpPr>
            <p:spPr>
              <a:xfrm>
                <a:off x="1981200" y="6091238"/>
                <a:ext cx="514350" cy="347662"/>
              </a:xfrm>
              <a:custGeom>
                <a:avLst/>
                <a:gdLst>
                  <a:gd name="connsiteX0" fmla="*/ 157163 w 514350"/>
                  <a:gd name="connsiteY0" fmla="*/ 4762 h 347662"/>
                  <a:gd name="connsiteX1" fmla="*/ 133350 w 514350"/>
                  <a:gd name="connsiteY1" fmla="*/ 9525 h 347662"/>
                  <a:gd name="connsiteX2" fmla="*/ 123825 w 514350"/>
                  <a:gd name="connsiteY2" fmla="*/ 23812 h 347662"/>
                  <a:gd name="connsiteX3" fmla="*/ 109538 w 514350"/>
                  <a:gd name="connsiteY3" fmla="*/ 33337 h 347662"/>
                  <a:gd name="connsiteX4" fmla="*/ 95250 w 514350"/>
                  <a:gd name="connsiteY4" fmla="*/ 47625 h 347662"/>
                  <a:gd name="connsiteX5" fmla="*/ 66675 w 514350"/>
                  <a:gd name="connsiteY5" fmla="*/ 66675 h 347662"/>
                  <a:gd name="connsiteX6" fmla="*/ 19050 w 514350"/>
                  <a:gd name="connsiteY6" fmla="*/ 80962 h 347662"/>
                  <a:gd name="connsiteX7" fmla="*/ 9525 w 514350"/>
                  <a:gd name="connsiteY7" fmla="*/ 95250 h 347662"/>
                  <a:gd name="connsiteX8" fmla="*/ 9525 w 514350"/>
                  <a:gd name="connsiteY8" fmla="*/ 142875 h 347662"/>
                  <a:gd name="connsiteX9" fmla="*/ 4763 w 514350"/>
                  <a:gd name="connsiteY9" fmla="*/ 171450 h 347662"/>
                  <a:gd name="connsiteX10" fmla="*/ 0 w 514350"/>
                  <a:gd name="connsiteY10" fmla="*/ 185737 h 347662"/>
                  <a:gd name="connsiteX11" fmla="*/ 4763 w 514350"/>
                  <a:gd name="connsiteY11" fmla="*/ 228600 h 347662"/>
                  <a:gd name="connsiteX12" fmla="*/ 19050 w 514350"/>
                  <a:gd name="connsiteY12" fmla="*/ 242887 h 347662"/>
                  <a:gd name="connsiteX13" fmla="*/ 33338 w 514350"/>
                  <a:gd name="connsiteY13" fmla="*/ 247650 h 347662"/>
                  <a:gd name="connsiteX14" fmla="*/ 104775 w 514350"/>
                  <a:gd name="connsiteY14" fmla="*/ 252412 h 347662"/>
                  <a:gd name="connsiteX15" fmla="*/ 133350 w 514350"/>
                  <a:gd name="connsiteY15" fmla="*/ 271462 h 347662"/>
                  <a:gd name="connsiteX16" fmla="*/ 142875 w 514350"/>
                  <a:gd name="connsiteY16" fmla="*/ 300037 h 347662"/>
                  <a:gd name="connsiteX17" fmla="*/ 138113 w 514350"/>
                  <a:gd name="connsiteY17" fmla="*/ 314325 h 347662"/>
                  <a:gd name="connsiteX18" fmla="*/ 142875 w 514350"/>
                  <a:gd name="connsiteY18" fmla="*/ 338137 h 347662"/>
                  <a:gd name="connsiteX19" fmla="*/ 157163 w 514350"/>
                  <a:gd name="connsiteY19" fmla="*/ 342900 h 347662"/>
                  <a:gd name="connsiteX20" fmla="*/ 190500 w 514350"/>
                  <a:gd name="connsiteY20" fmla="*/ 347662 h 347662"/>
                  <a:gd name="connsiteX21" fmla="*/ 252413 w 514350"/>
                  <a:gd name="connsiteY21" fmla="*/ 333375 h 347662"/>
                  <a:gd name="connsiteX22" fmla="*/ 266700 w 514350"/>
                  <a:gd name="connsiteY22" fmla="*/ 319087 h 347662"/>
                  <a:gd name="connsiteX23" fmla="*/ 342900 w 514350"/>
                  <a:gd name="connsiteY23" fmla="*/ 304800 h 347662"/>
                  <a:gd name="connsiteX24" fmla="*/ 357188 w 514350"/>
                  <a:gd name="connsiteY24" fmla="*/ 300037 h 347662"/>
                  <a:gd name="connsiteX25" fmla="*/ 404813 w 514350"/>
                  <a:gd name="connsiteY25" fmla="*/ 314325 h 347662"/>
                  <a:gd name="connsiteX26" fmla="*/ 423863 w 514350"/>
                  <a:gd name="connsiteY26" fmla="*/ 309562 h 347662"/>
                  <a:gd name="connsiteX27" fmla="*/ 433388 w 514350"/>
                  <a:gd name="connsiteY27" fmla="*/ 295275 h 347662"/>
                  <a:gd name="connsiteX28" fmla="*/ 447675 w 514350"/>
                  <a:gd name="connsiteY28" fmla="*/ 285750 h 347662"/>
                  <a:gd name="connsiteX29" fmla="*/ 476250 w 514350"/>
                  <a:gd name="connsiteY29" fmla="*/ 266700 h 347662"/>
                  <a:gd name="connsiteX30" fmla="*/ 490538 w 514350"/>
                  <a:gd name="connsiteY30" fmla="*/ 238125 h 347662"/>
                  <a:gd name="connsiteX31" fmla="*/ 495300 w 514350"/>
                  <a:gd name="connsiteY31" fmla="*/ 204787 h 347662"/>
                  <a:gd name="connsiteX32" fmla="*/ 514350 w 514350"/>
                  <a:gd name="connsiteY32" fmla="*/ 176212 h 347662"/>
                  <a:gd name="connsiteX33" fmla="*/ 509588 w 514350"/>
                  <a:gd name="connsiteY33" fmla="*/ 142875 h 347662"/>
                  <a:gd name="connsiteX34" fmla="*/ 466725 w 514350"/>
                  <a:gd name="connsiteY34" fmla="*/ 119062 h 347662"/>
                  <a:gd name="connsiteX35" fmla="*/ 423863 w 514350"/>
                  <a:gd name="connsiteY35" fmla="*/ 119062 h 347662"/>
                  <a:gd name="connsiteX36" fmla="*/ 419100 w 514350"/>
                  <a:gd name="connsiteY36" fmla="*/ 100012 h 347662"/>
                  <a:gd name="connsiteX37" fmla="*/ 419100 w 514350"/>
                  <a:gd name="connsiteY37" fmla="*/ 38100 h 347662"/>
                  <a:gd name="connsiteX38" fmla="*/ 404813 w 514350"/>
                  <a:gd name="connsiteY38" fmla="*/ 28575 h 347662"/>
                  <a:gd name="connsiteX39" fmla="*/ 395288 w 514350"/>
                  <a:gd name="connsiteY39" fmla="*/ 14287 h 347662"/>
                  <a:gd name="connsiteX40" fmla="*/ 381000 w 514350"/>
                  <a:gd name="connsiteY40" fmla="*/ 9525 h 347662"/>
                  <a:gd name="connsiteX41" fmla="*/ 366713 w 514350"/>
                  <a:gd name="connsiteY41" fmla="*/ 0 h 347662"/>
                  <a:gd name="connsiteX42" fmla="*/ 319088 w 514350"/>
                  <a:gd name="connsiteY42" fmla="*/ 9525 h 347662"/>
                  <a:gd name="connsiteX43" fmla="*/ 290513 w 514350"/>
                  <a:gd name="connsiteY43" fmla="*/ 23812 h 347662"/>
                  <a:gd name="connsiteX44" fmla="*/ 247650 w 514350"/>
                  <a:gd name="connsiteY44" fmla="*/ 42862 h 347662"/>
                  <a:gd name="connsiteX45" fmla="*/ 233363 w 514350"/>
                  <a:gd name="connsiteY45" fmla="*/ 47625 h 347662"/>
                  <a:gd name="connsiteX46" fmla="*/ 161925 w 514350"/>
                  <a:gd name="connsiteY46" fmla="*/ 28575 h 347662"/>
                  <a:gd name="connsiteX47" fmla="*/ 157163 w 514350"/>
                  <a:gd name="connsiteY47" fmla="*/ 4762 h 3476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514350" h="347662">
                    <a:moveTo>
                      <a:pt x="157163" y="4762"/>
                    </a:moveTo>
                    <a:cubicBezTo>
                      <a:pt x="152401" y="1587"/>
                      <a:pt x="140378" y="5509"/>
                      <a:pt x="133350" y="9525"/>
                    </a:cubicBezTo>
                    <a:cubicBezTo>
                      <a:pt x="128380" y="12365"/>
                      <a:pt x="127872" y="19765"/>
                      <a:pt x="123825" y="23812"/>
                    </a:cubicBezTo>
                    <a:cubicBezTo>
                      <a:pt x="119778" y="27859"/>
                      <a:pt x="113935" y="29673"/>
                      <a:pt x="109538" y="33337"/>
                    </a:cubicBezTo>
                    <a:cubicBezTo>
                      <a:pt x="104364" y="37649"/>
                      <a:pt x="100567" y="43490"/>
                      <a:pt x="95250" y="47625"/>
                    </a:cubicBezTo>
                    <a:cubicBezTo>
                      <a:pt x="86214" y="54653"/>
                      <a:pt x="77535" y="63055"/>
                      <a:pt x="66675" y="66675"/>
                    </a:cubicBezTo>
                    <a:cubicBezTo>
                      <a:pt x="41424" y="75092"/>
                      <a:pt x="57215" y="70058"/>
                      <a:pt x="19050" y="80962"/>
                    </a:cubicBezTo>
                    <a:cubicBezTo>
                      <a:pt x="15875" y="85725"/>
                      <a:pt x="12085" y="90130"/>
                      <a:pt x="9525" y="95250"/>
                    </a:cubicBezTo>
                    <a:cubicBezTo>
                      <a:pt x="290" y="113721"/>
                      <a:pt x="6118" y="119026"/>
                      <a:pt x="9525" y="142875"/>
                    </a:cubicBezTo>
                    <a:cubicBezTo>
                      <a:pt x="7938" y="152400"/>
                      <a:pt x="6858" y="162024"/>
                      <a:pt x="4763" y="171450"/>
                    </a:cubicBezTo>
                    <a:cubicBezTo>
                      <a:pt x="3674" y="176350"/>
                      <a:pt x="0" y="180717"/>
                      <a:pt x="0" y="185737"/>
                    </a:cubicBezTo>
                    <a:cubicBezTo>
                      <a:pt x="0" y="200113"/>
                      <a:pt x="217" y="214962"/>
                      <a:pt x="4763" y="228600"/>
                    </a:cubicBezTo>
                    <a:cubicBezTo>
                      <a:pt x="6893" y="234989"/>
                      <a:pt x="13446" y="239151"/>
                      <a:pt x="19050" y="242887"/>
                    </a:cubicBezTo>
                    <a:cubicBezTo>
                      <a:pt x="23227" y="245672"/>
                      <a:pt x="28348" y="247096"/>
                      <a:pt x="33338" y="247650"/>
                    </a:cubicBezTo>
                    <a:cubicBezTo>
                      <a:pt x="57057" y="250285"/>
                      <a:pt x="80963" y="250825"/>
                      <a:pt x="104775" y="252412"/>
                    </a:cubicBezTo>
                    <a:cubicBezTo>
                      <a:pt x="114300" y="258762"/>
                      <a:pt x="129730" y="260602"/>
                      <a:pt x="133350" y="271462"/>
                    </a:cubicBezTo>
                    <a:lnTo>
                      <a:pt x="142875" y="300037"/>
                    </a:lnTo>
                    <a:cubicBezTo>
                      <a:pt x="141288" y="304800"/>
                      <a:pt x="138113" y="309305"/>
                      <a:pt x="138113" y="314325"/>
                    </a:cubicBezTo>
                    <a:cubicBezTo>
                      <a:pt x="138113" y="322419"/>
                      <a:pt x="138385" y="331402"/>
                      <a:pt x="142875" y="338137"/>
                    </a:cubicBezTo>
                    <a:cubicBezTo>
                      <a:pt x="145660" y="342314"/>
                      <a:pt x="152240" y="341915"/>
                      <a:pt x="157163" y="342900"/>
                    </a:cubicBezTo>
                    <a:cubicBezTo>
                      <a:pt x="168170" y="345101"/>
                      <a:pt x="179388" y="346075"/>
                      <a:pt x="190500" y="347662"/>
                    </a:cubicBezTo>
                    <a:cubicBezTo>
                      <a:pt x="217465" y="344666"/>
                      <a:pt x="231841" y="348070"/>
                      <a:pt x="252413" y="333375"/>
                    </a:cubicBezTo>
                    <a:cubicBezTo>
                      <a:pt x="257894" y="329460"/>
                      <a:pt x="260812" y="322358"/>
                      <a:pt x="266700" y="319087"/>
                    </a:cubicBezTo>
                    <a:cubicBezTo>
                      <a:pt x="289088" y="306649"/>
                      <a:pt x="319167" y="307173"/>
                      <a:pt x="342900" y="304800"/>
                    </a:cubicBezTo>
                    <a:cubicBezTo>
                      <a:pt x="347663" y="303212"/>
                      <a:pt x="352168" y="300037"/>
                      <a:pt x="357188" y="300037"/>
                    </a:cubicBezTo>
                    <a:cubicBezTo>
                      <a:pt x="387832" y="300037"/>
                      <a:pt x="385447" y="301415"/>
                      <a:pt x="404813" y="314325"/>
                    </a:cubicBezTo>
                    <a:cubicBezTo>
                      <a:pt x="411163" y="312737"/>
                      <a:pt x="418417" y="313193"/>
                      <a:pt x="423863" y="309562"/>
                    </a:cubicBezTo>
                    <a:cubicBezTo>
                      <a:pt x="428625" y="306387"/>
                      <a:pt x="429341" y="299322"/>
                      <a:pt x="433388" y="295275"/>
                    </a:cubicBezTo>
                    <a:cubicBezTo>
                      <a:pt x="437435" y="291228"/>
                      <a:pt x="443278" y="289414"/>
                      <a:pt x="447675" y="285750"/>
                    </a:cubicBezTo>
                    <a:cubicBezTo>
                      <a:pt x="471457" y="265931"/>
                      <a:pt x="451143" y="275069"/>
                      <a:pt x="476250" y="266700"/>
                    </a:cubicBezTo>
                    <a:cubicBezTo>
                      <a:pt x="484276" y="254661"/>
                      <a:pt x="487722" y="252206"/>
                      <a:pt x="490538" y="238125"/>
                    </a:cubicBezTo>
                    <a:cubicBezTo>
                      <a:pt x="492739" y="227118"/>
                      <a:pt x="491270" y="215264"/>
                      <a:pt x="495300" y="204787"/>
                    </a:cubicBezTo>
                    <a:cubicBezTo>
                      <a:pt x="499409" y="194102"/>
                      <a:pt x="514350" y="176212"/>
                      <a:pt x="514350" y="176212"/>
                    </a:cubicBezTo>
                    <a:cubicBezTo>
                      <a:pt x="512763" y="165100"/>
                      <a:pt x="515614" y="152345"/>
                      <a:pt x="509588" y="142875"/>
                    </a:cubicBezTo>
                    <a:cubicBezTo>
                      <a:pt x="500771" y="129019"/>
                      <a:pt x="481377" y="123946"/>
                      <a:pt x="466725" y="119062"/>
                    </a:cubicBezTo>
                    <a:cubicBezTo>
                      <a:pt x="454112" y="122215"/>
                      <a:pt x="436421" y="129527"/>
                      <a:pt x="423863" y="119062"/>
                    </a:cubicBezTo>
                    <a:cubicBezTo>
                      <a:pt x="418835" y="114872"/>
                      <a:pt x="420688" y="106362"/>
                      <a:pt x="419100" y="100012"/>
                    </a:cubicBezTo>
                    <a:cubicBezTo>
                      <a:pt x="422673" y="78574"/>
                      <a:pt x="428757" y="59828"/>
                      <a:pt x="419100" y="38100"/>
                    </a:cubicBezTo>
                    <a:cubicBezTo>
                      <a:pt x="416775" y="32870"/>
                      <a:pt x="409575" y="31750"/>
                      <a:pt x="404813" y="28575"/>
                    </a:cubicBezTo>
                    <a:cubicBezTo>
                      <a:pt x="401638" y="23812"/>
                      <a:pt x="399758" y="17863"/>
                      <a:pt x="395288" y="14287"/>
                    </a:cubicBezTo>
                    <a:cubicBezTo>
                      <a:pt x="391368" y="11151"/>
                      <a:pt x="385490" y="11770"/>
                      <a:pt x="381000" y="9525"/>
                    </a:cubicBezTo>
                    <a:cubicBezTo>
                      <a:pt x="375881" y="6965"/>
                      <a:pt x="371475" y="3175"/>
                      <a:pt x="366713" y="0"/>
                    </a:cubicBezTo>
                    <a:cubicBezTo>
                      <a:pt x="354420" y="1756"/>
                      <a:pt x="332391" y="2874"/>
                      <a:pt x="319088" y="9525"/>
                    </a:cubicBezTo>
                    <a:cubicBezTo>
                      <a:pt x="282167" y="27986"/>
                      <a:pt x="326416" y="11845"/>
                      <a:pt x="290513" y="23812"/>
                    </a:cubicBezTo>
                    <a:cubicBezTo>
                      <a:pt x="267870" y="38907"/>
                      <a:pt x="281657" y="31526"/>
                      <a:pt x="247650" y="42862"/>
                    </a:cubicBezTo>
                    <a:lnTo>
                      <a:pt x="233363" y="47625"/>
                    </a:lnTo>
                    <a:cubicBezTo>
                      <a:pt x="188207" y="44399"/>
                      <a:pt x="167759" y="63573"/>
                      <a:pt x="161925" y="28575"/>
                    </a:cubicBezTo>
                    <a:cubicBezTo>
                      <a:pt x="161142" y="23877"/>
                      <a:pt x="161925" y="7937"/>
                      <a:pt x="157163" y="4762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</p:grpSp>
        <p:sp>
          <p:nvSpPr>
            <p:cNvPr id="31" name="자유형 30"/>
            <p:cNvSpPr/>
            <p:nvPr/>
          </p:nvSpPr>
          <p:spPr>
            <a:xfrm>
              <a:off x="1690688" y="4567238"/>
              <a:ext cx="2047875" cy="1447861"/>
            </a:xfrm>
            <a:custGeom>
              <a:avLst/>
              <a:gdLst>
                <a:gd name="connsiteX0" fmla="*/ 604837 w 2047875"/>
                <a:gd name="connsiteY0" fmla="*/ 128587 h 1447861"/>
                <a:gd name="connsiteX1" fmla="*/ 600075 w 2047875"/>
                <a:gd name="connsiteY1" fmla="*/ 152400 h 1447861"/>
                <a:gd name="connsiteX2" fmla="*/ 590550 w 2047875"/>
                <a:gd name="connsiteY2" fmla="*/ 180975 h 1447861"/>
                <a:gd name="connsiteX3" fmla="*/ 585787 w 2047875"/>
                <a:gd name="connsiteY3" fmla="*/ 195262 h 1447861"/>
                <a:gd name="connsiteX4" fmla="*/ 581025 w 2047875"/>
                <a:gd name="connsiteY4" fmla="*/ 214312 h 1447861"/>
                <a:gd name="connsiteX5" fmla="*/ 538162 w 2047875"/>
                <a:gd name="connsiteY5" fmla="*/ 233362 h 1447861"/>
                <a:gd name="connsiteX6" fmla="*/ 471487 w 2047875"/>
                <a:gd name="connsiteY6" fmla="*/ 252412 h 1447861"/>
                <a:gd name="connsiteX7" fmla="*/ 457200 w 2047875"/>
                <a:gd name="connsiteY7" fmla="*/ 257175 h 1447861"/>
                <a:gd name="connsiteX8" fmla="*/ 442912 w 2047875"/>
                <a:gd name="connsiteY8" fmla="*/ 266700 h 1447861"/>
                <a:gd name="connsiteX9" fmla="*/ 419100 w 2047875"/>
                <a:gd name="connsiteY9" fmla="*/ 295275 h 1447861"/>
                <a:gd name="connsiteX10" fmla="*/ 400050 w 2047875"/>
                <a:gd name="connsiteY10" fmla="*/ 300037 h 1447861"/>
                <a:gd name="connsiteX11" fmla="*/ 357187 w 2047875"/>
                <a:gd name="connsiteY11" fmla="*/ 304800 h 1447861"/>
                <a:gd name="connsiteX12" fmla="*/ 300037 w 2047875"/>
                <a:gd name="connsiteY12" fmla="*/ 323850 h 1447861"/>
                <a:gd name="connsiteX13" fmla="*/ 271462 w 2047875"/>
                <a:gd name="connsiteY13" fmla="*/ 333375 h 1447861"/>
                <a:gd name="connsiteX14" fmla="*/ 257175 w 2047875"/>
                <a:gd name="connsiteY14" fmla="*/ 342900 h 1447861"/>
                <a:gd name="connsiteX15" fmla="*/ 252412 w 2047875"/>
                <a:gd name="connsiteY15" fmla="*/ 357187 h 1447861"/>
                <a:gd name="connsiteX16" fmla="*/ 242887 w 2047875"/>
                <a:gd name="connsiteY16" fmla="*/ 371475 h 1447861"/>
                <a:gd name="connsiteX17" fmla="*/ 238125 w 2047875"/>
                <a:gd name="connsiteY17" fmla="*/ 414337 h 1447861"/>
                <a:gd name="connsiteX18" fmla="*/ 233362 w 2047875"/>
                <a:gd name="connsiteY18" fmla="*/ 442912 h 1447861"/>
                <a:gd name="connsiteX19" fmla="*/ 238125 w 2047875"/>
                <a:gd name="connsiteY19" fmla="*/ 466725 h 1447861"/>
                <a:gd name="connsiteX20" fmla="*/ 290512 w 2047875"/>
                <a:gd name="connsiteY20" fmla="*/ 447675 h 1447861"/>
                <a:gd name="connsiteX21" fmla="*/ 304800 w 2047875"/>
                <a:gd name="connsiteY21" fmla="*/ 442912 h 1447861"/>
                <a:gd name="connsiteX22" fmla="*/ 342900 w 2047875"/>
                <a:gd name="connsiteY22" fmla="*/ 452437 h 1447861"/>
                <a:gd name="connsiteX23" fmla="*/ 361950 w 2047875"/>
                <a:gd name="connsiteY23" fmla="*/ 461962 h 1447861"/>
                <a:gd name="connsiteX24" fmla="*/ 476250 w 2047875"/>
                <a:gd name="connsiteY24" fmla="*/ 457200 h 1447861"/>
                <a:gd name="connsiteX25" fmla="*/ 509587 w 2047875"/>
                <a:gd name="connsiteY25" fmla="*/ 461962 h 1447861"/>
                <a:gd name="connsiteX26" fmla="*/ 504825 w 2047875"/>
                <a:gd name="connsiteY26" fmla="*/ 485775 h 1447861"/>
                <a:gd name="connsiteX27" fmla="*/ 476250 w 2047875"/>
                <a:gd name="connsiteY27" fmla="*/ 509587 h 1447861"/>
                <a:gd name="connsiteX28" fmla="*/ 447675 w 2047875"/>
                <a:gd name="connsiteY28" fmla="*/ 514350 h 1447861"/>
                <a:gd name="connsiteX29" fmla="*/ 366712 w 2047875"/>
                <a:gd name="connsiteY29" fmla="*/ 519112 h 1447861"/>
                <a:gd name="connsiteX30" fmla="*/ 361950 w 2047875"/>
                <a:gd name="connsiteY30" fmla="*/ 552450 h 1447861"/>
                <a:gd name="connsiteX31" fmla="*/ 376237 w 2047875"/>
                <a:gd name="connsiteY31" fmla="*/ 561975 h 1447861"/>
                <a:gd name="connsiteX32" fmla="*/ 404812 w 2047875"/>
                <a:gd name="connsiteY32" fmla="*/ 571500 h 1447861"/>
                <a:gd name="connsiteX33" fmla="*/ 419100 w 2047875"/>
                <a:gd name="connsiteY33" fmla="*/ 585787 h 1447861"/>
                <a:gd name="connsiteX34" fmla="*/ 447675 w 2047875"/>
                <a:gd name="connsiteY34" fmla="*/ 604837 h 1447861"/>
                <a:gd name="connsiteX35" fmla="*/ 461962 w 2047875"/>
                <a:gd name="connsiteY35" fmla="*/ 619125 h 1447861"/>
                <a:gd name="connsiteX36" fmla="*/ 466725 w 2047875"/>
                <a:gd name="connsiteY36" fmla="*/ 661987 h 1447861"/>
                <a:gd name="connsiteX37" fmla="*/ 452437 w 2047875"/>
                <a:gd name="connsiteY37" fmla="*/ 666750 h 1447861"/>
                <a:gd name="connsiteX38" fmla="*/ 433387 w 2047875"/>
                <a:gd name="connsiteY38" fmla="*/ 661987 h 1447861"/>
                <a:gd name="connsiteX39" fmla="*/ 404812 w 2047875"/>
                <a:gd name="connsiteY39" fmla="*/ 652462 h 1447861"/>
                <a:gd name="connsiteX40" fmla="*/ 347662 w 2047875"/>
                <a:gd name="connsiteY40" fmla="*/ 657225 h 1447861"/>
                <a:gd name="connsiteX41" fmla="*/ 338137 w 2047875"/>
                <a:gd name="connsiteY41" fmla="*/ 671512 h 1447861"/>
                <a:gd name="connsiteX42" fmla="*/ 323850 w 2047875"/>
                <a:gd name="connsiteY42" fmla="*/ 723900 h 1447861"/>
                <a:gd name="connsiteX43" fmla="*/ 300037 w 2047875"/>
                <a:gd name="connsiteY43" fmla="*/ 719137 h 1447861"/>
                <a:gd name="connsiteX44" fmla="*/ 290512 w 2047875"/>
                <a:gd name="connsiteY44" fmla="*/ 704850 h 1447861"/>
                <a:gd name="connsiteX45" fmla="*/ 261937 w 2047875"/>
                <a:gd name="connsiteY45" fmla="*/ 714375 h 1447861"/>
                <a:gd name="connsiteX46" fmla="*/ 223837 w 2047875"/>
                <a:gd name="connsiteY46" fmla="*/ 747712 h 1447861"/>
                <a:gd name="connsiteX47" fmla="*/ 209550 w 2047875"/>
                <a:gd name="connsiteY47" fmla="*/ 757237 h 1447861"/>
                <a:gd name="connsiteX48" fmla="*/ 200025 w 2047875"/>
                <a:gd name="connsiteY48" fmla="*/ 771525 h 1447861"/>
                <a:gd name="connsiteX49" fmla="*/ 171450 w 2047875"/>
                <a:gd name="connsiteY49" fmla="*/ 790575 h 1447861"/>
                <a:gd name="connsiteX50" fmla="*/ 161925 w 2047875"/>
                <a:gd name="connsiteY50" fmla="*/ 804862 h 1447861"/>
                <a:gd name="connsiteX51" fmla="*/ 133350 w 2047875"/>
                <a:gd name="connsiteY51" fmla="*/ 823912 h 1447861"/>
                <a:gd name="connsiteX52" fmla="*/ 104775 w 2047875"/>
                <a:gd name="connsiteY52" fmla="*/ 838200 h 1447861"/>
                <a:gd name="connsiteX53" fmla="*/ 61912 w 2047875"/>
                <a:gd name="connsiteY53" fmla="*/ 871537 h 1447861"/>
                <a:gd name="connsiteX54" fmla="*/ 38100 w 2047875"/>
                <a:gd name="connsiteY54" fmla="*/ 957262 h 1447861"/>
                <a:gd name="connsiteX55" fmla="*/ 47625 w 2047875"/>
                <a:gd name="connsiteY55" fmla="*/ 971550 h 1447861"/>
                <a:gd name="connsiteX56" fmla="*/ 76200 w 2047875"/>
                <a:gd name="connsiteY56" fmla="*/ 981075 h 1447861"/>
                <a:gd name="connsiteX57" fmla="*/ 123825 w 2047875"/>
                <a:gd name="connsiteY57" fmla="*/ 990600 h 1447861"/>
                <a:gd name="connsiteX58" fmla="*/ 152400 w 2047875"/>
                <a:gd name="connsiteY58" fmla="*/ 971550 h 1447861"/>
                <a:gd name="connsiteX59" fmla="*/ 285750 w 2047875"/>
                <a:gd name="connsiteY59" fmla="*/ 976312 h 1447861"/>
                <a:gd name="connsiteX60" fmla="*/ 309562 w 2047875"/>
                <a:gd name="connsiteY60" fmla="*/ 1019175 h 1447861"/>
                <a:gd name="connsiteX61" fmla="*/ 314325 w 2047875"/>
                <a:gd name="connsiteY61" fmla="*/ 1033462 h 1447861"/>
                <a:gd name="connsiteX62" fmla="*/ 309562 w 2047875"/>
                <a:gd name="connsiteY62" fmla="*/ 1047750 h 1447861"/>
                <a:gd name="connsiteX63" fmla="*/ 295275 w 2047875"/>
                <a:gd name="connsiteY63" fmla="*/ 1038225 h 1447861"/>
                <a:gd name="connsiteX64" fmla="*/ 266700 w 2047875"/>
                <a:gd name="connsiteY64" fmla="*/ 1023937 h 1447861"/>
                <a:gd name="connsiteX65" fmla="*/ 238125 w 2047875"/>
                <a:gd name="connsiteY65" fmla="*/ 1028700 h 1447861"/>
                <a:gd name="connsiteX66" fmla="*/ 228600 w 2047875"/>
                <a:gd name="connsiteY66" fmla="*/ 1042987 h 1447861"/>
                <a:gd name="connsiteX67" fmla="*/ 200025 w 2047875"/>
                <a:gd name="connsiteY67" fmla="*/ 1052512 h 1447861"/>
                <a:gd name="connsiteX68" fmla="*/ 185737 w 2047875"/>
                <a:gd name="connsiteY68" fmla="*/ 1057275 h 1447861"/>
                <a:gd name="connsiteX69" fmla="*/ 119062 w 2047875"/>
                <a:gd name="connsiteY69" fmla="*/ 1066800 h 1447861"/>
                <a:gd name="connsiteX70" fmla="*/ 90487 w 2047875"/>
                <a:gd name="connsiteY70" fmla="*/ 1081087 h 1447861"/>
                <a:gd name="connsiteX71" fmla="*/ 71437 w 2047875"/>
                <a:gd name="connsiteY71" fmla="*/ 1109662 h 1447861"/>
                <a:gd name="connsiteX72" fmla="*/ 61912 w 2047875"/>
                <a:gd name="connsiteY72" fmla="*/ 1123950 h 1447861"/>
                <a:gd name="connsiteX73" fmla="*/ 47625 w 2047875"/>
                <a:gd name="connsiteY73" fmla="*/ 1133475 h 1447861"/>
                <a:gd name="connsiteX74" fmla="*/ 28575 w 2047875"/>
                <a:gd name="connsiteY74" fmla="*/ 1162050 h 1447861"/>
                <a:gd name="connsiteX75" fmla="*/ 19050 w 2047875"/>
                <a:gd name="connsiteY75" fmla="*/ 1176337 h 1447861"/>
                <a:gd name="connsiteX76" fmla="*/ 4762 w 2047875"/>
                <a:gd name="connsiteY76" fmla="*/ 1204912 h 1447861"/>
                <a:gd name="connsiteX77" fmla="*/ 0 w 2047875"/>
                <a:gd name="connsiteY77" fmla="*/ 1219200 h 1447861"/>
                <a:gd name="connsiteX78" fmla="*/ 19050 w 2047875"/>
                <a:gd name="connsiteY78" fmla="*/ 1238250 h 1447861"/>
                <a:gd name="connsiteX79" fmla="*/ 33337 w 2047875"/>
                <a:gd name="connsiteY79" fmla="*/ 1247775 h 1447861"/>
                <a:gd name="connsiteX80" fmla="*/ 47625 w 2047875"/>
                <a:gd name="connsiteY80" fmla="*/ 1276350 h 1447861"/>
                <a:gd name="connsiteX81" fmla="*/ 57150 w 2047875"/>
                <a:gd name="connsiteY81" fmla="*/ 1290637 h 1447861"/>
                <a:gd name="connsiteX82" fmla="*/ 71437 w 2047875"/>
                <a:gd name="connsiteY82" fmla="*/ 1366837 h 1447861"/>
                <a:gd name="connsiteX83" fmla="*/ 85725 w 2047875"/>
                <a:gd name="connsiteY83" fmla="*/ 1371600 h 1447861"/>
                <a:gd name="connsiteX84" fmla="*/ 100012 w 2047875"/>
                <a:gd name="connsiteY84" fmla="*/ 1400175 h 1447861"/>
                <a:gd name="connsiteX85" fmla="*/ 109537 w 2047875"/>
                <a:gd name="connsiteY85" fmla="*/ 1414462 h 1447861"/>
                <a:gd name="connsiteX86" fmla="*/ 128587 w 2047875"/>
                <a:gd name="connsiteY86" fmla="*/ 1438275 h 1447861"/>
                <a:gd name="connsiteX87" fmla="*/ 185737 w 2047875"/>
                <a:gd name="connsiteY87" fmla="*/ 1443037 h 1447861"/>
                <a:gd name="connsiteX88" fmla="*/ 204787 w 2047875"/>
                <a:gd name="connsiteY88" fmla="*/ 1423987 h 1447861"/>
                <a:gd name="connsiteX89" fmla="*/ 233362 w 2047875"/>
                <a:gd name="connsiteY89" fmla="*/ 1409700 h 1447861"/>
                <a:gd name="connsiteX90" fmla="*/ 247650 w 2047875"/>
                <a:gd name="connsiteY90" fmla="*/ 1423987 h 1447861"/>
                <a:gd name="connsiteX91" fmla="*/ 280987 w 2047875"/>
                <a:gd name="connsiteY91" fmla="*/ 1409700 h 1447861"/>
                <a:gd name="connsiteX92" fmla="*/ 304800 w 2047875"/>
                <a:gd name="connsiteY92" fmla="*/ 1381125 h 1447861"/>
                <a:gd name="connsiteX93" fmla="*/ 347662 w 2047875"/>
                <a:gd name="connsiteY93" fmla="*/ 1376362 h 1447861"/>
                <a:gd name="connsiteX94" fmla="*/ 361950 w 2047875"/>
                <a:gd name="connsiteY94" fmla="*/ 1362075 h 1447861"/>
                <a:gd name="connsiteX95" fmla="*/ 371475 w 2047875"/>
                <a:gd name="connsiteY95" fmla="*/ 1347787 h 1447861"/>
                <a:gd name="connsiteX96" fmla="*/ 400050 w 2047875"/>
                <a:gd name="connsiteY96" fmla="*/ 1319212 h 1447861"/>
                <a:gd name="connsiteX97" fmla="*/ 404812 w 2047875"/>
                <a:gd name="connsiteY97" fmla="*/ 1281112 h 1447861"/>
                <a:gd name="connsiteX98" fmla="*/ 414337 w 2047875"/>
                <a:gd name="connsiteY98" fmla="*/ 1266825 h 1447861"/>
                <a:gd name="connsiteX99" fmla="*/ 419100 w 2047875"/>
                <a:gd name="connsiteY99" fmla="*/ 1252537 h 1447861"/>
                <a:gd name="connsiteX100" fmla="*/ 414337 w 2047875"/>
                <a:gd name="connsiteY100" fmla="*/ 1228725 h 1447861"/>
                <a:gd name="connsiteX101" fmla="*/ 433387 w 2047875"/>
                <a:gd name="connsiteY101" fmla="*/ 1204912 h 1447861"/>
                <a:gd name="connsiteX102" fmla="*/ 476250 w 2047875"/>
                <a:gd name="connsiteY102" fmla="*/ 1195387 h 1447861"/>
                <a:gd name="connsiteX103" fmla="*/ 504825 w 2047875"/>
                <a:gd name="connsiteY103" fmla="*/ 1176337 h 1447861"/>
                <a:gd name="connsiteX104" fmla="*/ 519112 w 2047875"/>
                <a:gd name="connsiteY104" fmla="*/ 1166812 h 1447861"/>
                <a:gd name="connsiteX105" fmla="*/ 533400 w 2047875"/>
                <a:gd name="connsiteY105" fmla="*/ 1162050 h 1447861"/>
                <a:gd name="connsiteX106" fmla="*/ 557212 w 2047875"/>
                <a:gd name="connsiteY106" fmla="*/ 1166812 h 1447861"/>
                <a:gd name="connsiteX107" fmla="*/ 581025 w 2047875"/>
                <a:gd name="connsiteY107" fmla="*/ 1190625 h 1447861"/>
                <a:gd name="connsiteX108" fmla="*/ 609600 w 2047875"/>
                <a:gd name="connsiteY108" fmla="*/ 1204912 h 1447861"/>
                <a:gd name="connsiteX109" fmla="*/ 623887 w 2047875"/>
                <a:gd name="connsiteY109" fmla="*/ 1219200 h 1447861"/>
                <a:gd name="connsiteX110" fmla="*/ 633412 w 2047875"/>
                <a:gd name="connsiteY110" fmla="*/ 1233487 h 1447861"/>
                <a:gd name="connsiteX111" fmla="*/ 647700 w 2047875"/>
                <a:gd name="connsiteY111" fmla="*/ 1243012 h 1447861"/>
                <a:gd name="connsiteX112" fmla="*/ 657225 w 2047875"/>
                <a:gd name="connsiteY112" fmla="*/ 1257300 h 1447861"/>
                <a:gd name="connsiteX113" fmla="*/ 700087 w 2047875"/>
                <a:gd name="connsiteY113" fmla="*/ 1281112 h 1447861"/>
                <a:gd name="connsiteX114" fmla="*/ 738187 w 2047875"/>
                <a:gd name="connsiteY114" fmla="*/ 1276350 h 1447861"/>
                <a:gd name="connsiteX115" fmla="*/ 752475 w 2047875"/>
                <a:gd name="connsiteY115" fmla="*/ 1238250 h 1447861"/>
                <a:gd name="connsiteX116" fmla="*/ 757237 w 2047875"/>
                <a:gd name="connsiteY116" fmla="*/ 1223962 h 1447861"/>
                <a:gd name="connsiteX117" fmla="*/ 785812 w 2047875"/>
                <a:gd name="connsiteY117" fmla="*/ 1214437 h 1447861"/>
                <a:gd name="connsiteX118" fmla="*/ 809625 w 2047875"/>
                <a:gd name="connsiteY118" fmla="*/ 1219200 h 1447861"/>
                <a:gd name="connsiteX119" fmla="*/ 819150 w 2047875"/>
                <a:gd name="connsiteY119" fmla="*/ 1300162 h 1447861"/>
                <a:gd name="connsiteX120" fmla="*/ 823912 w 2047875"/>
                <a:gd name="connsiteY120" fmla="*/ 1319212 h 1447861"/>
                <a:gd name="connsiteX121" fmla="*/ 852487 w 2047875"/>
                <a:gd name="connsiteY121" fmla="*/ 1338262 h 1447861"/>
                <a:gd name="connsiteX122" fmla="*/ 847725 w 2047875"/>
                <a:gd name="connsiteY122" fmla="*/ 1385887 h 1447861"/>
                <a:gd name="connsiteX123" fmla="*/ 842962 w 2047875"/>
                <a:gd name="connsiteY123" fmla="*/ 1423987 h 1447861"/>
                <a:gd name="connsiteX124" fmla="*/ 900112 w 2047875"/>
                <a:gd name="connsiteY124" fmla="*/ 1438275 h 1447861"/>
                <a:gd name="connsiteX125" fmla="*/ 928687 w 2047875"/>
                <a:gd name="connsiteY125" fmla="*/ 1447800 h 1447861"/>
                <a:gd name="connsiteX126" fmla="*/ 981075 w 2047875"/>
                <a:gd name="connsiteY126" fmla="*/ 1438275 h 1447861"/>
                <a:gd name="connsiteX127" fmla="*/ 1009650 w 2047875"/>
                <a:gd name="connsiteY127" fmla="*/ 1419225 h 1447861"/>
                <a:gd name="connsiteX128" fmla="*/ 1038225 w 2047875"/>
                <a:gd name="connsiteY128" fmla="*/ 1423987 h 1447861"/>
                <a:gd name="connsiteX129" fmla="*/ 1052512 w 2047875"/>
                <a:gd name="connsiteY129" fmla="*/ 1428750 h 1447861"/>
                <a:gd name="connsiteX130" fmla="*/ 1085850 w 2047875"/>
                <a:gd name="connsiteY130" fmla="*/ 1419225 h 1447861"/>
                <a:gd name="connsiteX131" fmla="*/ 1104900 w 2047875"/>
                <a:gd name="connsiteY131" fmla="*/ 1423987 h 1447861"/>
                <a:gd name="connsiteX132" fmla="*/ 1147762 w 2047875"/>
                <a:gd name="connsiteY132" fmla="*/ 1447800 h 1447861"/>
                <a:gd name="connsiteX133" fmla="*/ 1257300 w 2047875"/>
                <a:gd name="connsiteY133" fmla="*/ 1443037 h 1447861"/>
                <a:gd name="connsiteX134" fmla="*/ 1323975 w 2047875"/>
                <a:gd name="connsiteY134" fmla="*/ 1443037 h 1447861"/>
                <a:gd name="connsiteX135" fmla="*/ 1333500 w 2047875"/>
                <a:gd name="connsiteY135" fmla="*/ 1428750 h 1447861"/>
                <a:gd name="connsiteX136" fmla="*/ 1343025 w 2047875"/>
                <a:gd name="connsiteY136" fmla="*/ 1400175 h 1447861"/>
                <a:gd name="connsiteX137" fmla="*/ 1357312 w 2047875"/>
                <a:gd name="connsiteY137" fmla="*/ 1395412 h 1447861"/>
                <a:gd name="connsiteX138" fmla="*/ 1371600 w 2047875"/>
                <a:gd name="connsiteY138" fmla="*/ 1385887 h 1447861"/>
                <a:gd name="connsiteX139" fmla="*/ 1390650 w 2047875"/>
                <a:gd name="connsiteY139" fmla="*/ 1381125 h 1447861"/>
                <a:gd name="connsiteX140" fmla="*/ 1433512 w 2047875"/>
                <a:gd name="connsiteY140" fmla="*/ 1366837 h 1447861"/>
                <a:gd name="connsiteX141" fmla="*/ 1447800 w 2047875"/>
                <a:gd name="connsiteY141" fmla="*/ 1362075 h 1447861"/>
                <a:gd name="connsiteX142" fmla="*/ 1476375 w 2047875"/>
                <a:gd name="connsiteY142" fmla="*/ 1366837 h 1447861"/>
                <a:gd name="connsiteX143" fmla="*/ 1504950 w 2047875"/>
                <a:gd name="connsiteY143" fmla="*/ 1390650 h 1447861"/>
                <a:gd name="connsiteX144" fmla="*/ 1519237 w 2047875"/>
                <a:gd name="connsiteY144" fmla="*/ 1395412 h 1447861"/>
                <a:gd name="connsiteX145" fmla="*/ 1533525 w 2047875"/>
                <a:gd name="connsiteY145" fmla="*/ 1404937 h 1447861"/>
                <a:gd name="connsiteX146" fmla="*/ 1562100 w 2047875"/>
                <a:gd name="connsiteY146" fmla="*/ 1414462 h 1447861"/>
                <a:gd name="connsiteX147" fmla="*/ 1590675 w 2047875"/>
                <a:gd name="connsiteY147" fmla="*/ 1428750 h 1447861"/>
                <a:gd name="connsiteX148" fmla="*/ 1619250 w 2047875"/>
                <a:gd name="connsiteY148" fmla="*/ 1423987 h 1447861"/>
                <a:gd name="connsiteX149" fmla="*/ 1628775 w 2047875"/>
                <a:gd name="connsiteY149" fmla="*/ 1409700 h 1447861"/>
                <a:gd name="connsiteX150" fmla="*/ 1643062 w 2047875"/>
                <a:gd name="connsiteY150" fmla="*/ 1395412 h 1447861"/>
                <a:gd name="connsiteX151" fmla="*/ 1662112 w 2047875"/>
                <a:gd name="connsiteY151" fmla="*/ 1323975 h 1447861"/>
                <a:gd name="connsiteX152" fmla="*/ 1685925 w 2047875"/>
                <a:gd name="connsiteY152" fmla="*/ 1281112 h 1447861"/>
                <a:gd name="connsiteX153" fmla="*/ 1695450 w 2047875"/>
                <a:gd name="connsiteY153" fmla="*/ 1262062 h 1447861"/>
                <a:gd name="connsiteX154" fmla="*/ 1704975 w 2047875"/>
                <a:gd name="connsiteY154" fmla="*/ 1228725 h 1447861"/>
                <a:gd name="connsiteX155" fmla="*/ 1700212 w 2047875"/>
                <a:gd name="connsiteY155" fmla="*/ 1200150 h 1447861"/>
                <a:gd name="connsiteX156" fmla="*/ 1685925 w 2047875"/>
                <a:gd name="connsiteY156" fmla="*/ 1195387 h 1447861"/>
                <a:gd name="connsiteX157" fmla="*/ 1671637 w 2047875"/>
                <a:gd name="connsiteY157" fmla="*/ 1185862 h 1447861"/>
                <a:gd name="connsiteX158" fmla="*/ 1676400 w 2047875"/>
                <a:gd name="connsiteY158" fmla="*/ 1152525 h 1447861"/>
                <a:gd name="connsiteX159" fmla="*/ 1671637 w 2047875"/>
                <a:gd name="connsiteY159" fmla="*/ 1123950 h 1447861"/>
                <a:gd name="connsiteX160" fmla="*/ 1652587 w 2047875"/>
                <a:gd name="connsiteY160" fmla="*/ 1095375 h 1447861"/>
                <a:gd name="connsiteX161" fmla="*/ 1643062 w 2047875"/>
                <a:gd name="connsiteY161" fmla="*/ 1076325 h 1447861"/>
                <a:gd name="connsiteX162" fmla="*/ 1628775 w 2047875"/>
                <a:gd name="connsiteY162" fmla="*/ 1047750 h 1447861"/>
                <a:gd name="connsiteX163" fmla="*/ 1614487 w 2047875"/>
                <a:gd name="connsiteY163" fmla="*/ 1038225 h 1447861"/>
                <a:gd name="connsiteX164" fmla="*/ 1609725 w 2047875"/>
                <a:gd name="connsiteY164" fmla="*/ 995362 h 1447861"/>
                <a:gd name="connsiteX165" fmla="*/ 1624012 w 2047875"/>
                <a:gd name="connsiteY165" fmla="*/ 985837 h 1447861"/>
                <a:gd name="connsiteX166" fmla="*/ 1628775 w 2047875"/>
                <a:gd name="connsiteY166" fmla="*/ 971550 h 1447861"/>
                <a:gd name="connsiteX167" fmla="*/ 1638300 w 2047875"/>
                <a:gd name="connsiteY167" fmla="*/ 957262 h 1447861"/>
                <a:gd name="connsiteX168" fmla="*/ 1643062 w 2047875"/>
                <a:gd name="connsiteY168" fmla="*/ 928687 h 1447861"/>
                <a:gd name="connsiteX169" fmla="*/ 1647825 w 2047875"/>
                <a:gd name="connsiteY169" fmla="*/ 914400 h 1447861"/>
                <a:gd name="connsiteX170" fmla="*/ 1652587 w 2047875"/>
                <a:gd name="connsiteY170" fmla="*/ 857250 h 1447861"/>
                <a:gd name="connsiteX171" fmla="*/ 1671637 w 2047875"/>
                <a:gd name="connsiteY171" fmla="*/ 828675 h 1447861"/>
                <a:gd name="connsiteX172" fmla="*/ 1681162 w 2047875"/>
                <a:gd name="connsiteY172" fmla="*/ 814387 h 1447861"/>
                <a:gd name="connsiteX173" fmla="*/ 1690687 w 2047875"/>
                <a:gd name="connsiteY173" fmla="*/ 776287 h 1447861"/>
                <a:gd name="connsiteX174" fmla="*/ 1700212 w 2047875"/>
                <a:gd name="connsiteY174" fmla="*/ 762000 h 1447861"/>
                <a:gd name="connsiteX175" fmla="*/ 1709737 w 2047875"/>
                <a:gd name="connsiteY175" fmla="*/ 723900 h 1447861"/>
                <a:gd name="connsiteX176" fmla="*/ 1738312 w 2047875"/>
                <a:gd name="connsiteY176" fmla="*/ 666750 h 1447861"/>
                <a:gd name="connsiteX177" fmla="*/ 1766887 w 2047875"/>
                <a:gd name="connsiteY177" fmla="*/ 647700 h 1447861"/>
                <a:gd name="connsiteX178" fmla="*/ 1800225 w 2047875"/>
                <a:gd name="connsiteY178" fmla="*/ 609600 h 1447861"/>
                <a:gd name="connsiteX179" fmla="*/ 1814512 w 2047875"/>
                <a:gd name="connsiteY179" fmla="*/ 576262 h 1447861"/>
                <a:gd name="connsiteX180" fmla="*/ 1819275 w 2047875"/>
                <a:gd name="connsiteY180" fmla="*/ 561975 h 1447861"/>
                <a:gd name="connsiteX181" fmla="*/ 1838325 w 2047875"/>
                <a:gd name="connsiteY181" fmla="*/ 557212 h 1447861"/>
                <a:gd name="connsiteX182" fmla="*/ 1895475 w 2047875"/>
                <a:gd name="connsiteY182" fmla="*/ 528637 h 1447861"/>
                <a:gd name="connsiteX183" fmla="*/ 1909762 w 2047875"/>
                <a:gd name="connsiteY183" fmla="*/ 523875 h 1447861"/>
                <a:gd name="connsiteX184" fmla="*/ 1938337 w 2047875"/>
                <a:gd name="connsiteY184" fmla="*/ 504825 h 1447861"/>
                <a:gd name="connsiteX185" fmla="*/ 1952625 w 2047875"/>
                <a:gd name="connsiteY185" fmla="*/ 495300 h 1447861"/>
                <a:gd name="connsiteX186" fmla="*/ 1976437 w 2047875"/>
                <a:gd name="connsiteY186" fmla="*/ 466725 h 1447861"/>
                <a:gd name="connsiteX187" fmla="*/ 1990725 w 2047875"/>
                <a:gd name="connsiteY187" fmla="*/ 457200 h 1447861"/>
                <a:gd name="connsiteX188" fmla="*/ 2014537 w 2047875"/>
                <a:gd name="connsiteY188" fmla="*/ 428625 h 1447861"/>
                <a:gd name="connsiteX189" fmla="*/ 2028825 w 2047875"/>
                <a:gd name="connsiteY189" fmla="*/ 419100 h 1447861"/>
                <a:gd name="connsiteX190" fmla="*/ 2038350 w 2047875"/>
                <a:gd name="connsiteY190" fmla="*/ 404812 h 1447861"/>
                <a:gd name="connsiteX191" fmla="*/ 2047875 w 2047875"/>
                <a:gd name="connsiteY191" fmla="*/ 376237 h 1447861"/>
                <a:gd name="connsiteX192" fmla="*/ 2033587 w 2047875"/>
                <a:gd name="connsiteY192" fmla="*/ 300037 h 1447861"/>
                <a:gd name="connsiteX193" fmla="*/ 2028825 w 2047875"/>
                <a:gd name="connsiteY193" fmla="*/ 285750 h 1447861"/>
                <a:gd name="connsiteX194" fmla="*/ 2009775 w 2047875"/>
                <a:gd name="connsiteY194" fmla="*/ 257175 h 1447861"/>
                <a:gd name="connsiteX195" fmla="*/ 2005012 w 2047875"/>
                <a:gd name="connsiteY195" fmla="*/ 238125 h 1447861"/>
                <a:gd name="connsiteX196" fmla="*/ 1971675 w 2047875"/>
                <a:gd name="connsiteY196" fmla="*/ 223837 h 1447861"/>
                <a:gd name="connsiteX197" fmla="*/ 1876425 w 2047875"/>
                <a:gd name="connsiteY197" fmla="*/ 233362 h 1447861"/>
                <a:gd name="connsiteX198" fmla="*/ 1862137 w 2047875"/>
                <a:gd name="connsiteY198" fmla="*/ 238125 h 1447861"/>
                <a:gd name="connsiteX199" fmla="*/ 1819275 w 2047875"/>
                <a:gd name="connsiteY199" fmla="*/ 233362 h 1447861"/>
                <a:gd name="connsiteX200" fmla="*/ 1804987 w 2047875"/>
                <a:gd name="connsiteY200" fmla="*/ 223837 h 1447861"/>
                <a:gd name="connsiteX201" fmla="*/ 1790700 w 2047875"/>
                <a:gd name="connsiteY201" fmla="*/ 219075 h 1447861"/>
                <a:gd name="connsiteX202" fmla="*/ 1762125 w 2047875"/>
                <a:gd name="connsiteY202" fmla="*/ 200025 h 1447861"/>
                <a:gd name="connsiteX203" fmla="*/ 1733550 w 2047875"/>
                <a:gd name="connsiteY203" fmla="*/ 185737 h 1447861"/>
                <a:gd name="connsiteX204" fmla="*/ 1704975 w 2047875"/>
                <a:gd name="connsiteY204" fmla="*/ 190500 h 1447861"/>
                <a:gd name="connsiteX205" fmla="*/ 1662112 w 2047875"/>
                <a:gd name="connsiteY205" fmla="*/ 195262 h 1447861"/>
                <a:gd name="connsiteX206" fmla="*/ 1652587 w 2047875"/>
                <a:gd name="connsiteY206" fmla="*/ 223837 h 1447861"/>
                <a:gd name="connsiteX207" fmla="*/ 1638300 w 2047875"/>
                <a:gd name="connsiteY207" fmla="*/ 233362 h 1447861"/>
                <a:gd name="connsiteX208" fmla="*/ 1628775 w 2047875"/>
                <a:gd name="connsiteY208" fmla="*/ 247650 h 1447861"/>
                <a:gd name="connsiteX209" fmla="*/ 1562100 w 2047875"/>
                <a:gd name="connsiteY209" fmla="*/ 238125 h 1447861"/>
                <a:gd name="connsiteX210" fmla="*/ 1519237 w 2047875"/>
                <a:gd name="connsiteY210" fmla="*/ 242887 h 1447861"/>
                <a:gd name="connsiteX211" fmla="*/ 1509712 w 2047875"/>
                <a:gd name="connsiteY211" fmla="*/ 271462 h 1447861"/>
                <a:gd name="connsiteX212" fmla="*/ 1481137 w 2047875"/>
                <a:gd name="connsiteY212" fmla="*/ 295275 h 1447861"/>
                <a:gd name="connsiteX213" fmla="*/ 1452562 w 2047875"/>
                <a:gd name="connsiteY213" fmla="*/ 285750 h 1447861"/>
                <a:gd name="connsiteX214" fmla="*/ 1438275 w 2047875"/>
                <a:gd name="connsiteY214" fmla="*/ 280987 h 1447861"/>
                <a:gd name="connsiteX215" fmla="*/ 1423987 w 2047875"/>
                <a:gd name="connsiteY215" fmla="*/ 271462 h 1447861"/>
                <a:gd name="connsiteX216" fmla="*/ 1409700 w 2047875"/>
                <a:gd name="connsiteY216" fmla="*/ 242887 h 1447861"/>
                <a:gd name="connsiteX217" fmla="*/ 1366837 w 2047875"/>
                <a:gd name="connsiteY217" fmla="*/ 233362 h 1447861"/>
                <a:gd name="connsiteX218" fmla="*/ 1333500 w 2047875"/>
                <a:gd name="connsiteY218" fmla="*/ 223837 h 1447861"/>
                <a:gd name="connsiteX219" fmla="*/ 1323975 w 2047875"/>
                <a:gd name="connsiteY219" fmla="*/ 190500 h 1447861"/>
                <a:gd name="connsiteX220" fmla="*/ 1319212 w 2047875"/>
                <a:gd name="connsiteY220" fmla="*/ 128587 h 1447861"/>
                <a:gd name="connsiteX221" fmla="*/ 1314450 w 2047875"/>
                <a:gd name="connsiteY221" fmla="*/ 109537 h 1447861"/>
                <a:gd name="connsiteX222" fmla="*/ 1309687 w 2047875"/>
                <a:gd name="connsiteY222" fmla="*/ 95250 h 1447861"/>
                <a:gd name="connsiteX223" fmla="*/ 1290637 w 2047875"/>
                <a:gd name="connsiteY223" fmla="*/ 90487 h 1447861"/>
                <a:gd name="connsiteX224" fmla="*/ 1262062 w 2047875"/>
                <a:gd name="connsiteY224" fmla="*/ 80962 h 1447861"/>
                <a:gd name="connsiteX225" fmla="*/ 1152525 w 2047875"/>
                <a:gd name="connsiteY225" fmla="*/ 85725 h 1447861"/>
                <a:gd name="connsiteX226" fmla="*/ 1147762 w 2047875"/>
                <a:gd name="connsiteY226" fmla="*/ 100012 h 1447861"/>
                <a:gd name="connsiteX227" fmla="*/ 1119187 w 2047875"/>
                <a:gd name="connsiteY227" fmla="*/ 123825 h 1447861"/>
                <a:gd name="connsiteX228" fmla="*/ 985837 w 2047875"/>
                <a:gd name="connsiteY228" fmla="*/ 128587 h 1447861"/>
                <a:gd name="connsiteX229" fmla="*/ 957262 w 2047875"/>
                <a:gd name="connsiteY229" fmla="*/ 133350 h 1447861"/>
                <a:gd name="connsiteX230" fmla="*/ 928687 w 2047875"/>
                <a:gd name="connsiteY230" fmla="*/ 142875 h 1447861"/>
                <a:gd name="connsiteX231" fmla="*/ 900112 w 2047875"/>
                <a:gd name="connsiteY231" fmla="*/ 128587 h 1447861"/>
                <a:gd name="connsiteX232" fmla="*/ 890587 w 2047875"/>
                <a:gd name="connsiteY232" fmla="*/ 114300 h 1447861"/>
                <a:gd name="connsiteX233" fmla="*/ 881062 w 2047875"/>
                <a:gd name="connsiteY233" fmla="*/ 71437 h 1447861"/>
                <a:gd name="connsiteX234" fmla="*/ 857250 w 2047875"/>
                <a:gd name="connsiteY234" fmla="*/ 47625 h 1447861"/>
                <a:gd name="connsiteX235" fmla="*/ 842962 w 2047875"/>
                <a:gd name="connsiteY235" fmla="*/ 33337 h 1447861"/>
                <a:gd name="connsiteX236" fmla="*/ 814387 w 2047875"/>
                <a:gd name="connsiteY236" fmla="*/ 14287 h 1447861"/>
                <a:gd name="connsiteX237" fmla="*/ 795337 w 2047875"/>
                <a:gd name="connsiteY237" fmla="*/ 0 h 1447861"/>
                <a:gd name="connsiteX238" fmla="*/ 714375 w 2047875"/>
                <a:gd name="connsiteY238" fmla="*/ 4762 h 1447861"/>
                <a:gd name="connsiteX239" fmla="*/ 685800 w 2047875"/>
                <a:gd name="connsiteY239" fmla="*/ 14287 h 1447861"/>
                <a:gd name="connsiteX240" fmla="*/ 657225 w 2047875"/>
                <a:gd name="connsiteY240" fmla="*/ 33337 h 1447861"/>
                <a:gd name="connsiteX241" fmla="*/ 633412 w 2047875"/>
                <a:gd name="connsiteY241" fmla="*/ 61912 h 1447861"/>
                <a:gd name="connsiteX242" fmla="*/ 604837 w 2047875"/>
                <a:gd name="connsiteY242" fmla="*/ 85725 h 1447861"/>
                <a:gd name="connsiteX243" fmla="*/ 604837 w 2047875"/>
                <a:gd name="connsiteY243" fmla="*/ 128587 h 14478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</a:cxnLst>
              <a:rect l="l" t="t" r="r" b="b"/>
              <a:pathLst>
                <a:path w="2047875" h="1447861">
                  <a:moveTo>
                    <a:pt x="604837" y="128587"/>
                  </a:moveTo>
                  <a:cubicBezTo>
                    <a:pt x="604043" y="139699"/>
                    <a:pt x="602205" y="144590"/>
                    <a:pt x="600075" y="152400"/>
                  </a:cubicBezTo>
                  <a:cubicBezTo>
                    <a:pt x="597433" y="162086"/>
                    <a:pt x="593725" y="171450"/>
                    <a:pt x="590550" y="180975"/>
                  </a:cubicBezTo>
                  <a:cubicBezTo>
                    <a:pt x="588962" y="185737"/>
                    <a:pt x="587004" y="190392"/>
                    <a:pt x="585787" y="195262"/>
                  </a:cubicBezTo>
                  <a:cubicBezTo>
                    <a:pt x="584200" y="201612"/>
                    <a:pt x="584656" y="208866"/>
                    <a:pt x="581025" y="214312"/>
                  </a:cubicBezTo>
                  <a:cubicBezTo>
                    <a:pt x="574770" y="223694"/>
                    <a:pt x="543422" y="232047"/>
                    <a:pt x="538162" y="233362"/>
                  </a:cubicBezTo>
                  <a:cubicBezTo>
                    <a:pt x="490332" y="245320"/>
                    <a:pt x="512473" y="238749"/>
                    <a:pt x="471487" y="252412"/>
                  </a:cubicBezTo>
                  <a:cubicBezTo>
                    <a:pt x="466725" y="254000"/>
                    <a:pt x="461377" y="254390"/>
                    <a:pt x="457200" y="257175"/>
                  </a:cubicBezTo>
                  <a:lnTo>
                    <a:pt x="442912" y="266700"/>
                  </a:lnTo>
                  <a:cubicBezTo>
                    <a:pt x="436843" y="275802"/>
                    <a:pt x="428970" y="289635"/>
                    <a:pt x="419100" y="295275"/>
                  </a:cubicBezTo>
                  <a:cubicBezTo>
                    <a:pt x="413417" y="298522"/>
                    <a:pt x="406519" y="299042"/>
                    <a:pt x="400050" y="300037"/>
                  </a:cubicBezTo>
                  <a:cubicBezTo>
                    <a:pt x="385842" y="302223"/>
                    <a:pt x="371475" y="303212"/>
                    <a:pt x="357187" y="304800"/>
                  </a:cubicBezTo>
                  <a:lnTo>
                    <a:pt x="300037" y="323850"/>
                  </a:lnTo>
                  <a:cubicBezTo>
                    <a:pt x="300033" y="323851"/>
                    <a:pt x="271465" y="333373"/>
                    <a:pt x="271462" y="333375"/>
                  </a:cubicBezTo>
                  <a:lnTo>
                    <a:pt x="257175" y="342900"/>
                  </a:lnTo>
                  <a:cubicBezTo>
                    <a:pt x="255587" y="347662"/>
                    <a:pt x="254657" y="352697"/>
                    <a:pt x="252412" y="357187"/>
                  </a:cubicBezTo>
                  <a:cubicBezTo>
                    <a:pt x="249852" y="362307"/>
                    <a:pt x="244275" y="365922"/>
                    <a:pt x="242887" y="371475"/>
                  </a:cubicBezTo>
                  <a:cubicBezTo>
                    <a:pt x="239401" y="385421"/>
                    <a:pt x="240025" y="400088"/>
                    <a:pt x="238125" y="414337"/>
                  </a:cubicBezTo>
                  <a:cubicBezTo>
                    <a:pt x="236849" y="423909"/>
                    <a:pt x="234950" y="433387"/>
                    <a:pt x="233362" y="442912"/>
                  </a:cubicBezTo>
                  <a:cubicBezTo>
                    <a:pt x="234950" y="450850"/>
                    <a:pt x="230728" y="463437"/>
                    <a:pt x="238125" y="466725"/>
                  </a:cubicBezTo>
                  <a:cubicBezTo>
                    <a:pt x="273261" y="482341"/>
                    <a:pt x="272251" y="459849"/>
                    <a:pt x="290512" y="447675"/>
                  </a:cubicBezTo>
                  <a:cubicBezTo>
                    <a:pt x="294689" y="444890"/>
                    <a:pt x="300037" y="444500"/>
                    <a:pt x="304800" y="442912"/>
                  </a:cubicBezTo>
                  <a:cubicBezTo>
                    <a:pt x="318770" y="445706"/>
                    <a:pt x="330090" y="446947"/>
                    <a:pt x="342900" y="452437"/>
                  </a:cubicBezTo>
                  <a:cubicBezTo>
                    <a:pt x="349426" y="455234"/>
                    <a:pt x="355600" y="458787"/>
                    <a:pt x="361950" y="461962"/>
                  </a:cubicBezTo>
                  <a:cubicBezTo>
                    <a:pt x="400050" y="460375"/>
                    <a:pt x="438117" y="457200"/>
                    <a:pt x="476250" y="457200"/>
                  </a:cubicBezTo>
                  <a:cubicBezTo>
                    <a:pt x="487475" y="457200"/>
                    <a:pt x="501650" y="454025"/>
                    <a:pt x="509587" y="461962"/>
                  </a:cubicBezTo>
                  <a:cubicBezTo>
                    <a:pt x="515311" y="467686"/>
                    <a:pt x="508445" y="478535"/>
                    <a:pt x="504825" y="485775"/>
                  </a:cubicBezTo>
                  <a:cubicBezTo>
                    <a:pt x="502173" y="491079"/>
                    <a:pt x="482813" y="507399"/>
                    <a:pt x="476250" y="509587"/>
                  </a:cubicBezTo>
                  <a:cubicBezTo>
                    <a:pt x="467089" y="512641"/>
                    <a:pt x="457295" y="513513"/>
                    <a:pt x="447675" y="514350"/>
                  </a:cubicBezTo>
                  <a:cubicBezTo>
                    <a:pt x="420742" y="516692"/>
                    <a:pt x="393700" y="517525"/>
                    <a:pt x="366712" y="519112"/>
                  </a:cubicBezTo>
                  <a:cubicBezTo>
                    <a:pt x="358038" y="532123"/>
                    <a:pt x="350673" y="535535"/>
                    <a:pt x="361950" y="552450"/>
                  </a:cubicBezTo>
                  <a:cubicBezTo>
                    <a:pt x="365125" y="557212"/>
                    <a:pt x="371007" y="559650"/>
                    <a:pt x="376237" y="561975"/>
                  </a:cubicBezTo>
                  <a:cubicBezTo>
                    <a:pt x="385412" y="566053"/>
                    <a:pt x="404812" y="571500"/>
                    <a:pt x="404812" y="571500"/>
                  </a:cubicBezTo>
                  <a:cubicBezTo>
                    <a:pt x="409575" y="576262"/>
                    <a:pt x="413784" y="581652"/>
                    <a:pt x="419100" y="585787"/>
                  </a:cubicBezTo>
                  <a:cubicBezTo>
                    <a:pt x="428136" y="592815"/>
                    <a:pt x="439581" y="596742"/>
                    <a:pt x="447675" y="604837"/>
                  </a:cubicBezTo>
                  <a:lnTo>
                    <a:pt x="461962" y="619125"/>
                  </a:lnTo>
                  <a:cubicBezTo>
                    <a:pt x="465136" y="628648"/>
                    <a:pt x="478631" y="650081"/>
                    <a:pt x="466725" y="661987"/>
                  </a:cubicBezTo>
                  <a:cubicBezTo>
                    <a:pt x="463175" y="665537"/>
                    <a:pt x="457200" y="665162"/>
                    <a:pt x="452437" y="666750"/>
                  </a:cubicBezTo>
                  <a:cubicBezTo>
                    <a:pt x="446087" y="665162"/>
                    <a:pt x="439656" y="663868"/>
                    <a:pt x="433387" y="661987"/>
                  </a:cubicBezTo>
                  <a:cubicBezTo>
                    <a:pt x="423770" y="659102"/>
                    <a:pt x="404812" y="652462"/>
                    <a:pt x="404812" y="652462"/>
                  </a:cubicBezTo>
                  <a:cubicBezTo>
                    <a:pt x="385762" y="654050"/>
                    <a:pt x="366043" y="651973"/>
                    <a:pt x="347662" y="657225"/>
                  </a:cubicBezTo>
                  <a:cubicBezTo>
                    <a:pt x="342159" y="658797"/>
                    <a:pt x="340462" y="666282"/>
                    <a:pt x="338137" y="671512"/>
                  </a:cubicBezTo>
                  <a:cubicBezTo>
                    <a:pt x="329347" y="691288"/>
                    <a:pt x="327924" y="703527"/>
                    <a:pt x="323850" y="723900"/>
                  </a:cubicBezTo>
                  <a:cubicBezTo>
                    <a:pt x="315912" y="722312"/>
                    <a:pt x="307065" y="723153"/>
                    <a:pt x="300037" y="719137"/>
                  </a:cubicBezTo>
                  <a:cubicBezTo>
                    <a:pt x="295067" y="716297"/>
                    <a:pt x="296191" y="705560"/>
                    <a:pt x="290512" y="704850"/>
                  </a:cubicBezTo>
                  <a:cubicBezTo>
                    <a:pt x="280549" y="703605"/>
                    <a:pt x="261937" y="714375"/>
                    <a:pt x="261937" y="714375"/>
                  </a:cubicBezTo>
                  <a:cubicBezTo>
                    <a:pt x="246062" y="738187"/>
                    <a:pt x="257175" y="725487"/>
                    <a:pt x="223837" y="747712"/>
                  </a:cubicBezTo>
                  <a:lnTo>
                    <a:pt x="209550" y="757237"/>
                  </a:lnTo>
                  <a:cubicBezTo>
                    <a:pt x="206375" y="762000"/>
                    <a:pt x="204333" y="767756"/>
                    <a:pt x="200025" y="771525"/>
                  </a:cubicBezTo>
                  <a:cubicBezTo>
                    <a:pt x="191410" y="779063"/>
                    <a:pt x="171450" y="790575"/>
                    <a:pt x="171450" y="790575"/>
                  </a:cubicBezTo>
                  <a:cubicBezTo>
                    <a:pt x="168275" y="795337"/>
                    <a:pt x="166233" y="801093"/>
                    <a:pt x="161925" y="804862"/>
                  </a:cubicBezTo>
                  <a:cubicBezTo>
                    <a:pt x="153310" y="812400"/>
                    <a:pt x="142875" y="817562"/>
                    <a:pt x="133350" y="823912"/>
                  </a:cubicBezTo>
                  <a:cubicBezTo>
                    <a:pt x="114886" y="836221"/>
                    <a:pt x="124491" y="831627"/>
                    <a:pt x="104775" y="838200"/>
                  </a:cubicBezTo>
                  <a:cubicBezTo>
                    <a:pt x="72650" y="870325"/>
                    <a:pt x="88979" y="862516"/>
                    <a:pt x="61912" y="871537"/>
                  </a:cubicBezTo>
                  <a:cubicBezTo>
                    <a:pt x="18568" y="900433"/>
                    <a:pt x="25182" y="884061"/>
                    <a:pt x="38100" y="957262"/>
                  </a:cubicBezTo>
                  <a:cubicBezTo>
                    <a:pt x="39095" y="962899"/>
                    <a:pt x="42771" y="968516"/>
                    <a:pt x="47625" y="971550"/>
                  </a:cubicBezTo>
                  <a:cubicBezTo>
                    <a:pt x="56139" y="976871"/>
                    <a:pt x="76200" y="981075"/>
                    <a:pt x="76200" y="981075"/>
                  </a:cubicBezTo>
                  <a:cubicBezTo>
                    <a:pt x="94234" y="999109"/>
                    <a:pt x="90805" y="1003300"/>
                    <a:pt x="123825" y="990600"/>
                  </a:cubicBezTo>
                  <a:cubicBezTo>
                    <a:pt x="134510" y="986491"/>
                    <a:pt x="152400" y="971550"/>
                    <a:pt x="152400" y="971550"/>
                  </a:cubicBezTo>
                  <a:cubicBezTo>
                    <a:pt x="196850" y="973137"/>
                    <a:pt x="241637" y="970620"/>
                    <a:pt x="285750" y="976312"/>
                  </a:cubicBezTo>
                  <a:cubicBezTo>
                    <a:pt x="300648" y="978234"/>
                    <a:pt x="307580" y="1013228"/>
                    <a:pt x="309562" y="1019175"/>
                  </a:cubicBezTo>
                  <a:lnTo>
                    <a:pt x="314325" y="1033462"/>
                  </a:lnTo>
                  <a:cubicBezTo>
                    <a:pt x="312737" y="1038225"/>
                    <a:pt x="314432" y="1046532"/>
                    <a:pt x="309562" y="1047750"/>
                  </a:cubicBezTo>
                  <a:cubicBezTo>
                    <a:pt x="304009" y="1049138"/>
                    <a:pt x="300394" y="1040785"/>
                    <a:pt x="295275" y="1038225"/>
                  </a:cubicBezTo>
                  <a:cubicBezTo>
                    <a:pt x="255841" y="1018507"/>
                    <a:pt x="307643" y="1051233"/>
                    <a:pt x="266700" y="1023937"/>
                  </a:cubicBezTo>
                  <a:cubicBezTo>
                    <a:pt x="257175" y="1025525"/>
                    <a:pt x="246762" y="1024382"/>
                    <a:pt x="238125" y="1028700"/>
                  </a:cubicBezTo>
                  <a:cubicBezTo>
                    <a:pt x="233006" y="1031260"/>
                    <a:pt x="233454" y="1039954"/>
                    <a:pt x="228600" y="1042987"/>
                  </a:cubicBezTo>
                  <a:cubicBezTo>
                    <a:pt x="220086" y="1048308"/>
                    <a:pt x="209550" y="1049337"/>
                    <a:pt x="200025" y="1052512"/>
                  </a:cubicBezTo>
                  <a:cubicBezTo>
                    <a:pt x="195262" y="1054100"/>
                    <a:pt x="190689" y="1056450"/>
                    <a:pt x="185737" y="1057275"/>
                  </a:cubicBezTo>
                  <a:cubicBezTo>
                    <a:pt x="144537" y="1064141"/>
                    <a:pt x="166744" y="1060839"/>
                    <a:pt x="119062" y="1066800"/>
                  </a:cubicBezTo>
                  <a:cubicBezTo>
                    <a:pt x="108870" y="1070197"/>
                    <a:pt x="98090" y="1072398"/>
                    <a:pt x="90487" y="1081087"/>
                  </a:cubicBezTo>
                  <a:cubicBezTo>
                    <a:pt x="82949" y="1089702"/>
                    <a:pt x="77787" y="1100137"/>
                    <a:pt x="71437" y="1109662"/>
                  </a:cubicBezTo>
                  <a:cubicBezTo>
                    <a:pt x="68262" y="1114425"/>
                    <a:pt x="66675" y="1120775"/>
                    <a:pt x="61912" y="1123950"/>
                  </a:cubicBezTo>
                  <a:lnTo>
                    <a:pt x="47625" y="1133475"/>
                  </a:lnTo>
                  <a:lnTo>
                    <a:pt x="28575" y="1162050"/>
                  </a:lnTo>
                  <a:cubicBezTo>
                    <a:pt x="25400" y="1166812"/>
                    <a:pt x="20860" y="1170907"/>
                    <a:pt x="19050" y="1176337"/>
                  </a:cubicBezTo>
                  <a:cubicBezTo>
                    <a:pt x="12477" y="1196055"/>
                    <a:pt x="17072" y="1186448"/>
                    <a:pt x="4762" y="1204912"/>
                  </a:cubicBezTo>
                  <a:cubicBezTo>
                    <a:pt x="3175" y="1209675"/>
                    <a:pt x="0" y="1214180"/>
                    <a:pt x="0" y="1219200"/>
                  </a:cubicBezTo>
                  <a:cubicBezTo>
                    <a:pt x="0" y="1238250"/>
                    <a:pt x="6350" y="1231900"/>
                    <a:pt x="19050" y="1238250"/>
                  </a:cubicBezTo>
                  <a:cubicBezTo>
                    <a:pt x="24169" y="1240810"/>
                    <a:pt x="28575" y="1244600"/>
                    <a:pt x="33337" y="1247775"/>
                  </a:cubicBezTo>
                  <a:cubicBezTo>
                    <a:pt x="60633" y="1288718"/>
                    <a:pt x="27907" y="1236916"/>
                    <a:pt x="47625" y="1276350"/>
                  </a:cubicBezTo>
                  <a:cubicBezTo>
                    <a:pt x="50185" y="1281469"/>
                    <a:pt x="53975" y="1285875"/>
                    <a:pt x="57150" y="1290637"/>
                  </a:cubicBezTo>
                  <a:cubicBezTo>
                    <a:pt x="57993" y="1301596"/>
                    <a:pt x="51635" y="1350996"/>
                    <a:pt x="71437" y="1366837"/>
                  </a:cubicBezTo>
                  <a:cubicBezTo>
                    <a:pt x="75357" y="1369973"/>
                    <a:pt x="80962" y="1370012"/>
                    <a:pt x="85725" y="1371600"/>
                  </a:cubicBezTo>
                  <a:cubicBezTo>
                    <a:pt x="113022" y="1412543"/>
                    <a:pt x="80295" y="1360740"/>
                    <a:pt x="100012" y="1400175"/>
                  </a:cubicBezTo>
                  <a:cubicBezTo>
                    <a:pt x="102572" y="1405294"/>
                    <a:pt x="106977" y="1409343"/>
                    <a:pt x="109537" y="1414462"/>
                  </a:cubicBezTo>
                  <a:cubicBezTo>
                    <a:pt x="115562" y="1426512"/>
                    <a:pt x="110747" y="1434707"/>
                    <a:pt x="128587" y="1438275"/>
                  </a:cubicBezTo>
                  <a:cubicBezTo>
                    <a:pt x="147332" y="1442024"/>
                    <a:pt x="166687" y="1441450"/>
                    <a:pt x="185737" y="1443037"/>
                  </a:cubicBezTo>
                  <a:cubicBezTo>
                    <a:pt x="216911" y="1432647"/>
                    <a:pt x="186314" y="1447078"/>
                    <a:pt x="204787" y="1423987"/>
                  </a:cubicBezTo>
                  <a:cubicBezTo>
                    <a:pt x="211501" y="1415594"/>
                    <a:pt x="223950" y="1412837"/>
                    <a:pt x="233362" y="1409700"/>
                  </a:cubicBezTo>
                  <a:cubicBezTo>
                    <a:pt x="238125" y="1414462"/>
                    <a:pt x="241174" y="1422137"/>
                    <a:pt x="247650" y="1423987"/>
                  </a:cubicBezTo>
                  <a:cubicBezTo>
                    <a:pt x="258415" y="1427063"/>
                    <a:pt x="273355" y="1414788"/>
                    <a:pt x="280987" y="1409700"/>
                  </a:cubicBezTo>
                  <a:cubicBezTo>
                    <a:pt x="285345" y="1403163"/>
                    <a:pt x="296940" y="1383745"/>
                    <a:pt x="304800" y="1381125"/>
                  </a:cubicBezTo>
                  <a:cubicBezTo>
                    <a:pt x="318438" y="1376579"/>
                    <a:pt x="333375" y="1377950"/>
                    <a:pt x="347662" y="1376362"/>
                  </a:cubicBezTo>
                  <a:cubicBezTo>
                    <a:pt x="352425" y="1371600"/>
                    <a:pt x="357638" y="1367249"/>
                    <a:pt x="361950" y="1362075"/>
                  </a:cubicBezTo>
                  <a:cubicBezTo>
                    <a:pt x="365614" y="1357678"/>
                    <a:pt x="367672" y="1352065"/>
                    <a:pt x="371475" y="1347787"/>
                  </a:cubicBezTo>
                  <a:cubicBezTo>
                    <a:pt x="380424" y="1337719"/>
                    <a:pt x="400050" y="1319212"/>
                    <a:pt x="400050" y="1319212"/>
                  </a:cubicBezTo>
                  <a:cubicBezTo>
                    <a:pt x="401637" y="1306512"/>
                    <a:pt x="401444" y="1293460"/>
                    <a:pt x="404812" y="1281112"/>
                  </a:cubicBezTo>
                  <a:cubicBezTo>
                    <a:pt x="406318" y="1275590"/>
                    <a:pt x="411777" y="1271944"/>
                    <a:pt x="414337" y="1266825"/>
                  </a:cubicBezTo>
                  <a:cubicBezTo>
                    <a:pt x="416582" y="1262335"/>
                    <a:pt x="417512" y="1257300"/>
                    <a:pt x="419100" y="1252537"/>
                  </a:cubicBezTo>
                  <a:cubicBezTo>
                    <a:pt x="417512" y="1244600"/>
                    <a:pt x="414337" y="1236820"/>
                    <a:pt x="414337" y="1228725"/>
                  </a:cubicBezTo>
                  <a:cubicBezTo>
                    <a:pt x="414337" y="1214993"/>
                    <a:pt x="422417" y="1210397"/>
                    <a:pt x="433387" y="1204912"/>
                  </a:cubicBezTo>
                  <a:cubicBezTo>
                    <a:pt x="445108" y="1199052"/>
                    <a:pt x="465282" y="1197215"/>
                    <a:pt x="476250" y="1195387"/>
                  </a:cubicBezTo>
                  <a:lnTo>
                    <a:pt x="504825" y="1176337"/>
                  </a:lnTo>
                  <a:cubicBezTo>
                    <a:pt x="509587" y="1173162"/>
                    <a:pt x="513682" y="1168622"/>
                    <a:pt x="519112" y="1166812"/>
                  </a:cubicBezTo>
                  <a:lnTo>
                    <a:pt x="533400" y="1162050"/>
                  </a:lnTo>
                  <a:cubicBezTo>
                    <a:pt x="541337" y="1163637"/>
                    <a:pt x="549633" y="1163970"/>
                    <a:pt x="557212" y="1166812"/>
                  </a:cubicBezTo>
                  <a:cubicBezTo>
                    <a:pt x="577533" y="1174432"/>
                    <a:pt x="567055" y="1176654"/>
                    <a:pt x="581025" y="1190625"/>
                  </a:cubicBezTo>
                  <a:cubicBezTo>
                    <a:pt x="590258" y="1199858"/>
                    <a:pt x="597979" y="1201039"/>
                    <a:pt x="609600" y="1204912"/>
                  </a:cubicBezTo>
                  <a:cubicBezTo>
                    <a:pt x="614362" y="1209675"/>
                    <a:pt x="619575" y="1214026"/>
                    <a:pt x="623887" y="1219200"/>
                  </a:cubicBezTo>
                  <a:cubicBezTo>
                    <a:pt x="627551" y="1223597"/>
                    <a:pt x="629365" y="1229440"/>
                    <a:pt x="633412" y="1233487"/>
                  </a:cubicBezTo>
                  <a:cubicBezTo>
                    <a:pt x="637460" y="1237534"/>
                    <a:pt x="642937" y="1239837"/>
                    <a:pt x="647700" y="1243012"/>
                  </a:cubicBezTo>
                  <a:cubicBezTo>
                    <a:pt x="650875" y="1247775"/>
                    <a:pt x="652917" y="1253531"/>
                    <a:pt x="657225" y="1257300"/>
                  </a:cubicBezTo>
                  <a:cubicBezTo>
                    <a:pt x="677380" y="1274936"/>
                    <a:pt x="680464" y="1274571"/>
                    <a:pt x="700087" y="1281112"/>
                  </a:cubicBezTo>
                  <a:cubicBezTo>
                    <a:pt x="712787" y="1279525"/>
                    <a:pt x="726304" y="1281103"/>
                    <a:pt x="738187" y="1276350"/>
                  </a:cubicBezTo>
                  <a:cubicBezTo>
                    <a:pt x="749075" y="1271995"/>
                    <a:pt x="751012" y="1244104"/>
                    <a:pt x="752475" y="1238250"/>
                  </a:cubicBezTo>
                  <a:cubicBezTo>
                    <a:pt x="753693" y="1233380"/>
                    <a:pt x="753152" y="1226880"/>
                    <a:pt x="757237" y="1223962"/>
                  </a:cubicBezTo>
                  <a:cubicBezTo>
                    <a:pt x="765407" y="1218126"/>
                    <a:pt x="785812" y="1214437"/>
                    <a:pt x="785812" y="1214437"/>
                  </a:cubicBezTo>
                  <a:cubicBezTo>
                    <a:pt x="793750" y="1216025"/>
                    <a:pt x="802046" y="1216358"/>
                    <a:pt x="809625" y="1219200"/>
                  </a:cubicBezTo>
                  <a:cubicBezTo>
                    <a:pt x="844416" y="1232247"/>
                    <a:pt x="821592" y="1263526"/>
                    <a:pt x="819150" y="1300162"/>
                  </a:cubicBezTo>
                  <a:cubicBezTo>
                    <a:pt x="820737" y="1306512"/>
                    <a:pt x="819602" y="1314286"/>
                    <a:pt x="823912" y="1319212"/>
                  </a:cubicBezTo>
                  <a:cubicBezTo>
                    <a:pt x="831450" y="1327827"/>
                    <a:pt x="852487" y="1338262"/>
                    <a:pt x="852487" y="1338262"/>
                  </a:cubicBezTo>
                  <a:cubicBezTo>
                    <a:pt x="850900" y="1354137"/>
                    <a:pt x="851312" y="1370341"/>
                    <a:pt x="847725" y="1385887"/>
                  </a:cubicBezTo>
                  <a:cubicBezTo>
                    <a:pt x="844277" y="1400830"/>
                    <a:pt x="822135" y="1403160"/>
                    <a:pt x="842962" y="1423987"/>
                  </a:cubicBezTo>
                  <a:cubicBezTo>
                    <a:pt x="851599" y="1432624"/>
                    <a:pt x="889619" y="1435652"/>
                    <a:pt x="900112" y="1438275"/>
                  </a:cubicBezTo>
                  <a:cubicBezTo>
                    <a:pt x="909852" y="1440710"/>
                    <a:pt x="928687" y="1447800"/>
                    <a:pt x="928687" y="1447800"/>
                  </a:cubicBezTo>
                  <a:cubicBezTo>
                    <a:pt x="930295" y="1447599"/>
                    <a:pt x="970912" y="1445050"/>
                    <a:pt x="981075" y="1438275"/>
                  </a:cubicBezTo>
                  <a:cubicBezTo>
                    <a:pt x="1016750" y="1414492"/>
                    <a:pt x="975676" y="1430548"/>
                    <a:pt x="1009650" y="1419225"/>
                  </a:cubicBezTo>
                  <a:cubicBezTo>
                    <a:pt x="1019175" y="1420812"/>
                    <a:pt x="1028799" y="1421892"/>
                    <a:pt x="1038225" y="1423987"/>
                  </a:cubicBezTo>
                  <a:cubicBezTo>
                    <a:pt x="1043125" y="1425076"/>
                    <a:pt x="1047492" y="1428750"/>
                    <a:pt x="1052512" y="1428750"/>
                  </a:cubicBezTo>
                  <a:cubicBezTo>
                    <a:pt x="1058488" y="1428750"/>
                    <a:pt x="1079115" y="1421470"/>
                    <a:pt x="1085850" y="1419225"/>
                  </a:cubicBezTo>
                  <a:cubicBezTo>
                    <a:pt x="1092200" y="1420812"/>
                    <a:pt x="1099046" y="1421060"/>
                    <a:pt x="1104900" y="1423987"/>
                  </a:cubicBezTo>
                  <a:cubicBezTo>
                    <a:pt x="1170417" y="1456745"/>
                    <a:pt x="1108247" y="1434626"/>
                    <a:pt x="1147762" y="1447800"/>
                  </a:cubicBezTo>
                  <a:cubicBezTo>
                    <a:pt x="1184275" y="1446212"/>
                    <a:pt x="1220753" y="1443037"/>
                    <a:pt x="1257300" y="1443037"/>
                  </a:cubicBezTo>
                  <a:cubicBezTo>
                    <a:pt x="1333093" y="1443037"/>
                    <a:pt x="1280563" y="1453891"/>
                    <a:pt x="1323975" y="1443037"/>
                  </a:cubicBezTo>
                  <a:cubicBezTo>
                    <a:pt x="1327150" y="1438275"/>
                    <a:pt x="1331175" y="1433980"/>
                    <a:pt x="1333500" y="1428750"/>
                  </a:cubicBezTo>
                  <a:cubicBezTo>
                    <a:pt x="1337578" y="1419575"/>
                    <a:pt x="1333500" y="1403350"/>
                    <a:pt x="1343025" y="1400175"/>
                  </a:cubicBezTo>
                  <a:cubicBezTo>
                    <a:pt x="1347787" y="1398587"/>
                    <a:pt x="1352822" y="1397657"/>
                    <a:pt x="1357312" y="1395412"/>
                  </a:cubicBezTo>
                  <a:cubicBezTo>
                    <a:pt x="1362432" y="1392852"/>
                    <a:pt x="1366339" y="1388142"/>
                    <a:pt x="1371600" y="1385887"/>
                  </a:cubicBezTo>
                  <a:cubicBezTo>
                    <a:pt x="1377616" y="1383309"/>
                    <a:pt x="1384381" y="1383006"/>
                    <a:pt x="1390650" y="1381125"/>
                  </a:cubicBezTo>
                  <a:cubicBezTo>
                    <a:pt x="1390717" y="1381105"/>
                    <a:pt x="1426335" y="1369229"/>
                    <a:pt x="1433512" y="1366837"/>
                  </a:cubicBezTo>
                  <a:lnTo>
                    <a:pt x="1447800" y="1362075"/>
                  </a:lnTo>
                  <a:cubicBezTo>
                    <a:pt x="1457325" y="1363662"/>
                    <a:pt x="1467214" y="1363783"/>
                    <a:pt x="1476375" y="1366837"/>
                  </a:cubicBezTo>
                  <a:cubicBezTo>
                    <a:pt x="1491954" y="1372030"/>
                    <a:pt x="1491689" y="1381809"/>
                    <a:pt x="1504950" y="1390650"/>
                  </a:cubicBezTo>
                  <a:cubicBezTo>
                    <a:pt x="1509127" y="1393435"/>
                    <a:pt x="1514475" y="1393825"/>
                    <a:pt x="1519237" y="1395412"/>
                  </a:cubicBezTo>
                  <a:cubicBezTo>
                    <a:pt x="1524000" y="1398587"/>
                    <a:pt x="1528294" y="1402612"/>
                    <a:pt x="1533525" y="1404937"/>
                  </a:cubicBezTo>
                  <a:cubicBezTo>
                    <a:pt x="1542700" y="1409015"/>
                    <a:pt x="1562100" y="1414462"/>
                    <a:pt x="1562100" y="1414462"/>
                  </a:cubicBezTo>
                  <a:cubicBezTo>
                    <a:pt x="1569324" y="1419278"/>
                    <a:pt x="1580816" y="1428750"/>
                    <a:pt x="1590675" y="1428750"/>
                  </a:cubicBezTo>
                  <a:cubicBezTo>
                    <a:pt x="1600331" y="1428750"/>
                    <a:pt x="1609725" y="1425575"/>
                    <a:pt x="1619250" y="1423987"/>
                  </a:cubicBezTo>
                  <a:cubicBezTo>
                    <a:pt x="1622425" y="1419225"/>
                    <a:pt x="1625111" y="1414097"/>
                    <a:pt x="1628775" y="1409700"/>
                  </a:cubicBezTo>
                  <a:cubicBezTo>
                    <a:pt x="1633087" y="1404526"/>
                    <a:pt x="1641428" y="1401946"/>
                    <a:pt x="1643062" y="1395412"/>
                  </a:cubicBezTo>
                  <a:cubicBezTo>
                    <a:pt x="1662307" y="1318431"/>
                    <a:pt x="1626720" y="1347571"/>
                    <a:pt x="1662112" y="1323975"/>
                  </a:cubicBezTo>
                  <a:cubicBezTo>
                    <a:pt x="1675284" y="1284462"/>
                    <a:pt x="1653171" y="1346621"/>
                    <a:pt x="1685925" y="1281112"/>
                  </a:cubicBezTo>
                  <a:cubicBezTo>
                    <a:pt x="1689100" y="1274762"/>
                    <a:pt x="1692653" y="1268588"/>
                    <a:pt x="1695450" y="1262062"/>
                  </a:cubicBezTo>
                  <a:cubicBezTo>
                    <a:pt x="1699548" y="1252501"/>
                    <a:pt x="1702559" y="1238386"/>
                    <a:pt x="1704975" y="1228725"/>
                  </a:cubicBezTo>
                  <a:cubicBezTo>
                    <a:pt x="1703387" y="1219200"/>
                    <a:pt x="1705003" y="1208534"/>
                    <a:pt x="1700212" y="1200150"/>
                  </a:cubicBezTo>
                  <a:cubicBezTo>
                    <a:pt x="1697721" y="1195791"/>
                    <a:pt x="1690415" y="1197632"/>
                    <a:pt x="1685925" y="1195387"/>
                  </a:cubicBezTo>
                  <a:cubicBezTo>
                    <a:pt x="1680805" y="1192827"/>
                    <a:pt x="1676400" y="1189037"/>
                    <a:pt x="1671637" y="1185862"/>
                  </a:cubicBezTo>
                  <a:cubicBezTo>
                    <a:pt x="1673225" y="1174750"/>
                    <a:pt x="1676400" y="1163750"/>
                    <a:pt x="1676400" y="1152525"/>
                  </a:cubicBezTo>
                  <a:cubicBezTo>
                    <a:pt x="1676400" y="1142869"/>
                    <a:pt x="1675351" y="1132864"/>
                    <a:pt x="1671637" y="1123950"/>
                  </a:cubicBezTo>
                  <a:cubicBezTo>
                    <a:pt x="1667234" y="1113383"/>
                    <a:pt x="1657707" y="1105614"/>
                    <a:pt x="1652587" y="1095375"/>
                  </a:cubicBezTo>
                  <a:cubicBezTo>
                    <a:pt x="1649412" y="1089025"/>
                    <a:pt x="1645859" y="1082851"/>
                    <a:pt x="1643062" y="1076325"/>
                  </a:cubicBezTo>
                  <a:cubicBezTo>
                    <a:pt x="1637252" y="1062767"/>
                    <a:pt x="1640217" y="1059191"/>
                    <a:pt x="1628775" y="1047750"/>
                  </a:cubicBezTo>
                  <a:cubicBezTo>
                    <a:pt x="1624727" y="1043703"/>
                    <a:pt x="1619250" y="1041400"/>
                    <a:pt x="1614487" y="1038225"/>
                  </a:cubicBezTo>
                  <a:cubicBezTo>
                    <a:pt x="1603469" y="1021698"/>
                    <a:pt x="1597503" y="1019806"/>
                    <a:pt x="1609725" y="995362"/>
                  </a:cubicBezTo>
                  <a:cubicBezTo>
                    <a:pt x="1612285" y="990243"/>
                    <a:pt x="1619250" y="989012"/>
                    <a:pt x="1624012" y="985837"/>
                  </a:cubicBezTo>
                  <a:cubicBezTo>
                    <a:pt x="1625600" y="981075"/>
                    <a:pt x="1626530" y="976040"/>
                    <a:pt x="1628775" y="971550"/>
                  </a:cubicBezTo>
                  <a:cubicBezTo>
                    <a:pt x="1631335" y="966430"/>
                    <a:pt x="1636490" y="962692"/>
                    <a:pt x="1638300" y="957262"/>
                  </a:cubicBezTo>
                  <a:cubicBezTo>
                    <a:pt x="1641353" y="948101"/>
                    <a:pt x="1640967" y="938113"/>
                    <a:pt x="1643062" y="928687"/>
                  </a:cubicBezTo>
                  <a:cubicBezTo>
                    <a:pt x="1644151" y="923787"/>
                    <a:pt x="1646237" y="919162"/>
                    <a:pt x="1647825" y="914400"/>
                  </a:cubicBezTo>
                  <a:cubicBezTo>
                    <a:pt x="1649412" y="895350"/>
                    <a:pt x="1650061" y="876198"/>
                    <a:pt x="1652587" y="857250"/>
                  </a:cubicBezTo>
                  <a:cubicBezTo>
                    <a:pt x="1654978" y="839315"/>
                    <a:pt x="1659839" y="842833"/>
                    <a:pt x="1671637" y="828675"/>
                  </a:cubicBezTo>
                  <a:cubicBezTo>
                    <a:pt x="1675301" y="824278"/>
                    <a:pt x="1678602" y="819507"/>
                    <a:pt x="1681162" y="814387"/>
                  </a:cubicBezTo>
                  <a:cubicBezTo>
                    <a:pt x="1689979" y="796753"/>
                    <a:pt x="1682531" y="798037"/>
                    <a:pt x="1690687" y="776287"/>
                  </a:cubicBezTo>
                  <a:cubicBezTo>
                    <a:pt x="1692697" y="770928"/>
                    <a:pt x="1697652" y="767119"/>
                    <a:pt x="1700212" y="762000"/>
                  </a:cubicBezTo>
                  <a:cubicBezTo>
                    <a:pt x="1705994" y="750437"/>
                    <a:pt x="1706475" y="735860"/>
                    <a:pt x="1709737" y="723900"/>
                  </a:cubicBezTo>
                  <a:cubicBezTo>
                    <a:pt x="1713963" y="708405"/>
                    <a:pt x="1723862" y="676383"/>
                    <a:pt x="1738312" y="666750"/>
                  </a:cubicBezTo>
                  <a:lnTo>
                    <a:pt x="1766887" y="647700"/>
                  </a:lnTo>
                  <a:cubicBezTo>
                    <a:pt x="1789112" y="614362"/>
                    <a:pt x="1776412" y="625475"/>
                    <a:pt x="1800225" y="609600"/>
                  </a:cubicBezTo>
                  <a:cubicBezTo>
                    <a:pt x="1814727" y="587847"/>
                    <a:pt x="1806823" y="603174"/>
                    <a:pt x="1814512" y="576262"/>
                  </a:cubicBezTo>
                  <a:cubicBezTo>
                    <a:pt x="1815891" y="571435"/>
                    <a:pt x="1815355" y="565111"/>
                    <a:pt x="1819275" y="561975"/>
                  </a:cubicBezTo>
                  <a:cubicBezTo>
                    <a:pt x="1824386" y="557886"/>
                    <a:pt x="1831975" y="558800"/>
                    <a:pt x="1838325" y="557212"/>
                  </a:cubicBezTo>
                  <a:cubicBezTo>
                    <a:pt x="1875253" y="532593"/>
                    <a:pt x="1856041" y="541781"/>
                    <a:pt x="1895475" y="528637"/>
                  </a:cubicBezTo>
                  <a:lnTo>
                    <a:pt x="1909762" y="523875"/>
                  </a:lnTo>
                  <a:lnTo>
                    <a:pt x="1938337" y="504825"/>
                  </a:lnTo>
                  <a:lnTo>
                    <a:pt x="1952625" y="495300"/>
                  </a:lnTo>
                  <a:cubicBezTo>
                    <a:pt x="1961990" y="481252"/>
                    <a:pt x="1962686" y="478184"/>
                    <a:pt x="1976437" y="466725"/>
                  </a:cubicBezTo>
                  <a:cubicBezTo>
                    <a:pt x="1980834" y="463061"/>
                    <a:pt x="1986328" y="460864"/>
                    <a:pt x="1990725" y="457200"/>
                  </a:cubicBezTo>
                  <a:cubicBezTo>
                    <a:pt x="2037542" y="418185"/>
                    <a:pt x="1977070" y="466090"/>
                    <a:pt x="2014537" y="428625"/>
                  </a:cubicBezTo>
                  <a:cubicBezTo>
                    <a:pt x="2018585" y="424578"/>
                    <a:pt x="2024062" y="422275"/>
                    <a:pt x="2028825" y="419100"/>
                  </a:cubicBezTo>
                  <a:cubicBezTo>
                    <a:pt x="2032000" y="414337"/>
                    <a:pt x="2036025" y="410043"/>
                    <a:pt x="2038350" y="404812"/>
                  </a:cubicBezTo>
                  <a:cubicBezTo>
                    <a:pt x="2042428" y="395637"/>
                    <a:pt x="2047875" y="376237"/>
                    <a:pt x="2047875" y="376237"/>
                  </a:cubicBezTo>
                  <a:cubicBezTo>
                    <a:pt x="2042113" y="318619"/>
                    <a:pt x="2048157" y="343749"/>
                    <a:pt x="2033587" y="300037"/>
                  </a:cubicBezTo>
                  <a:cubicBezTo>
                    <a:pt x="2032000" y="295275"/>
                    <a:pt x="2031610" y="289927"/>
                    <a:pt x="2028825" y="285750"/>
                  </a:cubicBezTo>
                  <a:lnTo>
                    <a:pt x="2009775" y="257175"/>
                  </a:lnTo>
                  <a:cubicBezTo>
                    <a:pt x="2008187" y="250825"/>
                    <a:pt x="2009202" y="243153"/>
                    <a:pt x="2005012" y="238125"/>
                  </a:cubicBezTo>
                  <a:cubicBezTo>
                    <a:pt x="2000486" y="232694"/>
                    <a:pt x="1979252" y="226363"/>
                    <a:pt x="1971675" y="223837"/>
                  </a:cubicBezTo>
                  <a:cubicBezTo>
                    <a:pt x="1930139" y="226606"/>
                    <a:pt x="1910758" y="224779"/>
                    <a:pt x="1876425" y="233362"/>
                  </a:cubicBezTo>
                  <a:cubicBezTo>
                    <a:pt x="1871555" y="234580"/>
                    <a:pt x="1866900" y="236537"/>
                    <a:pt x="1862137" y="238125"/>
                  </a:cubicBezTo>
                  <a:cubicBezTo>
                    <a:pt x="1847850" y="236537"/>
                    <a:pt x="1833221" y="236849"/>
                    <a:pt x="1819275" y="233362"/>
                  </a:cubicBezTo>
                  <a:cubicBezTo>
                    <a:pt x="1813722" y="231974"/>
                    <a:pt x="1810107" y="226397"/>
                    <a:pt x="1804987" y="223837"/>
                  </a:cubicBezTo>
                  <a:cubicBezTo>
                    <a:pt x="1800497" y="221592"/>
                    <a:pt x="1795462" y="220662"/>
                    <a:pt x="1790700" y="219075"/>
                  </a:cubicBezTo>
                  <a:cubicBezTo>
                    <a:pt x="1781175" y="212725"/>
                    <a:pt x="1772985" y="203645"/>
                    <a:pt x="1762125" y="200025"/>
                  </a:cubicBezTo>
                  <a:cubicBezTo>
                    <a:pt x="1742407" y="193452"/>
                    <a:pt x="1752014" y="198047"/>
                    <a:pt x="1733550" y="185737"/>
                  </a:cubicBezTo>
                  <a:cubicBezTo>
                    <a:pt x="1724025" y="187325"/>
                    <a:pt x="1714547" y="189224"/>
                    <a:pt x="1704975" y="190500"/>
                  </a:cubicBezTo>
                  <a:cubicBezTo>
                    <a:pt x="1690726" y="192400"/>
                    <a:pt x="1674240" y="187544"/>
                    <a:pt x="1662112" y="195262"/>
                  </a:cubicBezTo>
                  <a:cubicBezTo>
                    <a:pt x="1653641" y="200652"/>
                    <a:pt x="1660941" y="218268"/>
                    <a:pt x="1652587" y="223837"/>
                  </a:cubicBezTo>
                  <a:lnTo>
                    <a:pt x="1638300" y="233362"/>
                  </a:lnTo>
                  <a:cubicBezTo>
                    <a:pt x="1635125" y="238125"/>
                    <a:pt x="1634432" y="246780"/>
                    <a:pt x="1628775" y="247650"/>
                  </a:cubicBezTo>
                  <a:cubicBezTo>
                    <a:pt x="1600221" y="252043"/>
                    <a:pt x="1584767" y="245680"/>
                    <a:pt x="1562100" y="238125"/>
                  </a:cubicBezTo>
                  <a:cubicBezTo>
                    <a:pt x="1547812" y="239712"/>
                    <a:pt x="1531365" y="235169"/>
                    <a:pt x="1519237" y="242887"/>
                  </a:cubicBezTo>
                  <a:cubicBezTo>
                    <a:pt x="1510766" y="248277"/>
                    <a:pt x="1515736" y="263430"/>
                    <a:pt x="1509712" y="271462"/>
                  </a:cubicBezTo>
                  <a:cubicBezTo>
                    <a:pt x="1492413" y="294528"/>
                    <a:pt x="1502955" y="288002"/>
                    <a:pt x="1481137" y="295275"/>
                  </a:cubicBezTo>
                  <a:lnTo>
                    <a:pt x="1452562" y="285750"/>
                  </a:lnTo>
                  <a:cubicBezTo>
                    <a:pt x="1447800" y="284162"/>
                    <a:pt x="1442452" y="283772"/>
                    <a:pt x="1438275" y="280987"/>
                  </a:cubicBezTo>
                  <a:lnTo>
                    <a:pt x="1423987" y="271462"/>
                  </a:lnTo>
                  <a:cubicBezTo>
                    <a:pt x="1420850" y="262050"/>
                    <a:pt x="1418093" y="249601"/>
                    <a:pt x="1409700" y="242887"/>
                  </a:cubicBezTo>
                  <a:cubicBezTo>
                    <a:pt x="1403523" y="237945"/>
                    <a:pt x="1367141" y="233423"/>
                    <a:pt x="1366837" y="233362"/>
                  </a:cubicBezTo>
                  <a:cubicBezTo>
                    <a:pt x="1351879" y="230370"/>
                    <a:pt x="1347123" y="228379"/>
                    <a:pt x="1333500" y="223837"/>
                  </a:cubicBezTo>
                  <a:cubicBezTo>
                    <a:pt x="1330418" y="214593"/>
                    <a:pt x="1325063" y="199748"/>
                    <a:pt x="1323975" y="190500"/>
                  </a:cubicBezTo>
                  <a:cubicBezTo>
                    <a:pt x="1321557" y="169943"/>
                    <a:pt x="1321630" y="149144"/>
                    <a:pt x="1319212" y="128587"/>
                  </a:cubicBezTo>
                  <a:cubicBezTo>
                    <a:pt x="1318447" y="122086"/>
                    <a:pt x="1316248" y="115831"/>
                    <a:pt x="1314450" y="109537"/>
                  </a:cubicBezTo>
                  <a:cubicBezTo>
                    <a:pt x="1313071" y="104710"/>
                    <a:pt x="1313607" y="98386"/>
                    <a:pt x="1309687" y="95250"/>
                  </a:cubicBezTo>
                  <a:cubicBezTo>
                    <a:pt x="1304576" y="91161"/>
                    <a:pt x="1296906" y="92368"/>
                    <a:pt x="1290637" y="90487"/>
                  </a:cubicBezTo>
                  <a:cubicBezTo>
                    <a:pt x="1281020" y="87602"/>
                    <a:pt x="1262062" y="80962"/>
                    <a:pt x="1262062" y="80962"/>
                  </a:cubicBezTo>
                  <a:cubicBezTo>
                    <a:pt x="1225550" y="82550"/>
                    <a:pt x="1188575" y="79717"/>
                    <a:pt x="1152525" y="85725"/>
                  </a:cubicBezTo>
                  <a:cubicBezTo>
                    <a:pt x="1147573" y="86550"/>
                    <a:pt x="1150547" y="95835"/>
                    <a:pt x="1147762" y="100012"/>
                  </a:cubicBezTo>
                  <a:cubicBezTo>
                    <a:pt x="1145465" y="103457"/>
                    <a:pt x="1125449" y="123219"/>
                    <a:pt x="1119187" y="123825"/>
                  </a:cubicBezTo>
                  <a:cubicBezTo>
                    <a:pt x="1074915" y="128109"/>
                    <a:pt x="1030287" y="127000"/>
                    <a:pt x="985837" y="128587"/>
                  </a:cubicBezTo>
                  <a:cubicBezTo>
                    <a:pt x="976312" y="130175"/>
                    <a:pt x="966630" y="131008"/>
                    <a:pt x="957262" y="133350"/>
                  </a:cubicBezTo>
                  <a:cubicBezTo>
                    <a:pt x="947522" y="135785"/>
                    <a:pt x="928687" y="142875"/>
                    <a:pt x="928687" y="142875"/>
                  </a:cubicBezTo>
                  <a:cubicBezTo>
                    <a:pt x="917068" y="139001"/>
                    <a:pt x="909344" y="137818"/>
                    <a:pt x="900112" y="128587"/>
                  </a:cubicBezTo>
                  <a:cubicBezTo>
                    <a:pt x="896065" y="124540"/>
                    <a:pt x="893762" y="119062"/>
                    <a:pt x="890587" y="114300"/>
                  </a:cubicBezTo>
                  <a:cubicBezTo>
                    <a:pt x="888757" y="103321"/>
                    <a:pt x="886925" y="83163"/>
                    <a:pt x="881062" y="71437"/>
                  </a:cubicBezTo>
                  <a:cubicBezTo>
                    <a:pt x="871084" y="51481"/>
                    <a:pt x="873578" y="61232"/>
                    <a:pt x="857250" y="47625"/>
                  </a:cubicBezTo>
                  <a:cubicBezTo>
                    <a:pt x="852076" y="43313"/>
                    <a:pt x="848279" y="37472"/>
                    <a:pt x="842962" y="33337"/>
                  </a:cubicBezTo>
                  <a:cubicBezTo>
                    <a:pt x="833926" y="26309"/>
                    <a:pt x="823545" y="21155"/>
                    <a:pt x="814387" y="14287"/>
                  </a:cubicBezTo>
                  <a:lnTo>
                    <a:pt x="795337" y="0"/>
                  </a:lnTo>
                  <a:cubicBezTo>
                    <a:pt x="768350" y="1587"/>
                    <a:pt x="741182" y="1266"/>
                    <a:pt x="714375" y="4762"/>
                  </a:cubicBezTo>
                  <a:cubicBezTo>
                    <a:pt x="704419" y="6061"/>
                    <a:pt x="685800" y="14287"/>
                    <a:pt x="685800" y="14287"/>
                  </a:cubicBezTo>
                  <a:cubicBezTo>
                    <a:pt x="676275" y="20637"/>
                    <a:pt x="663575" y="23812"/>
                    <a:pt x="657225" y="33337"/>
                  </a:cubicBezTo>
                  <a:cubicBezTo>
                    <a:pt x="647858" y="47388"/>
                    <a:pt x="647166" y="50451"/>
                    <a:pt x="633412" y="61912"/>
                  </a:cubicBezTo>
                  <a:cubicBezTo>
                    <a:pt x="593637" y="95057"/>
                    <a:pt x="646571" y="43991"/>
                    <a:pt x="604837" y="85725"/>
                  </a:cubicBezTo>
                  <a:cubicBezTo>
                    <a:pt x="599900" y="130165"/>
                    <a:pt x="605631" y="117475"/>
                    <a:pt x="604837" y="128587"/>
                  </a:cubicBezTo>
                  <a:close/>
                </a:path>
              </a:pathLst>
            </a:custGeom>
            <a:grpFill/>
            <a:ln w="12700" cap="rnd" algn="ctr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endParaRPr lang="ko-KR" altLang="en-US" sz="1200"/>
            </a:p>
          </p:txBody>
        </p:sp>
        <p:sp>
          <p:nvSpPr>
            <p:cNvPr id="32" name="자유형 31"/>
            <p:cNvSpPr/>
            <p:nvPr/>
          </p:nvSpPr>
          <p:spPr>
            <a:xfrm>
              <a:off x="2832100" y="2727325"/>
              <a:ext cx="1921869" cy="2101850"/>
            </a:xfrm>
            <a:custGeom>
              <a:avLst/>
              <a:gdLst>
                <a:gd name="connsiteX0" fmla="*/ 41275 w 1921869"/>
                <a:gd name="connsiteY0" fmla="*/ 574675 h 2101850"/>
                <a:gd name="connsiteX1" fmla="*/ 38100 w 1921869"/>
                <a:gd name="connsiteY1" fmla="*/ 609600 h 2101850"/>
                <a:gd name="connsiteX2" fmla="*/ 22225 w 1921869"/>
                <a:gd name="connsiteY2" fmla="*/ 628650 h 2101850"/>
                <a:gd name="connsiteX3" fmla="*/ 12700 w 1921869"/>
                <a:gd name="connsiteY3" fmla="*/ 647700 h 2101850"/>
                <a:gd name="connsiteX4" fmla="*/ 22225 w 1921869"/>
                <a:gd name="connsiteY4" fmla="*/ 654050 h 2101850"/>
                <a:gd name="connsiteX5" fmla="*/ 31750 w 1921869"/>
                <a:gd name="connsiteY5" fmla="*/ 657225 h 2101850"/>
                <a:gd name="connsiteX6" fmla="*/ 50800 w 1921869"/>
                <a:gd name="connsiteY6" fmla="*/ 669925 h 2101850"/>
                <a:gd name="connsiteX7" fmla="*/ 63500 w 1921869"/>
                <a:gd name="connsiteY7" fmla="*/ 688975 h 2101850"/>
                <a:gd name="connsiteX8" fmla="*/ 69850 w 1921869"/>
                <a:gd name="connsiteY8" fmla="*/ 708025 h 2101850"/>
                <a:gd name="connsiteX9" fmla="*/ 88900 w 1921869"/>
                <a:gd name="connsiteY9" fmla="*/ 720725 h 2101850"/>
                <a:gd name="connsiteX10" fmla="*/ 92075 w 1921869"/>
                <a:gd name="connsiteY10" fmla="*/ 730250 h 2101850"/>
                <a:gd name="connsiteX11" fmla="*/ 95250 w 1921869"/>
                <a:gd name="connsiteY11" fmla="*/ 742950 h 2101850"/>
                <a:gd name="connsiteX12" fmla="*/ 123825 w 1921869"/>
                <a:gd name="connsiteY12" fmla="*/ 758825 h 2101850"/>
                <a:gd name="connsiteX13" fmla="*/ 142875 w 1921869"/>
                <a:gd name="connsiteY13" fmla="*/ 771525 h 2101850"/>
                <a:gd name="connsiteX14" fmla="*/ 158750 w 1921869"/>
                <a:gd name="connsiteY14" fmla="*/ 787400 h 2101850"/>
                <a:gd name="connsiteX15" fmla="*/ 174625 w 1921869"/>
                <a:gd name="connsiteY15" fmla="*/ 803275 h 2101850"/>
                <a:gd name="connsiteX16" fmla="*/ 180975 w 1921869"/>
                <a:gd name="connsiteY16" fmla="*/ 812800 h 2101850"/>
                <a:gd name="connsiteX17" fmla="*/ 177800 w 1921869"/>
                <a:gd name="connsiteY17" fmla="*/ 857250 h 2101850"/>
                <a:gd name="connsiteX18" fmla="*/ 104775 w 1921869"/>
                <a:gd name="connsiteY18" fmla="*/ 860425 h 2101850"/>
                <a:gd name="connsiteX19" fmla="*/ 95250 w 1921869"/>
                <a:gd name="connsiteY19" fmla="*/ 863600 h 2101850"/>
                <a:gd name="connsiteX20" fmla="*/ 92075 w 1921869"/>
                <a:gd name="connsiteY20" fmla="*/ 873125 h 2101850"/>
                <a:gd name="connsiteX21" fmla="*/ 76200 w 1921869"/>
                <a:gd name="connsiteY21" fmla="*/ 895350 h 2101850"/>
                <a:gd name="connsiteX22" fmla="*/ 73025 w 1921869"/>
                <a:gd name="connsiteY22" fmla="*/ 904875 h 2101850"/>
                <a:gd name="connsiteX23" fmla="*/ 60325 w 1921869"/>
                <a:gd name="connsiteY23" fmla="*/ 923925 h 2101850"/>
                <a:gd name="connsiteX24" fmla="*/ 53975 w 1921869"/>
                <a:gd name="connsiteY24" fmla="*/ 933450 h 2101850"/>
                <a:gd name="connsiteX25" fmla="*/ 47625 w 1921869"/>
                <a:gd name="connsiteY25" fmla="*/ 942975 h 2101850"/>
                <a:gd name="connsiteX26" fmla="*/ 41275 w 1921869"/>
                <a:gd name="connsiteY26" fmla="*/ 952500 h 2101850"/>
                <a:gd name="connsiteX27" fmla="*/ 34925 w 1921869"/>
                <a:gd name="connsiteY27" fmla="*/ 971550 h 2101850"/>
                <a:gd name="connsiteX28" fmla="*/ 31750 w 1921869"/>
                <a:gd name="connsiteY28" fmla="*/ 981075 h 2101850"/>
                <a:gd name="connsiteX29" fmla="*/ 22225 w 1921869"/>
                <a:gd name="connsiteY29" fmla="*/ 984250 h 2101850"/>
                <a:gd name="connsiteX30" fmla="*/ 9525 w 1921869"/>
                <a:gd name="connsiteY30" fmla="*/ 1003300 h 2101850"/>
                <a:gd name="connsiteX31" fmla="*/ 3175 w 1921869"/>
                <a:gd name="connsiteY31" fmla="*/ 1012825 h 2101850"/>
                <a:gd name="connsiteX32" fmla="*/ 0 w 1921869"/>
                <a:gd name="connsiteY32" fmla="*/ 1022350 h 2101850"/>
                <a:gd name="connsiteX33" fmla="*/ 3175 w 1921869"/>
                <a:gd name="connsiteY33" fmla="*/ 1041400 h 2101850"/>
                <a:gd name="connsiteX34" fmla="*/ 12700 w 1921869"/>
                <a:gd name="connsiteY34" fmla="*/ 1047750 h 2101850"/>
                <a:gd name="connsiteX35" fmla="*/ 22225 w 1921869"/>
                <a:gd name="connsiteY35" fmla="*/ 1057275 h 2101850"/>
                <a:gd name="connsiteX36" fmla="*/ 25400 w 1921869"/>
                <a:gd name="connsiteY36" fmla="*/ 1066800 h 2101850"/>
                <a:gd name="connsiteX37" fmla="*/ 31750 w 1921869"/>
                <a:gd name="connsiteY37" fmla="*/ 1076325 h 2101850"/>
                <a:gd name="connsiteX38" fmla="*/ 38100 w 1921869"/>
                <a:gd name="connsiteY38" fmla="*/ 1095375 h 2101850"/>
                <a:gd name="connsiteX39" fmla="*/ 41275 w 1921869"/>
                <a:gd name="connsiteY39" fmla="*/ 1117600 h 2101850"/>
                <a:gd name="connsiteX40" fmla="*/ 44450 w 1921869"/>
                <a:gd name="connsiteY40" fmla="*/ 1130300 h 2101850"/>
                <a:gd name="connsiteX41" fmla="*/ 53975 w 1921869"/>
                <a:gd name="connsiteY41" fmla="*/ 1133475 h 2101850"/>
                <a:gd name="connsiteX42" fmla="*/ 73025 w 1921869"/>
                <a:gd name="connsiteY42" fmla="*/ 1146175 h 2101850"/>
                <a:gd name="connsiteX43" fmla="*/ 82550 w 1921869"/>
                <a:gd name="connsiteY43" fmla="*/ 1152525 h 2101850"/>
                <a:gd name="connsiteX44" fmla="*/ 92075 w 1921869"/>
                <a:gd name="connsiteY44" fmla="*/ 1162050 h 2101850"/>
                <a:gd name="connsiteX45" fmla="*/ 111125 w 1921869"/>
                <a:gd name="connsiteY45" fmla="*/ 1168400 h 2101850"/>
                <a:gd name="connsiteX46" fmla="*/ 133350 w 1921869"/>
                <a:gd name="connsiteY46" fmla="*/ 1177925 h 2101850"/>
                <a:gd name="connsiteX47" fmla="*/ 152400 w 1921869"/>
                <a:gd name="connsiteY47" fmla="*/ 1190625 h 2101850"/>
                <a:gd name="connsiteX48" fmla="*/ 161925 w 1921869"/>
                <a:gd name="connsiteY48" fmla="*/ 1209675 h 2101850"/>
                <a:gd name="connsiteX49" fmla="*/ 171450 w 1921869"/>
                <a:gd name="connsiteY49" fmla="*/ 1238250 h 2101850"/>
                <a:gd name="connsiteX50" fmla="*/ 174625 w 1921869"/>
                <a:gd name="connsiteY50" fmla="*/ 1247775 h 2101850"/>
                <a:gd name="connsiteX51" fmla="*/ 177800 w 1921869"/>
                <a:gd name="connsiteY51" fmla="*/ 1257300 h 2101850"/>
                <a:gd name="connsiteX52" fmla="*/ 174625 w 1921869"/>
                <a:gd name="connsiteY52" fmla="*/ 1282700 h 2101850"/>
                <a:gd name="connsiteX53" fmla="*/ 168275 w 1921869"/>
                <a:gd name="connsiteY53" fmla="*/ 1301750 h 2101850"/>
                <a:gd name="connsiteX54" fmla="*/ 171450 w 1921869"/>
                <a:gd name="connsiteY54" fmla="*/ 1311275 h 2101850"/>
                <a:gd name="connsiteX55" fmla="*/ 184150 w 1921869"/>
                <a:gd name="connsiteY55" fmla="*/ 1330325 h 2101850"/>
                <a:gd name="connsiteX56" fmla="*/ 193675 w 1921869"/>
                <a:gd name="connsiteY56" fmla="*/ 1349375 h 2101850"/>
                <a:gd name="connsiteX57" fmla="*/ 196850 w 1921869"/>
                <a:gd name="connsiteY57" fmla="*/ 1365250 h 2101850"/>
                <a:gd name="connsiteX58" fmla="*/ 206375 w 1921869"/>
                <a:gd name="connsiteY58" fmla="*/ 1371600 h 2101850"/>
                <a:gd name="connsiteX59" fmla="*/ 269875 w 1921869"/>
                <a:gd name="connsiteY59" fmla="*/ 1374775 h 2101850"/>
                <a:gd name="connsiteX60" fmla="*/ 295275 w 1921869"/>
                <a:gd name="connsiteY60" fmla="*/ 1371600 h 2101850"/>
                <a:gd name="connsiteX61" fmla="*/ 304800 w 1921869"/>
                <a:gd name="connsiteY61" fmla="*/ 1368425 h 2101850"/>
                <a:gd name="connsiteX62" fmla="*/ 314325 w 1921869"/>
                <a:gd name="connsiteY62" fmla="*/ 1371600 h 2101850"/>
                <a:gd name="connsiteX63" fmla="*/ 317500 w 1921869"/>
                <a:gd name="connsiteY63" fmla="*/ 1416050 h 2101850"/>
                <a:gd name="connsiteX64" fmla="*/ 320675 w 1921869"/>
                <a:gd name="connsiteY64" fmla="*/ 1425575 h 2101850"/>
                <a:gd name="connsiteX65" fmla="*/ 330200 w 1921869"/>
                <a:gd name="connsiteY65" fmla="*/ 1431925 h 2101850"/>
                <a:gd name="connsiteX66" fmla="*/ 349250 w 1921869"/>
                <a:gd name="connsiteY66" fmla="*/ 1447800 h 2101850"/>
                <a:gd name="connsiteX67" fmla="*/ 384175 w 1921869"/>
                <a:gd name="connsiteY67" fmla="*/ 1447800 h 2101850"/>
                <a:gd name="connsiteX68" fmla="*/ 387350 w 1921869"/>
                <a:gd name="connsiteY68" fmla="*/ 1457325 h 2101850"/>
                <a:gd name="connsiteX69" fmla="*/ 381000 w 1921869"/>
                <a:gd name="connsiteY69" fmla="*/ 1466850 h 2101850"/>
                <a:gd name="connsiteX70" fmla="*/ 361950 w 1921869"/>
                <a:gd name="connsiteY70" fmla="*/ 1476375 h 2101850"/>
                <a:gd name="connsiteX71" fmla="*/ 355600 w 1921869"/>
                <a:gd name="connsiteY71" fmla="*/ 1514475 h 2101850"/>
                <a:gd name="connsiteX72" fmla="*/ 349250 w 1921869"/>
                <a:gd name="connsiteY72" fmla="*/ 1539875 h 2101850"/>
                <a:gd name="connsiteX73" fmla="*/ 346075 w 1921869"/>
                <a:gd name="connsiteY73" fmla="*/ 1549400 h 2101850"/>
                <a:gd name="connsiteX74" fmla="*/ 336550 w 1921869"/>
                <a:gd name="connsiteY74" fmla="*/ 1558925 h 2101850"/>
                <a:gd name="connsiteX75" fmla="*/ 323850 w 1921869"/>
                <a:gd name="connsiteY75" fmla="*/ 1587500 h 2101850"/>
                <a:gd name="connsiteX76" fmla="*/ 320675 w 1921869"/>
                <a:gd name="connsiteY76" fmla="*/ 1609725 h 2101850"/>
                <a:gd name="connsiteX77" fmla="*/ 314325 w 1921869"/>
                <a:gd name="connsiteY77" fmla="*/ 1660525 h 2101850"/>
                <a:gd name="connsiteX78" fmla="*/ 317500 w 1921869"/>
                <a:gd name="connsiteY78" fmla="*/ 1714500 h 2101850"/>
                <a:gd name="connsiteX79" fmla="*/ 323850 w 1921869"/>
                <a:gd name="connsiteY79" fmla="*/ 1736725 h 2101850"/>
                <a:gd name="connsiteX80" fmla="*/ 333375 w 1921869"/>
                <a:gd name="connsiteY80" fmla="*/ 1739900 h 2101850"/>
                <a:gd name="connsiteX81" fmla="*/ 352425 w 1921869"/>
                <a:gd name="connsiteY81" fmla="*/ 1736725 h 2101850"/>
                <a:gd name="connsiteX82" fmla="*/ 361950 w 1921869"/>
                <a:gd name="connsiteY82" fmla="*/ 1733550 h 2101850"/>
                <a:gd name="connsiteX83" fmla="*/ 390525 w 1921869"/>
                <a:gd name="connsiteY83" fmla="*/ 1736725 h 2101850"/>
                <a:gd name="connsiteX84" fmla="*/ 412750 w 1921869"/>
                <a:gd name="connsiteY84" fmla="*/ 1746250 h 2101850"/>
                <a:gd name="connsiteX85" fmla="*/ 431800 w 1921869"/>
                <a:gd name="connsiteY85" fmla="*/ 1758950 h 2101850"/>
                <a:gd name="connsiteX86" fmla="*/ 444500 w 1921869"/>
                <a:gd name="connsiteY86" fmla="*/ 1778000 h 2101850"/>
                <a:gd name="connsiteX87" fmla="*/ 450850 w 1921869"/>
                <a:gd name="connsiteY87" fmla="*/ 1787525 h 2101850"/>
                <a:gd name="connsiteX88" fmla="*/ 457200 w 1921869"/>
                <a:gd name="connsiteY88" fmla="*/ 1838325 h 2101850"/>
                <a:gd name="connsiteX89" fmla="*/ 460375 w 1921869"/>
                <a:gd name="connsiteY89" fmla="*/ 1857375 h 2101850"/>
                <a:gd name="connsiteX90" fmla="*/ 466725 w 1921869"/>
                <a:gd name="connsiteY90" fmla="*/ 1895475 h 2101850"/>
                <a:gd name="connsiteX91" fmla="*/ 469900 w 1921869"/>
                <a:gd name="connsiteY91" fmla="*/ 1905000 h 2101850"/>
                <a:gd name="connsiteX92" fmla="*/ 479425 w 1921869"/>
                <a:gd name="connsiteY92" fmla="*/ 1952625 h 2101850"/>
                <a:gd name="connsiteX93" fmla="*/ 488950 w 1921869"/>
                <a:gd name="connsiteY93" fmla="*/ 1958975 h 2101850"/>
                <a:gd name="connsiteX94" fmla="*/ 501650 w 1921869"/>
                <a:gd name="connsiteY94" fmla="*/ 1987550 h 2101850"/>
                <a:gd name="connsiteX95" fmla="*/ 511175 w 1921869"/>
                <a:gd name="connsiteY95" fmla="*/ 2006600 h 2101850"/>
                <a:gd name="connsiteX96" fmla="*/ 520700 w 1921869"/>
                <a:gd name="connsiteY96" fmla="*/ 2016125 h 2101850"/>
                <a:gd name="connsiteX97" fmla="*/ 527050 w 1921869"/>
                <a:gd name="connsiteY97" fmla="*/ 2025650 h 2101850"/>
                <a:gd name="connsiteX98" fmla="*/ 549275 w 1921869"/>
                <a:gd name="connsiteY98" fmla="*/ 2041525 h 2101850"/>
                <a:gd name="connsiteX99" fmla="*/ 555625 w 1921869"/>
                <a:gd name="connsiteY99" fmla="*/ 2051050 h 2101850"/>
                <a:gd name="connsiteX100" fmla="*/ 574675 w 1921869"/>
                <a:gd name="connsiteY100" fmla="*/ 2060575 h 2101850"/>
                <a:gd name="connsiteX101" fmla="*/ 590550 w 1921869"/>
                <a:gd name="connsiteY101" fmla="*/ 2047875 h 2101850"/>
                <a:gd name="connsiteX102" fmla="*/ 609600 w 1921869"/>
                <a:gd name="connsiteY102" fmla="*/ 2035175 h 2101850"/>
                <a:gd name="connsiteX103" fmla="*/ 622300 w 1921869"/>
                <a:gd name="connsiteY103" fmla="*/ 2054225 h 2101850"/>
                <a:gd name="connsiteX104" fmla="*/ 625475 w 1921869"/>
                <a:gd name="connsiteY104" fmla="*/ 2063750 h 2101850"/>
                <a:gd name="connsiteX105" fmla="*/ 635000 w 1921869"/>
                <a:gd name="connsiteY105" fmla="*/ 2070100 h 2101850"/>
                <a:gd name="connsiteX106" fmla="*/ 676275 w 1921869"/>
                <a:gd name="connsiteY106" fmla="*/ 2079625 h 2101850"/>
                <a:gd name="connsiteX107" fmla="*/ 688975 w 1921869"/>
                <a:gd name="connsiteY107" fmla="*/ 2092325 h 2101850"/>
                <a:gd name="connsiteX108" fmla="*/ 708025 w 1921869"/>
                <a:gd name="connsiteY108" fmla="*/ 2101850 h 2101850"/>
                <a:gd name="connsiteX109" fmla="*/ 755650 w 1921869"/>
                <a:gd name="connsiteY109" fmla="*/ 2095500 h 2101850"/>
                <a:gd name="connsiteX110" fmla="*/ 774700 w 1921869"/>
                <a:gd name="connsiteY110" fmla="*/ 2089150 h 2101850"/>
                <a:gd name="connsiteX111" fmla="*/ 803275 w 1921869"/>
                <a:gd name="connsiteY111" fmla="*/ 2079625 h 2101850"/>
                <a:gd name="connsiteX112" fmla="*/ 812800 w 1921869"/>
                <a:gd name="connsiteY112" fmla="*/ 2076450 h 2101850"/>
                <a:gd name="connsiteX113" fmla="*/ 825500 w 1921869"/>
                <a:gd name="connsiteY113" fmla="*/ 2073275 h 2101850"/>
                <a:gd name="connsiteX114" fmla="*/ 844550 w 1921869"/>
                <a:gd name="connsiteY114" fmla="*/ 2076450 h 2101850"/>
                <a:gd name="connsiteX115" fmla="*/ 854075 w 1921869"/>
                <a:gd name="connsiteY115" fmla="*/ 2079625 h 2101850"/>
                <a:gd name="connsiteX116" fmla="*/ 882650 w 1921869"/>
                <a:gd name="connsiteY116" fmla="*/ 2073275 h 2101850"/>
                <a:gd name="connsiteX117" fmla="*/ 908050 w 1921869"/>
                <a:gd name="connsiteY117" fmla="*/ 2051050 h 2101850"/>
                <a:gd name="connsiteX118" fmla="*/ 917575 w 1921869"/>
                <a:gd name="connsiteY118" fmla="*/ 2044700 h 2101850"/>
                <a:gd name="connsiteX119" fmla="*/ 936625 w 1921869"/>
                <a:gd name="connsiteY119" fmla="*/ 2041525 h 2101850"/>
                <a:gd name="connsiteX120" fmla="*/ 958850 w 1921869"/>
                <a:gd name="connsiteY120" fmla="*/ 2035175 h 2101850"/>
                <a:gd name="connsiteX121" fmla="*/ 965200 w 1921869"/>
                <a:gd name="connsiteY121" fmla="*/ 2025650 h 2101850"/>
                <a:gd name="connsiteX122" fmla="*/ 968375 w 1921869"/>
                <a:gd name="connsiteY122" fmla="*/ 2016125 h 2101850"/>
                <a:gd name="connsiteX123" fmla="*/ 977900 w 1921869"/>
                <a:gd name="connsiteY123" fmla="*/ 2009775 h 2101850"/>
                <a:gd name="connsiteX124" fmla="*/ 984250 w 1921869"/>
                <a:gd name="connsiteY124" fmla="*/ 1958975 h 2101850"/>
                <a:gd name="connsiteX125" fmla="*/ 987425 w 1921869"/>
                <a:gd name="connsiteY125" fmla="*/ 1949450 h 2101850"/>
                <a:gd name="connsiteX126" fmla="*/ 1000125 w 1921869"/>
                <a:gd name="connsiteY126" fmla="*/ 1930400 h 2101850"/>
                <a:gd name="connsiteX127" fmla="*/ 1006475 w 1921869"/>
                <a:gd name="connsiteY127" fmla="*/ 1920875 h 2101850"/>
                <a:gd name="connsiteX128" fmla="*/ 1019175 w 1921869"/>
                <a:gd name="connsiteY128" fmla="*/ 1911350 h 2101850"/>
                <a:gd name="connsiteX129" fmla="*/ 1019175 w 1921869"/>
                <a:gd name="connsiteY129" fmla="*/ 1825625 h 2101850"/>
                <a:gd name="connsiteX130" fmla="*/ 1022350 w 1921869"/>
                <a:gd name="connsiteY130" fmla="*/ 1787525 h 2101850"/>
                <a:gd name="connsiteX131" fmla="*/ 1041400 w 1921869"/>
                <a:gd name="connsiteY131" fmla="*/ 1784350 h 2101850"/>
                <a:gd name="connsiteX132" fmla="*/ 1069975 w 1921869"/>
                <a:gd name="connsiteY132" fmla="*/ 1787525 h 2101850"/>
                <a:gd name="connsiteX133" fmla="*/ 1089025 w 1921869"/>
                <a:gd name="connsiteY133" fmla="*/ 1793875 h 2101850"/>
                <a:gd name="connsiteX134" fmla="*/ 1101725 w 1921869"/>
                <a:gd name="connsiteY134" fmla="*/ 1765300 h 2101850"/>
                <a:gd name="connsiteX135" fmla="*/ 1089025 w 1921869"/>
                <a:gd name="connsiteY135" fmla="*/ 1746250 h 2101850"/>
                <a:gd name="connsiteX136" fmla="*/ 1082675 w 1921869"/>
                <a:gd name="connsiteY136" fmla="*/ 1736725 h 2101850"/>
                <a:gd name="connsiteX137" fmla="*/ 1085850 w 1921869"/>
                <a:gd name="connsiteY137" fmla="*/ 1717675 h 2101850"/>
                <a:gd name="connsiteX138" fmla="*/ 1092200 w 1921869"/>
                <a:gd name="connsiteY138" fmla="*/ 1708150 h 2101850"/>
                <a:gd name="connsiteX139" fmla="*/ 1095375 w 1921869"/>
                <a:gd name="connsiteY139" fmla="*/ 1698625 h 2101850"/>
                <a:gd name="connsiteX140" fmla="*/ 1092200 w 1921869"/>
                <a:gd name="connsiteY140" fmla="*/ 1685925 h 2101850"/>
                <a:gd name="connsiteX141" fmla="*/ 1073150 w 1921869"/>
                <a:gd name="connsiteY141" fmla="*/ 1679575 h 2101850"/>
                <a:gd name="connsiteX142" fmla="*/ 1063625 w 1921869"/>
                <a:gd name="connsiteY142" fmla="*/ 1676400 h 2101850"/>
                <a:gd name="connsiteX143" fmla="*/ 1054100 w 1921869"/>
                <a:gd name="connsiteY143" fmla="*/ 1673225 h 2101850"/>
                <a:gd name="connsiteX144" fmla="*/ 1035050 w 1921869"/>
                <a:gd name="connsiteY144" fmla="*/ 1670050 h 2101850"/>
                <a:gd name="connsiteX145" fmla="*/ 984250 w 1921869"/>
                <a:gd name="connsiteY145" fmla="*/ 1676400 h 2101850"/>
                <a:gd name="connsiteX146" fmla="*/ 974725 w 1921869"/>
                <a:gd name="connsiteY146" fmla="*/ 1682750 h 2101850"/>
                <a:gd name="connsiteX147" fmla="*/ 955675 w 1921869"/>
                <a:gd name="connsiteY147" fmla="*/ 1689100 h 2101850"/>
                <a:gd name="connsiteX148" fmla="*/ 946150 w 1921869"/>
                <a:gd name="connsiteY148" fmla="*/ 1682750 h 2101850"/>
                <a:gd name="connsiteX149" fmla="*/ 933450 w 1921869"/>
                <a:gd name="connsiteY149" fmla="*/ 1663700 h 2101850"/>
                <a:gd name="connsiteX150" fmla="*/ 923925 w 1921869"/>
                <a:gd name="connsiteY150" fmla="*/ 1654175 h 2101850"/>
                <a:gd name="connsiteX151" fmla="*/ 914400 w 1921869"/>
                <a:gd name="connsiteY151" fmla="*/ 1635125 h 2101850"/>
                <a:gd name="connsiteX152" fmla="*/ 904875 w 1921869"/>
                <a:gd name="connsiteY152" fmla="*/ 1631950 h 2101850"/>
                <a:gd name="connsiteX153" fmla="*/ 873125 w 1921869"/>
                <a:gd name="connsiteY153" fmla="*/ 1635125 h 2101850"/>
                <a:gd name="connsiteX154" fmla="*/ 854075 w 1921869"/>
                <a:gd name="connsiteY154" fmla="*/ 1647825 h 2101850"/>
                <a:gd name="connsiteX155" fmla="*/ 844550 w 1921869"/>
                <a:gd name="connsiteY155" fmla="*/ 1651000 h 2101850"/>
                <a:gd name="connsiteX156" fmla="*/ 831850 w 1921869"/>
                <a:gd name="connsiteY156" fmla="*/ 1647825 h 2101850"/>
                <a:gd name="connsiteX157" fmla="*/ 825500 w 1921869"/>
                <a:gd name="connsiteY157" fmla="*/ 1638300 h 2101850"/>
                <a:gd name="connsiteX158" fmla="*/ 819150 w 1921869"/>
                <a:gd name="connsiteY158" fmla="*/ 1609725 h 2101850"/>
                <a:gd name="connsiteX159" fmla="*/ 822325 w 1921869"/>
                <a:gd name="connsiteY159" fmla="*/ 1574800 h 2101850"/>
                <a:gd name="connsiteX160" fmla="*/ 841375 w 1921869"/>
                <a:gd name="connsiteY160" fmla="*/ 1568450 h 2101850"/>
                <a:gd name="connsiteX161" fmla="*/ 860425 w 1921869"/>
                <a:gd name="connsiteY161" fmla="*/ 1555750 h 2101850"/>
                <a:gd name="connsiteX162" fmla="*/ 869950 w 1921869"/>
                <a:gd name="connsiteY162" fmla="*/ 1549400 h 2101850"/>
                <a:gd name="connsiteX163" fmla="*/ 882650 w 1921869"/>
                <a:gd name="connsiteY163" fmla="*/ 1527175 h 2101850"/>
                <a:gd name="connsiteX164" fmla="*/ 873125 w 1921869"/>
                <a:gd name="connsiteY164" fmla="*/ 1476375 h 2101850"/>
                <a:gd name="connsiteX165" fmla="*/ 869950 w 1921869"/>
                <a:gd name="connsiteY165" fmla="*/ 1466850 h 2101850"/>
                <a:gd name="connsiteX166" fmla="*/ 850900 w 1921869"/>
                <a:gd name="connsiteY166" fmla="*/ 1457325 h 2101850"/>
                <a:gd name="connsiteX167" fmla="*/ 844550 w 1921869"/>
                <a:gd name="connsiteY167" fmla="*/ 1447800 h 2101850"/>
                <a:gd name="connsiteX168" fmla="*/ 860425 w 1921869"/>
                <a:gd name="connsiteY168" fmla="*/ 1428750 h 2101850"/>
                <a:gd name="connsiteX169" fmla="*/ 863600 w 1921869"/>
                <a:gd name="connsiteY169" fmla="*/ 1377950 h 2101850"/>
                <a:gd name="connsiteX170" fmla="*/ 866775 w 1921869"/>
                <a:gd name="connsiteY170" fmla="*/ 1298575 h 2101850"/>
                <a:gd name="connsiteX171" fmla="*/ 885825 w 1921869"/>
                <a:gd name="connsiteY171" fmla="*/ 1292225 h 2101850"/>
                <a:gd name="connsiteX172" fmla="*/ 895350 w 1921869"/>
                <a:gd name="connsiteY172" fmla="*/ 1289050 h 2101850"/>
                <a:gd name="connsiteX173" fmla="*/ 895350 w 1921869"/>
                <a:gd name="connsiteY173" fmla="*/ 1238250 h 2101850"/>
                <a:gd name="connsiteX174" fmla="*/ 876300 w 1921869"/>
                <a:gd name="connsiteY174" fmla="*/ 1225550 h 2101850"/>
                <a:gd name="connsiteX175" fmla="*/ 866775 w 1921869"/>
                <a:gd name="connsiteY175" fmla="*/ 1203325 h 2101850"/>
                <a:gd name="connsiteX176" fmla="*/ 860425 w 1921869"/>
                <a:gd name="connsiteY176" fmla="*/ 1184275 h 2101850"/>
                <a:gd name="connsiteX177" fmla="*/ 850900 w 1921869"/>
                <a:gd name="connsiteY177" fmla="*/ 1174750 h 2101850"/>
                <a:gd name="connsiteX178" fmla="*/ 844550 w 1921869"/>
                <a:gd name="connsiteY178" fmla="*/ 1165225 h 2101850"/>
                <a:gd name="connsiteX179" fmla="*/ 803275 w 1921869"/>
                <a:gd name="connsiteY179" fmla="*/ 1155700 h 2101850"/>
                <a:gd name="connsiteX180" fmla="*/ 793750 w 1921869"/>
                <a:gd name="connsiteY180" fmla="*/ 1152525 h 2101850"/>
                <a:gd name="connsiteX181" fmla="*/ 771525 w 1921869"/>
                <a:gd name="connsiteY181" fmla="*/ 1146175 h 2101850"/>
                <a:gd name="connsiteX182" fmla="*/ 762000 w 1921869"/>
                <a:gd name="connsiteY182" fmla="*/ 1139825 h 2101850"/>
                <a:gd name="connsiteX183" fmla="*/ 755650 w 1921869"/>
                <a:gd name="connsiteY183" fmla="*/ 1130300 h 2101850"/>
                <a:gd name="connsiteX184" fmla="*/ 768350 w 1921869"/>
                <a:gd name="connsiteY184" fmla="*/ 1114425 h 2101850"/>
                <a:gd name="connsiteX185" fmla="*/ 790575 w 1921869"/>
                <a:gd name="connsiteY185" fmla="*/ 1108075 h 2101850"/>
                <a:gd name="connsiteX186" fmla="*/ 809625 w 1921869"/>
                <a:gd name="connsiteY186" fmla="*/ 1095375 h 2101850"/>
                <a:gd name="connsiteX187" fmla="*/ 815975 w 1921869"/>
                <a:gd name="connsiteY187" fmla="*/ 1085850 h 2101850"/>
                <a:gd name="connsiteX188" fmla="*/ 825500 w 1921869"/>
                <a:gd name="connsiteY188" fmla="*/ 1066800 h 2101850"/>
                <a:gd name="connsiteX189" fmla="*/ 844550 w 1921869"/>
                <a:gd name="connsiteY189" fmla="*/ 1054100 h 2101850"/>
                <a:gd name="connsiteX190" fmla="*/ 885825 w 1921869"/>
                <a:gd name="connsiteY190" fmla="*/ 1057275 h 2101850"/>
                <a:gd name="connsiteX191" fmla="*/ 898525 w 1921869"/>
                <a:gd name="connsiteY191" fmla="*/ 1063625 h 2101850"/>
                <a:gd name="connsiteX192" fmla="*/ 930275 w 1921869"/>
                <a:gd name="connsiteY192" fmla="*/ 1073150 h 2101850"/>
                <a:gd name="connsiteX193" fmla="*/ 939800 w 1921869"/>
                <a:gd name="connsiteY193" fmla="*/ 1069975 h 2101850"/>
                <a:gd name="connsiteX194" fmla="*/ 942975 w 1921869"/>
                <a:gd name="connsiteY194" fmla="*/ 1060450 h 2101850"/>
                <a:gd name="connsiteX195" fmla="*/ 939800 w 1921869"/>
                <a:gd name="connsiteY195" fmla="*/ 1019175 h 2101850"/>
                <a:gd name="connsiteX196" fmla="*/ 936625 w 1921869"/>
                <a:gd name="connsiteY196" fmla="*/ 1009650 h 2101850"/>
                <a:gd name="connsiteX197" fmla="*/ 927100 w 1921869"/>
                <a:gd name="connsiteY197" fmla="*/ 1006475 h 2101850"/>
                <a:gd name="connsiteX198" fmla="*/ 917575 w 1921869"/>
                <a:gd name="connsiteY198" fmla="*/ 1000125 h 2101850"/>
                <a:gd name="connsiteX199" fmla="*/ 895350 w 1921869"/>
                <a:gd name="connsiteY199" fmla="*/ 987425 h 2101850"/>
                <a:gd name="connsiteX200" fmla="*/ 892175 w 1921869"/>
                <a:gd name="connsiteY200" fmla="*/ 977900 h 2101850"/>
                <a:gd name="connsiteX201" fmla="*/ 917575 w 1921869"/>
                <a:gd name="connsiteY201" fmla="*/ 965200 h 2101850"/>
                <a:gd name="connsiteX202" fmla="*/ 936625 w 1921869"/>
                <a:gd name="connsiteY202" fmla="*/ 958850 h 2101850"/>
                <a:gd name="connsiteX203" fmla="*/ 955675 w 1921869"/>
                <a:gd name="connsiteY203" fmla="*/ 946150 h 2101850"/>
                <a:gd name="connsiteX204" fmla="*/ 962025 w 1921869"/>
                <a:gd name="connsiteY204" fmla="*/ 927100 h 2101850"/>
                <a:gd name="connsiteX205" fmla="*/ 971550 w 1921869"/>
                <a:gd name="connsiteY205" fmla="*/ 908050 h 2101850"/>
                <a:gd name="connsiteX206" fmla="*/ 981075 w 1921869"/>
                <a:gd name="connsiteY206" fmla="*/ 901700 h 2101850"/>
                <a:gd name="connsiteX207" fmla="*/ 1003300 w 1921869"/>
                <a:gd name="connsiteY207" fmla="*/ 908050 h 2101850"/>
                <a:gd name="connsiteX208" fmla="*/ 1022350 w 1921869"/>
                <a:gd name="connsiteY208" fmla="*/ 920750 h 2101850"/>
                <a:gd name="connsiteX209" fmla="*/ 1060450 w 1921869"/>
                <a:gd name="connsiteY209" fmla="*/ 914400 h 2101850"/>
                <a:gd name="connsiteX210" fmla="*/ 1092200 w 1921869"/>
                <a:gd name="connsiteY210" fmla="*/ 920750 h 2101850"/>
                <a:gd name="connsiteX211" fmla="*/ 1111250 w 1921869"/>
                <a:gd name="connsiteY211" fmla="*/ 927100 h 2101850"/>
                <a:gd name="connsiteX212" fmla="*/ 1130300 w 1921869"/>
                <a:gd name="connsiteY212" fmla="*/ 923925 h 2101850"/>
                <a:gd name="connsiteX213" fmla="*/ 1127125 w 1921869"/>
                <a:gd name="connsiteY213" fmla="*/ 895350 h 2101850"/>
                <a:gd name="connsiteX214" fmla="*/ 1111250 w 1921869"/>
                <a:gd name="connsiteY214" fmla="*/ 879475 h 2101850"/>
                <a:gd name="connsiteX215" fmla="*/ 1101725 w 1921869"/>
                <a:gd name="connsiteY215" fmla="*/ 876300 h 2101850"/>
                <a:gd name="connsiteX216" fmla="*/ 1092200 w 1921869"/>
                <a:gd name="connsiteY216" fmla="*/ 869950 h 2101850"/>
                <a:gd name="connsiteX217" fmla="*/ 1082675 w 1921869"/>
                <a:gd name="connsiteY217" fmla="*/ 841375 h 2101850"/>
                <a:gd name="connsiteX218" fmla="*/ 1092200 w 1921869"/>
                <a:gd name="connsiteY218" fmla="*/ 831850 h 2101850"/>
                <a:gd name="connsiteX219" fmla="*/ 1095375 w 1921869"/>
                <a:gd name="connsiteY219" fmla="*/ 822325 h 2101850"/>
                <a:gd name="connsiteX220" fmla="*/ 1101725 w 1921869"/>
                <a:gd name="connsiteY220" fmla="*/ 812800 h 2101850"/>
                <a:gd name="connsiteX221" fmla="*/ 1108075 w 1921869"/>
                <a:gd name="connsiteY221" fmla="*/ 777875 h 2101850"/>
                <a:gd name="connsiteX222" fmla="*/ 1117600 w 1921869"/>
                <a:gd name="connsiteY222" fmla="*/ 768350 h 2101850"/>
                <a:gd name="connsiteX223" fmla="*/ 1143000 w 1921869"/>
                <a:gd name="connsiteY223" fmla="*/ 771525 h 2101850"/>
                <a:gd name="connsiteX224" fmla="*/ 1152525 w 1921869"/>
                <a:gd name="connsiteY224" fmla="*/ 774700 h 2101850"/>
                <a:gd name="connsiteX225" fmla="*/ 1165225 w 1921869"/>
                <a:gd name="connsiteY225" fmla="*/ 777875 h 2101850"/>
                <a:gd name="connsiteX226" fmla="*/ 1184275 w 1921869"/>
                <a:gd name="connsiteY226" fmla="*/ 774700 h 2101850"/>
                <a:gd name="connsiteX227" fmla="*/ 1187450 w 1921869"/>
                <a:gd name="connsiteY227" fmla="*/ 765175 h 2101850"/>
                <a:gd name="connsiteX228" fmla="*/ 1196975 w 1921869"/>
                <a:gd name="connsiteY228" fmla="*/ 755650 h 2101850"/>
                <a:gd name="connsiteX229" fmla="*/ 1206500 w 1921869"/>
                <a:gd name="connsiteY229" fmla="*/ 736600 h 2101850"/>
                <a:gd name="connsiteX230" fmla="*/ 1228725 w 1921869"/>
                <a:gd name="connsiteY230" fmla="*/ 730250 h 2101850"/>
                <a:gd name="connsiteX231" fmla="*/ 1301750 w 1921869"/>
                <a:gd name="connsiteY231" fmla="*/ 739775 h 2101850"/>
                <a:gd name="connsiteX232" fmla="*/ 1311275 w 1921869"/>
                <a:gd name="connsiteY232" fmla="*/ 746125 h 2101850"/>
                <a:gd name="connsiteX233" fmla="*/ 1327150 w 1921869"/>
                <a:gd name="connsiteY233" fmla="*/ 742950 h 2101850"/>
                <a:gd name="connsiteX234" fmla="*/ 1336675 w 1921869"/>
                <a:gd name="connsiteY234" fmla="*/ 723900 h 2101850"/>
                <a:gd name="connsiteX235" fmla="*/ 1352550 w 1921869"/>
                <a:gd name="connsiteY235" fmla="*/ 708025 h 2101850"/>
                <a:gd name="connsiteX236" fmla="*/ 1358900 w 1921869"/>
                <a:gd name="connsiteY236" fmla="*/ 695325 h 2101850"/>
                <a:gd name="connsiteX237" fmla="*/ 1409700 w 1921869"/>
                <a:gd name="connsiteY237" fmla="*/ 688975 h 2101850"/>
                <a:gd name="connsiteX238" fmla="*/ 1428750 w 1921869"/>
                <a:gd name="connsiteY238" fmla="*/ 695325 h 2101850"/>
                <a:gd name="connsiteX239" fmla="*/ 1444625 w 1921869"/>
                <a:gd name="connsiteY239" fmla="*/ 714375 h 2101850"/>
                <a:gd name="connsiteX240" fmla="*/ 1463675 w 1921869"/>
                <a:gd name="connsiteY240" fmla="*/ 730250 h 2101850"/>
                <a:gd name="connsiteX241" fmla="*/ 1470025 w 1921869"/>
                <a:gd name="connsiteY241" fmla="*/ 739775 h 2101850"/>
                <a:gd name="connsiteX242" fmla="*/ 1485900 w 1921869"/>
                <a:gd name="connsiteY242" fmla="*/ 768350 h 2101850"/>
                <a:gd name="connsiteX243" fmla="*/ 1495425 w 1921869"/>
                <a:gd name="connsiteY243" fmla="*/ 771525 h 2101850"/>
                <a:gd name="connsiteX244" fmla="*/ 1527175 w 1921869"/>
                <a:gd name="connsiteY244" fmla="*/ 768350 h 2101850"/>
                <a:gd name="connsiteX245" fmla="*/ 1552575 w 1921869"/>
                <a:gd name="connsiteY245" fmla="*/ 765175 h 2101850"/>
                <a:gd name="connsiteX246" fmla="*/ 1606550 w 1921869"/>
                <a:gd name="connsiteY246" fmla="*/ 768350 h 2101850"/>
                <a:gd name="connsiteX247" fmla="*/ 1619250 w 1921869"/>
                <a:gd name="connsiteY247" fmla="*/ 774700 h 2101850"/>
                <a:gd name="connsiteX248" fmla="*/ 1635125 w 1921869"/>
                <a:gd name="connsiteY248" fmla="*/ 752475 h 2101850"/>
                <a:gd name="connsiteX249" fmla="*/ 1641475 w 1921869"/>
                <a:gd name="connsiteY249" fmla="*/ 733425 h 2101850"/>
                <a:gd name="connsiteX250" fmla="*/ 1647825 w 1921869"/>
                <a:gd name="connsiteY250" fmla="*/ 714375 h 2101850"/>
                <a:gd name="connsiteX251" fmla="*/ 1651000 w 1921869"/>
                <a:gd name="connsiteY251" fmla="*/ 704850 h 2101850"/>
                <a:gd name="connsiteX252" fmla="*/ 1638300 w 1921869"/>
                <a:gd name="connsiteY252" fmla="*/ 650875 h 2101850"/>
                <a:gd name="connsiteX253" fmla="*/ 1628775 w 1921869"/>
                <a:gd name="connsiteY253" fmla="*/ 644525 h 2101850"/>
                <a:gd name="connsiteX254" fmla="*/ 1625600 w 1921869"/>
                <a:gd name="connsiteY254" fmla="*/ 635000 h 2101850"/>
                <a:gd name="connsiteX255" fmla="*/ 1635125 w 1921869"/>
                <a:gd name="connsiteY255" fmla="*/ 615950 h 2101850"/>
                <a:gd name="connsiteX256" fmla="*/ 1644650 w 1921869"/>
                <a:gd name="connsiteY256" fmla="*/ 584200 h 2101850"/>
                <a:gd name="connsiteX257" fmla="*/ 1654175 w 1921869"/>
                <a:gd name="connsiteY257" fmla="*/ 565150 h 2101850"/>
                <a:gd name="connsiteX258" fmla="*/ 1663700 w 1921869"/>
                <a:gd name="connsiteY258" fmla="*/ 558800 h 2101850"/>
                <a:gd name="connsiteX259" fmla="*/ 1676400 w 1921869"/>
                <a:gd name="connsiteY259" fmla="*/ 539750 h 2101850"/>
                <a:gd name="connsiteX260" fmla="*/ 1682750 w 1921869"/>
                <a:gd name="connsiteY260" fmla="*/ 530225 h 2101850"/>
                <a:gd name="connsiteX261" fmla="*/ 1692275 w 1921869"/>
                <a:gd name="connsiteY261" fmla="*/ 527050 h 2101850"/>
                <a:gd name="connsiteX262" fmla="*/ 1698625 w 1921869"/>
                <a:gd name="connsiteY262" fmla="*/ 511175 h 2101850"/>
                <a:gd name="connsiteX263" fmla="*/ 1717675 w 1921869"/>
                <a:gd name="connsiteY263" fmla="*/ 504825 h 2101850"/>
                <a:gd name="connsiteX264" fmla="*/ 1746250 w 1921869"/>
                <a:gd name="connsiteY264" fmla="*/ 488950 h 2101850"/>
                <a:gd name="connsiteX265" fmla="*/ 1765300 w 1921869"/>
                <a:gd name="connsiteY265" fmla="*/ 473075 h 2101850"/>
                <a:gd name="connsiteX266" fmla="*/ 1784350 w 1921869"/>
                <a:gd name="connsiteY266" fmla="*/ 460375 h 2101850"/>
                <a:gd name="connsiteX267" fmla="*/ 1803400 w 1921869"/>
                <a:gd name="connsiteY267" fmla="*/ 444500 h 2101850"/>
                <a:gd name="connsiteX268" fmla="*/ 1825625 w 1921869"/>
                <a:gd name="connsiteY268" fmla="*/ 419100 h 2101850"/>
                <a:gd name="connsiteX269" fmla="*/ 1835150 w 1921869"/>
                <a:gd name="connsiteY269" fmla="*/ 400050 h 2101850"/>
                <a:gd name="connsiteX270" fmla="*/ 1838325 w 1921869"/>
                <a:gd name="connsiteY270" fmla="*/ 390525 h 2101850"/>
                <a:gd name="connsiteX271" fmla="*/ 1847850 w 1921869"/>
                <a:gd name="connsiteY271" fmla="*/ 384175 h 2101850"/>
                <a:gd name="connsiteX272" fmla="*/ 1870075 w 1921869"/>
                <a:gd name="connsiteY272" fmla="*/ 374650 h 2101850"/>
                <a:gd name="connsiteX273" fmla="*/ 1882775 w 1921869"/>
                <a:gd name="connsiteY273" fmla="*/ 365125 h 2101850"/>
                <a:gd name="connsiteX274" fmla="*/ 1892300 w 1921869"/>
                <a:gd name="connsiteY274" fmla="*/ 361950 h 2101850"/>
                <a:gd name="connsiteX275" fmla="*/ 1914525 w 1921869"/>
                <a:gd name="connsiteY275" fmla="*/ 349250 h 2101850"/>
                <a:gd name="connsiteX276" fmla="*/ 1917700 w 1921869"/>
                <a:gd name="connsiteY276" fmla="*/ 304800 h 2101850"/>
                <a:gd name="connsiteX277" fmla="*/ 1908175 w 1921869"/>
                <a:gd name="connsiteY277" fmla="*/ 301625 h 2101850"/>
                <a:gd name="connsiteX278" fmla="*/ 1885950 w 1921869"/>
                <a:gd name="connsiteY278" fmla="*/ 304800 h 2101850"/>
                <a:gd name="connsiteX279" fmla="*/ 1870075 w 1921869"/>
                <a:gd name="connsiteY279" fmla="*/ 307975 h 2101850"/>
                <a:gd name="connsiteX280" fmla="*/ 1816100 w 1921869"/>
                <a:gd name="connsiteY280" fmla="*/ 304800 h 2101850"/>
                <a:gd name="connsiteX281" fmla="*/ 1787525 w 1921869"/>
                <a:gd name="connsiteY281" fmla="*/ 285750 h 2101850"/>
                <a:gd name="connsiteX282" fmla="*/ 1778000 w 1921869"/>
                <a:gd name="connsiteY282" fmla="*/ 279400 h 2101850"/>
                <a:gd name="connsiteX283" fmla="*/ 1768475 w 1921869"/>
                <a:gd name="connsiteY283" fmla="*/ 269875 h 2101850"/>
                <a:gd name="connsiteX284" fmla="*/ 1749425 w 1921869"/>
                <a:gd name="connsiteY284" fmla="*/ 257175 h 2101850"/>
                <a:gd name="connsiteX285" fmla="*/ 1746250 w 1921869"/>
                <a:gd name="connsiteY285" fmla="*/ 247650 h 2101850"/>
                <a:gd name="connsiteX286" fmla="*/ 1704975 w 1921869"/>
                <a:gd name="connsiteY286" fmla="*/ 244475 h 2101850"/>
                <a:gd name="connsiteX287" fmla="*/ 1695450 w 1921869"/>
                <a:gd name="connsiteY287" fmla="*/ 247650 h 2101850"/>
                <a:gd name="connsiteX288" fmla="*/ 1622425 w 1921869"/>
                <a:gd name="connsiteY288" fmla="*/ 241300 h 2101850"/>
                <a:gd name="connsiteX289" fmla="*/ 1609725 w 1921869"/>
                <a:gd name="connsiteY289" fmla="*/ 212725 h 2101850"/>
                <a:gd name="connsiteX290" fmla="*/ 1603375 w 1921869"/>
                <a:gd name="connsiteY290" fmla="*/ 190500 h 2101850"/>
                <a:gd name="connsiteX291" fmla="*/ 1593850 w 1921869"/>
                <a:gd name="connsiteY291" fmla="*/ 180975 h 2101850"/>
                <a:gd name="connsiteX292" fmla="*/ 1558925 w 1921869"/>
                <a:gd name="connsiteY292" fmla="*/ 174625 h 2101850"/>
                <a:gd name="connsiteX293" fmla="*/ 1482725 w 1921869"/>
                <a:gd name="connsiteY293" fmla="*/ 177800 h 2101850"/>
                <a:gd name="connsiteX294" fmla="*/ 1460500 w 1921869"/>
                <a:gd name="connsiteY294" fmla="*/ 187325 h 2101850"/>
                <a:gd name="connsiteX295" fmla="*/ 1447800 w 1921869"/>
                <a:gd name="connsiteY295" fmla="*/ 190500 h 2101850"/>
                <a:gd name="connsiteX296" fmla="*/ 1438275 w 1921869"/>
                <a:gd name="connsiteY296" fmla="*/ 187325 h 2101850"/>
                <a:gd name="connsiteX297" fmla="*/ 1441450 w 1921869"/>
                <a:gd name="connsiteY297" fmla="*/ 161925 h 2101850"/>
                <a:gd name="connsiteX298" fmla="*/ 1470025 w 1921869"/>
                <a:gd name="connsiteY298" fmla="*/ 149225 h 2101850"/>
                <a:gd name="connsiteX299" fmla="*/ 1479550 w 1921869"/>
                <a:gd name="connsiteY299" fmla="*/ 146050 h 2101850"/>
                <a:gd name="connsiteX300" fmla="*/ 1501775 w 1921869"/>
                <a:gd name="connsiteY300" fmla="*/ 117475 h 2101850"/>
                <a:gd name="connsiteX301" fmla="*/ 1511300 w 1921869"/>
                <a:gd name="connsiteY301" fmla="*/ 98425 h 2101850"/>
                <a:gd name="connsiteX302" fmla="*/ 1508125 w 1921869"/>
                <a:gd name="connsiteY302" fmla="*/ 79375 h 2101850"/>
                <a:gd name="connsiteX303" fmla="*/ 1489075 w 1921869"/>
                <a:gd name="connsiteY303" fmla="*/ 69850 h 2101850"/>
                <a:gd name="connsiteX304" fmla="*/ 1479550 w 1921869"/>
                <a:gd name="connsiteY304" fmla="*/ 63500 h 2101850"/>
                <a:gd name="connsiteX305" fmla="*/ 1444625 w 1921869"/>
                <a:gd name="connsiteY305" fmla="*/ 57150 h 2101850"/>
                <a:gd name="connsiteX306" fmla="*/ 1381125 w 1921869"/>
                <a:gd name="connsiteY306" fmla="*/ 57150 h 2101850"/>
                <a:gd name="connsiteX307" fmla="*/ 1368425 w 1921869"/>
                <a:gd name="connsiteY307" fmla="*/ 50800 h 2101850"/>
                <a:gd name="connsiteX308" fmla="*/ 1352550 w 1921869"/>
                <a:gd name="connsiteY308" fmla="*/ 34925 h 2101850"/>
                <a:gd name="connsiteX309" fmla="*/ 1333500 w 1921869"/>
                <a:gd name="connsiteY309" fmla="*/ 19050 h 2101850"/>
                <a:gd name="connsiteX310" fmla="*/ 1317625 w 1921869"/>
                <a:gd name="connsiteY310" fmla="*/ 15875 h 2101850"/>
                <a:gd name="connsiteX311" fmla="*/ 1273175 w 1921869"/>
                <a:gd name="connsiteY311" fmla="*/ 19050 h 2101850"/>
                <a:gd name="connsiteX312" fmla="*/ 1254125 w 1921869"/>
                <a:gd name="connsiteY312" fmla="*/ 31750 h 2101850"/>
                <a:gd name="connsiteX313" fmla="*/ 1244600 w 1921869"/>
                <a:gd name="connsiteY313" fmla="*/ 38100 h 2101850"/>
                <a:gd name="connsiteX314" fmla="*/ 1216025 w 1921869"/>
                <a:gd name="connsiteY314" fmla="*/ 44450 h 2101850"/>
                <a:gd name="connsiteX315" fmla="*/ 1196975 w 1921869"/>
                <a:gd name="connsiteY315" fmla="*/ 38100 h 2101850"/>
                <a:gd name="connsiteX316" fmla="*/ 1187450 w 1921869"/>
                <a:gd name="connsiteY316" fmla="*/ 41275 h 2101850"/>
                <a:gd name="connsiteX317" fmla="*/ 1181100 w 1921869"/>
                <a:gd name="connsiteY317" fmla="*/ 63500 h 2101850"/>
                <a:gd name="connsiteX318" fmla="*/ 1165225 w 1921869"/>
                <a:gd name="connsiteY318" fmla="*/ 79375 h 2101850"/>
                <a:gd name="connsiteX319" fmla="*/ 1162050 w 1921869"/>
                <a:gd name="connsiteY319" fmla="*/ 88900 h 2101850"/>
                <a:gd name="connsiteX320" fmla="*/ 1130300 w 1921869"/>
                <a:gd name="connsiteY320" fmla="*/ 98425 h 2101850"/>
                <a:gd name="connsiteX321" fmla="*/ 1104900 w 1921869"/>
                <a:gd name="connsiteY321" fmla="*/ 95250 h 2101850"/>
                <a:gd name="connsiteX322" fmla="*/ 1095375 w 1921869"/>
                <a:gd name="connsiteY322" fmla="*/ 76200 h 2101850"/>
                <a:gd name="connsiteX323" fmla="*/ 1092200 w 1921869"/>
                <a:gd name="connsiteY323" fmla="*/ 63500 h 2101850"/>
                <a:gd name="connsiteX324" fmla="*/ 1089025 w 1921869"/>
                <a:gd name="connsiteY324" fmla="*/ 47625 h 2101850"/>
                <a:gd name="connsiteX325" fmla="*/ 1076325 w 1921869"/>
                <a:gd name="connsiteY325" fmla="*/ 28575 h 2101850"/>
                <a:gd name="connsiteX326" fmla="*/ 1066800 w 1921869"/>
                <a:gd name="connsiteY326" fmla="*/ 19050 h 2101850"/>
                <a:gd name="connsiteX327" fmla="*/ 1038225 w 1921869"/>
                <a:gd name="connsiteY327" fmla="*/ 3175 h 2101850"/>
                <a:gd name="connsiteX328" fmla="*/ 1012825 w 1921869"/>
                <a:gd name="connsiteY328" fmla="*/ 0 h 2101850"/>
                <a:gd name="connsiteX329" fmla="*/ 965200 w 1921869"/>
                <a:gd name="connsiteY329" fmla="*/ 3175 h 2101850"/>
                <a:gd name="connsiteX330" fmla="*/ 946150 w 1921869"/>
                <a:gd name="connsiteY330" fmla="*/ 9525 h 2101850"/>
                <a:gd name="connsiteX331" fmla="*/ 927100 w 1921869"/>
                <a:gd name="connsiteY331" fmla="*/ 19050 h 2101850"/>
                <a:gd name="connsiteX332" fmla="*/ 920750 w 1921869"/>
                <a:gd name="connsiteY332" fmla="*/ 28575 h 2101850"/>
                <a:gd name="connsiteX333" fmla="*/ 911225 w 1921869"/>
                <a:gd name="connsiteY333" fmla="*/ 31750 h 2101850"/>
                <a:gd name="connsiteX334" fmla="*/ 904875 w 1921869"/>
                <a:gd name="connsiteY334" fmla="*/ 50800 h 2101850"/>
                <a:gd name="connsiteX335" fmla="*/ 908050 w 1921869"/>
                <a:gd name="connsiteY335" fmla="*/ 98425 h 2101850"/>
                <a:gd name="connsiteX336" fmla="*/ 911225 w 1921869"/>
                <a:gd name="connsiteY336" fmla="*/ 107950 h 2101850"/>
                <a:gd name="connsiteX337" fmla="*/ 908050 w 1921869"/>
                <a:gd name="connsiteY337" fmla="*/ 133350 h 2101850"/>
                <a:gd name="connsiteX338" fmla="*/ 904875 w 1921869"/>
                <a:gd name="connsiteY338" fmla="*/ 142875 h 2101850"/>
                <a:gd name="connsiteX339" fmla="*/ 866775 w 1921869"/>
                <a:gd name="connsiteY339" fmla="*/ 161925 h 2101850"/>
                <a:gd name="connsiteX340" fmla="*/ 857250 w 1921869"/>
                <a:gd name="connsiteY340" fmla="*/ 165100 h 2101850"/>
                <a:gd name="connsiteX341" fmla="*/ 822325 w 1921869"/>
                <a:gd name="connsiteY341" fmla="*/ 168275 h 2101850"/>
                <a:gd name="connsiteX342" fmla="*/ 790575 w 1921869"/>
                <a:gd name="connsiteY342" fmla="*/ 171450 h 2101850"/>
                <a:gd name="connsiteX343" fmla="*/ 711200 w 1921869"/>
                <a:gd name="connsiteY343" fmla="*/ 168275 h 2101850"/>
                <a:gd name="connsiteX344" fmla="*/ 701675 w 1921869"/>
                <a:gd name="connsiteY344" fmla="*/ 158750 h 2101850"/>
                <a:gd name="connsiteX345" fmla="*/ 698500 w 1921869"/>
                <a:gd name="connsiteY345" fmla="*/ 149225 h 2101850"/>
                <a:gd name="connsiteX346" fmla="*/ 688975 w 1921869"/>
                <a:gd name="connsiteY346" fmla="*/ 130175 h 2101850"/>
                <a:gd name="connsiteX347" fmla="*/ 685800 w 1921869"/>
                <a:gd name="connsiteY347" fmla="*/ 98425 h 2101850"/>
                <a:gd name="connsiteX348" fmla="*/ 673100 w 1921869"/>
                <a:gd name="connsiteY348" fmla="*/ 95250 h 2101850"/>
                <a:gd name="connsiteX349" fmla="*/ 638175 w 1921869"/>
                <a:gd name="connsiteY349" fmla="*/ 98425 h 2101850"/>
                <a:gd name="connsiteX350" fmla="*/ 619125 w 1921869"/>
                <a:gd name="connsiteY350" fmla="*/ 130175 h 2101850"/>
                <a:gd name="connsiteX351" fmla="*/ 596900 w 1921869"/>
                <a:gd name="connsiteY351" fmla="*/ 158750 h 2101850"/>
                <a:gd name="connsiteX352" fmla="*/ 587375 w 1921869"/>
                <a:gd name="connsiteY352" fmla="*/ 177800 h 2101850"/>
                <a:gd name="connsiteX353" fmla="*/ 577850 w 1921869"/>
                <a:gd name="connsiteY353" fmla="*/ 180975 h 2101850"/>
                <a:gd name="connsiteX354" fmla="*/ 536575 w 1921869"/>
                <a:gd name="connsiteY354" fmla="*/ 171450 h 2101850"/>
                <a:gd name="connsiteX355" fmla="*/ 517525 w 1921869"/>
                <a:gd name="connsiteY355" fmla="*/ 161925 h 2101850"/>
                <a:gd name="connsiteX356" fmla="*/ 495300 w 1921869"/>
                <a:gd name="connsiteY356" fmla="*/ 165100 h 2101850"/>
                <a:gd name="connsiteX357" fmla="*/ 485775 w 1921869"/>
                <a:gd name="connsiteY357" fmla="*/ 184150 h 2101850"/>
                <a:gd name="connsiteX358" fmla="*/ 495300 w 1921869"/>
                <a:gd name="connsiteY358" fmla="*/ 228600 h 2101850"/>
                <a:gd name="connsiteX359" fmla="*/ 498475 w 1921869"/>
                <a:gd name="connsiteY359" fmla="*/ 238125 h 2101850"/>
                <a:gd name="connsiteX360" fmla="*/ 495300 w 1921869"/>
                <a:gd name="connsiteY360" fmla="*/ 257175 h 2101850"/>
                <a:gd name="connsiteX361" fmla="*/ 479425 w 1921869"/>
                <a:gd name="connsiteY361" fmla="*/ 276225 h 2101850"/>
                <a:gd name="connsiteX362" fmla="*/ 469900 w 1921869"/>
                <a:gd name="connsiteY362" fmla="*/ 279400 h 2101850"/>
                <a:gd name="connsiteX363" fmla="*/ 460375 w 1921869"/>
                <a:gd name="connsiteY363" fmla="*/ 285750 h 2101850"/>
                <a:gd name="connsiteX364" fmla="*/ 438150 w 1921869"/>
                <a:gd name="connsiteY364" fmla="*/ 304800 h 2101850"/>
                <a:gd name="connsiteX365" fmla="*/ 428625 w 1921869"/>
                <a:gd name="connsiteY365" fmla="*/ 311150 h 2101850"/>
                <a:gd name="connsiteX366" fmla="*/ 419100 w 1921869"/>
                <a:gd name="connsiteY366" fmla="*/ 320675 h 2101850"/>
                <a:gd name="connsiteX367" fmla="*/ 371475 w 1921869"/>
                <a:gd name="connsiteY367" fmla="*/ 330200 h 2101850"/>
                <a:gd name="connsiteX368" fmla="*/ 346075 w 1921869"/>
                <a:gd name="connsiteY368" fmla="*/ 333375 h 2101850"/>
                <a:gd name="connsiteX369" fmla="*/ 327025 w 1921869"/>
                <a:gd name="connsiteY369" fmla="*/ 336550 h 2101850"/>
                <a:gd name="connsiteX370" fmla="*/ 273050 w 1921869"/>
                <a:gd name="connsiteY370" fmla="*/ 339725 h 2101850"/>
                <a:gd name="connsiteX371" fmla="*/ 244475 w 1921869"/>
                <a:gd name="connsiteY371" fmla="*/ 361950 h 2101850"/>
                <a:gd name="connsiteX372" fmla="*/ 238125 w 1921869"/>
                <a:gd name="connsiteY372" fmla="*/ 371475 h 2101850"/>
                <a:gd name="connsiteX373" fmla="*/ 231775 w 1921869"/>
                <a:gd name="connsiteY373" fmla="*/ 390525 h 2101850"/>
                <a:gd name="connsiteX374" fmla="*/ 228600 w 1921869"/>
                <a:gd name="connsiteY374" fmla="*/ 400050 h 2101850"/>
                <a:gd name="connsiteX375" fmla="*/ 225425 w 1921869"/>
                <a:gd name="connsiteY375" fmla="*/ 409575 h 2101850"/>
                <a:gd name="connsiteX376" fmla="*/ 187325 w 1921869"/>
                <a:gd name="connsiteY376" fmla="*/ 428625 h 2101850"/>
                <a:gd name="connsiteX377" fmla="*/ 177800 w 1921869"/>
                <a:gd name="connsiteY377" fmla="*/ 431800 h 2101850"/>
                <a:gd name="connsiteX378" fmla="*/ 168275 w 1921869"/>
                <a:gd name="connsiteY378" fmla="*/ 434975 h 2101850"/>
                <a:gd name="connsiteX379" fmla="*/ 155575 w 1921869"/>
                <a:gd name="connsiteY379" fmla="*/ 454025 h 2101850"/>
                <a:gd name="connsiteX380" fmla="*/ 152400 w 1921869"/>
                <a:gd name="connsiteY380" fmla="*/ 476250 h 2101850"/>
                <a:gd name="connsiteX381" fmla="*/ 149225 w 1921869"/>
                <a:gd name="connsiteY381" fmla="*/ 492125 h 2101850"/>
                <a:gd name="connsiteX382" fmla="*/ 130175 w 1921869"/>
                <a:gd name="connsiteY382" fmla="*/ 504825 h 2101850"/>
                <a:gd name="connsiteX383" fmla="*/ 101600 w 1921869"/>
                <a:gd name="connsiteY383" fmla="*/ 517525 h 2101850"/>
                <a:gd name="connsiteX384" fmla="*/ 92075 w 1921869"/>
                <a:gd name="connsiteY384" fmla="*/ 520700 h 2101850"/>
                <a:gd name="connsiteX385" fmla="*/ 82550 w 1921869"/>
                <a:gd name="connsiteY385" fmla="*/ 523875 h 2101850"/>
                <a:gd name="connsiteX386" fmla="*/ 63500 w 1921869"/>
                <a:gd name="connsiteY386" fmla="*/ 533400 h 2101850"/>
                <a:gd name="connsiteX387" fmla="*/ 53975 w 1921869"/>
                <a:gd name="connsiteY387" fmla="*/ 539750 h 2101850"/>
                <a:gd name="connsiteX388" fmla="*/ 41275 w 1921869"/>
                <a:gd name="connsiteY388" fmla="*/ 546100 h 2101850"/>
                <a:gd name="connsiteX389" fmla="*/ 34925 w 1921869"/>
                <a:gd name="connsiteY389" fmla="*/ 574675 h 2101850"/>
                <a:gd name="connsiteX390" fmla="*/ 41275 w 1921869"/>
                <a:gd name="connsiteY390" fmla="*/ 574675 h 2101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</a:cxnLst>
              <a:rect l="l" t="t" r="r" b="b"/>
              <a:pathLst>
                <a:path w="1921869" h="2101850">
                  <a:moveTo>
                    <a:pt x="41275" y="574675"/>
                  </a:moveTo>
                  <a:cubicBezTo>
                    <a:pt x="41804" y="580496"/>
                    <a:pt x="40549" y="598170"/>
                    <a:pt x="38100" y="609600"/>
                  </a:cubicBezTo>
                  <a:cubicBezTo>
                    <a:pt x="36736" y="615967"/>
                    <a:pt x="25651" y="624539"/>
                    <a:pt x="22225" y="628650"/>
                  </a:cubicBezTo>
                  <a:cubicBezTo>
                    <a:pt x="15386" y="636856"/>
                    <a:pt x="15882" y="638154"/>
                    <a:pt x="12700" y="647700"/>
                  </a:cubicBezTo>
                  <a:cubicBezTo>
                    <a:pt x="15875" y="649817"/>
                    <a:pt x="18812" y="652343"/>
                    <a:pt x="22225" y="654050"/>
                  </a:cubicBezTo>
                  <a:cubicBezTo>
                    <a:pt x="25218" y="655547"/>
                    <a:pt x="28824" y="655600"/>
                    <a:pt x="31750" y="657225"/>
                  </a:cubicBezTo>
                  <a:cubicBezTo>
                    <a:pt x="38421" y="660931"/>
                    <a:pt x="50800" y="669925"/>
                    <a:pt x="50800" y="669925"/>
                  </a:cubicBezTo>
                  <a:cubicBezTo>
                    <a:pt x="55033" y="676275"/>
                    <a:pt x="61087" y="681735"/>
                    <a:pt x="63500" y="688975"/>
                  </a:cubicBezTo>
                  <a:cubicBezTo>
                    <a:pt x="65617" y="695325"/>
                    <a:pt x="64281" y="704312"/>
                    <a:pt x="69850" y="708025"/>
                  </a:cubicBezTo>
                  <a:lnTo>
                    <a:pt x="88900" y="720725"/>
                  </a:lnTo>
                  <a:cubicBezTo>
                    <a:pt x="89958" y="723900"/>
                    <a:pt x="91156" y="727032"/>
                    <a:pt x="92075" y="730250"/>
                  </a:cubicBezTo>
                  <a:cubicBezTo>
                    <a:pt x="93274" y="734446"/>
                    <a:pt x="92377" y="739666"/>
                    <a:pt x="95250" y="742950"/>
                  </a:cubicBezTo>
                  <a:cubicBezTo>
                    <a:pt x="113846" y="764203"/>
                    <a:pt x="108480" y="750300"/>
                    <a:pt x="123825" y="758825"/>
                  </a:cubicBezTo>
                  <a:cubicBezTo>
                    <a:pt x="130496" y="762531"/>
                    <a:pt x="142875" y="771525"/>
                    <a:pt x="142875" y="771525"/>
                  </a:cubicBezTo>
                  <a:cubicBezTo>
                    <a:pt x="159808" y="796925"/>
                    <a:pt x="137583" y="766233"/>
                    <a:pt x="158750" y="787400"/>
                  </a:cubicBezTo>
                  <a:cubicBezTo>
                    <a:pt x="179917" y="808567"/>
                    <a:pt x="149225" y="786342"/>
                    <a:pt x="174625" y="803275"/>
                  </a:cubicBezTo>
                  <a:cubicBezTo>
                    <a:pt x="176742" y="806450"/>
                    <a:pt x="179268" y="809387"/>
                    <a:pt x="180975" y="812800"/>
                  </a:cubicBezTo>
                  <a:cubicBezTo>
                    <a:pt x="186702" y="824255"/>
                    <a:pt x="188953" y="851896"/>
                    <a:pt x="177800" y="857250"/>
                  </a:cubicBezTo>
                  <a:cubicBezTo>
                    <a:pt x="155835" y="867793"/>
                    <a:pt x="129117" y="859367"/>
                    <a:pt x="104775" y="860425"/>
                  </a:cubicBezTo>
                  <a:cubicBezTo>
                    <a:pt x="101600" y="861483"/>
                    <a:pt x="97617" y="861233"/>
                    <a:pt x="95250" y="863600"/>
                  </a:cubicBezTo>
                  <a:cubicBezTo>
                    <a:pt x="92883" y="865967"/>
                    <a:pt x="93393" y="870049"/>
                    <a:pt x="92075" y="873125"/>
                  </a:cubicBezTo>
                  <a:cubicBezTo>
                    <a:pt x="85806" y="887752"/>
                    <a:pt x="87089" y="884461"/>
                    <a:pt x="76200" y="895350"/>
                  </a:cubicBezTo>
                  <a:cubicBezTo>
                    <a:pt x="75142" y="898525"/>
                    <a:pt x="74650" y="901949"/>
                    <a:pt x="73025" y="904875"/>
                  </a:cubicBezTo>
                  <a:cubicBezTo>
                    <a:pt x="69319" y="911546"/>
                    <a:pt x="64558" y="917575"/>
                    <a:pt x="60325" y="923925"/>
                  </a:cubicBezTo>
                  <a:lnTo>
                    <a:pt x="53975" y="933450"/>
                  </a:lnTo>
                  <a:lnTo>
                    <a:pt x="47625" y="942975"/>
                  </a:lnTo>
                  <a:cubicBezTo>
                    <a:pt x="45508" y="946150"/>
                    <a:pt x="42482" y="948880"/>
                    <a:pt x="41275" y="952500"/>
                  </a:cubicBezTo>
                  <a:lnTo>
                    <a:pt x="34925" y="971550"/>
                  </a:lnTo>
                  <a:cubicBezTo>
                    <a:pt x="33867" y="974725"/>
                    <a:pt x="34925" y="980017"/>
                    <a:pt x="31750" y="981075"/>
                  </a:cubicBezTo>
                  <a:lnTo>
                    <a:pt x="22225" y="984250"/>
                  </a:lnTo>
                  <a:lnTo>
                    <a:pt x="9525" y="1003300"/>
                  </a:lnTo>
                  <a:cubicBezTo>
                    <a:pt x="7408" y="1006475"/>
                    <a:pt x="4382" y="1009205"/>
                    <a:pt x="3175" y="1012825"/>
                  </a:cubicBezTo>
                  <a:lnTo>
                    <a:pt x="0" y="1022350"/>
                  </a:lnTo>
                  <a:cubicBezTo>
                    <a:pt x="1058" y="1028700"/>
                    <a:pt x="296" y="1035642"/>
                    <a:pt x="3175" y="1041400"/>
                  </a:cubicBezTo>
                  <a:cubicBezTo>
                    <a:pt x="4882" y="1044813"/>
                    <a:pt x="9769" y="1045307"/>
                    <a:pt x="12700" y="1047750"/>
                  </a:cubicBezTo>
                  <a:cubicBezTo>
                    <a:pt x="16149" y="1050625"/>
                    <a:pt x="19050" y="1054100"/>
                    <a:pt x="22225" y="1057275"/>
                  </a:cubicBezTo>
                  <a:cubicBezTo>
                    <a:pt x="23283" y="1060450"/>
                    <a:pt x="23903" y="1063807"/>
                    <a:pt x="25400" y="1066800"/>
                  </a:cubicBezTo>
                  <a:cubicBezTo>
                    <a:pt x="27107" y="1070213"/>
                    <a:pt x="30200" y="1072838"/>
                    <a:pt x="31750" y="1076325"/>
                  </a:cubicBezTo>
                  <a:cubicBezTo>
                    <a:pt x="34468" y="1082442"/>
                    <a:pt x="38100" y="1095375"/>
                    <a:pt x="38100" y="1095375"/>
                  </a:cubicBezTo>
                  <a:cubicBezTo>
                    <a:pt x="39158" y="1102783"/>
                    <a:pt x="39936" y="1110237"/>
                    <a:pt x="41275" y="1117600"/>
                  </a:cubicBezTo>
                  <a:cubicBezTo>
                    <a:pt x="42056" y="1121893"/>
                    <a:pt x="41724" y="1126893"/>
                    <a:pt x="44450" y="1130300"/>
                  </a:cubicBezTo>
                  <a:cubicBezTo>
                    <a:pt x="46541" y="1132913"/>
                    <a:pt x="51049" y="1131850"/>
                    <a:pt x="53975" y="1133475"/>
                  </a:cubicBezTo>
                  <a:cubicBezTo>
                    <a:pt x="60646" y="1137181"/>
                    <a:pt x="66675" y="1141942"/>
                    <a:pt x="73025" y="1146175"/>
                  </a:cubicBezTo>
                  <a:cubicBezTo>
                    <a:pt x="76200" y="1148292"/>
                    <a:pt x="79852" y="1149827"/>
                    <a:pt x="82550" y="1152525"/>
                  </a:cubicBezTo>
                  <a:cubicBezTo>
                    <a:pt x="85725" y="1155700"/>
                    <a:pt x="88150" y="1159869"/>
                    <a:pt x="92075" y="1162050"/>
                  </a:cubicBezTo>
                  <a:cubicBezTo>
                    <a:pt x="97926" y="1165301"/>
                    <a:pt x="104775" y="1166283"/>
                    <a:pt x="111125" y="1168400"/>
                  </a:cubicBezTo>
                  <a:cubicBezTo>
                    <a:pt x="120979" y="1171685"/>
                    <a:pt x="123542" y="1172040"/>
                    <a:pt x="133350" y="1177925"/>
                  </a:cubicBezTo>
                  <a:cubicBezTo>
                    <a:pt x="139894" y="1181852"/>
                    <a:pt x="152400" y="1190625"/>
                    <a:pt x="152400" y="1190625"/>
                  </a:cubicBezTo>
                  <a:cubicBezTo>
                    <a:pt x="163979" y="1225363"/>
                    <a:pt x="145512" y="1172746"/>
                    <a:pt x="161925" y="1209675"/>
                  </a:cubicBezTo>
                  <a:lnTo>
                    <a:pt x="171450" y="1238250"/>
                  </a:lnTo>
                  <a:lnTo>
                    <a:pt x="174625" y="1247775"/>
                  </a:lnTo>
                  <a:lnTo>
                    <a:pt x="177800" y="1257300"/>
                  </a:lnTo>
                  <a:cubicBezTo>
                    <a:pt x="176742" y="1265767"/>
                    <a:pt x="176413" y="1274357"/>
                    <a:pt x="174625" y="1282700"/>
                  </a:cubicBezTo>
                  <a:cubicBezTo>
                    <a:pt x="173223" y="1289245"/>
                    <a:pt x="168275" y="1301750"/>
                    <a:pt x="168275" y="1301750"/>
                  </a:cubicBezTo>
                  <a:cubicBezTo>
                    <a:pt x="169333" y="1304925"/>
                    <a:pt x="169825" y="1308349"/>
                    <a:pt x="171450" y="1311275"/>
                  </a:cubicBezTo>
                  <a:cubicBezTo>
                    <a:pt x="175156" y="1317946"/>
                    <a:pt x="181737" y="1323085"/>
                    <a:pt x="184150" y="1330325"/>
                  </a:cubicBezTo>
                  <a:cubicBezTo>
                    <a:pt x="188532" y="1343470"/>
                    <a:pt x="185469" y="1337065"/>
                    <a:pt x="193675" y="1349375"/>
                  </a:cubicBezTo>
                  <a:cubicBezTo>
                    <a:pt x="194733" y="1354667"/>
                    <a:pt x="194173" y="1360565"/>
                    <a:pt x="196850" y="1365250"/>
                  </a:cubicBezTo>
                  <a:cubicBezTo>
                    <a:pt x="198743" y="1368563"/>
                    <a:pt x="202591" y="1371106"/>
                    <a:pt x="206375" y="1371600"/>
                  </a:cubicBezTo>
                  <a:cubicBezTo>
                    <a:pt x="227390" y="1374341"/>
                    <a:pt x="248708" y="1373717"/>
                    <a:pt x="269875" y="1374775"/>
                  </a:cubicBezTo>
                  <a:cubicBezTo>
                    <a:pt x="278342" y="1373717"/>
                    <a:pt x="286880" y="1373126"/>
                    <a:pt x="295275" y="1371600"/>
                  </a:cubicBezTo>
                  <a:cubicBezTo>
                    <a:pt x="298568" y="1371001"/>
                    <a:pt x="301453" y="1368425"/>
                    <a:pt x="304800" y="1368425"/>
                  </a:cubicBezTo>
                  <a:cubicBezTo>
                    <a:pt x="308147" y="1368425"/>
                    <a:pt x="311150" y="1370542"/>
                    <a:pt x="314325" y="1371600"/>
                  </a:cubicBezTo>
                  <a:cubicBezTo>
                    <a:pt x="315383" y="1386417"/>
                    <a:pt x="315764" y="1401297"/>
                    <a:pt x="317500" y="1416050"/>
                  </a:cubicBezTo>
                  <a:cubicBezTo>
                    <a:pt x="317891" y="1419374"/>
                    <a:pt x="318584" y="1422962"/>
                    <a:pt x="320675" y="1425575"/>
                  </a:cubicBezTo>
                  <a:cubicBezTo>
                    <a:pt x="323059" y="1428555"/>
                    <a:pt x="327269" y="1429482"/>
                    <a:pt x="330200" y="1431925"/>
                  </a:cubicBezTo>
                  <a:cubicBezTo>
                    <a:pt x="354646" y="1452297"/>
                    <a:pt x="325601" y="1432034"/>
                    <a:pt x="349250" y="1447800"/>
                  </a:cubicBezTo>
                  <a:cubicBezTo>
                    <a:pt x="360717" y="1445507"/>
                    <a:pt x="372590" y="1441180"/>
                    <a:pt x="384175" y="1447800"/>
                  </a:cubicBezTo>
                  <a:cubicBezTo>
                    <a:pt x="387081" y="1449460"/>
                    <a:pt x="386292" y="1454150"/>
                    <a:pt x="387350" y="1457325"/>
                  </a:cubicBezTo>
                  <a:cubicBezTo>
                    <a:pt x="385233" y="1460500"/>
                    <a:pt x="383698" y="1464152"/>
                    <a:pt x="381000" y="1466850"/>
                  </a:cubicBezTo>
                  <a:cubicBezTo>
                    <a:pt x="374845" y="1473005"/>
                    <a:pt x="369697" y="1473793"/>
                    <a:pt x="361950" y="1476375"/>
                  </a:cubicBezTo>
                  <a:cubicBezTo>
                    <a:pt x="354197" y="1499634"/>
                    <a:pt x="363575" y="1469282"/>
                    <a:pt x="355600" y="1514475"/>
                  </a:cubicBezTo>
                  <a:cubicBezTo>
                    <a:pt x="354083" y="1523069"/>
                    <a:pt x="352010" y="1531596"/>
                    <a:pt x="349250" y="1539875"/>
                  </a:cubicBezTo>
                  <a:cubicBezTo>
                    <a:pt x="348192" y="1543050"/>
                    <a:pt x="347931" y="1546615"/>
                    <a:pt x="346075" y="1549400"/>
                  </a:cubicBezTo>
                  <a:cubicBezTo>
                    <a:pt x="343584" y="1553136"/>
                    <a:pt x="339725" y="1555750"/>
                    <a:pt x="336550" y="1558925"/>
                  </a:cubicBezTo>
                  <a:cubicBezTo>
                    <a:pt x="328993" y="1581595"/>
                    <a:pt x="333913" y="1572406"/>
                    <a:pt x="323850" y="1587500"/>
                  </a:cubicBezTo>
                  <a:cubicBezTo>
                    <a:pt x="322792" y="1594908"/>
                    <a:pt x="321458" y="1602283"/>
                    <a:pt x="320675" y="1609725"/>
                  </a:cubicBezTo>
                  <a:cubicBezTo>
                    <a:pt x="315530" y="1658605"/>
                    <a:pt x="321141" y="1633259"/>
                    <a:pt x="314325" y="1660525"/>
                  </a:cubicBezTo>
                  <a:cubicBezTo>
                    <a:pt x="315383" y="1678517"/>
                    <a:pt x="315791" y="1696558"/>
                    <a:pt x="317500" y="1714500"/>
                  </a:cubicBezTo>
                  <a:cubicBezTo>
                    <a:pt x="317509" y="1714591"/>
                    <a:pt x="322346" y="1735221"/>
                    <a:pt x="323850" y="1736725"/>
                  </a:cubicBezTo>
                  <a:cubicBezTo>
                    <a:pt x="326217" y="1739092"/>
                    <a:pt x="330200" y="1738842"/>
                    <a:pt x="333375" y="1739900"/>
                  </a:cubicBezTo>
                  <a:cubicBezTo>
                    <a:pt x="339725" y="1738842"/>
                    <a:pt x="346141" y="1738122"/>
                    <a:pt x="352425" y="1736725"/>
                  </a:cubicBezTo>
                  <a:cubicBezTo>
                    <a:pt x="355692" y="1735999"/>
                    <a:pt x="358603" y="1733550"/>
                    <a:pt x="361950" y="1733550"/>
                  </a:cubicBezTo>
                  <a:cubicBezTo>
                    <a:pt x="371534" y="1733550"/>
                    <a:pt x="381000" y="1735667"/>
                    <a:pt x="390525" y="1736725"/>
                  </a:cubicBezTo>
                  <a:cubicBezTo>
                    <a:pt x="400379" y="1740010"/>
                    <a:pt x="402942" y="1740365"/>
                    <a:pt x="412750" y="1746250"/>
                  </a:cubicBezTo>
                  <a:cubicBezTo>
                    <a:pt x="419294" y="1750177"/>
                    <a:pt x="431800" y="1758950"/>
                    <a:pt x="431800" y="1758950"/>
                  </a:cubicBezTo>
                  <a:lnTo>
                    <a:pt x="444500" y="1778000"/>
                  </a:lnTo>
                  <a:lnTo>
                    <a:pt x="450850" y="1787525"/>
                  </a:lnTo>
                  <a:cubicBezTo>
                    <a:pt x="457843" y="1815495"/>
                    <a:pt x="451540" y="1787387"/>
                    <a:pt x="457200" y="1838325"/>
                  </a:cubicBezTo>
                  <a:cubicBezTo>
                    <a:pt x="457911" y="1844723"/>
                    <a:pt x="459396" y="1851012"/>
                    <a:pt x="460375" y="1857375"/>
                  </a:cubicBezTo>
                  <a:cubicBezTo>
                    <a:pt x="462526" y="1871353"/>
                    <a:pt x="463371" y="1882061"/>
                    <a:pt x="466725" y="1895475"/>
                  </a:cubicBezTo>
                  <a:cubicBezTo>
                    <a:pt x="467537" y="1898722"/>
                    <a:pt x="468842" y="1901825"/>
                    <a:pt x="469900" y="1905000"/>
                  </a:cubicBezTo>
                  <a:cubicBezTo>
                    <a:pt x="471355" y="1922457"/>
                    <a:pt x="466616" y="1939816"/>
                    <a:pt x="479425" y="1952625"/>
                  </a:cubicBezTo>
                  <a:cubicBezTo>
                    <a:pt x="482123" y="1955323"/>
                    <a:pt x="485775" y="1956858"/>
                    <a:pt x="488950" y="1958975"/>
                  </a:cubicBezTo>
                  <a:cubicBezTo>
                    <a:pt x="505332" y="2008122"/>
                    <a:pt x="486556" y="1957361"/>
                    <a:pt x="501650" y="1987550"/>
                  </a:cubicBezTo>
                  <a:cubicBezTo>
                    <a:pt x="508810" y="2001869"/>
                    <a:pt x="499801" y="1992951"/>
                    <a:pt x="511175" y="2006600"/>
                  </a:cubicBezTo>
                  <a:cubicBezTo>
                    <a:pt x="514050" y="2010049"/>
                    <a:pt x="517825" y="2012676"/>
                    <a:pt x="520700" y="2016125"/>
                  </a:cubicBezTo>
                  <a:cubicBezTo>
                    <a:pt x="523143" y="2019056"/>
                    <a:pt x="524352" y="2022952"/>
                    <a:pt x="527050" y="2025650"/>
                  </a:cubicBezTo>
                  <a:cubicBezTo>
                    <a:pt x="530988" y="2029588"/>
                    <a:pt x="543867" y="2037919"/>
                    <a:pt x="549275" y="2041525"/>
                  </a:cubicBezTo>
                  <a:cubicBezTo>
                    <a:pt x="551392" y="2044700"/>
                    <a:pt x="552927" y="2048352"/>
                    <a:pt x="555625" y="2051050"/>
                  </a:cubicBezTo>
                  <a:cubicBezTo>
                    <a:pt x="561780" y="2057205"/>
                    <a:pt x="566928" y="2057993"/>
                    <a:pt x="574675" y="2060575"/>
                  </a:cubicBezTo>
                  <a:cubicBezTo>
                    <a:pt x="596125" y="2053425"/>
                    <a:pt x="572875" y="2063341"/>
                    <a:pt x="590550" y="2047875"/>
                  </a:cubicBezTo>
                  <a:cubicBezTo>
                    <a:pt x="596293" y="2042849"/>
                    <a:pt x="609600" y="2035175"/>
                    <a:pt x="609600" y="2035175"/>
                  </a:cubicBezTo>
                  <a:cubicBezTo>
                    <a:pt x="613833" y="2041525"/>
                    <a:pt x="619887" y="2046985"/>
                    <a:pt x="622300" y="2054225"/>
                  </a:cubicBezTo>
                  <a:cubicBezTo>
                    <a:pt x="623358" y="2057400"/>
                    <a:pt x="623384" y="2061137"/>
                    <a:pt x="625475" y="2063750"/>
                  </a:cubicBezTo>
                  <a:cubicBezTo>
                    <a:pt x="627859" y="2066730"/>
                    <a:pt x="631513" y="2068550"/>
                    <a:pt x="635000" y="2070100"/>
                  </a:cubicBezTo>
                  <a:cubicBezTo>
                    <a:pt x="651515" y="2077440"/>
                    <a:pt x="658195" y="2077042"/>
                    <a:pt x="676275" y="2079625"/>
                  </a:cubicBezTo>
                  <a:cubicBezTo>
                    <a:pt x="697057" y="2086552"/>
                    <a:pt x="676660" y="2076931"/>
                    <a:pt x="688975" y="2092325"/>
                  </a:cubicBezTo>
                  <a:cubicBezTo>
                    <a:pt x="693451" y="2097920"/>
                    <a:pt x="701750" y="2099758"/>
                    <a:pt x="708025" y="2101850"/>
                  </a:cubicBezTo>
                  <a:cubicBezTo>
                    <a:pt x="717539" y="2100793"/>
                    <a:pt x="744249" y="2098350"/>
                    <a:pt x="755650" y="2095500"/>
                  </a:cubicBezTo>
                  <a:cubicBezTo>
                    <a:pt x="762144" y="2093877"/>
                    <a:pt x="768350" y="2091267"/>
                    <a:pt x="774700" y="2089150"/>
                  </a:cubicBezTo>
                  <a:lnTo>
                    <a:pt x="803275" y="2079625"/>
                  </a:lnTo>
                  <a:cubicBezTo>
                    <a:pt x="806450" y="2078567"/>
                    <a:pt x="809553" y="2077262"/>
                    <a:pt x="812800" y="2076450"/>
                  </a:cubicBezTo>
                  <a:lnTo>
                    <a:pt x="825500" y="2073275"/>
                  </a:lnTo>
                  <a:cubicBezTo>
                    <a:pt x="831850" y="2074333"/>
                    <a:pt x="838266" y="2075053"/>
                    <a:pt x="844550" y="2076450"/>
                  </a:cubicBezTo>
                  <a:cubicBezTo>
                    <a:pt x="847817" y="2077176"/>
                    <a:pt x="850728" y="2079625"/>
                    <a:pt x="854075" y="2079625"/>
                  </a:cubicBezTo>
                  <a:cubicBezTo>
                    <a:pt x="865251" y="2079625"/>
                    <a:pt x="872828" y="2076549"/>
                    <a:pt x="882650" y="2073275"/>
                  </a:cubicBezTo>
                  <a:cubicBezTo>
                    <a:pt x="893233" y="2057400"/>
                    <a:pt x="885825" y="2065867"/>
                    <a:pt x="908050" y="2051050"/>
                  </a:cubicBezTo>
                  <a:cubicBezTo>
                    <a:pt x="911225" y="2048933"/>
                    <a:pt x="913811" y="2045327"/>
                    <a:pt x="917575" y="2044700"/>
                  </a:cubicBezTo>
                  <a:cubicBezTo>
                    <a:pt x="923925" y="2043642"/>
                    <a:pt x="930312" y="2042788"/>
                    <a:pt x="936625" y="2041525"/>
                  </a:cubicBezTo>
                  <a:cubicBezTo>
                    <a:pt x="946592" y="2039532"/>
                    <a:pt x="949772" y="2038201"/>
                    <a:pt x="958850" y="2035175"/>
                  </a:cubicBezTo>
                  <a:cubicBezTo>
                    <a:pt x="960967" y="2032000"/>
                    <a:pt x="963493" y="2029063"/>
                    <a:pt x="965200" y="2025650"/>
                  </a:cubicBezTo>
                  <a:cubicBezTo>
                    <a:pt x="966697" y="2022657"/>
                    <a:pt x="966284" y="2018738"/>
                    <a:pt x="968375" y="2016125"/>
                  </a:cubicBezTo>
                  <a:cubicBezTo>
                    <a:pt x="970759" y="2013145"/>
                    <a:pt x="974725" y="2011892"/>
                    <a:pt x="977900" y="2009775"/>
                  </a:cubicBezTo>
                  <a:cubicBezTo>
                    <a:pt x="979872" y="1988087"/>
                    <a:pt x="979564" y="1977721"/>
                    <a:pt x="984250" y="1958975"/>
                  </a:cubicBezTo>
                  <a:cubicBezTo>
                    <a:pt x="985062" y="1955728"/>
                    <a:pt x="985800" y="1952376"/>
                    <a:pt x="987425" y="1949450"/>
                  </a:cubicBezTo>
                  <a:cubicBezTo>
                    <a:pt x="991131" y="1942779"/>
                    <a:pt x="995892" y="1936750"/>
                    <a:pt x="1000125" y="1930400"/>
                  </a:cubicBezTo>
                  <a:cubicBezTo>
                    <a:pt x="1002242" y="1927225"/>
                    <a:pt x="1003422" y="1923165"/>
                    <a:pt x="1006475" y="1920875"/>
                  </a:cubicBezTo>
                  <a:lnTo>
                    <a:pt x="1019175" y="1911350"/>
                  </a:lnTo>
                  <a:cubicBezTo>
                    <a:pt x="1030825" y="1876399"/>
                    <a:pt x="1019175" y="1915112"/>
                    <a:pt x="1019175" y="1825625"/>
                  </a:cubicBezTo>
                  <a:cubicBezTo>
                    <a:pt x="1019175" y="1812881"/>
                    <a:pt x="1016308" y="1798746"/>
                    <a:pt x="1022350" y="1787525"/>
                  </a:cubicBezTo>
                  <a:cubicBezTo>
                    <a:pt x="1025402" y="1781857"/>
                    <a:pt x="1035050" y="1785408"/>
                    <a:pt x="1041400" y="1784350"/>
                  </a:cubicBezTo>
                  <a:cubicBezTo>
                    <a:pt x="1050925" y="1785408"/>
                    <a:pt x="1060577" y="1785645"/>
                    <a:pt x="1069975" y="1787525"/>
                  </a:cubicBezTo>
                  <a:cubicBezTo>
                    <a:pt x="1076539" y="1788838"/>
                    <a:pt x="1089025" y="1793875"/>
                    <a:pt x="1089025" y="1793875"/>
                  </a:cubicBezTo>
                  <a:cubicBezTo>
                    <a:pt x="1109052" y="1789870"/>
                    <a:pt x="1112233" y="1794722"/>
                    <a:pt x="1101725" y="1765300"/>
                  </a:cubicBezTo>
                  <a:cubicBezTo>
                    <a:pt x="1099158" y="1758113"/>
                    <a:pt x="1093258" y="1752600"/>
                    <a:pt x="1089025" y="1746250"/>
                  </a:cubicBezTo>
                  <a:lnTo>
                    <a:pt x="1082675" y="1736725"/>
                  </a:lnTo>
                  <a:cubicBezTo>
                    <a:pt x="1083733" y="1730375"/>
                    <a:pt x="1083814" y="1723782"/>
                    <a:pt x="1085850" y="1717675"/>
                  </a:cubicBezTo>
                  <a:cubicBezTo>
                    <a:pt x="1087057" y="1714055"/>
                    <a:pt x="1090493" y="1711563"/>
                    <a:pt x="1092200" y="1708150"/>
                  </a:cubicBezTo>
                  <a:cubicBezTo>
                    <a:pt x="1093697" y="1705157"/>
                    <a:pt x="1094317" y="1701800"/>
                    <a:pt x="1095375" y="1698625"/>
                  </a:cubicBezTo>
                  <a:cubicBezTo>
                    <a:pt x="1094317" y="1694392"/>
                    <a:pt x="1095513" y="1688765"/>
                    <a:pt x="1092200" y="1685925"/>
                  </a:cubicBezTo>
                  <a:cubicBezTo>
                    <a:pt x="1087118" y="1681569"/>
                    <a:pt x="1079500" y="1681692"/>
                    <a:pt x="1073150" y="1679575"/>
                  </a:cubicBezTo>
                  <a:lnTo>
                    <a:pt x="1063625" y="1676400"/>
                  </a:lnTo>
                  <a:cubicBezTo>
                    <a:pt x="1060450" y="1675342"/>
                    <a:pt x="1057401" y="1673775"/>
                    <a:pt x="1054100" y="1673225"/>
                  </a:cubicBezTo>
                  <a:lnTo>
                    <a:pt x="1035050" y="1670050"/>
                  </a:lnTo>
                  <a:cubicBezTo>
                    <a:pt x="1027172" y="1670656"/>
                    <a:pt x="997957" y="1669547"/>
                    <a:pt x="984250" y="1676400"/>
                  </a:cubicBezTo>
                  <a:cubicBezTo>
                    <a:pt x="980837" y="1678107"/>
                    <a:pt x="978212" y="1681200"/>
                    <a:pt x="974725" y="1682750"/>
                  </a:cubicBezTo>
                  <a:cubicBezTo>
                    <a:pt x="968608" y="1685468"/>
                    <a:pt x="955675" y="1689100"/>
                    <a:pt x="955675" y="1689100"/>
                  </a:cubicBezTo>
                  <a:cubicBezTo>
                    <a:pt x="952500" y="1686983"/>
                    <a:pt x="948663" y="1685622"/>
                    <a:pt x="946150" y="1682750"/>
                  </a:cubicBezTo>
                  <a:cubicBezTo>
                    <a:pt x="941124" y="1677007"/>
                    <a:pt x="938846" y="1669096"/>
                    <a:pt x="933450" y="1663700"/>
                  </a:cubicBezTo>
                  <a:lnTo>
                    <a:pt x="923925" y="1654175"/>
                  </a:lnTo>
                  <a:cubicBezTo>
                    <a:pt x="921833" y="1647900"/>
                    <a:pt x="919995" y="1639601"/>
                    <a:pt x="914400" y="1635125"/>
                  </a:cubicBezTo>
                  <a:cubicBezTo>
                    <a:pt x="911787" y="1633034"/>
                    <a:pt x="908050" y="1633008"/>
                    <a:pt x="904875" y="1631950"/>
                  </a:cubicBezTo>
                  <a:cubicBezTo>
                    <a:pt x="894292" y="1633008"/>
                    <a:pt x="883277" y="1631953"/>
                    <a:pt x="873125" y="1635125"/>
                  </a:cubicBezTo>
                  <a:cubicBezTo>
                    <a:pt x="865841" y="1637401"/>
                    <a:pt x="861315" y="1645412"/>
                    <a:pt x="854075" y="1647825"/>
                  </a:cubicBezTo>
                  <a:lnTo>
                    <a:pt x="844550" y="1651000"/>
                  </a:lnTo>
                  <a:cubicBezTo>
                    <a:pt x="840317" y="1649942"/>
                    <a:pt x="835481" y="1650246"/>
                    <a:pt x="831850" y="1647825"/>
                  </a:cubicBezTo>
                  <a:cubicBezTo>
                    <a:pt x="828675" y="1645708"/>
                    <a:pt x="827207" y="1641713"/>
                    <a:pt x="825500" y="1638300"/>
                  </a:cubicBezTo>
                  <a:cubicBezTo>
                    <a:pt x="821592" y="1630484"/>
                    <a:pt x="820369" y="1617042"/>
                    <a:pt x="819150" y="1609725"/>
                  </a:cubicBezTo>
                  <a:cubicBezTo>
                    <a:pt x="820208" y="1598083"/>
                    <a:pt x="816783" y="1585092"/>
                    <a:pt x="822325" y="1574800"/>
                  </a:cubicBezTo>
                  <a:cubicBezTo>
                    <a:pt x="825498" y="1568907"/>
                    <a:pt x="835806" y="1572163"/>
                    <a:pt x="841375" y="1568450"/>
                  </a:cubicBezTo>
                  <a:lnTo>
                    <a:pt x="860425" y="1555750"/>
                  </a:lnTo>
                  <a:lnTo>
                    <a:pt x="869950" y="1549400"/>
                  </a:lnTo>
                  <a:cubicBezTo>
                    <a:pt x="872640" y="1545366"/>
                    <a:pt x="882390" y="1531593"/>
                    <a:pt x="882650" y="1527175"/>
                  </a:cubicBezTo>
                  <a:cubicBezTo>
                    <a:pt x="885990" y="1470390"/>
                    <a:pt x="885247" y="1500618"/>
                    <a:pt x="873125" y="1476375"/>
                  </a:cubicBezTo>
                  <a:cubicBezTo>
                    <a:pt x="871628" y="1473382"/>
                    <a:pt x="872041" y="1469463"/>
                    <a:pt x="869950" y="1466850"/>
                  </a:cubicBezTo>
                  <a:cubicBezTo>
                    <a:pt x="865474" y="1461255"/>
                    <a:pt x="857175" y="1459417"/>
                    <a:pt x="850900" y="1457325"/>
                  </a:cubicBezTo>
                  <a:cubicBezTo>
                    <a:pt x="848783" y="1454150"/>
                    <a:pt x="845090" y="1451578"/>
                    <a:pt x="844550" y="1447800"/>
                  </a:cubicBezTo>
                  <a:cubicBezTo>
                    <a:pt x="842533" y="1433678"/>
                    <a:pt x="850699" y="1433613"/>
                    <a:pt x="860425" y="1428750"/>
                  </a:cubicBezTo>
                  <a:cubicBezTo>
                    <a:pt x="870138" y="1399610"/>
                    <a:pt x="867441" y="1416360"/>
                    <a:pt x="863600" y="1377950"/>
                  </a:cubicBezTo>
                  <a:cubicBezTo>
                    <a:pt x="864658" y="1351492"/>
                    <a:pt x="860130" y="1324207"/>
                    <a:pt x="866775" y="1298575"/>
                  </a:cubicBezTo>
                  <a:cubicBezTo>
                    <a:pt x="868455" y="1292096"/>
                    <a:pt x="879475" y="1294342"/>
                    <a:pt x="885825" y="1292225"/>
                  </a:cubicBezTo>
                  <a:lnTo>
                    <a:pt x="895350" y="1289050"/>
                  </a:lnTo>
                  <a:cubicBezTo>
                    <a:pt x="901268" y="1271297"/>
                    <a:pt x="905464" y="1262814"/>
                    <a:pt x="895350" y="1238250"/>
                  </a:cubicBezTo>
                  <a:cubicBezTo>
                    <a:pt x="892444" y="1231193"/>
                    <a:pt x="876300" y="1225550"/>
                    <a:pt x="876300" y="1225550"/>
                  </a:cubicBezTo>
                  <a:cubicBezTo>
                    <a:pt x="866226" y="1210438"/>
                    <a:pt x="872367" y="1221964"/>
                    <a:pt x="866775" y="1203325"/>
                  </a:cubicBezTo>
                  <a:cubicBezTo>
                    <a:pt x="864852" y="1196914"/>
                    <a:pt x="865158" y="1189008"/>
                    <a:pt x="860425" y="1184275"/>
                  </a:cubicBezTo>
                  <a:cubicBezTo>
                    <a:pt x="857250" y="1181100"/>
                    <a:pt x="853775" y="1178199"/>
                    <a:pt x="850900" y="1174750"/>
                  </a:cubicBezTo>
                  <a:cubicBezTo>
                    <a:pt x="848457" y="1171819"/>
                    <a:pt x="847786" y="1167247"/>
                    <a:pt x="844550" y="1165225"/>
                  </a:cubicBezTo>
                  <a:cubicBezTo>
                    <a:pt x="834219" y="1158768"/>
                    <a:pt x="814440" y="1157295"/>
                    <a:pt x="803275" y="1155700"/>
                  </a:cubicBezTo>
                  <a:cubicBezTo>
                    <a:pt x="800100" y="1154642"/>
                    <a:pt x="796968" y="1153444"/>
                    <a:pt x="793750" y="1152525"/>
                  </a:cubicBezTo>
                  <a:cubicBezTo>
                    <a:pt x="789003" y="1151169"/>
                    <a:pt x="776600" y="1148713"/>
                    <a:pt x="771525" y="1146175"/>
                  </a:cubicBezTo>
                  <a:cubicBezTo>
                    <a:pt x="768112" y="1144468"/>
                    <a:pt x="765175" y="1141942"/>
                    <a:pt x="762000" y="1139825"/>
                  </a:cubicBezTo>
                  <a:cubicBezTo>
                    <a:pt x="759883" y="1136650"/>
                    <a:pt x="756190" y="1134078"/>
                    <a:pt x="755650" y="1130300"/>
                  </a:cubicBezTo>
                  <a:cubicBezTo>
                    <a:pt x="753734" y="1116888"/>
                    <a:pt x="759212" y="1117036"/>
                    <a:pt x="768350" y="1114425"/>
                  </a:cubicBezTo>
                  <a:cubicBezTo>
                    <a:pt x="771735" y="1113458"/>
                    <a:pt x="786545" y="1110314"/>
                    <a:pt x="790575" y="1108075"/>
                  </a:cubicBezTo>
                  <a:cubicBezTo>
                    <a:pt x="797246" y="1104369"/>
                    <a:pt x="809625" y="1095375"/>
                    <a:pt x="809625" y="1095375"/>
                  </a:cubicBezTo>
                  <a:cubicBezTo>
                    <a:pt x="811742" y="1092200"/>
                    <a:pt x="814268" y="1089263"/>
                    <a:pt x="815975" y="1085850"/>
                  </a:cubicBezTo>
                  <a:cubicBezTo>
                    <a:pt x="820253" y="1077294"/>
                    <a:pt x="817412" y="1073877"/>
                    <a:pt x="825500" y="1066800"/>
                  </a:cubicBezTo>
                  <a:cubicBezTo>
                    <a:pt x="831243" y="1061774"/>
                    <a:pt x="844550" y="1054100"/>
                    <a:pt x="844550" y="1054100"/>
                  </a:cubicBezTo>
                  <a:cubicBezTo>
                    <a:pt x="858308" y="1055158"/>
                    <a:pt x="872236" y="1054877"/>
                    <a:pt x="885825" y="1057275"/>
                  </a:cubicBezTo>
                  <a:cubicBezTo>
                    <a:pt x="890486" y="1058098"/>
                    <a:pt x="894131" y="1061867"/>
                    <a:pt x="898525" y="1063625"/>
                  </a:cubicBezTo>
                  <a:cubicBezTo>
                    <a:pt x="911408" y="1068778"/>
                    <a:pt x="917800" y="1070031"/>
                    <a:pt x="930275" y="1073150"/>
                  </a:cubicBezTo>
                  <a:cubicBezTo>
                    <a:pt x="933450" y="1072092"/>
                    <a:pt x="937433" y="1072342"/>
                    <a:pt x="939800" y="1069975"/>
                  </a:cubicBezTo>
                  <a:cubicBezTo>
                    <a:pt x="942167" y="1067608"/>
                    <a:pt x="942975" y="1063797"/>
                    <a:pt x="942975" y="1060450"/>
                  </a:cubicBezTo>
                  <a:cubicBezTo>
                    <a:pt x="942975" y="1046651"/>
                    <a:pt x="941512" y="1032867"/>
                    <a:pt x="939800" y="1019175"/>
                  </a:cubicBezTo>
                  <a:cubicBezTo>
                    <a:pt x="939385" y="1015854"/>
                    <a:pt x="938992" y="1012017"/>
                    <a:pt x="936625" y="1009650"/>
                  </a:cubicBezTo>
                  <a:cubicBezTo>
                    <a:pt x="934258" y="1007283"/>
                    <a:pt x="930093" y="1007972"/>
                    <a:pt x="927100" y="1006475"/>
                  </a:cubicBezTo>
                  <a:cubicBezTo>
                    <a:pt x="923687" y="1004768"/>
                    <a:pt x="920888" y="1002018"/>
                    <a:pt x="917575" y="1000125"/>
                  </a:cubicBezTo>
                  <a:cubicBezTo>
                    <a:pt x="889377" y="984012"/>
                    <a:pt x="918556" y="1002896"/>
                    <a:pt x="895350" y="987425"/>
                  </a:cubicBezTo>
                  <a:cubicBezTo>
                    <a:pt x="894292" y="984250"/>
                    <a:pt x="891625" y="981201"/>
                    <a:pt x="892175" y="977900"/>
                  </a:cubicBezTo>
                  <a:cubicBezTo>
                    <a:pt x="894528" y="963784"/>
                    <a:pt x="907529" y="967711"/>
                    <a:pt x="917575" y="965200"/>
                  </a:cubicBezTo>
                  <a:cubicBezTo>
                    <a:pt x="924069" y="963577"/>
                    <a:pt x="931056" y="962563"/>
                    <a:pt x="936625" y="958850"/>
                  </a:cubicBezTo>
                  <a:lnTo>
                    <a:pt x="955675" y="946150"/>
                  </a:lnTo>
                  <a:lnTo>
                    <a:pt x="962025" y="927100"/>
                  </a:lnTo>
                  <a:cubicBezTo>
                    <a:pt x="964607" y="919353"/>
                    <a:pt x="965395" y="914205"/>
                    <a:pt x="971550" y="908050"/>
                  </a:cubicBezTo>
                  <a:cubicBezTo>
                    <a:pt x="974248" y="905352"/>
                    <a:pt x="977900" y="903817"/>
                    <a:pt x="981075" y="901700"/>
                  </a:cubicBezTo>
                  <a:cubicBezTo>
                    <a:pt x="984064" y="902447"/>
                    <a:pt x="999573" y="905980"/>
                    <a:pt x="1003300" y="908050"/>
                  </a:cubicBezTo>
                  <a:cubicBezTo>
                    <a:pt x="1009971" y="911756"/>
                    <a:pt x="1022350" y="920750"/>
                    <a:pt x="1022350" y="920750"/>
                  </a:cubicBezTo>
                  <a:cubicBezTo>
                    <a:pt x="1034344" y="917752"/>
                    <a:pt x="1048288" y="913724"/>
                    <a:pt x="1060450" y="914400"/>
                  </a:cubicBezTo>
                  <a:cubicBezTo>
                    <a:pt x="1071226" y="914999"/>
                    <a:pt x="1081961" y="917337"/>
                    <a:pt x="1092200" y="920750"/>
                  </a:cubicBezTo>
                  <a:lnTo>
                    <a:pt x="1111250" y="927100"/>
                  </a:lnTo>
                  <a:lnTo>
                    <a:pt x="1130300" y="923925"/>
                  </a:lnTo>
                  <a:cubicBezTo>
                    <a:pt x="1134586" y="915353"/>
                    <a:pt x="1129449" y="904647"/>
                    <a:pt x="1127125" y="895350"/>
                  </a:cubicBezTo>
                  <a:cubicBezTo>
                    <a:pt x="1125311" y="888093"/>
                    <a:pt x="1117298" y="882499"/>
                    <a:pt x="1111250" y="879475"/>
                  </a:cubicBezTo>
                  <a:cubicBezTo>
                    <a:pt x="1108257" y="877978"/>
                    <a:pt x="1104718" y="877797"/>
                    <a:pt x="1101725" y="876300"/>
                  </a:cubicBezTo>
                  <a:cubicBezTo>
                    <a:pt x="1098312" y="874593"/>
                    <a:pt x="1095375" y="872067"/>
                    <a:pt x="1092200" y="869950"/>
                  </a:cubicBezTo>
                  <a:cubicBezTo>
                    <a:pt x="1084015" y="857673"/>
                    <a:pt x="1074292" y="853949"/>
                    <a:pt x="1082675" y="841375"/>
                  </a:cubicBezTo>
                  <a:cubicBezTo>
                    <a:pt x="1085166" y="837639"/>
                    <a:pt x="1089025" y="835025"/>
                    <a:pt x="1092200" y="831850"/>
                  </a:cubicBezTo>
                  <a:cubicBezTo>
                    <a:pt x="1093258" y="828675"/>
                    <a:pt x="1093878" y="825318"/>
                    <a:pt x="1095375" y="822325"/>
                  </a:cubicBezTo>
                  <a:cubicBezTo>
                    <a:pt x="1097082" y="818912"/>
                    <a:pt x="1100518" y="816420"/>
                    <a:pt x="1101725" y="812800"/>
                  </a:cubicBezTo>
                  <a:cubicBezTo>
                    <a:pt x="1102093" y="811697"/>
                    <a:pt x="1106734" y="780556"/>
                    <a:pt x="1108075" y="777875"/>
                  </a:cubicBezTo>
                  <a:cubicBezTo>
                    <a:pt x="1110083" y="773859"/>
                    <a:pt x="1114425" y="771525"/>
                    <a:pt x="1117600" y="768350"/>
                  </a:cubicBezTo>
                  <a:cubicBezTo>
                    <a:pt x="1126067" y="769408"/>
                    <a:pt x="1134605" y="769999"/>
                    <a:pt x="1143000" y="771525"/>
                  </a:cubicBezTo>
                  <a:cubicBezTo>
                    <a:pt x="1146293" y="772124"/>
                    <a:pt x="1149307" y="773781"/>
                    <a:pt x="1152525" y="774700"/>
                  </a:cubicBezTo>
                  <a:cubicBezTo>
                    <a:pt x="1156721" y="775899"/>
                    <a:pt x="1160992" y="776817"/>
                    <a:pt x="1165225" y="777875"/>
                  </a:cubicBezTo>
                  <a:cubicBezTo>
                    <a:pt x="1171575" y="776817"/>
                    <a:pt x="1178686" y="777894"/>
                    <a:pt x="1184275" y="774700"/>
                  </a:cubicBezTo>
                  <a:cubicBezTo>
                    <a:pt x="1187181" y="773040"/>
                    <a:pt x="1185594" y="767960"/>
                    <a:pt x="1187450" y="765175"/>
                  </a:cubicBezTo>
                  <a:cubicBezTo>
                    <a:pt x="1189941" y="761439"/>
                    <a:pt x="1193800" y="758825"/>
                    <a:pt x="1196975" y="755650"/>
                  </a:cubicBezTo>
                  <a:cubicBezTo>
                    <a:pt x="1199067" y="749375"/>
                    <a:pt x="1200905" y="741076"/>
                    <a:pt x="1206500" y="736600"/>
                  </a:cubicBezTo>
                  <a:cubicBezTo>
                    <a:pt x="1208570" y="734944"/>
                    <a:pt x="1227895" y="730457"/>
                    <a:pt x="1228725" y="730250"/>
                  </a:cubicBezTo>
                  <a:cubicBezTo>
                    <a:pt x="1236007" y="730678"/>
                    <a:pt x="1285425" y="728892"/>
                    <a:pt x="1301750" y="739775"/>
                  </a:cubicBezTo>
                  <a:lnTo>
                    <a:pt x="1311275" y="746125"/>
                  </a:lnTo>
                  <a:cubicBezTo>
                    <a:pt x="1316567" y="745067"/>
                    <a:pt x="1322465" y="745627"/>
                    <a:pt x="1327150" y="742950"/>
                  </a:cubicBezTo>
                  <a:cubicBezTo>
                    <a:pt x="1333519" y="739310"/>
                    <a:pt x="1333905" y="729441"/>
                    <a:pt x="1336675" y="723900"/>
                  </a:cubicBezTo>
                  <a:cubicBezTo>
                    <a:pt x="1341967" y="713317"/>
                    <a:pt x="1343025" y="714375"/>
                    <a:pt x="1352550" y="708025"/>
                  </a:cubicBezTo>
                  <a:cubicBezTo>
                    <a:pt x="1354667" y="703792"/>
                    <a:pt x="1356149" y="699176"/>
                    <a:pt x="1358900" y="695325"/>
                  </a:cubicBezTo>
                  <a:cubicBezTo>
                    <a:pt x="1372960" y="675641"/>
                    <a:pt x="1379997" y="686690"/>
                    <a:pt x="1409700" y="688975"/>
                  </a:cubicBezTo>
                  <a:cubicBezTo>
                    <a:pt x="1416050" y="691092"/>
                    <a:pt x="1425037" y="689756"/>
                    <a:pt x="1428750" y="695325"/>
                  </a:cubicBezTo>
                  <a:cubicBezTo>
                    <a:pt x="1434994" y="704691"/>
                    <a:pt x="1435458" y="706735"/>
                    <a:pt x="1444625" y="714375"/>
                  </a:cubicBezTo>
                  <a:cubicBezTo>
                    <a:pt x="1458248" y="725727"/>
                    <a:pt x="1451026" y="715071"/>
                    <a:pt x="1463675" y="730250"/>
                  </a:cubicBezTo>
                  <a:cubicBezTo>
                    <a:pt x="1466118" y="733181"/>
                    <a:pt x="1468475" y="736288"/>
                    <a:pt x="1470025" y="739775"/>
                  </a:cubicBezTo>
                  <a:cubicBezTo>
                    <a:pt x="1477001" y="755470"/>
                    <a:pt x="1472175" y="759200"/>
                    <a:pt x="1485900" y="768350"/>
                  </a:cubicBezTo>
                  <a:cubicBezTo>
                    <a:pt x="1488685" y="770206"/>
                    <a:pt x="1492250" y="770467"/>
                    <a:pt x="1495425" y="771525"/>
                  </a:cubicBezTo>
                  <a:lnTo>
                    <a:pt x="1527175" y="768350"/>
                  </a:lnTo>
                  <a:cubicBezTo>
                    <a:pt x="1535655" y="767408"/>
                    <a:pt x="1544042" y="765175"/>
                    <a:pt x="1552575" y="765175"/>
                  </a:cubicBezTo>
                  <a:cubicBezTo>
                    <a:pt x="1570598" y="765175"/>
                    <a:pt x="1588558" y="767292"/>
                    <a:pt x="1606550" y="768350"/>
                  </a:cubicBezTo>
                  <a:cubicBezTo>
                    <a:pt x="1610783" y="770467"/>
                    <a:pt x="1614565" y="774031"/>
                    <a:pt x="1619250" y="774700"/>
                  </a:cubicBezTo>
                  <a:cubicBezTo>
                    <a:pt x="1632720" y="776624"/>
                    <a:pt x="1632527" y="760268"/>
                    <a:pt x="1635125" y="752475"/>
                  </a:cubicBezTo>
                  <a:lnTo>
                    <a:pt x="1641475" y="733425"/>
                  </a:lnTo>
                  <a:lnTo>
                    <a:pt x="1647825" y="714375"/>
                  </a:lnTo>
                  <a:lnTo>
                    <a:pt x="1651000" y="704850"/>
                  </a:lnTo>
                  <a:cubicBezTo>
                    <a:pt x="1646220" y="628364"/>
                    <a:pt x="1664196" y="663823"/>
                    <a:pt x="1638300" y="650875"/>
                  </a:cubicBezTo>
                  <a:cubicBezTo>
                    <a:pt x="1634887" y="649168"/>
                    <a:pt x="1631950" y="646642"/>
                    <a:pt x="1628775" y="644525"/>
                  </a:cubicBezTo>
                  <a:cubicBezTo>
                    <a:pt x="1627717" y="641350"/>
                    <a:pt x="1625600" y="638347"/>
                    <a:pt x="1625600" y="635000"/>
                  </a:cubicBezTo>
                  <a:cubicBezTo>
                    <a:pt x="1625600" y="628427"/>
                    <a:pt x="1631914" y="620766"/>
                    <a:pt x="1635125" y="615950"/>
                  </a:cubicBezTo>
                  <a:cubicBezTo>
                    <a:pt x="1639923" y="596756"/>
                    <a:pt x="1636920" y="607390"/>
                    <a:pt x="1644650" y="584200"/>
                  </a:cubicBezTo>
                  <a:cubicBezTo>
                    <a:pt x="1647232" y="576453"/>
                    <a:pt x="1648020" y="571305"/>
                    <a:pt x="1654175" y="565150"/>
                  </a:cubicBezTo>
                  <a:cubicBezTo>
                    <a:pt x="1656873" y="562452"/>
                    <a:pt x="1660525" y="560917"/>
                    <a:pt x="1663700" y="558800"/>
                  </a:cubicBezTo>
                  <a:lnTo>
                    <a:pt x="1676400" y="539750"/>
                  </a:lnTo>
                  <a:cubicBezTo>
                    <a:pt x="1678517" y="536575"/>
                    <a:pt x="1679130" y="531432"/>
                    <a:pt x="1682750" y="530225"/>
                  </a:cubicBezTo>
                  <a:lnTo>
                    <a:pt x="1692275" y="527050"/>
                  </a:lnTo>
                  <a:cubicBezTo>
                    <a:pt x="1688590" y="515995"/>
                    <a:pt x="1685521" y="516999"/>
                    <a:pt x="1698625" y="511175"/>
                  </a:cubicBezTo>
                  <a:cubicBezTo>
                    <a:pt x="1704742" y="508457"/>
                    <a:pt x="1711325" y="506942"/>
                    <a:pt x="1717675" y="504825"/>
                  </a:cubicBezTo>
                  <a:cubicBezTo>
                    <a:pt x="1729653" y="500832"/>
                    <a:pt x="1735333" y="499867"/>
                    <a:pt x="1746250" y="488950"/>
                  </a:cubicBezTo>
                  <a:cubicBezTo>
                    <a:pt x="1774077" y="461123"/>
                    <a:pt x="1738778" y="495177"/>
                    <a:pt x="1765300" y="473075"/>
                  </a:cubicBezTo>
                  <a:cubicBezTo>
                    <a:pt x="1781155" y="459862"/>
                    <a:pt x="1767611" y="465955"/>
                    <a:pt x="1784350" y="460375"/>
                  </a:cubicBezTo>
                  <a:cubicBezTo>
                    <a:pt x="1806316" y="427426"/>
                    <a:pt x="1771174" y="476726"/>
                    <a:pt x="1803400" y="444500"/>
                  </a:cubicBezTo>
                  <a:cubicBezTo>
                    <a:pt x="1840442" y="407458"/>
                    <a:pt x="1798637" y="437092"/>
                    <a:pt x="1825625" y="419100"/>
                  </a:cubicBezTo>
                  <a:cubicBezTo>
                    <a:pt x="1833605" y="395159"/>
                    <a:pt x="1822840" y="424669"/>
                    <a:pt x="1835150" y="400050"/>
                  </a:cubicBezTo>
                  <a:cubicBezTo>
                    <a:pt x="1836647" y="397057"/>
                    <a:pt x="1836234" y="393138"/>
                    <a:pt x="1838325" y="390525"/>
                  </a:cubicBezTo>
                  <a:cubicBezTo>
                    <a:pt x="1840709" y="387545"/>
                    <a:pt x="1844537" y="386068"/>
                    <a:pt x="1847850" y="384175"/>
                  </a:cubicBezTo>
                  <a:cubicBezTo>
                    <a:pt x="1858835" y="377898"/>
                    <a:pt x="1859389" y="378212"/>
                    <a:pt x="1870075" y="374650"/>
                  </a:cubicBezTo>
                  <a:cubicBezTo>
                    <a:pt x="1874308" y="371475"/>
                    <a:pt x="1878181" y="367750"/>
                    <a:pt x="1882775" y="365125"/>
                  </a:cubicBezTo>
                  <a:cubicBezTo>
                    <a:pt x="1885681" y="363465"/>
                    <a:pt x="1889224" y="363268"/>
                    <a:pt x="1892300" y="361950"/>
                  </a:cubicBezTo>
                  <a:cubicBezTo>
                    <a:pt x="1903579" y="357116"/>
                    <a:pt x="1904959" y="355627"/>
                    <a:pt x="1914525" y="349250"/>
                  </a:cubicBezTo>
                  <a:cubicBezTo>
                    <a:pt x="1920132" y="332429"/>
                    <a:pt x="1926092" y="323682"/>
                    <a:pt x="1917700" y="304800"/>
                  </a:cubicBezTo>
                  <a:cubicBezTo>
                    <a:pt x="1916341" y="301742"/>
                    <a:pt x="1911350" y="302683"/>
                    <a:pt x="1908175" y="301625"/>
                  </a:cubicBezTo>
                  <a:cubicBezTo>
                    <a:pt x="1900767" y="302683"/>
                    <a:pt x="1893332" y="303570"/>
                    <a:pt x="1885950" y="304800"/>
                  </a:cubicBezTo>
                  <a:cubicBezTo>
                    <a:pt x="1880627" y="305687"/>
                    <a:pt x="1875471" y="307975"/>
                    <a:pt x="1870075" y="307975"/>
                  </a:cubicBezTo>
                  <a:cubicBezTo>
                    <a:pt x="1852052" y="307975"/>
                    <a:pt x="1834092" y="305858"/>
                    <a:pt x="1816100" y="304800"/>
                  </a:cubicBezTo>
                  <a:lnTo>
                    <a:pt x="1787525" y="285750"/>
                  </a:lnTo>
                  <a:cubicBezTo>
                    <a:pt x="1784350" y="283633"/>
                    <a:pt x="1780698" y="282098"/>
                    <a:pt x="1778000" y="279400"/>
                  </a:cubicBezTo>
                  <a:cubicBezTo>
                    <a:pt x="1774825" y="276225"/>
                    <a:pt x="1772019" y="272632"/>
                    <a:pt x="1768475" y="269875"/>
                  </a:cubicBezTo>
                  <a:cubicBezTo>
                    <a:pt x="1762451" y="265190"/>
                    <a:pt x="1749425" y="257175"/>
                    <a:pt x="1749425" y="257175"/>
                  </a:cubicBezTo>
                  <a:cubicBezTo>
                    <a:pt x="1748367" y="254000"/>
                    <a:pt x="1748341" y="250263"/>
                    <a:pt x="1746250" y="247650"/>
                  </a:cubicBezTo>
                  <a:cubicBezTo>
                    <a:pt x="1735815" y="234606"/>
                    <a:pt x="1718391" y="243133"/>
                    <a:pt x="1704975" y="244475"/>
                  </a:cubicBezTo>
                  <a:cubicBezTo>
                    <a:pt x="1701800" y="245533"/>
                    <a:pt x="1698797" y="247650"/>
                    <a:pt x="1695450" y="247650"/>
                  </a:cubicBezTo>
                  <a:cubicBezTo>
                    <a:pt x="1638634" y="247650"/>
                    <a:pt x="1650472" y="250649"/>
                    <a:pt x="1622425" y="241300"/>
                  </a:cubicBezTo>
                  <a:cubicBezTo>
                    <a:pt x="1614085" y="228790"/>
                    <a:pt x="1614259" y="230861"/>
                    <a:pt x="1609725" y="212725"/>
                  </a:cubicBezTo>
                  <a:cubicBezTo>
                    <a:pt x="1609302" y="211031"/>
                    <a:pt x="1605197" y="193233"/>
                    <a:pt x="1603375" y="190500"/>
                  </a:cubicBezTo>
                  <a:cubicBezTo>
                    <a:pt x="1600884" y="186764"/>
                    <a:pt x="1597586" y="183466"/>
                    <a:pt x="1593850" y="180975"/>
                  </a:cubicBezTo>
                  <a:cubicBezTo>
                    <a:pt x="1587073" y="176457"/>
                    <a:pt x="1560002" y="174760"/>
                    <a:pt x="1558925" y="174625"/>
                  </a:cubicBezTo>
                  <a:cubicBezTo>
                    <a:pt x="1533525" y="175683"/>
                    <a:pt x="1508078" y="175922"/>
                    <a:pt x="1482725" y="177800"/>
                  </a:cubicBezTo>
                  <a:cubicBezTo>
                    <a:pt x="1476175" y="178285"/>
                    <a:pt x="1465636" y="185399"/>
                    <a:pt x="1460500" y="187325"/>
                  </a:cubicBezTo>
                  <a:cubicBezTo>
                    <a:pt x="1456414" y="188857"/>
                    <a:pt x="1452033" y="189442"/>
                    <a:pt x="1447800" y="190500"/>
                  </a:cubicBezTo>
                  <a:cubicBezTo>
                    <a:pt x="1444625" y="189442"/>
                    <a:pt x="1440642" y="189692"/>
                    <a:pt x="1438275" y="187325"/>
                  </a:cubicBezTo>
                  <a:cubicBezTo>
                    <a:pt x="1431194" y="180244"/>
                    <a:pt x="1437440" y="167539"/>
                    <a:pt x="1441450" y="161925"/>
                  </a:cubicBezTo>
                  <a:cubicBezTo>
                    <a:pt x="1446167" y="155321"/>
                    <a:pt x="1465558" y="150714"/>
                    <a:pt x="1470025" y="149225"/>
                  </a:cubicBezTo>
                  <a:lnTo>
                    <a:pt x="1479550" y="146050"/>
                  </a:lnTo>
                  <a:cubicBezTo>
                    <a:pt x="1487768" y="137832"/>
                    <a:pt x="1497977" y="128868"/>
                    <a:pt x="1501775" y="117475"/>
                  </a:cubicBezTo>
                  <a:cubicBezTo>
                    <a:pt x="1506157" y="104330"/>
                    <a:pt x="1503094" y="110735"/>
                    <a:pt x="1511300" y="98425"/>
                  </a:cubicBezTo>
                  <a:cubicBezTo>
                    <a:pt x="1510242" y="92075"/>
                    <a:pt x="1511004" y="85133"/>
                    <a:pt x="1508125" y="79375"/>
                  </a:cubicBezTo>
                  <a:cubicBezTo>
                    <a:pt x="1505092" y="73309"/>
                    <a:pt x="1494084" y="72354"/>
                    <a:pt x="1489075" y="69850"/>
                  </a:cubicBezTo>
                  <a:cubicBezTo>
                    <a:pt x="1485662" y="68143"/>
                    <a:pt x="1482963" y="65207"/>
                    <a:pt x="1479550" y="63500"/>
                  </a:cubicBezTo>
                  <a:cubicBezTo>
                    <a:pt x="1469761" y="58606"/>
                    <a:pt x="1453381" y="58244"/>
                    <a:pt x="1444625" y="57150"/>
                  </a:cubicBezTo>
                  <a:cubicBezTo>
                    <a:pt x="1418392" y="59535"/>
                    <a:pt x="1406367" y="62975"/>
                    <a:pt x="1381125" y="57150"/>
                  </a:cubicBezTo>
                  <a:cubicBezTo>
                    <a:pt x="1376513" y="56086"/>
                    <a:pt x="1372658" y="52917"/>
                    <a:pt x="1368425" y="50800"/>
                  </a:cubicBezTo>
                  <a:cubicBezTo>
                    <a:pt x="1356783" y="33338"/>
                    <a:pt x="1368425" y="48154"/>
                    <a:pt x="1352550" y="34925"/>
                  </a:cubicBezTo>
                  <a:cubicBezTo>
                    <a:pt x="1345812" y="29310"/>
                    <a:pt x="1342100" y="22275"/>
                    <a:pt x="1333500" y="19050"/>
                  </a:cubicBezTo>
                  <a:cubicBezTo>
                    <a:pt x="1328447" y="17155"/>
                    <a:pt x="1322917" y="16933"/>
                    <a:pt x="1317625" y="15875"/>
                  </a:cubicBezTo>
                  <a:cubicBezTo>
                    <a:pt x="1302808" y="16933"/>
                    <a:pt x="1287586" y="15447"/>
                    <a:pt x="1273175" y="19050"/>
                  </a:cubicBezTo>
                  <a:cubicBezTo>
                    <a:pt x="1265771" y="20901"/>
                    <a:pt x="1260475" y="27517"/>
                    <a:pt x="1254125" y="31750"/>
                  </a:cubicBezTo>
                  <a:lnTo>
                    <a:pt x="1244600" y="38100"/>
                  </a:lnTo>
                  <a:cubicBezTo>
                    <a:pt x="1234772" y="52841"/>
                    <a:pt x="1240707" y="50146"/>
                    <a:pt x="1216025" y="44450"/>
                  </a:cubicBezTo>
                  <a:cubicBezTo>
                    <a:pt x="1209503" y="42945"/>
                    <a:pt x="1196975" y="38100"/>
                    <a:pt x="1196975" y="38100"/>
                  </a:cubicBezTo>
                  <a:cubicBezTo>
                    <a:pt x="1193800" y="39158"/>
                    <a:pt x="1189817" y="38908"/>
                    <a:pt x="1187450" y="41275"/>
                  </a:cubicBezTo>
                  <a:cubicBezTo>
                    <a:pt x="1185905" y="42820"/>
                    <a:pt x="1181162" y="63356"/>
                    <a:pt x="1181100" y="63500"/>
                  </a:cubicBezTo>
                  <a:cubicBezTo>
                    <a:pt x="1176867" y="73378"/>
                    <a:pt x="1173692" y="73731"/>
                    <a:pt x="1165225" y="79375"/>
                  </a:cubicBezTo>
                  <a:cubicBezTo>
                    <a:pt x="1164167" y="82550"/>
                    <a:pt x="1164773" y="86955"/>
                    <a:pt x="1162050" y="88900"/>
                  </a:cubicBezTo>
                  <a:cubicBezTo>
                    <a:pt x="1157888" y="91873"/>
                    <a:pt x="1137089" y="96728"/>
                    <a:pt x="1130300" y="98425"/>
                  </a:cubicBezTo>
                  <a:cubicBezTo>
                    <a:pt x="1121833" y="97367"/>
                    <a:pt x="1112822" y="98419"/>
                    <a:pt x="1104900" y="95250"/>
                  </a:cubicBezTo>
                  <a:cubicBezTo>
                    <a:pt x="1100411" y="93455"/>
                    <a:pt x="1096496" y="80124"/>
                    <a:pt x="1095375" y="76200"/>
                  </a:cubicBezTo>
                  <a:cubicBezTo>
                    <a:pt x="1094176" y="72004"/>
                    <a:pt x="1093147" y="67760"/>
                    <a:pt x="1092200" y="63500"/>
                  </a:cubicBezTo>
                  <a:cubicBezTo>
                    <a:pt x="1091029" y="58232"/>
                    <a:pt x="1091258" y="52538"/>
                    <a:pt x="1089025" y="47625"/>
                  </a:cubicBezTo>
                  <a:cubicBezTo>
                    <a:pt x="1085867" y="40677"/>
                    <a:pt x="1081721" y="33971"/>
                    <a:pt x="1076325" y="28575"/>
                  </a:cubicBezTo>
                  <a:cubicBezTo>
                    <a:pt x="1073150" y="25400"/>
                    <a:pt x="1070344" y="21807"/>
                    <a:pt x="1066800" y="19050"/>
                  </a:cubicBezTo>
                  <a:cubicBezTo>
                    <a:pt x="1058756" y="12793"/>
                    <a:pt x="1048943" y="5124"/>
                    <a:pt x="1038225" y="3175"/>
                  </a:cubicBezTo>
                  <a:cubicBezTo>
                    <a:pt x="1029830" y="1649"/>
                    <a:pt x="1021292" y="1058"/>
                    <a:pt x="1012825" y="0"/>
                  </a:cubicBezTo>
                  <a:cubicBezTo>
                    <a:pt x="996950" y="1058"/>
                    <a:pt x="980950" y="925"/>
                    <a:pt x="965200" y="3175"/>
                  </a:cubicBezTo>
                  <a:cubicBezTo>
                    <a:pt x="958574" y="4122"/>
                    <a:pt x="952500" y="7408"/>
                    <a:pt x="946150" y="9525"/>
                  </a:cubicBezTo>
                  <a:cubicBezTo>
                    <a:pt x="933005" y="13907"/>
                    <a:pt x="939410" y="10844"/>
                    <a:pt x="927100" y="19050"/>
                  </a:cubicBezTo>
                  <a:cubicBezTo>
                    <a:pt x="924983" y="22225"/>
                    <a:pt x="923730" y="26191"/>
                    <a:pt x="920750" y="28575"/>
                  </a:cubicBezTo>
                  <a:cubicBezTo>
                    <a:pt x="918137" y="30666"/>
                    <a:pt x="913170" y="29027"/>
                    <a:pt x="911225" y="31750"/>
                  </a:cubicBezTo>
                  <a:cubicBezTo>
                    <a:pt x="907334" y="37197"/>
                    <a:pt x="904875" y="50800"/>
                    <a:pt x="904875" y="50800"/>
                  </a:cubicBezTo>
                  <a:cubicBezTo>
                    <a:pt x="905933" y="66675"/>
                    <a:pt x="906293" y="82612"/>
                    <a:pt x="908050" y="98425"/>
                  </a:cubicBezTo>
                  <a:cubicBezTo>
                    <a:pt x="908420" y="101751"/>
                    <a:pt x="911225" y="104603"/>
                    <a:pt x="911225" y="107950"/>
                  </a:cubicBezTo>
                  <a:cubicBezTo>
                    <a:pt x="911225" y="116483"/>
                    <a:pt x="909576" y="124955"/>
                    <a:pt x="908050" y="133350"/>
                  </a:cubicBezTo>
                  <a:cubicBezTo>
                    <a:pt x="907451" y="136643"/>
                    <a:pt x="907242" y="140508"/>
                    <a:pt x="904875" y="142875"/>
                  </a:cubicBezTo>
                  <a:cubicBezTo>
                    <a:pt x="892565" y="155185"/>
                    <a:pt x="882269" y="156760"/>
                    <a:pt x="866775" y="161925"/>
                  </a:cubicBezTo>
                  <a:cubicBezTo>
                    <a:pt x="863600" y="162983"/>
                    <a:pt x="860583" y="164797"/>
                    <a:pt x="857250" y="165100"/>
                  </a:cubicBezTo>
                  <a:lnTo>
                    <a:pt x="822325" y="168275"/>
                  </a:lnTo>
                  <a:lnTo>
                    <a:pt x="790575" y="171450"/>
                  </a:lnTo>
                  <a:cubicBezTo>
                    <a:pt x="764117" y="170392"/>
                    <a:pt x="737413" y="172020"/>
                    <a:pt x="711200" y="168275"/>
                  </a:cubicBezTo>
                  <a:cubicBezTo>
                    <a:pt x="706755" y="167640"/>
                    <a:pt x="704166" y="162486"/>
                    <a:pt x="701675" y="158750"/>
                  </a:cubicBezTo>
                  <a:cubicBezTo>
                    <a:pt x="699819" y="155965"/>
                    <a:pt x="699997" y="152218"/>
                    <a:pt x="698500" y="149225"/>
                  </a:cubicBezTo>
                  <a:cubicBezTo>
                    <a:pt x="686190" y="124606"/>
                    <a:pt x="696955" y="154116"/>
                    <a:pt x="688975" y="130175"/>
                  </a:cubicBezTo>
                  <a:cubicBezTo>
                    <a:pt x="687917" y="119592"/>
                    <a:pt x="690201" y="108108"/>
                    <a:pt x="685800" y="98425"/>
                  </a:cubicBezTo>
                  <a:cubicBezTo>
                    <a:pt x="683994" y="94453"/>
                    <a:pt x="677464" y="95250"/>
                    <a:pt x="673100" y="95250"/>
                  </a:cubicBezTo>
                  <a:cubicBezTo>
                    <a:pt x="661410" y="95250"/>
                    <a:pt x="649817" y="97367"/>
                    <a:pt x="638175" y="98425"/>
                  </a:cubicBezTo>
                  <a:cubicBezTo>
                    <a:pt x="633164" y="108447"/>
                    <a:pt x="626788" y="122512"/>
                    <a:pt x="619125" y="130175"/>
                  </a:cubicBezTo>
                  <a:cubicBezTo>
                    <a:pt x="610907" y="138393"/>
                    <a:pt x="600698" y="147357"/>
                    <a:pt x="596900" y="158750"/>
                  </a:cubicBezTo>
                  <a:cubicBezTo>
                    <a:pt x="594808" y="165025"/>
                    <a:pt x="592970" y="173324"/>
                    <a:pt x="587375" y="177800"/>
                  </a:cubicBezTo>
                  <a:cubicBezTo>
                    <a:pt x="584762" y="179891"/>
                    <a:pt x="581025" y="179917"/>
                    <a:pt x="577850" y="180975"/>
                  </a:cubicBezTo>
                  <a:cubicBezTo>
                    <a:pt x="567604" y="179511"/>
                    <a:pt x="546084" y="177789"/>
                    <a:pt x="536575" y="171450"/>
                  </a:cubicBezTo>
                  <a:cubicBezTo>
                    <a:pt x="524265" y="163244"/>
                    <a:pt x="530670" y="166307"/>
                    <a:pt x="517525" y="161925"/>
                  </a:cubicBezTo>
                  <a:cubicBezTo>
                    <a:pt x="510117" y="162983"/>
                    <a:pt x="502139" y="162061"/>
                    <a:pt x="495300" y="165100"/>
                  </a:cubicBezTo>
                  <a:cubicBezTo>
                    <a:pt x="490483" y="167241"/>
                    <a:pt x="487184" y="179924"/>
                    <a:pt x="485775" y="184150"/>
                  </a:cubicBezTo>
                  <a:cubicBezTo>
                    <a:pt x="489780" y="216192"/>
                    <a:pt x="486252" y="201455"/>
                    <a:pt x="495300" y="228600"/>
                  </a:cubicBezTo>
                  <a:lnTo>
                    <a:pt x="498475" y="238125"/>
                  </a:lnTo>
                  <a:cubicBezTo>
                    <a:pt x="497417" y="244475"/>
                    <a:pt x="497336" y="251068"/>
                    <a:pt x="495300" y="257175"/>
                  </a:cubicBezTo>
                  <a:cubicBezTo>
                    <a:pt x="493627" y="262195"/>
                    <a:pt x="483215" y="273699"/>
                    <a:pt x="479425" y="276225"/>
                  </a:cubicBezTo>
                  <a:cubicBezTo>
                    <a:pt x="476640" y="278081"/>
                    <a:pt x="472893" y="277903"/>
                    <a:pt x="469900" y="279400"/>
                  </a:cubicBezTo>
                  <a:cubicBezTo>
                    <a:pt x="466487" y="281107"/>
                    <a:pt x="463480" y="283532"/>
                    <a:pt x="460375" y="285750"/>
                  </a:cubicBezTo>
                  <a:cubicBezTo>
                    <a:pt x="427081" y="309531"/>
                    <a:pt x="465843" y="281723"/>
                    <a:pt x="438150" y="304800"/>
                  </a:cubicBezTo>
                  <a:cubicBezTo>
                    <a:pt x="435219" y="307243"/>
                    <a:pt x="431556" y="308707"/>
                    <a:pt x="428625" y="311150"/>
                  </a:cubicBezTo>
                  <a:cubicBezTo>
                    <a:pt x="425176" y="314025"/>
                    <a:pt x="423025" y="318494"/>
                    <a:pt x="419100" y="320675"/>
                  </a:cubicBezTo>
                  <a:cubicBezTo>
                    <a:pt x="404872" y="328580"/>
                    <a:pt x="386781" y="328399"/>
                    <a:pt x="371475" y="330200"/>
                  </a:cubicBezTo>
                  <a:lnTo>
                    <a:pt x="346075" y="333375"/>
                  </a:lnTo>
                  <a:cubicBezTo>
                    <a:pt x="339702" y="334285"/>
                    <a:pt x="333438" y="335992"/>
                    <a:pt x="327025" y="336550"/>
                  </a:cubicBezTo>
                  <a:cubicBezTo>
                    <a:pt x="309070" y="338111"/>
                    <a:pt x="291042" y="338667"/>
                    <a:pt x="273050" y="339725"/>
                  </a:cubicBezTo>
                  <a:cubicBezTo>
                    <a:pt x="259775" y="348575"/>
                    <a:pt x="253801" y="350759"/>
                    <a:pt x="244475" y="361950"/>
                  </a:cubicBezTo>
                  <a:cubicBezTo>
                    <a:pt x="242032" y="364881"/>
                    <a:pt x="239675" y="367988"/>
                    <a:pt x="238125" y="371475"/>
                  </a:cubicBezTo>
                  <a:cubicBezTo>
                    <a:pt x="235407" y="377592"/>
                    <a:pt x="233892" y="384175"/>
                    <a:pt x="231775" y="390525"/>
                  </a:cubicBezTo>
                  <a:lnTo>
                    <a:pt x="228600" y="400050"/>
                  </a:lnTo>
                  <a:cubicBezTo>
                    <a:pt x="227542" y="403225"/>
                    <a:pt x="228210" y="407719"/>
                    <a:pt x="225425" y="409575"/>
                  </a:cubicBezTo>
                  <a:cubicBezTo>
                    <a:pt x="200806" y="425988"/>
                    <a:pt x="213615" y="419862"/>
                    <a:pt x="187325" y="428625"/>
                  </a:cubicBezTo>
                  <a:lnTo>
                    <a:pt x="177800" y="431800"/>
                  </a:lnTo>
                  <a:lnTo>
                    <a:pt x="168275" y="434975"/>
                  </a:lnTo>
                  <a:cubicBezTo>
                    <a:pt x="164042" y="441325"/>
                    <a:pt x="156654" y="446470"/>
                    <a:pt x="155575" y="454025"/>
                  </a:cubicBezTo>
                  <a:cubicBezTo>
                    <a:pt x="154517" y="461433"/>
                    <a:pt x="153630" y="468868"/>
                    <a:pt x="152400" y="476250"/>
                  </a:cubicBezTo>
                  <a:cubicBezTo>
                    <a:pt x="151513" y="481573"/>
                    <a:pt x="152538" y="487865"/>
                    <a:pt x="149225" y="492125"/>
                  </a:cubicBezTo>
                  <a:cubicBezTo>
                    <a:pt x="144540" y="498149"/>
                    <a:pt x="136525" y="500592"/>
                    <a:pt x="130175" y="504825"/>
                  </a:cubicBezTo>
                  <a:cubicBezTo>
                    <a:pt x="115081" y="514888"/>
                    <a:pt x="124270" y="509968"/>
                    <a:pt x="101600" y="517525"/>
                  </a:cubicBezTo>
                  <a:lnTo>
                    <a:pt x="92075" y="520700"/>
                  </a:lnTo>
                  <a:cubicBezTo>
                    <a:pt x="88900" y="521758"/>
                    <a:pt x="85335" y="522019"/>
                    <a:pt x="82550" y="523875"/>
                  </a:cubicBezTo>
                  <a:cubicBezTo>
                    <a:pt x="55253" y="542073"/>
                    <a:pt x="89790" y="520255"/>
                    <a:pt x="63500" y="533400"/>
                  </a:cubicBezTo>
                  <a:cubicBezTo>
                    <a:pt x="60087" y="535107"/>
                    <a:pt x="57288" y="537857"/>
                    <a:pt x="53975" y="539750"/>
                  </a:cubicBezTo>
                  <a:cubicBezTo>
                    <a:pt x="49866" y="542098"/>
                    <a:pt x="45508" y="543983"/>
                    <a:pt x="41275" y="546100"/>
                  </a:cubicBezTo>
                  <a:cubicBezTo>
                    <a:pt x="27703" y="566457"/>
                    <a:pt x="23719" y="559734"/>
                    <a:pt x="34925" y="574675"/>
                  </a:cubicBezTo>
                  <a:cubicBezTo>
                    <a:pt x="35823" y="575872"/>
                    <a:pt x="40746" y="568854"/>
                    <a:pt x="41275" y="574675"/>
                  </a:cubicBezTo>
                  <a:close/>
                </a:path>
              </a:pathLst>
            </a:custGeom>
            <a:grpFill/>
            <a:ln w="12700" cap="rnd" algn="ctr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endParaRPr lang="ko-KR" altLang="en-US" sz="1200"/>
            </a:p>
          </p:txBody>
        </p:sp>
        <p:sp>
          <p:nvSpPr>
            <p:cNvPr id="33" name="자유형 32"/>
            <p:cNvSpPr/>
            <p:nvPr/>
          </p:nvSpPr>
          <p:spPr>
            <a:xfrm>
              <a:off x="2386013" y="7891462"/>
              <a:ext cx="1087395" cy="594478"/>
            </a:xfrm>
            <a:custGeom>
              <a:avLst/>
              <a:gdLst>
                <a:gd name="connsiteX0" fmla="*/ 556054 w 1087395"/>
                <a:gd name="connsiteY0" fmla="*/ 50780 h 594478"/>
                <a:gd name="connsiteX1" fmla="*/ 432486 w 1087395"/>
                <a:gd name="connsiteY1" fmla="*/ 63137 h 594478"/>
                <a:gd name="connsiteX2" fmla="*/ 395416 w 1087395"/>
                <a:gd name="connsiteY2" fmla="*/ 87851 h 594478"/>
                <a:gd name="connsiteX3" fmla="*/ 247135 w 1087395"/>
                <a:gd name="connsiteY3" fmla="*/ 124921 h 594478"/>
                <a:gd name="connsiteX4" fmla="*/ 185351 w 1087395"/>
                <a:gd name="connsiteY4" fmla="*/ 199062 h 594478"/>
                <a:gd name="connsiteX5" fmla="*/ 148281 w 1087395"/>
                <a:gd name="connsiteY5" fmla="*/ 211418 h 594478"/>
                <a:gd name="connsiteX6" fmla="*/ 37070 w 1087395"/>
                <a:gd name="connsiteY6" fmla="*/ 297916 h 594478"/>
                <a:gd name="connsiteX7" fmla="*/ 0 w 1087395"/>
                <a:gd name="connsiteY7" fmla="*/ 372056 h 594478"/>
                <a:gd name="connsiteX8" fmla="*/ 12357 w 1087395"/>
                <a:gd name="connsiteY8" fmla="*/ 470910 h 594478"/>
                <a:gd name="connsiteX9" fmla="*/ 74140 w 1087395"/>
                <a:gd name="connsiteY9" fmla="*/ 532694 h 594478"/>
                <a:gd name="connsiteX10" fmla="*/ 148281 w 1087395"/>
                <a:gd name="connsiteY10" fmla="*/ 594478 h 594478"/>
                <a:gd name="connsiteX11" fmla="*/ 568411 w 1087395"/>
                <a:gd name="connsiteY11" fmla="*/ 532694 h 594478"/>
                <a:gd name="connsiteX12" fmla="*/ 827903 w 1087395"/>
                <a:gd name="connsiteY12" fmla="*/ 446197 h 594478"/>
                <a:gd name="connsiteX13" fmla="*/ 864973 w 1087395"/>
                <a:gd name="connsiteY13" fmla="*/ 433840 h 594478"/>
                <a:gd name="connsiteX14" fmla="*/ 963827 w 1087395"/>
                <a:gd name="connsiteY14" fmla="*/ 409126 h 594478"/>
                <a:gd name="connsiteX15" fmla="*/ 1037968 w 1087395"/>
                <a:gd name="connsiteY15" fmla="*/ 334986 h 594478"/>
                <a:gd name="connsiteX16" fmla="*/ 1087395 w 1087395"/>
                <a:gd name="connsiteY16" fmla="*/ 260845 h 594478"/>
                <a:gd name="connsiteX17" fmla="*/ 1075038 w 1087395"/>
                <a:gd name="connsiteY17" fmla="*/ 124921 h 594478"/>
                <a:gd name="connsiteX18" fmla="*/ 1062681 w 1087395"/>
                <a:gd name="connsiteY18" fmla="*/ 87851 h 594478"/>
                <a:gd name="connsiteX19" fmla="*/ 1025611 w 1087395"/>
                <a:gd name="connsiteY19" fmla="*/ 75494 h 594478"/>
                <a:gd name="connsiteX20" fmla="*/ 988540 w 1087395"/>
                <a:gd name="connsiteY20" fmla="*/ 50780 h 594478"/>
                <a:gd name="connsiteX21" fmla="*/ 963827 w 1087395"/>
                <a:gd name="connsiteY21" fmla="*/ 13710 h 594478"/>
                <a:gd name="connsiteX22" fmla="*/ 691978 w 1087395"/>
                <a:gd name="connsiteY22" fmla="*/ 13710 h 594478"/>
                <a:gd name="connsiteX23" fmla="*/ 617838 w 1087395"/>
                <a:gd name="connsiteY23" fmla="*/ 38424 h 594478"/>
                <a:gd name="connsiteX24" fmla="*/ 580768 w 1087395"/>
                <a:gd name="connsiteY24" fmla="*/ 50780 h 594478"/>
                <a:gd name="connsiteX25" fmla="*/ 556054 w 1087395"/>
                <a:gd name="connsiteY25" fmla="*/ 50780 h 594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1087395" h="594478">
                  <a:moveTo>
                    <a:pt x="556054" y="50780"/>
                  </a:moveTo>
                  <a:cubicBezTo>
                    <a:pt x="514865" y="54899"/>
                    <a:pt x="472821" y="53829"/>
                    <a:pt x="432486" y="63137"/>
                  </a:cubicBezTo>
                  <a:cubicBezTo>
                    <a:pt x="418015" y="66476"/>
                    <a:pt x="408987" y="81819"/>
                    <a:pt x="395416" y="87851"/>
                  </a:cubicBezTo>
                  <a:cubicBezTo>
                    <a:pt x="336673" y="113959"/>
                    <a:pt x="309302" y="114560"/>
                    <a:pt x="247135" y="124921"/>
                  </a:cubicBezTo>
                  <a:cubicBezTo>
                    <a:pt x="228899" y="152275"/>
                    <a:pt x="213895" y="180033"/>
                    <a:pt x="185351" y="199062"/>
                  </a:cubicBezTo>
                  <a:cubicBezTo>
                    <a:pt x="174514" y="206287"/>
                    <a:pt x="160638" y="207299"/>
                    <a:pt x="148281" y="211418"/>
                  </a:cubicBezTo>
                  <a:cubicBezTo>
                    <a:pt x="64930" y="294769"/>
                    <a:pt x="107297" y="274506"/>
                    <a:pt x="37070" y="297916"/>
                  </a:cubicBezTo>
                  <a:cubicBezTo>
                    <a:pt x="24576" y="316658"/>
                    <a:pt x="0" y="346478"/>
                    <a:pt x="0" y="372056"/>
                  </a:cubicBezTo>
                  <a:cubicBezTo>
                    <a:pt x="0" y="405264"/>
                    <a:pt x="3619" y="438872"/>
                    <a:pt x="12357" y="470910"/>
                  </a:cubicBezTo>
                  <a:cubicBezTo>
                    <a:pt x="23017" y="509998"/>
                    <a:pt x="47004" y="510081"/>
                    <a:pt x="74140" y="532694"/>
                  </a:cubicBezTo>
                  <a:cubicBezTo>
                    <a:pt x="169283" y="611980"/>
                    <a:pt x="56243" y="533118"/>
                    <a:pt x="148281" y="594478"/>
                  </a:cubicBezTo>
                  <a:cubicBezTo>
                    <a:pt x="318443" y="481037"/>
                    <a:pt x="192739" y="546111"/>
                    <a:pt x="568411" y="532694"/>
                  </a:cubicBezTo>
                  <a:lnTo>
                    <a:pt x="827903" y="446197"/>
                  </a:lnTo>
                  <a:cubicBezTo>
                    <a:pt x="840260" y="442078"/>
                    <a:pt x="852337" y="436999"/>
                    <a:pt x="864973" y="433840"/>
                  </a:cubicBezTo>
                  <a:lnTo>
                    <a:pt x="963827" y="409126"/>
                  </a:lnTo>
                  <a:cubicBezTo>
                    <a:pt x="988541" y="384413"/>
                    <a:pt x="1018581" y="364066"/>
                    <a:pt x="1037968" y="334986"/>
                  </a:cubicBezTo>
                  <a:lnTo>
                    <a:pt x="1087395" y="260845"/>
                  </a:lnTo>
                  <a:cubicBezTo>
                    <a:pt x="1083276" y="215537"/>
                    <a:pt x="1081472" y="169959"/>
                    <a:pt x="1075038" y="124921"/>
                  </a:cubicBezTo>
                  <a:cubicBezTo>
                    <a:pt x="1073196" y="112027"/>
                    <a:pt x="1071891" y="97061"/>
                    <a:pt x="1062681" y="87851"/>
                  </a:cubicBezTo>
                  <a:cubicBezTo>
                    <a:pt x="1053471" y="78641"/>
                    <a:pt x="1037261" y="81319"/>
                    <a:pt x="1025611" y="75494"/>
                  </a:cubicBezTo>
                  <a:cubicBezTo>
                    <a:pt x="1012328" y="68852"/>
                    <a:pt x="1000897" y="59018"/>
                    <a:pt x="988540" y="50780"/>
                  </a:cubicBezTo>
                  <a:cubicBezTo>
                    <a:pt x="980302" y="38423"/>
                    <a:pt x="978106" y="17790"/>
                    <a:pt x="963827" y="13710"/>
                  </a:cubicBezTo>
                  <a:cubicBezTo>
                    <a:pt x="873739" y="-12029"/>
                    <a:pt x="781901" y="4718"/>
                    <a:pt x="691978" y="13710"/>
                  </a:cubicBezTo>
                  <a:lnTo>
                    <a:pt x="617838" y="38424"/>
                  </a:lnTo>
                  <a:cubicBezTo>
                    <a:pt x="605481" y="42543"/>
                    <a:pt x="593793" y="50780"/>
                    <a:pt x="580768" y="50780"/>
                  </a:cubicBezTo>
                  <a:lnTo>
                    <a:pt x="556054" y="50780"/>
                  </a:lnTo>
                  <a:close/>
                </a:path>
              </a:pathLst>
            </a:custGeom>
            <a:grpFill/>
            <a:ln w="12700" cap="rnd" algn="ctr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endParaRPr lang="ko-KR" altLang="en-US" sz="1200"/>
            </a:p>
          </p:txBody>
        </p:sp>
        <p:sp>
          <p:nvSpPr>
            <p:cNvPr id="34" name="자유형 33"/>
            <p:cNvSpPr/>
            <p:nvPr/>
          </p:nvSpPr>
          <p:spPr>
            <a:xfrm>
              <a:off x="2609344" y="469900"/>
              <a:ext cx="3143771" cy="2654300"/>
            </a:xfrm>
            <a:custGeom>
              <a:avLst/>
              <a:gdLst>
                <a:gd name="connsiteX0" fmla="*/ 13206 w 3143771"/>
                <a:gd name="connsiteY0" fmla="*/ 520700 h 2654300"/>
                <a:gd name="connsiteX1" fmla="*/ 506 w 3143771"/>
                <a:gd name="connsiteY1" fmla="*/ 552450 h 2654300"/>
                <a:gd name="connsiteX2" fmla="*/ 6856 w 3143771"/>
                <a:gd name="connsiteY2" fmla="*/ 609600 h 2654300"/>
                <a:gd name="connsiteX3" fmla="*/ 70356 w 3143771"/>
                <a:gd name="connsiteY3" fmla="*/ 628650 h 2654300"/>
                <a:gd name="connsiteX4" fmla="*/ 95756 w 3143771"/>
                <a:gd name="connsiteY4" fmla="*/ 704850 h 2654300"/>
                <a:gd name="connsiteX5" fmla="*/ 102106 w 3143771"/>
                <a:gd name="connsiteY5" fmla="*/ 723900 h 2654300"/>
                <a:gd name="connsiteX6" fmla="*/ 108456 w 3143771"/>
                <a:gd name="connsiteY6" fmla="*/ 742950 h 2654300"/>
                <a:gd name="connsiteX7" fmla="*/ 133856 w 3143771"/>
                <a:gd name="connsiteY7" fmla="*/ 781050 h 2654300"/>
                <a:gd name="connsiteX8" fmla="*/ 152906 w 3143771"/>
                <a:gd name="connsiteY8" fmla="*/ 787400 h 2654300"/>
                <a:gd name="connsiteX9" fmla="*/ 184656 w 3143771"/>
                <a:gd name="connsiteY9" fmla="*/ 781050 h 2654300"/>
                <a:gd name="connsiteX10" fmla="*/ 203706 w 3143771"/>
                <a:gd name="connsiteY10" fmla="*/ 768350 h 2654300"/>
                <a:gd name="connsiteX11" fmla="*/ 222756 w 3143771"/>
                <a:gd name="connsiteY11" fmla="*/ 762000 h 2654300"/>
                <a:gd name="connsiteX12" fmla="*/ 241806 w 3143771"/>
                <a:gd name="connsiteY12" fmla="*/ 768350 h 2654300"/>
                <a:gd name="connsiteX13" fmla="*/ 254506 w 3143771"/>
                <a:gd name="connsiteY13" fmla="*/ 819150 h 2654300"/>
                <a:gd name="connsiteX14" fmla="*/ 273556 w 3143771"/>
                <a:gd name="connsiteY14" fmla="*/ 831850 h 2654300"/>
                <a:gd name="connsiteX15" fmla="*/ 305306 w 3143771"/>
                <a:gd name="connsiteY15" fmla="*/ 869950 h 2654300"/>
                <a:gd name="connsiteX16" fmla="*/ 349756 w 3143771"/>
                <a:gd name="connsiteY16" fmla="*/ 863600 h 2654300"/>
                <a:gd name="connsiteX17" fmla="*/ 413256 w 3143771"/>
                <a:gd name="connsiteY17" fmla="*/ 857250 h 2654300"/>
                <a:gd name="connsiteX18" fmla="*/ 438656 w 3143771"/>
                <a:gd name="connsiteY18" fmla="*/ 863600 h 2654300"/>
                <a:gd name="connsiteX19" fmla="*/ 451356 w 3143771"/>
                <a:gd name="connsiteY19" fmla="*/ 901700 h 2654300"/>
                <a:gd name="connsiteX20" fmla="*/ 470406 w 3143771"/>
                <a:gd name="connsiteY20" fmla="*/ 965200 h 2654300"/>
                <a:gd name="connsiteX21" fmla="*/ 476756 w 3143771"/>
                <a:gd name="connsiteY21" fmla="*/ 984250 h 2654300"/>
                <a:gd name="connsiteX22" fmla="*/ 502156 w 3143771"/>
                <a:gd name="connsiteY22" fmla="*/ 1022350 h 2654300"/>
                <a:gd name="connsiteX23" fmla="*/ 540256 w 3143771"/>
                <a:gd name="connsiteY23" fmla="*/ 1035050 h 2654300"/>
                <a:gd name="connsiteX24" fmla="*/ 584706 w 3143771"/>
                <a:gd name="connsiteY24" fmla="*/ 1054100 h 2654300"/>
                <a:gd name="connsiteX25" fmla="*/ 597406 w 3143771"/>
                <a:gd name="connsiteY25" fmla="*/ 1073150 h 2654300"/>
                <a:gd name="connsiteX26" fmla="*/ 622806 w 3143771"/>
                <a:gd name="connsiteY26" fmla="*/ 1104900 h 2654300"/>
                <a:gd name="connsiteX27" fmla="*/ 660906 w 3143771"/>
                <a:gd name="connsiteY27" fmla="*/ 1117600 h 2654300"/>
                <a:gd name="connsiteX28" fmla="*/ 692656 w 3143771"/>
                <a:gd name="connsiteY28" fmla="*/ 1174750 h 2654300"/>
                <a:gd name="connsiteX29" fmla="*/ 667256 w 3143771"/>
                <a:gd name="connsiteY29" fmla="*/ 1231900 h 2654300"/>
                <a:gd name="connsiteX30" fmla="*/ 629156 w 3143771"/>
                <a:gd name="connsiteY30" fmla="*/ 1270000 h 2654300"/>
                <a:gd name="connsiteX31" fmla="*/ 603756 w 3143771"/>
                <a:gd name="connsiteY31" fmla="*/ 1301750 h 2654300"/>
                <a:gd name="connsiteX32" fmla="*/ 584706 w 3143771"/>
                <a:gd name="connsiteY32" fmla="*/ 1339850 h 2654300"/>
                <a:gd name="connsiteX33" fmla="*/ 591056 w 3143771"/>
                <a:gd name="connsiteY33" fmla="*/ 1371600 h 2654300"/>
                <a:gd name="connsiteX34" fmla="*/ 603756 w 3143771"/>
                <a:gd name="connsiteY34" fmla="*/ 1409700 h 2654300"/>
                <a:gd name="connsiteX35" fmla="*/ 597406 w 3143771"/>
                <a:gd name="connsiteY35" fmla="*/ 1479550 h 2654300"/>
                <a:gd name="connsiteX36" fmla="*/ 578356 w 3143771"/>
                <a:gd name="connsiteY36" fmla="*/ 1485900 h 2654300"/>
                <a:gd name="connsiteX37" fmla="*/ 616456 w 3143771"/>
                <a:gd name="connsiteY37" fmla="*/ 1517650 h 2654300"/>
                <a:gd name="connsiteX38" fmla="*/ 616456 w 3143771"/>
                <a:gd name="connsiteY38" fmla="*/ 1568450 h 2654300"/>
                <a:gd name="connsiteX39" fmla="*/ 603756 w 3143771"/>
                <a:gd name="connsiteY39" fmla="*/ 1606550 h 2654300"/>
                <a:gd name="connsiteX40" fmla="*/ 610106 w 3143771"/>
                <a:gd name="connsiteY40" fmla="*/ 1631950 h 2654300"/>
                <a:gd name="connsiteX41" fmla="*/ 667256 w 3143771"/>
                <a:gd name="connsiteY41" fmla="*/ 1638300 h 2654300"/>
                <a:gd name="connsiteX42" fmla="*/ 699006 w 3143771"/>
                <a:gd name="connsiteY42" fmla="*/ 1644650 h 2654300"/>
                <a:gd name="connsiteX43" fmla="*/ 737106 w 3143771"/>
                <a:gd name="connsiteY43" fmla="*/ 1657350 h 2654300"/>
                <a:gd name="connsiteX44" fmla="*/ 775206 w 3143771"/>
                <a:gd name="connsiteY44" fmla="*/ 1676400 h 2654300"/>
                <a:gd name="connsiteX45" fmla="*/ 794256 w 3143771"/>
                <a:gd name="connsiteY45" fmla="*/ 1695450 h 2654300"/>
                <a:gd name="connsiteX46" fmla="*/ 806956 w 3143771"/>
                <a:gd name="connsiteY46" fmla="*/ 1714500 h 2654300"/>
                <a:gd name="connsiteX47" fmla="*/ 826006 w 3143771"/>
                <a:gd name="connsiteY47" fmla="*/ 1720850 h 2654300"/>
                <a:gd name="connsiteX48" fmla="*/ 889506 w 3143771"/>
                <a:gd name="connsiteY48" fmla="*/ 1733550 h 2654300"/>
                <a:gd name="connsiteX49" fmla="*/ 959356 w 3143771"/>
                <a:gd name="connsiteY49" fmla="*/ 1752600 h 2654300"/>
                <a:gd name="connsiteX50" fmla="*/ 997456 w 3143771"/>
                <a:gd name="connsiteY50" fmla="*/ 1784350 h 2654300"/>
                <a:gd name="connsiteX51" fmla="*/ 991106 w 3143771"/>
                <a:gd name="connsiteY51" fmla="*/ 1809750 h 2654300"/>
                <a:gd name="connsiteX52" fmla="*/ 953006 w 3143771"/>
                <a:gd name="connsiteY52" fmla="*/ 1822450 h 2654300"/>
                <a:gd name="connsiteX53" fmla="*/ 914906 w 3143771"/>
                <a:gd name="connsiteY53" fmla="*/ 1847850 h 2654300"/>
                <a:gd name="connsiteX54" fmla="*/ 914906 w 3143771"/>
                <a:gd name="connsiteY54" fmla="*/ 1905000 h 2654300"/>
                <a:gd name="connsiteX55" fmla="*/ 940306 w 3143771"/>
                <a:gd name="connsiteY55" fmla="*/ 1917700 h 2654300"/>
                <a:gd name="connsiteX56" fmla="*/ 953006 w 3143771"/>
                <a:gd name="connsiteY56" fmla="*/ 1936750 h 2654300"/>
                <a:gd name="connsiteX57" fmla="*/ 953006 w 3143771"/>
                <a:gd name="connsiteY57" fmla="*/ 2051050 h 2654300"/>
                <a:gd name="connsiteX58" fmla="*/ 933956 w 3143771"/>
                <a:gd name="connsiteY58" fmla="*/ 2070100 h 2654300"/>
                <a:gd name="connsiteX59" fmla="*/ 921256 w 3143771"/>
                <a:gd name="connsiteY59" fmla="*/ 2089150 h 2654300"/>
                <a:gd name="connsiteX60" fmla="*/ 908556 w 3143771"/>
                <a:gd name="connsiteY60" fmla="*/ 2127250 h 2654300"/>
                <a:gd name="connsiteX61" fmla="*/ 902206 w 3143771"/>
                <a:gd name="connsiteY61" fmla="*/ 2305050 h 2654300"/>
                <a:gd name="connsiteX62" fmla="*/ 908556 w 3143771"/>
                <a:gd name="connsiteY62" fmla="*/ 2406650 h 2654300"/>
                <a:gd name="connsiteX63" fmla="*/ 921256 w 3143771"/>
                <a:gd name="connsiteY63" fmla="*/ 2425700 h 2654300"/>
                <a:gd name="connsiteX64" fmla="*/ 978406 w 3143771"/>
                <a:gd name="connsiteY64" fmla="*/ 2457450 h 2654300"/>
                <a:gd name="connsiteX65" fmla="*/ 1035556 w 3143771"/>
                <a:gd name="connsiteY65" fmla="*/ 2451100 h 2654300"/>
                <a:gd name="connsiteX66" fmla="*/ 1067306 w 3143771"/>
                <a:gd name="connsiteY66" fmla="*/ 2444750 h 2654300"/>
                <a:gd name="connsiteX67" fmla="*/ 1143506 w 3143771"/>
                <a:gd name="connsiteY67" fmla="*/ 2438400 h 2654300"/>
                <a:gd name="connsiteX68" fmla="*/ 1156206 w 3143771"/>
                <a:gd name="connsiteY68" fmla="*/ 2419350 h 2654300"/>
                <a:gd name="connsiteX69" fmla="*/ 1168906 w 3143771"/>
                <a:gd name="connsiteY69" fmla="*/ 2324100 h 2654300"/>
                <a:gd name="connsiteX70" fmla="*/ 1187956 w 3143771"/>
                <a:gd name="connsiteY70" fmla="*/ 2311400 h 2654300"/>
                <a:gd name="connsiteX71" fmla="*/ 1213356 w 3143771"/>
                <a:gd name="connsiteY71" fmla="*/ 2305050 h 2654300"/>
                <a:gd name="connsiteX72" fmla="*/ 1232406 w 3143771"/>
                <a:gd name="connsiteY72" fmla="*/ 2298700 h 2654300"/>
                <a:gd name="connsiteX73" fmla="*/ 1264156 w 3143771"/>
                <a:gd name="connsiteY73" fmla="*/ 2305050 h 2654300"/>
                <a:gd name="connsiteX74" fmla="*/ 1295906 w 3143771"/>
                <a:gd name="connsiteY74" fmla="*/ 2349500 h 2654300"/>
                <a:gd name="connsiteX75" fmla="*/ 1302256 w 3143771"/>
                <a:gd name="connsiteY75" fmla="*/ 2368550 h 2654300"/>
                <a:gd name="connsiteX76" fmla="*/ 1321306 w 3143771"/>
                <a:gd name="connsiteY76" fmla="*/ 2381250 h 2654300"/>
                <a:gd name="connsiteX77" fmla="*/ 1359406 w 3143771"/>
                <a:gd name="connsiteY77" fmla="*/ 2374900 h 2654300"/>
                <a:gd name="connsiteX78" fmla="*/ 1378456 w 3143771"/>
                <a:gd name="connsiteY78" fmla="*/ 2362200 h 2654300"/>
                <a:gd name="connsiteX79" fmla="*/ 1397506 w 3143771"/>
                <a:gd name="connsiteY79" fmla="*/ 2355850 h 2654300"/>
                <a:gd name="connsiteX80" fmla="*/ 1435606 w 3143771"/>
                <a:gd name="connsiteY80" fmla="*/ 2336800 h 2654300"/>
                <a:gd name="connsiteX81" fmla="*/ 1454656 w 3143771"/>
                <a:gd name="connsiteY81" fmla="*/ 2343150 h 2654300"/>
                <a:gd name="connsiteX82" fmla="*/ 1524506 w 3143771"/>
                <a:gd name="connsiteY82" fmla="*/ 2311400 h 2654300"/>
                <a:gd name="connsiteX83" fmla="*/ 1543556 w 3143771"/>
                <a:gd name="connsiteY83" fmla="*/ 2305050 h 2654300"/>
                <a:gd name="connsiteX84" fmla="*/ 1619756 w 3143771"/>
                <a:gd name="connsiteY84" fmla="*/ 2324100 h 2654300"/>
                <a:gd name="connsiteX85" fmla="*/ 1695956 w 3143771"/>
                <a:gd name="connsiteY85" fmla="*/ 2349500 h 2654300"/>
                <a:gd name="connsiteX86" fmla="*/ 1708656 w 3143771"/>
                <a:gd name="connsiteY86" fmla="*/ 2368550 h 2654300"/>
                <a:gd name="connsiteX87" fmla="*/ 1670556 w 3143771"/>
                <a:gd name="connsiteY87" fmla="*/ 2393950 h 2654300"/>
                <a:gd name="connsiteX88" fmla="*/ 1632456 w 3143771"/>
                <a:gd name="connsiteY88" fmla="*/ 2432050 h 2654300"/>
                <a:gd name="connsiteX89" fmla="*/ 1638806 w 3143771"/>
                <a:gd name="connsiteY89" fmla="*/ 2457450 h 2654300"/>
                <a:gd name="connsiteX90" fmla="*/ 1708656 w 3143771"/>
                <a:gd name="connsiteY90" fmla="*/ 2470150 h 2654300"/>
                <a:gd name="connsiteX91" fmla="*/ 1791206 w 3143771"/>
                <a:gd name="connsiteY91" fmla="*/ 2470150 h 2654300"/>
                <a:gd name="connsiteX92" fmla="*/ 1810256 w 3143771"/>
                <a:gd name="connsiteY92" fmla="*/ 2489200 h 2654300"/>
                <a:gd name="connsiteX93" fmla="*/ 1848356 w 3143771"/>
                <a:gd name="connsiteY93" fmla="*/ 2508250 h 2654300"/>
                <a:gd name="connsiteX94" fmla="*/ 1905506 w 3143771"/>
                <a:gd name="connsiteY94" fmla="*/ 2514600 h 2654300"/>
                <a:gd name="connsiteX95" fmla="*/ 1943606 w 3143771"/>
                <a:gd name="connsiteY95" fmla="*/ 2520950 h 2654300"/>
                <a:gd name="connsiteX96" fmla="*/ 1981706 w 3143771"/>
                <a:gd name="connsiteY96" fmla="*/ 2540000 h 2654300"/>
                <a:gd name="connsiteX97" fmla="*/ 2032506 w 3143771"/>
                <a:gd name="connsiteY97" fmla="*/ 2552700 h 2654300"/>
                <a:gd name="connsiteX98" fmla="*/ 2089656 w 3143771"/>
                <a:gd name="connsiteY98" fmla="*/ 2578100 h 2654300"/>
                <a:gd name="connsiteX99" fmla="*/ 2134106 w 3143771"/>
                <a:gd name="connsiteY99" fmla="*/ 2590800 h 2654300"/>
                <a:gd name="connsiteX100" fmla="*/ 2153156 w 3143771"/>
                <a:gd name="connsiteY100" fmla="*/ 2603500 h 2654300"/>
                <a:gd name="connsiteX101" fmla="*/ 2191256 w 3143771"/>
                <a:gd name="connsiteY101" fmla="*/ 2616200 h 2654300"/>
                <a:gd name="connsiteX102" fmla="*/ 2210306 w 3143771"/>
                <a:gd name="connsiteY102" fmla="*/ 2622550 h 2654300"/>
                <a:gd name="connsiteX103" fmla="*/ 2261106 w 3143771"/>
                <a:gd name="connsiteY103" fmla="*/ 2628900 h 2654300"/>
                <a:gd name="connsiteX104" fmla="*/ 2305556 w 3143771"/>
                <a:gd name="connsiteY104" fmla="*/ 2647950 h 2654300"/>
                <a:gd name="connsiteX105" fmla="*/ 2324606 w 3143771"/>
                <a:gd name="connsiteY105" fmla="*/ 2654300 h 2654300"/>
                <a:gd name="connsiteX106" fmla="*/ 2330956 w 3143771"/>
                <a:gd name="connsiteY106" fmla="*/ 2603500 h 2654300"/>
                <a:gd name="connsiteX107" fmla="*/ 2350006 w 3143771"/>
                <a:gd name="connsiteY107" fmla="*/ 2597150 h 2654300"/>
                <a:gd name="connsiteX108" fmla="*/ 2381756 w 3143771"/>
                <a:gd name="connsiteY108" fmla="*/ 2571750 h 2654300"/>
                <a:gd name="connsiteX109" fmla="*/ 2451606 w 3143771"/>
                <a:gd name="connsiteY109" fmla="*/ 2616200 h 2654300"/>
                <a:gd name="connsiteX110" fmla="*/ 2483356 w 3143771"/>
                <a:gd name="connsiteY110" fmla="*/ 2641600 h 2654300"/>
                <a:gd name="connsiteX111" fmla="*/ 2527806 w 3143771"/>
                <a:gd name="connsiteY111" fmla="*/ 2628900 h 2654300"/>
                <a:gd name="connsiteX112" fmla="*/ 2546856 w 3143771"/>
                <a:gd name="connsiteY112" fmla="*/ 2590800 h 2654300"/>
                <a:gd name="connsiteX113" fmla="*/ 2565906 w 3143771"/>
                <a:gd name="connsiteY113" fmla="*/ 2571750 h 2654300"/>
                <a:gd name="connsiteX114" fmla="*/ 2667506 w 3143771"/>
                <a:gd name="connsiteY114" fmla="*/ 2578100 h 2654300"/>
                <a:gd name="connsiteX115" fmla="*/ 2686556 w 3143771"/>
                <a:gd name="connsiteY115" fmla="*/ 2584450 h 2654300"/>
                <a:gd name="connsiteX116" fmla="*/ 2750056 w 3143771"/>
                <a:gd name="connsiteY116" fmla="*/ 2578100 h 2654300"/>
                <a:gd name="connsiteX117" fmla="*/ 2788156 w 3143771"/>
                <a:gd name="connsiteY117" fmla="*/ 2559050 h 2654300"/>
                <a:gd name="connsiteX118" fmla="*/ 2813556 w 3143771"/>
                <a:gd name="connsiteY118" fmla="*/ 2565400 h 2654300"/>
                <a:gd name="connsiteX119" fmla="*/ 2870706 w 3143771"/>
                <a:gd name="connsiteY119" fmla="*/ 2597150 h 2654300"/>
                <a:gd name="connsiteX120" fmla="*/ 2908806 w 3143771"/>
                <a:gd name="connsiteY120" fmla="*/ 2622550 h 2654300"/>
                <a:gd name="connsiteX121" fmla="*/ 2927856 w 3143771"/>
                <a:gd name="connsiteY121" fmla="*/ 2635250 h 2654300"/>
                <a:gd name="connsiteX122" fmla="*/ 2959606 w 3143771"/>
                <a:gd name="connsiteY122" fmla="*/ 2628900 h 2654300"/>
                <a:gd name="connsiteX123" fmla="*/ 2991356 w 3143771"/>
                <a:gd name="connsiteY123" fmla="*/ 2597150 h 2654300"/>
                <a:gd name="connsiteX124" fmla="*/ 3010406 w 3143771"/>
                <a:gd name="connsiteY124" fmla="*/ 2584450 h 2654300"/>
                <a:gd name="connsiteX125" fmla="*/ 3029456 w 3143771"/>
                <a:gd name="connsiteY125" fmla="*/ 2546350 h 2654300"/>
                <a:gd name="connsiteX126" fmla="*/ 3067556 w 3143771"/>
                <a:gd name="connsiteY126" fmla="*/ 2520950 h 2654300"/>
                <a:gd name="connsiteX127" fmla="*/ 3080256 w 3143771"/>
                <a:gd name="connsiteY127" fmla="*/ 2501900 h 2654300"/>
                <a:gd name="connsiteX128" fmla="*/ 3099306 w 3143771"/>
                <a:gd name="connsiteY128" fmla="*/ 2495550 h 2654300"/>
                <a:gd name="connsiteX129" fmla="*/ 3118356 w 3143771"/>
                <a:gd name="connsiteY129" fmla="*/ 2482850 h 2654300"/>
                <a:gd name="connsiteX130" fmla="*/ 3137406 w 3143771"/>
                <a:gd name="connsiteY130" fmla="*/ 2419350 h 2654300"/>
                <a:gd name="connsiteX131" fmla="*/ 3143756 w 3143771"/>
                <a:gd name="connsiteY131" fmla="*/ 2317750 h 2654300"/>
                <a:gd name="connsiteX132" fmla="*/ 3131056 w 3143771"/>
                <a:gd name="connsiteY132" fmla="*/ 2260600 h 2654300"/>
                <a:gd name="connsiteX133" fmla="*/ 3112006 w 3143771"/>
                <a:gd name="connsiteY133" fmla="*/ 2241550 h 2654300"/>
                <a:gd name="connsiteX134" fmla="*/ 3086606 w 3143771"/>
                <a:gd name="connsiteY134" fmla="*/ 2203450 h 2654300"/>
                <a:gd name="connsiteX135" fmla="*/ 3073906 w 3143771"/>
                <a:gd name="connsiteY135" fmla="*/ 2184400 h 2654300"/>
                <a:gd name="connsiteX136" fmla="*/ 3054856 w 3143771"/>
                <a:gd name="connsiteY136" fmla="*/ 2171700 h 2654300"/>
                <a:gd name="connsiteX137" fmla="*/ 3035806 w 3143771"/>
                <a:gd name="connsiteY137" fmla="*/ 2133600 h 2654300"/>
                <a:gd name="connsiteX138" fmla="*/ 3029456 w 3143771"/>
                <a:gd name="connsiteY138" fmla="*/ 2114550 h 2654300"/>
                <a:gd name="connsiteX139" fmla="*/ 3016756 w 3143771"/>
                <a:gd name="connsiteY139" fmla="*/ 2095500 h 2654300"/>
                <a:gd name="connsiteX140" fmla="*/ 3010406 w 3143771"/>
                <a:gd name="connsiteY140" fmla="*/ 2076450 h 2654300"/>
                <a:gd name="connsiteX141" fmla="*/ 2985006 w 3143771"/>
                <a:gd name="connsiteY141" fmla="*/ 2038350 h 2654300"/>
                <a:gd name="connsiteX142" fmla="*/ 2959606 w 3143771"/>
                <a:gd name="connsiteY142" fmla="*/ 2000250 h 2654300"/>
                <a:gd name="connsiteX143" fmla="*/ 2940556 w 3143771"/>
                <a:gd name="connsiteY143" fmla="*/ 1962150 h 2654300"/>
                <a:gd name="connsiteX144" fmla="*/ 2908806 w 3143771"/>
                <a:gd name="connsiteY144" fmla="*/ 1924050 h 2654300"/>
                <a:gd name="connsiteX145" fmla="*/ 2883406 w 3143771"/>
                <a:gd name="connsiteY145" fmla="*/ 1892300 h 2654300"/>
                <a:gd name="connsiteX146" fmla="*/ 2845306 w 3143771"/>
                <a:gd name="connsiteY146" fmla="*/ 1835150 h 2654300"/>
                <a:gd name="connsiteX147" fmla="*/ 2832606 w 3143771"/>
                <a:gd name="connsiteY147" fmla="*/ 1816100 h 2654300"/>
                <a:gd name="connsiteX148" fmla="*/ 2819906 w 3143771"/>
                <a:gd name="connsiteY148" fmla="*/ 1778000 h 2654300"/>
                <a:gd name="connsiteX149" fmla="*/ 2807206 w 3143771"/>
                <a:gd name="connsiteY149" fmla="*/ 1758950 h 2654300"/>
                <a:gd name="connsiteX150" fmla="*/ 2794506 w 3143771"/>
                <a:gd name="connsiteY150" fmla="*/ 1720850 h 2654300"/>
                <a:gd name="connsiteX151" fmla="*/ 2788156 w 3143771"/>
                <a:gd name="connsiteY151" fmla="*/ 1695450 h 2654300"/>
                <a:gd name="connsiteX152" fmla="*/ 2756406 w 3143771"/>
                <a:gd name="connsiteY152" fmla="*/ 1657350 h 2654300"/>
                <a:gd name="connsiteX153" fmla="*/ 2750056 w 3143771"/>
                <a:gd name="connsiteY153" fmla="*/ 1638300 h 2654300"/>
                <a:gd name="connsiteX154" fmla="*/ 2737356 w 3143771"/>
                <a:gd name="connsiteY154" fmla="*/ 1619250 h 2654300"/>
                <a:gd name="connsiteX155" fmla="*/ 2731006 w 3143771"/>
                <a:gd name="connsiteY155" fmla="*/ 1593850 h 2654300"/>
                <a:gd name="connsiteX156" fmla="*/ 2718306 w 3143771"/>
                <a:gd name="connsiteY156" fmla="*/ 1555750 h 2654300"/>
                <a:gd name="connsiteX157" fmla="*/ 2711956 w 3143771"/>
                <a:gd name="connsiteY157" fmla="*/ 1536700 h 2654300"/>
                <a:gd name="connsiteX158" fmla="*/ 2699256 w 3143771"/>
                <a:gd name="connsiteY158" fmla="*/ 1517650 h 2654300"/>
                <a:gd name="connsiteX159" fmla="*/ 2692906 w 3143771"/>
                <a:gd name="connsiteY159" fmla="*/ 1498600 h 2654300"/>
                <a:gd name="connsiteX160" fmla="*/ 2654806 w 3143771"/>
                <a:gd name="connsiteY160" fmla="*/ 1460500 h 2654300"/>
                <a:gd name="connsiteX161" fmla="*/ 2642106 w 3143771"/>
                <a:gd name="connsiteY161" fmla="*/ 1441450 h 2654300"/>
                <a:gd name="connsiteX162" fmla="*/ 2623056 w 3143771"/>
                <a:gd name="connsiteY162" fmla="*/ 1428750 h 2654300"/>
                <a:gd name="connsiteX163" fmla="*/ 2591306 w 3143771"/>
                <a:gd name="connsiteY163" fmla="*/ 1397000 h 2654300"/>
                <a:gd name="connsiteX164" fmla="*/ 2578606 w 3143771"/>
                <a:gd name="connsiteY164" fmla="*/ 1377950 h 2654300"/>
                <a:gd name="connsiteX165" fmla="*/ 2540506 w 3143771"/>
                <a:gd name="connsiteY165" fmla="*/ 1339850 h 2654300"/>
                <a:gd name="connsiteX166" fmla="*/ 2496056 w 3143771"/>
                <a:gd name="connsiteY166" fmla="*/ 1289050 h 2654300"/>
                <a:gd name="connsiteX167" fmla="*/ 2451606 w 3143771"/>
                <a:gd name="connsiteY167" fmla="*/ 1244600 h 2654300"/>
                <a:gd name="connsiteX168" fmla="*/ 2419856 w 3143771"/>
                <a:gd name="connsiteY168" fmla="*/ 1206500 h 2654300"/>
                <a:gd name="connsiteX169" fmla="*/ 2400806 w 3143771"/>
                <a:gd name="connsiteY169" fmla="*/ 1162050 h 2654300"/>
                <a:gd name="connsiteX170" fmla="*/ 2381756 w 3143771"/>
                <a:gd name="connsiteY170" fmla="*/ 1155700 h 2654300"/>
                <a:gd name="connsiteX171" fmla="*/ 2362706 w 3143771"/>
                <a:gd name="connsiteY171" fmla="*/ 1117600 h 2654300"/>
                <a:gd name="connsiteX172" fmla="*/ 2356356 w 3143771"/>
                <a:gd name="connsiteY172" fmla="*/ 1098550 h 2654300"/>
                <a:gd name="connsiteX173" fmla="*/ 2343656 w 3143771"/>
                <a:gd name="connsiteY173" fmla="*/ 1079500 h 2654300"/>
                <a:gd name="connsiteX174" fmla="*/ 2337306 w 3143771"/>
                <a:gd name="connsiteY174" fmla="*/ 1060450 h 2654300"/>
                <a:gd name="connsiteX175" fmla="*/ 2311906 w 3143771"/>
                <a:gd name="connsiteY175" fmla="*/ 1022350 h 2654300"/>
                <a:gd name="connsiteX176" fmla="*/ 2299206 w 3143771"/>
                <a:gd name="connsiteY176" fmla="*/ 1003300 h 2654300"/>
                <a:gd name="connsiteX177" fmla="*/ 2292856 w 3143771"/>
                <a:gd name="connsiteY177" fmla="*/ 984250 h 2654300"/>
                <a:gd name="connsiteX178" fmla="*/ 2254756 w 3143771"/>
                <a:gd name="connsiteY178" fmla="*/ 958850 h 2654300"/>
                <a:gd name="connsiteX179" fmla="*/ 2229356 w 3143771"/>
                <a:gd name="connsiteY179" fmla="*/ 927100 h 2654300"/>
                <a:gd name="connsiteX180" fmla="*/ 2223006 w 3143771"/>
                <a:gd name="connsiteY180" fmla="*/ 908050 h 2654300"/>
                <a:gd name="connsiteX181" fmla="*/ 2210306 w 3143771"/>
                <a:gd name="connsiteY181" fmla="*/ 889000 h 2654300"/>
                <a:gd name="connsiteX182" fmla="*/ 2203956 w 3143771"/>
                <a:gd name="connsiteY182" fmla="*/ 869950 h 2654300"/>
                <a:gd name="connsiteX183" fmla="*/ 2165856 w 3143771"/>
                <a:gd name="connsiteY183" fmla="*/ 838200 h 2654300"/>
                <a:gd name="connsiteX184" fmla="*/ 2140456 w 3143771"/>
                <a:gd name="connsiteY184" fmla="*/ 800100 h 2654300"/>
                <a:gd name="connsiteX185" fmla="*/ 2127756 w 3143771"/>
                <a:gd name="connsiteY185" fmla="*/ 762000 h 2654300"/>
                <a:gd name="connsiteX186" fmla="*/ 2121406 w 3143771"/>
                <a:gd name="connsiteY186" fmla="*/ 742950 h 2654300"/>
                <a:gd name="connsiteX187" fmla="*/ 2108706 w 3143771"/>
                <a:gd name="connsiteY187" fmla="*/ 723900 h 2654300"/>
                <a:gd name="connsiteX188" fmla="*/ 2089656 w 3143771"/>
                <a:gd name="connsiteY188" fmla="*/ 660400 h 2654300"/>
                <a:gd name="connsiteX189" fmla="*/ 2076956 w 3143771"/>
                <a:gd name="connsiteY189" fmla="*/ 622300 h 2654300"/>
                <a:gd name="connsiteX190" fmla="*/ 2070606 w 3143771"/>
                <a:gd name="connsiteY190" fmla="*/ 603250 h 2654300"/>
                <a:gd name="connsiteX191" fmla="*/ 2057906 w 3143771"/>
                <a:gd name="connsiteY191" fmla="*/ 584200 h 2654300"/>
                <a:gd name="connsiteX192" fmla="*/ 2051556 w 3143771"/>
                <a:gd name="connsiteY192" fmla="*/ 565150 h 2654300"/>
                <a:gd name="connsiteX193" fmla="*/ 2038856 w 3143771"/>
                <a:gd name="connsiteY193" fmla="*/ 546100 h 2654300"/>
                <a:gd name="connsiteX194" fmla="*/ 2032506 w 3143771"/>
                <a:gd name="connsiteY194" fmla="*/ 527050 h 2654300"/>
                <a:gd name="connsiteX195" fmla="*/ 2019806 w 3143771"/>
                <a:gd name="connsiteY195" fmla="*/ 508000 h 2654300"/>
                <a:gd name="connsiteX196" fmla="*/ 2007106 w 3143771"/>
                <a:gd name="connsiteY196" fmla="*/ 469900 h 2654300"/>
                <a:gd name="connsiteX197" fmla="*/ 1981706 w 3143771"/>
                <a:gd name="connsiteY197" fmla="*/ 431800 h 2654300"/>
                <a:gd name="connsiteX198" fmla="*/ 1975356 w 3143771"/>
                <a:gd name="connsiteY198" fmla="*/ 406400 h 2654300"/>
                <a:gd name="connsiteX199" fmla="*/ 1949956 w 3143771"/>
                <a:gd name="connsiteY199" fmla="*/ 368300 h 2654300"/>
                <a:gd name="connsiteX200" fmla="*/ 1937256 w 3143771"/>
                <a:gd name="connsiteY200" fmla="*/ 349250 h 2654300"/>
                <a:gd name="connsiteX201" fmla="*/ 1924556 w 3143771"/>
                <a:gd name="connsiteY201" fmla="*/ 330200 h 2654300"/>
                <a:gd name="connsiteX202" fmla="*/ 1911856 w 3143771"/>
                <a:gd name="connsiteY202" fmla="*/ 311150 h 2654300"/>
                <a:gd name="connsiteX203" fmla="*/ 1892806 w 3143771"/>
                <a:gd name="connsiteY203" fmla="*/ 273050 h 2654300"/>
                <a:gd name="connsiteX204" fmla="*/ 1880106 w 3143771"/>
                <a:gd name="connsiteY204" fmla="*/ 234950 h 2654300"/>
                <a:gd name="connsiteX205" fmla="*/ 1854706 w 3143771"/>
                <a:gd name="connsiteY205" fmla="*/ 196850 h 2654300"/>
                <a:gd name="connsiteX206" fmla="*/ 1842006 w 3143771"/>
                <a:gd name="connsiteY206" fmla="*/ 177800 h 2654300"/>
                <a:gd name="connsiteX207" fmla="*/ 1829306 w 3143771"/>
                <a:gd name="connsiteY207" fmla="*/ 139700 h 2654300"/>
                <a:gd name="connsiteX208" fmla="*/ 1822956 w 3143771"/>
                <a:gd name="connsiteY208" fmla="*/ 120650 h 2654300"/>
                <a:gd name="connsiteX209" fmla="*/ 1810256 w 3143771"/>
                <a:gd name="connsiteY209" fmla="*/ 76200 h 2654300"/>
                <a:gd name="connsiteX210" fmla="*/ 1797556 w 3143771"/>
                <a:gd name="connsiteY210" fmla="*/ 57150 h 2654300"/>
                <a:gd name="connsiteX211" fmla="*/ 1772156 w 3143771"/>
                <a:gd name="connsiteY211" fmla="*/ 0 h 2654300"/>
                <a:gd name="connsiteX212" fmla="*/ 1715006 w 3143771"/>
                <a:gd name="connsiteY212" fmla="*/ 12700 h 2654300"/>
                <a:gd name="connsiteX213" fmla="*/ 1695956 w 3143771"/>
                <a:gd name="connsiteY213" fmla="*/ 25400 h 2654300"/>
                <a:gd name="connsiteX214" fmla="*/ 1683256 w 3143771"/>
                <a:gd name="connsiteY214" fmla="*/ 44450 h 2654300"/>
                <a:gd name="connsiteX215" fmla="*/ 1683256 w 3143771"/>
                <a:gd name="connsiteY215" fmla="*/ 120650 h 2654300"/>
                <a:gd name="connsiteX216" fmla="*/ 1676906 w 3143771"/>
                <a:gd name="connsiteY216" fmla="*/ 273050 h 2654300"/>
                <a:gd name="connsiteX217" fmla="*/ 1638806 w 3143771"/>
                <a:gd name="connsiteY217" fmla="*/ 298450 h 2654300"/>
                <a:gd name="connsiteX218" fmla="*/ 1594356 w 3143771"/>
                <a:gd name="connsiteY218" fmla="*/ 349250 h 2654300"/>
                <a:gd name="connsiteX219" fmla="*/ 1543556 w 3143771"/>
                <a:gd name="connsiteY219" fmla="*/ 393700 h 2654300"/>
                <a:gd name="connsiteX220" fmla="*/ 1524506 w 3143771"/>
                <a:gd name="connsiteY220" fmla="*/ 412750 h 2654300"/>
                <a:gd name="connsiteX221" fmla="*/ 1486406 w 3143771"/>
                <a:gd name="connsiteY221" fmla="*/ 438150 h 2654300"/>
                <a:gd name="connsiteX222" fmla="*/ 1467356 w 3143771"/>
                <a:gd name="connsiteY222" fmla="*/ 450850 h 2654300"/>
                <a:gd name="connsiteX223" fmla="*/ 1448306 w 3143771"/>
                <a:gd name="connsiteY223" fmla="*/ 463550 h 2654300"/>
                <a:gd name="connsiteX224" fmla="*/ 1397506 w 3143771"/>
                <a:gd name="connsiteY224" fmla="*/ 469900 h 2654300"/>
                <a:gd name="connsiteX225" fmla="*/ 1359406 w 3143771"/>
                <a:gd name="connsiteY225" fmla="*/ 495300 h 2654300"/>
                <a:gd name="connsiteX226" fmla="*/ 1321306 w 3143771"/>
                <a:gd name="connsiteY226" fmla="*/ 508000 h 2654300"/>
                <a:gd name="connsiteX227" fmla="*/ 1251456 w 3143771"/>
                <a:gd name="connsiteY227" fmla="*/ 501650 h 2654300"/>
                <a:gd name="connsiteX228" fmla="*/ 1226056 w 3143771"/>
                <a:gd name="connsiteY228" fmla="*/ 495300 h 2654300"/>
                <a:gd name="connsiteX229" fmla="*/ 1137156 w 3143771"/>
                <a:gd name="connsiteY229" fmla="*/ 488950 h 2654300"/>
                <a:gd name="connsiteX230" fmla="*/ 1099056 w 3143771"/>
                <a:gd name="connsiteY230" fmla="*/ 476250 h 2654300"/>
                <a:gd name="connsiteX231" fmla="*/ 1080006 w 3143771"/>
                <a:gd name="connsiteY231" fmla="*/ 482600 h 2654300"/>
                <a:gd name="connsiteX232" fmla="*/ 1022856 w 3143771"/>
                <a:gd name="connsiteY232" fmla="*/ 514350 h 2654300"/>
                <a:gd name="connsiteX233" fmla="*/ 997456 w 3143771"/>
                <a:gd name="connsiteY233" fmla="*/ 501650 h 2654300"/>
                <a:gd name="connsiteX234" fmla="*/ 984756 w 3143771"/>
                <a:gd name="connsiteY234" fmla="*/ 482600 h 2654300"/>
                <a:gd name="connsiteX235" fmla="*/ 965706 w 3143771"/>
                <a:gd name="connsiteY235" fmla="*/ 469900 h 2654300"/>
                <a:gd name="connsiteX236" fmla="*/ 908556 w 3143771"/>
                <a:gd name="connsiteY236" fmla="*/ 476250 h 2654300"/>
                <a:gd name="connsiteX237" fmla="*/ 889506 w 3143771"/>
                <a:gd name="connsiteY237" fmla="*/ 482600 h 2654300"/>
                <a:gd name="connsiteX238" fmla="*/ 806956 w 3143771"/>
                <a:gd name="connsiteY238" fmla="*/ 488950 h 2654300"/>
                <a:gd name="connsiteX239" fmla="*/ 692656 w 3143771"/>
                <a:gd name="connsiteY239" fmla="*/ 488950 h 2654300"/>
                <a:gd name="connsiteX240" fmla="*/ 673606 w 3143771"/>
                <a:gd name="connsiteY240" fmla="*/ 469900 h 2654300"/>
                <a:gd name="connsiteX241" fmla="*/ 616456 w 3143771"/>
                <a:gd name="connsiteY241" fmla="*/ 482600 h 2654300"/>
                <a:gd name="connsiteX242" fmla="*/ 597406 w 3143771"/>
                <a:gd name="connsiteY242" fmla="*/ 495300 h 2654300"/>
                <a:gd name="connsiteX243" fmla="*/ 546606 w 3143771"/>
                <a:gd name="connsiteY243" fmla="*/ 527050 h 2654300"/>
                <a:gd name="connsiteX244" fmla="*/ 527556 w 3143771"/>
                <a:gd name="connsiteY244" fmla="*/ 533400 h 2654300"/>
                <a:gd name="connsiteX245" fmla="*/ 521206 w 3143771"/>
                <a:gd name="connsiteY245" fmla="*/ 514350 h 2654300"/>
                <a:gd name="connsiteX246" fmla="*/ 445006 w 3143771"/>
                <a:gd name="connsiteY246" fmla="*/ 488950 h 2654300"/>
                <a:gd name="connsiteX247" fmla="*/ 425956 w 3143771"/>
                <a:gd name="connsiteY247" fmla="*/ 476250 h 2654300"/>
                <a:gd name="connsiteX248" fmla="*/ 349756 w 3143771"/>
                <a:gd name="connsiteY248" fmla="*/ 482600 h 2654300"/>
                <a:gd name="connsiteX249" fmla="*/ 330706 w 3143771"/>
                <a:gd name="connsiteY249" fmla="*/ 488950 h 2654300"/>
                <a:gd name="connsiteX250" fmla="*/ 305306 w 3143771"/>
                <a:gd name="connsiteY250" fmla="*/ 495300 h 2654300"/>
                <a:gd name="connsiteX251" fmla="*/ 235456 w 3143771"/>
                <a:gd name="connsiteY251" fmla="*/ 488950 h 2654300"/>
                <a:gd name="connsiteX252" fmla="*/ 197356 w 3143771"/>
                <a:gd name="connsiteY252" fmla="*/ 476250 h 2654300"/>
                <a:gd name="connsiteX253" fmla="*/ 171956 w 3143771"/>
                <a:gd name="connsiteY253" fmla="*/ 482600 h 2654300"/>
                <a:gd name="connsiteX254" fmla="*/ 114806 w 3143771"/>
                <a:gd name="connsiteY254" fmla="*/ 501650 h 2654300"/>
                <a:gd name="connsiteX255" fmla="*/ 95756 w 3143771"/>
                <a:gd name="connsiteY255" fmla="*/ 508000 h 2654300"/>
                <a:gd name="connsiteX256" fmla="*/ 76706 w 3143771"/>
                <a:gd name="connsiteY256" fmla="*/ 514350 h 2654300"/>
                <a:gd name="connsiteX257" fmla="*/ 13206 w 3143771"/>
                <a:gd name="connsiteY257" fmla="*/ 520700 h 265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</a:cxnLst>
              <a:rect l="l" t="t" r="r" b="b"/>
              <a:pathLst>
                <a:path w="3143771" h="2654300">
                  <a:moveTo>
                    <a:pt x="13206" y="520700"/>
                  </a:moveTo>
                  <a:cubicBezTo>
                    <a:pt x="8973" y="531283"/>
                    <a:pt x="1318" y="541080"/>
                    <a:pt x="506" y="552450"/>
                  </a:cubicBezTo>
                  <a:cubicBezTo>
                    <a:pt x="-860" y="571569"/>
                    <a:pt x="306" y="591587"/>
                    <a:pt x="6856" y="609600"/>
                  </a:cubicBezTo>
                  <a:cubicBezTo>
                    <a:pt x="13185" y="627006"/>
                    <a:pt x="67721" y="628274"/>
                    <a:pt x="70356" y="628650"/>
                  </a:cubicBezTo>
                  <a:lnTo>
                    <a:pt x="95756" y="704850"/>
                  </a:lnTo>
                  <a:lnTo>
                    <a:pt x="102106" y="723900"/>
                  </a:lnTo>
                  <a:cubicBezTo>
                    <a:pt x="104223" y="730250"/>
                    <a:pt x="104743" y="737381"/>
                    <a:pt x="108456" y="742950"/>
                  </a:cubicBezTo>
                  <a:cubicBezTo>
                    <a:pt x="116923" y="755650"/>
                    <a:pt x="119376" y="776223"/>
                    <a:pt x="133856" y="781050"/>
                  </a:cubicBezTo>
                  <a:lnTo>
                    <a:pt x="152906" y="787400"/>
                  </a:lnTo>
                  <a:cubicBezTo>
                    <a:pt x="163489" y="785283"/>
                    <a:pt x="174550" y="784840"/>
                    <a:pt x="184656" y="781050"/>
                  </a:cubicBezTo>
                  <a:cubicBezTo>
                    <a:pt x="191802" y="778370"/>
                    <a:pt x="196880" y="771763"/>
                    <a:pt x="203706" y="768350"/>
                  </a:cubicBezTo>
                  <a:cubicBezTo>
                    <a:pt x="209693" y="765357"/>
                    <a:pt x="216406" y="764117"/>
                    <a:pt x="222756" y="762000"/>
                  </a:cubicBezTo>
                  <a:cubicBezTo>
                    <a:pt x="229106" y="764117"/>
                    <a:pt x="238093" y="762781"/>
                    <a:pt x="241806" y="768350"/>
                  </a:cubicBezTo>
                  <a:cubicBezTo>
                    <a:pt x="246550" y="775466"/>
                    <a:pt x="246553" y="809209"/>
                    <a:pt x="254506" y="819150"/>
                  </a:cubicBezTo>
                  <a:cubicBezTo>
                    <a:pt x="259274" y="825109"/>
                    <a:pt x="267206" y="827617"/>
                    <a:pt x="273556" y="831850"/>
                  </a:cubicBezTo>
                  <a:cubicBezTo>
                    <a:pt x="278452" y="839195"/>
                    <a:pt x="295904" y="868070"/>
                    <a:pt x="305306" y="869950"/>
                  </a:cubicBezTo>
                  <a:cubicBezTo>
                    <a:pt x="319982" y="872885"/>
                    <a:pt x="334891" y="865349"/>
                    <a:pt x="349756" y="863600"/>
                  </a:cubicBezTo>
                  <a:cubicBezTo>
                    <a:pt x="370883" y="861115"/>
                    <a:pt x="392089" y="859367"/>
                    <a:pt x="413256" y="857250"/>
                  </a:cubicBezTo>
                  <a:cubicBezTo>
                    <a:pt x="421723" y="859367"/>
                    <a:pt x="432976" y="856974"/>
                    <a:pt x="438656" y="863600"/>
                  </a:cubicBezTo>
                  <a:cubicBezTo>
                    <a:pt x="447368" y="873764"/>
                    <a:pt x="448109" y="888713"/>
                    <a:pt x="451356" y="901700"/>
                  </a:cubicBezTo>
                  <a:cubicBezTo>
                    <a:pt x="460953" y="940087"/>
                    <a:pt x="454946" y="918821"/>
                    <a:pt x="470406" y="965200"/>
                  </a:cubicBezTo>
                  <a:cubicBezTo>
                    <a:pt x="472523" y="971550"/>
                    <a:pt x="473043" y="978681"/>
                    <a:pt x="476756" y="984250"/>
                  </a:cubicBezTo>
                  <a:cubicBezTo>
                    <a:pt x="485223" y="996950"/>
                    <a:pt x="487676" y="1017523"/>
                    <a:pt x="502156" y="1022350"/>
                  </a:cubicBezTo>
                  <a:cubicBezTo>
                    <a:pt x="514856" y="1026583"/>
                    <a:pt x="529117" y="1027624"/>
                    <a:pt x="540256" y="1035050"/>
                  </a:cubicBezTo>
                  <a:cubicBezTo>
                    <a:pt x="566568" y="1052591"/>
                    <a:pt x="551902" y="1045899"/>
                    <a:pt x="584706" y="1054100"/>
                  </a:cubicBezTo>
                  <a:cubicBezTo>
                    <a:pt x="588939" y="1060450"/>
                    <a:pt x="593993" y="1066324"/>
                    <a:pt x="597406" y="1073150"/>
                  </a:cubicBezTo>
                  <a:cubicBezTo>
                    <a:pt x="608718" y="1095775"/>
                    <a:pt x="595280" y="1092666"/>
                    <a:pt x="622806" y="1104900"/>
                  </a:cubicBezTo>
                  <a:cubicBezTo>
                    <a:pt x="635039" y="1110337"/>
                    <a:pt x="660906" y="1117600"/>
                    <a:pt x="660906" y="1117600"/>
                  </a:cubicBezTo>
                  <a:cubicBezTo>
                    <a:pt x="690019" y="1161269"/>
                    <a:pt x="681479" y="1141220"/>
                    <a:pt x="692656" y="1174750"/>
                  </a:cubicBezTo>
                  <a:cubicBezTo>
                    <a:pt x="682980" y="1242482"/>
                    <a:pt x="699905" y="1202879"/>
                    <a:pt x="667256" y="1231900"/>
                  </a:cubicBezTo>
                  <a:cubicBezTo>
                    <a:pt x="653832" y="1243832"/>
                    <a:pt x="629156" y="1270000"/>
                    <a:pt x="629156" y="1270000"/>
                  </a:cubicBezTo>
                  <a:cubicBezTo>
                    <a:pt x="616794" y="1307086"/>
                    <a:pt x="632479" y="1273027"/>
                    <a:pt x="603756" y="1301750"/>
                  </a:cubicBezTo>
                  <a:cubicBezTo>
                    <a:pt x="591446" y="1314060"/>
                    <a:pt x="589871" y="1324356"/>
                    <a:pt x="584706" y="1339850"/>
                  </a:cubicBezTo>
                  <a:cubicBezTo>
                    <a:pt x="586823" y="1350433"/>
                    <a:pt x="588216" y="1361187"/>
                    <a:pt x="591056" y="1371600"/>
                  </a:cubicBezTo>
                  <a:cubicBezTo>
                    <a:pt x="594578" y="1384515"/>
                    <a:pt x="603756" y="1409700"/>
                    <a:pt x="603756" y="1409700"/>
                  </a:cubicBezTo>
                  <a:cubicBezTo>
                    <a:pt x="601639" y="1432983"/>
                    <a:pt x="604799" y="1457370"/>
                    <a:pt x="597406" y="1479550"/>
                  </a:cubicBezTo>
                  <a:cubicBezTo>
                    <a:pt x="595289" y="1485900"/>
                    <a:pt x="580842" y="1479685"/>
                    <a:pt x="578356" y="1485900"/>
                  </a:cubicBezTo>
                  <a:cubicBezTo>
                    <a:pt x="565735" y="1517453"/>
                    <a:pt x="602847" y="1514928"/>
                    <a:pt x="616456" y="1517650"/>
                  </a:cubicBezTo>
                  <a:cubicBezTo>
                    <a:pt x="625269" y="1544088"/>
                    <a:pt x="625651" y="1534734"/>
                    <a:pt x="616456" y="1568450"/>
                  </a:cubicBezTo>
                  <a:cubicBezTo>
                    <a:pt x="612934" y="1581365"/>
                    <a:pt x="603756" y="1606550"/>
                    <a:pt x="603756" y="1606550"/>
                  </a:cubicBezTo>
                  <a:cubicBezTo>
                    <a:pt x="605873" y="1615017"/>
                    <a:pt x="602300" y="1628047"/>
                    <a:pt x="610106" y="1631950"/>
                  </a:cubicBezTo>
                  <a:cubicBezTo>
                    <a:pt x="627250" y="1640522"/>
                    <a:pt x="648281" y="1635589"/>
                    <a:pt x="667256" y="1638300"/>
                  </a:cubicBezTo>
                  <a:cubicBezTo>
                    <a:pt x="677940" y="1639826"/>
                    <a:pt x="688593" y="1641810"/>
                    <a:pt x="699006" y="1644650"/>
                  </a:cubicBezTo>
                  <a:cubicBezTo>
                    <a:pt x="711921" y="1648172"/>
                    <a:pt x="725967" y="1649924"/>
                    <a:pt x="737106" y="1657350"/>
                  </a:cubicBezTo>
                  <a:cubicBezTo>
                    <a:pt x="761725" y="1673763"/>
                    <a:pt x="748916" y="1667637"/>
                    <a:pt x="775206" y="1676400"/>
                  </a:cubicBezTo>
                  <a:cubicBezTo>
                    <a:pt x="781556" y="1682750"/>
                    <a:pt x="788507" y="1688551"/>
                    <a:pt x="794256" y="1695450"/>
                  </a:cubicBezTo>
                  <a:cubicBezTo>
                    <a:pt x="799142" y="1701313"/>
                    <a:pt x="800997" y="1709732"/>
                    <a:pt x="806956" y="1714500"/>
                  </a:cubicBezTo>
                  <a:cubicBezTo>
                    <a:pt x="812183" y="1718681"/>
                    <a:pt x="819484" y="1719345"/>
                    <a:pt x="826006" y="1720850"/>
                  </a:cubicBezTo>
                  <a:cubicBezTo>
                    <a:pt x="847039" y="1725704"/>
                    <a:pt x="869028" y="1726724"/>
                    <a:pt x="889506" y="1733550"/>
                  </a:cubicBezTo>
                  <a:cubicBezTo>
                    <a:pt x="937845" y="1749663"/>
                    <a:pt x="914479" y="1743625"/>
                    <a:pt x="959356" y="1752600"/>
                  </a:cubicBezTo>
                  <a:cubicBezTo>
                    <a:pt x="967547" y="1758060"/>
                    <a:pt x="994580" y="1774284"/>
                    <a:pt x="997456" y="1784350"/>
                  </a:cubicBezTo>
                  <a:cubicBezTo>
                    <a:pt x="999854" y="1792741"/>
                    <a:pt x="997732" y="1804070"/>
                    <a:pt x="991106" y="1809750"/>
                  </a:cubicBezTo>
                  <a:cubicBezTo>
                    <a:pt x="980942" y="1818462"/>
                    <a:pt x="964145" y="1815024"/>
                    <a:pt x="953006" y="1822450"/>
                  </a:cubicBezTo>
                  <a:lnTo>
                    <a:pt x="914906" y="1847850"/>
                  </a:lnTo>
                  <a:cubicBezTo>
                    <a:pt x="908189" y="1868000"/>
                    <a:pt x="900329" y="1881677"/>
                    <a:pt x="914906" y="1905000"/>
                  </a:cubicBezTo>
                  <a:cubicBezTo>
                    <a:pt x="919923" y="1913027"/>
                    <a:pt x="931839" y="1913467"/>
                    <a:pt x="940306" y="1917700"/>
                  </a:cubicBezTo>
                  <a:cubicBezTo>
                    <a:pt x="944539" y="1924050"/>
                    <a:pt x="950326" y="1929604"/>
                    <a:pt x="953006" y="1936750"/>
                  </a:cubicBezTo>
                  <a:cubicBezTo>
                    <a:pt x="965096" y="1968989"/>
                    <a:pt x="959347" y="2025687"/>
                    <a:pt x="953006" y="2051050"/>
                  </a:cubicBezTo>
                  <a:cubicBezTo>
                    <a:pt x="950828" y="2059762"/>
                    <a:pt x="939705" y="2063201"/>
                    <a:pt x="933956" y="2070100"/>
                  </a:cubicBezTo>
                  <a:cubicBezTo>
                    <a:pt x="929070" y="2075963"/>
                    <a:pt x="924356" y="2082176"/>
                    <a:pt x="921256" y="2089150"/>
                  </a:cubicBezTo>
                  <a:cubicBezTo>
                    <a:pt x="915819" y="2101383"/>
                    <a:pt x="908556" y="2127250"/>
                    <a:pt x="908556" y="2127250"/>
                  </a:cubicBezTo>
                  <a:cubicBezTo>
                    <a:pt x="906439" y="2186517"/>
                    <a:pt x="902206" y="2245746"/>
                    <a:pt x="902206" y="2305050"/>
                  </a:cubicBezTo>
                  <a:cubicBezTo>
                    <a:pt x="902206" y="2338983"/>
                    <a:pt x="903264" y="2373132"/>
                    <a:pt x="908556" y="2406650"/>
                  </a:cubicBezTo>
                  <a:cubicBezTo>
                    <a:pt x="909746" y="2414188"/>
                    <a:pt x="915513" y="2420674"/>
                    <a:pt x="921256" y="2425700"/>
                  </a:cubicBezTo>
                  <a:cubicBezTo>
                    <a:pt x="948129" y="2449214"/>
                    <a:pt x="952241" y="2448728"/>
                    <a:pt x="978406" y="2457450"/>
                  </a:cubicBezTo>
                  <a:cubicBezTo>
                    <a:pt x="997456" y="2455333"/>
                    <a:pt x="1016581" y="2453811"/>
                    <a:pt x="1035556" y="2451100"/>
                  </a:cubicBezTo>
                  <a:cubicBezTo>
                    <a:pt x="1046240" y="2449574"/>
                    <a:pt x="1056587" y="2446011"/>
                    <a:pt x="1067306" y="2444750"/>
                  </a:cubicBezTo>
                  <a:cubicBezTo>
                    <a:pt x="1092619" y="2441772"/>
                    <a:pt x="1118106" y="2440517"/>
                    <a:pt x="1143506" y="2438400"/>
                  </a:cubicBezTo>
                  <a:cubicBezTo>
                    <a:pt x="1147739" y="2432050"/>
                    <a:pt x="1152793" y="2426176"/>
                    <a:pt x="1156206" y="2419350"/>
                  </a:cubicBezTo>
                  <a:cubicBezTo>
                    <a:pt x="1171286" y="2389190"/>
                    <a:pt x="1159448" y="2357203"/>
                    <a:pt x="1168906" y="2324100"/>
                  </a:cubicBezTo>
                  <a:cubicBezTo>
                    <a:pt x="1171003" y="2316762"/>
                    <a:pt x="1180941" y="2314406"/>
                    <a:pt x="1187956" y="2311400"/>
                  </a:cubicBezTo>
                  <a:cubicBezTo>
                    <a:pt x="1195978" y="2307962"/>
                    <a:pt x="1204965" y="2307448"/>
                    <a:pt x="1213356" y="2305050"/>
                  </a:cubicBezTo>
                  <a:cubicBezTo>
                    <a:pt x="1219792" y="2303211"/>
                    <a:pt x="1226056" y="2300817"/>
                    <a:pt x="1232406" y="2298700"/>
                  </a:cubicBezTo>
                  <a:cubicBezTo>
                    <a:pt x="1242989" y="2300817"/>
                    <a:pt x="1255004" y="2299330"/>
                    <a:pt x="1264156" y="2305050"/>
                  </a:cubicBezTo>
                  <a:cubicBezTo>
                    <a:pt x="1266248" y="2306357"/>
                    <a:pt x="1292866" y="2343420"/>
                    <a:pt x="1295906" y="2349500"/>
                  </a:cubicBezTo>
                  <a:cubicBezTo>
                    <a:pt x="1298899" y="2355487"/>
                    <a:pt x="1298075" y="2363323"/>
                    <a:pt x="1302256" y="2368550"/>
                  </a:cubicBezTo>
                  <a:cubicBezTo>
                    <a:pt x="1307024" y="2374509"/>
                    <a:pt x="1314956" y="2377017"/>
                    <a:pt x="1321306" y="2381250"/>
                  </a:cubicBezTo>
                  <a:cubicBezTo>
                    <a:pt x="1334006" y="2379133"/>
                    <a:pt x="1347192" y="2378971"/>
                    <a:pt x="1359406" y="2374900"/>
                  </a:cubicBezTo>
                  <a:cubicBezTo>
                    <a:pt x="1366646" y="2372487"/>
                    <a:pt x="1371630" y="2365613"/>
                    <a:pt x="1378456" y="2362200"/>
                  </a:cubicBezTo>
                  <a:cubicBezTo>
                    <a:pt x="1384443" y="2359207"/>
                    <a:pt x="1391519" y="2358843"/>
                    <a:pt x="1397506" y="2355850"/>
                  </a:cubicBezTo>
                  <a:cubicBezTo>
                    <a:pt x="1446745" y="2331231"/>
                    <a:pt x="1387723" y="2352761"/>
                    <a:pt x="1435606" y="2336800"/>
                  </a:cubicBezTo>
                  <a:cubicBezTo>
                    <a:pt x="1441956" y="2338917"/>
                    <a:pt x="1447963" y="2343150"/>
                    <a:pt x="1454656" y="2343150"/>
                  </a:cubicBezTo>
                  <a:cubicBezTo>
                    <a:pt x="1506634" y="2343150"/>
                    <a:pt x="1469986" y="2329573"/>
                    <a:pt x="1524506" y="2311400"/>
                  </a:cubicBezTo>
                  <a:lnTo>
                    <a:pt x="1543556" y="2305050"/>
                  </a:lnTo>
                  <a:cubicBezTo>
                    <a:pt x="1593870" y="2321821"/>
                    <a:pt x="1568451" y="2315549"/>
                    <a:pt x="1619756" y="2324100"/>
                  </a:cubicBezTo>
                  <a:cubicBezTo>
                    <a:pt x="1649357" y="2368501"/>
                    <a:pt x="1610643" y="2321062"/>
                    <a:pt x="1695956" y="2349500"/>
                  </a:cubicBezTo>
                  <a:cubicBezTo>
                    <a:pt x="1703196" y="2351913"/>
                    <a:pt x="1704423" y="2362200"/>
                    <a:pt x="1708656" y="2368550"/>
                  </a:cubicBezTo>
                  <a:cubicBezTo>
                    <a:pt x="1695956" y="2377017"/>
                    <a:pt x="1681349" y="2383157"/>
                    <a:pt x="1670556" y="2393950"/>
                  </a:cubicBezTo>
                  <a:lnTo>
                    <a:pt x="1632456" y="2432050"/>
                  </a:lnTo>
                  <a:cubicBezTo>
                    <a:pt x="1634573" y="2440517"/>
                    <a:pt x="1634476" y="2449873"/>
                    <a:pt x="1638806" y="2457450"/>
                  </a:cubicBezTo>
                  <a:cubicBezTo>
                    <a:pt x="1657476" y="2490123"/>
                    <a:pt x="1672598" y="2474657"/>
                    <a:pt x="1708656" y="2470150"/>
                  </a:cubicBezTo>
                  <a:cubicBezTo>
                    <a:pt x="1740734" y="2459457"/>
                    <a:pt x="1743778" y="2455557"/>
                    <a:pt x="1791206" y="2470150"/>
                  </a:cubicBezTo>
                  <a:cubicBezTo>
                    <a:pt x="1799789" y="2472791"/>
                    <a:pt x="1803357" y="2483451"/>
                    <a:pt x="1810256" y="2489200"/>
                  </a:cubicBezTo>
                  <a:cubicBezTo>
                    <a:pt x="1821227" y="2498342"/>
                    <a:pt x="1834037" y="2505863"/>
                    <a:pt x="1848356" y="2508250"/>
                  </a:cubicBezTo>
                  <a:cubicBezTo>
                    <a:pt x="1867262" y="2511401"/>
                    <a:pt x="1886507" y="2512067"/>
                    <a:pt x="1905506" y="2514600"/>
                  </a:cubicBezTo>
                  <a:cubicBezTo>
                    <a:pt x="1918268" y="2516302"/>
                    <a:pt x="1930906" y="2518833"/>
                    <a:pt x="1943606" y="2520950"/>
                  </a:cubicBezTo>
                  <a:cubicBezTo>
                    <a:pt x="1962230" y="2533366"/>
                    <a:pt x="1960674" y="2534742"/>
                    <a:pt x="1981706" y="2540000"/>
                  </a:cubicBezTo>
                  <a:cubicBezTo>
                    <a:pt x="1996197" y="2543623"/>
                    <a:pt x="2017991" y="2545442"/>
                    <a:pt x="2032506" y="2552700"/>
                  </a:cubicBezTo>
                  <a:cubicBezTo>
                    <a:pt x="2074204" y="2573549"/>
                    <a:pt x="2024126" y="2561718"/>
                    <a:pt x="2089656" y="2578100"/>
                  </a:cubicBezTo>
                  <a:cubicBezTo>
                    <a:pt x="2097794" y="2580135"/>
                    <a:pt x="2124996" y="2586245"/>
                    <a:pt x="2134106" y="2590800"/>
                  </a:cubicBezTo>
                  <a:cubicBezTo>
                    <a:pt x="2140932" y="2594213"/>
                    <a:pt x="2146182" y="2600400"/>
                    <a:pt x="2153156" y="2603500"/>
                  </a:cubicBezTo>
                  <a:cubicBezTo>
                    <a:pt x="2165389" y="2608937"/>
                    <a:pt x="2178556" y="2611967"/>
                    <a:pt x="2191256" y="2616200"/>
                  </a:cubicBezTo>
                  <a:cubicBezTo>
                    <a:pt x="2197606" y="2618317"/>
                    <a:pt x="2203664" y="2621720"/>
                    <a:pt x="2210306" y="2622550"/>
                  </a:cubicBezTo>
                  <a:lnTo>
                    <a:pt x="2261106" y="2628900"/>
                  </a:lnTo>
                  <a:cubicBezTo>
                    <a:pt x="2305782" y="2643792"/>
                    <a:pt x="2250629" y="2624410"/>
                    <a:pt x="2305556" y="2647950"/>
                  </a:cubicBezTo>
                  <a:cubicBezTo>
                    <a:pt x="2311708" y="2650587"/>
                    <a:pt x="2318256" y="2652183"/>
                    <a:pt x="2324606" y="2654300"/>
                  </a:cubicBezTo>
                  <a:cubicBezTo>
                    <a:pt x="2326723" y="2637367"/>
                    <a:pt x="2324025" y="2619094"/>
                    <a:pt x="2330956" y="2603500"/>
                  </a:cubicBezTo>
                  <a:cubicBezTo>
                    <a:pt x="2333674" y="2597383"/>
                    <a:pt x="2344779" y="2601331"/>
                    <a:pt x="2350006" y="2597150"/>
                  </a:cubicBezTo>
                  <a:cubicBezTo>
                    <a:pt x="2391038" y="2564324"/>
                    <a:pt x="2333873" y="2587711"/>
                    <a:pt x="2381756" y="2571750"/>
                  </a:cubicBezTo>
                  <a:cubicBezTo>
                    <a:pt x="2405039" y="2586567"/>
                    <a:pt x="2429731" y="2599373"/>
                    <a:pt x="2451606" y="2616200"/>
                  </a:cubicBezTo>
                  <a:cubicBezTo>
                    <a:pt x="2495535" y="2649991"/>
                    <a:pt x="2432933" y="2624792"/>
                    <a:pt x="2483356" y="2641600"/>
                  </a:cubicBezTo>
                  <a:cubicBezTo>
                    <a:pt x="2485015" y="2641185"/>
                    <a:pt x="2523665" y="2632213"/>
                    <a:pt x="2527806" y="2628900"/>
                  </a:cubicBezTo>
                  <a:cubicBezTo>
                    <a:pt x="2549217" y="2611771"/>
                    <a:pt x="2533709" y="2610520"/>
                    <a:pt x="2546856" y="2590800"/>
                  </a:cubicBezTo>
                  <a:cubicBezTo>
                    <a:pt x="2551837" y="2583328"/>
                    <a:pt x="2559556" y="2578100"/>
                    <a:pt x="2565906" y="2571750"/>
                  </a:cubicBezTo>
                  <a:cubicBezTo>
                    <a:pt x="2599773" y="2573867"/>
                    <a:pt x="2633760" y="2574548"/>
                    <a:pt x="2667506" y="2578100"/>
                  </a:cubicBezTo>
                  <a:cubicBezTo>
                    <a:pt x="2674163" y="2578801"/>
                    <a:pt x="2679863" y="2584450"/>
                    <a:pt x="2686556" y="2584450"/>
                  </a:cubicBezTo>
                  <a:cubicBezTo>
                    <a:pt x="2707828" y="2584450"/>
                    <a:pt x="2728889" y="2580217"/>
                    <a:pt x="2750056" y="2578100"/>
                  </a:cubicBezTo>
                  <a:cubicBezTo>
                    <a:pt x="2759688" y="2571679"/>
                    <a:pt x="2775011" y="2559050"/>
                    <a:pt x="2788156" y="2559050"/>
                  </a:cubicBezTo>
                  <a:cubicBezTo>
                    <a:pt x="2796883" y="2559050"/>
                    <a:pt x="2805165" y="2563002"/>
                    <a:pt x="2813556" y="2565400"/>
                  </a:cubicBezTo>
                  <a:cubicBezTo>
                    <a:pt x="2842895" y="2573783"/>
                    <a:pt x="2836594" y="2574409"/>
                    <a:pt x="2870706" y="2597150"/>
                  </a:cubicBezTo>
                  <a:lnTo>
                    <a:pt x="2908806" y="2622550"/>
                  </a:lnTo>
                  <a:lnTo>
                    <a:pt x="2927856" y="2635250"/>
                  </a:lnTo>
                  <a:cubicBezTo>
                    <a:pt x="2938439" y="2633133"/>
                    <a:pt x="2949500" y="2632690"/>
                    <a:pt x="2959606" y="2628900"/>
                  </a:cubicBezTo>
                  <a:cubicBezTo>
                    <a:pt x="2986699" y="2618740"/>
                    <a:pt x="2972729" y="2615777"/>
                    <a:pt x="2991356" y="2597150"/>
                  </a:cubicBezTo>
                  <a:cubicBezTo>
                    <a:pt x="2996752" y="2591754"/>
                    <a:pt x="3004056" y="2588683"/>
                    <a:pt x="3010406" y="2584450"/>
                  </a:cubicBezTo>
                  <a:cubicBezTo>
                    <a:pt x="3014936" y="2570861"/>
                    <a:pt x="3017870" y="2556487"/>
                    <a:pt x="3029456" y="2546350"/>
                  </a:cubicBezTo>
                  <a:cubicBezTo>
                    <a:pt x="3040943" y="2536299"/>
                    <a:pt x="3067556" y="2520950"/>
                    <a:pt x="3067556" y="2520950"/>
                  </a:cubicBezTo>
                  <a:cubicBezTo>
                    <a:pt x="3071789" y="2514600"/>
                    <a:pt x="3074297" y="2506668"/>
                    <a:pt x="3080256" y="2501900"/>
                  </a:cubicBezTo>
                  <a:cubicBezTo>
                    <a:pt x="3085483" y="2497719"/>
                    <a:pt x="3093319" y="2498543"/>
                    <a:pt x="3099306" y="2495550"/>
                  </a:cubicBezTo>
                  <a:cubicBezTo>
                    <a:pt x="3106132" y="2492137"/>
                    <a:pt x="3112006" y="2487083"/>
                    <a:pt x="3118356" y="2482850"/>
                  </a:cubicBezTo>
                  <a:cubicBezTo>
                    <a:pt x="3148597" y="2437488"/>
                    <a:pt x="3147458" y="2459558"/>
                    <a:pt x="3137406" y="2419350"/>
                  </a:cubicBezTo>
                  <a:cubicBezTo>
                    <a:pt x="3139523" y="2385483"/>
                    <a:pt x="3143756" y="2351683"/>
                    <a:pt x="3143756" y="2317750"/>
                  </a:cubicBezTo>
                  <a:cubicBezTo>
                    <a:pt x="3143756" y="2314292"/>
                    <a:pt x="3137604" y="2270422"/>
                    <a:pt x="3131056" y="2260600"/>
                  </a:cubicBezTo>
                  <a:cubicBezTo>
                    <a:pt x="3126075" y="2253128"/>
                    <a:pt x="3117519" y="2248639"/>
                    <a:pt x="3112006" y="2241550"/>
                  </a:cubicBezTo>
                  <a:cubicBezTo>
                    <a:pt x="3102635" y="2229502"/>
                    <a:pt x="3095073" y="2216150"/>
                    <a:pt x="3086606" y="2203450"/>
                  </a:cubicBezTo>
                  <a:cubicBezTo>
                    <a:pt x="3082373" y="2197100"/>
                    <a:pt x="3080256" y="2188633"/>
                    <a:pt x="3073906" y="2184400"/>
                  </a:cubicBezTo>
                  <a:lnTo>
                    <a:pt x="3054856" y="2171700"/>
                  </a:lnTo>
                  <a:cubicBezTo>
                    <a:pt x="3038895" y="2123817"/>
                    <a:pt x="3060425" y="2182839"/>
                    <a:pt x="3035806" y="2133600"/>
                  </a:cubicBezTo>
                  <a:cubicBezTo>
                    <a:pt x="3032813" y="2127613"/>
                    <a:pt x="3032449" y="2120537"/>
                    <a:pt x="3029456" y="2114550"/>
                  </a:cubicBezTo>
                  <a:cubicBezTo>
                    <a:pt x="3026043" y="2107724"/>
                    <a:pt x="3020169" y="2102326"/>
                    <a:pt x="3016756" y="2095500"/>
                  </a:cubicBezTo>
                  <a:cubicBezTo>
                    <a:pt x="3013763" y="2089513"/>
                    <a:pt x="3013657" y="2082301"/>
                    <a:pt x="3010406" y="2076450"/>
                  </a:cubicBezTo>
                  <a:cubicBezTo>
                    <a:pt x="3002993" y="2063107"/>
                    <a:pt x="2993473" y="2051050"/>
                    <a:pt x="2985006" y="2038350"/>
                  </a:cubicBezTo>
                  <a:lnTo>
                    <a:pt x="2959606" y="2000250"/>
                  </a:lnTo>
                  <a:cubicBezTo>
                    <a:pt x="2923210" y="1945655"/>
                    <a:pt x="2966846" y="2014730"/>
                    <a:pt x="2940556" y="1962150"/>
                  </a:cubicBezTo>
                  <a:cubicBezTo>
                    <a:pt x="2931715" y="1944469"/>
                    <a:pt x="2922850" y="1938094"/>
                    <a:pt x="2908806" y="1924050"/>
                  </a:cubicBezTo>
                  <a:cubicBezTo>
                    <a:pt x="2894506" y="1881150"/>
                    <a:pt x="2914338" y="1927651"/>
                    <a:pt x="2883406" y="1892300"/>
                  </a:cubicBezTo>
                  <a:lnTo>
                    <a:pt x="2845306" y="1835150"/>
                  </a:lnTo>
                  <a:cubicBezTo>
                    <a:pt x="2841073" y="1828800"/>
                    <a:pt x="2835019" y="1823340"/>
                    <a:pt x="2832606" y="1816100"/>
                  </a:cubicBezTo>
                  <a:cubicBezTo>
                    <a:pt x="2828373" y="1803400"/>
                    <a:pt x="2827332" y="1789139"/>
                    <a:pt x="2819906" y="1778000"/>
                  </a:cubicBezTo>
                  <a:cubicBezTo>
                    <a:pt x="2815673" y="1771650"/>
                    <a:pt x="2810306" y="1765924"/>
                    <a:pt x="2807206" y="1758950"/>
                  </a:cubicBezTo>
                  <a:cubicBezTo>
                    <a:pt x="2801769" y="1746717"/>
                    <a:pt x="2797753" y="1733837"/>
                    <a:pt x="2794506" y="1720850"/>
                  </a:cubicBezTo>
                  <a:cubicBezTo>
                    <a:pt x="2792389" y="1712383"/>
                    <a:pt x="2791594" y="1703472"/>
                    <a:pt x="2788156" y="1695450"/>
                  </a:cubicBezTo>
                  <a:cubicBezTo>
                    <a:pt x="2781525" y="1679979"/>
                    <a:pt x="2767849" y="1668793"/>
                    <a:pt x="2756406" y="1657350"/>
                  </a:cubicBezTo>
                  <a:cubicBezTo>
                    <a:pt x="2754289" y="1651000"/>
                    <a:pt x="2753049" y="1644287"/>
                    <a:pt x="2750056" y="1638300"/>
                  </a:cubicBezTo>
                  <a:cubicBezTo>
                    <a:pt x="2746643" y="1631474"/>
                    <a:pt x="2740362" y="1626265"/>
                    <a:pt x="2737356" y="1619250"/>
                  </a:cubicBezTo>
                  <a:cubicBezTo>
                    <a:pt x="2733918" y="1611228"/>
                    <a:pt x="2733514" y="1602209"/>
                    <a:pt x="2731006" y="1593850"/>
                  </a:cubicBezTo>
                  <a:cubicBezTo>
                    <a:pt x="2727159" y="1581028"/>
                    <a:pt x="2722539" y="1568450"/>
                    <a:pt x="2718306" y="1555750"/>
                  </a:cubicBezTo>
                  <a:cubicBezTo>
                    <a:pt x="2716189" y="1549400"/>
                    <a:pt x="2715669" y="1542269"/>
                    <a:pt x="2711956" y="1536700"/>
                  </a:cubicBezTo>
                  <a:cubicBezTo>
                    <a:pt x="2707723" y="1530350"/>
                    <a:pt x="2702669" y="1524476"/>
                    <a:pt x="2699256" y="1517650"/>
                  </a:cubicBezTo>
                  <a:cubicBezTo>
                    <a:pt x="2696263" y="1511663"/>
                    <a:pt x="2697015" y="1503884"/>
                    <a:pt x="2692906" y="1498600"/>
                  </a:cubicBezTo>
                  <a:cubicBezTo>
                    <a:pt x="2681879" y="1484423"/>
                    <a:pt x="2664769" y="1475444"/>
                    <a:pt x="2654806" y="1460500"/>
                  </a:cubicBezTo>
                  <a:cubicBezTo>
                    <a:pt x="2650573" y="1454150"/>
                    <a:pt x="2647502" y="1446846"/>
                    <a:pt x="2642106" y="1441450"/>
                  </a:cubicBezTo>
                  <a:cubicBezTo>
                    <a:pt x="2636710" y="1436054"/>
                    <a:pt x="2629406" y="1432983"/>
                    <a:pt x="2623056" y="1428750"/>
                  </a:cubicBezTo>
                  <a:cubicBezTo>
                    <a:pt x="2591947" y="1366531"/>
                    <a:pt x="2630237" y="1428145"/>
                    <a:pt x="2591306" y="1397000"/>
                  </a:cubicBezTo>
                  <a:cubicBezTo>
                    <a:pt x="2585347" y="1392232"/>
                    <a:pt x="2583676" y="1383654"/>
                    <a:pt x="2578606" y="1377950"/>
                  </a:cubicBezTo>
                  <a:cubicBezTo>
                    <a:pt x="2566674" y="1364526"/>
                    <a:pt x="2550469" y="1354794"/>
                    <a:pt x="2540506" y="1339850"/>
                  </a:cubicBezTo>
                  <a:cubicBezTo>
                    <a:pt x="2510873" y="1295400"/>
                    <a:pt x="2527806" y="1310217"/>
                    <a:pt x="2496056" y="1289050"/>
                  </a:cubicBezTo>
                  <a:cubicBezTo>
                    <a:pt x="2466943" y="1245381"/>
                    <a:pt x="2485136" y="1255777"/>
                    <a:pt x="2451606" y="1244600"/>
                  </a:cubicBezTo>
                  <a:cubicBezTo>
                    <a:pt x="2440163" y="1233157"/>
                    <a:pt x="2426487" y="1221971"/>
                    <a:pt x="2419856" y="1206500"/>
                  </a:cubicBezTo>
                  <a:cubicBezTo>
                    <a:pt x="2411898" y="1187932"/>
                    <a:pt x="2418134" y="1175913"/>
                    <a:pt x="2400806" y="1162050"/>
                  </a:cubicBezTo>
                  <a:cubicBezTo>
                    <a:pt x="2395579" y="1157869"/>
                    <a:pt x="2388106" y="1157817"/>
                    <a:pt x="2381756" y="1155700"/>
                  </a:cubicBezTo>
                  <a:cubicBezTo>
                    <a:pt x="2365795" y="1107817"/>
                    <a:pt x="2387325" y="1166839"/>
                    <a:pt x="2362706" y="1117600"/>
                  </a:cubicBezTo>
                  <a:cubicBezTo>
                    <a:pt x="2359713" y="1111613"/>
                    <a:pt x="2359349" y="1104537"/>
                    <a:pt x="2356356" y="1098550"/>
                  </a:cubicBezTo>
                  <a:cubicBezTo>
                    <a:pt x="2352943" y="1091724"/>
                    <a:pt x="2347069" y="1086326"/>
                    <a:pt x="2343656" y="1079500"/>
                  </a:cubicBezTo>
                  <a:cubicBezTo>
                    <a:pt x="2340663" y="1073513"/>
                    <a:pt x="2340557" y="1066301"/>
                    <a:pt x="2337306" y="1060450"/>
                  </a:cubicBezTo>
                  <a:cubicBezTo>
                    <a:pt x="2329893" y="1047107"/>
                    <a:pt x="2320373" y="1035050"/>
                    <a:pt x="2311906" y="1022350"/>
                  </a:cubicBezTo>
                  <a:cubicBezTo>
                    <a:pt x="2307673" y="1016000"/>
                    <a:pt x="2301619" y="1010540"/>
                    <a:pt x="2299206" y="1003300"/>
                  </a:cubicBezTo>
                  <a:cubicBezTo>
                    <a:pt x="2297089" y="996950"/>
                    <a:pt x="2297589" y="988983"/>
                    <a:pt x="2292856" y="984250"/>
                  </a:cubicBezTo>
                  <a:cubicBezTo>
                    <a:pt x="2282063" y="973457"/>
                    <a:pt x="2254756" y="958850"/>
                    <a:pt x="2254756" y="958850"/>
                  </a:cubicBezTo>
                  <a:cubicBezTo>
                    <a:pt x="2238795" y="910967"/>
                    <a:pt x="2262182" y="968132"/>
                    <a:pt x="2229356" y="927100"/>
                  </a:cubicBezTo>
                  <a:cubicBezTo>
                    <a:pt x="2225175" y="921873"/>
                    <a:pt x="2225999" y="914037"/>
                    <a:pt x="2223006" y="908050"/>
                  </a:cubicBezTo>
                  <a:cubicBezTo>
                    <a:pt x="2219593" y="901224"/>
                    <a:pt x="2213719" y="895826"/>
                    <a:pt x="2210306" y="889000"/>
                  </a:cubicBezTo>
                  <a:cubicBezTo>
                    <a:pt x="2207313" y="883013"/>
                    <a:pt x="2207669" y="875519"/>
                    <a:pt x="2203956" y="869950"/>
                  </a:cubicBezTo>
                  <a:cubicBezTo>
                    <a:pt x="2194177" y="855282"/>
                    <a:pt x="2179913" y="847571"/>
                    <a:pt x="2165856" y="838200"/>
                  </a:cubicBezTo>
                  <a:cubicBezTo>
                    <a:pt x="2157389" y="825500"/>
                    <a:pt x="2145283" y="814580"/>
                    <a:pt x="2140456" y="800100"/>
                  </a:cubicBezTo>
                  <a:lnTo>
                    <a:pt x="2127756" y="762000"/>
                  </a:lnTo>
                  <a:cubicBezTo>
                    <a:pt x="2125639" y="755650"/>
                    <a:pt x="2125119" y="748519"/>
                    <a:pt x="2121406" y="742950"/>
                  </a:cubicBezTo>
                  <a:cubicBezTo>
                    <a:pt x="2117173" y="736600"/>
                    <a:pt x="2111806" y="730874"/>
                    <a:pt x="2108706" y="723900"/>
                  </a:cubicBezTo>
                  <a:cubicBezTo>
                    <a:pt x="2094890" y="692814"/>
                    <a:pt x="2098181" y="688817"/>
                    <a:pt x="2089656" y="660400"/>
                  </a:cubicBezTo>
                  <a:cubicBezTo>
                    <a:pt x="2085809" y="647578"/>
                    <a:pt x="2081189" y="635000"/>
                    <a:pt x="2076956" y="622300"/>
                  </a:cubicBezTo>
                  <a:cubicBezTo>
                    <a:pt x="2074839" y="615950"/>
                    <a:pt x="2074319" y="608819"/>
                    <a:pt x="2070606" y="603250"/>
                  </a:cubicBezTo>
                  <a:cubicBezTo>
                    <a:pt x="2066373" y="596900"/>
                    <a:pt x="2061319" y="591026"/>
                    <a:pt x="2057906" y="584200"/>
                  </a:cubicBezTo>
                  <a:cubicBezTo>
                    <a:pt x="2054913" y="578213"/>
                    <a:pt x="2054549" y="571137"/>
                    <a:pt x="2051556" y="565150"/>
                  </a:cubicBezTo>
                  <a:cubicBezTo>
                    <a:pt x="2048143" y="558324"/>
                    <a:pt x="2042269" y="552926"/>
                    <a:pt x="2038856" y="546100"/>
                  </a:cubicBezTo>
                  <a:cubicBezTo>
                    <a:pt x="2035863" y="540113"/>
                    <a:pt x="2035499" y="533037"/>
                    <a:pt x="2032506" y="527050"/>
                  </a:cubicBezTo>
                  <a:cubicBezTo>
                    <a:pt x="2029093" y="520224"/>
                    <a:pt x="2022906" y="514974"/>
                    <a:pt x="2019806" y="508000"/>
                  </a:cubicBezTo>
                  <a:cubicBezTo>
                    <a:pt x="2014369" y="495767"/>
                    <a:pt x="2014532" y="481039"/>
                    <a:pt x="2007106" y="469900"/>
                  </a:cubicBezTo>
                  <a:lnTo>
                    <a:pt x="1981706" y="431800"/>
                  </a:lnTo>
                  <a:cubicBezTo>
                    <a:pt x="1979589" y="423333"/>
                    <a:pt x="1979259" y="414206"/>
                    <a:pt x="1975356" y="406400"/>
                  </a:cubicBezTo>
                  <a:cubicBezTo>
                    <a:pt x="1968530" y="392748"/>
                    <a:pt x="1958423" y="381000"/>
                    <a:pt x="1949956" y="368300"/>
                  </a:cubicBezTo>
                  <a:lnTo>
                    <a:pt x="1937256" y="349250"/>
                  </a:lnTo>
                  <a:lnTo>
                    <a:pt x="1924556" y="330200"/>
                  </a:lnTo>
                  <a:cubicBezTo>
                    <a:pt x="1920323" y="323850"/>
                    <a:pt x="1914269" y="318390"/>
                    <a:pt x="1911856" y="311150"/>
                  </a:cubicBezTo>
                  <a:cubicBezTo>
                    <a:pt x="1888698" y="241675"/>
                    <a:pt x="1925632" y="346908"/>
                    <a:pt x="1892806" y="273050"/>
                  </a:cubicBezTo>
                  <a:cubicBezTo>
                    <a:pt x="1887369" y="260817"/>
                    <a:pt x="1887532" y="246089"/>
                    <a:pt x="1880106" y="234950"/>
                  </a:cubicBezTo>
                  <a:lnTo>
                    <a:pt x="1854706" y="196850"/>
                  </a:lnTo>
                  <a:cubicBezTo>
                    <a:pt x="1850473" y="190500"/>
                    <a:pt x="1844419" y="185040"/>
                    <a:pt x="1842006" y="177800"/>
                  </a:cubicBezTo>
                  <a:lnTo>
                    <a:pt x="1829306" y="139700"/>
                  </a:lnTo>
                  <a:cubicBezTo>
                    <a:pt x="1827189" y="133350"/>
                    <a:pt x="1824579" y="127144"/>
                    <a:pt x="1822956" y="120650"/>
                  </a:cubicBezTo>
                  <a:cubicBezTo>
                    <a:pt x="1820921" y="112512"/>
                    <a:pt x="1814811" y="85310"/>
                    <a:pt x="1810256" y="76200"/>
                  </a:cubicBezTo>
                  <a:cubicBezTo>
                    <a:pt x="1806843" y="69374"/>
                    <a:pt x="1800656" y="64124"/>
                    <a:pt x="1797556" y="57150"/>
                  </a:cubicBezTo>
                  <a:cubicBezTo>
                    <a:pt x="1767329" y="-10860"/>
                    <a:pt x="1800898" y="43113"/>
                    <a:pt x="1772156" y="0"/>
                  </a:cubicBezTo>
                  <a:cubicBezTo>
                    <a:pt x="1757523" y="2439"/>
                    <a:pt x="1730638" y="4884"/>
                    <a:pt x="1715006" y="12700"/>
                  </a:cubicBezTo>
                  <a:cubicBezTo>
                    <a:pt x="1708180" y="16113"/>
                    <a:pt x="1702306" y="21167"/>
                    <a:pt x="1695956" y="25400"/>
                  </a:cubicBezTo>
                  <a:cubicBezTo>
                    <a:pt x="1691723" y="31750"/>
                    <a:pt x="1686669" y="37624"/>
                    <a:pt x="1683256" y="44450"/>
                  </a:cubicBezTo>
                  <a:cubicBezTo>
                    <a:pt x="1669716" y="71529"/>
                    <a:pt x="1679398" y="85926"/>
                    <a:pt x="1683256" y="120650"/>
                  </a:cubicBezTo>
                  <a:cubicBezTo>
                    <a:pt x="1681139" y="171450"/>
                    <a:pt x="1689238" y="223724"/>
                    <a:pt x="1676906" y="273050"/>
                  </a:cubicBezTo>
                  <a:cubicBezTo>
                    <a:pt x="1673204" y="287858"/>
                    <a:pt x="1638806" y="298450"/>
                    <a:pt x="1638806" y="298450"/>
                  </a:cubicBezTo>
                  <a:cubicBezTo>
                    <a:pt x="1609173" y="342900"/>
                    <a:pt x="1626106" y="328083"/>
                    <a:pt x="1594356" y="349250"/>
                  </a:cubicBezTo>
                  <a:cubicBezTo>
                    <a:pt x="1558373" y="403225"/>
                    <a:pt x="1617639" y="319617"/>
                    <a:pt x="1543556" y="393700"/>
                  </a:cubicBezTo>
                  <a:cubicBezTo>
                    <a:pt x="1537206" y="400050"/>
                    <a:pt x="1531595" y="407237"/>
                    <a:pt x="1524506" y="412750"/>
                  </a:cubicBezTo>
                  <a:cubicBezTo>
                    <a:pt x="1512458" y="422121"/>
                    <a:pt x="1499106" y="429683"/>
                    <a:pt x="1486406" y="438150"/>
                  </a:cubicBezTo>
                  <a:lnTo>
                    <a:pt x="1467356" y="450850"/>
                  </a:lnTo>
                  <a:cubicBezTo>
                    <a:pt x="1461006" y="455083"/>
                    <a:pt x="1455879" y="462603"/>
                    <a:pt x="1448306" y="463550"/>
                  </a:cubicBezTo>
                  <a:lnTo>
                    <a:pt x="1397506" y="469900"/>
                  </a:lnTo>
                  <a:cubicBezTo>
                    <a:pt x="1384806" y="478367"/>
                    <a:pt x="1373886" y="490473"/>
                    <a:pt x="1359406" y="495300"/>
                  </a:cubicBezTo>
                  <a:lnTo>
                    <a:pt x="1321306" y="508000"/>
                  </a:lnTo>
                  <a:cubicBezTo>
                    <a:pt x="1298023" y="505883"/>
                    <a:pt x="1274630" y="504740"/>
                    <a:pt x="1251456" y="501650"/>
                  </a:cubicBezTo>
                  <a:cubicBezTo>
                    <a:pt x="1242805" y="500497"/>
                    <a:pt x="1234730" y="496264"/>
                    <a:pt x="1226056" y="495300"/>
                  </a:cubicBezTo>
                  <a:cubicBezTo>
                    <a:pt x="1196529" y="492019"/>
                    <a:pt x="1166789" y="491067"/>
                    <a:pt x="1137156" y="488950"/>
                  </a:cubicBezTo>
                  <a:cubicBezTo>
                    <a:pt x="1124456" y="484717"/>
                    <a:pt x="1111756" y="472017"/>
                    <a:pt x="1099056" y="476250"/>
                  </a:cubicBezTo>
                  <a:cubicBezTo>
                    <a:pt x="1092706" y="478367"/>
                    <a:pt x="1085857" y="479349"/>
                    <a:pt x="1080006" y="482600"/>
                  </a:cubicBezTo>
                  <a:cubicBezTo>
                    <a:pt x="1014502" y="518991"/>
                    <a:pt x="1065961" y="499982"/>
                    <a:pt x="1022856" y="514350"/>
                  </a:cubicBezTo>
                  <a:cubicBezTo>
                    <a:pt x="1014389" y="510117"/>
                    <a:pt x="1004728" y="507710"/>
                    <a:pt x="997456" y="501650"/>
                  </a:cubicBezTo>
                  <a:cubicBezTo>
                    <a:pt x="991593" y="496764"/>
                    <a:pt x="990152" y="487996"/>
                    <a:pt x="984756" y="482600"/>
                  </a:cubicBezTo>
                  <a:cubicBezTo>
                    <a:pt x="979360" y="477204"/>
                    <a:pt x="972056" y="474133"/>
                    <a:pt x="965706" y="469900"/>
                  </a:cubicBezTo>
                  <a:cubicBezTo>
                    <a:pt x="946656" y="472017"/>
                    <a:pt x="927462" y="473099"/>
                    <a:pt x="908556" y="476250"/>
                  </a:cubicBezTo>
                  <a:cubicBezTo>
                    <a:pt x="901954" y="477350"/>
                    <a:pt x="896148" y="481770"/>
                    <a:pt x="889506" y="482600"/>
                  </a:cubicBezTo>
                  <a:cubicBezTo>
                    <a:pt x="862121" y="486023"/>
                    <a:pt x="834473" y="486833"/>
                    <a:pt x="806956" y="488950"/>
                  </a:cubicBezTo>
                  <a:cubicBezTo>
                    <a:pt x="763722" y="503361"/>
                    <a:pt x="766045" y="505259"/>
                    <a:pt x="692656" y="488950"/>
                  </a:cubicBezTo>
                  <a:cubicBezTo>
                    <a:pt x="683890" y="487002"/>
                    <a:pt x="679956" y="476250"/>
                    <a:pt x="673606" y="469900"/>
                  </a:cubicBezTo>
                  <a:cubicBezTo>
                    <a:pt x="658973" y="472339"/>
                    <a:pt x="632088" y="474784"/>
                    <a:pt x="616456" y="482600"/>
                  </a:cubicBezTo>
                  <a:cubicBezTo>
                    <a:pt x="609630" y="486013"/>
                    <a:pt x="603756" y="491067"/>
                    <a:pt x="597406" y="495300"/>
                  </a:cubicBezTo>
                  <a:cubicBezTo>
                    <a:pt x="577280" y="525489"/>
                    <a:pt x="591946" y="511937"/>
                    <a:pt x="546606" y="527050"/>
                  </a:cubicBezTo>
                  <a:lnTo>
                    <a:pt x="527556" y="533400"/>
                  </a:lnTo>
                  <a:cubicBezTo>
                    <a:pt x="525439" y="527050"/>
                    <a:pt x="524199" y="520337"/>
                    <a:pt x="521206" y="514350"/>
                  </a:cubicBezTo>
                  <a:cubicBezTo>
                    <a:pt x="503154" y="478245"/>
                    <a:pt x="498129" y="494262"/>
                    <a:pt x="445006" y="488950"/>
                  </a:cubicBezTo>
                  <a:cubicBezTo>
                    <a:pt x="438656" y="484717"/>
                    <a:pt x="433571" y="476758"/>
                    <a:pt x="425956" y="476250"/>
                  </a:cubicBezTo>
                  <a:cubicBezTo>
                    <a:pt x="400524" y="474555"/>
                    <a:pt x="375020" y="479231"/>
                    <a:pt x="349756" y="482600"/>
                  </a:cubicBezTo>
                  <a:cubicBezTo>
                    <a:pt x="343121" y="483485"/>
                    <a:pt x="337142" y="487111"/>
                    <a:pt x="330706" y="488950"/>
                  </a:cubicBezTo>
                  <a:cubicBezTo>
                    <a:pt x="322315" y="491348"/>
                    <a:pt x="313773" y="493183"/>
                    <a:pt x="305306" y="495300"/>
                  </a:cubicBezTo>
                  <a:cubicBezTo>
                    <a:pt x="282023" y="493183"/>
                    <a:pt x="258480" y="493013"/>
                    <a:pt x="235456" y="488950"/>
                  </a:cubicBezTo>
                  <a:cubicBezTo>
                    <a:pt x="222273" y="486624"/>
                    <a:pt x="197356" y="476250"/>
                    <a:pt x="197356" y="476250"/>
                  </a:cubicBezTo>
                  <a:cubicBezTo>
                    <a:pt x="188889" y="478367"/>
                    <a:pt x="180315" y="480092"/>
                    <a:pt x="171956" y="482600"/>
                  </a:cubicBezTo>
                  <a:lnTo>
                    <a:pt x="114806" y="501650"/>
                  </a:lnTo>
                  <a:lnTo>
                    <a:pt x="95756" y="508000"/>
                  </a:lnTo>
                  <a:cubicBezTo>
                    <a:pt x="89406" y="510117"/>
                    <a:pt x="83399" y="514350"/>
                    <a:pt x="76706" y="514350"/>
                  </a:cubicBezTo>
                  <a:lnTo>
                    <a:pt x="13206" y="520700"/>
                  </a:lnTo>
                  <a:close/>
                </a:path>
              </a:pathLst>
            </a:custGeom>
            <a:grpFill/>
            <a:ln w="12700" cap="rnd" algn="ctr">
              <a:solidFill>
                <a:schemeClr val="bg1">
                  <a:alpha val="50000"/>
                </a:schemeClr>
              </a:solidFill>
              <a:round/>
              <a:headEnd/>
              <a:tailEnd/>
            </a:ln>
            <a:effectLst/>
          </p:spPr>
          <p:txBody>
            <a:bodyPr lIns="92075" tIns="46038" rIns="92075" bIns="46038"/>
            <a:lstStyle/>
            <a:p>
              <a:endParaRPr lang="ko-KR" altLang="en-US" sz="1200"/>
            </a:p>
          </p:txBody>
        </p:sp>
        <p:grpSp>
          <p:nvGrpSpPr>
            <p:cNvPr id="35" name="그룹 34"/>
            <p:cNvGrpSpPr/>
            <p:nvPr/>
          </p:nvGrpSpPr>
          <p:grpSpPr>
            <a:xfrm>
              <a:off x="1228689" y="3086100"/>
              <a:ext cx="2133636" cy="1806575"/>
              <a:chOff x="1228689" y="3086100"/>
              <a:chExt cx="2133636" cy="1806575"/>
            </a:xfrm>
            <a:grpFill/>
          </p:grpSpPr>
          <p:sp>
            <p:nvSpPr>
              <p:cNvPr id="41" name="자유형 40"/>
              <p:cNvSpPr/>
              <p:nvPr/>
            </p:nvSpPr>
            <p:spPr>
              <a:xfrm>
                <a:off x="1228689" y="3086100"/>
                <a:ext cx="2133636" cy="1806575"/>
              </a:xfrm>
              <a:custGeom>
                <a:avLst/>
                <a:gdLst>
                  <a:gd name="connsiteX0" fmla="*/ 1244636 w 2133636"/>
                  <a:gd name="connsiteY0" fmla="*/ 177800 h 1806575"/>
                  <a:gd name="connsiteX1" fmla="*/ 1238286 w 2133636"/>
                  <a:gd name="connsiteY1" fmla="*/ 209550 h 1806575"/>
                  <a:gd name="connsiteX2" fmla="*/ 1235111 w 2133636"/>
                  <a:gd name="connsiteY2" fmla="*/ 228600 h 1806575"/>
                  <a:gd name="connsiteX3" fmla="*/ 1206536 w 2133636"/>
                  <a:gd name="connsiteY3" fmla="*/ 241300 h 1806575"/>
                  <a:gd name="connsiteX4" fmla="*/ 1181136 w 2133636"/>
                  <a:gd name="connsiteY4" fmla="*/ 247650 h 1806575"/>
                  <a:gd name="connsiteX5" fmla="*/ 1171611 w 2133636"/>
                  <a:gd name="connsiteY5" fmla="*/ 254000 h 1806575"/>
                  <a:gd name="connsiteX6" fmla="*/ 1143036 w 2133636"/>
                  <a:gd name="connsiteY6" fmla="*/ 263525 h 1806575"/>
                  <a:gd name="connsiteX7" fmla="*/ 1133511 w 2133636"/>
                  <a:gd name="connsiteY7" fmla="*/ 266700 h 1806575"/>
                  <a:gd name="connsiteX8" fmla="*/ 1123986 w 2133636"/>
                  <a:gd name="connsiteY8" fmla="*/ 269875 h 1806575"/>
                  <a:gd name="connsiteX9" fmla="*/ 1104936 w 2133636"/>
                  <a:gd name="connsiteY9" fmla="*/ 273050 h 1806575"/>
                  <a:gd name="connsiteX10" fmla="*/ 1085886 w 2133636"/>
                  <a:gd name="connsiteY10" fmla="*/ 279400 h 1806575"/>
                  <a:gd name="connsiteX11" fmla="*/ 1076361 w 2133636"/>
                  <a:gd name="connsiteY11" fmla="*/ 282575 h 1806575"/>
                  <a:gd name="connsiteX12" fmla="*/ 1047786 w 2133636"/>
                  <a:gd name="connsiteY12" fmla="*/ 304800 h 1806575"/>
                  <a:gd name="connsiteX13" fmla="*/ 1041436 w 2133636"/>
                  <a:gd name="connsiteY13" fmla="*/ 314325 h 1806575"/>
                  <a:gd name="connsiteX14" fmla="*/ 1038261 w 2133636"/>
                  <a:gd name="connsiteY14" fmla="*/ 323850 h 1806575"/>
                  <a:gd name="connsiteX15" fmla="*/ 1041436 w 2133636"/>
                  <a:gd name="connsiteY15" fmla="*/ 336550 h 1806575"/>
                  <a:gd name="connsiteX16" fmla="*/ 1050961 w 2133636"/>
                  <a:gd name="connsiteY16" fmla="*/ 346075 h 1806575"/>
                  <a:gd name="connsiteX17" fmla="*/ 1070011 w 2133636"/>
                  <a:gd name="connsiteY17" fmla="*/ 358775 h 1806575"/>
                  <a:gd name="connsiteX18" fmla="*/ 1089061 w 2133636"/>
                  <a:gd name="connsiteY18" fmla="*/ 368300 h 1806575"/>
                  <a:gd name="connsiteX19" fmla="*/ 1085886 w 2133636"/>
                  <a:gd name="connsiteY19" fmla="*/ 393700 h 1806575"/>
                  <a:gd name="connsiteX20" fmla="*/ 1066836 w 2133636"/>
                  <a:gd name="connsiteY20" fmla="*/ 390525 h 1806575"/>
                  <a:gd name="connsiteX21" fmla="*/ 1057311 w 2133636"/>
                  <a:gd name="connsiteY21" fmla="*/ 381000 h 1806575"/>
                  <a:gd name="connsiteX22" fmla="*/ 1041436 w 2133636"/>
                  <a:gd name="connsiteY22" fmla="*/ 384175 h 1806575"/>
                  <a:gd name="connsiteX23" fmla="*/ 1047786 w 2133636"/>
                  <a:gd name="connsiteY23" fmla="*/ 409575 h 1806575"/>
                  <a:gd name="connsiteX24" fmla="*/ 1057311 w 2133636"/>
                  <a:gd name="connsiteY24" fmla="*/ 428625 h 1806575"/>
                  <a:gd name="connsiteX25" fmla="*/ 1047786 w 2133636"/>
                  <a:gd name="connsiteY25" fmla="*/ 450850 h 1806575"/>
                  <a:gd name="connsiteX26" fmla="*/ 1038261 w 2133636"/>
                  <a:gd name="connsiteY26" fmla="*/ 454025 h 1806575"/>
                  <a:gd name="connsiteX27" fmla="*/ 1035086 w 2133636"/>
                  <a:gd name="connsiteY27" fmla="*/ 466725 h 1806575"/>
                  <a:gd name="connsiteX28" fmla="*/ 1022386 w 2133636"/>
                  <a:gd name="connsiteY28" fmla="*/ 488950 h 1806575"/>
                  <a:gd name="connsiteX29" fmla="*/ 1000161 w 2133636"/>
                  <a:gd name="connsiteY29" fmla="*/ 476250 h 1806575"/>
                  <a:gd name="connsiteX30" fmla="*/ 1006511 w 2133636"/>
                  <a:gd name="connsiteY30" fmla="*/ 450850 h 1806575"/>
                  <a:gd name="connsiteX31" fmla="*/ 1019211 w 2133636"/>
                  <a:gd name="connsiteY31" fmla="*/ 431800 h 1806575"/>
                  <a:gd name="connsiteX32" fmla="*/ 1016036 w 2133636"/>
                  <a:gd name="connsiteY32" fmla="*/ 409575 h 1806575"/>
                  <a:gd name="connsiteX33" fmla="*/ 1006511 w 2133636"/>
                  <a:gd name="connsiteY33" fmla="*/ 390525 h 1806575"/>
                  <a:gd name="connsiteX34" fmla="*/ 996986 w 2133636"/>
                  <a:gd name="connsiteY34" fmla="*/ 371475 h 1806575"/>
                  <a:gd name="connsiteX35" fmla="*/ 1000161 w 2133636"/>
                  <a:gd name="connsiteY35" fmla="*/ 314325 h 1806575"/>
                  <a:gd name="connsiteX36" fmla="*/ 1003336 w 2133636"/>
                  <a:gd name="connsiteY36" fmla="*/ 304800 h 1806575"/>
                  <a:gd name="connsiteX37" fmla="*/ 1006511 w 2133636"/>
                  <a:gd name="connsiteY37" fmla="*/ 288925 h 1806575"/>
                  <a:gd name="connsiteX38" fmla="*/ 993811 w 2133636"/>
                  <a:gd name="connsiteY38" fmla="*/ 234950 h 1806575"/>
                  <a:gd name="connsiteX39" fmla="*/ 974761 w 2133636"/>
                  <a:gd name="connsiteY39" fmla="*/ 225425 h 1806575"/>
                  <a:gd name="connsiteX40" fmla="*/ 965236 w 2133636"/>
                  <a:gd name="connsiteY40" fmla="*/ 234950 h 1806575"/>
                  <a:gd name="connsiteX41" fmla="*/ 958886 w 2133636"/>
                  <a:gd name="connsiteY41" fmla="*/ 244475 h 1806575"/>
                  <a:gd name="connsiteX42" fmla="*/ 949361 w 2133636"/>
                  <a:gd name="connsiteY42" fmla="*/ 250825 h 1806575"/>
                  <a:gd name="connsiteX43" fmla="*/ 930311 w 2133636"/>
                  <a:gd name="connsiteY43" fmla="*/ 263525 h 1806575"/>
                  <a:gd name="connsiteX44" fmla="*/ 927136 w 2133636"/>
                  <a:gd name="connsiteY44" fmla="*/ 254000 h 1806575"/>
                  <a:gd name="connsiteX45" fmla="*/ 943011 w 2133636"/>
                  <a:gd name="connsiteY45" fmla="*/ 222250 h 1806575"/>
                  <a:gd name="connsiteX46" fmla="*/ 949361 w 2133636"/>
                  <a:gd name="connsiteY46" fmla="*/ 203200 h 1806575"/>
                  <a:gd name="connsiteX47" fmla="*/ 946186 w 2133636"/>
                  <a:gd name="connsiteY47" fmla="*/ 168275 h 1806575"/>
                  <a:gd name="connsiteX48" fmla="*/ 930311 w 2133636"/>
                  <a:gd name="connsiteY48" fmla="*/ 149225 h 1806575"/>
                  <a:gd name="connsiteX49" fmla="*/ 920786 w 2133636"/>
                  <a:gd name="connsiteY49" fmla="*/ 142875 h 1806575"/>
                  <a:gd name="connsiteX50" fmla="*/ 901736 w 2133636"/>
                  <a:gd name="connsiteY50" fmla="*/ 136525 h 1806575"/>
                  <a:gd name="connsiteX51" fmla="*/ 869986 w 2133636"/>
                  <a:gd name="connsiteY51" fmla="*/ 139700 h 1806575"/>
                  <a:gd name="connsiteX52" fmla="*/ 854111 w 2133636"/>
                  <a:gd name="connsiteY52" fmla="*/ 168275 h 1806575"/>
                  <a:gd name="connsiteX53" fmla="*/ 844586 w 2133636"/>
                  <a:gd name="connsiteY53" fmla="*/ 174625 h 1806575"/>
                  <a:gd name="connsiteX54" fmla="*/ 838236 w 2133636"/>
                  <a:gd name="connsiteY54" fmla="*/ 165100 h 1806575"/>
                  <a:gd name="connsiteX55" fmla="*/ 831886 w 2133636"/>
                  <a:gd name="connsiteY55" fmla="*/ 136525 h 1806575"/>
                  <a:gd name="connsiteX56" fmla="*/ 828711 w 2133636"/>
                  <a:gd name="connsiteY56" fmla="*/ 123825 h 1806575"/>
                  <a:gd name="connsiteX57" fmla="*/ 809661 w 2133636"/>
                  <a:gd name="connsiteY57" fmla="*/ 111125 h 1806575"/>
                  <a:gd name="connsiteX58" fmla="*/ 790611 w 2133636"/>
                  <a:gd name="connsiteY58" fmla="*/ 114300 h 1806575"/>
                  <a:gd name="connsiteX59" fmla="*/ 784261 w 2133636"/>
                  <a:gd name="connsiteY59" fmla="*/ 123825 h 1806575"/>
                  <a:gd name="connsiteX60" fmla="*/ 777911 w 2133636"/>
                  <a:gd name="connsiteY60" fmla="*/ 149225 h 1806575"/>
                  <a:gd name="connsiteX61" fmla="*/ 774736 w 2133636"/>
                  <a:gd name="connsiteY61" fmla="*/ 158750 h 1806575"/>
                  <a:gd name="connsiteX62" fmla="*/ 765211 w 2133636"/>
                  <a:gd name="connsiteY62" fmla="*/ 165100 h 1806575"/>
                  <a:gd name="connsiteX63" fmla="*/ 749336 w 2133636"/>
                  <a:gd name="connsiteY63" fmla="*/ 190500 h 1806575"/>
                  <a:gd name="connsiteX64" fmla="*/ 742986 w 2133636"/>
                  <a:gd name="connsiteY64" fmla="*/ 212725 h 1806575"/>
                  <a:gd name="connsiteX65" fmla="*/ 736636 w 2133636"/>
                  <a:gd name="connsiteY65" fmla="*/ 222250 h 1806575"/>
                  <a:gd name="connsiteX66" fmla="*/ 727111 w 2133636"/>
                  <a:gd name="connsiteY66" fmla="*/ 225425 h 1806575"/>
                  <a:gd name="connsiteX67" fmla="*/ 714411 w 2133636"/>
                  <a:gd name="connsiteY67" fmla="*/ 152400 h 1806575"/>
                  <a:gd name="connsiteX68" fmla="*/ 708061 w 2133636"/>
                  <a:gd name="connsiteY68" fmla="*/ 133350 h 1806575"/>
                  <a:gd name="connsiteX69" fmla="*/ 685836 w 2133636"/>
                  <a:gd name="connsiteY69" fmla="*/ 111125 h 1806575"/>
                  <a:gd name="connsiteX70" fmla="*/ 676311 w 2133636"/>
                  <a:gd name="connsiteY70" fmla="*/ 104775 h 1806575"/>
                  <a:gd name="connsiteX71" fmla="*/ 666786 w 2133636"/>
                  <a:gd name="connsiteY71" fmla="*/ 98425 h 1806575"/>
                  <a:gd name="connsiteX72" fmla="*/ 647736 w 2133636"/>
                  <a:gd name="connsiteY72" fmla="*/ 69850 h 1806575"/>
                  <a:gd name="connsiteX73" fmla="*/ 641386 w 2133636"/>
                  <a:gd name="connsiteY73" fmla="*/ 60325 h 1806575"/>
                  <a:gd name="connsiteX74" fmla="*/ 631861 w 2133636"/>
                  <a:gd name="connsiteY74" fmla="*/ 50800 h 1806575"/>
                  <a:gd name="connsiteX75" fmla="*/ 628686 w 2133636"/>
                  <a:gd name="connsiteY75" fmla="*/ 41275 h 1806575"/>
                  <a:gd name="connsiteX76" fmla="*/ 619161 w 2133636"/>
                  <a:gd name="connsiteY76" fmla="*/ 31750 h 1806575"/>
                  <a:gd name="connsiteX77" fmla="*/ 587411 w 2133636"/>
                  <a:gd name="connsiteY77" fmla="*/ 12700 h 1806575"/>
                  <a:gd name="connsiteX78" fmla="*/ 577886 w 2133636"/>
                  <a:gd name="connsiteY78" fmla="*/ 6350 h 1806575"/>
                  <a:gd name="connsiteX79" fmla="*/ 558836 w 2133636"/>
                  <a:gd name="connsiteY79" fmla="*/ 0 h 1806575"/>
                  <a:gd name="connsiteX80" fmla="*/ 552486 w 2133636"/>
                  <a:gd name="connsiteY80" fmla="*/ 9525 h 1806575"/>
                  <a:gd name="connsiteX81" fmla="*/ 558836 w 2133636"/>
                  <a:gd name="connsiteY81" fmla="*/ 44450 h 1806575"/>
                  <a:gd name="connsiteX82" fmla="*/ 565186 w 2133636"/>
                  <a:gd name="connsiteY82" fmla="*/ 53975 h 1806575"/>
                  <a:gd name="connsiteX83" fmla="*/ 571536 w 2133636"/>
                  <a:gd name="connsiteY83" fmla="*/ 73025 h 1806575"/>
                  <a:gd name="connsiteX84" fmla="*/ 574711 w 2133636"/>
                  <a:gd name="connsiteY84" fmla="*/ 82550 h 1806575"/>
                  <a:gd name="connsiteX85" fmla="*/ 577886 w 2133636"/>
                  <a:gd name="connsiteY85" fmla="*/ 92075 h 1806575"/>
                  <a:gd name="connsiteX86" fmla="*/ 587411 w 2133636"/>
                  <a:gd name="connsiteY86" fmla="*/ 98425 h 1806575"/>
                  <a:gd name="connsiteX87" fmla="*/ 600111 w 2133636"/>
                  <a:gd name="connsiteY87" fmla="*/ 101600 h 1806575"/>
                  <a:gd name="connsiteX88" fmla="*/ 619161 w 2133636"/>
                  <a:gd name="connsiteY88" fmla="*/ 107950 h 1806575"/>
                  <a:gd name="connsiteX89" fmla="*/ 628686 w 2133636"/>
                  <a:gd name="connsiteY89" fmla="*/ 111125 h 1806575"/>
                  <a:gd name="connsiteX90" fmla="*/ 638211 w 2133636"/>
                  <a:gd name="connsiteY90" fmla="*/ 114300 h 1806575"/>
                  <a:gd name="connsiteX91" fmla="*/ 641386 w 2133636"/>
                  <a:gd name="connsiteY91" fmla="*/ 136525 h 1806575"/>
                  <a:gd name="connsiteX92" fmla="*/ 631861 w 2133636"/>
                  <a:gd name="connsiteY92" fmla="*/ 139700 h 1806575"/>
                  <a:gd name="connsiteX93" fmla="*/ 609636 w 2133636"/>
                  <a:gd name="connsiteY93" fmla="*/ 136525 h 1806575"/>
                  <a:gd name="connsiteX94" fmla="*/ 590586 w 2133636"/>
                  <a:gd name="connsiteY94" fmla="*/ 123825 h 1806575"/>
                  <a:gd name="connsiteX95" fmla="*/ 581061 w 2133636"/>
                  <a:gd name="connsiteY95" fmla="*/ 120650 h 1806575"/>
                  <a:gd name="connsiteX96" fmla="*/ 562011 w 2133636"/>
                  <a:gd name="connsiteY96" fmla="*/ 107950 h 1806575"/>
                  <a:gd name="connsiteX97" fmla="*/ 546136 w 2133636"/>
                  <a:gd name="connsiteY97" fmla="*/ 88900 h 1806575"/>
                  <a:gd name="connsiteX98" fmla="*/ 536611 w 2133636"/>
                  <a:gd name="connsiteY98" fmla="*/ 85725 h 1806575"/>
                  <a:gd name="connsiteX99" fmla="*/ 523911 w 2133636"/>
                  <a:gd name="connsiteY99" fmla="*/ 92075 h 1806575"/>
                  <a:gd name="connsiteX100" fmla="*/ 536611 w 2133636"/>
                  <a:gd name="connsiteY100" fmla="*/ 133350 h 1806575"/>
                  <a:gd name="connsiteX101" fmla="*/ 549311 w 2133636"/>
                  <a:gd name="connsiteY101" fmla="*/ 136525 h 1806575"/>
                  <a:gd name="connsiteX102" fmla="*/ 558836 w 2133636"/>
                  <a:gd name="connsiteY102" fmla="*/ 146050 h 1806575"/>
                  <a:gd name="connsiteX103" fmla="*/ 568361 w 2133636"/>
                  <a:gd name="connsiteY103" fmla="*/ 152400 h 1806575"/>
                  <a:gd name="connsiteX104" fmla="*/ 581061 w 2133636"/>
                  <a:gd name="connsiteY104" fmla="*/ 161925 h 1806575"/>
                  <a:gd name="connsiteX105" fmla="*/ 590586 w 2133636"/>
                  <a:gd name="connsiteY105" fmla="*/ 171450 h 1806575"/>
                  <a:gd name="connsiteX106" fmla="*/ 600111 w 2133636"/>
                  <a:gd name="connsiteY106" fmla="*/ 174625 h 1806575"/>
                  <a:gd name="connsiteX107" fmla="*/ 609636 w 2133636"/>
                  <a:gd name="connsiteY107" fmla="*/ 180975 h 1806575"/>
                  <a:gd name="connsiteX108" fmla="*/ 622336 w 2133636"/>
                  <a:gd name="connsiteY108" fmla="*/ 209550 h 1806575"/>
                  <a:gd name="connsiteX109" fmla="*/ 625511 w 2133636"/>
                  <a:gd name="connsiteY109" fmla="*/ 219075 h 1806575"/>
                  <a:gd name="connsiteX110" fmla="*/ 631861 w 2133636"/>
                  <a:gd name="connsiteY110" fmla="*/ 228600 h 1806575"/>
                  <a:gd name="connsiteX111" fmla="*/ 631861 w 2133636"/>
                  <a:gd name="connsiteY111" fmla="*/ 257175 h 1806575"/>
                  <a:gd name="connsiteX112" fmla="*/ 615986 w 2133636"/>
                  <a:gd name="connsiteY112" fmla="*/ 254000 h 1806575"/>
                  <a:gd name="connsiteX113" fmla="*/ 609636 w 2133636"/>
                  <a:gd name="connsiteY113" fmla="*/ 234950 h 1806575"/>
                  <a:gd name="connsiteX114" fmla="*/ 606461 w 2133636"/>
                  <a:gd name="connsiteY114" fmla="*/ 225425 h 1806575"/>
                  <a:gd name="connsiteX115" fmla="*/ 596936 w 2133636"/>
                  <a:gd name="connsiteY115" fmla="*/ 215900 h 1806575"/>
                  <a:gd name="connsiteX116" fmla="*/ 587411 w 2133636"/>
                  <a:gd name="connsiteY116" fmla="*/ 209550 h 1806575"/>
                  <a:gd name="connsiteX117" fmla="*/ 581061 w 2133636"/>
                  <a:gd name="connsiteY117" fmla="*/ 200025 h 1806575"/>
                  <a:gd name="connsiteX118" fmla="*/ 562011 w 2133636"/>
                  <a:gd name="connsiteY118" fmla="*/ 187325 h 1806575"/>
                  <a:gd name="connsiteX119" fmla="*/ 555661 w 2133636"/>
                  <a:gd name="connsiteY119" fmla="*/ 206375 h 1806575"/>
                  <a:gd name="connsiteX120" fmla="*/ 549311 w 2133636"/>
                  <a:gd name="connsiteY120" fmla="*/ 219075 h 1806575"/>
                  <a:gd name="connsiteX121" fmla="*/ 533436 w 2133636"/>
                  <a:gd name="connsiteY121" fmla="*/ 244475 h 1806575"/>
                  <a:gd name="connsiteX122" fmla="*/ 523911 w 2133636"/>
                  <a:gd name="connsiteY122" fmla="*/ 282575 h 1806575"/>
                  <a:gd name="connsiteX123" fmla="*/ 520736 w 2133636"/>
                  <a:gd name="connsiteY123" fmla="*/ 295275 h 1806575"/>
                  <a:gd name="connsiteX124" fmla="*/ 517561 w 2133636"/>
                  <a:gd name="connsiteY124" fmla="*/ 304800 h 1806575"/>
                  <a:gd name="connsiteX125" fmla="*/ 511211 w 2133636"/>
                  <a:gd name="connsiteY125" fmla="*/ 333375 h 1806575"/>
                  <a:gd name="connsiteX126" fmla="*/ 504861 w 2133636"/>
                  <a:gd name="connsiteY126" fmla="*/ 342900 h 1806575"/>
                  <a:gd name="connsiteX127" fmla="*/ 495336 w 2133636"/>
                  <a:gd name="connsiteY127" fmla="*/ 346075 h 1806575"/>
                  <a:gd name="connsiteX128" fmla="*/ 482636 w 2133636"/>
                  <a:gd name="connsiteY128" fmla="*/ 342900 h 1806575"/>
                  <a:gd name="connsiteX129" fmla="*/ 485811 w 2133636"/>
                  <a:gd name="connsiteY129" fmla="*/ 301625 h 1806575"/>
                  <a:gd name="connsiteX130" fmla="*/ 488986 w 2133636"/>
                  <a:gd name="connsiteY130" fmla="*/ 234950 h 1806575"/>
                  <a:gd name="connsiteX131" fmla="*/ 498511 w 2133636"/>
                  <a:gd name="connsiteY131" fmla="*/ 215900 h 1806575"/>
                  <a:gd name="connsiteX132" fmla="*/ 504861 w 2133636"/>
                  <a:gd name="connsiteY132" fmla="*/ 196850 h 1806575"/>
                  <a:gd name="connsiteX133" fmla="*/ 501686 w 2133636"/>
                  <a:gd name="connsiteY133" fmla="*/ 180975 h 1806575"/>
                  <a:gd name="connsiteX134" fmla="*/ 498511 w 2133636"/>
                  <a:gd name="connsiteY134" fmla="*/ 171450 h 1806575"/>
                  <a:gd name="connsiteX135" fmla="*/ 488986 w 2133636"/>
                  <a:gd name="connsiteY135" fmla="*/ 168275 h 1806575"/>
                  <a:gd name="connsiteX136" fmla="*/ 479461 w 2133636"/>
                  <a:gd name="connsiteY136" fmla="*/ 161925 h 1806575"/>
                  <a:gd name="connsiteX137" fmla="*/ 460411 w 2133636"/>
                  <a:gd name="connsiteY137" fmla="*/ 165100 h 1806575"/>
                  <a:gd name="connsiteX138" fmla="*/ 450886 w 2133636"/>
                  <a:gd name="connsiteY138" fmla="*/ 168275 h 1806575"/>
                  <a:gd name="connsiteX139" fmla="*/ 441361 w 2133636"/>
                  <a:gd name="connsiteY139" fmla="*/ 161925 h 1806575"/>
                  <a:gd name="connsiteX140" fmla="*/ 441361 w 2133636"/>
                  <a:gd name="connsiteY140" fmla="*/ 130175 h 1806575"/>
                  <a:gd name="connsiteX141" fmla="*/ 447711 w 2133636"/>
                  <a:gd name="connsiteY141" fmla="*/ 120650 h 1806575"/>
                  <a:gd name="connsiteX142" fmla="*/ 457236 w 2133636"/>
                  <a:gd name="connsiteY142" fmla="*/ 101600 h 1806575"/>
                  <a:gd name="connsiteX143" fmla="*/ 454061 w 2133636"/>
                  <a:gd name="connsiteY143" fmla="*/ 88900 h 1806575"/>
                  <a:gd name="connsiteX144" fmla="*/ 435011 w 2133636"/>
                  <a:gd name="connsiteY144" fmla="*/ 82550 h 1806575"/>
                  <a:gd name="connsiteX145" fmla="*/ 400086 w 2133636"/>
                  <a:gd name="connsiteY145" fmla="*/ 76200 h 1806575"/>
                  <a:gd name="connsiteX146" fmla="*/ 374686 w 2133636"/>
                  <a:gd name="connsiteY146" fmla="*/ 79375 h 1806575"/>
                  <a:gd name="connsiteX147" fmla="*/ 371511 w 2133636"/>
                  <a:gd name="connsiteY147" fmla="*/ 88900 h 1806575"/>
                  <a:gd name="connsiteX148" fmla="*/ 361986 w 2133636"/>
                  <a:gd name="connsiteY148" fmla="*/ 92075 h 1806575"/>
                  <a:gd name="connsiteX149" fmla="*/ 320711 w 2133636"/>
                  <a:gd name="connsiteY149" fmla="*/ 92075 h 1806575"/>
                  <a:gd name="connsiteX150" fmla="*/ 323886 w 2133636"/>
                  <a:gd name="connsiteY150" fmla="*/ 111125 h 1806575"/>
                  <a:gd name="connsiteX151" fmla="*/ 333411 w 2133636"/>
                  <a:gd name="connsiteY151" fmla="*/ 114300 h 1806575"/>
                  <a:gd name="connsiteX152" fmla="*/ 342936 w 2133636"/>
                  <a:gd name="connsiteY152" fmla="*/ 120650 h 1806575"/>
                  <a:gd name="connsiteX153" fmla="*/ 349286 w 2133636"/>
                  <a:gd name="connsiteY153" fmla="*/ 130175 h 1806575"/>
                  <a:gd name="connsiteX154" fmla="*/ 349286 w 2133636"/>
                  <a:gd name="connsiteY154" fmla="*/ 152400 h 1806575"/>
                  <a:gd name="connsiteX155" fmla="*/ 339761 w 2133636"/>
                  <a:gd name="connsiteY155" fmla="*/ 155575 h 1806575"/>
                  <a:gd name="connsiteX156" fmla="*/ 333411 w 2133636"/>
                  <a:gd name="connsiteY156" fmla="*/ 165100 h 1806575"/>
                  <a:gd name="connsiteX157" fmla="*/ 349286 w 2133636"/>
                  <a:gd name="connsiteY157" fmla="*/ 196850 h 1806575"/>
                  <a:gd name="connsiteX158" fmla="*/ 368336 w 2133636"/>
                  <a:gd name="connsiteY158" fmla="*/ 203200 h 1806575"/>
                  <a:gd name="connsiteX159" fmla="*/ 377861 w 2133636"/>
                  <a:gd name="connsiteY159" fmla="*/ 206375 h 1806575"/>
                  <a:gd name="connsiteX160" fmla="*/ 409611 w 2133636"/>
                  <a:gd name="connsiteY160" fmla="*/ 203200 h 1806575"/>
                  <a:gd name="connsiteX161" fmla="*/ 415961 w 2133636"/>
                  <a:gd name="connsiteY161" fmla="*/ 212725 h 1806575"/>
                  <a:gd name="connsiteX162" fmla="*/ 419136 w 2133636"/>
                  <a:gd name="connsiteY162" fmla="*/ 247650 h 1806575"/>
                  <a:gd name="connsiteX163" fmla="*/ 422311 w 2133636"/>
                  <a:gd name="connsiteY163" fmla="*/ 257175 h 1806575"/>
                  <a:gd name="connsiteX164" fmla="*/ 419136 w 2133636"/>
                  <a:gd name="connsiteY164" fmla="*/ 266700 h 1806575"/>
                  <a:gd name="connsiteX165" fmla="*/ 390561 w 2133636"/>
                  <a:gd name="connsiteY165" fmla="*/ 282575 h 1806575"/>
                  <a:gd name="connsiteX166" fmla="*/ 371511 w 2133636"/>
                  <a:gd name="connsiteY166" fmla="*/ 295275 h 1806575"/>
                  <a:gd name="connsiteX167" fmla="*/ 374686 w 2133636"/>
                  <a:gd name="connsiteY167" fmla="*/ 314325 h 1806575"/>
                  <a:gd name="connsiteX168" fmla="*/ 393736 w 2133636"/>
                  <a:gd name="connsiteY168" fmla="*/ 327025 h 1806575"/>
                  <a:gd name="connsiteX169" fmla="*/ 365161 w 2133636"/>
                  <a:gd name="connsiteY169" fmla="*/ 336550 h 1806575"/>
                  <a:gd name="connsiteX170" fmla="*/ 355636 w 2133636"/>
                  <a:gd name="connsiteY170" fmla="*/ 339725 h 1806575"/>
                  <a:gd name="connsiteX171" fmla="*/ 327061 w 2133636"/>
                  <a:gd name="connsiteY171" fmla="*/ 355600 h 1806575"/>
                  <a:gd name="connsiteX172" fmla="*/ 320711 w 2133636"/>
                  <a:gd name="connsiteY172" fmla="*/ 346075 h 1806575"/>
                  <a:gd name="connsiteX173" fmla="*/ 317536 w 2133636"/>
                  <a:gd name="connsiteY173" fmla="*/ 333375 h 1806575"/>
                  <a:gd name="connsiteX174" fmla="*/ 308011 w 2133636"/>
                  <a:gd name="connsiteY174" fmla="*/ 327025 h 1806575"/>
                  <a:gd name="connsiteX175" fmla="*/ 298486 w 2133636"/>
                  <a:gd name="connsiteY175" fmla="*/ 330200 h 1806575"/>
                  <a:gd name="connsiteX176" fmla="*/ 295311 w 2133636"/>
                  <a:gd name="connsiteY176" fmla="*/ 339725 h 1806575"/>
                  <a:gd name="connsiteX177" fmla="*/ 301661 w 2133636"/>
                  <a:gd name="connsiteY177" fmla="*/ 361950 h 1806575"/>
                  <a:gd name="connsiteX178" fmla="*/ 304836 w 2133636"/>
                  <a:gd name="connsiteY178" fmla="*/ 374650 h 1806575"/>
                  <a:gd name="connsiteX179" fmla="*/ 311186 w 2133636"/>
                  <a:gd name="connsiteY179" fmla="*/ 384175 h 1806575"/>
                  <a:gd name="connsiteX180" fmla="*/ 314361 w 2133636"/>
                  <a:gd name="connsiteY180" fmla="*/ 393700 h 1806575"/>
                  <a:gd name="connsiteX181" fmla="*/ 323886 w 2133636"/>
                  <a:gd name="connsiteY181" fmla="*/ 412750 h 1806575"/>
                  <a:gd name="connsiteX182" fmla="*/ 320711 w 2133636"/>
                  <a:gd name="connsiteY182" fmla="*/ 434975 h 1806575"/>
                  <a:gd name="connsiteX183" fmla="*/ 292136 w 2133636"/>
                  <a:gd name="connsiteY183" fmla="*/ 422275 h 1806575"/>
                  <a:gd name="connsiteX184" fmla="*/ 282611 w 2133636"/>
                  <a:gd name="connsiteY184" fmla="*/ 419100 h 1806575"/>
                  <a:gd name="connsiteX185" fmla="*/ 266736 w 2133636"/>
                  <a:gd name="connsiteY185" fmla="*/ 422275 h 1806575"/>
                  <a:gd name="connsiteX186" fmla="*/ 247686 w 2133636"/>
                  <a:gd name="connsiteY186" fmla="*/ 428625 h 1806575"/>
                  <a:gd name="connsiteX187" fmla="*/ 234986 w 2133636"/>
                  <a:gd name="connsiteY187" fmla="*/ 422275 h 1806575"/>
                  <a:gd name="connsiteX188" fmla="*/ 234986 w 2133636"/>
                  <a:gd name="connsiteY188" fmla="*/ 390525 h 1806575"/>
                  <a:gd name="connsiteX189" fmla="*/ 244511 w 2133636"/>
                  <a:gd name="connsiteY189" fmla="*/ 387350 h 1806575"/>
                  <a:gd name="connsiteX190" fmla="*/ 260386 w 2133636"/>
                  <a:gd name="connsiteY190" fmla="*/ 384175 h 1806575"/>
                  <a:gd name="connsiteX191" fmla="*/ 263561 w 2133636"/>
                  <a:gd name="connsiteY191" fmla="*/ 374650 h 1806575"/>
                  <a:gd name="connsiteX192" fmla="*/ 257211 w 2133636"/>
                  <a:gd name="connsiteY192" fmla="*/ 339725 h 1806575"/>
                  <a:gd name="connsiteX193" fmla="*/ 266736 w 2133636"/>
                  <a:gd name="connsiteY193" fmla="*/ 320675 h 1806575"/>
                  <a:gd name="connsiteX194" fmla="*/ 276261 w 2133636"/>
                  <a:gd name="connsiteY194" fmla="*/ 314325 h 1806575"/>
                  <a:gd name="connsiteX195" fmla="*/ 285786 w 2133636"/>
                  <a:gd name="connsiteY195" fmla="*/ 295275 h 1806575"/>
                  <a:gd name="connsiteX196" fmla="*/ 279436 w 2133636"/>
                  <a:gd name="connsiteY196" fmla="*/ 234950 h 1806575"/>
                  <a:gd name="connsiteX197" fmla="*/ 269911 w 2133636"/>
                  <a:gd name="connsiteY197" fmla="*/ 206375 h 1806575"/>
                  <a:gd name="connsiteX198" fmla="*/ 266736 w 2133636"/>
                  <a:gd name="connsiteY198" fmla="*/ 196850 h 1806575"/>
                  <a:gd name="connsiteX199" fmla="*/ 260386 w 2133636"/>
                  <a:gd name="connsiteY199" fmla="*/ 174625 h 1806575"/>
                  <a:gd name="connsiteX200" fmla="*/ 254036 w 2133636"/>
                  <a:gd name="connsiteY200" fmla="*/ 165100 h 1806575"/>
                  <a:gd name="connsiteX201" fmla="*/ 241336 w 2133636"/>
                  <a:gd name="connsiteY201" fmla="*/ 161925 h 1806575"/>
                  <a:gd name="connsiteX202" fmla="*/ 231811 w 2133636"/>
                  <a:gd name="connsiteY202" fmla="*/ 158750 h 1806575"/>
                  <a:gd name="connsiteX203" fmla="*/ 222286 w 2133636"/>
                  <a:gd name="connsiteY203" fmla="*/ 168275 h 1806575"/>
                  <a:gd name="connsiteX204" fmla="*/ 219111 w 2133636"/>
                  <a:gd name="connsiteY204" fmla="*/ 180975 h 1806575"/>
                  <a:gd name="connsiteX205" fmla="*/ 206411 w 2133636"/>
                  <a:gd name="connsiteY205" fmla="*/ 307975 h 1806575"/>
                  <a:gd name="connsiteX206" fmla="*/ 184186 w 2133636"/>
                  <a:gd name="connsiteY206" fmla="*/ 301625 h 1806575"/>
                  <a:gd name="connsiteX207" fmla="*/ 161961 w 2133636"/>
                  <a:gd name="connsiteY207" fmla="*/ 292100 h 1806575"/>
                  <a:gd name="connsiteX208" fmla="*/ 165136 w 2133636"/>
                  <a:gd name="connsiteY208" fmla="*/ 269875 h 1806575"/>
                  <a:gd name="connsiteX209" fmla="*/ 174661 w 2133636"/>
                  <a:gd name="connsiteY209" fmla="*/ 260350 h 1806575"/>
                  <a:gd name="connsiteX210" fmla="*/ 177836 w 2133636"/>
                  <a:gd name="connsiteY210" fmla="*/ 250825 h 1806575"/>
                  <a:gd name="connsiteX211" fmla="*/ 168311 w 2133636"/>
                  <a:gd name="connsiteY211" fmla="*/ 241300 h 1806575"/>
                  <a:gd name="connsiteX212" fmla="*/ 133386 w 2133636"/>
                  <a:gd name="connsiteY212" fmla="*/ 241300 h 1806575"/>
                  <a:gd name="connsiteX213" fmla="*/ 123861 w 2133636"/>
                  <a:gd name="connsiteY213" fmla="*/ 244475 h 1806575"/>
                  <a:gd name="connsiteX214" fmla="*/ 107986 w 2133636"/>
                  <a:gd name="connsiteY214" fmla="*/ 266700 h 1806575"/>
                  <a:gd name="connsiteX215" fmla="*/ 111161 w 2133636"/>
                  <a:gd name="connsiteY215" fmla="*/ 298450 h 1806575"/>
                  <a:gd name="connsiteX216" fmla="*/ 120686 w 2133636"/>
                  <a:gd name="connsiteY216" fmla="*/ 301625 h 1806575"/>
                  <a:gd name="connsiteX217" fmla="*/ 133386 w 2133636"/>
                  <a:gd name="connsiteY217" fmla="*/ 320675 h 1806575"/>
                  <a:gd name="connsiteX218" fmla="*/ 123861 w 2133636"/>
                  <a:gd name="connsiteY218" fmla="*/ 355600 h 1806575"/>
                  <a:gd name="connsiteX219" fmla="*/ 111161 w 2133636"/>
                  <a:gd name="connsiteY219" fmla="*/ 361950 h 1806575"/>
                  <a:gd name="connsiteX220" fmla="*/ 123861 w 2133636"/>
                  <a:gd name="connsiteY220" fmla="*/ 384175 h 1806575"/>
                  <a:gd name="connsiteX221" fmla="*/ 142911 w 2133636"/>
                  <a:gd name="connsiteY221" fmla="*/ 390525 h 1806575"/>
                  <a:gd name="connsiteX222" fmla="*/ 146086 w 2133636"/>
                  <a:gd name="connsiteY222" fmla="*/ 400050 h 1806575"/>
                  <a:gd name="connsiteX223" fmla="*/ 114336 w 2133636"/>
                  <a:gd name="connsiteY223" fmla="*/ 419100 h 1806575"/>
                  <a:gd name="connsiteX224" fmla="*/ 117511 w 2133636"/>
                  <a:gd name="connsiteY224" fmla="*/ 441325 h 1806575"/>
                  <a:gd name="connsiteX225" fmla="*/ 120686 w 2133636"/>
                  <a:gd name="connsiteY225" fmla="*/ 454025 h 1806575"/>
                  <a:gd name="connsiteX226" fmla="*/ 111161 w 2133636"/>
                  <a:gd name="connsiteY226" fmla="*/ 460375 h 1806575"/>
                  <a:gd name="connsiteX227" fmla="*/ 95286 w 2133636"/>
                  <a:gd name="connsiteY227" fmla="*/ 457200 h 1806575"/>
                  <a:gd name="connsiteX228" fmla="*/ 79411 w 2133636"/>
                  <a:gd name="connsiteY228" fmla="*/ 438150 h 1806575"/>
                  <a:gd name="connsiteX229" fmla="*/ 76236 w 2133636"/>
                  <a:gd name="connsiteY229" fmla="*/ 428625 h 1806575"/>
                  <a:gd name="connsiteX230" fmla="*/ 66711 w 2133636"/>
                  <a:gd name="connsiteY230" fmla="*/ 425450 h 1806575"/>
                  <a:gd name="connsiteX231" fmla="*/ 54011 w 2133636"/>
                  <a:gd name="connsiteY231" fmla="*/ 428625 h 1806575"/>
                  <a:gd name="connsiteX232" fmla="*/ 47661 w 2133636"/>
                  <a:gd name="connsiteY232" fmla="*/ 441325 h 1806575"/>
                  <a:gd name="connsiteX233" fmla="*/ 38136 w 2133636"/>
                  <a:gd name="connsiteY233" fmla="*/ 460375 h 1806575"/>
                  <a:gd name="connsiteX234" fmla="*/ 19086 w 2133636"/>
                  <a:gd name="connsiteY234" fmla="*/ 473075 h 1806575"/>
                  <a:gd name="connsiteX235" fmla="*/ 9561 w 2133636"/>
                  <a:gd name="connsiteY235" fmla="*/ 479425 h 1806575"/>
                  <a:gd name="connsiteX236" fmla="*/ 36 w 2133636"/>
                  <a:gd name="connsiteY236" fmla="*/ 498475 h 1806575"/>
                  <a:gd name="connsiteX237" fmla="*/ 6386 w 2133636"/>
                  <a:gd name="connsiteY237" fmla="*/ 517525 h 1806575"/>
                  <a:gd name="connsiteX238" fmla="*/ 9561 w 2133636"/>
                  <a:gd name="connsiteY238" fmla="*/ 527050 h 1806575"/>
                  <a:gd name="connsiteX239" fmla="*/ 22261 w 2133636"/>
                  <a:gd name="connsiteY239" fmla="*/ 571500 h 1806575"/>
                  <a:gd name="connsiteX240" fmla="*/ 38136 w 2133636"/>
                  <a:gd name="connsiteY240" fmla="*/ 568325 h 1806575"/>
                  <a:gd name="connsiteX241" fmla="*/ 44486 w 2133636"/>
                  <a:gd name="connsiteY241" fmla="*/ 546100 h 1806575"/>
                  <a:gd name="connsiteX242" fmla="*/ 50836 w 2133636"/>
                  <a:gd name="connsiteY242" fmla="*/ 527050 h 1806575"/>
                  <a:gd name="connsiteX243" fmla="*/ 57186 w 2133636"/>
                  <a:gd name="connsiteY243" fmla="*/ 517525 h 1806575"/>
                  <a:gd name="connsiteX244" fmla="*/ 69886 w 2133636"/>
                  <a:gd name="connsiteY244" fmla="*/ 495300 h 1806575"/>
                  <a:gd name="connsiteX245" fmla="*/ 82586 w 2133636"/>
                  <a:gd name="connsiteY245" fmla="*/ 498475 h 1806575"/>
                  <a:gd name="connsiteX246" fmla="*/ 92111 w 2133636"/>
                  <a:gd name="connsiteY246" fmla="*/ 508000 h 1806575"/>
                  <a:gd name="connsiteX247" fmla="*/ 107986 w 2133636"/>
                  <a:gd name="connsiteY247" fmla="*/ 523875 h 1806575"/>
                  <a:gd name="connsiteX248" fmla="*/ 114336 w 2133636"/>
                  <a:gd name="connsiteY248" fmla="*/ 542925 h 1806575"/>
                  <a:gd name="connsiteX249" fmla="*/ 111161 w 2133636"/>
                  <a:gd name="connsiteY249" fmla="*/ 568325 h 1806575"/>
                  <a:gd name="connsiteX250" fmla="*/ 107986 w 2133636"/>
                  <a:gd name="connsiteY250" fmla="*/ 577850 h 1806575"/>
                  <a:gd name="connsiteX251" fmla="*/ 66711 w 2133636"/>
                  <a:gd name="connsiteY251" fmla="*/ 581025 h 1806575"/>
                  <a:gd name="connsiteX252" fmla="*/ 57186 w 2133636"/>
                  <a:gd name="connsiteY252" fmla="*/ 587375 h 1806575"/>
                  <a:gd name="connsiteX253" fmla="*/ 54011 w 2133636"/>
                  <a:gd name="connsiteY253" fmla="*/ 596900 h 1806575"/>
                  <a:gd name="connsiteX254" fmla="*/ 63536 w 2133636"/>
                  <a:gd name="connsiteY254" fmla="*/ 628650 h 1806575"/>
                  <a:gd name="connsiteX255" fmla="*/ 85761 w 2133636"/>
                  <a:gd name="connsiteY255" fmla="*/ 638175 h 1806575"/>
                  <a:gd name="connsiteX256" fmla="*/ 120686 w 2133636"/>
                  <a:gd name="connsiteY256" fmla="*/ 635000 h 1806575"/>
                  <a:gd name="connsiteX257" fmla="*/ 127036 w 2133636"/>
                  <a:gd name="connsiteY257" fmla="*/ 625475 h 1806575"/>
                  <a:gd name="connsiteX258" fmla="*/ 155611 w 2133636"/>
                  <a:gd name="connsiteY258" fmla="*/ 609600 h 1806575"/>
                  <a:gd name="connsiteX259" fmla="*/ 174661 w 2133636"/>
                  <a:gd name="connsiteY259" fmla="*/ 596900 h 1806575"/>
                  <a:gd name="connsiteX260" fmla="*/ 184186 w 2133636"/>
                  <a:gd name="connsiteY260" fmla="*/ 590550 h 1806575"/>
                  <a:gd name="connsiteX261" fmla="*/ 200061 w 2133636"/>
                  <a:gd name="connsiteY261" fmla="*/ 574675 h 1806575"/>
                  <a:gd name="connsiteX262" fmla="*/ 209586 w 2133636"/>
                  <a:gd name="connsiteY262" fmla="*/ 577850 h 1806575"/>
                  <a:gd name="connsiteX263" fmla="*/ 215936 w 2133636"/>
                  <a:gd name="connsiteY263" fmla="*/ 596900 h 1806575"/>
                  <a:gd name="connsiteX264" fmla="*/ 209586 w 2133636"/>
                  <a:gd name="connsiteY264" fmla="*/ 635000 h 1806575"/>
                  <a:gd name="connsiteX265" fmla="*/ 219111 w 2133636"/>
                  <a:gd name="connsiteY265" fmla="*/ 654050 h 1806575"/>
                  <a:gd name="connsiteX266" fmla="*/ 231811 w 2133636"/>
                  <a:gd name="connsiteY266" fmla="*/ 673100 h 1806575"/>
                  <a:gd name="connsiteX267" fmla="*/ 238161 w 2133636"/>
                  <a:gd name="connsiteY267" fmla="*/ 692150 h 1806575"/>
                  <a:gd name="connsiteX268" fmla="*/ 241336 w 2133636"/>
                  <a:gd name="connsiteY268" fmla="*/ 701675 h 1806575"/>
                  <a:gd name="connsiteX269" fmla="*/ 241336 w 2133636"/>
                  <a:gd name="connsiteY269" fmla="*/ 758825 h 1806575"/>
                  <a:gd name="connsiteX270" fmla="*/ 250861 w 2133636"/>
                  <a:gd name="connsiteY270" fmla="*/ 762000 h 1806575"/>
                  <a:gd name="connsiteX271" fmla="*/ 282611 w 2133636"/>
                  <a:gd name="connsiteY271" fmla="*/ 758825 h 1806575"/>
                  <a:gd name="connsiteX272" fmla="*/ 292136 w 2133636"/>
                  <a:gd name="connsiteY272" fmla="*/ 755650 h 1806575"/>
                  <a:gd name="connsiteX273" fmla="*/ 298486 w 2133636"/>
                  <a:gd name="connsiteY273" fmla="*/ 736600 h 1806575"/>
                  <a:gd name="connsiteX274" fmla="*/ 295311 w 2133636"/>
                  <a:gd name="connsiteY274" fmla="*/ 720725 h 1806575"/>
                  <a:gd name="connsiteX275" fmla="*/ 295311 w 2133636"/>
                  <a:gd name="connsiteY275" fmla="*/ 698500 h 1806575"/>
                  <a:gd name="connsiteX276" fmla="*/ 304836 w 2133636"/>
                  <a:gd name="connsiteY276" fmla="*/ 688975 h 1806575"/>
                  <a:gd name="connsiteX277" fmla="*/ 308011 w 2133636"/>
                  <a:gd name="connsiteY277" fmla="*/ 679450 h 1806575"/>
                  <a:gd name="connsiteX278" fmla="*/ 301661 w 2133636"/>
                  <a:gd name="connsiteY278" fmla="*/ 657225 h 1806575"/>
                  <a:gd name="connsiteX279" fmla="*/ 292136 w 2133636"/>
                  <a:gd name="connsiteY279" fmla="*/ 647700 h 1806575"/>
                  <a:gd name="connsiteX280" fmla="*/ 288961 w 2133636"/>
                  <a:gd name="connsiteY280" fmla="*/ 638175 h 1806575"/>
                  <a:gd name="connsiteX281" fmla="*/ 279436 w 2133636"/>
                  <a:gd name="connsiteY281" fmla="*/ 628650 h 1806575"/>
                  <a:gd name="connsiteX282" fmla="*/ 273086 w 2133636"/>
                  <a:gd name="connsiteY282" fmla="*/ 619125 h 1806575"/>
                  <a:gd name="connsiteX283" fmla="*/ 276261 w 2133636"/>
                  <a:gd name="connsiteY283" fmla="*/ 596900 h 1806575"/>
                  <a:gd name="connsiteX284" fmla="*/ 295311 w 2133636"/>
                  <a:gd name="connsiteY284" fmla="*/ 584200 h 1806575"/>
                  <a:gd name="connsiteX285" fmla="*/ 301661 w 2133636"/>
                  <a:gd name="connsiteY285" fmla="*/ 574675 h 1806575"/>
                  <a:gd name="connsiteX286" fmla="*/ 308011 w 2133636"/>
                  <a:gd name="connsiteY286" fmla="*/ 546100 h 1806575"/>
                  <a:gd name="connsiteX287" fmla="*/ 317536 w 2133636"/>
                  <a:gd name="connsiteY287" fmla="*/ 539750 h 1806575"/>
                  <a:gd name="connsiteX288" fmla="*/ 336586 w 2133636"/>
                  <a:gd name="connsiteY288" fmla="*/ 533400 h 1806575"/>
                  <a:gd name="connsiteX289" fmla="*/ 346111 w 2133636"/>
                  <a:gd name="connsiteY289" fmla="*/ 539750 h 1806575"/>
                  <a:gd name="connsiteX290" fmla="*/ 358811 w 2133636"/>
                  <a:gd name="connsiteY290" fmla="*/ 568325 h 1806575"/>
                  <a:gd name="connsiteX291" fmla="*/ 361986 w 2133636"/>
                  <a:gd name="connsiteY291" fmla="*/ 577850 h 1806575"/>
                  <a:gd name="connsiteX292" fmla="*/ 365161 w 2133636"/>
                  <a:gd name="connsiteY292" fmla="*/ 587375 h 1806575"/>
                  <a:gd name="connsiteX293" fmla="*/ 384211 w 2133636"/>
                  <a:gd name="connsiteY293" fmla="*/ 606425 h 1806575"/>
                  <a:gd name="connsiteX294" fmla="*/ 381036 w 2133636"/>
                  <a:gd name="connsiteY294" fmla="*/ 615950 h 1806575"/>
                  <a:gd name="connsiteX295" fmla="*/ 368336 w 2133636"/>
                  <a:gd name="connsiteY295" fmla="*/ 635000 h 1806575"/>
                  <a:gd name="connsiteX296" fmla="*/ 361986 w 2133636"/>
                  <a:gd name="connsiteY296" fmla="*/ 644525 h 1806575"/>
                  <a:gd name="connsiteX297" fmla="*/ 358811 w 2133636"/>
                  <a:gd name="connsiteY297" fmla="*/ 654050 h 1806575"/>
                  <a:gd name="connsiteX298" fmla="*/ 371511 w 2133636"/>
                  <a:gd name="connsiteY298" fmla="*/ 688975 h 1806575"/>
                  <a:gd name="connsiteX299" fmla="*/ 390561 w 2133636"/>
                  <a:gd name="connsiteY299" fmla="*/ 685800 h 1806575"/>
                  <a:gd name="connsiteX300" fmla="*/ 400086 w 2133636"/>
                  <a:gd name="connsiteY300" fmla="*/ 676275 h 1806575"/>
                  <a:gd name="connsiteX301" fmla="*/ 406436 w 2133636"/>
                  <a:gd name="connsiteY301" fmla="*/ 666750 h 1806575"/>
                  <a:gd name="connsiteX302" fmla="*/ 415961 w 2133636"/>
                  <a:gd name="connsiteY302" fmla="*/ 660400 h 1806575"/>
                  <a:gd name="connsiteX303" fmla="*/ 428661 w 2133636"/>
                  <a:gd name="connsiteY303" fmla="*/ 650875 h 1806575"/>
                  <a:gd name="connsiteX304" fmla="*/ 447711 w 2133636"/>
                  <a:gd name="connsiteY304" fmla="*/ 635000 h 1806575"/>
                  <a:gd name="connsiteX305" fmla="*/ 454061 w 2133636"/>
                  <a:gd name="connsiteY305" fmla="*/ 625475 h 1806575"/>
                  <a:gd name="connsiteX306" fmla="*/ 460411 w 2133636"/>
                  <a:gd name="connsiteY306" fmla="*/ 600075 h 1806575"/>
                  <a:gd name="connsiteX307" fmla="*/ 473111 w 2133636"/>
                  <a:gd name="connsiteY307" fmla="*/ 546100 h 1806575"/>
                  <a:gd name="connsiteX308" fmla="*/ 504861 w 2133636"/>
                  <a:gd name="connsiteY308" fmla="*/ 542925 h 1806575"/>
                  <a:gd name="connsiteX309" fmla="*/ 523911 w 2133636"/>
                  <a:gd name="connsiteY309" fmla="*/ 546100 h 1806575"/>
                  <a:gd name="connsiteX310" fmla="*/ 533436 w 2133636"/>
                  <a:gd name="connsiteY310" fmla="*/ 565150 h 1806575"/>
                  <a:gd name="connsiteX311" fmla="*/ 501686 w 2133636"/>
                  <a:gd name="connsiteY311" fmla="*/ 584200 h 1806575"/>
                  <a:gd name="connsiteX312" fmla="*/ 501686 w 2133636"/>
                  <a:gd name="connsiteY312" fmla="*/ 606425 h 1806575"/>
                  <a:gd name="connsiteX313" fmla="*/ 520736 w 2133636"/>
                  <a:gd name="connsiteY313" fmla="*/ 619125 h 1806575"/>
                  <a:gd name="connsiteX314" fmla="*/ 530261 w 2133636"/>
                  <a:gd name="connsiteY314" fmla="*/ 625475 h 1806575"/>
                  <a:gd name="connsiteX315" fmla="*/ 546136 w 2133636"/>
                  <a:gd name="connsiteY315" fmla="*/ 654050 h 1806575"/>
                  <a:gd name="connsiteX316" fmla="*/ 542961 w 2133636"/>
                  <a:gd name="connsiteY316" fmla="*/ 663575 h 1806575"/>
                  <a:gd name="connsiteX317" fmla="*/ 523911 w 2133636"/>
                  <a:gd name="connsiteY317" fmla="*/ 673100 h 1806575"/>
                  <a:gd name="connsiteX318" fmla="*/ 527086 w 2133636"/>
                  <a:gd name="connsiteY318" fmla="*/ 685800 h 1806575"/>
                  <a:gd name="connsiteX319" fmla="*/ 546136 w 2133636"/>
                  <a:gd name="connsiteY319" fmla="*/ 704850 h 1806575"/>
                  <a:gd name="connsiteX320" fmla="*/ 552486 w 2133636"/>
                  <a:gd name="connsiteY320" fmla="*/ 714375 h 1806575"/>
                  <a:gd name="connsiteX321" fmla="*/ 555661 w 2133636"/>
                  <a:gd name="connsiteY321" fmla="*/ 727075 h 1806575"/>
                  <a:gd name="connsiteX322" fmla="*/ 492161 w 2133636"/>
                  <a:gd name="connsiteY322" fmla="*/ 781050 h 1806575"/>
                  <a:gd name="connsiteX323" fmla="*/ 488986 w 2133636"/>
                  <a:gd name="connsiteY323" fmla="*/ 793750 h 1806575"/>
                  <a:gd name="connsiteX324" fmla="*/ 485811 w 2133636"/>
                  <a:gd name="connsiteY324" fmla="*/ 803275 h 1806575"/>
                  <a:gd name="connsiteX325" fmla="*/ 492161 w 2133636"/>
                  <a:gd name="connsiteY325" fmla="*/ 860425 h 1806575"/>
                  <a:gd name="connsiteX326" fmla="*/ 498511 w 2133636"/>
                  <a:gd name="connsiteY326" fmla="*/ 869950 h 1806575"/>
                  <a:gd name="connsiteX327" fmla="*/ 508036 w 2133636"/>
                  <a:gd name="connsiteY327" fmla="*/ 879475 h 1806575"/>
                  <a:gd name="connsiteX328" fmla="*/ 542961 w 2133636"/>
                  <a:gd name="connsiteY328" fmla="*/ 885825 h 1806575"/>
                  <a:gd name="connsiteX329" fmla="*/ 536611 w 2133636"/>
                  <a:gd name="connsiteY329" fmla="*/ 904875 h 1806575"/>
                  <a:gd name="connsiteX330" fmla="*/ 517561 w 2133636"/>
                  <a:gd name="connsiteY330" fmla="*/ 917575 h 1806575"/>
                  <a:gd name="connsiteX331" fmla="*/ 508036 w 2133636"/>
                  <a:gd name="connsiteY331" fmla="*/ 927100 h 1806575"/>
                  <a:gd name="connsiteX332" fmla="*/ 514386 w 2133636"/>
                  <a:gd name="connsiteY332" fmla="*/ 981075 h 1806575"/>
                  <a:gd name="connsiteX333" fmla="*/ 517561 w 2133636"/>
                  <a:gd name="connsiteY333" fmla="*/ 993775 h 1806575"/>
                  <a:gd name="connsiteX334" fmla="*/ 533436 w 2133636"/>
                  <a:gd name="connsiteY334" fmla="*/ 1012825 h 1806575"/>
                  <a:gd name="connsiteX335" fmla="*/ 549311 w 2133636"/>
                  <a:gd name="connsiteY335" fmla="*/ 1025525 h 1806575"/>
                  <a:gd name="connsiteX336" fmla="*/ 568361 w 2133636"/>
                  <a:gd name="connsiteY336" fmla="*/ 1012825 h 1806575"/>
                  <a:gd name="connsiteX337" fmla="*/ 574711 w 2133636"/>
                  <a:gd name="connsiteY337" fmla="*/ 1003300 h 1806575"/>
                  <a:gd name="connsiteX338" fmla="*/ 593761 w 2133636"/>
                  <a:gd name="connsiteY338" fmla="*/ 990600 h 1806575"/>
                  <a:gd name="connsiteX339" fmla="*/ 612811 w 2133636"/>
                  <a:gd name="connsiteY339" fmla="*/ 984250 h 1806575"/>
                  <a:gd name="connsiteX340" fmla="*/ 622336 w 2133636"/>
                  <a:gd name="connsiteY340" fmla="*/ 977900 h 1806575"/>
                  <a:gd name="connsiteX341" fmla="*/ 647736 w 2133636"/>
                  <a:gd name="connsiteY341" fmla="*/ 971550 h 1806575"/>
                  <a:gd name="connsiteX342" fmla="*/ 663611 w 2133636"/>
                  <a:gd name="connsiteY342" fmla="*/ 974725 h 1806575"/>
                  <a:gd name="connsiteX343" fmla="*/ 666786 w 2133636"/>
                  <a:gd name="connsiteY343" fmla="*/ 984250 h 1806575"/>
                  <a:gd name="connsiteX344" fmla="*/ 654086 w 2133636"/>
                  <a:gd name="connsiteY344" fmla="*/ 1003300 h 1806575"/>
                  <a:gd name="connsiteX345" fmla="*/ 635036 w 2133636"/>
                  <a:gd name="connsiteY345" fmla="*/ 1009650 h 1806575"/>
                  <a:gd name="connsiteX346" fmla="*/ 622336 w 2133636"/>
                  <a:gd name="connsiteY346" fmla="*/ 1016000 h 1806575"/>
                  <a:gd name="connsiteX347" fmla="*/ 612811 w 2133636"/>
                  <a:gd name="connsiteY347" fmla="*/ 1022350 h 1806575"/>
                  <a:gd name="connsiteX348" fmla="*/ 603286 w 2133636"/>
                  <a:gd name="connsiteY348" fmla="*/ 1025525 h 1806575"/>
                  <a:gd name="connsiteX349" fmla="*/ 581061 w 2133636"/>
                  <a:gd name="connsiteY349" fmla="*/ 1044575 h 1806575"/>
                  <a:gd name="connsiteX350" fmla="*/ 552486 w 2133636"/>
                  <a:gd name="connsiteY350" fmla="*/ 1057275 h 1806575"/>
                  <a:gd name="connsiteX351" fmla="*/ 542961 w 2133636"/>
                  <a:gd name="connsiteY351" fmla="*/ 1076325 h 1806575"/>
                  <a:gd name="connsiteX352" fmla="*/ 539786 w 2133636"/>
                  <a:gd name="connsiteY352" fmla="*/ 1098550 h 1806575"/>
                  <a:gd name="connsiteX353" fmla="*/ 530261 w 2133636"/>
                  <a:gd name="connsiteY353" fmla="*/ 1104900 h 1806575"/>
                  <a:gd name="connsiteX354" fmla="*/ 552486 w 2133636"/>
                  <a:gd name="connsiteY354" fmla="*/ 1133475 h 1806575"/>
                  <a:gd name="connsiteX355" fmla="*/ 581061 w 2133636"/>
                  <a:gd name="connsiteY355" fmla="*/ 1146175 h 1806575"/>
                  <a:gd name="connsiteX356" fmla="*/ 628686 w 2133636"/>
                  <a:gd name="connsiteY356" fmla="*/ 1152525 h 1806575"/>
                  <a:gd name="connsiteX357" fmla="*/ 644561 w 2133636"/>
                  <a:gd name="connsiteY357" fmla="*/ 1168400 h 1806575"/>
                  <a:gd name="connsiteX358" fmla="*/ 641386 w 2133636"/>
                  <a:gd name="connsiteY358" fmla="*/ 1177925 h 1806575"/>
                  <a:gd name="connsiteX359" fmla="*/ 628686 w 2133636"/>
                  <a:gd name="connsiteY359" fmla="*/ 1181100 h 1806575"/>
                  <a:gd name="connsiteX360" fmla="*/ 606461 w 2133636"/>
                  <a:gd name="connsiteY360" fmla="*/ 1190625 h 1806575"/>
                  <a:gd name="connsiteX361" fmla="*/ 596936 w 2133636"/>
                  <a:gd name="connsiteY361" fmla="*/ 1196975 h 1806575"/>
                  <a:gd name="connsiteX362" fmla="*/ 587411 w 2133636"/>
                  <a:gd name="connsiteY362" fmla="*/ 1200150 h 1806575"/>
                  <a:gd name="connsiteX363" fmla="*/ 568361 w 2133636"/>
                  <a:gd name="connsiteY363" fmla="*/ 1209675 h 1806575"/>
                  <a:gd name="connsiteX364" fmla="*/ 565186 w 2133636"/>
                  <a:gd name="connsiteY364" fmla="*/ 1219200 h 1806575"/>
                  <a:gd name="connsiteX365" fmla="*/ 568361 w 2133636"/>
                  <a:gd name="connsiteY365" fmla="*/ 1231900 h 1806575"/>
                  <a:gd name="connsiteX366" fmla="*/ 587411 w 2133636"/>
                  <a:gd name="connsiteY366" fmla="*/ 1244600 h 1806575"/>
                  <a:gd name="connsiteX367" fmla="*/ 612811 w 2133636"/>
                  <a:gd name="connsiteY367" fmla="*/ 1250950 h 1806575"/>
                  <a:gd name="connsiteX368" fmla="*/ 631861 w 2133636"/>
                  <a:gd name="connsiteY368" fmla="*/ 1263650 h 1806575"/>
                  <a:gd name="connsiteX369" fmla="*/ 635036 w 2133636"/>
                  <a:gd name="connsiteY369" fmla="*/ 1273175 h 1806575"/>
                  <a:gd name="connsiteX370" fmla="*/ 625511 w 2133636"/>
                  <a:gd name="connsiteY370" fmla="*/ 1292225 h 1806575"/>
                  <a:gd name="connsiteX371" fmla="*/ 619161 w 2133636"/>
                  <a:gd name="connsiteY371" fmla="*/ 1314450 h 1806575"/>
                  <a:gd name="connsiteX372" fmla="*/ 612811 w 2133636"/>
                  <a:gd name="connsiteY372" fmla="*/ 1323975 h 1806575"/>
                  <a:gd name="connsiteX373" fmla="*/ 609636 w 2133636"/>
                  <a:gd name="connsiteY373" fmla="*/ 1333500 h 1806575"/>
                  <a:gd name="connsiteX374" fmla="*/ 600111 w 2133636"/>
                  <a:gd name="connsiteY374" fmla="*/ 1352550 h 1806575"/>
                  <a:gd name="connsiteX375" fmla="*/ 603286 w 2133636"/>
                  <a:gd name="connsiteY375" fmla="*/ 1422400 h 1806575"/>
                  <a:gd name="connsiteX376" fmla="*/ 612811 w 2133636"/>
                  <a:gd name="connsiteY376" fmla="*/ 1428750 h 1806575"/>
                  <a:gd name="connsiteX377" fmla="*/ 631861 w 2133636"/>
                  <a:gd name="connsiteY377" fmla="*/ 1435100 h 1806575"/>
                  <a:gd name="connsiteX378" fmla="*/ 641386 w 2133636"/>
                  <a:gd name="connsiteY378" fmla="*/ 1438275 h 1806575"/>
                  <a:gd name="connsiteX379" fmla="*/ 647736 w 2133636"/>
                  <a:gd name="connsiteY379" fmla="*/ 1447800 h 1806575"/>
                  <a:gd name="connsiteX380" fmla="*/ 657261 w 2133636"/>
                  <a:gd name="connsiteY380" fmla="*/ 1466850 h 1806575"/>
                  <a:gd name="connsiteX381" fmla="*/ 615986 w 2133636"/>
                  <a:gd name="connsiteY381" fmla="*/ 1476375 h 1806575"/>
                  <a:gd name="connsiteX382" fmla="*/ 606461 w 2133636"/>
                  <a:gd name="connsiteY382" fmla="*/ 1482725 h 1806575"/>
                  <a:gd name="connsiteX383" fmla="*/ 596936 w 2133636"/>
                  <a:gd name="connsiteY383" fmla="*/ 1485900 h 1806575"/>
                  <a:gd name="connsiteX384" fmla="*/ 587411 w 2133636"/>
                  <a:gd name="connsiteY384" fmla="*/ 1492250 h 1806575"/>
                  <a:gd name="connsiteX385" fmla="*/ 577886 w 2133636"/>
                  <a:gd name="connsiteY385" fmla="*/ 1495425 h 1806575"/>
                  <a:gd name="connsiteX386" fmla="*/ 568361 w 2133636"/>
                  <a:gd name="connsiteY386" fmla="*/ 1501775 h 1806575"/>
                  <a:gd name="connsiteX387" fmla="*/ 539786 w 2133636"/>
                  <a:gd name="connsiteY387" fmla="*/ 1508125 h 1806575"/>
                  <a:gd name="connsiteX388" fmla="*/ 530261 w 2133636"/>
                  <a:gd name="connsiteY388" fmla="*/ 1530350 h 1806575"/>
                  <a:gd name="connsiteX389" fmla="*/ 533436 w 2133636"/>
                  <a:gd name="connsiteY389" fmla="*/ 1549400 h 1806575"/>
                  <a:gd name="connsiteX390" fmla="*/ 552486 w 2133636"/>
                  <a:gd name="connsiteY390" fmla="*/ 1546225 h 1806575"/>
                  <a:gd name="connsiteX391" fmla="*/ 562011 w 2133636"/>
                  <a:gd name="connsiteY391" fmla="*/ 1539875 h 1806575"/>
                  <a:gd name="connsiteX392" fmla="*/ 571536 w 2133636"/>
                  <a:gd name="connsiteY392" fmla="*/ 1536700 h 1806575"/>
                  <a:gd name="connsiteX393" fmla="*/ 644561 w 2133636"/>
                  <a:gd name="connsiteY393" fmla="*/ 1543050 h 1806575"/>
                  <a:gd name="connsiteX394" fmla="*/ 654086 w 2133636"/>
                  <a:gd name="connsiteY394" fmla="*/ 1546225 h 1806575"/>
                  <a:gd name="connsiteX395" fmla="*/ 660436 w 2133636"/>
                  <a:gd name="connsiteY395" fmla="*/ 1555750 h 1806575"/>
                  <a:gd name="connsiteX396" fmla="*/ 669961 w 2133636"/>
                  <a:gd name="connsiteY396" fmla="*/ 1565275 h 1806575"/>
                  <a:gd name="connsiteX397" fmla="*/ 673136 w 2133636"/>
                  <a:gd name="connsiteY397" fmla="*/ 1574800 h 1806575"/>
                  <a:gd name="connsiteX398" fmla="*/ 679486 w 2133636"/>
                  <a:gd name="connsiteY398" fmla="*/ 1584325 h 1806575"/>
                  <a:gd name="connsiteX399" fmla="*/ 682661 w 2133636"/>
                  <a:gd name="connsiteY399" fmla="*/ 1593850 h 1806575"/>
                  <a:gd name="connsiteX400" fmla="*/ 689011 w 2133636"/>
                  <a:gd name="connsiteY400" fmla="*/ 1603375 h 1806575"/>
                  <a:gd name="connsiteX401" fmla="*/ 692186 w 2133636"/>
                  <a:gd name="connsiteY401" fmla="*/ 1612900 h 1806575"/>
                  <a:gd name="connsiteX402" fmla="*/ 711236 w 2133636"/>
                  <a:gd name="connsiteY402" fmla="*/ 1619250 h 1806575"/>
                  <a:gd name="connsiteX403" fmla="*/ 720761 w 2133636"/>
                  <a:gd name="connsiteY403" fmla="*/ 1625600 h 1806575"/>
                  <a:gd name="connsiteX404" fmla="*/ 723936 w 2133636"/>
                  <a:gd name="connsiteY404" fmla="*/ 1635125 h 1806575"/>
                  <a:gd name="connsiteX405" fmla="*/ 717586 w 2133636"/>
                  <a:gd name="connsiteY405" fmla="*/ 1666875 h 1806575"/>
                  <a:gd name="connsiteX406" fmla="*/ 730286 w 2133636"/>
                  <a:gd name="connsiteY406" fmla="*/ 1679575 h 1806575"/>
                  <a:gd name="connsiteX407" fmla="*/ 736636 w 2133636"/>
                  <a:gd name="connsiteY407" fmla="*/ 1689100 h 1806575"/>
                  <a:gd name="connsiteX408" fmla="*/ 746161 w 2133636"/>
                  <a:gd name="connsiteY408" fmla="*/ 1698625 h 1806575"/>
                  <a:gd name="connsiteX409" fmla="*/ 765211 w 2133636"/>
                  <a:gd name="connsiteY409" fmla="*/ 1727200 h 1806575"/>
                  <a:gd name="connsiteX410" fmla="*/ 771561 w 2133636"/>
                  <a:gd name="connsiteY410" fmla="*/ 1736725 h 1806575"/>
                  <a:gd name="connsiteX411" fmla="*/ 790611 w 2133636"/>
                  <a:gd name="connsiteY411" fmla="*/ 1746250 h 1806575"/>
                  <a:gd name="connsiteX412" fmla="*/ 898561 w 2133636"/>
                  <a:gd name="connsiteY412" fmla="*/ 1743075 h 1806575"/>
                  <a:gd name="connsiteX413" fmla="*/ 908086 w 2133636"/>
                  <a:gd name="connsiteY413" fmla="*/ 1739900 h 1806575"/>
                  <a:gd name="connsiteX414" fmla="*/ 930311 w 2133636"/>
                  <a:gd name="connsiteY414" fmla="*/ 1724025 h 1806575"/>
                  <a:gd name="connsiteX415" fmla="*/ 939836 w 2133636"/>
                  <a:gd name="connsiteY415" fmla="*/ 1720850 h 1806575"/>
                  <a:gd name="connsiteX416" fmla="*/ 949361 w 2133636"/>
                  <a:gd name="connsiteY416" fmla="*/ 1714500 h 1806575"/>
                  <a:gd name="connsiteX417" fmla="*/ 958886 w 2133636"/>
                  <a:gd name="connsiteY417" fmla="*/ 1711325 h 1806575"/>
                  <a:gd name="connsiteX418" fmla="*/ 977936 w 2133636"/>
                  <a:gd name="connsiteY418" fmla="*/ 1698625 h 1806575"/>
                  <a:gd name="connsiteX419" fmla="*/ 987461 w 2133636"/>
                  <a:gd name="connsiteY419" fmla="*/ 1695450 h 1806575"/>
                  <a:gd name="connsiteX420" fmla="*/ 996986 w 2133636"/>
                  <a:gd name="connsiteY420" fmla="*/ 1689100 h 1806575"/>
                  <a:gd name="connsiteX421" fmla="*/ 1016036 w 2133636"/>
                  <a:gd name="connsiteY421" fmla="*/ 1682750 h 1806575"/>
                  <a:gd name="connsiteX422" fmla="*/ 1025561 w 2133636"/>
                  <a:gd name="connsiteY422" fmla="*/ 1676400 h 1806575"/>
                  <a:gd name="connsiteX423" fmla="*/ 1044611 w 2133636"/>
                  <a:gd name="connsiteY423" fmla="*/ 1670050 h 1806575"/>
                  <a:gd name="connsiteX424" fmla="*/ 1066836 w 2133636"/>
                  <a:gd name="connsiteY424" fmla="*/ 1644650 h 1806575"/>
                  <a:gd name="connsiteX425" fmla="*/ 1073186 w 2133636"/>
                  <a:gd name="connsiteY425" fmla="*/ 1625600 h 1806575"/>
                  <a:gd name="connsiteX426" fmla="*/ 1076361 w 2133636"/>
                  <a:gd name="connsiteY426" fmla="*/ 1616075 h 1806575"/>
                  <a:gd name="connsiteX427" fmla="*/ 1079536 w 2133636"/>
                  <a:gd name="connsiteY427" fmla="*/ 1600200 h 1806575"/>
                  <a:gd name="connsiteX428" fmla="*/ 1082711 w 2133636"/>
                  <a:gd name="connsiteY428" fmla="*/ 1565275 h 1806575"/>
                  <a:gd name="connsiteX429" fmla="*/ 1101761 w 2133636"/>
                  <a:gd name="connsiteY429" fmla="*/ 1555750 h 1806575"/>
                  <a:gd name="connsiteX430" fmla="*/ 1111286 w 2133636"/>
                  <a:gd name="connsiteY430" fmla="*/ 1549400 h 1806575"/>
                  <a:gd name="connsiteX431" fmla="*/ 1139861 w 2133636"/>
                  <a:gd name="connsiteY431" fmla="*/ 1539875 h 1806575"/>
                  <a:gd name="connsiteX432" fmla="*/ 1149386 w 2133636"/>
                  <a:gd name="connsiteY432" fmla="*/ 1536700 h 1806575"/>
                  <a:gd name="connsiteX433" fmla="*/ 1158911 w 2133636"/>
                  <a:gd name="connsiteY433" fmla="*/ 1533525 h 1806575"/>
                  <a:gd name="connsiteX434" fmla="*/ 1177961 w 2133636"/>
                  <a:gd name="connsiteY434" fmla="*/ 1524000 h 1806575"/>
                  <a:gd name="connsiteX435" fmla="*/ 1187486 w 2133636"/>
                  <a:gd name="connsiteY435" fmla="*/ 1517650 h 1806575"/>
                  <a:gd name="connsiteX436" fmla="*/ 1206536 w 2133636"/>
                  <a:gd name="connsiteY436" fmla="*/ 1511300 h 1806575"/>
                  <a:gd name="connsiteX437" fmla="*/ 1260511 w 2133636"/>
                  <a:gd name="connsiteY437" fmla="*/ 1514475 h 1806575"/>
                  <a:gd name="connsiteX438" fmla="*/ 1279561 w 2133636"/>
                  <a:gd name="connsiteY438" fmla="*/ 1520825 h 1806575"/>
                  <a:gd name="connsiteX439" fmla="*/ 1298611 w 2133636"/>
                  <a:gd name="connsiteY439" fmla="*/ 1530350 h 1806575"/>
                  <a:gd name="connsiteX440" fmla="*/ 1304961 w 2133636"/>
                  <a:gd name="connsiteY440" fmla="*/ 1539875 h 1806575"/>
                  <a:gd name="connsiteX441" fmla="*/ 1324011 w 2133636"/>
                  <a:gd name="connsiteY441" fmla="*/ 1552575 h 1806575"/>
                  <a:gd name="connsiteX442" fmla="*/ 1339886 w 2133636"/>
                  <a:gd name="connsiteY442" fmla="*/ 1581150 h 1806575"/>
                  <a:gd name="connsiteX443" fmla="*/ 1346236 w 2133636"/>
                  <a:gd name="connsiteY443" fmla="*/ 1612900 h 1806575"/>
                  <a:gd name="connsiteX444" fmla="*/ 1349411 w 2133636"/>
                  <a:gd name="connsiteY444" fmla="*/ 1622425 h 1806575"/>
                  <a:gd name="connsiteX445" fmla="*/ 1362111 w 2133636"/>
                  <a:gd name="connsiteY445" fmla="*/ 1628775 h 1806575"/>
                  <a:gd name="connsiteX446" fmla="*/ 1381161 w 2133636"/>
                  <a:gd name="connsiteY446" fmla="*/ 1638300 h 1806575"/>
                  <a:gd name="connsiteX447" fmla="*/ 1412911 w 2133636"/>
                  <a:gd name="connsiteY447" fmla="*/ 1654175 h 1806575"/>
                  <a:gd name="connsiteX448" fmla="*/ 1422436 w 2133636"/>
                  <a:gd name="connsiteY448" fmla="*/ 1657350 h 1806575"/>
                  <a:gd name="connsiteX449" fmla="*/ 1451011 w 2133636"/>
                  <a:gd name="connsiteY449" fmla="*/ 1654175 h 1806575"/>
                  <a:gd name="connsiteX450" fmla="*/ 1463711 w 2133636"/>
                  <a:gd name="connsiteY450" fmla="*/ 1638300 h 1806575"/>
                  <a:gd name="connsiteX451" fmla="*/ 1473236 w 2133636"/>
                  <a:gd name="connsiteY451" fmla="*/ 1631950 h 1806575"/>
                  <a:gd name="connsiteX452" fmla="*/ 1568486 w 2133636"/>
                  <a:gd name="connsiteY452" fmla="*/ 1631950 h 1806575"/>
                  <a:gd name="connsiteX453" fmla="*/ 1578011 w 2133636"/>
                  <a:gd name="connsiteY453" fmla="*/ 1628775 h 1806575"/>
                  <a:gd name="connsiteX454" fmla="*/ 1593886 w 2133636"/>
                  <a:gd name="connsiteY454" fmla="*/ 1631950 h 1806575"/>
                  <a:gd name="connsiteX455" fmla="*/ 1603411 w 2133636"/>
                  <a:gd name="connsiteY455" fmla="*/ 1635125 h 1806575"/>
                  <a:gd name="connsiteX456" fmla="*/ 1609761 w 2133636"/>
                  <a:gd name="connsiteY456" fmla="*/ 1616075 h 1806575"/>
                  <a:gd name="connsiteX457" fmla="*/ 1612936 w 2133636"/>
                  <a:gd name="connsiteY457" fmla="*/ 1603375 h 1806575"/>
                  <a:gd name="connsiteX458" fmla="*/ 1647861 w 2133636"/>
                  <a:gd name="connsiteY458" fmla="*/ 1593850 h 1806575"/>
                  <a:gd name="connsiteX459" fmla="*/ 1657386 w 2133636"/>
                  <a:gd name="connsiteY459" fmla="*/ 1587500 h 1806575"/>
                  <a:gd name="connsiteX460" fmla="*/ 1682786 w 2133636"/>
                  <a:gd name="connsiteY460" fmla="*/ 1581150 h 1806575"/>
                  <a:gd name="connsiteX461" fmla="*/ 1727236 w 2133636"/>
                  <a:gd name="connsiteY461" fmla="*/ 1584325 h 1806575"/>
                  <a:gd name="connsiteX462" fmla="*/ 1736761 w 2133636"/>
                  <a:gd name="connsiteY462" fmla="*/ 1587500 h 1806575"/>
                  <a:gd name="connsiteX463" fmla="*/ 1743111 w 2133636"/>
                  <a:gd name="connsiteY463" fmla="*/ 1606550 h 1806575"/>
                  <a:gd name="connsiteX464" fmla="*/ 1749461 w 2133636"/>
                  <a:gd name="connsiteY464" fmla="*/ 1628775 h 1806575"/>
                  <a:gd name="connsiteX465" fmla="*/ 1752636 w 2133636"/>
                  <a:gd name="connsiteY465" fmla="*/ 1638300 h 1806575"/>
                  <a:gd name="connsiteX466" fmla="*/ 1762161 w 2133636"/>
                  <a:gd name="connsiteY466" fmla="*/ 1647825 h 1806575"/>
                  <a:gd name="connsiteX467" fmla="*/ 1768511 w 2133636"/>
                  <a:gd name="connsiteY467" fmla="*/ 1657350 h 1806575"/>
                  <a:gd name="connsiteX468" fmla="*/ 1771686 w 2133636"/>
                  <a:gd name="connsiteY468" fmla="*/ 1673225 h 1806575"/>
                  <a:gd name="connsiteX469" fmla="*/ 1774861 w 2133636"/>
                  <a:gd name="connsiteY469" fmla="*/ 1711325 h 1806575"/>
                  <a:gd name="connsiteX470" fmla="*/ 1781211 w 2133636"/>
                  <a:gd name="connsiteY470" fmla="*/ 1720850 h 1806575"/>
                  <a:gd name="connsiteX471" fmla="*/ 1800261 w 2133636"/>
                  <a:gd name="connsiteY471" fmla="*/ 1733550 h 1806575"/>
                  <a:gd name="connsiteX472" fmla="*/ 1822486 w 2133636"/>
                  <a:gd name="connsiteY472" fmla="*/ 1749425 h 1806575"/>
                  <a:gd name="connsiteX473" fmla="*/ 1847886 w 2133636"/>
                  <a:gd name="connsiteY473" fmla="*/ 1746250 h 1806575"/>
                  <a:gd name="connsiteX474" fmla="*/ 1873286 w 2133636"/>
                  <a:gd name="connsiteY474" fmla="*/ 1743075 h 1806575"/>
                  <a:gd name="connsiteX475" fmla="*/ 1879636 w 2133636"/>
                  <a:gd name="connsiteY475" fmla="*/ 1768475 h 1806575"/>
                  <a:gd name="connsiteX476" fmla="*/ 1882811 w 2133636"/>
                  <a:gd name="connsiteY476" fmla="*/ 1781175 h 1806575"/>
                  <a:gd name="connsiteX477" fmla="*/ 1901861 w 2133636"/>
                  <a:gd name="connsiteY477" fmla="*/ 1800225 h 1806575"/>
                  <a:gd name="connsiteX478" fmla="*/ 1920911 w 2133636"/>
                  <a:gd name="connsiteY478" fmla="*/ 1806575 h 1806575"/>
                  <a:gd name="connsiteX479" fmla="*/ 1968536 w 2133636"/>
                  <a:gd name="connsiteY479" fmla="*/ 1800225 h 1806575"/>
                  <a:gd name="connsiteX480" fmla="*/ 1987586 w 2133636"/>
                  <a:gd name="connsiteY480" fmla="*/ 1793875 h 1806575"/>
                  <a:gd name="connsiteX481" fmla="*/ 1997111 w 2133636"/>
                  <a:gd name="connsiteY481" fmla="*/ 1790700 h 1806575"/>
                  <a:gd name="connsiteX482" fmla="*/ 2006636 w 2133636"/>
                  <a:gd name="connsiteY482" fmla="*/ 1762125 h 1806575"/>
                  <a:gd name="connsiteX483" fmla="*/ 2009811 w 2133636"/>
                  <a:gd name="connsiteY483" fmla="*/ 1752600 h 1806575"/>
                  <a:gd name="connsiteX484" fmla="*/ 2016161 w 2133636"/>
                  <a:gd name="connsiteY484" fmla="*/ 1743075 h 1806575"/>
                  <a:gd name="connsiteX485" fmla="*/ 2028861 w 2133636"/>
                  <a:gd name="connsiteY485" fmla="*/ 1720850 h 1806575"/>
                  <a:gd name="connsiteX486" fmla="*/ 2041561 w 2133636"/>
                  <a:gd name="connsiteY486" fmla="*/ 1724025 h 1806575"/>
                  <a:gd name="connsiteX487" fmla="*/ 2070136 w 2133636"/>
                  <a:gd name="connsiteY487" fmla="*/ 1739900 h 1806575"/>
                  <a:gd name="connsiteX488" fmla="*/ 2070136 w 2133636"/>
                  <a:gd name="connsiteY488" fmla="*/ 1739900 h 1806575"/>
                  <a:gd name="connsiteX489" fmla="*/ 2089186 w 2133636"/>
                  <a:gd name="connsiteY489" fmla="*/ 1746250 h 1806575"/>
                  <a:gd name="connsiteX490" fmla="*/ 2130461 w 2133636"/>
                  <a:gd name="connsiteY490" fmla="*/ 1733550 h 1806575"/>
                  <a:gd name="connsiteX491" fmla="*/ 2133636 w 2133636"/>
                  <a:gd name="connsiteY491" fmla="*/ 1724025 h 1806575"/>
                  <a:gd name="connsiteX492" fmla="*/ 2127286 w 2133636"/>
                  <a:gd name="connsiteY492" fmla="*/ 1651000 h 1806575"/>
                  <a:gd name="connsiteX493" fmla="*/ 2124111 w 2133636"/>
                  <a:gd name="connsiteY493" fmla="*/ 1641475 h 1806575"/>
                  <a:gd name="connsiteX494" fmla="*/ 2105061 w 2133636"/>
                  <a:gd name="connsiteY494" fmla="*/ 1625600 h 1806575"/>
                  <a:gd name="connsiteX495" fmla="*/ 2092361 w 2133636"/>
                  <a:gd name="connsiteY495" fmla="*/ 1606550 h 1806575"/>
                  <a:gd name="connsiteX496" fmla="*/ 2076486 w 2133636"/>
                  <a:gd name="connsiteY496" fmla="*/ 1558925 h 1806575"/>
                  <a:gd name="connsiteX497" fmla="*/ 2073311 w 2133636"/>
                  <a:gd name="connsiteY497" fmla="*/ 1549400 h 1806575"/>
                  <a:gd name="connsiteX498" fmla="*/ 2070136 w 2133636"/>
                  <a:gd name="connsiteY498" fmla="*/ 1539875 h 1806575"/>
                  <a:gd name="connsiteX499" fmla="*/ 2060611 w 2133636"/>
                  <a:gd name="connsiteY499" fmla="*/ 1504950 h 1806575"/>
                  <a:gd name="connsiteX500" fmla="*/ 2054261 w 2133636"/>
                  <a:gd name="connsiteY500" fmla="*/ 1492250 h 1806575"/>
                  <a:gd name="connsiteX501" fmla="*/ 2057436 w 2133636"/>
                  <a:gd name="connsiteY501" fmla="*/ 1454150 h 1806575"/>
                  <a:gd name="connsiteX502" fmla="*/ 2060611 w 2133636"/>
                  <a:gd name="connsiteY502" fmla="*/ 1444625 h 1806575"/>
                  <a:gd name="connsiteX503" fmla="*/ 2057436 w 2133636"/>
                  <a:gd name="connsiteY503" fmla="*/ 1409700 h 1806575"/>
                  <a:gd name="connsiteX504" fmla="*/ 2047911 w 2133636"/>
                  <a:gd name="connsiteY504" fmla="*/ 1384300 h 1806575"/>
                  <a:gd name="connsiteX505" fmla="*/ 2038386 w 2133636"/>
                  <a:gd name="connsiteY505" fmla="*/ 1381125 h 1806575"/>
                  <a:gd name="connsiteX506" fmla="*/ 2006636 w 2133636"/>
                  <a:gd name="connsiteY506" fmla="*/ 1374775 h 1806575"/>
                  <a:gd name="connsiteX507" fmla="*/ 2000286 w 2133636"/>
                  <a:gd name="connsiteY507" fmla="*/ 1365250 h 1806575"/>
                  <a:gd name="connsiteX508" fmla="*/ 1962186 w 2133636"/>
                  <a:gd name="connsiteY508" fmla="*/ 1362075 h 1806575"/>
                  <a:gd name="connsiteX509" fmla="*/ 1930436 w 2133636"/>
                  <a:gd name="connsiteY509" fmla="*/ 1362075 h 1806575"/>
                  <a:gd name="connsiteX510" fmla="*/ 1917736 w 2133636"/>
                  <a:gd name="connsiteY510" fmla="*/ 1333500 h 1806575"/>
                  <a:gd name="connsiteX511" fmla="*/ 1914561 w 2133636"/>
                  <a:gd name="connsiteY511" fmla="*/ 1323975 h 1806575"/>
                  <a:gd name="connsiteX512" fmla="*/ 1920911 w 2133636"/>
                  <a:gd name="connsiteY512" fmla="*/ 1254125 h 1806575"/>
                  <a:gd name="connsiteX513" fmla="*/ 1927261 w 2133636"/>
                  <a:gd name="connsiteY513" fmla="*/ 1231900 h 1806575"/>
                  <a:gd name="connsiteX514" fmla="*/ 1946311 w 2133636"/>
                  <a:gd name="connsiteY514" fmla="*/ 1203325 h 1806575"/>
                  <a:gd name="connsiteX515" fmla="*/ 1952661 w 2133636"/>
                  <a:gd name="connsiteY515" fmla="*/ 1193800 h 1806575"/>
                  <a:gd name="connsiteX516" fmla="*/ 1962186 w 2133636"/>
                  <a:gd name="connsiteY516" fmla="*/ 1174750 h 1806575"/>
                  <a:gd name="connsiteX517" fmla="*/ 1965361 w 2133636"/>
                  <a:gd name="connsiteY517" fmla="*/ 1165225 h 1806575"/>
                  <a:gd name="connsiteX518" fmla="*/ 1984411 w 2133636"/>
                  <a:gd name="connsiteY518" fmla="*/ 1152525 h 1806575"/>
                  <a:gd name="connsiteX519" fmla="*/ 2000286 w 2133636"/>
                  <a:gd name="connsiteY519" fmla="*/ 1133475 h 1806575"/>
                  <a:gd name="connsiteX520" fmla="*/ 2009811 w 2133636"/>
                  <a:gd name="connsiteY520" fmla="*/ 1123950 h 1806575"/>
                  <a:gd name="connsiteX521" fmla="*/ 2019336 w 2133636"/>
                  <a:gd name="connsiteY521" fmla="*/ 1095375 h 1806575"/>
                  <a:gd name="connsiteX522" fmla="*/ 2022511 w 2133636"/>
                  <a:gd name="connsiteY522" fmla="*/ 1085850 h 1806575"/>
                  <a:gd name="connsiteX523" fmla="*/ 2012986 w 2133636"/>
                  <a:gd name="connsiteY523" fmla="*/ 1063625 h 1806575"/>
                  <a:gd name="connsiteX524" fmla="*/ 1978061 w 2133636"/>
                  <a:gd name="connsiteY524" fmla="*/ 1054100 h 1806575"/>
                  <a:gd name="connsiteX525" fmla="*/ 1959011 w 2133636"/>
                  <a:gd name="connsiteY525" fmla="*/ 1047750 h 1806575"/>
                  <a:gd name="connsiteX526" fmla="*/ 1936786 w 2133636"/>
                  <a:gd name="connsiteY526" fmla="*/ 1041400 h 1806575"/>
                  <a:gd name="connsiteX527" fmla="*/ 1927261 w 2133636"/>
                  <a:gd name="connsiteY527" fmla="*/ 1035050 h 1806575"/>
                  <a:gd name="connsiteX528" fmla="*/ 1924086 w 2133636"/>
                  <a:gd name="connsiteY528" fmla="*/ 1025525 h 1806575"/>
                  <a:gd name="connsiteX529" fmla="*/ 1930436 w 2133636"/>
                  <a:gd name="connsiteY529" fmla="*/ 1000125 h 1806575"/>
                  <a:gd name="connsiteX530" fmla="*/ 1927261 w 2133636"/>
                  <a:gd name="connsiteY530" fmla="*/ 977900 h 1806575"/>
                  <a:gd name="connsiteX531" fmla="*/ 1908211 w 2133636"/>
                  <a:gd name="connsiteY531" fmla="*/ 971550 h 1806575"/>
                  <a:gd name="connsiteX532" fmla="*/ 1898686 w 2133636"/>
                  <a:gd name="connsiteY532" fmla="*/ 968375 h 1806575"/>
                  <a:gd name="connsiteX533" fmla="*/ 1844711 w 2133636"/>
                  <a:gd name="connsiteY533" fmla="*/ 974725 h 1806575"/>
                  <a:gd name="connsiteX534" fmla="*/ 1825661 w 2133636"/>
                  <a:gd name="connsiteY534" fmla="*/ 981075 h 1806575"/>
                  <a:gd name="connsiteX535" fmla="*/ 1809786 w 2133636"/>
                  <a:gd name="connsiteY535" fmla="*/ 977900 h 1806575"/>
                  <a:gd name="connsiteX536" fmla="*/ 1803436 w 2133636"/>
                  <a:gd name="connsiteY536" fmla="*/ 958850 h 1806575"/>
                  <a:gd name="connsiteX537" fmla="*/ 1800261 w 2133636"/>
                  <a:gd name="connsiteY537" fmla="*/ 949325 h 1806575"/>
                  <a:gd name="connsiteX538" fmla="*/ 1803436 w 2133636"/>
                  <a:gd name="connsiteY538" fmla="*/ 939800 h 1806575"/>
                  <a:gd name="connsiteX539" fmla="*/ 1797086 w 2133636"/>
                  <a:gd name="connsiteY539" fmla="*/ 920750 h 1806575"/>
                  <a:gd name="connsiteX540" fmla="*/ 1793911 w 2133636"/>
                  <a:gd name="connsiteY540" fmla="*/ 841375 h 1806575"/>
                  <a:gd name="connsiteX541" fmla="*/ 1781211 w 2133636"/>
                  <a:gd name="connsiteY541" fmla="*/ 822325 h 1806575"/>
                  <a:gd name="connsiteX542" fmla="*/ 1771686 w 2133636"/>
                  <a:gd name="connsiteY542" fmla="*/ 815975 h 1806575"/>
                  <a:gd name="connsiteX543" fmla="*/ 1743111 w 2133636"/>
                  <a:gd name="connsiteY543" fmla="*/ 787400 h 1806575"/>
                  <a:gd name="connsiteX544" fmla="*/ 1733586 w 2133636"/>
                  <a:gd name="connsiteY544" fmla="*/ 777875 h 1806575"/>
                  <a:gd name="connsiteX545" fmla="*/ 1714536 w 2133636"/>
                  <a:gd name="connsiteY545" fmla="*/ 768350 h 1806575"/>
                  <a:gd name="connsiteX546" fmla="*/ 1705011 w 2133636"/>
                  <a:gd name="connsiteY546" fmla="*/ 749300 h 1806575"/>
                  <a:gd name="connsiteX547" fmla="*/ 1695486 w 2133636"/>
                  <a:gd name="connsiteY547" fmla="*/ 742950 h 1806575"/>
                  <a:gd name="connsiteX548" fmla="*/ 1685961 w 2133636"/>
                  <a:gd name="connsiteY548" fmla="*/ 733425 h 1806575"/>
                  <a:gd name="connsiteX549" fmla="*/ 1676436 w 2133636"/>
                  <a:gd name="connsiteY549" fmla="*/ 730250 h 1806575"/>
                  <a:gd name="connsiteX550" fmla="*/ 1657386 w 2133636"/>
                  <a:gd name="connsiteY550" fmla="*/ 720725 h 1806575"/>
                  <a:gd name="connsiteX551" fmla="*/ 1654211 w 2133636"/>
                  <a:gd name="connsiteY551" fmla="*/ 711200 h 1806575"/>
                  <a:gd name="connsiteX552" fmla="*/ 1657386 w 2133636"/>
                  <a:gd name="connsiteY552" fmla="*/ 584200 h 1806575"/>
                  <a:gd name="connsiteX553" fmla="*/ 1660561 w 2133636"/>
                  <a:gd name="connsiteY553" fmla="*/ 574675 h 1806575"/>
                  <a:gd name="connsiteX554" fmla="*/ 1673261 w 2133636"/>
                  <a:gd name="connsiteY554" fmla="*/ 555625 h 1806575"/>
                  <a:gd name="connsiteX555" fmla="*/ 1692311 w 2133636"/>
                  <a:gd name="connsiteY555" fmla="*/ 542925 h 1806575"/>
                  <a:gd name="connsiteX556" fmla="*/ 1711361 w 2133636"/>
                  <a:gd name="connsiteY556" fmla="*/ 533400 h 1806575"/>
                  <a:gd name="connsiteX557" fmla="*/ 1717711 w 2133636"/>
                  <a:gd name="connsiteY557" fmla="*/ 523875 h 1806575"/>
                  <a:gd name="connsiteX558" fmla="*/ 1739936 w 2133636"/>
                  <a:gd name="connsiteY558" fmla="*/ 517525 h 1806575"/>
                  <a:gd name="connsiteX559" fmla="*/ 1816136 w 2133636"/>
                  <a:gd name="connsiteY559" fmla="*/ 511175 h 1806575"/>
                  <a:gd name="connsiteX560" fmla="*/ 1800261 w 2133636"/>
                  <a:gd name="connsiteY560" fmla="*/ 469900 h 1806575"/>
                  <a:gd name="connsiteX561" fmla="*/ 1800261 w 2133636"/>
                  <a:gd name="connsiteY561" fmla="*/ 469900 h 1806575"/>
                  <a:gd name="connsiteX562" fmla="*/ 1793911 w 2133636"/>
                  <a:gd name="connsiteY562" fmla="*/ 444500 h 1806575"/>
                  <a:gd name="connsiteX563" fmla="*/ 1787561 w 2133636"/>
                  <a:gd name="connsiteY563" fmla="*/ 425450 h 1806575"/>
                  <a:gd name="connsiteX564" fmla="*/ 1778036 w 2133636"/>
                  <a:gd name="connsiteY564" fmla="*/ 415925 h 1806575"/>
                  <a:gd name="connsiteX565" fmla="*/ 1771686 w 2133636"/>
                  <a:gd name="connsiteY565" fmla="*/ 406400 h 1806575"/>
                  <a:gd name="connsiteX566" fmla="*/ 1762161 w 2133636"/>
                  <a:gd name="connsiteY566" fmla="*/ 400050 h 1806575"/>
                  <a:gd name="connsiteX567" fmla="*/ 1743111 w 2133636"/>
                  <a:gd name="connsiteY567" fmla="*/ 381000 h 1806575"/>
                  <a:gd name="connsiteX568" fmla="*/ 1733586 w 2133636"/>
                  <a:gd name="connsiteY568" fmla="*/ 371475 h 1806575"/>
                  <a:gd name="connsiteX569" fmla="*/ 1714536 w 2133636"/>
                  <a:gd name="connsiteY569" fmla="*/ 358775 h 1806575"/>
                  <a:gd name="connsiteX570" fmla="*/ 1701836 w 2133636"/>
                  <a:gd name="connsiteY570" fmla="*/ 339725 h 1806575"/>
                  <a:gd name="connsiteX571" fmla="*/ 1692311 w 2133636"/>
                  <a:gd name="connsiteY571" fmla="*/ 333375 h 1806575"/>
                  <a:gd name="connsiteX572" fmla="*/ 1673261 w 2133636"/>
                  <a:gd name="connsiteY572" fmla="*/ 323850 h 1806575"/>
                  <a:gd name="connsiteX573" fmla="*/ 1666911 w 2133636"/>
                  <a:gd name="connsiteY573" fmla="*/ 304800 h 1806575"/>
                  <a:gd name="connsiteX574" fmla="*/ 1654211 w 2133636"/>
                  <a:gd name="connsiteY574" fmla="*/ 285750 h 1806575"/>
                  <a:gd name="connsiteX575" fmla="*/ 1644686 w 2133636"/>
                  <a:gd name="connsiteY575" fmla="*/ 244475 h 1806575"/>
                  <a:gd name="connsiteX576" fmla="*/ 1635161 w 2133636"/>
                  <a:gd name="connsiteY576" fmla="*/ 238125 h 1806575"/>
                  <a:gd name="connsiteX577" fmla="*/ 1616111 w 2133636"/>
                  <a:gd name="connsiteY577" fmla="*/ 231775 h 1806575"/>
                  <a:gd name="connsiteX578" fmla="*/ 1606586 w 2133636"/>
                  <a:gd name="connsiteY578" fmla="*/ 228600 h 1806575"/>
                  <a:gd name="connsiteX579" fmla="*/ 1597061 w 2133636"/>
                  <a:gd name="connsiteY579" fmla="*/ 225425 h 1806575"/>
                  <a:gd name="connsiteX580" fmla="*/ 1584361 w 2133636"/>
                  <a:gd name="connsiteY580" fmla="*/ 222250 h 1806575"/>
                  <a:gd name="connsiteX581" fmla="*/ 1574836 w 2133636"/>
                  <a:gd name="connsiteY581" fmla="*/ 215900 h 1806575"/>
                  <a:gd name="connsiteX582" fmla="*/ 1555786 w 2133636"/>
                  <a:gd name="connsiteY582" fmla="*/ 209550 h 1806575"/>
                  <a:gd name="connsiteX583" fmla="*/ 1546261 w 2133636"/>
                  <a:gd name="connsiteY583" fmla="*/ 206375 h 1806575"/>
                  <a:gd name="connsiteX584" fmla="*/ 1536736 w 2133636"/>
                  <a:gd name="connsiteY584" fmla="*/ 200025 h 1806575"/>
                  <a:gd name="connsiteX585" fmla="*/ 1520861 w 2133636"/>
                  <a:gd name="connsiteY585" fmla="*/ 180975 h 1806575"/>
                  <a:gd name="connsiteX586" fmla="*/ 1514511 w 2133636"/>
                  <a:gd name="connsiteY586" fmla="*/ 171450 h 1806575"/>
                  <a:gd name="connsiteX587" fmla="*/ 1485936 w 2133636"/>
                  <a:gd name="connsiteY587" fmla="*/ 149225 h 1806575"/>
                  <a:gd name="connsiteX588" fmla="*/ 1466886 w 2133636"/>
                  <a:gd name="connsiteY588" fmla="*/ 142875 h 1806575"/>
                  <a:gd name="connsiteX589" fmla="*/ 1457361 w 2133636"/>
                  <a:gd name="connsiteY589" fmla="*/ 139700 h 1806575"/>
                  <a:gd name="connsiteX590" fmla="*/ 1393861 w 2133636"/>
                  <a:gd name="connsiteY590" fmla="*/ 146050 h 1806575"/>
                  <a:gd name="connsiteX591" fmla="*/ 1374811 w 2133636"/>
                  <a:gd name="connsiteY591" fmla="*/ 152400 h 1806575"/>
                  <a:gd name="connsiteX592" fmla="*/ 1365286 w 2133636"/>
                  <a:gd name="connsiteY592" fmla="*/ 155575 h 1806575"/>
                  <a:gd name="connsiteX593" fmla="*/ 1352586 w 2133636"/>
                  <a:gd name="connsiteY593" fmla="*/ 161925 h 1806575"/>
                  <a:gd name="connsiteX594" fmla="*/ 1324011 w 2133636"/>
                  <a:gd name="connsiteY594" fmla="*/ 168275 h 1806575"/>
                  <a:gd name="connsiteX595" fmla="*/ 1257336 w 2133636"/>
                  <a:gd name="connsiteY595" fmla="*/ 168275 h 1806575"/>
                  <a:gd name="connsiteX596" fmla="*/ 1247811 w 2133636"/>
                  <a:gd name="connsiteY596" fmla="*/ 174625 h 1806575"/>
                  <a:gd name="connsiteX597" fmla="*/ 1244636 w 2133636"/>
                  <a:gd name="connsiteY597" fmla="*/ 177800 h 1806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</a:cxnLst>
                <a:rect l="l" t="t" r="r" b="b"/>
                <a:pathLst>
                  <a:path w="2133636" h="1806575">
                    <a:moveTo>
                      <a:pt x="1244636" y="177800"/>
                    </a:moveTo>
                    <a:cubicBezTo>
                      <a:pt x="1243048" y="183621"/>
                      <a:pt x="1240060" y="198904"/>
                      <a:pt x="1238286" y="209550"/>
                    </a:cubicBezTo>
                    <a:cubicBezTo>
                      <a:pt x="1237228" y="215900"/>
                      <a:pt x="1237990" y="222842"/>
                      <a:pt x="1235111" y="228600"/>
                    </a:cubicBezTo>
                    <a:cubicBezTo>
                      <a:pt x="1232133" y="234557"/>
                      <a:pt x="1207953" y="240946"/>
                      <a:pt x="1206536" y="241300"/>
                    </a:cubicBezTo>
                    <a:lnTo>
                      <a:pt x="1181136" y="247650"/>
                    </a:lnTo>
                    <a:cubicBezTo>
                      <a:pt x="1177961" y="249767"/>
                      <a:pt x="1175098" y="252450"/>
                      <a:pt x="1171611" y="254000"/>
                    </a:cubicBezTo>
                    <a:lnTo>
                      <a:pt x="1143036" y="263525"/>
                    </a:lnTo>
                    <a:lnTo>
                      <a:pt x="1133511" y="266700"/>
                    </a:lnTo>
                    <a:cubicBezTo>
                      <a:pt x="1130336" y="267758"/>
                      <a:pt x="1127287" y="269325"/>
                      <a:pt x="1123986" y="269875"/>
                    </a:cubicBezTo>
                    <a:cubicBezTo>
                      <a:pt x="1117636" y="270933"/>
                      <a:pt x="1111181" y="271489"/>
                      <a:pt x="1104936" y="273050"/>
                    </a:cubicBezTo>
                    <a:cubicBezTo>
                      <a:pt x="1098442" y="274673"/>
                      <a:pt x="1092236" y="277283"/>
                      <a:pt x="1085886" y="279400"/>
                    </a:cubicBezTo>
                    <a:cubicBezTo>
                      <a:pt x="1082711" y="280458"/>
                      <a:pt x="1079146" y="280719"/>
                      <a:pt x="1076361" y="282575"/>
                    </a:cubicBezTo>
                    <a:cubicBezTo>
                      <a:pt x="1063086" y="291425"/>
                      <a:pt x="1057112" y="293609"/>
                      <a:pt x="1047786" y="304800"/>
                    </a:cubicBezTo>
                    <a:cubicBezTo>
                      <a:pt x="1045343" y="307731"/>
                      <a:pt x="1043143" y="310912"/>
                      <a:pt x="1041436" y="314325"/>
                    </a:cubicBezTo>
                    <a:cubicBezTo>
                      <a:pt x="1039939" y="317318"/>
                      <a:pt x="1039319" y="320675"/>
                      <a:pt x="1038261" y="323850"/>
                    </a:cubicBezTo>
                    <a:cubicBezTo>
                      <a:pt x="1039319" y="328083"/>
                      <a:pt x="1039271" y="332761"/>
                      <a:pt x="1041436" y="336550"/>
                    </a:cubicBezTo>
                    <a:cubicBezTo>
                      <a:pt x="1043664" y="340449"/>
                      <a:pt x="1047417" y="343318"/>
                      <a:pt x="1050961" y="346075"/>
                    </a:cubicBezTo>
                    <a:cubicBezTo>
                      <a:pt x="1056985" y="350760"/>
                      <a:pt x="1062771" y="356362"/>
                      <a:pt x="1070011" y="358775"/>
                    </a:cubicBezTo>
                    <a:cubicBezTo>
                      <a:pt x="1083156" y="363157"/>
                      <a:pt x="1076751" y="360094"/>
                      <a:pt x="1089061" y="368300"/>
                    </a:cubicBezTo>
                    <a:cubicBezTo>
                      <a:pt x="1096618" y="390970"/>
                      <a:pt x="1100980" y="383637"/>
                      <a:pt x="1085886" y="393700"/>
                    </a:cubicBezTo>
                    <a:cubicBezTo>
                      <a:pt x="1079536" y="392642"/>
                      <a:pt x="1072719" y="393140"/>
                      <a:pt x="1066836" y="390525"/>
                    </a:cubicBezTo>
                    <a:cubicBezTo>
                      <a:pt x="1062733" y="388701"/>
                      <a:pt x="1061667" y="382089"/>
                      <a:pt x="1057311" y="381000"/>
                    </a:cubicBezTo>
                    <a:cubicBezTo>
                      <a:pt x="1052076" y="379691"/>
                      <a:pt x="1046728" y="383117"/>
                      <a:pt x="1041436" y="384175"/>
                    </a:cubicBezTo>
                    <a:cubicBezTo>
                      <a:pt x="1042644" y="390213"/>
                      <a:pt x="1044532" y="403066"/>
                      <a:pt x="1047786" y="409575"/>
                    </a:cubicBezTo>
                    <a:cubicBezTo>
                      <a:pt x="1060096" y="434194"/>
                      <a:pt x="1049331" y="404684"/>
                      <a:pt x="1057311" y="428625"/>
                    </a:cubicBezTo>
                    <a:cubicBezTo>
                      <a:pt x="1055404" y="436251"/>
                      <a:pt x="1054638" y="445368"/>
                      <a:pt x="1047786" y="450850"/>
                    </a:cubicBezTo>
                    <a:cubicBezTo>
                      <a:pt x="1045173" y="452941"/>
                      <a:pt x="1041436" y="452967"/>
                      <a:pt x="1038261" y="454025"/>
                    </a:cubicBezTo>
                    <a:cubicBezTo>
                      <a:pt x="1037203" y="458258"/>
                      <a:pt x="1036618" y="462639"/>
                      <a:pt x="1035086" y="466725"/>
                    </a:cubicBezTo>
                    <a:cubicBezTo>
                      <a:pt x="1031633" y="475932"/>
                      <a:pt x="1027650" y="481054"/>
                      <a:pt x="1022386" y="488950"/>
                    </a:cubicBezTo>
                    <a:cubicBezTo>
                      <a:pt x="1013781" y="487229"/>
                      <a:pt x="1001718" y="488708"/>
                      <a:pt x="1000161" y="476250"/>
                    </a:cubicBezTo>
                    <a:cubicBezTo>
                      <a:pt x="999874" y="473952"/>
                      <a:pt x="1004184" y="455039"/>
                      <a:pt x="1006511" y="450850"/>
                    </a:cubicBezTo>
                    <a:cubicBezTo>
                      <a:pt x="1010217" y="444179"/>
                      <a:pt x="1019211" y="431800"/>
                      <a:pt x="1019211" y="431800"/>
                    </a:cubicBezTo>
                    <a:cubicBezTo>
                      <a:pt x="1018153" y="424392"/>
                      <a:pt x="1017504" y="416913"/>
                      <a:pt x="1016036" y="409575"/>
                    </a:cubicBezTo>
                    <a:cubicBezTo>
                      <a:pt x="1013376" y="396274"/>
                      <a:pt x="1012755" y="403012"/>
                      <a:pt x="1006511" y="390525"/>
                    </a:cubicBezTo>
                    <a:cubicBezTo>
                      <a:pt x="993366" y="364235"/>
                      <a:pt x="1015184" y="398772"/>
                      <a:pt x="996986" y="371475"/>
                    </a:cubicBezTo>
                    <a:cubicBezTo>
                      <a:pt x="998044" y="352425"/>
                      <a:pt x="998352" y="333318"/>
                      <a:pt x="1000161" y="314325"/>
                    </a:cubicBezTo>
                    <a:cubicBezTo>
                      <a:pt x="1000478" y="310993"/>
                      <a:pt x="1002524" y="308047"/>
                      <a:pt x="1003336" y="304800"/>
                    </a:cubicBezTo>
                    <a:cubicBezTo>
                      <a:pt x="1004645" y="299565"/>
                      <a:pt x="1005453" y="294217"/>
                      <a:pt x="1006511" y="288925"/>
                    </a:cubicBezTo>
                    <a:cubicBezTo>
                      <a:pt x="1005114" y="273553"/>
                      <a:pt x="1007060" y="248199"/>
                      <a:pt x="993811" y="234950"/>
                    </a:cubicBezTo>
                    <a:cubicBezTo>
                      <a:pt x="987656" y="228795"/>
                      <a:pt x="982508" y="228007"/>
                      <a:pt x="974761" y="225425"/>
                    </a:cubicBezTo>
                    <a:cubicBezTo>
                      <a:pt x="971586" y="228600"/>
                      <a:pt x="968111" y="231501"/>
                      <a:pt x="965236" y="234950"/>
                    </a:cubicBezTo>
                    <a:cubicBezTo>
                      <a:pt x="962793" y="237881"/>
                      <a:pt x="961584" y="241777"/>
                      <a:pt x="958886" y="244475"/>
                    </a:cubicBezTo>
                    <a:cubicBezTo>
                      <a:pt x="956188" y="247173"/>
                      <a:pt x="952292" y="248382"/>
                      <a:pt x="949361" y="250825"/>
                    </a:cubicBezTo>
                    <a:cubicBezTo>
                      <a:pt x="933506" y="264038"/>
                      <a:pt x="947050" y="257945"/>
                      <a:pt x="930311" y="263525"/>
                    </a:cubicBezTo>
                    <a:cubicBezTo>
                      <a:pt x="929253" y="260350"/>
                      <a:pt x="927136" y="257347"/>
                      <a:pt x="927136" y="254000"/>
                    </a:cubicBezTo>
                    <a:cubicBezTo>
                      <a:pt x="927136" y="236006"/>
                      <a:pt x="936681" y="241241"/>
                      <a:pt x="943011" y="222250"/>
                    </a:cubicBezTo>
                    <a:lnTo>
                      <a:pt x="949361" y="203200"/>
                    </a:lnTo>
                    <a:cubicBezTo>
                      <a:pt x="948303" y="191558"/>
                      <a:pt x="948635" y="179705"/>
                      <a:pt x="946186" y="168275"/>
                    </a:cubicBezTo>
                    <a:cubicBezTo>
                      <a:pt x="945100" y="163208"/>
                      <a:pt x="933409" y="151807"/>
                      <a:pt x="930311" y="149225"/>
                    </a:cubicBezTo>
                    <a:cubicBezTo>
                      <a:pt x="927380" y="146782"/>
                      <a:pt x="924273" y="144425"/>
                      <a:pt x="920786" y="142875"/>
                    </a:cubicBezTo>
                    <a:cubicBezTo>
                      <a:pt x="914669" y="140157"/>
                      <a:pt x="901736" y="136525"/>
                      <a:pt x="901736" y="136525"/>
                    </a:cubicBezTo>
                    <a:cubicBezTo>
                      <a:pt x="891153" y="137583"/>
                      <a:pt x="880152" y="136572"/>
                      <a:pt x="869986" y="139700"/>
                    </a:cubicBezTo>
                    <a:cubicBezTo>
                      <a:pt x="849346" y="146051"/>
                      <a:pt x="871394" y="156753"/>
                      <a:pt x="854111" y="168275"/>
                    </a:cubicBezTo>
                    <a:lnTo>
                      <a:pt x="844586" y="174625"/>
                    </a:lnTo>
                    <a:cubicBezTo>
                      <a:pt x="842469" y="171450"/>
                      <a:pt x="839739" y="168607"/>
                      <a:pt x="838236" y="165100"/>
                    </a:cubicBezTo>
                    <a:cubicBezTo>
                      <a:pt x="836449" y="160931"/>
                      <a:pt x="832581" y="139655"/>
                      <a:pt x="831886" y="136525"/>
                    </a:cubicBezTo>
                    <a:cubicBezTo>
                      <a:pt x="830939" y="132265"/>
                      <a:pt x="830876" y="127614"/>
                      <a:pt x="828711" y="123825"/>
                    </a:cubicBezTo>
                    <a:cubicBezTo>
                      <a:pt x="823115" y="114032"/>
                      <a:pt x="818753" y="114156"/>
                      <a:pt x="809661" y="111125"/>
                    </a:cubicBezTo>
                    <a:cubicBezTo>
                      <a:pt x="803311" y="112183"/>
                      <a:pt x="796369" y="111421"/>
                      <a:pt x="790611" y="114300"/>
                    </a:cubicBezTo>
                    <a:cubicBezTo>
                      <a:pt x="787198" y="116007"/>
                      <a:pt x="785968" y="120412"/>
                      <a:pt x="784261" y="123825"/>
                    </a:cubicBezTo>
                    <a:cubicBezTo>
                      <a:pt x="780632" y="131083"/>
                      <a:pt x="779722" y="141979"/>
                      <a:pt x="777911" y="149225"/>
                    </a:cubicBezTo>
                    <a:cubicBezTo>
                      <a:pt x="777099" y="152472"/>
                      <a:pt x="776827" y="156137"/>
                      <a:pt x="774736" y="158750"/>
                    </a:cubicBezTo>
                    <a:cubicBezTo>
                      <a:pt x="772352" y="161730"/>
                      <a:pt x="767909" y="162402"/>
                      <a:pt x="765211" y="165100"/>
                    </a:cubicBezTo>
                    <a:cubicBezTo>
                      <a:pt x="759217" y="171094"/>
                      <a:pt x="752354" y="182452"/>
                      <a:pt x="749336" y="190500"/>
                    </a:cubicBezTo>
                    <a:cubicBezTo>
                      <a:pt x="746284" y="198638"/>
                      <a:pt x="746824" y="205049"/>
                      <a:pt x="742986" y="212725"/>
                    </a:cubicBezTo>
                    <a:cubicBezTo>
                      <a:pt x="741279" y="216138"/>
                      <a:pt x="739616" y="219866"/>
                      <a:pt x="736636" y="222250"/>
                    </a:cubicBezTo>
                    <a:cubicBezTo>
                      <a:pt x="734023" y="224341"/>
                      <a:pt x="730286" y="224367"/>
                      <a:pt x="727111" y="225425"/>
                    </a:cubicBezTo>
                    <a:cubicBezTo>
                      <a:pt x="701536" y="199850"/>
                      <a:pt x="722835" y="225409"/>
                      <a:pt x="714411" y="152400"/>
                    </a:cubicBezTo>
                    <a:cubicBezTo>
                      <a:pt x="713644" y="145751"/>
                      <a:pt x="710178" y="139700"/>
                      <a:pt x="708061" y="133350"/>
                    </a:cubicBezTo>
                    <a:cubicBezTo>
                      <a:pt x="702473" y="116585"/>
                      <a:pt x="707671" y="125681"/>
                      <a:pt x="685836" y="111125"/>
                    </a:cubicBezTo>
                    <a:lnTo>
                      <a:pt x="676311" y="104775"/>
                    </a:lnTo>
                    <a:lnTo>
                      <a:pt x="666786" y="98425"/>
                    </a:lnTo>
                    <a:lnTo>
                      <a:pt x="647736" y="69850"/>
                    </a:lnTo>
                    <a:cubicBezTo>
                      <a:pt x="645619" y="66675"/>
                      <a:pt x="644084" y="63023"/>
                      <a:pt x="641386" y="60325"/>
                    </a:cubicBezTo>
                    <a:lnTo>
                      <a:pt x="631861" y="50800"/>
                    </a:lnTo>
                    <a:cubicBezTo>
                      <a:pt x="630803" y="47625"/>
                      <a:pt x="630542" y="44060"/>
                      <a:pt x="628686" y="41275"/>
                    </a:cubicBezTo>
                    <a:cubicBezTo>
                      <a:pt x="626195" y="37539"/>
                      <a:pt x="622705" y="34507"/>
                      <a:pt x="619161" y="31750"/>
                    </a:cubicBezTo>
                    <a:cubicBezTo>
                      <a:pt x="597653" y="15021"/>
                      <a:pt x="606019" y="23333"/>
                      <a:pt x="587411" y="12700"/>
                    </a:cubicBezTo>
                    <a:cubicBezTo>
                      <a:pt x="584098" y="10807"/>
                      <a:pt x="581373" y="7900"/>
                      <a:pt x="577886" y="6350"/>
                    </a:cubicBezTo>
                    <a:cubicBezTo>
                      <a:pt x="571769" y="3632"/>
                      <a:pt x="558836" y="0"/>
                      <a:pt x="558836" y="0"/>
                    </a:cubicBezTo>
                    <a:cubicBezTo>
                      <a:pt x="556719" y="3175"/>
                      <a:pt x="552831" y="5725"/>
                      <a:pt x="552486" y="9525"/>
                    </a:cubicBezTo>
                    <a:cubicBezTo>
                      <a:pt x="551981" y="15082"/>
                      <a:pt x="554569" y="35916"/>
                      <a:pt x="558836" y="44450"/>
                    </a:cubicBezTo>
                    <a:cubicBezTo>
                      <a:pt x="560543" y="47863"/>
                      <a:pt x="563636" y="50488"/>
                      <a:pt x="565186" y="53975"/>
                    </a:cubicBezTo>
                    <a:cubicBezTo>
                      <a:pt x="567904" y="60092"/>
                      <a:pt x="569419" y="66675"/>
                      <a:pt x="571536" y="73025"/>
                    </a:cubicBezTo>
                    <a:lnTo>
                      <a:pt x="574711" y="82550"/>
                    </a:lnTo>
                    <a:cubicBezTo>
                      <a:pt x="575769" y="85725"/>
                      <a:pt x="575101" y="90219"/>
                      <a:pt x="577886" y="92075"/>
                    </a:cubicBezTo>
                    <a:cubicBezTo>
                      <a:pt x="581061" y="94192"/>
                      <a:pt x="583904" y="96922"/>
                      <a:pt x="587411" y="98425"/>
                    </a:cubicBezTo>
                    <a:cubicBezTo>
                      <a:pt x="591422" y="100144"/>
                      <a:pt x="595931" y="100346"/>
                      <a:pt x="600111" y="101600"/>
                    </a:cubicBezTo>
                    <a:cubicBezTo>
                      <a:pt x="606522" y="103523"/>
                      <a:pt x="612811" y="105833"/>
                      <a:pt x="619161" y="107950"/>
                    </a:cubicBezTo>
                    <a:lnTo>
                      <a:pt x="628686" y="111125"/>
                    </a:lnTo>
                    <a:lnTo>
                      <a:pt x="638211" y="114300"/>
                    </a:lnTo>
                    <a:cubicBezTo>
                      <a:pt x="643396" y="122077"/>
                      <a:pt x="649587" y="126274"/>
                      <a:pt x="641386" y="136525"/>
                    </a:cubicBezTo>
                    <a:cubicBezTo>
                      <a:pt x="639295" y="139138"/>
                      <a:pt x="635036" y="138642"/>
                      <a:pt x="631861" y="139700"/>
                    </a:cubicBezTo>
                    <a:cubicBezTo>
                      <a:pt x="624453" y="138642"/>
                      <a:pt x="616621" y="139211"/>
                      <a:pt x="609636" y="136525"/>
                    </a:cubicBezTo>
                    <a:cubicBezTo>
                      <a:pt x="602513" y="133785"/>
                      <a:pt x="597826" y="126238"/>
                      <a:pt x="590586" y="123825"/>
                    </a:cubicBezTo>
                    <a:cubicBezTo>
                      <a:pt x="587411" y="122767"/>
                      <a:pt x="583987" y="122275"/>
                      <a:pt x="581061" y="120650"/>
                    </a:cubicBezTo>
                    <a:cubicBezTo>
                      <a:pt x="574390" y="116944"/>
                      <a:pt x="562011" y="107950"/>
                      <a:pt x="562011" y="107950"/>
                    </a:cubicBezTo>
                    <a:cubicBezTo>
                      <a:pt x="557325" y="100922"/>
                      <a:pt x="553470" y="93789"/>
                      <a:pt x="546136" y="88900"/>
                    </a:cubicBezTo>
                    <a:cubicBezTo>
                      <a:pt x="543351" y="87044"/>
                      <a:pt x="539786" y="86783"/>
                      <a:pt x="536611" y="85725"/>
                    </a:cubicBezTo>
                    <a:cubicBezTo>
                      <a:pt x="532378" y="87842"/>
                      <a:pt x="525059" y="87483"/>
                      <a:pt x="523911" y="92075"/>
                    </a:cubicBezTo>
                    <a:cubicBezTo>
                      <a:pt x="520226" y="106813"/>
                      <a:pt x="522650" y="125372"/>
                      <a:pt x="536611" y="133350"/>
                    </a:cubicBezTo>
                    <a:cubicBezTo>
                      <a:pt x="540400" y="135515"/>
                      <a:pt x="545078" y="135467"/>
                      <a:pt x="549311" y="136525"/>
                    </a:cubicBezTo>
                    <a:cubicBezTo>
                      <a:pt x="552486" y="139700"/>
                      <a:pt x="555387" y="143175"/>
                      <a:pt x="558836" y="146050"/>
                    </a:cubicBezTo>
                    <a:cubicBezTo>
                      <a:pt x="561767" y="148493"/>
                      <a:pt x="565256" y="150182"/>
                      <a:pt x="568361" y="152400"/>
                    </a:cubicBezTo>
                    <a:cubicBezTo>
                      <a:pt x="572667" y="155476"/>
                      <a:pt x="577043" y="158481"/>
                      <a:pt x="581061" y="161925"/>
                    </a:cubicBezTo>
                    <a:cubicBezTo>
                      <a:pt x="584470" y="164847"/>
                      <a:pt x="586850" y="168959"/>
                      <a:pt x="590586" y="171450"/>
                    </a:cubicBezTo>
                    <a:cubicBezTo>
                      <a:pt x="593371" y="173306"/>
                      <a:pt x="597118" y="173128"/>
                      <a:pt x="600111" y="174625"/>
                    </a:cubicBezTo>
                    <a:cubicBezTo>
                      <a:pt x="603524" y="176332"/>
                      <a:pt x="606461" y="178858"/>
                      <a:pt x="609636" y="180975"/>
                    </a:cubicBezTo>
                    <a:cubicBezTo>
                      <a:pt x="619699" y="196069"/>
                      <a:pt x="614779" y="186880"/>
                      <a:pt x="622336" y="209550"/>
                    </a:cubicBezTo>
                    <a:cubicBezTo>
                      <a:pt x="623394" y="212725"/>
                      <a:pt x="623655" y="216290"/>
                      <a:pt x="625511" y="219075"/>
                    </a:cubicBezTo>
                    <a:lnTo>
                      <a:pt x="631861" y="228600"/>
                    </a:lnTo>
                    <a:cubicBezTo>
                      <a:pt x="632363" y="231110"/>
                      <a:pt x="639198" y="253506"/>
                      <a:pt x="631861" y="257175"/>
                    </a:cubicBezTo>
                    <a:cubicBezTo>
                      <a:pt x="627034" y="259588"/>
                      <a:pt x="621278" y="255058"/>
                      <a:pt x="615986" y="254000"/>
                    </a:cubicBezTo>
                    <a:lnTo>
                      <a:pt x="609636" y="234950"/>
                    </a:lnTo>
                    <a:cubicBezTo>
                      <a:pt x="608578" y="231775"/>
                      <a:pt x="608828" y="227792"/>
                      <a:pt x="606461" y="225425"/>
                    </a:cubicBezTo>
                    <a:cubicBezTo>
                      <a:pt x="603286" y="222250"/>
                      <a:pt x="600385" y="218775"/>
                      <a:pt x="596936" y="215900"/>
                    </a:cubicBezTo>
                    <a:cubicBezTo>
                      <a:pt x="594005" y="213457"/>
                      <a:pt x="590586" y="211667"/>
                      <a:pt x="587411" y="209550"/>
                    </a:cubicBezTo>
                    <a:cubicBezTo>
                      <a:pt x="585294" y="206375"/>
                      <a:pt x="583933" y="202538"/>
                      <a:pt x="581061" y="200025"/>
                    </a:cubicBezTo>
                    <a:cubicBezTo>
                      <a:pt x="575318" y="194999"/>
                      <a:pt x="562011" y="187325"/>
                      <a:pt x="562011" y="187325"/>
                    </a:cubicBezTo>
                    <a:cubicBezTo>
                      <a:pt x="559894" y="193675"/>
                      <a:pt x="558654" y="200388"/>
                      <a:pt x="555661" y="206375"/>
                    </a:cubicBezTo>
                    <a:cubicBezTo>
                      <a:pt x="553544" y="210608"/>
                      <a:pt x="551069" y="214681"/>
                      <a:pt x="549311" y="219075"/>
                    </a:cubicBezTo>
                    <a:cubicBezTo>
                      <a:pt x="539693" y="243119"/>
                      <a:pt x="549705" y="233629"/>
                      <a:pt x="533436" y="244475"/>
                    </a:cubicBezTo>
                    <a:cubicBezTo>
                      <a:pt x="522828" y="276300"/>
                      <a:pt x="530324" y="250509"/>
                      <a:pt x="523911" y="282575"/>
                    </a:cubicBezTo>
                    <a:cubicBezTo>
                      <a:pt x="523055" y="286854"/>
                      <a:pt x="521935" y="291079"/>
                      <a:pt x="520736" y="295275"/>
                    </a:cubicBezTo>
                    <a:cubicBezTo>
                      <a:pt x="519817" y="298493"/>
                      <a:pt x="518287" y="301533"/>
                      <a:pt x="517561" y="304800"/>
                    </a:cubicBezTo>
                    <a:cubicBezTo>
                      <a:pt x="515610" y="313580"/>
                      <a:pt x="515499" y="324798"/>
                      <a:pt x="511211" y="333375"/>
                    </a:cubicBezTo>
                    <a:cubicBezTo>
                      <a:pt x="509504" y="336788"/>
                      <a:pt x="507841" y="340516"/>
                      <a:pt x="504861" y="342900"/>
                    </a:cubicBezTo>
                    <a:cubicBezTo>
                      <a:pt x="502248" y="344991"/>
                      <a:pt x="498511" y="345017"/>
                      <a:pt x="495336" y="346075"/>
                    </a:cubicBezTo>
                    <a:cubicBezTo>
                      <a:pt x="491103" y="345017"/>
                      <a:pt x="483550" y="347167"/>
                      <a:pt x="482636" y="342900"/>
                    </a:cubicBezTo>
                    <a:cubicBezTo>
                      <a:pt x="479745" y="329407"/>
                      <a:pt x="485001" y="315400"/>
                      <a:pt x="485811" y="301625"/>
                    </a:cubicBezTo>
                    <a:cubicBezTo>
                      <a:pt x="487118" y="279413"/>
                      <a:pt x="487138" y="257123"/>
                      <a:pt x="488986" y="234950"/>
                    </a:cubicBezTo>
                    <a:cubicBezTo>
                      <a:pt x="489877" y="224261"/>
                      <a:pt x="494285" y="225409"/>
                      <a:pt x="498511" y="215900"/>
                    </a:cubicBezTo>
                    <a:cubicBezTo>
                      <a:pt x="501229" y="209783"/>
                      <a:pt x="504861" y="196850"/>
                      <a:pt x="504861" y="196850"/>
                    </a:cubicBezTo>
                    <a:cubicBezTo>
                      <a:pt x="503803" y="191558"/>
                      <a:pt x="502995" y="186210"/>
                      <a:pt x="501686" y="180975"/>
                    </a:cubicBezTo>
                    <a:cubicBezTo>
                      <a:pt x="500874" y="177728"/>
                      <a:pt x="500878" y="173817"/>
                      <a:pt x="498511" y="171450"/>
                    </a:cubicBezTo>
                    <a:cubicBezTo>
                      <a:pt x="496144" y="169083"/>
                      <a:pt x="491979" y="169772"/>
                      <a:pt x="488986" y="168275"/>
                    </a:cubicBezTo>
                    <a:cubicBezTo>
                      <a:pt x="485573" y="166568"/>
                      <a:pt x="482636" y="164042"/>
                      <a:pt x="479461" y="161925"/>
                    </a:cubicBezTo>
                    <a:cubicBezTo>
                      <a:pt x="473111" y="162983"/>
                      <a:pt x="466695" y="163703"/>
                      <a:pt x="460411" y="165100"/>
                    </a:cubicBezTo>
                    <a:cubicBezTo>
                      <a:pt x="457144" y="165826"/>
                      <a:pt x="454187" y="168825"/>
                      <a:pt x="450886" y="168275"/>
                    </a:cubicBezTo>
                    <a:cubicBezTo>
                      <a:pt x="447122" y="167648"/>
                      <a:pt x="444536" y="164042"/>
                      <a:pt x="441361" y="161925"/>
                    </a:cubicBezTo>
                    <a:cubicBezTo>
                      <a:pt x="436764" y="148134"/>
                      <a:pt x="435601" y="149377"/>
                      <a:pt x="441361" y="130175"/>
                    </a:cubicBezTo>
                    <a:cubicBezTo>
                      <a:pt x="442457" y="126520"/>
                      <a:pt x="446004" y="124063"/>
                      <a:pt x="447711" y="120650"/>
                    </a:cubicBezTo>
                    <a:cubicBezTo>
                      <a:pt x="460856" y="94360"/>
                      <a:pt x="439038" y="128897"/>
                      <a:pt x="457236" y="101600"/>
                    </a:cubicBezTo>
                    <a:cubicBezTo>
                      <a:pt x="456178" y="97367"/>
                      <a:pt x="457374" y="91740"/>
                      <a:pt x="454061" y="88900"/>
                    </a:cubicBezTo>
                    <a:cubicBezTo>
                      <a:pt x="448979" y="84544"/>
                      <a:pt x="441637" y="83497"/>
                      <a:pt x="435011" y="82550"/>
                    </a:cubicBezTo>
                    <a:cubicBezTo>
                      <a:pt x="408466" y="78758"/>
                      <a:pt x="420046" y="81190"/>
                      <a:pt x="400086" y="76200"/>
                    </a:cubicBezTo>
                    <a:cubicBezTo>
                      <a:pt x="391619" y="77258"/>
                      <a:pt x="382483" y="75910"/>
                      <a:pt x="374686" y="79375"/>
                    </a:cubicBezTo>
                    <a:cubicBezTo>
                      <a:pt x="371628" y="80734"/>
                      <a:pt x="373878" y="86533"/>
                      <a:pt x="371511" y="88900"/>
                    </a:cubicBezTo>
                    <a:cubicBezTo>
                      <a:pt x="369144" y="91267"/>
                      <a:pt x="365161" y="91017"/>
                      <a:pt x="361986" y="92075"/>
                    </a:cubicBezTo>
                    <a:cubicBezTo>
                      <a:pt x="357950" y="91498"/>
                      <a:pt x="326014" y="84651"/>
                      <a:pt x="320711" y="92075"/>
                    </a:cubicBezTo>
                    <a:cubicBezTo>
                      <a:pt x="316969" y="97313"/>
                      <a:pt x="320692" y="105536"/>
                      <a:pt x="323886" y="111125"/>
                    </a:cubicBezTo>
                    <a:cubicBezTo>
                      <a:pt x="325546" y="114031"/>
                      <a:pt x="330418" y="112803"/>
                      <a:pt x="333411" y="114300"/>
                    </a:cubicBezTo>
                    <a:cubicBezTo>
                      <a:pt x="336824" y="116007"/>
                      <a:pt x="339761" y="118533"/>
                      <a:pt x="342936" y="120650"/>
                    </a:cubicBezTo>
                    <a:cubicBezTo>
                      <a:pt x="345053" y="123825"/>
                      <a:pt x="347579" y="126762"/>
                      <a:pt x="349286" y="130175"/>
                    </a:cubicBezTo>
                    <a:cubicBezTo>
                      <a:pt x="352655" y="136913"/>
                      <a:pt x="354819" y="145484"/>
                      <a:pt x="349286" y="152400"/>
                    </a:cubicBezTo>
                    <a:cubicBezTo>
                      <a:pt x="347195" y="155013"/>
                      <a:pt x="342936" y="154517"/>
                      <a:pt x="339761" y="155575"/>
                    </a:cubicBezTo>
                    <a:cubicBezTo>
                      <a:pt x="337644" y="158750"/>
                      <a:pt x="333951" y="161322"/>
                      <a:pt x="333411" y="165100"/>
                    </a:cubicBezTo>
                    <a:cubicBezTo>
                      <a:pt x="332273" y="173063"/>
                      <a:pt x="344945" y="195403"/>
                      <a:pt x="349286" y="196850"/>
                    </a:cubicBezTo>
                    <a:lnTo>
                      <a:pt x="368336" y="203200"/>
                    </a:lnTo>
                    <a:lnTo>
                      <a:pt x="377861" y="206375"/>
                    </a:lnTo>
                    <a:cubicBezTo>
                      <a:pt x="401051" y="198645"/>
                      <a:pt x="390417" y="198402"/>
                      <a:pt x="409611" y="203200"/>
                    </a:cubicBezTo>
                    <a:cubicBezTo>
                      <a:pt x="411728" y="206375"/>
                      <a:pt x="415161" y="208994"/>
                      <a:pt x="415961" y="212725"/>
                    </a:cubicBezTo>
                    <a:cubicBezTo>
                      <a:pt x="418410" y="224155"/>
                      <a:pt x="417483" y="236078"/>
                      <a:pt x="419136" y="247650"/>
                    </a:cubicBezTo>
                    <a:cubicBezTo>
                      <a:pt x="419609" y="250963"/>
                      <a:pt x="421253" y="254000"/>
                      <a:pt x="422311" y="257175"/>
                    </a:cubicBezTo>
                    <a:cubicBezTo>
                      <a:pt x="421253" y="260350"/>
                      <a:pt x="421503" y="264333"/>
                      <a:pt x="419136" y="266700"/>
                    </a:cubicBezTo>
                    <a:cubicBezTo>
                      <a:pt x="394562" y="291274"/>
                      <a:pt x="408527" y="272594"/>
                      <a:pt x="390561" y="282575"/>
                    </a:cubicBezTo>
                    <a:cubicBezTo>
                      <a:pt x="383890" y="286281"/>
                      <a:pt x="371511" y="295275"/>
                      <a:pt x="371511" y="295275"/>
                    </a:cubicBezTo>
                    <a:cubicBezTo>
                      <a:pt x="372569" y="301625"/>
                      <a:pt x="370994" y="309051"/>
                      <a:pt x="374686" y="314325"/>
                    </a:cubicBezTo>
                    <a:cubicBezTo>
                      <a:pt x="379063" y="320577"/>
                      <a:pt x="393736" y="327025"/>
                      <a:pt x="393736" y="327025"/>
                    </a:cubicBezTo>
                    <a:lnTo>
                      <a:pt x="365161" y="336550"/>
                    </a:lnTo>
                    <a:cubicBezTo>
                      <a:pt x="361986" y="337608"/>
                      <a:pt x="358421" y="337869"/>
                      <a:pt x="355636" y="339725"/>
                    </a:cubicBezTo>
                    <a:cubicBezTo>
                      <a:pt x="333801" y="354281"/>
                      <a:pt x="343826" y="350012"/>
                      <a:pt x="327061" y="355600"/>
                    </a:cubicBezTo>
                    <a:cubicBezTo>
                      <a:pt x="324944" y="352425"/>
                      <a:pt x="322214" y="349582"/>
                      <a:pt x="320711" y="346075"/>
                    </a:cubicBezTo>
                    <a:cubicBezTo>
                      <a:pt x="318992" y="342064"/>
                      <a:pt x="319957" y="337006"/>
                      <a:pt x="317536" y="333375"/>
                    </a:cubicBezTo>
                    <a:cubicBezTo>
                      <a:pt x="315419" y="330200"/>
                      <a:pt x="311186" y="329142"/>
                      <a:pt x="308011" y="327025"/>
                    </a:cubicBezTo>
                    <a:cubicBezTo>
                      <a:pt x="304836" y="328083"/>
                      <a:pt x="300853" y="327833"/>
                      <a:pt x="298486" y="330200"/>
                    </a:cubicBezTo>
                    <a:cubicBezTo>
                      <a:pt x="296119" y="332567"/>
                      <a:pt x="295311" y="336378"/>
                      <a:pt x="295311" y="339725"/>
                    </a:cubicBezTo>
                    <a:cubicBezTo>
                      <a:pt x="295311" y="344688"/>
                      <a:pt x="300164" y="356710"/>
                      <a:pt x="301661" y="361950"/>
                    </a:cubicBezTo>
                    <a:cubicBezTo>
                      <a:pt x="302860" y="366146"/>
                      <a:pt x="303117" y="370639"/>
                      <a:pt x="304836" y="374650"/>
                    </a:cubicBezTo>
                    <a:cubicBezTo>
                      <a:pt x="306339" y="378157"/>
                      <a:pt x="309479" y="380762"/>
                      <a:pt x="311186" y="384175"/>
                    </a:cubicBezTo>
                    <a:cubicBezTo>
                      <a:pt x="312683" y="387168"/>
                      <a:pt x="312864" y="390707"/>
                      <a:pt x="314361" y="393700"/>
                    </a:cubicBezTo>
                    <a:cubicBezTo>
                      <a:pt x="326671" y="418319"/>
                      <a:pt x="315906" y="388809"/>
                      <a:pt x="323886" y="412750"/>
                    </a:cubicBezTo>
                    <a:cubicBezTo>
                      <a:pt x="322828" y="420158"/>
                      <a:pt x="326698" y="430485"/>
                      <a:pt x="320711" y="434975"/>
                    </a:cubicBezTo>
                    <a:cubicBezTo>
                      <a:pt x="300386" y="450219"/>
                      <a:pt x="299742" y="428360"/>
                      <a:pt x="292136" y="422275"/>
                    </a:cubicBezTo>
                    <a:cubicBezTo>
                      <a:pt x="289523" y="420184"/>
                      <a:pt x="285786" y="420158"/>
                      <a:pt x="282611" y="419100"/>
                    </a:cubicBezTo>
                    <a:cubicBezTo>
                      <a:pt x="277319" y="420158"/>
                      <a:pt x="271942" y="420855"/>
                      <a:pt x="266736" y="422275"/>
                    </a:cubicBezTo>
                    <a:cubicBezTo>
                      <a:pt x="260278" y="424036"/>
                      <a:pt x="247686" y="428625"/>
                      <a:pt x="247686" y="428625"/>
                    </a:cubicBezTo>
                    <a:cubicBezTo>
                      <a:pt x="243453" y="426508"/>
                      <a:pt x="238333" y="425622"/>
                      <a:pt x="234986" y="422275"/>
                    </a:cubicBezTo>
                    <a:cubicBezTo>
                      <a:pt x="228469" y="415758"/>
                      <a:pt x="233518" y="393461"/>
                      <a:pt x="234986" y="390525"/>
                    </a:cubicBezTo>
                    <a:cubicBezTo>
                      <a:pt x="236483" y="387532"/>
                      <a:pt x="241264" y="388162"/>
                      <a:pt x="244511" y="387350"/>
                    </a:cubicBezTo>
                    <a:cubicBezTo>
                      <a:pt x="249746" y="386041"/>
                      <a:pt x="255094" y="385233"/>
                      <a:pt x="260386" y="384175"/>
                    </a:cubicBezTo>
                    <a:cubicBezTo>
                      <a:pt x="261444" y="381000"/>
                      <a:pt x="263561" y="377997"/>
                      <a:pt x="263561" y="374650"/>
                    </a:cubicBezTo>
                    <a:cubicBezTo>
                      <a:pt x="263561" y="356699"/>
                      <a:pt x="261676" y="353120"/>
                      <a:pt x="257211" y="339725"/>
                    </a:cubicBezTo>
                    <a:cubicBezTo>
                      <a:pt x="259793" y="331978"/>
                      <a:pt x="260581" y="326830"/>
                      <a:pt x="266736" y="320675"/>
                    </a:cubicBezTo>
                    <a:cubicBezTo>
                      <a:pt x="269434" y="317977"/>
                      <a:pt x="273086" y="316442"/>
                      <a:pt x="276261" y="314325"/>
                    </a:cubicBezTo>
                    <a:cubicBezTo>
                      <a:pt x="279472" y="309509"/>
                      <a:pt x="285786" y="301848"/>
                      <a:pt x="285786" y="295275"/>
                    </a:cubicBezTo>
                    <a:cubicBezTo>
                      <a:pt x="285786" y="280838"/>
                      <a:pt x="284231" y="252532"/>
                      <a:pt x="279436" y="234950"/>
                    </a:cubicBezTo>
                    <a:lnTo>
                      <a:pt x="269911" y="206375"/>
                    </a:lnTo>
                    <a:cubicBezTo>
                      <a:pt x="268853" y="203200"/>
                      <a:pt x="267548" y="200097"/>
                      <a:pt x="266736" y="196850"/>
                    </a:cubicBezTo>
                    <a:cubicBezTo>
                      <a:pt x="265719" y="192781"/>
                      <a:pt x="262663" y="179180"/>
                      <a:pt x="260386" y="174625"/>
                    </a:cubicBezTo>
                    <a:cubicBezTo>
                      <a:pt x="258679" y="171212"/>
                      <a:pt x="257211" y="167217"/>
                      <a:pt x="254036" y="165100"/>
                    </a:cubicBezTo>
                    <a:cubicBezTo>
                      <a:pt x="250405" y="162679"/>
                      <a:pt x="245532" y="163124"/>
                      <a:pt x="241336" y="161925"/>
                    </a:cubicBezTo>
                    <a:cubicBezTo>
                      <a:pt x="238118" y="161006"/>
                      <a:pt x="234986" y="159808"/>
                      <a:pt x="231811" y="158750"/>
                    </a:cubicBezTo>
                    <a:cubicBezTo>
                      <a:pt x="228636" y="161925"/>
                      <a:pt x="224514" y="164376"/>
                      <a:pt x="222286" y="168275"/>
                    </a:cubicBezTo>
                    <a:cubicBezTo>
                      <a:pt x="220121" y="172064"/>
                      <a:pt x="219314" y="176616"/>
                      <a:pt x="219111" y="180975"/>
                    </a:cubicBezTo>
                    <a:cubicBezTo>
                      <a:pt x="213154" y="309044"/>
                      <a:pt x="255324" y="291671"/>
                      <a:pt x="206411" y="307975"/>
                    </a:cubicBezTo>
                    <a:cubicBezTo>
                      <a:pt x="202342" y="306958"/>
                      <a:pt x="188741" y="303902"/>
                      <a:pt x="184186" y="301625"/>
                    </a:cubicBezTo>
                    <a:cubicBezTo>
                      <a:pt x="162260" y="290662"/>
                      <a:pt x="188392" y="298708"/>
                      <a:pt x="161961" y="292100"/>
                    </a:cubicBezTo>
                    <a:cubicBezTo>
                      <a:pt x="163019" y="284692"/>
                      <a:pt x="162357" y="276823"/>
                      <a:pt x="165136" y="269875"/>
                    </a:cubicBezTo>
                    <a:cubicBezTo>
                      <a:pt x="166804" y="265706"/>
                      <a:pt x="172170" y="264086"/>
                      <a:pt x="174661" y="260350"/>
                    </a:cubicBezTo>
                    <a:cubicBezTo>
                      <a:pt x="176517" y="257565"/>
                      <a:pt x="176778" y="254000"/>
                      <a:pt x="177836" y="250825"/>
                    </a:cubicBezTo>
                    <a:cubicBezTo>
                      <a:pt x="174661" y="247650"/>
                      <a:pt x="172047" y="243791"/>
                      <a:pt x="168311" y="241300"/>
                    </a:cubicBezTo>
                    <a:cubicBezTo>
                      <a:pt x="158110" y="234499"/>
                      <a:pt x="143193" y="240074"/>
                      <a:pt x="133386" y="241300"/>
                    </a:cubicBezTo>
                    <a:cubicBezTo>
                      <a:pt x="130211" y="242358"/>
                      <a:pt x="126432" y="242332"/>
                      <a:pt x="123861" y="244475"/>
                    </a:cubicBezTo>
                    <a:cubicBezTo>
                      <a:pt x="120907" y="246936"/>
                      <a:pt x="110882" y="262357"/>
                      <a:pt x="107986" y="266700"/>
                    </a:cubicBezTo>
                    <a:cubicBezTo>
                      <a:pt x="109044" y="277283"/>
                      <a:pt x="107526" y="288454"/>
                      <a:pt x="111161" y="298450"/>
                    </a:cubicBezTo>
                    <a:cubicBezTo>
                      <a:pt x="112305" y="301595"/>
                      <a:pt x="118319" y="299258"/>
                      <a:pt x="120686" y="301625"/>
                    </a:cubicBezTo>
                    <a:cubicBezTo>
                      <a:pt x="126082" y="307021"/>
                      <a:pt x="133386" y="320675"/>
                      <a:pt x="133386" y="320675"/>
                    </a:cubicBezTo>
                    <a:cubicBezTo>
                      <a:pt x="132043" y="331419"/>
                      <a:pt x="133913" y="347223"/>
                      <a:pt x="123861" y="355600"/>
                    </a:cubicBezTo>
                    <a:cubicBezTo>
                      <a:pt x="120225" y="358630"/>
                      <a:pt x="115394" y="359833"/>
                      <a:pt x="111161" y="361950"/>
                    </a:cubicBezTo>
                    <a:cubicBezTo>
                      <a:pt x="114118" y="376733"/>
                      <a:pt x="110530" y="378250"/>
                      <a:pt x="123861" y="384175"/>
                    </a:cubicBezTo>
                    <a:cubicBezTo>
                      <a:pt x="129978" y="386893"/>
                      <a:pt x="142911" y="390525"/>
                      <a:pt x="142911" y="390525"/>
                    </a:cubicBezTo>
                    <a:cubicBezTo>
                      <a:pt x="143969" y="393700"/>
                      <a:pt x="146086" y="396703"/>
                      <a:pt x="146086" y="400050"/>
                    </a:cubicBezTo>
                    <a:cubicBezTo>
                      <a:pt x="146086" y="424761"/>
                      <a:pt x="139298" y="416326"/>
                      <a:pt x="114336" y="419100"/>
                    </a:cubicBezTo>
                    <a:cubicBezTo>
                      <a:pt x="115394" y="426508"/>
                      <a:pt x="116172" y="433962"/>
                      <a:pt x="117511" y="441325"/>
                    </a:cubicBezTo>
                    <a:cubicBezTo>
                      <a:pt x="118292" y="445618"/>
                      <a:pt x="122066" y="449885"/>
                      <a:pt x="120686" y="454025"/>
                    </a:cubicBezTo>
                    <a:cubicBezTo>
                      <a:pt x="119479" y="457645"/>
                      <a:pt x="114336" y="458258"/>
                      <a:pt x="111161" y="460375"/>
                    </a:cubicBezTo>
                    <a:cubicBezTo>
                      <a:pt x="105869" y="459317"/>
                      <a:pt x="100113" y="459613"/>
                      <a:pt x="95286" y="457200"/>
                    </a:cubicBezTo>
                    <a:cubicBezTo>
                      <a:pt x="90605" y="454859"/>
                      <a:pt x="81842" y="443012"/>
                      <a:pt x="79411" y="438150"/>
                    </a:cubicBezTo>
                    <a:cubicBezTo>
                      <a:pt x="77914" y="435157"/>
                      <a:pt x="78603" y="430992"/>
                      <a:pt x="76236" y="428625"/>
                    </a:cubicBezTo>
                    <a:cubicBezTo>
                      <a:pt x="73869" y="426258"/>
                      <a:pt x="69886" y="426508"/>
                      <a:pt x="66711" y="425450"/>
                    </a:cubicBezTo>
                    <a:cubicBezTo>
                      <a:pt x="62478" y="426508"/>
                      <a:pt x="57363" y="425831"/>
                      <a:pt x="54011" y="428625"/>
                    </a:cubicBezTo>
                    <a:cubicBezTo>
                      <a:pt x="50375" y="431655"/>
                      <a:pt x="49525" y="436975"/>
                      <a:pt x="47661" y="441325"/>
                    </a:cubicBezTo>
                    <a:cubicBezTo>
                      <a:pt x="44361" y="449025"/>
                      <a:pt x="45109" y="454273"/>
                      <a:pt x="38136" y="460375"/>
                    </a:cubicBezTo>
                    <a:cubicBezTo>
                      <a:pt x="32393" y="465401"/>
                      <a:pt x="25436" y="468842"/>
                      <a:pt x="19086" y="473075"/>
                    </a:cubicBezTo>
                    <a:lnTo>
                      <a:pt x="9561" y="479425"/>
                    </a:lnTo>
                    <a:cubicBezTo>
                      <a:pt x="7064" y="483170"/>
                      <a:pt x="-590" y="492841"/>
                      <a:pt x="36" y="498475"/>
                    </a:cubicBezTo>
                    <a:cubicBezTo>
                      <a:pt x="775" y="505128"/>
                      <a:pt x="4269" y="511175"/>
                      <a:pt x="6386" y="517525"/>
                    </a:cubicBezTo>
                    <a:lnTo>
                      <a:pt x="9561" y="527050"/>
                    </a:lnTo>
                    <a:cubicBezTo>
                      <a:pt x="9987" y="532156"/>
                      <a:pt x="3050" y="569099"/>
                      <a:pt x="22261" y="571500"/>
                    </a:cubicBezTo>
                    <a:cubicBezTo>
                      <a:pt x="27616" y="572169"/>
                      <a:pt x="32844" y="569383"/>
                      <a:pt x="38136" y="568325"/>
                    </a:cubicBezTo>
                    <a:cubicBezTo>
                      <a:pt x="48806" y="536314"/>
                      <a:pt x="32526" y="585967"/>
                      <a:pt x="44486" y="546100"/>
                    </a:cubicBezTo>
                    <a:cubicBezTo>
                      <a:pt x="46409" y="539689"/>
                      <a:pt x="47123" y="532619"/>
                      <a:pt x="50836" y="527050"/>
                    </a:cubicBezTo>
                    <a:lnTo>
                      <a:pt x="57186" y="517525"/>
                    </a:lnTo>
                    <a:cubicBezTo>
                      <a:pt x="59093" y="509896"/>
                      <a:pt x="59701" y="498210"/>
                      <a:pt x="69886" y="495300"/>
                    </a:cubicBezTo>
                    <a:cubicBezTo>
                      <a:pt x="74082" y="494101"/>
                      <a:pt x="78353" y="497417"/>
                      <a:pt x="82586" y="498475"/>
                    </a:cubicBezTo>
                    <a:cubicBezTo>
                      <a:pt x="85761" y="501650"/>
                      <a:pt x="88662" y="505125"/>
                      <a:pt x="92111" y="508000"/>
                    </a:cubicBezTo>
                    <a:cubicBezTo>
                      <a:pt x="101823" y="516093"/>
                      <a:pt x="102508" y="511549"/>
                      <a:pt x="107986" y="523875"/>
                    </a:cubicBezTo>
                    <a:cubicBezTo>
                      <a:pt x="110704" y="529992"/>
                      <a:pt x="114336" y="542925"/>
                      <a:pt x="114336" y="542925"/>
                    </a:cubicBezTo>
                    <a:cubicBezTo>
                      <a:pt x="113278" y="551392"/>
                      <a:pt x="112687" y="559930"/>
                      <a:pt x="111161" y="568325"/>
                    </a:cubicBezTo>
                    <a:cubicBezTo>
                      <a:pt x="110562" y="571618"/>
                      <a:pt x="111204" y="576931"/>
                      <a:pt x="107986" y="577850"/>
                    </a:cubicBezTo>
                    <a:cubicBezTo>
                      <a:pt x="94718" y="581641"/>
                      <a:pt x="80469" y="579967"/>
                      <a:pt x="66711" y="581025"/>
                    </a:cubicBezTo>
                    <a:cubicBezTo>
                      <a:pt x="63536" y="583142"/>
                      <a:pt x="59570" y="584395"/>
                      <a:pt x="57186" y="587375"/>
                    </a:cubicBezTo>
                    <a:cubicBezTo>
                      <a:pt x="55095" y="589988"/>
                      <a:pt x="54011" y="593553"/>
                      <a:pt x="54011" y="596900"/>
                    </a:cubicBezTo>
                    <a:cubicBezTo>
                      <a:pt x="54011" y="608891"/>
                      <a:pt x="54929" y="620043"/>
                      <a:pt x="63536" y="628650"/>
                    </a:cubicBezTo>
                    <a:cubicBezTo>
                      <a:pt x="70845" y="635959"/>
                      <a:pt x="76045" y="635746"/>
                      <a:pt x="85761" y="638175"/>
                    </a:cubicBezTo>
                    <a:cubicBezTo>
                      <a:pt x="97403" y="637117"/>
                      <a:pt x="109513" y="638438"/>
                      <a:pt x="120686" y="635000"/>
                    </a:cubicBezTo>
                    <a:cubicBezTo>
                      <a:pt x="124333" y="633878"/>
                      <a:pt x="124164" y="627988"/>
                      <a:pt x="127036" y="625475"/>
                    </a:cubicBezTo>
                    <a:cubicBezTo>
                      <a:pt x="161226" y="595559"/>
                      <a:pt x="133428" y="621924"/>
                      <a:pt x="155611" y="609600"/>
                    </a:cubicBezTo>
                    <a:cubicBezTo>
                      <a:pt x="162282" y="605894"/>
                      <a:pt x="168311" y="601133"/>
                      <a:pt x="174661" y="596900"/>
                    </a:cubicBezTo>
                    <a:lnTo>
                      <a:pt x="184186" y="590550"/>
                    </a:lnTo>
                    <a:cubicBezTo>
                      <a:pt x="187890" y="584994"/>
                      <a:pt x="192124" y="575998"/>
                      <a:pt x="200061" y="574675"/>
                    </a:cubicBezTo>
                    <a:cubicBezTo>
                      <a:pt x="203362" y="574125"/>
                      <a:pt x="206411" y="576792"/>
                      <a:pt x="209586" y="577850"/>
                    </a:cubicBezTo>
                    <a:cubicBezTo>
                      <a:pt x="211703" y="584200"/>
                      <a:pt x="216766" y="590258"/>
                      <a:pt x="215936" y="596900"/>
                    </a:cubicBezTo>
                    <a:cubicBezTo>
                      <a:pt x="212220" y="626630"/>
                      <a:pt x="214830" y="614022"/>
                      <a:pt x="209586" y="635000"/>
                    </a:cubicBezTo>
                    <a:cubicBezTo>
                      <a:pt x="217566" y="658941"/>
                      <a:pt x="206801" y="629431"/>
                      <a:pt x="219111" y="654050"/>
                    </a:cubicBezTo>
                    <a:cubicBezTo>
                      <a:pt x="228301" y="672430"/>
                      <a:pt x="213755" y="655044"/>
                      <a:pt x="231811" y="673100"/>
                    </a:cubicBezTo>
                    <a:lnTo>
                      <a:pt x="238161" y="692150"/>
                    </a:lnTo>
                    <a:lnTo>
                      <a:pt x="241336" y="701675"/>
                    </a:lnTo>
                    <a:cubicBezTo>
                      <a:pt x="240384" y="712145"/>
                      <a:pt x="234651" y="745455"/>
                      <a:pt x="241336" y="758825"/>
                    </a:cubicBezTo>
                    <a:cubicBezTo>
                      <a:pt x="242833" y="761818"/>
                      <a:pt x="247686" y="760942"/>
                      <a:pt x="250861" y="762000"/>
                    </a:cubicBezTo>
                    <a:cubicBezTo>
                      <a:pt x="261444" y="760942"/>
                      <a:pt x="272099" y="760442"/>
                      <a:pt x="282611" y="758825"/>
                    </a:cubicBezTo>
                    <a:cubicBezTo>
                      <a:pt x="285919" y="758316"/>
                      <a:pt x="290191" y="758373"/>
                      <a:pt x="292136" y="755650"/>
                    </a:cubicBezTo>
                    <a:cubicBezTo>
                      <a:pt x="296027" y="750203"/>
                      <a:pt x="298486" y="736600"/>
                      <a:pt x="298486" y="736600"/>
                    </a:cubicBezTo>
                    <a:cubicBezTo>
                      <a:pt x="297428" y="731308"/>
                      <a:pt x="296620" y="725960"/>
                      <a:pt x="295311" y="720725"/>
                    </a:cubicBezTo>
                    <a:cubicBezTo>
                      <a:pt x="292745" y="710460"/>
                      <a:pt x="288731" y="710014"/>
                      <a:pt x="295311" y="698500"/>
                    </a:cubicBezTo>
                    <a:cubicBezTo>
                      <a:pt x="297539" y="694601"/>
                      <a:pt x="301661" y="692150"/>
                      <a:pt x="304836" y="688975"/>
                    </a:cubicBezTo>
                    <a:cubicBezTo>
                      <a:pt x="305894" y="685800"/>
                      <a:pt x="308011" y="682797"/>
                      <a:pt x="308011" y="679450"/>
                    </a:cubicBezTo>
                    <a:cubicBezTo>
                      <a:pt x="308011" y="678392"/>
                      <a:pt x="303158" y="659471"/>
                      <a:pt x="301661" y="657225"/>
                    </a:cubicBezTo>
                    <a:cubicBezTo>
                      <a:pt x="299170" y="653489"/>
                      <a:pt x="295311" y="650875"/>
                      <a:pt x="292136" y="647700"/>
                    </a:cubicBezTo>
                    <a:cubicBezTo>
                      <a:pt x="291078" y="644525"/>
                      <a:pt x="290817" y="640960"/>
                      <a:pt x="288961" y="638175"/>
                    </a:cubicBezTo>
                    <a:cubicBezTo>
                      <a:pt x="286470" y="634439"/>
                      <a:pt x="282311" y="632099"/>
                      <a:pt x="279436" y="628650"/>
                    </a:cubicBezTo>
                    <a:cubicBezTo>
                      <a:pt x="276993" y="625719"/>
                      <a:pt x="275203" y="622300"/>
                      <a:pt x="273086" y="619125"/>
                    </a:cubicBezTo>
                    <a:cubicBezTo>
                      <a:pt x="274144" y="611717"/>
                      <a:pt x="272243" y="603214"/>
                      <a:pt x="276261" y="596900"/>
                    </a:cubicBezTo>
                    <a:cubicBezTo>
                      <a:pt x="280358" y="590461"/>
                      <a:pt x="295311" y="584200"/>
                      <a:pt x="295311" y="584200"/>
                    </a:cubicBezTo>
                    <a:cubicBezTo>
                      <a:pt x="297428" y="581025"/>
                      <a:pt x="300321" y="578248"/>
                      <a:pt x="301661" y="574675"/>
                    </a:cubicBezTo>
                    <a:cubicBezTo>
                      <a:pt x="301871" y="574115"/>
                      <a:pt x="306617" y="548191"/>
                      <a:pt x="308011" y="546100"/>
                    </a:cubicBezTo>
                    <a:cubicBezTo>
                      <a:pt x="310128" y="542925"/>
                      <a:pt x="314049" y="541300"/>
                      <a:pt x="317536" y="539750"/>
                    </a:cubicBezTo>
                    <a:cubicBezTo>
                      <a:pt x="323653" y="537032"/>
                      <a:pt x="336586" y="533400"/>
                      <a:pt x="336586" y="533400"/>
                    </a:cubicBezTo>
                    <a:cubicBezTo>
                      <a:pt x="339761" y="535517"/>
                      <a:pt x="343413" y="537052"/>
                      <a:pt x="346111" y="539750"/>
                    </a:cubicBezTo>
                    <a:cubicBezTo>
                      <a:pt x="353658" y="547297"/>
                      <a:pt x="355667" y="558894"/>
                      <a:pt x="358811" y="568325"/>
                    </a:cubicBezTo>
                    <a:lnTo>
                      <a:pt x="361986" y="577850"/>
                    </a:lnTo>
                    <a:cubicBezTo>
                      <a:pt x="363044" y="581025"/>
                      <a:pt x="362484" y="585367"/>
                      <a:pt x="365161" y="587375"/>
                    </a:cubicBezTo>
                    <a:cubicBezTo>
                      <a:pt x="380914" y="599190"/>
                      <a:pt x="374926" y="592497"/>
                      <a:pt x="384211" y="606425"/>
                    </a:cubicBezTo>
                    <a:cubicBezTo>
                      <a:pt x="383153" y="609600"/>
                      <a:pt x="382661" y="613024"/>
                      <a:pt x="381036" y="615950"/>
                    </a:cubicBezTo>
                    <a:cubicBezTo>
                      <a:pt x="377330" y="622621"/>
                      <a:pt x="372569" y="628650"/>
                      <a:pt x="368336" y="635000"/>
                    </a:cubicBezTo>
                    <a:cubicBezTo>
                      <a:pt x="366219" y="638175"/>
                      <a:pt x="363193" y="640905"/>
                      <a:pt x="361986" y="644525"/>
                    </a:cubicBezTo>
                    <a:lnTo>
                      <a:pt x="358811" y="654050"/>
                    </a:lnTo>
                    <a:cubicBezTo>
                      <a:pt x="359661" y="661696"/>
                      <a:pt x="355106" y="687152"/>
                      <a:pt x="371511" y="688975"/>
                    </a:cubicBezTo>
                    <a:cubicBezTo>
                      <a:pt x="377909" y="689686"/>
                      <a:pt x="384211" y="686858"/>
                      <a:pt x="390561" y="685800"/>
                    </a:cubicBezTo>
                    <a:cubicBezTo>
                      <a:pt x="393736" y="682625"/>
                      <a:pt x="397211" y="679724"/>
                      <a:pt x="400086" y="676275"/>
                    </a:cubicBezTo>
                    <a:cubicBezTo>
                      <a:pt x="402529" y="673344"/>
                      <a:pt x="403738" y="669448"/>
                      <a:pt x="406436" y="666750"/>
                    </a:cubicBezTo>
                    <a:cubicBezTo>
                      <a:pt x="409134" y="664052"/>
                      <a:pt x="412856" y="662618"/>
                      <a:pt x="415961" y="660400"/>
                    </a:cubicBezTo>
                    <a:cubicBezTo>
                      <a:pt x="420267" y="657324"/>
                      <a:pt x="424643" y="654319"/>
                      <a:pt x="428661" y="650875"/>
                    </a:cubicBezTo>
                    <a:cubicBezTo>
                      <a:pt x="450052" y="632540"/>
                      <a:pt x="426659" y="649035"/>
                      <a:pt x="447711" y="635000"/>
                    </a:cubicBezTo>
                    <a:cubicBezTo>
                      <a:pt x="449828" y="631825"/>
                      <a:pt x="452354" y="628888"/>
                      <a:pt x="454061" y="625475"/>
                    </a:cubicBezTo>
                    <a:cubicBezTo>
                      <a:pt x="457315" y="618966"/>
                      <a:pt x="459203" y="606113"/>
                      <a:pt x="460411" y="600075"/>
                    </a:cubicBezTo>
                    <a:cubicBezTo>
                      <a:pt x="461039" y="590660"/>
                      <a:pt x="451020" y="551198"/>
                      <a:pt x="473111" y="546100"/>
                    </a:cubicBezTo>
                    <a:cubicBezTo>
                      <a:pt x="483475" y="543708"/>
                      <a:pt x="494278" y="543983"/>
                      <a:pt x="504861" y="542925"/>
                    </a:cubicBezTo>
                    <a:cubicBezTo>
                      <a:pt x="511211" y="543983"/>
                      <a:pt x="518153" y="543221"/>
                      <a:pt x="523911" y="546100"/>
                    </a:cubicBezTo>
                    <a:cubicBezTo>
                      <a:pt x="528835" y="548562"/>
                      <a:pt x="531933" y="560642"/>
                      <a:pt x="533436" y="565150"/>
                    </a:cubicBezTo>
                    <a:cubicBezTo>
                      <a:pt x="510448" y="580475"/>
                      <a:pt x="521212" y="574437"/>
                      <a:pt x="501686" y="584200"/>
                    </a:cubicBezTo>
                    <a:cubicBezTo>
                      <a:pt x="499240" y="591538"/>
                      <a:pt x="494950" y="598727"/>
                      <a:pt x="501686" y="606425"/>
                    </a:cubicBezTo>
                    <a:cubicBezTo>
                      <a:pt x="506712" y="612168"/>
                      <a:pt x="514386" y="614892"/>
                      <a:pt x="520736" y="619125"/>
                    </a:cubicBezTo>
                    <a:lnTo>
                      <a:pt x="530261" y="625475"/>
                    </a:lnTo>
                    <a:cubicBezTo>
                      <a:pt x="544817" y="647310"/>
                      <a:pt x="540548" y="637285"/>
                      <a:pt x="546136" y="654050"/>
                    </a:cubicBezTo>
                    <a:cubicBezTo>
                      <a:pt x="545078" y="657225"/>
                      <a:pt x="545052" y="660962"/>
                      <a:pt x="542961" y="663575"/>
                    </a:cubicBezTo>
                    <a:cubicBezTo>
                      <a:pt x="538485" y="669170"/>
                      <a:pt x="530186" y="671008"/>
                      <a:pt x="523911" y="673100"/>
                    </a:cubicBezTo>
                    <a:cubicBezTo>
                      <a:pt x="524969" y="677333"/>
                      <a:pt x="524584" y="682225"/>
                      <a:pt x="527086" y="685800"/>
                    </a:cubicBezTo>
                    <a:cubicBezTo>
                      <a:pt x="532236" y="693157"/>
                      <a:pt x="541155" y="697378"/>
                      <a:pt x="546136" y="704850"/>
                    </a:cubicBezTo>
                    <a:lnTo>
                      <a:pt x="552486" y="714375"/>
                    </a:lnTo>
                    <a:cubicBezTo>
                      <a:pt x="553544" y="718608"/>
                      <a:pt x="555661" y="722711"/>
                      <a:pt x="555661" y="727075"/>
                    </a:cubicBezTo>
                    <a:cubicBezTo>
                      <a:pt x="555661" y="797739"/>
                      <a:pt x="564170" y="777260"/>
                      <a:pt x="492161" y="781050"/>
                    </a:cubicBezTo>
                    <a:cubicBezTo>
                      <a:pt x="491103" y="785283"/>
                      <a:pt x="490185" y="789554"/>
                      <a:pt x="488986" y="793750"/>
                    </a:cubicBezTo>
                    <a:cubicBezTo>
                      <a:pt x="488067" y="796968"/>
                      <a:pt x="485811" y="799928"/>
                      <a:pt x="485811" y="803275"/>
                    </a:cubicBezTo>
                    <a:cubicBezTo>
                      <a:pt x="485811" y="808432"/>
                      <a:pt x="484669" y="845442"/>
                      <a:pt x="492161" y="860425"/>
                    </a:cubicBezTo>
                    <a:cubicBezTo>
                      <a:pt x="493868" y="863838"/>
                      <a:pt x="496068" y="867019"/>
                      <a:pt x="498511" y="869950"/>
                    </a:cubicBezTo>
                    <a:cubicBezTo>
                      <a:pt x="501386" y="873399"/>
                      <a:pt x="504300" y="876984"/>
                      <a:pt x="508036" y="879475"/>
                    </a:cubicBezTo>
                    <a:cubicBezTo>
                      <a:pt x="514813" y="883993"/>
                      <a:pt x="541884" y="885690"/>
                      <a:pt x="542961" y="885825"/>
                    </a:cubicBezTo>
                    <a:cubicBezTo>
                      <a:pt x="540844" y="892175"/>
                      <a:pt x="540792" y="899648"/>
                      <a:pt x="536611" y="904875"/>
                    </a:cubicBezTo>
                    <a:cubicBezTo>
                      <a:pt x="531843" y="910834"/>
                      <a:pt x="522957" y="912179"/>
                      <a:pt x="517561" y="917575"/>
                    </a:cubicBezTo>
                    <a:lnTo>
                      <a:pt x="508036" y="927100"/>
                    </a:lnTo>
                    <a:cubicBezTo>
                      <a:pt x="513113" y="998182"/>
                      <a:pt x="506139" y="952210"/>
                      <a:pt x="514386" y="981075"/>
                    </a:cubicBezTo>
                    <a:cubicBezTo>
                      <a:pt x="515585" y="985271"/>
                      <a:pt x="515842" y="989764"/>
                      <a:pt x="517561" y="993775"/>
                    </a:cubicBezTo>
                    <a:cubicBezTo>
                      <a:pt x="521734" y="1003513"/>
                      <a:pt x="526705" y="1004748"/>
                      <a:pt x="533436" y="1012825"/>
                    </a:cubicBezTo>
                    <a:cubicBezTo>
                      <a:pt x="544483" y="1026082"/>
                      <a:pt x="533674" y="1020313"/>
                      <a:pt x="549311" y="1025525"/>
                    </a:cubicBezTo>
                    <a:cubicBezTo>
                      <a:pt x="561050" y="1021612"/>
                      <a:pt x="559214" y="1023802"/>
                      <a:pt x="568361" y="1012825"/>
                    </a:cubicBezTo>
                    <a:cubicBezTo>
                      <a:pt x="570804" y="1009894"/>
                      <a:pt x="571839" y="1005813"/>
                      <a:pt x="574711" y="1003300"/>
                    </a:cubicBezTo>
                    <a:cubicBezTo>
                      <a:pt x="580454" y="998274"/>
                      <a:pt x="586521" y="993013"/>
                      <a:pt x="593761" y="990600"/>
                    </a:cubicBezTo>
                    <a:cubicBezTo>
                      <a:pt x="600111" y="988483"/>
                      <a:pt x="607242" y="987963"/>
                      <a:pt x="612811" y="984250"/>
                    </a:cubicBezTo>
                    <a:cubicBezTo>
                      <a:pt x="615986" y="982133"/>
                      <a:pt x="618923" y="979607"/>
                      <a:pt x="622336" y="977900"/>
                    </a:cubicBezTo>
                    <a:cubicBezTo>
                      <a:pt x="628845" y="974646"/>
                      <a:pt x="641698" y="972758"/>
                      <a:pt x="647736" y="971550"/>
                    </a:cubicBezTo>
                    <a:cubicBezTo>
                      <a:pt x="653028" y="972608"/>
                      <a:pt x="659121" y="971732"/>
                      <a:pt x="663611" y="974725"/>
                    </a:cubicBezTo>
                    <a:cubicBezTo>
                      <a:pt x="666396" y="976581"/>
                      <a:pt x="666786" y="980903"/>
                      <a:pt x="666786" y="984250"/>
                    </a:cubicBezTo>
                    <a:cubicBezTo>
                      <a:pt x="666786" y="991543"/>
                      <a:pt x="659813" y="1000118"/>
                      <a:pt x="654086" y="1003300"/>
                    </a:cubicBezTo>
                    <a:cubicBezTo>
                      <a:pt x="648235" y="1006551"/>
                      <a:pt x="641023" y="1006657"/>
                      <a:pt x="635036" y="1009650"/>
                    </a:cubicBezTo>
                    <a:cubicBezTo>
                      <a:pt x="630803" y="1011767"/>
                      <a:pt x="626445" y="1013652"/>
                      <a:pt x="622336" y="1016000"/>
                    </a:cubicBezTo>
                    <a:cubicBezTo>
                      <a:pt x="619023" y="1017893"/>
                      <a:pt x="616224" y="1020643"/>
                      <a:pt x="612811" y="1022350"/>
                    </a:cubicBezTo>
                    <a:cubicBezTo>
                      <a:pt x="609818" y="1023847"/>
                      <a:pt x="606461" y="1024467"/>
                      <a:pt x="603286" y="1025525"/>
                    </a:cubicBezTo>
                    <a:cubicBezTo>
                      <a:pt x="596931" y="1031880"/>
                      <a:pt x="589207" y="1040502"/>
                      <a:pt x="581061" y="1044575"/>
                    </a:cubicBezTo>
                    <a:cubicBezTo>
                      <a:pt x="535721" y="1067245"/>
                      <a:pt x="580504" y="1038596"/>
                      <a:pt x="552486" y="1057275"/>
                    </a:cubicBezTo>
                    <a:cubicBezTo>
                      <a:pt x="547134" y="1065302"/>
                      <a:pt x="544839" y="1066936"/>
                      <a:pt x="542961" y="1076325"/>
                    </a:cubicBezTo>
                    <a:cubicBezTo>
                      <a:pt x="541493" y="1083663"/>
                      <a:pt x="542825" y="1091711"/>
                      <a:pt x="539786" y="1098550"/>
                    </a:cubicBezTo>
                    <a:cubicBezTo>
                      <a:pt x="538236" y="1102037"/>
                      <a:pt x="533436" y="1102783"/>
                      <a:pt x="530261" y="1104900"/>
                    </a:cubicBezTo>
                    <a:cubicBezTo>
                      <a:pt x="539111" y="1118175"/>
                      <a:pt x="541295" y="1124149"/>
                      <a:pt x="552486" y="1133475"/>
                    </a:cubicBezTo>
                    <a:cubicBezTo>
                      <a:pt x="562549" y="1141861"/>
                      <a:pt x="567217" y="1141560"/>
                      <a:pt x="581061" y="1146175"/>
                    </a:cubicBezTo>
                    <a:cubicBezTo>
                      <a:pt x="602676" y="1153380"/>
                      <a:pt x="587251" y="1149072"/>
                      <a:pt x="628686" y="1152525"/>
                    </a:cubicBezTo>
                    <a:cubicBezTo>
                      <a:pt x="634242" y="1156229"/>
                      <a:pt x="643238" y="1160463"/>
                      <a:pt x="644561" y="1168400"/>
                    </a:cubicBezTo>
                    <a:cubicBezTo>
                      <a:pt x="645111" y="1171701"/>
                      <a:pt x="643999" y="1175834"/>
                      <a:pt x="641386" y="1177925"/>
                    </a:cubicBezTo>
                    <a:cubicBezTo>
                      <a:pt x="637979" y="1180651"/>
                      <a:pt x="632919" y="1180042"/>
                      <a:pt x="628686" y="1181100"/>
                    </a:cubicBezTo>
                    <a:cubicBezTo>
                      <a:pt x="604773" y="1197042"/>
                      <a:pt x="635164" y="1178324"/>
                      <a:pt x="606461" y="1190625"/>
                    </a:cubicBezTo>
                    <a:cubicBezTo>
                      <a:pt x="602954" y="1192128"/>
                      <a:pt x="600349" y="1195268"/>
                      <a:pt x="596936" y="1196975"/>
                    </a:cubicBezTo>
                    <a:cubicBezTo>
                      <a:pt x="593943" y="1198472"/>
                      <a:pt x="590404" y="1198653"/>
                      <a:pt x="587411" y="1200150"/>
                    </a:cubicBezTo>
                    <a:cubicBezTo>
                      <a:pt x="562792" y="1212460"/>
                      <a:pt x="592302" y="1201695"/>
                      <a:pt x="568361" y="1209675"/>
                    </a:cubicBezTo>
                    <a:cubicBezTo>
                      <a:pt x="567303" y="1212850"/>
                      <a:pt x="565186" y="1215853"/>
                      <a:pt x="565186" y="1219200"/>
                    </a:cubicBezTo>
                    <a:cubicBezTo>
                      <a:pt x="565186" y="1223564"/>
                      <a:pt x="565488" y="1228616"/>
                      <a:pt x="568361" y="1231900"/>
                    </a:cubicBezTo>
                    <a:cubicBezTo>
                      <a:pt x="573387" y="1237643"/>
                      <a:pt x="579927" y="1243103"/>
                      <a:pt x="587411" y="1244600"/>
                    </a:cubicBezTo>
                    <a:cubicBezTo>
                      <a:pt x="591809" y="1245480"/>
                      <a:pt x="607319" y="1247899"/>
                      <a:pt x="612811" y="1250950"/>
                    </a:cubicBezTo>
                    <a:cubicBezTo>
                      <a:pt x="619482" y="1254656"/>
                      <a:pt x="631861" y="1263650"/>
                      <a:pt x="631861" y="1263650"/>
                    </a:cubicBezTo>
                    <a:cubicBezTo>
                      <a:pt x="632919" y="1266825"/>
                      <a:pt x="635036" y="1269828"/>
                      <a:pt x="635036" y="1273175"/>
                    </a:cubicBezTo>
                    <a:cubicBezTo>
                      <a:pt x="635036" y="1279748"/>
                      <a:pt x="628722" y="1287409"/>
                      <a:pt x="625511" y="1292225"/>
                    </a:cubicBezTo>
                    <a:cubicBezTo>
                      <a:pt x="624494" y="1296294"/>
                      <a:pt x="621438" y="1309895"/>
                      <a:pt x="619161" y="1314450"/>
                    </a:cubicBezTo>
                    <a:cubicBezTo>
                      <a:pt x="617454" y="1317863"/>
                      <a:pt x="614518" y="1320562"/>
                      <a:pt x="612811" y="1323975"/>
                    </a:cubicBezTo>
                    <a:cubicBezTo>
                      <a:pt x="611314" y="1326968"/>
                      <a:pt x="611133" y="1330507"/>
                      <a:pt x="609636" y="1333500"/>
                    </a:cubicBezTo>
                    <a:cubicBezTo>
                      <a:pt x="597326" y="1358119"/>
                      <a:pt x="608091" y="1328609"/>
                      <a:pt x="600111" y="1352550"/>
                    </a:cubicBezTo>
                    <a:cubicBezTo>
                      <a:pt x="601169" y="1375833"/>
                      <a:pt x="599454" y="1399410"/>
                      <a:pt x="603286" y="1422400"/>
                    </a:cubicBezTo>
                    <a:cubicBezTo>
                      <a:pt x="603913" y="1426164"/>
                      <a:pt x="609324" y="1427200"/>
                      <a:pt x="612811" y="1428750"/>
                    </a:cubicBezTo>
                    <a:cubicBezTo>
                      <a:pt x="618928" y="1431468"/>
                      <a:pt x="625511" y="1432983"/>
                      <a:pt x="631861" y="1435100"/>
                    </a:cubicBezTo>
                    <a:lnTo>
                      <a:pt x="641386" y="1438275"/>
                    </a:lnTo>
                    <a:cubicBezTo>
                      <a:pt x="643503" y="1441450"/>
                      <a:pt x="646029" y="1444387"/>
                      <a:pt x="647736" y="1447800"/>
                    </a:cubicBezTo>
                    <a:cubicBezTo>
                      <a:pt x="660881" y="1474090"/>
                      <a:pt x="639063" y="1439553"/>
                      <a:pt x="657261" y="1466850"/>
                    </a:cubicBezTo>
                    <a:cubicBezTo>
                      <a:pt x="635060" y="1481650"/>
                      <a:pt x="662197" y="1465711"/>
                      <a:pt x="615986" y="1476375"/>
                    </a:cubicBezTo>
                    <a:cubicBezTo>
                      <a:pt x="612268" y="1477233"/>
                      <a:pt x="609874" y="1481018"/>
                      <a:pt x="606461" y="1482725"/>
                    </a:cubicBezTo>
                    <a:cubicBezTo>
                      <a:pt x="603468" y="1484222"/>
                      <a:pt x="599929" y="1484403"/>
                      <a:pt x="596936" y="1485900"/>
                    </a:cubicBezTo>
                    <a:cubicBezTo>
                      <a:pt x="593523" y="1487607"/>
                      <a:pt x="590824" y="1490543"/>
                      <a:pt x="587411" y="1492250"/>
                    </a:cubicBezTo>
                    <a:cubicBezTo>
                      <a:pt x="584418" y="1493747"/>
                      <a:pt x="580879" y="1493928"/>
                      <a:pt x="577886" y="1495425"/>
                    </a:cubicBezTo>
                    <a:cubicBezTo>
                      <a:pt x="574473" y="1497132"/>
                      <a:pt x="571868" y="1500272"/>
                      <a:pt x="568361" y="1501775"/>
                    </a:cubicBezTo>
                    <a:cubicBezTo>
                      <a:pt x="564438" y="1503456"/>
                      <a:pt x="542611" y="1507560"/>
                      <a:pt x="539786" y="1508125"/>
                    </a:cubicBezTo>
                    <a:cubicBezTo>
                      <a:pt x="538546" y="1510605"/>
                      <a:pt x="530261" y="1525678"/>
                      <a:pt x="530261" y="1530350"/>
                    </a:cubicBezTo>
                    <a:cubicBezTo>
                      <a:pt x="530261" y="1536788"/>
                      <a:pt x="532378" y="1543050"/>
                      <a:pt x="533436" y="1549400"/>
                    </a:cubicBezTo>
                    <a:cubicBezTo>
                      <a:pt x="539786" y="1548342"/>
                      <a:pt x="546379" y="1548261"/>
                      <a:pt x="552486" y="1546225"/>
                    </a:cubicBezTo>
                    <a:cubicBezTo>
                      <a:pt x="556106" y="1545018"/>
                      <a:pt x="558598" y="1541582"/>
                      <a:pt x="562011" y="1539875"/>
                    </a:cubicBezTo>
                    <a:cubicBezTo>
                      <a:pt x="565004" y="1538378"/>
                      <a:pt x="568361" y="1537758"/>
                      <a:pt x="571536" y="1536700"/>
                    </a:cubicBezTo>
                    <a:cubicBezTo>
                      <a:pt x="602633" y="1538428"/>
                      <a:pt x="618870" y="1536627"/>
                      <a:pt x="644561" y="1543050"/>
                    </a:cubicBezTo>
                    <a:cubicBezTo>
                      <a:pt x="647808" y="1543862"/>
                      <a:pt x="650911" y="1545167"/>
                      <a:pt x="654086" y="1546225"/>
                    </a:cubicBezTo>
                    <a:cubicBezTo>
                      <a:pt x="656203" y="1549400"/>
                      <a:pt x="657993" y="1552819"/>
                      <a:pt x="660436" y="1555750"/>
                    </a:cubicBezTo>
                    <a:cubicBezTo>
                      <a:pt x="663311" y="1559199"/>
                      <a:pt x="667470" y="1561539"/>
                      <a:pt x="669961" y="1565275"/>
                    </a:cubicBezTo>
                    <a:cubicBezTo>
                      <a:pt x="671817" y="1568060"/>
                      <a:pt x="671639" y="1571807"/>
                      <a:pt x="673136" y="1574800"/>
                    </a:cubicBezTo>
                    <a:cubicBezTo>
                      <a:pt x="674843" y="1578213"/>
                      <a:pt x="677779" y="1580912"/>
                      <a:pt x="679486" y="1584325"/>
                    </a:cubicBezTo>
                    <a:cubicBezTo>
                      <a:pt x="680983" y="1587318"/>
                      <a:pt x="681164" y="1590857"/>
                      <a:pt x="682661" y="1593850"/>
                    </a:cubicBezTo>
                    <a:cubicBezTo>
                      <a:pt x="684368" y="1597263"/>
                      <a:pt x="687304" y="1599962"/>
                      <a:pt x="689011" y="1603375"/>
                    </a:cubicBezTo>
                    <a:cubicBezTo>
                      <a:pt x="690508" y="1606368"/>
                      <a:pt x="689463" y="1610955"/>
                      <a:pt x="692186" y="1612900"/>
                    </a:cubicBezTo>
                    <a:cubicBezTo>
                      <a:pt x="697633" y="1616791"/>
                      <a:pt x="705667" y="1615537"/>
                      <a:pt x="711236" y="1619250"/>
                    </a:cubicBezTo>
                    <a:lnTo>
                      <a:pt x="720761" y="1625600"/>
                    </a:lnTo>
                    <a:cubicBezTo>
                      <a:pt x="721819" y="1628775"/>
                      <a:pt x="723936" y="1631778"/>
                      <a:pt x="723936" y="1635125"/>
                    </a:cubicBezTo>
                    <a:cubicBezTo>
                      <a:pt x="723936" y="1649718"/>
                      <a:pt x="721496" y="1655145"/>
                      <a:pt x="717586" y="1666875"/>
                    </a:cubicBezTo>
                    <a:cubicBezTo>
                      <a:pt x="724513" y="1687657"/>
                      <a:pt x="714892" y="1667260"/>
                      <a:pt x="730286" y="1679575"/>
                    </a:cubicBezTo>
                    <a:cubicBezTo>
                      <a:pt x="733266" y="1681959"/>
                      <a:pt x="734193" y="1686169"/>
                      <a:pt x="736636" y="1689100"/>
                    </a:cubicBezTo>
                    <a:cubicBezTo>
                      <a:pt x="739511" y="1692549"/>
                      <a:pt x="743404" y="1695081"/>
                      <a:pt x="746161" y="1698625"/>
                    </a:cubicBezTo>
                    <a:lnTo>
                      <a:pt x="765211" y="1727200"/>
                    </a:lnTo>
                    <a:cubicBezTo>
                      <a:pt x="767328" y="1730375"/>
                      <a:pt x="768386" y="1734608"/>
                      <a:pt x="771561" y="1736725"/>
                    </a:cubicBezTo>
                    <a:cubicBezTo>
                      <a:pt x="783871" y="1744931"/>
                      <a:pt x="777466" y="1741868"/>
                      <a:pt x="790611" y="1746250"/>
                    </a:cubicBezTo>
                    <a:cubicBezTo>
                      <a:pt x="826594" y="1745192"/>
                      <a:pt x="862615" y="1745018"/>
                      <a:pt x="898561" y="1743075"/>
                    </a:cubicBezTo>
                    <a:cubicBezTo>
                      <a:pt x="901903" y="1742894"/>
                      <a:pt x="905180" y="1741560"/>
                      <a:pt x="908086" y="1739900"/>
                    </a:cubicBezTo>
                    <a:cubicBezTo>
                      <a:pt x="918153" y="1734147"/>
                      <a:pt x="920483" y="1728939"/>
                      <a:pt x="930311" y="1724025"/>
                    </a:cubicBezTo>
                    <a:cubicBezTo>
                      <a:pt x="933304" y="1722528"/>
                      <a:pt x="936843" y="1722347"/>
                      <a:pt x="939836" y="1720850"/>
                    </a:cubicBezTo>
                    <a:cubicBezTo>
                      <a:pt x="943249" y="1719143"/>
                      <a:pt x="945948" y="1716207"/>
                      <a:pt x="949361" y="1714500"/>
                    </a:cubicBezTo>
                    <a:cubicBezTo>
                      <a:pt x="952354" y="1713003"/>
                      <a:pt x="955960" y="1712950"/>
                      <a:pt x="958886" y="1711325"/>
                    </a:cubicBezTo>
                    <a:cubicBezTo>
                      <a:pt x="965557" y="1707619"/>
                      <a:pt x="970696" y="1701038"/>
                      <a:pt x="977936" y="1698625"/>
                    </a:cubicBezTo>
                    <a:cubicBezTo>
                      <a:pt x="981111" y="1697567"/>
                      <a:pt x="984468" y="1696947"/>
                      <a:pt x="987461" y="1695450"/>
                    </a:cubicBezTo>
                    <a:cubicBezTo>
                      <a:pt x="990874" y="1693743"/>
                      <a:pt x="993499" y="1690650"/>
                      <a:pt x="996986" y="1689100"/>
                    </a:cubicBezTo>
                    <a:cubicBezTo>
                      <a:pt x="1003103" y="1686382"/>
                      <a:pt x="1010467" y="1686463"/>
                      <a:pt x="1016036" y="1682750"/>
                    </a:cubicBezTo>
                    <a:cubicBezTo>
                      <a:pt x="1019211" y="1680633"/>
                      <a:pt x="1022074" y="1677950"/>
                      <a:pt x="1025561" y="1676400"/>
                    </a:cubicBezTo>
                    <a:cubicBezTo>
                      <a:pt x="1031678" y="1673682"/>
                      <a:pt x="1044611" y="1670050"/>
                      <a:pt x="1044611" y="1670050"/>
                    </a:cubicBezTo>
                    <a:cubicBezTo>
                      <a:pt x="1059428" y="1647825"/>
                      <a:pt x="1050961" y="1655233"/>
                      <a:pt x="1066836" y="1644650"/>
                    </a:cubicBezTo>
                    <a:lnTo>
                      <a:pt x="1073186" y="1625600"/>
                    </a:lnTo>
                    <a:cubicBezTo>
                      <a:pt x="1074244" y="1622425"/>
                      <a:pt x="1075705" y="1619357"/>
                      <a:pt x="1076361" y="1616075"/>
                    </a:cubicBezTo>
                    <a:lnTo>
                      <a:pt x="1079536" y="1600200"/>
                    </a:lnTo>
                    <a:cubicBezTo>
                      <a:pt x="1080594" y="1588558"/>
                      <a:pt x="1079273" y="1576448"/>
                      <a:pt x="1082711" y="1565275"/>
                    </a:cubicBezTo>
                    <a:cubicBezTo>
                      <a:pt x="1084365" y="1559898"/>
                      <a:pt x="1097961" y="1557650"/>
                      <a:pt x="1101761" y="1555750"/>
                    </a:cubicBezTo>
                    <a:cubicBezTo>
                      <a:pt x="1105174" y="1554043"/>
                      <a:pt x="1107799" y="1550950"/>
                      <a:pt x="1111286" y="1549400"/>
                    </a:cubicBezTo>
                    <a:lnTo>
                      <a:pt x="1139861" y="1539875"/>
                    </a:lnTo>
                    <a:lnTo>
                      <a:pt x="1149386" y="1536700"/>
                    </a:lnTo>
                    <a:cubicBezTo>
                      <a:pt x="1152561" y="1535642"/>
                      <a:pt x="1156126" y="1535381"/>
                      <a:pt x="1158911" y="1533525"/>
                    </a:cubicBezTo>
                    <a:cubicBezTo>
                      <a:pt x="1186208" y="1515327"/>
                      <a:pt x="1151671" y="1537145"/>
                      <a:pt x="1177961" y="1524000"/>
                    </a:cubicBezTo>
                    <a:cubicBezTo>
                      <a:pt x="1181374" y="1522293"/>
                      <a:pt x="1183999" y="1519200"/>
                      <a:pt x="1187486" y="1517650"/>
                    </a:cubicBezTo>
                    <a:cubicBezTo>
                      <a:pt x="1193603" y="1514932"/>
                      <a:pt x="1206536" y="1511300"/>
                      <a:pt x="1206536" y="1511300"/>
                    </a:cubicBezTo>
                    <a:cubicBezTo>
                      <a:pt x="1224528" y="1512358"/>
                      <a:pt x="1242640" y="1512144"/>
                      <a:pt x="1260511" y="1514475"/>
                    </a:cubicBezTo>
                    <a:cubicBezTo>
                      <a:pt x="1267148" y="1515341"/>
                      <a:pt x="1273211" y="1518708"/>
                      <a:pt x="1279561" y="1520825"/>
                    </a:cubicBezTo>
                    <a:cubicBezTo>
                      <a:pt x="1292706" y="1525207"/>
                      <a:pt x="1286301" y="1522144"/>
                      <a:pt x="1298611" y="1530350"/>
                    </a:cubicBezTo>
                    <a:cubicBezTo>
                      <a:pt x="1300728" y="1533525"/>
                      <a:pt x="1302089" y="1537362"/>
                      <a:pt x="1304961" y="1539875"/>
                    </a:cubicBezTo>
                    <a:cubicBezTo>
                      <a:pt x="1310704" y="1544901"/>
                      <a:pt x="1324011" y="1552575"/>
                      <a:pt x="1324011" y="1552575"/>
                    </a:cubicBezTo>
                    <a:cubicBezTo>
                      <a:pt x="1332196" y="1564852"/>
                      <a:pt x="1337092" y="1568576"/>
                      <a:pt x="1339886" y="1581150"/>
                    </a:cubicBezTo>
                    <a:cubicBezTo>
                      <a:pt x="1346123" y="1609217"/>
                      <a:pt x="1339910" y="1590760"/>
                      <a:pt x="1346236" y="1612900"/>
                    </a:cubicBezTo>
                    <a:cubicBezTo>
                      <a:pt x="1347155" y="1616118"/>
                      <a:pt x="1347044" y="1620058"/>
                      <a:pt x="1349411" y="1622425"/>
                    </a:cubicBezTo>
                    <a:cubicBezTo>
                      <a:pt x="1352758" y="1625772"/>
                      <a:pt x="1358002" y="1626427"/>
                      <a:pt x="1362111" y="1628775"/>
                    </a:cubicBezTo>
                    <a:cubicBezTo>
                      <a:pt x="1379345" y="1638623"/>
                      <a:pt x="1363697" y="1632479"/>
                      <a:pt x="1381161" y="1638300"/>
                    </a:cubicBezTo>
                    <a:cubicBezTo>
                      <a:pt x="1399216" y="1651841"/>
                      <a:pt x="1388841" y="1646152"/>
                      <a:pt x="1412911" y="1654175"/>
                    </a:cubicBezTo>
                    <a:lnTo>
                      <a:pt x="1422436" y="1657350"/>
                    </a:lnTo>
                    <a:cubicBezTo>
                      <a:pt x="1431961" y="1656292"/>
                      <a:pt x="1441714" y="1656499"/>
                      <a:pt x="1451011" y="1654175"/>
                    </a:cubicBezTo>
                    <a:cubicBezTo>
                      <a:pt x="1466934" y="1650194"/>
                      <a:pt x="1456160" y="1647739"/>
                      <a:pt x="1463711" y="1638300"/>
                    </a:cubicBezTo>
                    <a:cubicBezTo>
                      <a:pt x="1466095" y="1635320"/>
                      <a:pt x="1470061" y="1634067"/>
                      <a:pt x="1473236" y="1631950"/>
                    </a:cubicBezTo>
                    <a:cubicBezTo>
                      <a:pt x="1518720" y="1636498"/>
                      <a:pt x="1509015" y="1637121"/>
                      <a:pt x="1568486" y="1631950"/>
                    </a:cubicBezTo>
                    <a:cubicBezTo>
                      <a:pt x="1571820" y="1631660"/>
                      <a:pt x="1574836" y="1629833"/>
                      <a:pt x="1578011" y="1628775"/>
                    </a:cubicBezTo>
                    <a:cubicBezTo>
                      <a:pt x="1583303" y="1629833"/>
                      <a:pt x="1588651" y="1630641"/>
                      <a:pt x="1593886" y="1631950"/>
                    </a:cubicBezTo>
                    <a:cubicBezTo>
                      <a:pt x="1597133" y="1632762"/>
                      <a:pt x="1601044" y="1637492"/>
                      <a:pt x="1603411" y="1635125"/>
                    </a:cubicBezTo>
                    <a:cubicBezTo>
                      <a:pt x="1608144" y="1630392"/>
                      <a:pt x="1608138" y="1622569"/>
                      <a:pt x="1609761" y="1616075"/>
                    </a:cubicBezTo>
                    <a:cubicBezTo>
                      <a:pt x="1610819" y="1611842"/>
                      <a:pt x="1609623" y="1606215"/>
                      <a:pt x="1612936" y="1603375"/>
                    </a:cubicBezTo>
                    <a:cubicBezTo>
                      <a:pt x="1617840" y="1599172"/>
                      <a:pt x="1640955" y="1595231"/>
                      <a:pt x="1647861" y="1593850"/>
                    </a:cubicBezTo>
                    <a:cubicBezTo>
                      <a:pt x="1651036" y="1591733"/>
                      <a:pt x="1653973" y="1589207"/>
                      <a:pt x="1657386" y="1587500"/>
                    </a:cubicBezTo>
                    <a:cubicBezTo>
                      <a:pt x="1663895" y="1584246"/>
                      <a:pt x="1676748" y="1582358"/>
                      <a:pt x="1682786" y="1581150"/>
                    </a:cubicBezTo>
                    <a:cubicBezTo>
                      <a:pt x="1697603" y="1582208"/>
                      <a:pt x="1712483" y="1582589"/>
                      <a:pt x="1727236" y="1584325"/>
                    </a:cubicBezTo>
                    <a:cubicBezTo>
                      <a:pt x="1730560" y="1584716"/>
                      <a:pt x="1734816" y="1584777"/>
                      <a:pt x="1736761" y="1587500"/>
                    </a:cubicBezTo>
                    <a:cubicBezTo>
                      <a:pt x="1740652" y="1592947"/>
                      <a:pt x="1740994" y="1600200"/>
                      <a:pt x="1743111" y="1606550"/>
                    </a:cubicBezTo>
                    <a:cubicBezTo>
                      <a:pt x="1750724" y="1629388"/>
                      <a:pt x="1741488" y="1600868"/>
                      <a:pt x="1749461" y="1628775"/>
                    </a:cubicBezTo>
                    <a:cubicBezTo>
                      <a:pt x="1750380" y="1631993"/>
                      <a:pt x="1750780" y="1635515"/>
                      <a:pt x="1752636" y="1638300"/>
                    </a:cubicBezTo>
                    <a:cubicBezTo>
                      <a:pt x="1755127" y="1642036"/>
                      <a:pt x="1759286" y="1644376"/>
                      <a:pt x="1762161" y="1647825"/>
                    </a:cubicBezTo>
                    <a:cubicBezTo>
                      <a:pt x="1764604" y="1650756"/>
                      <a:pt x="1766394" y="1654175"/>
                      <a:pt x="1768511" y="1657350"/>
                    </a:cubicBezTo>
                    <a:cubicBezTo>
                      <a:pt x="1769569" y="1662642"/>
                      <a:pt x="1771055" y="1667866"/>
                      <a:pt x="1771686" y="1673225"/>
                    </a:cubicBezTo>
                    <a:cubicBezTo>
                      <a:pt x="1773175" y="1685882"/>
                      <a:pt x="1772362" y="1698828"/>
                      <a:pt x="1774861" y="1711325"/>
                    </a:cubicBezTo>
                    <a:cubicBezTo>
                      <a:pt x="1775609" y="1715067"/>
                      <a:pt x="1778339" y="1718337"/>
                      <a:pt x="1781211" y="1720850"/>
                    </a:cubicBezTo>
                    <a:cubicBezTo>
                      <a:pt x="1786954" y="1725876"/>
                      <a:pt x="1793911" y="1729317"/>
                      <a:pt x="1800261" y="1733550"/>
                    </a:cubicBezTo>
                    <a:cubicBezTo>
                      <a:pt x="1814189" y="1742835"/>
                      <a:pt x="1806733" y="1737610"/>
                      <a:pt x="1822486" y="1749425"/>
                    </a:cubicBezTo>
                    <a:cubicBezTo>
                      <a:pt x="1830953" y="1748367"/>
                      <a:pt x="1839654" y="1748495"/>
                      <a:pt x="1847886" y="1746250"/>
                    </a:cubicBezTo>
                    <a:cubicBezTo>
                      <a:pt x="1873580" y="1739242"/>
                      <a:pt x="1837152" y="1735848"/>
                      <a:pt x="1873286" y="1743075"/>
                    </a:cubicBezTo>
                    <a:cubicBezTo>
                      <a:pt x="1878960" y="1760096"/>
                      <a:pt x="1874528" y="1745487"/>
                      <a:pt x="1879636" y="1768475"/>
                    </a:cubicBezTo>
                    <a:cubicBezTo>
                      <a:pt x="1880583" y="1772735"/>
                      <a:pt x="1880309" y="1777600"/>
                      <a:pt x="1882811" y="1781175"/>
                    </a:cubicBezTo>
                    <a:cubicBezTo>
                      <a:pt x="1887961" y="1788532"/>
                      <a:pt x="1893342" y="1797385"/>
                      <a:pt x="1901861" y="1800225"/>
                    </a:cubicBezTo>
                    <a:lnTo>
                      <a:pt x="1920911" y="1806575"/>
                    </a:lnTo>
                    <a:cubicBezTo>
                      <a:pt x="1930425" y="1805518"/>
                      <a:pt x="1957135" y="1803075"/>
                      <a:pt x="1968536" y="1800225"/>
                    </a:cubicBezTo>
                    <a:cubicBezTo>
                      <a:pt x="1975030" y="1798602"/>
                      <a:pt x="1981236" y="1795992"/>
                      <a:pt x="1987586" y="1793875"/>
                    </a:cubicBezTo>
                    <a:lnTo>
                      <a:pt x="1997111" y="1790700"/>
                    </a:lnTo>
                    <a:lnTo>
                      <a:pt x="2006636" y="1762125"/>
                    </a:lnTo>
                    <a:cubicBezTo>
                      <a:pt x="2007694" y="1758950"/>
                      <a:pt x="2007955" y="1755385"/>
                      <a:pt x="2009811" y="1752600"/>
                    </a:cubicBezTo>
                    <a:lnTo>
                      <a:pt x="2016161" y="1743075"/>
                    </a:lnTo>
                    <a:cubicBezTo>
                      <a:pt x="2017947" y="1734146"/>
                      <a:pt x="2016357" y="1722636"/>
                      <a:pt x="2028861" y="1720850"/>
                    </a:cubicBezTo>
                    <a:cubicBezTo>
                      <a:pt x="2033181" y="1720233"/>
                      <a:pt x="2037365" y="1722826"/>
                      <a:pt x="2041561" y="1724025"/>
                    </a:cubicBezTo>
                    <a:cubicBezTo>
                      <a:pt x="2056230" y="1728216"/>
                      <a:pt x="2053080" y="1728529"/>
                      <a:pt x="2070136" y="1739900"/>
                    </a:cubicBezTo>
                    <a:lnTo>
                      <a:pt x="2070136" y="1739900"/>
                    </a:lnTo>
                    <a:lnTo>
                      <a:pt x="2089186" y="1746250"/>
                    </a:lnTo>
                    <a:cubicBezTo>
                      <a:pt x="2117614" y="1743666"/>
                      <a:pt x="2120988" y="1752496"/>
                      <a:pt x="2130461" y="1733550"/>
                    </a:cubicBezTo>
                    <a:cubicBezTo>
                      <a:pt x="2131958" y="1730557"/>
                      <a:pt x="2132578" y="1727200"/>
                      <a:pt x="2133636" y="1724025"/>
                    </a:cubicBezTo>
                    <a:cubicBezTo>
                      <a:pt x="2131519" y="1699683"/>
                      <a:pt x="2135013" y="1674180"/>
                      <a:pt x="2127286" y="1651000"/>
                    </a:cubicBezTo>
                    <a:cubicBezTo>
                      <a:pt x="2126228" y="1647825"/>
                      <a:pt x="2125967" y="1644260"/>
                      <a:pt x="2124111" y="1641475"/>
                    </a:cubicBezTo>
                    <a:cubicBezTo>
                      <a:pt x="2119222" y="1634141"/>
                      <a:pt x="2112089" y="1630286"/>
                      <a:pt x="2105061" y="1625600"/>
                    </a:cubicBezTo>
                    <a:cubicBezTo>
                      <a:pt x="2100828" y="1619250"/>
                      <a:pt x="2094774" y="1613790"/>
                      <a:pt x="2092361" y="1606550"/>
                    </a:cubicBezTo>
                    <a:lnTo>
                      <a:pt x="2076486" y="1558925"/>
                    </a:lnTo>
                    <a:lnTo>
                      <a:pt x="2073311" y="1549400"/>
                    </a:lnTo>
                    <a:cubicBezTo>
                      <a:pt x="2072253" y="1546225"/>
                      <a:pt x="2070792" y="1543157"/>
                      <a:pt x="2070136" y="1539875"/>
                    </a:cubicBezTo>
                    <a:cubicBezTo>
                      <a:pt x="2067813" y="1528262"/>
                      <a:pt x="2065982" y="1515692"/>
                      <a:pt x="2060611" y="1504950"/>
                    </a:cubicBezTo>
                    <a:lnTo>
                      <a:pt x="2054261" y="1492250"/>
                    </a:lnTo>
                    <a:cubicBezTo>
                      <a:pt x="2055319" y="1479550"/>
                      <a:pt x="2055752" y="1466782"/>
                      <a:pt x="2057436" y="1454150"/>
                    </a:cubicBezTo>
                    <a:cubicBezTo>
                      <a:pt x="2057878" y="1450833"/>
                      <a:pt x="2060611" y="1447972"/>
                      <a:pt x="2060611" y="1444625"/>
                    </a:cubicBezTo>
                    <a:cubicBezTo>
                      <a:pt x="2060611" y="1432935"/>
                      <a:pt x="2058886" y="1421299"/>
                      <a:pt x="2057436" y="1409700"/>
                    </a:cubicBezTo>
                    <a:cubicBezTo>
                      <a:pt x="2056432" y="1401668"/>
                      <a:pt x="2055190" y="1390123"/>
                      <a:pt x="2047911" y="1384300"/>
                    </a:cubicBezTo>
                    <a:cubicBezTo>
                      <a:pt x="2045298" y="1382209"/>
                      <a:pt x="2041604" y="1382044"/>
                      <a:pt x="2038386" y="1381125"/>
                    </a:cubicBezTo>
                    <a:cubicBezTo>
                      <a:pt x="2025124" y="1377336"/>
                      <a:pt x="2021605" y="1377270"/>
                      <a:pt x="2006636" y="1374775"/>
                    </a:cubicBezTo>
                    <a:cubicBezTo>
                      <a:pt x="2004519" y="1371600"/>
                      <a:pt x="2002984" y="1367948"/>
                      <a:pt x="2000286" y="1365250"/>
                    </a:cubicBezTo>
                    <a:cubicBezTo>
                      <a:pt x="1988037" y="1353001"/>
                      <a:pt x="1981369" y="1359944"/>
                      <a:pt x="1962186" y="1362075"/>
                    </a:cubicBezTo>
                    <a:cubicBezTo>
                      <a:pt x="1949990" y="1366140"/>
                      <a:pt x="1946072" y="1369024"/>
                      <a:pt x="1930436" y="1362075"/>
                    </a:cubicBezTo>
                    <a:cubicBezTo>
                      <a:pt x="1924530" y="1359450"/>
                      <a:pt x="1918002" y="1334298"/>
                      <a:pt x="1917736" y="1333500"/>
                    </a:cubicBezTo>
                    <a:lnTo>
                      <a:pt x="1914561" y="1323975"/>
                    </a:lnTo>
                    <a:cubicBezTo>
                      <a:pt x="1916709" y="1289614"/>
                      <a:pt x="1915489" y="1281235"/>
                      <a:pt x="1920911" y="1254125"/>
                    </a:cubicBezTo>
                    <a:cubicBezTo>
                      <a:pt x="1921425" y="1251556"/>
                      <a:pt x="1925370" y="1235304"/>
                      <a:pt x="1927261" y="1231900"/>
                    </a:cubicBezTo>
                    <a:lnTo>
                      <a:pt x="1946311" y="1203325"/>
                    </a:lnTo>
                    <a:cubicBezTo>
                      <a:pt x="1948428" y="1200150"/>
                      <a:pt x="1951454" y="1197420"/>
                      <a:pt x="1952661" y="1193800"/>
                    </a:cubicBezTo>
                    <a:cubicBezTo>
                      <a:pt x="1960641" y="1169859"/>
                      <a:pt x="1949876" y="1199369"/>
                      <a:pt x="1962186" y="1174750"/>
                    </a:cubicBezTo>
                    <a:cubicBezTo>
                      <a:pt x="1963683" y="1171757"/>
                      <a:pt x="1962994" y="1167592"/>
                      <a:pt x="1965361" y="1165225"/>
                    </a:cubicBezTo>
                    <a:cubicBezTo>
                      <a:pt x="1970757" y="1159829"/>
                      <a:pt x="1979015" y="1157921"/>
                      <a:pt x="1984411" y="1152525"/>
                    </a:cubicBezTo>
                    <a:cubicBezTo>
                      <a:pt x="2012238" y="1124698"/>
                      <a:pt x="1978184" y="1159997"/>
                      <a:pt x="2000286" y="1133475"/>
                    </a:cubicBezTo>
                    <a:cubicBezTo>
                      <a:pt x="2003161" y="1130026"/>
                      <a:pt x="2006636" y="1127125"/>
                      <a:pt x="2009811" y="1123950"/>
                    </a:cubicBezTo>
                    <a:lnTo>
                      <a:pt x="2019336" y="1095375"/>
                    </a:lnTo>
                    <a:lnTo>
                      <a:pt x="2022511" y="1085850"/>
                    </a:lnTo>
                    <a:cubicBezTo>
                      <a:pt x="2021011" y="1079849"/>
                      <a:pt x="2019483" y="1067685"/>
                      <a:pt x="2012986" y="1063625"/>
                    </a:cubicBezTo>
                    <a:cubicBezTo>
                      <a:pt x="2003082" y="1057435"/>
                      <a:pt x="1988998" y="1057083"/>
                      <a:pt x="1978061" y="1054100"/>
                    </a:cubicBezTo>
                    <a:cubicBezTo>
                      <a:pt x="1971603" y="1052339"/>
                      <a:pt x="1965505" y="1049373"/>
                      <a:pt x="1959011" y="1047750"/>
                    </a:cubicBezTo>
                    <a:cubicBezTo>
                      <a:pt x="1954942" y="1046733"/>
                      <a:pt x="1941341" y="1043677"/>
                      <a:pt x="1936786" y="1041400"/>
                    </a:cubicBezTo>
                    <a:cubicBezTo>
                      <a:pt x="1933373" y="1039693"/>
                      <a:pt x="1930436" y="1037167"/>
                      <a:pt x="1927261" y="1035050"/>
                    </a:cubicBezTo>
                    <a:cubicBezTo>
                      <a:pt x="1926203" y="1031875"/>
                      <a:pt x="1923783" y="1028858"/>
                      <a:pt x="1924086" y="1025525"/>
                    </a:cubicBezTo>
                    <a:cubicBezTo>
                      <a:pt x="1924876" y="1016834"/>
                      <a:pt x="1930436" y="1000125"/>
                      <a:pt x="1930436" y="1000125"/>
                    </a:cubicBezTo>
                    <a:cubicBezTo>
                      <a:pt x="1929378" y="992717"/>
                      <a:pt x="1931855" y="983807"/>
                      <a:pt x="1927261" y="977900"/>
                    </a:cubicBezTo>
                    <a:cubicBezTo>
                      <a:pt x="1923152" y="972616"/>
                      <a:pt x="1914561" y="973667"/>
                      <a:pt x="1908211" y="971550"/>
                    </a:cubicBezTo>
                    <a:lnTo>
                      <a:pt x="1898686" y="968375"/>
                    </a:lnTo>
                    <a:cubicBezTo>
                      <a:pt x="1871550" y="970462"/>
                      <a:pt x="1864951" y="968653"/>
                      <a:pt x="1844711" y="974725"/>
                    </a:cubicBezTo>
                    <a:cubicBezTo>
                      <a:pt x="1838300" y="976648"/>
                      <a:pt x="1825661" y="981075"/>
                      <a:pt x="1825661" y="981075"/>
                    </a:cubicBezTo>
                    <a:cubicBezTo>
                      <a:pt x="1820369" y="980017"/>
                      <a:pt x="1813602" y="981716"/>
                      <a:pt x="1809786" y="977900"/>
                    </a:cubicBezTo>
                    <a:cubicBezTo>
                      <a:pt x="1805053" y="973167"/>
                      <a:pt x="1805553" y="965200"/>
                      <a:pt x="1803436" y="958850"/>
                    </a:cubicBezTo>
                    <a:lnTo>
                      <a:pt x="1800261" y="949325"/>
                    </a:lnTo>
                    <a:cubicBezTo>
                      <a:pt x="1801319" y="946150"/>
                      <a:pt x="1803806" y="943126"/>
                      <a:pt x="1803436" y="939800"/>
                    </a:cubicBezTo>
                    <a:cubicBezTo>
                      <a:pt x="1802697" y="933147"/>
                      <a:pt x="1797086" y="920750"/>
                      <a:pt x="1797086" y="920750"/>
                    </a:cubicBezTo>
                    <a:cubicBezTo>
                      <a:pt x="1796028" y="894292"/>
                      <a:pt x="1795798" y="867787"/>
                      <a:pt x="1793911" y="841375"/>
                    </a:cubicBezTo>
                    <a:cubicBezTo>
                      <a:pt x="1793267" y="832360"/>
                      <a:pt x="1787802" y="827817"/>
                      <a:pt x="1781211" y="822325"/>
                    </a:cubicBezTo>
                    <a:cubicBezTo>
                      <a:pt x="1778280" y="819882"/>
                      <a:pt x="1774538" y="818510"/>
                      <a:pt x="1771686" y="815975"/>
                    </a:cubicBezTo>
                    <a:lnTo>
                      <a:pt x="1743111" y="787400"/>
                    </a:lnTo>
                    <a:cubicBezTo>
                      <a:pt x="1739936" y="784225"/>
                      <a:pt x="1737846" y="779295"/>
                      <a:pt x="1733586" y="777875"/>
                    </a:cubicBezTo>
                    <a:cubicBezTo>
                      <a:pt x="1720441" y="773493"/>
                      <a:pt x="1726846" y="776556"/>
                      <a:pt x="1714536" y="768350"/>
                    </a:cubicBezTo>
                    <a:cubicBezTo>
                      <a:pt x="1711954" y="760603"/>
                      <a:pt x="1711166" y="755455"/>
                      <a:pt x="1705011" y="749300"/>
                    </a:cubicBezTo>
                    <a:cubicBezTo>
                      <a:pt x="1702313" y="746602"/>
                      <a:pt x="1698417" y="745393"/>
                      <a:pt x="1695486" y="742950"/>
                    </a:cubicBezTo>
                    <a:cubicBezTo>
                      <a:pt x="1692037" y="740075"/>
                      <a:pt x="1689697" y="735916"/>
                      <a:pt x="1685961" y="733425"/>
                    </a:cubicBezTo>
                    <a:cubicBezTo>
                      <a:pt x="1683176" y="731569"/>
                      <a:pt x="1679429" y="731747"/>
                      <a:pt x="1676436" y="730250"/>
                    </a:cubicBezTo>
                    <a:cubicBezTo>
                      <a:pt x="1651817" y="717940"/>
                      <a:pt x="1681327" y="728705"/>
                      <a:pt x="1657386" y="720725"/>
                    </a:cubicBezTo>
                    <a:cubicBezTo>
                      <a:pt x="1656328" y="717550"/>
                      <a:pt x="1654211" y="714547"/>
                      <a:pt x="1654211" y="711200"/>
                    </a:cubicBezTo>
                    <a:cubicBezTo>
                      <a:pt x="1654211" y="668853"/>
                      <a:pt x="1655419" y="626501"/>
                      <a:pt x="1657386" y="584200"/>
                    </a:cubicBezTo>
                    <a:cubicBezTo>
                      <a:pt x="1657541" y="580857"/>
                      <a:pt x="1658936" y="577601"/>
                      <a:pt x="1660561" y="574675"/>
                    </a:cubicBezTo>
                    <a:cubicBezTo>
                      <a:pt x="1664267" y="568004"/>
                      <a:pt x="1666911" y="559858"/>
                      <a:pt x="1673261" y="555625"/>
                    </a:cubicBezTo>
                    <a:cubicBezTo>
                      <a:pt x="1679611" y="551392"/>
                      <a:pt x="1685071" y="545338"/>
                      <a:pt x="1692311" y="542925"/>
                    </a:cubicBezTo>
                    <a:cubicBezTo>
                      <a:pt x="1705456" y="538543"/>
                      <a:pt x="1699051" y="541606"/>
                      <a:pt x="1711361" y="533400"/>
                    </a:cubicBezTo>
                    <a:cubicBezTo>
                      <a:pt x="1713478" y="530225"/>
                      <a:pt x="1714731" y="526259"/>
                      <a:pt x="1717711" y="523875"/>
                    </a:cubicBezTo>
                    <a:cubicBezTo>
                      <a:pt x="1719711" y="522275"/>
                      <a:pt x="1739198" y="517659"/>
                      <a:pt x="1739936" y="517525"/>
                    </a:cubicBezTo>
                    <a:cubicBezTo>
                      <a:pt x="1767311" y="512548"/>
                      <a:pt x="1785257" y="512991"/>
                      <a:pt x="1816136" y="511175"/>
                    </a:cubicBezTo>
                    <a:cubicBezTo>
                      <a:pt x="1811882" y="481395"/>
                      <a:pt x="1817112" y="495177"/>
                      <a:pt x="1800261" y="469900"/>
                    </a:cubicBezTo>
                    <a:lnTo>
                      <a:pt x="1800261" y="469900"/>
                    </a:lnTo>
                    <a:cubicBezTo>
                      <a:pt x="1790627" y="440999"/>
                      <a:pt x="1805405" y="486645"/>
                      <a:pt x="1793911" y="444500"/>
                    </a:cubicBezTo>
                    <a:cubicBezTo>
                      <a:pt x="1792150" y="438042"/>
                      <a:pt x="1792294" y="430183"/>
                      <a:pt x="1787561" y="425450"/>
                    </a:cubicBezTo>
                    <a:cubicBezTo>
                      <a:pt x="1784386" y="422275"/>
                      <a:pt x="1780911" y="419374"/>
                      <a:pt x="1778036" y="415925"/>
                    </a:cubicBezTo>
                    <a:cubicBezTo>
                      <a:pt x="1775593" y="412994"/>
                      <a:pt x="1774384" y="409098"/>
                      <a:pt x="1771686" y="406400"/>
                    </a:cubicBezTo>
                    <a:cubicBezTo>
                      <a:pt x="1768988" y="403702"/>
                      <a:pt x="1765013" y="402585"/>
                      <a:pt x="1762161" y="400050"/>
                    </a:cubicBezTo>
                    <a:cubicBezTo>
                      <a:pt x="1755449" y="394084"/>
                      <a:pt x="1749461" y="387350"/>
                      <a:pt x="1743111" y="381000"/>
                    </a:cubicBezTo>
                    <a:cubicBezTo>
                      <a:pt x="1739936" y="377825"/>
                      <a:pt x="1737322" y="373966"/>
                      <a:pt x="1733586" y="371475"/>
                    </a:cubicBezTo>
                    <a:lnTo>
                      <a:pt x="1714536" y="358775"/>
                    </a:lnTo>
                    <a:cubicBezTo>
                      <a:pt x="1710303" y="352425"/>
                      <a:pt x="1708186" y="343958"/>
                      <a:pt x="1701836" y="339725"/>
                    </a:cubicBezTo>
                    <a:cubicBezTo>
                      <a:pt x="1698661" y="337608"/>
                      <a:pt x="1695724" y="335082"/>
                      <a:pt x="1692311" y="333375"/>
                    </a:cubicBezTo>
                    <a:cubicBezTo>
                      <a:pt x="1666021" y="320230"/>
                      <a:pt x="1700558" y="342048"/>
                      <a:pt x="1673261" y="323850"/>
                    </a:cubicBezTo>
                    <a:cubicBezTo>
                      <a:pt x="1671144" y="317500"/>
                      <a:pt x="1670624" y="310369"/>
                      <a:pt x="1666911" y="304800"/>
                    </a:cubicBezTo>
                    <a:lnTo>
                      <a:pt x="1654211" y="285750"/>
                    </a:lnTo>
                    <a:cubicBezTo>
                      <a:pt x="1653680" y="282032"/>
                      <a:pt x="1650191" y="248145"/>
                      <a:pt x="1644686" y="244475"/>
                    </a:cubicBezTo>
                    <a:cubicBezTo>
                      <a:pt x="1641511" y="242358"/>
                      <a:pt x="1638648" y="239675"/>
                      <a:pt x="1635161" y="238125"/>
                    </a:cubicBezTo>
                    <a:cubicBezTo>
                      <a:pt x="1629044" y="235407"/>
                      <a:pt x="1622461" y="233892"/>
                      <a:pt x="1616111" y="231775"/>
                    </a:cubicBezTo>
                    <a:lnTo>
                      <a:pt x="1606586" y="228600"/>
                    </a:lnTo>
                    <a:cubicBezTo>
                      <a:pt x="1603411" y="227542"/>
                      <a:pt x="1600308" y="226237"/>
                      <a:pt x="1597061" y="225425"/>
                    </a:cubicBezTo>
                    <a:lnTo>
                      <a:pt x="1584361" y="222250"/>
                    </a:lnTo>
                    <a:cubicBezTo>
                      <a:pt x="1581186" y="220133"/>
                      <a:pt x="1578323" y="217450"/>
                      <a:pt x="1574836" y="215900"/>
                    </a:cubicBezTo>
                    <a:cubicBezTo>
                      <a:pt x="1568719" y="213182"/>
                      <a:pt x="1562136" y="211667"/>
                      <a:pt x="1555786" y="209550"/>
                    </a:cubicBezTo>
                    <a:cubicBezTo>
                      <a:pt x="1552611" y="208492"/>
                      <a:pt x="1549046" y="208231"/>
                      <a:pt x="1546261" y="206375"/>
                    </a:cubicBezTo>
                    <a:lnTo>
                      <a:pt x="1536736" y="200025"/>
                    </a:lnTo>
                    <a:cubicBezTo>
                      <a:pt x="1520970" y="176376"/>
                      <a:pt x="1541233" y="205421"/>
                      <a:pt x="1520861" y="180975"/>
                    </a:cubicBezTo>
                    <a:cubicBezTo>
                      <a:pt x="1518418" y="178044"/>
                      <a:pt x="1516954" y="174381"/>
                      <a:pt x="1514511" y="171450"/>
                    </a:cubicBezTo>
                    <a:cubicBezTo>
                      <a:pt x="1508189" y="163864"/>
                      <a:pt x="1494105" y="151948"/>
                      <a:pt x="1485936" y="149225"/>
                    </a:cubicBezTo>
                    <a:lnTo>
                      <a:pt x="1466886" y="142875"/>
                    </a:lnTo>
                    <a:lnTo>
                      <a:pt x="1457361" y="139700"/>
                    </a:lnTo>
                    <a:cubicBezTo>
                      <a:pt x="1446435" y="140540"/>
                      <a:pt x="1409240" y="142501"/>
                      <a:pt x="1393861" y="146050"/>
                    </a:cubicBezTo>
                    <a:cubicBezTo>
                      <a:pt x="1387339" y="147555"/>
                      <a:pt x="1381161" y="150283"/>
                      <a:pt x="1374811" y="152400"/>
                    </a:cubicBezTo>
                    <a:cubicBezTo>
                      <a:pt x="1371636" y="153458"/>
                      <a:pt x="1368279" y="154078"/>
                      <a:pt x="1365286" y="155575"/>
                    </a:cubicBezTo>
                    <a:cubicBezTo>
                      <a:pt x="1361053" y="157692"/>
                      <a:pt x="1356936" y="160061"/>
                      <a:pt x="1352586" y="161925"/>
                    </a:cubicBezTo>
                    <a:cubicBezTo>
                      <a:pt x="1342638" y="166188"/>
                      <a:pt x="1335428" y="166372"/>
                      <a:pt x="1324011" y="168275"/>
                    </a:cubicBezTo>
                    <a:cubicBezTo>
                      <a:pt x="1300939" y="166500"/>
                      <a:pt x="1279912" y="162118"/>
                      <a:pt x="1257336" y="168275"/>
                    </a:cubicBezTo>
                    <a:cubicBezTo>
                      <a:pt x="1253655" y="169279"/>
                      <a:pt x="1251083" y="172662"/>
                      <a:pt x="1247811" y="174625"/>
                    </a:cubicBezTo>
                    <a:cubicBezTo>
                      <a:pt x="1245782" y="175843"/>
                      <a:pt x="1246224" y="171979"/>
                      <a:pt x="1244636" y="17780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42" name="자유형 41"/>
              <p:cNvSpPr/>
              <p:nvPr/>
            </p:nvSpPr>
            <p:spPr>
              <a:xfrm>
                <a:off x="1523849" y="3857625"/>
                <a:ext cx="138264" cy="325611"/>
              </a:xfrm>
              <a:custGeom>
                <a:avLst/>
                <a:gdLst>
                  <a:gd name="connsiteX0" fmla="*/ 151 w 138264"/>
                  <a:gd name="connsiteY0" fmla="*/ 42863 h 325611"/>
                  <a:gd name="connsiteX1" fmla="*/ 14439 w 138264"/>
                  <a:gd name="connsiteY1" fmla="*/ 19050 h 325611"/>
                  <a:gd name="connsiteX2" fmla="*/ 23964 w 138264"/>
                  <a:gd name="connsiteY2" fmla="*/ 4763 h 325611"/>
                  <a:gd name="connsiteX3" fmla="*/ 38251 w 138264"/>
                  <a:gd name="connsiteY3" fmla="*/ 0 h 325611"/>
                  <a:gd name="connsiteX4" fmla="*/ 57301 w 138264"/>
                  <a:gd name="connsiteY4" fmla="*/ 4763 h 325611"/>
                  <a:gd name="connsiteX5" fmla="*/ 71589 w 138264"/>
                  <a:gd name="connsiteY5" fmla="*/ 33338 h 325611"/>
                  <a:gd name="connsiteX6" fmla="*/ 62064 w 138264"/>
                  <a:gd name="connsiteY6" fmla="*/ 152400 h 325611"/>
                  <a:gd name="connsiteX7" fmla="*/ 85876 w 138264"/>
                  <a:gd name="connsiteY7" fmla="*/ 200025 h 325611"/>
                  <a:gd name="connsiteX8" fmla="*/ 104926 w 138264"/>
                  <a:gd name="connsiteY8" fmla="*/ 242888 h 325611"/>
                  <a:gd name="connsiteX9" fmla="*/ 119214 w 138264"/>
                  <a:gd name="connsiteY9" fmla="*/ 271463 h 325611"/>
                  <a:gd name="connsiteX10" fmla="*/ 138264 w 138264"/>
                  <a:gd name="connsiteY10" fmla="*/ 314325 h 325611"/>
                  <a:gd name="connsiteX11" fmla="*/ 90639 w 138264"/>
                  <a:gd name="connsiteY11" fmla="*/ 319088 h 325611"/>
                  <a:gd name="connsiteX12" fmla="*/ 76351 w 138264"/>
                  <a:gd name="connsiteY12" fmla="*/ 309563 h 325611"/>
                  <a:gd name="connsiteX13" fmla="*/ 47776 w 138264"/>
                  <a:gd name="connsiteY13" fmla="*/ 304800 h 325611"/>
                  <a:gd name="connsiteX14" fmla="*/ 38251 w 138264"/>
                  <a:gd name="connsiteY14" fmla="*/ 247650 h 325611"/>
                  <a:gd name="connsiteX15" fmla="*/ 33489 w 138264"/>
                  <a:gd name="connsiteY15" fmla="*/ 233363 h 325611"/>
                  <a:gd name="connsiteX16" fmla="*/ 28726 w 138264"/>
                  <a:gd name="connsiteY16" fmla="*/ 214313 h 325611"/>
                  <a:gd name="connsiteX17" fmla="*/ 19201 w 138264"/>
                  <a:gd name="connsiteY17" fmla="*/ 185738 h 325611"/>
                  <a:gd name="connsiteX18" fmla="*/ 14439 w 138264"/>
                  <a:gd name="connsiteY18" fmla="*/ 161925 h 325611"/>
                  <a:gd name="connsiteX19" fmla="*/ 151 w 138264"/>
                  <a:gd name="connsiteY19" fmla="*/ 109538 h 325611"/>
                  <a:gd name="connsiteX20" fmla="*/ 4914 w 138264"/>
                  <a:gd name="connsiteY20" fmla="*/ 61913 h 325611"/>
                  <a:gd name="connsiteX21" fmla="*/ 151 w 138264"/>
                  <a:gd name="connsiteY21" fmla="*/ 42863 h 325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8264" h="325611">
                    <a:moveTo>
                      <a:pt x="151" y="42863"/>
                    </a:moveTo>
                    <a:cubicBezTo>
                      <a:pt x="1739" y="35719"/>
                      <a:pt x="9533" y="26900"/>
                      <a:pt x="14439" y="19050"/>
                    </a:cubicBezTo>
                    <a:cubicBezTo>
                      <a:pt x="17473" y="14196"/>
                      <a:pt x="19495" y="8339"/>
                      <a:pt x="23964" y="4763"/>
                    </a:cubicBezTo>
                    <a:cubicBezTo>
                      <a:pt x="27884" y="1627"/>
                      <a:pt x="33489" y="1588"/>
                      <a:pt x="38251" y="0"/>
                    </a:cubicBezTo>
                    <a:cubicBezTo>
                      <a:pt x="44601" y="1588"/>
                      <a:pt x="51855" y="1132"/>
                      <a:pt x="57301" y="4763"/>
                    </a:cubicBezTo>
                    <a:cubicBezTo>
                      <a:pt x="65214" y="10039"/>
                      <a:pt x="68872" y="25188"/>
                      <a:pt x="71589" y="33338"/>
                    </a:cubicBezTo>
                    <a:cubicBezTo>
                      <a:pt x="63545" y="81599"/>
                      <a:pt x="62064" y="83883"/>
                      <a:pt x="62064" y="152400"/>
                    </a:cubicBezTo>
                    <a:cubicBezTo>
                      <a:pt x="62064" y="179394"/>
                      <a:pt x="76379" y="171535"/>
                      <a:pt x="85876" y="200025"/>
                    </a:cubicBezTo>
                    <a:cubicBezTo>
                      <a:pt x="110445" y="273732"/>
                      <a:pt x="82287" y="197612"/>
                      <a:pt x="104926" y="242888"/>
                    </a:cubicBezTo>
                    <a:cubicBezTo>
                      <a:pt x="124645" y="282324"/>
                      <a:pt x="91916" y="230514"/>
                      <a:pt x="119214" y="271463"/>
                    </a:cubicBezTo>
                    <a:cubicBezTo>
                      <a:pt x="130549" y="305468"/>
                      <a:pt x="123170" y="291684"/>
                      <a:pt x="138264" y="314325"/>
                    </a:cubicBezTo>
                    <a:cubicBezTo>
                      <a:pt x="117869" y="327921"/>
                      <a:pt x="123302" y="328886"/>
                      <a:pt x="90639" y="319088"/>
                    </a:cubicBezTo>
                    <a:cubicBezTo>
                      <a:pt x="85156" y="317443"/>
                      <a:pt x="81781" y="311373"/>
                      <a:pt x="76351" y="309563"/>
                    </a:cubicBezTo>
                    <a:cubicBezTo>
                      <a:pt x="67190" y="306509"/>
                      <a:pt x="57301" y="306388"/>
                      <a:pt x="47776" y="304800"/>
                    </a:cubicBezTo>
                    <a:cubicBezTo>
                      <a:pt x="36612" y="271305"/>
                      <a:pt x="48885" y="311452"/>
                      <a:pt x="38251" y="247650"/>
                    </a:cubicBezTo>
                    <a:cubicBezTo>
                      <a:pt x="37426" y="242698"/>
                      <a:pt x="34868" y="238190"/>
                      <a:pt x="33489" y="233363"/>
                    </a:cubicBezTo>
                    <a:cubicBezTo>
                      <a:pt x="31691" y="227069"/>
                      <a:pt x="30607" y="220582"/>
                      <a:pt x="28726" y="214313"/>
                    </a:cubicBezTo>
                    <a:cubicBezTo>
                      <a:pt x="25841" y="204696"/>
                      <a:pt x="21170" y="195583"/>
                      <a:pt x="19201" y="185738"/>
                    </a:cubicBezTo>
                    <a:cubicBezTo>
                      <a:pt x="17614" y="177800"/>
                      <a:pt x="16569" y="169735"/>
                      <a:pt x="14439" y="161925"/>
                    </a:cubicBezTo>
                    <a:cubicBezTo>
                      <a:pt x="-3693" y="95437"/>
                      <a:pt x="11759" y="167570"/>
                      <a:pt x="151" y="109538"/>
                    </a:cubicBezTo>
                    <a:cubicBezTo>
                      <a:pt x="1739" y="93663"/>
                      <a:pt x="2658" y="77707"/>
                      <a:pt x="4914" y="61913"/>
                    </a:cubicBezTo>
                    <a:cubicBezTo>
                      <a:pt x="10061" y="25884"/>
                      <a:pt x="-1437" y="50007"/>
                      <a:pt x="151" y="42863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43" name="자유형 42"/>
              <p:cNvSpPr/>
              <p:nvPr/>
            </p:nvSpPr>
            <p:spPr>
              <a:xfrm>
                <a:off x="2816225" y="4019550"/>
                <a:ext cx="434975" cy="511175"/>
              </a:xfrm>
              <a:custGeom>
                <a:avLst/>
                <a:gdLst>
                  <a:gd name="connsiteX0" fmla="*/ 47625 w 434975"/>
                  <a:gd name="connsiteY0" fmla="*/ 117475 h 511175"/>
                  <a:gd name="connsiteX1" fmla="*/ 47625 w 434975"/>
                  <a:gd name="connsiteY1" fmla="*/ 209550 h 511175"/>
                  <a:gd name="connsiteX2" fmla="*/ 34925 w 434975"/>
                  <a:gd name="connsiteY2" fmla="*/ 238125 h 511175"/>
                  <a:gd name="connsiteX3" fmla="*/ 31750 w 434975"/>
                  <a:gd name="connsiteY3" fmla="*/ 247650 h 511175"/>
                  <a:gd name="connsiteX4" fmla="*/ 25400 w 434975"/>
                  <a:gd name="connsiteY4" fmla="*/ 257175 h 511175"/>
                  <a:gd name="connsiteX5" fmla="*/ 15875 w 434975"/>
                  <a:gd name="connsiteY5" fmla="*/ 288925 h 511175"/>
                  <a:gd name="connsiteX6" fmla="*/ 9525 w 434975"/>
                  <a:gd name="connsiteY6" fmla="*/ 307975 h 511175"/>
                  <a:gd name="connsiteX7" fmla="*/ 0 w 434975"/>
                  <a:gd name="connsiteY7" fmla="*/ 327025 h 511175"/>
                  <a:gd name="connsiteX8" fmla="*/ 3175 w 434975"/>
                  <a:gd name="connsiteY8" fmla="*/ 355600 h 511175"/>
                  <a:gd name="connsiteX9" fmla="*/ 12700 w 434975"/>
                  <a:gd name="connsiteY9" fmla="*/ 361950 h 511175"/>
                  <a:gd name="connsiteX10" fmla="*/ 41275 w 434975"/>
                  <a:gd name="connsiteY10" fmla="*/ 374650 h 511175"/>
                  <a:gd name="connsiteX11" fmla="*/ 44450 w 434975"/>
                  <a:gd name="connsiteY11" fmla="*/ 384175 h 511175"/>
                  <a:gd name="connsiteX12" fmla="*/ 44450 w 434975"/>
                  <a:gd name="connsiteY12" fmla="*/ 428625 h 511175"/>
                  <a:gd name="connsiteX13" fmla="*/ 50800 w 434975"/>
                  <a:gd name="connsiteY13" fmla="*/ 438150 h 511175"/>
                  <a:gd name="connsiteX14" fmla="*/ 69850 w 434975"/>
                  <a:gd name="connsiteY14" fmla="*/ 450850 h 511175"/>
                  <a:gd name="connsiteX15" fmla="*/ 82550 w 434975"/>
                  <a:gd name="connsiteY15" fmla="*/ 469900 h 511175"/>
                  <a:gd name="connsiteX16" fmla="*/ 98425 w 434975"/>
                  <a:gd name="connsiteY16" fmla="*/ 488950 h 511175"/>
                  <a:gd name="connsiteX17" fmla="*/ 107950 w 434975"/>
                  <a:gd name="connsiteY17" fmla="*/ 508000 h 511175"/>
                  <a:gd name="connsiteX18" fmla="*/ 117475 w 434975"/>
                  <a:gd name="connsiteY18" fmla="*/ 511175 h 511175"/>
                  <a:gd name="connsiteX19" fmla="*/ 127000 w 434975"/>
                  <a:gd name="connsiteY19" fmla="*/ 504825 h 511175"/>
                  <a:gd name="connsiteX20" fmla="*/ 139700 w 434975"/>
                  <a:gd name="connsiteY20" fmla="*/ 485775 h 511175"/>
                  <a:gd name="connsiteX21" fmla="*/ 149225 w 434975"/>
                  <a:gd name="connsiteY21" fmla="*/ 479425 h 511175"/>
                  <a:gd name="connsiteX22" fmla="*/ 161925 w 434975"/>
                  <a:gd name="connsiteY22" fmla="*/ 460375 h 511175"/>
                  <a:gd name="connsiteX23" fmla="*/ 174625 w 434975"/>
                  <a:gd name="connsiteY23" fmla="*/ 387350 h 511175"/>
                  <a:gd name="connsiteX24" fmla="*/ 193675 w 434975"/>
                  <a:gd name="connsiteY24" fmla="*/ 390525 h 511175"/>
                  <a:gd name="connsiteX25" fmla="*/ 196850 w 434975"/>
                  <a:gd name="connsiteY25" fmla="*/ 400050 h 511175"/>
                  <a:gd name="connsiteX26" fmla="*/ 200025 w 434975"/>
                  <a:gd name="connsiteY26" fmla="*/ 412750 h 511175"/>
                  <a:gd name="connsiteX27" fmla="*/ 209550 w 434975"/>
                  <a:gd name="connsiteY27" fmla="*/ 450850 h 511175"/>
                  <a:gd name="connsiteX28" fmla="*/ 215900 w 434975"/>
                  <a:gd name="connsiteY28" fmla="*/ 460375 h 511175"/>
                  <a:gd name="connsiteX29" fmla="*/ 238125 w 434975"/>
                  <a:gd name="connsiteY29" fmla="*/ 482600 h 511175"/>
                  <a:gd name="connsiteX30" fmla="*/ 257175 w 434975"/>
                  <a:gd name="connsiteY30" fmla="*/ 488950 h 511175"/>
                  <a:gd name="connsiteX31" fmla="*/ 266700 w 434975"/>
                  <a:gd name="connsiteY31" fmla="*/ 492125 h 511175"/>
                  <a:gd name="connsiteX32" fmla="*/ 285750 w 434975"/>
                  <a:gd name="connsiteY32" fmla="*/ 488950 h 511175"/>
                  <a:gd name="connsiteX33" fmla="*/ 292100 w 434975"/>
                  <a:gd name="connsiteY33" fmla="*/ 469900 h 511175"/>
                  <a:gd name="connsiteX34" fmla="*/ 301625 w 434975"/>
                  <a:gd name="connsiteY34" fmla="*/ 460375 h 511175"/>
                  <a:gd name="connsiteX35" fmla="*/ 330200 w 434975"/>
                  <a:gd name="connsiteY35" fmla="*/ 447675 h 511175"/>
                  <a:gd name="connsiteX36" fmla="*/ 342900 w 434975"/>
                  <a:gd name="connsiteY36" fmla="*/ 441325 h 511175"/>
                  <a:gd name="connsiteX37" fmla="*/ 336550 w 434975"/>
                  <a:gd name="connsiteY37" fmla="*/ 415925 h 511175"/>
                  <a:gd name="connsiteX38" fmla="*/ 330200 w 434975"/>
                  <a:gd name="connsiteY38" fmla="*/ 406400 h 511175"/>
                  <a:gd name="connsiteX39" fmla="*/ 333375 w 434975"/>
                  <a:gd name="connsiteY39" fmla="*/ 361950 h 511175"/>
                  <a:gd name="connsiteX40" fmla="*/ 336550 w 434975"/>
                  <a:gd name="connsiteY40" fmla="*/ 352425 h 511175"/>
                  <a:gd name="connsiteX41" fmla="*/ 339725 w 434975"/>
                  <a:gd name="connsiteY41" fmla="*/ 333375 h 511175"/>
                  <a:gd name="connsiteX42" fmla="*/ 349250 w 434975"/>
                  <a:gd name="connsiteY42" fmla="*/ 304800 h 511175"/>
                  <a:gd name="connsiteX43" fmla="*/ 352425 w 434975"/>
                  <a:gd name="connsiteY43" fmla="*/ 295275 h 511175"/>
                  <a:gd name="connsiteX44" fmla="*/ 358775 w 434975"/>
                  <a:gd name="connsiteY44" fmla="*/ 266700 h 511175"/>
                  <a:gd name="connsiteX45" fmla="*/ 361950 w 434975"/>
                  <a:gd name="connsiteY45" fmla="*/ 257175 h 511175"/>
                  <a:gd name="connsiteX46" fmla="*/ 368300 w 434975"/>
                  <a:gd name="connsiteY46" fmla="*/ 247650 h 511175"/>
                  <a:gd name="connsiteX47" fmla="*/ 381000 w 434975"/>
                  <a:gd name="connsiteY47" fmla="*/ 219075 h 511175"/>
                  <a:gd name="connsiteX48" fmla="*/ 400050 w 434975"/>
                  <a:gd name="connsiteY48" fmla="*/ 206375 h 511175"/>
                  <a:gd name="connsiteX49" fmla="*/ 409575 w 434975"/>
                  <a:gd name="connsiteY49" fmla="*/ 200025 h 511175"/>
                  <a:gd name="connsiteX50" fmla="*/ 419100 w 434975"/>
                  <a:gd name="connsiteY50" fmla="*/ 190500 h 511175"/>
                  <a:gd name="connsiteX51" fmla="*/ 431800 w 434975"/>
                  <a:gd name="connsiteY51" fmla="*/ 171450 h 511175"/>
                  <a:gd name="connsiteX52" fmla="*/ 434975 w 434975"/>
                  <a:gd name="connsiteY52" fmla="*/ 161925 h 511175"/>
                  <a:gd name="connsiteX53" fmla="*/ 431800 w 434975"/>
                  <a:gd name="connsiteY53" fmla="*/ 136525 h 511175"/>
                  <a:gd name="connsiteX54" fmla="*/ 422275 w 434975"/>
                  <a:gd name="connsiteY54" fmla="*/ 130175 h 511175"/>
                  <a:gd name="connsiteX55" fmla="*/ 365125 w 434975"/>
                  <a:gd name="connsiteY55" fmla="*/ 123825 h 511175"/>
                  <a:gd name="connsiteX56" fmla="*/ 349250 w 434975"/>
                  <a:gd name="connsiteY56" fmla="*/ 120650 h 511175"/>
                  <a:gd name="connsiteX57" fmla="*/ 336550 w 434975"/>
                  <a:gd name="connsiteY57" fmla="*/ 117475 h 511175"/>
                  <a:gd name="connsiteX58" fmla="*/ 333375 w 434975"/>
                  <a:gd name="connsiteY58" fmla="*/ 107950 h 511175"/>
                  <a:gd name="connsiteX59" fmla="*/ 336550 w 434975"/>
                  <a:gd name="connsiteY59" fmla="*/ 88900 h 511175"/>
                  <a:gd name="connsiteX60" fmla="*/ 342900 w 434975"/>
                  <a:gd name="connsiteY60" fmla="*/ 79375 h 511175"/>
                  <a:gd name="connsiteX61" fmla="*/ 346075 w 434975"/>
                  <a:gd name="connsiteY61" fmla="*/ 69850 h 511175"/>
                  <a:gd name="connsiteX62" fmla="*/ 336550 w 434975"/>
                  <a:gd name="connsiteY62" fmla="*/ 47625 h 511175"/>
                  <a:gd name="connsiteX63" fmla="*/ 317500 w 434975"/>
                  <a:gd name="connsiteY63" fmla="*/ 34925 h 511175"/>
                  <a:gd name="connsiteX64" fmla="*/ 285750 w 434975"/>
                  <a:gd name="connsiteY64" fmla="*/ 44450 h 511175"/>
                  <a:gd name="connsiteX65" fmla="*/ 263525 w 434975"/>
                  <a:gd name="connsiteY65" fmla="*/ 53975 h 511175"/>
                  <a:gd name="connsiteX66" fmla="*/ 254000 w 434975"/>
                  <a:gd name="connsiteY66" fmla="*/ 60325 h 511175"/>
                  <a:gd name="connsiteX67" fmla="*/ 222250 w 434975"/>
                  <a:gd name="connsiteY67" fmla="*/ 57150 h 511175"/>
                  <a:gd name="connsiteX68" fmla="*/ 212725 w 434975"/>
                  <a:gd name="connsiteY68" fmla="*/ 38100 h 511175"/>
                  <a:gd name="connsiteX69" fmla="*/ 209550 w 434975"/>
                  <a:gd name="connsiteY69" fmla="*/ 25400 h 511175"/>
                  <a:gd name="connsiteX70" fmla="*/ 206375 w 434975"/>
                  <a:gd name="connsiteY70" fmla="*/ 6350 h 511175"/>
                  <a:gd name="connsiteX71" fmla="*/ 196850 w 434975"/>
                  <a:gd name="connsiteY71" fmla="*/ 0 h 511175"/>
                  <a:gd name="connsiteX72" fmla="*/ 171450 w 434975"/>
                  <a:gd name="connsiteY72" fmla="*/ 3175 h 511175"/>
                  <a:gd name="connsiteX73" fmla="*/ 152400 w 434975"/>
                  <a:gd name="connsiteY73" fmla="*/ 12700 h 511175"/>
                  <a:gd name="connsiteX74" fmla="*/ 142875 w 434975"/>
                  <a:gd name="connsiteY74" fmla="*/ 15875 h 511175"/>
                  <a:gd name="connsiteX75" fmla="*/ 133350 w 434975"/>
                  <a:gd name="connsiteY75" fmla="*/ 57150 h 511175"/>
                  <a:gd name="connsiteX76" fmla="*/ 130175 w 434975"/>
                  <a:gd name="connsiteY76" fmla="*/ 66675 h 511175"/>
                  <a:gd name="connsiteX77" fmla="*/ 111125 w 434975"/>
                  <a:gd name="connsiteY77" fmla="*/ 85725 h 511175"/>
                  <a:gd name="connsiteX78" fmla="*/ 79375 w 434975"/>
                  <a:gd name="connsiteY78" fmla="*/ 98425 h 511175"/>
                  <a:gd name="connsiteX79" fmla="*/ 69850 w 434975"/>
                  <a:gd name="connsiteY79" fmla="*/ 101600 h 511175"/>
                  <a:gd name="connsiteX80" fmla="*/ 57150 w 434975"/>
                  <a:gd name="connsiteY80" fmla="*/ 107950 h 511175"/>
                  <a:gd name="connsiteX81" fmla="*/ 47625 w 434975"/>
                  <a:gd name="connsiteY81" fmla="*/ 117475 h 511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</a:cxnLst>
                <a:rect l="l" t="t" r="r" b="b"/>
                <a:pathLst>
                  <a:path w="434975" h="511175">
                    <a:moveTo>
                      <a:pt x="47625" y="117475"/>
                    </a:moveTo>
                    <a:cubicBezTo>
                      <a:pt x="46037" y="134408"/>
                      <a:pt x="53437" y="172738"/>
                      <a:pt x="47625" y="209550"/>
                    </a:cubicBezTo>
                    <a:cubicBezTo>
                      <a:pt x="43844" y="233494"/>
                      <a:pt x="42835" y="222305"/>
                      <a:pt x="34925" y="238125"/>
                    </a:cubicBezTo>
                    <a:cubicBezTo>
                      <a:pt x="33428" y="241118"/>
                      <a:pt x="33247" y="244657"/>
                      <a:pt x="31750" y="247650"/>
                    </a:cubicBezTo>
                    <a:cubicBezTo>
                      <a:pt x="30043" y="251063"/>
                      <a:pt x="26950" y="253688"/>
                      <a:pt x="25400" y="257175"/>
                    </a:cubicBezTo>
                    <a:cubicBezTo>
                      <a:pt x="18492" y="272718"/>
                      <a:pt x="20138" y="274717"/>
                      <a:pt x="15875" y="288925"/>
                    </a:cubicBezTo>
                    <a:cubicBezTo>
                      <a:pt x="13952" y="295336"/>
                      <a:pt x="13238" y="302406"/>
                      <a:pt x="9525" y="307975"/>
                    </a:cubicBezTo>
                    <a:cubicBezTo>
                      <a:pt x="1319" y="320285"/>
                      <a:pt x="4382" y="313880"/>
                      <a:pt x="0" y="327025"/>
                    </a:cubicBezTo>
                    <a:cubicBezTo>
                      <a:pt x="1058" y="336550"/>
                      <a:pt x="-100" y="346593"/>
                      <a:pt x="3175" y="355600"/>
                    </a:cubicBezTo>
                    <a:cubicBezTo>
                      <a:pt x="4479" y="359186"/>
                      <a:pt x="9213" y="360400"/>
                      <a:pt x="12700" y="361950"/>
                    </a:cubicBezTo>
                    <a:cubicBezTo>
                      <a:pt x="46705" y="377063"/>
                      <a:pt x="19719" y="360279"/>
                      <a:pt x="41275" y="374650"/>
                    </a:cubicBezTo>
                    <a:cubicBezTo>
                      <a:pt x="42333" y="377825"/>
                      <a:pt x="44450" y="380828"/>
                      <a:pt x="44450" y="384175"/>
                    </a:cubicBezTo>
                    <a:cubicBezTo>
                      <a:pt x="44450" y="409681"/>
                      <a:pt x="36874" y="405898"/>
                      <a:pt x="44450" y="428625"/>
                    </a:cubicBezTo>
                    <a:cubicBezTo>
                      <a:pt x="45657" y="432245"/>
                      <a:pt x="47928" y="435637"/>
                      <a:pt x="50800" y="438150"/>
                    </a:cubicBezTo>
                    <a:cubicBezTo>
                      <a:pt x="56543" y="443176"/>
                      <a:pt x="69850" y="450850"/>
                      <a:pt x="69850" y="450850"/>
                    </a:cubicBezTo>
                    <a:cubicBezTo>
                      <a:pt x="74083" y="457200"/>
                      <a:pt x="77154" y="464504"/>
                      <a:pt x="82550" y="469900"/>
                    </a:cubicBezTo>
                    <a:cubicBezTo>
                      <a:pt x="89572" y="476922"/>
                      <a:pt x="94005" y="480109"/>
                      <a:pt x="98425" y="488950"/>
                    </a:cubicBezTo>
                    <a:cubicBezTo>
                      <a:pt x="102260" y="496619"/>
                      <a:pt x="100367" y="501934"/>
                      <a:pt x="107950" y="508000"/>
                    </a:cubicBezTo>
                    <a:cubicBezTo>
                      <a:pt x="110563" y="510091"/>
                      <a:pt x="114300" y="510117"/>
                      <a:pt x="117475" y="511175"/>
                    </a:cubicBezTo>
                    <a:cubicBezTo>
                      <a:pt x="120650" y="509058"/>
                      <a:pt x="124487" y="507697"/>
                      <a:pt x="127000" y="504825"/>
                    </a:cubicBezTo>
                    <a:cubicBezTo>
                      <a:pt x="132026" y="499082"/>
                      <a:pt x="133350" y="490008"/>
                      <a:pt x="139700" y="485775"/>
                    </a:cubicBezTo>
                    <a:lnTo>
                      <a:pt x="149225" y="479425"/>
                    </a:lnTo>
                    <a:cubicBezTo>
                      <a:pt x="153458" y="473075"/>
                      <a:pt x="161578" y="467999"/>
                      <a:pt x="161925" y="460375"/>
                    </a:cubicBezTo>
                    <a:cubicBezTo>
                      <a:pt x="165252" y="387182"/>
                      <a:pt x="142989" y="397895"/>
                      <a:pt x="174625" y="387350"/>
                    </a:cubicBezTo>
                    <a:cubicBezTo>
                      <a:pt x="180975" y="388408"/>
                      <a:pt x="188086" y="387331"/>
                      <a:pt x="193675" y="390525"/>
                    </a:cubicBezTo>
                    <a:cubicBezTo>
                      <a:pt x="196581" y="392185"/>
                      <a:pt x="195931" y="396832"/>
                      <a:pt x="196850" y="400050"/>
                    </a:cubicBezTo>
                    <a:cubicBezTo>
                      <a:pt x="198049" y="404246"/>
                      <a:pt x="199169" y="408471"/>
                      <a:pt x="200025" y="412750"/>
                    </a:cubicBezTo>
                    <a:cubicBezTo>
                      <a:pt x="202065" y="422952"/>
                      <a:pt x="203488" y="441757"/>
                      <a:pt x="209550" y="450850"/>
                    </a:cubicBezTo>
                    <a:cubicBezTo>
                      <a:pt x="211667" y="454025"/>
                      <a:pt x="213682" y="457270"/>
                      <a:pt x="215900" y="460375"/>
                    </a:cubicBezTo>
                    <a:cubicBezTo>
                      <a:pt x="222956" y="470253"/>
                      <a:pt x="226836" y="476956"/>
                      <a:pt x="238125" y="482600"/>
                    </a:cubicBezTo>
                    <a:cubicBezTo>
                      <a:pt x="244112" y="485593"/>
                      <a:pt x="250825" y="486833"/>
                      <a:pt x="257175" y="488950"/>
                    </a:cubicBezTo>
                    <a:lnTo>
                      <a:pt x="266700" y="492125"/>
                    </a:lnTo>
                    <a:cubicBezTo>
                      <a:pt x="273050" y="491067"/>
                      <a:pt x="280905" y="493189"/>
                      <a:pt x="285750" y="488950"/>
                    </a:cubicBezTo>
                    <a:cubicBezTo>
                      <a:pt x="290787" y="484542"/>
                      <a:pt x="287367" y="474633"/>
                      <a:pt x="292100" y="469900"/>
                    </a:cubicBezTo>
                    <a:cubicBezTo>
                      <a:pt x="295275" y="466725"/>
                      <a:pt x="298176" y="463250"/>
                      <a:pt x="301625" y="460375"/>
                    </a:cubicBezTo>
                    <a:cubicBezTo>
                      <a:pt x="315634" y="448701"/>
                      <a:pt x="309434" y="458058"/>
                      <a:pt x="330200" y="447675"/>
                    </a:cubicBezTo>
                    <a:lnTo>
                      <a:pt x="342900" y="441325"/>
                    </a:lnTo>
                    <a:cubicBezTo>
                      <a:pt x="341692" y="435287"/>
                      <a:pt x="339804" y="422434"/>
                      <a:pt x="336550" y="415925"/>
                    </a:cubicBezTo>
                    <a:cubicBezTo>
                      <a:pt x="334843" y="412512"/>
                      <a:pt x="332317" y="409575"/>
                      <a:pt x="330200" y="406400"/>
                    </a:cubicBezTo>
                    <a:cubicBezTo>
                      <a:pt x="331258" y="391583"/>
                      <a:pt x="331639" y="376703"/>
                      <a:pt x="333375" y="361950"/>
                    </a:cubicBezTo>
                    <a:cubicBezTo>
                      <a:pt x="333766" y="358626"/>
                      <a:pt x="335824" y="355692"/>
                      <a:pt x="336550" y="352425"/>
                    </a:cubicBezTo>
                    <a:cubicBezTo>
                      <a:pt x="337947" y="346141"/>
                      <a:pt x="338164" y="339620"/>
                      <a:pt x="339725" y="333375"/>
                    </a:cubicBezTo>
                    <a:lnTo>
                      <a:pt x="349250" y="304800"/>
                    </a:lnTo>
                    <a:cubicBezTo>
                      <a:pt x="350308" y="301625"/>
                      <a:pt x="351769" y="298557"/>
                      <a:pt x="352425" y="295275"/>
                    </a:cubicBezTo>
                    <a:cubicBezTo>
                      <a:pt x="354607" y="284363"/>
                      <a:pt x="355786" y="277162"/>
                      <a:pt x="358775" y="266700"/>
                    </a:cubicBezTo>
                    <a:cubicBezTo>
                      <a:pt x="359694" y="263482"/>
                      <a:pt x="360453" y="260168"/>
                      <a:pt x="361950" y="257175"/>
                    </a:cubicBezTo>
                    <a:cubicBezTo>
                      <a:pt x="363657" y="253762"/>
                      <a:pt x="366750" y="251137"/>
                      <a:pt x="368300" y="247650"/>
                    </a:cubicBezTo>
                    <a:cubicBezTo>
                      <a:pt x="371955" y="239426"/>
                      <a:pt x="373161" y="225934"/>
                      <a:pt x="381000" y="219075"/>
                    </a:cubicBezTo>
                    <a:cubicBezTo>
                      <a:pt x="386743" y="214049"/>
                      <a:pt x="393700" y="210608"/>
                      <a:pt x="400050" y="206375"/>
                    </a:cubicBezTo>
                    <a:cubicBezTo>
                      <a:pt x="403225" y="204258"/>
                      <a:pt x="406877" y="202723"/>
                      <a:pt x="409575" y="200025"/>
                    </a:cubicBezTo>
                    <a:lnTo>
                      <a:pt x="419100" y="190500"/>
                    </a:lnTo>
                    <a:cubicBezTo>
                      <a:pt x="426649" y="167852"/>
                      <a:pt x="415945" y="195233"/>
                      <a:pt x="431800" y="171450"/>
                    </a:cubicBezTo>
                    <a:cubicBezTo>
                      <a:pt x="433656" y="168665"/>
                      <a:pt x="433917" y="165100"/>
                      <a:pt x="434975" y="161925"/>
                    </a:cubicBezTo>
                    <a:cubicBezTo>
                      <a:pt x="433917" y="153458"/>
                      <a:pt x="434969" y="144447"/>
                      <a:pt x="431800" y="136525"/>
                    </a:cubicBezTo>
                    <a:cubicBezTo>
                      <a:pt x="430383" y="132982"/>
                      <a:pt x="425895" y="131382"/>
                      <a:pt x="422275" y="130175"/>
                    </a:cubicBezTo>
                    <a:cubicBezTo>
                      <a:pt x="411735" y="126662"/>
                      <a:pt x="367909" y="124057"/>
                      <a:pt x="365125" y="123825"/>
                    </a:cubicBezTo>
                    <a:cubicBezTo>
                      <a:pt x="359833" y="122767"/>
                      <a:pt x="354518" y="121821"/>
                      <a:pt x="349250" y="120650"/>
                    </a:cubicBezTo>
                    <a:cubicBezTo>
                      <a:pt x="344990" y="119703"/>
                      <a:pt x="339957" y="120201"/>
                      <a:pt x="336550" y="117475"/>
                    </a:cubicBezTo>
                    <a:cubicBezTo>
                      <a:pt x="333937" y="115384"/>
                      <a:pt x="334433" y="111125"/>
                      <a:pt x="333375" y="107950"/>
                    </a:cubicBezTo>
                    <a:cubicBezTo>
                      <a:pt x="334433" y="101600"/>
                      <a:pt x="334514" y="95007"/>
                      <a:pt x="336550" y="88900"/>
                    </a:cubicBezTo>
                    <a:cubicBezTo>
                      <a:pt x="337757" y="85280"/>
                      <a:pt x="341193" y="82788"/>
                      <a:pt x="342900" y="79375"/>
                    </a:cubicBezTo>
                    <a:cubicBezTo>
                      <a:pt x="344397" y="76382"/>
                      <a:pt x="345017" y="73025"/>
                      <a:pt x="346075" y="69850"/>
                    </a:cubicBezTo>
                    <a:cubicBezTo>
                      <a:pt x="343980" y="61472"/>
                      <a:pt x="343566" y="53764"/>
                      <a:pt x="336550" y="47625"/>
                    </a:cubicBezTo>
                    <a:cubicBezTo>
                      <a:pt x="330807" y="42599"/>
                      <a:pt x="317500" y="34925"/>
                      <a:pt x="317500" y="34925"/>
                    </a:cubicBezTo>
                    <a:cubicBezTo>
                      <a:pt x="310401" y="36700"/>
                      <a:pt x="290388" y="41358"/>
                      <a:pt x="285750" y="44450"/>
                    </a:cubicBezTo>
                    <a:cubicBezTo>
                      <a:pt x="272594" y="53221"/>
                      <a:pt x="279927" y="49875"/>
                      <a:pt x="263525" y="53975"/>
                    </a:cubicBezTo>
                    <a:cubicBezTo>
                      <a:pt x="260350" y="56092"/>
                      <a:pt x="257805" y="60032"/>
                      <a:pt x="254000" y="60325"/>
                    </a:cubicBezTo>
                    <a:cubicBezTo>
                      <a:pt x="243395" y="61141"/>
                      <a:pt x="232340" y="60513"/>
                      <a:pt x="222250" y="57150"/>
                    </a:cubicBezTo>
                    <a:cubicBezTo>
                      <a:pt x="217856" y="55685"/>
                      <a:pt x="213763" y="41733"/>
                      <a:pt x="212725" y="38100"/>
                    </a:cubicBezTo>
                    <a:cubicBezTo>
                      <a:pt x="211526" y="33904"/>
                      <a:pt x="210406" y="29679"/>
                      <a:pt x="209550" y="25400"/>
                    </a:cubicBezTo>
                    <a:cubicBezTo>
                      <a:pt x="208287" y="19087"/>
                      <a:pt x="209254" y="12108"/>
                      <a:pt x="206375" y="6350"/>
                    </a:cubicBezTo>
                    <a:cubicBezTo>
                      <a:pt x="204668" y="2937"/>
                      <a:pt x="200025" y="2117"/>
                      <a:pt x="196850" y="0"/>
                    </a:cubicBezTo>
                    <a:cubicBezTo>
                      <a:pt x="188383" y="1058"/>
                      <a:pt x="179845" y="1649"/>
                      <a:pt x="171450" y="3175"/>
                    </a:cubicBezTo>
                    <a:cubicBezTo>
                      <a:pt x="158909" y="5455"/>
                      <a:pt x="164021" y="6890"/>
                      <a:pt x="152400" y="12700"/>
                    </a:cubicBezTo>
                    <a:cubicBezTo>
                      <a:pt x="149407" y="14197"/>
                      <a:pt x="146050" y="14817"/>
                      <a:pt x="142875" y="15875"/>
                    </a:cubicBezTo>
                    <a:cubicBezTo>
                      <a:pt x="140356" y="28468"/>
                      <a:pt x="137179" y="45662"/>
                      <a:pt x="133350" y="57150"/>
                    </a:cubicBezTo>
                    <a:cubicBezTo>
                      <a:pt x="132292" y="60325"/>
                      <a:pt x="132230" y="64033"/>
                      <a:pt x="130175" y="66675"/>
                    </a:cubicBezTo>
                    <a:cubicBezTo>
                      <a:pt x="124662" y="73764"/>
                      <a:pt x="119644" y="82885"/>
                      <a:pt x="111125" y="85725"/>
                    </a:cubicBezTo>
                    <a:cubicBezTo>
                      <a:pt x="67764" y="100179"/>
                      <a:pt x="112077" y="84410"/>
                      <a:pt x="79375" y="98425"/>
                    </a:cubicBezTo>
                    <a:cubicBezTo>
                      <a:pt x="76299" y="99743"/>
                      <a:pt x="72926" y="100282"/>
                      <a:pt x="69850" y="101600"/>
                    </a:cubicBezTo>
                    <a:cubicBezTo>
                      <a:pt x="65500" y="103464"/>
                      <a:pt x="61500" y="106086"/>
                      <a:pt x="57150" y="107950"/>
                    </a:cubicBezTo>
                    <a:cubicBezTo>
                      <a:pt x="29687" y="119720"/>
                      <a:pt x="49213" y="100542"/>
                      <a:pt x="47625" y="117475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44" name="자유형 43"/>
              <p:cNvSpPr/>
              <p:nvPr/>
            </p:nvSpPr>
            <p:spPr>
              <a:xfrm>
                <a:off x="2647950" y="3590925"/>
                <a:ext cx="380487" cy="542925"/>
              </a:xfrm>
              <a:custGeom>
                <a:avLst/>
                <a:gdLst>
                  <a:gd name="connsiteX0" fmla="*/ 233363 w 376325"/>
                  <a:gd name="connsiteY0" fmla="*/ 95250 h 542925"/>
                  <a:gd name="connsiteX1" fmla="*/ 219075 w 376325"/>
                  <a:gd name="connsiteY1" fmla="*/ 71438 h 542925"/>
                  <a:gd name="connsiteX2" fmla="*/ 204788 w 376325"/>
                  <a:gd name="connsiteY2" fmla="*/ 66675 h 542925"/>
                  <a:gd name="connsiteX3" fmla="*/ 161925 w 376325"/>
                  <a:gd name="connsiteY3" fmla="*/ 61913 h 542925"/>
                  <a:gd name="connsiteX4" fmla="*/ 142875 w 376325"/>
                  <a:gd name="connsiteY4" fmla="*/ 57150 h 542925"/>
                  <a:gd name="connsiteX5" fmla="*/ 119063 w 376325"/>
                  <a:gd name="connsiteY5" fmla="*/ 28575 h 542925"/>
                  <a:gd name="connsiteX6" fmla="*/ 104775 w 376325"/>
                  <a:gd name="connsiteY6" fmla="*/ 19050 h 542925"/>
                  <a:gd name="connsiteX7" fmla="*/ 61913 w 376325"/>
                  <a:gd name="connsiteY7" fmla="*/ 4763 h 542925"/>
                  <a:gd name="connsiteX8" fmla="*/ 47625 w 376325"/>
                  <a:gd name="connsiteY8" fmla="*/ 0 h 542925"/>
                  <a:gd name="connsiteX9" fmla="*/ 4763 w 376325"/>
                  <a:gd name="connsiteY9" fmla="*/ 4763 h 542925"/>
                  <a:gd name="connsiteX10" fmla="*/ 0 w 376325"/>
                  <a:gd name="connsiteY10" fmla="*/ 19050 h 542925"/>
                  <a:gd name="connsiteX11" fmla="*/ 14288 w 376325"/>
                  <a:gd name="connsiteY11" fmla="*/ 71438 h 542925"/>
                  <a:gd name="connsiteX12" fmla="*/ 28575 w 376325"/>
                  <a:gd name="connsiteY12" fmla="*/ 76200 h 542925"/>
                  <a:gd name="connsiteX13" fmla="*/ 28575 w 376325"/>
                  <a:gd name="connsiteY13" fmla="*/ 185738 h 542925"/>
                  <a:gd name="connsiteX14" fmla="*/ 47625 w 376325"/>
                  <a:gd name="connsiteY14" fmla="*/ 238125 h 542925"/>
                  <a:gd name="connsiteX15" fmla="*/ 61913 w 376325"/>
                  <a:gd name="connsiteY15" fmla="*/ 242888 h 542925"/>
                  <a:gd name="connsiteX16" fmla="*/ 76200 w 376325"/>
                  <a:gd name="connsiteY16" fmla="*/ 257175 h 542925"/>
                  <a:gd name="connsiteX17" fmla="*/ 90488 w 376325"/>
                  <a:gd name="connsiteY17" fmla="*/ 266700 h 542925"/>
                  <a:gd name="connsiteX18" fmla="*/ 85725 w 376325"/>
                  <a:gd name="connsiteY18" fmla="*/ 309563 h 542925"/>
                  <a:gd name="connsiteX19" fmla="*/ 61913 w 376325"/>
                  <a:gd name="connsiteY19" fmla="*/ 338138 h 542925"/>
                  <a:gd name="connsiteX20" fmla="*/ 52388 w 376325"/>
                  <a:gd name="connsiteY20" fmla="*/ 352425 h 542925"/>
                  <a:gd name="connsiteX21" fmla="*/ 57150 w 376325"/>
                  <a:gd name="connsiteY21" fmla="*/ 385763 h 542925"/>
                  <a:gd name="connsiteX22" fmla="*/ 76200 w 376325"/>
                  <a:gd name="connsiteY22" fmla="*/ 414338 h 542925"/>
                  <a:gd name="connsiteX23" fmla="*/ 85725 w 376325"/>
                  <a:gd name="connsiteY23" fmla="*/ 447675 h 542925"/>
                  <a:gd name="connsiteX24" fmla="*/ 95250 w 376325"/>
                  <a:gd name="connsiteY24" fmla="*/ 476250 h 542925"/>
                  <a:gd name="connsiteX25" fmla="*/ 100013 w 376325"/>
                  <a:gd name="connsiteY25" fmla="*/ 490538 h 542925"/>
                  <a:gd name="connsiteX26" fmla="*/ 119063 w 376325"/>
                  <a:gd name="connsiteY26" fmla="*/ 519113 h 542925"/>
                  <a:gd name="connsiteX27" fmla="*/ 147638 w 376325"/>
                  <a:gd name="connsiteY27" fmla="*/ 538163 h 542925"/>
                  <a:gd name="connsiteX28" fmla="*/ 176213 w 376325"/>
                  <a:gd name="connsiteY28" fmla="*/ 542925 h 542925"/>
                  <a:gd name="connsiteX29" fmla="*/ 219075 w 376325"/>
                  <a:gd name="connsiteY29" fmla="*/ 538163 h 542925"/>
                  <a:gd name="connsiteX30" fmla="*/ 247650 w 376325"/>
                  <a:gd name="connsiteY30" fmla="*/ 528638 h 542925"/>
                  <a:gd name="connsiteX31" fmla="*/ 276225 w 376325"/>
                  <a:gd name="connsiteY31" fmla="*/ 519113 h 542925"/>
                  <a:gd name="connsiteX32" fmla="*/ 290513 w 376325"/>
                  <a:gd name="connsiteY32" fmla="*/ 514350 h 542925"/>
                  <a:gd name="connsiteX33" fmla="*/ 304800 w 376325"/>
                  <a:gd name="connsiteY33" fmla="*/ 504825 h 542925"/>
                  <a:gd name="connsiteX34" fmla="*/ 314325 w 376325"/>
                  <a:gd name="connsiteY34" fmla="*/ 476250 h 542925"/>
                  <a:gd name="connsiteX35" fmla="*/ 319088 w 376325"/>
                  <a:gd name="connsiteY35" fmla="*/ 452438 h 542925"/>
                  <a:gd name="connsiteX36" fmla="*/ 328613 w 376325"/>
                  <a:gd name="connsiteY36" fmla="*/ 438150 h 542925"/>
                  <a:gd name="connsiteX37" fmla="*/ 357188 w 376325"/>
                  <a:gd name="connsiteY37" fmla="*/ 428625 h 542925"/>
                  <a:gd name="connsiteX38" fmla="*/ 371475 w 376325"/>
                  <a:gd name="connsiteY38" fmla="*/ 419100 h 542925"/>
                  <a:gd name="connsiteX39" fmla="*/ 371475 w 376325"/>
                  <a:gd name="connsiteY39" fmla="*/ 366713 h 542925"/>
                  <a:gd name="connsiteX40" fmla="*/ 366713 w 376325"/>
                  <a:gd name="connsiteY40" fmla="*/ 352425 h 542925"/>
                  <a:gd name="connsiteX41" fmla="*/ 352425 w 376325"/>
                  <a:gd name="connsiteY41" fmla="*/ 338138 h 542925"/>
                  <a:gd name="connsiteX42" fmla="*/ 342900 w 376325"/>
                  <a:gd name="connsiteY42" fmla="*/ 309563 h 542925"/>
                  <a:gd name="connsiteX43" fmla="*/ 328613 w 376325"/>
                  <a:gd name="connsiteY43" fmla="*/ 295275 h 542925"/>
                  <a:gd name="connsiteX44" fmla="*/ 300038 w 376325"/>
                  <a:gd name="connsiteY44" fmla="*/ 285750 h 542925"/>
                  <a:gd name="connsiteX45" fmla="*/ 285750 w 376325"/>
                  <a:gd name="connsiteY45" fmla="*/ 276225 h 542925"/>
                  <a:gd name="connsiteX46" fmla="*/ 271463 w 376325"/>
                  <a:gd name="connsiteY46" fmla="*/ 247650 h 542925"/>
                  <a:gd name="connsiteX47" fmla="*/ 261938 w 376325"/>
                  <a:gd name="connsiteY47" fmla="*/ 233363 h 542925"/>
                  <a:gd name="connsiteX48" fmla="*/ 257175 w 376325"/>
                  <a:gd name="connsiteY48" fmla="*/ 219075 h 542925"/>
                  <a:gd name="connsiteX49" fmla="*/ 242888 w 376325"/>
                  <a:gd name="connsiteY49" fmla="*/ 204788 h 542925"/>
                  <a:gd name="connsiteX50" fmla="*/ 238125 w 376325"/>
                  <a:gd name="connsiteY50" fmla="*/ 190500 h 542925"/>
                  <a:gd name="connsiteX51" fmla="*/ 223838 w 376325"/>
                  <a:gd name="connsiteY51" fmla="*/ 161925 h 542925"/>
                  <a:gd name="connsiteX52" fmla="*/ 233363 w 376325"/>
                  <a:gd name="connsiteY52" fmla="*/ 95250 h 542925"/>
                  <a:gd name="connsiteX0" fmla="*/ 233363 w 376325"/>
                  <a:gd name="connsiteY0" fmla="*/ 95250 h 542925"/>
                  <a:gd name="connsiteX1" fmla="*/ 219075 w 376325"/>
                  <a:gd name="connsiteY1" fmla="*/ 71438 h 542925"/>
                  <a:gd name="connsiteX2" fmla="*/ 204788 w 376325"/>
                  <a:gd name="connsiteY2" fmla="*/ 66675 h 542925"/>
                  <a:gd name="connsiteX3" fmla="*/ 161925 w 376325"/>
                  <a:gd name="connsiteY3" fmla="*/ 61913 h 542925"/>
                  <a:gd name="connsiteX4" fmla="*/ 142875 w 376325"/>
                  <a:gd name="connsiteY4" fmla="*/ 57150 h 542925"/>
                  <a:gd name="connsiteX5" fmla="*/ 119063 w 376325"/>
                  <a:gd name="connsiteY5" fmla="*/ 28575 h 542925"/>
                  <a:gd name="connsiteX6" fmla="*/ 104775 w 376325"/>
                  <a:gd name="connsiteY6" fmla="*/ 19050 h 542925"/>
                  <a:gd name="connsiteX7" fmla="*/ 61913 w 376325"/>
                  <a:gd name="connsiteY7" fmla="*/ 4763 h 542925"/>
                  <a:gd name="connsiteX8" fmla="*/ 47625 w 376325"/>
                  <a:gd name="connsiteY8" fmla="*/ 0 h 542925"/>
                  <a:gd name="connsiteX9" fmla="*/ 4763 w 376325"/>
                  <a:gd name="connsiteY9" fmla="*/ 4763 h 542925"/>
                  <a:gd name="connsiteX10" fmla="*/ 0 w 376325"/>
                  <a:gd name="connsiteY10" fmla="*/ 19050 h 542925"/>
                  <a:gd name="connsiteX11" fmla="*/ 14288 w 376325"/>
                  <a:gd name="connsiteY11" fmla="*/ 71438 h 542925"/>
                  <a:gd name="connsiteX12" fmla="*/ 28575 w 376325"/>
                  <a:gd name="connsiteY12" fmla="*/ 76200 h 542925"/>
                  <a:gd name="connsiteX13" fmla="*/ 28575 w 376325"/>
                  <a:gd name="connsiteY13" fmla="*/ 185738 h 542925"/>
                  <a:gd name="connsiteX14" fmla="*/ 47625 w 376325"/>
                  <a:gd name="connsiteY14" fmla="*/ 238125 h 542925"/>
                  <a:gd name="connsiteX15" fmla="*/ 61913 w 376325"/>
                  <a:gd name="connsiteY15" fmla="*/ 242888 h 542925"/>
                  <a:gd name="connsiteX16" fmla="*/ 76200 w 376325"/>
                  <a:gd name="connsiteY16" fmla="*/ 257175 h 542925"/>
                  <a:gd name="connsiteX17" fmla="*/ 90488 w 376325"/>
                  <a:gd name="connsiteY17" fmla="*/ 266700 h 542925"/>
                  <a:gd name="connsiteX18" fmla="*/ 85725 w 376325"/>
                  <a:gd name="connsiteY18" fmla="*/ 309563 h 542925"/>
                  <a:gd name="connsiteX19" fmla="*/ 61913 w 376325"/>
                  <a:gd name="connsiteY19" fmla="*/ 338138 h 542925"/>
                  <a:gd name="connsiteX20" fmla="*/ 52388 w 376325"/>
                  <a:gd name="connsiteY20" fmla="*/ 352425 h 542925"/>
                  <a:gd name="connsiteX21" fmla="*/ 57150 w 376325"/>
                  <a:gd name="connsiteY21" fmla="*/ 385763 h 542925"/>
                  <a:gd name="connsiteX22" fmla="*/ 76200 w 376325"/>
                  <a:gd name="connsiteY22" fmla="*/ 414338 h 542925"/>
                  <a:gd name="connsiteX23" fmla="*/ 85725 w 376325"/>
                  <a:gd name="connsiteY23" fmla="*/ 447675 h 542925"/>
                  <a:gd name="connsiteX24" fmla="*/ 95250 w 376325"/>
                  <a:gd name="connsiteY24" fmla="*/ 476250 h 542925"/>
                  <a:gd name="connsiteX25" fmla="*/ 100013 w 376325"/>
                  <a:gd name="connsiteY25" fmla="*/ 490538 h 542925"/>
                  <a:gd name="connsiteX26" fmla="*/ 119063 w 376325"/>
                  <a:gd name="connsiteY26" fmla="*/ 519113 h 542925"/>
                  <a:gd name="connsiteX27" fmla="*/ 147638 w 376325"/>
                  <a:gd name="connsiteY27" fmla="*/ 538163 h 542925"/>
                  <a:gd name="connsiteX28" fmla="*/ 176213 w 376325"/>
                  <a:gd name="connsiteY28" fmla="*/ 542925 h 542925"/>
                  <a:gd name="connsiteX29" fmla="*/ 219075 w 376325"/>
                  <a:gd name="connsiteY29" fmla="*/ 538163 h 542925"/>
                  <a:gd name="connsiteX30" fmla="*/ 247650 w 376325"/>
                  <a:gd name="connsiteY30" fmla="*/ 528638 h 542925"/>
                  <a:gd name="connsiteX31" fmla="*/ 276225 w 376325"/>
                  <a:gd name="connsiteY31" fmla="*/ 519113 h 542925"/>
                  <a:gd name="connsiteX32" fmla="*/ 290513 w 376325"/>
                  <a:gd name="connsiteY32" fmla="*/ 514350 h 542925"/>
                  <a:gd name="connsiteX33" fmla="*/ 304800 w 376325"/>
                  <a:gd name="connsiteY33" fmla="*/ 504825 h 542925"/>
                  <a:gd name="connsiteX34" fmla="*/ 314325 w 376325"/>
                  <a:gd name="connsiteY34" fmla="*/ 476250 h 542925"/>
                  <a:gd name="connsiteX35" fmla="*/ 319088 w 376325"/>
                  <a:gd name="connsiteY35" fmla="*/ 452438 h 542925"/>
                  <a:gd name="connsiteX36" fmla="*/ 328613 w 376325"/>
                  <a:gd name="connsiteY36" fmla="*/ 438150 h 542925"/>
                  <a:gd name="connsiteX37" fmla="*/ 357188 w 376325"/>
                  <a:gd name="connsiteY37" fmla="*/ 428625 h 542925"/>
                  <a:gd name="connsiteX38" fmla="*/ 371475 w 376325"/>
                  <a:gd name="connsiteY38" fmla="*/ 419100 h 542925"/>
                  <a:gd name="connsiteX39" fmla="*/ 371475 w 376325"/>
                  <a:gd name="connsiteY39" fmla="*/ 366713 h 542925"/>
                  <a:gd name="connsiteX40" fmla="*/ 366713 w 376325"/>
                  <a:gd name="connsiteY40" fmla="*/ 352425 h 542925"/>
                  <a:gd name="connsiteX41" fmla="*/ 352425 w 376325"/>
                  <a:gd name="connsiteY41" fmla="*/ 338138 h 542925"/>
                  <a:gd name="connsiteX42" fmla="*/ 342900 w 376325"/>
                  <a:gd name="connsiteY42" fmla="*/ 309563 h 542925"/>
                  <a:gd name="connsiteX43" fmla="*/ 328613 w 376325"/>
                  <a:gd name="connsiteY43" fmla="*/ 295275 h 542925"/>
                  <a:gd name="connsiteX44" fmla="*/ 300038 w 376325"/>
                  <a:gd name="connsiteY44" fmla="*/ 285750 h 542925"/>
                  <a:gd name="connsiteX45" fmla="*/ 285750 w 376325"/>
                  <a:gd name="connsiteY45" fmla="*/ 276225 h 542925"/>
                  <a:gd name="connsiteX46" fmla="*/ 271463 w 376325"/>
                  <a:gd name="connsiteY46" fmla="*/ 247650 h 542925"/>
                  <a:gd name="connsiteX47" fmla="*/ 261938 w 376325"/>
                  <a:gd name="connsiteY47" fmla="*/ 233363 h 542925"/>
                  <a:gd name="connsiteX48" fmla="*/ 257175 w 376325"/>
                  <a:gd name="connsiteY48" fmla="*/ 219075 h 542925"/>
                  <a:gd name="connsiteX49" fmla="*/ 227013 w 376325"/>
                  <a:gd name="connsiteY49" fmla="*/ 214313 h 542925"/>
                  <a:gd name="connsiteX50" fmla="*/ 238125 w 376325"/>
                  <a:gd name="connsiteY50" fmla="*/ 190500 h 542925"/>
                  <a:gd name="connsiteX51" fmla="*/ 223838 w 376325"/>
                  <a:gd name="connsiteY51" fmla="*/ 161925 h 542925"/>
                  <a:gd name="connsiteX52" fmla="*/ 233363 w 376325"/>
                  <a:gd name="connsiteY52" fmla="*/ 95250 h 542925"/>
                  <a:gd name="connsiteX0" fmla="*/ 233363 w 376325"/>
                  <a:gd name="connsiteY0" fmla="*/ 95250 h 542925"/>
                  <a:gd name="connsiteX1" fmla="*/ 219075 w 376325"/>
                  <a:gd name="connsiteY1" fmla="*/ 71438 h 542925"/>
                  <a:gd name="connsiteX2" fmla="*/ 204788 w 376325"/>
                  <a:gd name="connsiteY2" fmla="*/ 66675 h 542925"/>
                  <a:gd name="connsiteX3" fmla="*/ 161925 w 376325"/>
                  <a:gd name="connsiteY3" fmla="*/ 61913 h 542925"/>
                  <a:gd name="connsiteX4" fmla="*/ 142875 w 376325"/>
                  <a:gd name="connsiteY4" fmla="*/ 57150 h 542925"/>
                  <a:gd name="connsiteX5" fmla="*/ 119063 w 376325"/>
                  <a:gd name="connsiteY5" fmla="*/ 28575 h 542925"/>
                  <a:gd name="connsiteX6" fmla="*/ 104775 w 376325"/>
                  <a:gd name="connsiteY6" fmla="*/ 19050 h 542925"/>
                  <a:gd name="connsiteX7" fmla="*/ 61913 w 376325"/>
                  <a:gd name="connsiteY7" fmla="*/ 4763 h 542925"/>
                  <a:gd name="connsiteX8" fmla="*/ 47625 w 376325"/>
                  <a:gd name="connsiteY8" fmla="*/ 0 h 542925"/>
                  <a:gd name="connsiteX9" fmla="*/ 4763 w 376325"/>
                  <a:gd name="connsiteY9" fmla="*/ 4763 h 542925"/>
                  <a:gd name="connsiteX10" fmla="*/ 0 w 376325"/>
                  <a:gd name="connsiteY10" fmla="*/ 19050 h 542925"/>
                  <a:gd name="connsiteX11" fmla="*/ 14288 w 376325"/>
                  <a:gd name="connsiteY11" fmla="*/ 71438 h 542925"/>
                  <a:gd name="connsiteX12" fmla="*/ 28575 w 376325"/>
                  <a:gd name="connsiteY12" fmla="*/ 76200 h 542925"/>
                  <a:gd name="connsiteX13" fmla="*/ 28575 w 376325"/>
                  <a:gd name="connsiteY13" fmla="*/ 185738 h 542925"/>
                  <a:gd name="connsiteX14" fmla="*/ 47625 w 376325"/>
                  <a:gd name="connsiteY14" fmla="*/ 238125 h 542925"/>
                  <a:gd name="connsiteX15" fmla="*/ 61913 w 376325"/>
                  <a:gd name="connsiteY15" fmla="*/ 242888 h 542925"/>
                  <a:gd name="connsiteX16" fmla="*/ 76200 w 376325"/>
                  <a:gd name="connsiteY16" fmla="*/ 257175 h 542925"/>
                  <a:gd name="connsiteX17" fmla="*/ 90488 w 376325"/>
                  <a:gd name="connsiteY17" fmla="*/ 266700 h 542925"/>
                  <a:gd name="connsiteX18" fmla="*/ 85725 w 376325"/>
                  <a:gd name="connsiteY18" fmla="*/ 309563 h 542925"/>
                  <a:gd name="connsiteX19" fmla="*/ 61913 w 376325"/>
                  <a:gd name="connsiteY19" fmla="*/ 338138 h 542925"/>
                  <a:gd name="connsiteX20" fmla="*/ 52388 w 376325"/>
                  <a:gd name="connsiteY20" fmla="*/ 352425 h 542925"/>
                  <a:gd name="connsiteX21" fmla="*/ 57150 w 376325"/>
                  <a:gd name="connsiteY21" fmla="*/ 385763 h 542925"/>
                  <a:gd name="connsiteX22" fmla="*/ 76200 w 376325"/>
                  <a:gd name="connsiteY22" fmla="*/ 414338 h 542925"/>
                  <a:gd name="connsiteX23" fmla="*/ 85725 w 376325"/>
                  <a:gd name="connsiteY23" fmla="*/ 447675 h 542925"/>
                  <a:gd name="connsiteX24" fmla="*/ 95250 w 376325"/>
                  <a:gd name="connsiteY24" fmla="*/ 476250 h 542925"/>
                  <a:gd name="connsiteX25" fmla="*/ 100013 w 376325"/>
                  <a:gd name="connsiteY25" fmla="*/ 490538 h 542925"/>
                  <a:gd name="connsiteX26" fmla="*/ 119063 w 376325"/>
                  <a:gd name="connsiteY26" fmla="*/ 519113 h 542925"/>
                  <a:gd name="connsiteX27" fmla="*/ 147638 w 376325"/>
                  <a:gd name="connsiteY27" fmla="*/ 538163 h 542925"/>
                  <a:gd name="connsiteX28" fmla="*/ 176213 w 376325"/>
                  <a:gd name="connsiteY28" fmla="*/ 542925 h 542925"/>
                  <a:gd name="connsiteX29" fmla="*/ 219075 w 376325"/>
                  <a:gd name="connsiteY29" fmla="*/ 538163 h 542925"/>
                  <a:gd name="connsiteX30" fmla="*/ 247650 w 376325"/>
                  <a:gd name="connsiteY30" fmla="*/ 528638 h 542925"/>
                  <a:gd name="connsiteX31" fmla="*/ 276225 w 376325"/>
                  <a:gd name="connsiteY31" fmla="*/ 519113 h 542925"/>
                  <a:gd name="connsiteX32" fmla="*/ 290513 w 376325"/>
                  <a:gd name="connsiteY32" fmla="*/ 514350 h 542925"/>
                  <a:gd name="connsiteX33" fmla="*/ 304800 w 376325"/>
                  <a:gd name="connsiteY33" fmla="*/ 504825 h 542925"/>
                  <a:gd name="connsiteX34" fmla="*/ 314325 w 376325"/>
                  <a:gd name="connsiteY34" fmla="*/ 476250 h 542925"/>
                  <a:gd name="connsiteX35" fmla="*/ 319088 w 376325"/>
                  <a:gd name="connsiteY35" fmla="*/ 452438 h 542925"/>
                  <a:gd name="connsiteX36" fmla="*/ 328613 w 376325"/>
                  <a:gd name="connsiteY36" fmla="*/ 438150 h 542925"/>
                  <a:gd name="connsiteX37" fmla="*/ 357188 w 376325"/>
                  <a:gd name="connsiteY37" fmla="*/ 428625 h 542925"/>
                  <a:gd name="connsiteX38" fmla="*/ 371475 w 376325"/>
                  <a:gd name="connsiteY38" fmla="*/ 419100 h 542925"/>
                  <a:gd name="connsiteX39" fmla="*/ 371475 w 376325"/>
                  <a:gd name="connsiteY39" fmla="*/ 366713 h 542925"/>
                  <a:gd name="connsiteX40" fmla="*/ 366713 w 376325"/>
                  <a:gd name="connsiteY40" fmla="*/ 352425 h 542925"/>
                  <a:gd name="connsiteX41" fmla="*/ 352425 w 376325"/>
                  <a:gd name="connsiteY41" fmla="*/ 338138 h 542925"/>
                  <a:gd name="connsiteX42" fmla="*/ 342900 w 376325"/>
                  <a:gd name="connsiteY42" fmla="*/ 309563 h 542925"/>
                  <a:gd name="connsiteX43" fmla="*/ 328613 w 376325"/>
                  <a:gd name="connsiteY43" fmla="*/ 295275 h 542925"/>
                  <a:gd name="connsiteX44" fmla="*/ 300038 w 376325"/>
                  <a:gd name="connsiteY44" fmla="*/ 285750 h 542925"/>
                  <a:gd name="connsiteX45" fmla="*/ 285750 w 376325"/>
                  <a:gd name="connsiteY45" fmla="*/ 276225 h 542925"/>
                  <a:gd name="connsiteX46" fmla="*/ 271463 w 376325"/>
                  <a:gd name="connsiteY46" fmla="*/ 247650 h 542925"/>
                  <a:gd name="connsiteX47" fmla="*/ 261938 w 376325"/>
                  <a:gd name="connsiteY47" fmla="*/ 233363 h 542925"/>
                  <a:gd name="connsiteX48" fmla="*/ 250825 w 376325"/>
                  <a:gd name="connsiteY48" fmla="*/ 234950 h 542925"/>
                  <a:gd name="connsiteX49" fmla="*/ 227013 w 376325"/>
                  <a:gd name="connsiteY49" fmla="*/ 214313 h 542925"/>
                  <a:gd name="connsiteX50" fmla="*/ 238125 w 376325"/>
                  <a:gd name="connsiteY50" fmla="*/ 190500 h 542925"/>
                  <a:gd name="connsiteX51" fmla="*/ 223838 w 376325"/>
                  <a:gd name="connsiteY51" fmla="*/ 161925 h 542925"/>
                  <a:gd name="connsiteX52" fmla="*/ 233363 w 376325"/>
                  <a:gd name="connsiteY52" fmla="*/ 95250 h 542925"/>
                  <a:gd name="connsiteX0" fmla="*/ 233363 w 376325"/>
                  <a:gd name="connsiteY0" fmla="*/ 95250 h 542925"/>
                  <a:gd name="connsiteX1" fmla="*/ 219075 w 376325"/>
                  <a:gd name="connsiteY1" fmla="*/ 71438 h 542925"/>
                  <a:gd name="connsiteX2" fmla="*/ 204788 w 376325"/>
                  <a:gd name="connsiteY2" fmla="*/ 66675 h 542925"/>
                  <a:gd name="connsiteX3" fmla="*/ 161925 w 376325"/>
                  <a:gd name="connsiteY3" fmla="*/ 61913 h 542925"/>
                  <a:gd name="connsiteX4" fmla="*/ 142875 w 376325"/>
                  <a:gd name="connsiteY4" fmla="*/ 57150 h 542925"/>
                  <a:gd name="connsiteX5" fmla="*/ 119063 w 376325"/>
                  <a:gd name="connsiteY5" fmla="*/ 28575 h 542925"/>
                  <a:gd name="connsiteX6" fmla="*/ 104775 w 376325"/>
                  <a:gd name="connsiteY6" fmla="*/ 19050 h 542925"/>
                  <a:gd name="connsiteX7" fmla="*/ 61913 w 376325"/>
                  <a:gd name="connsiteY7" fmla="*/ 4763 h 542925"/>
                  <a:gd name="connsiteX8" fmla="*/ 47625 w 376325"/>
                  <a:gd name="connsiteY8" fmla="*/ 0 h 542925"/>
                  <a:gd name="connsiteX9" fmla="*/ 4763 w 376325"/>
                  <a:gd name="connsiteY9" fmla="*/ 4763 h 542925"/>
                  <a:gd name="connsiteX10" fmla="*/ 0 w 376325"/>
                  <a:gd name="connsiteY10" fmla="*/ 19050 h 542925"/>
                  <a:gd name="connsiteX11" fmla="*/ 14288 w 376325"/>
                  <a:gd name="connsiteY11" fmla="*/ 71438 h 542925"/>
                  <a:gd name="connsiteX12" fmla="*/ 28575 w 376325"/>
                  <a:gd name="connsiteY12" fmla="*/ 76200 h 542925"/>
                  <a:gd name="connsiteX13" fmla="*/ 28575 w 376325"/>
                  <a:gd name="connsiteY13" fmla="*/ 185738 h 542925"/>
                  <a:gd name="connsiteX14" fmla="*/ 47625 w 376325"/>
                  <a:gd name="connsiteY14" fmla="*/ 238125 h 542925"/>
                  <a:gd name="connsiteX15" fmla="*/ 61913 w 376325"/>
                  <a:gd name="connsiteY15" fmla="*/ 242888 h 542925"/>
                  <a:gd name="connsiteX16" fmla="*/ 76200 w 376325"/>
                  <a:gd name="connsiteY16" fmla="*/ 257175 h 542925"/>
                  <a:gd name="connsiteX17" fmla="*/ 90488 w 376325"/>
                  <a:gd name="connsiteY17" fmla="*/ 266700 h 542925"/>
                  <a:gd name="connsiteX18" fmla="*/ 85725 w 376325"/>
                  <a:gd name="connsiteY18" fmla="*/ 309563 h 542925"/>
                  <a:gd name="connsiteX19" fmla="*/ 61913 w 376325"/>
                  <a:gd name="connsiteY19" fmla="*/ 338138 h 542925"/>
                  <a:gd name="connsiteX20" fmla="*/ 52388 w 376325"/>
                  <a:gd name="connsiteY20" fmla="*/ 352425 h 542925"/>
                  <a:gd name="connsiteX21" fmla="*/ 57150 w 376325"/>
                  <a:gd name="connsiteY21" fmla="*/ 385763 h 542925"/>
                  <a:gd name="connsiteX22" fmla="*/ 76200 w 376325"/>
                  <a:gd name="connsiteY22" fmla="*/ 414338 h 542925"/>
                  <a:gd name="connsiteX23" fmla="*/ 85725 w 376325"/>
                  <a:gd name="connsiteY23" fmla="*/ 447675 h 542925"/>
                  <a:gd name="connsiteX24" fmla="*/ 95250 w 376325"/>
                  <a:gd name="connsiteY24" fmla="*/ 476250 h 542925"/>
                  <a:gd name="connsiteX25" fmla="*/ 100013 w 376325"/>
                  <a:gd name="connsiteY25" fmla="*/ 490538 h 542925"/>
                  <a:gd name="connsiteX26" fmla="*/ 119063 w 376325"/>
                  <a:gd name="connsiteY26" fmla="*/ 519113 h 542925"/>
                  <a:gd name="connsiteX27" fmla="*/ 147638 w 376325"/>
                  <a:gd name="connsiteY27" fmla="*/ 538163 h 542925"/>
                  <a:gd name="connsiteX28" fmla="*/ 176213 w 376325"/>
                  <a:gd name="connsiteY28" fmla="*/ 542925 h 542925"/>
                  <a:gd name="connsiteX29" fmla="*/ 219075 w 376325"/>
                  <a:gd name="connsiteY29" fmla="*/ 538163 h 542925"/>
                  <a:gd name="connsiteX30" fmla="*/ 247650 w 376325"/>
                  <a:gd name="connsiteY30" fmla="*/ 528638 h 542925"/>
                  <a:gd name="connsiteX31" fmla="*/ 276225 w 376325"/>
                  <a:gd name="connsiteY31" fmla="*/ 519113 h 542925"/>
                  <a:gd name="connsiteX32" fmla="*/ 290513 w 376325"/>
                  <a:gd name="connsiteY32" fmla="*/ 514350 h 542925"/>
                  <a:gd name="connsiteX33" fmla="*/ 304800 w 376325"/>
                  <a:gd name="connsiteY33" fmla="*/ 504825 h 542925"/>
                  <a:gd name="connsiteX34" fmla="*/ 314325 w 376325"/>
                  <a:gd name="connsiteY34" fmla="*/ 476250 h 542925"/>
                  <a:gd name="connsiteX35" fmla="*/ 319088 w 376325"/>
                  <a:gd name="connsiteY35" fmla="*/ 452438 h 542925"/>
                  <a:gd name="connsiteX36" fmla="*/ 328613 w 376325"/>
                  <a:gd name="connsiteY36" fmla="*/ 438150 h 542925"/>
                  <a:gd name="connsiteX37" fmla="*/ 357188 w 376325"/>
                  <a:gd name="connsiteY37" fmla="*/ 428625 h 542925"/>
                  <a:gd name="connsiteX38" fmla="*/ 371475 w 376325"/>
                  <a:gd name="connsiteY38" fmla="*/ 419100 h 542925"/>
                  <a:gd name="connsiteX39" fmla="*/ 371475 w 376325"/>
                  <a:gd name="connsiteY39" fmla="*/ 366713 h 542925"/>
                  <a:gd name="connsiteX40" fmla="*/ 366713 w 376325"/>
                  <a:gd name="connsiteY40" fmla="*/ 352425 h 542925"/>
                  <a:gd name="connsiteX41" fmla="*/ 361950 w 376325"/>
                  <a:gd name="connsiteY41" fmla="*/ 322263 h 542925"/>
                  <a:gd name="connsiteX42" fmla="*/ 342900 w 376325"/>
                  <a:gd name="connsiteY42" fmla="*/ 309563 h 542925"/>
                  <a:gd name="connsiteX43" fmla="*/ 328613 w 376325"/>
                  <a:gd name="connsiteY43" fmla="*/ 295275 h 542925"/>
                  <a:gd name="connsiteX44" fmla="*/ 300038 w 376325"/>
                  <a:gd name="connsiteY44" fmla="*/ 285750 h 542925"/>
                  <a:gd name="connsiteX45" fmla="*/ 285750 w 376325"/>
                  <a:gd name="connsiteY45" fmla="*/ 276225 h 542925"/>
                  <a:gd name="connsiteX46" fmla="*/ 271463 w 376325"/>
                  <a:gd name="connsiteY46" fmla="*/ 247650 h 542925"/>
                  <a:gd name="connsiteX47" fmla="*/ 261938 w 376325"/>
                  <a:gd name="connsiteY47" fmla="*/ 233363 h 542925"/>
                  <a:gd name="connsiteX48" fmla="*/ 250825 w 376325"/>
                  <a:gd name="connsiteY48" fmla="*/ 234950 h 542925"/>
                  <a:gd name="connsiteX49" fmla="*/ 227013 w 376325"/>
                  <a:gd name="connsiteY49" fmla="*/ 214313 h 542925"/>
                  <a:gd name="connsiteX50" fmla="*/ 238125 w 376325"/>
                  <a:gd name="connsiteY50" fmla="*/ 190500 h 542925"/>
                  <a:gd name="connsiteX51" fmla="*/ 223838 w 376325"/>
                  <a:gd name="connsiteY51" fmla="*/ 161925 h 542925"/>
                  <a:gd name="connsiteX52" fmla="*/ 233363 w 376325"/>
                  <a:gd name="connsiteY52" fmla="*/ 95250 h 542925"/>
                  <a:gd name="connsiteX0" fmla="*/ 233363 w 379615"/>
                  <a:gd name="connsiteY0" fmla="*/ 95250 h 542925"/>
                  <a:gd name="connsiteX1" fmla="*/ 219075 w 379615"/>
                  <a:gd name="connsiteY1" fmla="*/ 71438 h 542925"/>
                  <a:gd name="connsiteX2" fmla="*/ 204788 w 379615"/>
                  <a:gd name="connsiteY2" fmla="*/ 66675 h 542925"/>
                  <a:gd name="connsiteX3" fmla="*/ 161925 w 379615"/>
                  <a:gd name="connsiteY3" fmla="*/ 61913 h 542925"/>
                  <a:gd name="connsiteX4" fmla="*/ 142875 w 379615"/>
                  <a:gd name="connsiteY4" fmla="*/ 57150 h 542925"/>
                  <a:gd name="connsiteX5" fmla="*/ 119063 w 379615"/>
                  <a:gd name="connsiteY5" fmla="*/ 28575 h 542925"/>
                  <a:gd name="connsiteX6" fmla="*/ 104775 w 379615"/>
                  <a:gd name="connsiteY6" fmla="*/ 19050 h 542925"/>
                  <a:gd name="connsiteX7" fmla="*/ 61913 w 379615"/>
                  <a:gd name="connsiteY7" fmla="*/ 4763 h 542925"/>
                  <a:gd name="connsiteX8" fmla="*/ 47625 w 379615"/>
                  <a:gd name="connsiteY8" fmla="*/ 0 h 542925"/>
                  <a:gd name="connsiteX9" fmla="*/ 4763 w 379615"/>
                  <a:gd name="connsiteY9" fmla="*/ 4763 h 542925"/>
                  <a:gd name="connsiteX10" fmla="*/ 0 w 379615"/>
                  <a:gd name="connsiteY10" fmla="*/ 19050 h 542925"/>
                  <a:gd name="connsiteX11" fmla="*/ 14288 w 379615"/>
                  <a:gd name="connsiteY11" fmla="*/ 71438 h 542925"/>
                  <a:gd name="connsiteX12" fmla="*/ 28575 w 379615"/>
                  <a:gd name="connsiteY12" fmla="*/ 76200 h 542925"/>
                  <a:gd name="connsiteX13" fmla="*/ 28575 w 379615"/>
                  <a:gd name="connsiteY13" fmla="*/ 185738 h 542925"/>
                  <a:gd name="connsiteX14" fmla="*/ 47625 w 379615"/>
                  <a:gd name="connsiteY14" fmla="*/ 238125 h 542925"/>
                  <a:gd name="connsiteX15" fmla="*/ 61913 w 379615"/>
                  <a:gd name="connsiteY15" fmla="*/ 242888 h 542925"/>
                  <a:gd name="connsiteX16" fmla="*/ 76200 w 379615"/>
                  <a:gd name="connsiteY16" fmla="*/ 257175 h 542925"/>
                  <a:gd name="connsiteX17" fmla="*/ 90488 w 379615"/>
                  <a:gd name="connsiteY17" fmla="*/ 266700 h 542925"/>
                  <a:gd name="connsiteX18" fmla="*/ 85725 w 379615"/>
                  <a:gd name="connsiteY18" fmla="*/ 309563 h 542925"/>
                  <a:gd name="connsiteX19" fmla="*/ 61913 w 379615"/>
                  <a:gd name="connsiteY19" fmla="*/ 338138 h 542925"/>
                  <a:gd name="connsiteX20" fmla="*/ 52388 w 379615"/>
                  <a:gd name="connsiteY20" fmla="*/ 352425 h 542925"/>
                  <a:gd name="connsiteX21" fmla="*/ 57150 w 379615"/>
                  <a:gd name="connsiteY21" fmla="*/ 385763 h 542925"/>
                  <a:gd name="connsiteX22" fmla="*/ 76200 w 379615"/>
                  <a:gd name="connsiteY22" fmla="*/ 414338 h 542925"/>
                  <a:gd name="connsiteX23" fmla="*/ 85725 w 379615"/>
                  <a:gd name="connsiteY23" fmla="*/ 447675 h 542925"/>
                  <a:gd name="connsiteX24" fmla="*/ 95250 w 379615"/>
                  <a:gd name="connsiteY24" fmla="*/ 476250 h 542925"/>
                  <a:gd name="connsiteX25" fmla="*/ 100013 w 379615"/>
                  <a:gd name="connsiteY25" fmla="*/ 490538 h 542925"/>
                  <a:gd name="connsiteX26" fmla="*/ 119063 w 379615"/>
                  <a:gd name="connsiteY26" fmla="*/ 519113 h 542925"/>
                  <a:gd name="connsiteX27" fmla="*/ 147638 w 379615"/>
                  <a:gd name="connsiteY27" fmla="*/ 538163 h 542925"/>
                  <a:gd name="connsiteX28" fmla="*/ 176213 w 379615"/>
                  <a:gd name="connsiteY28" fmla="*/ 542925 h 542925"/>
                  <a:gd name="connsiteX29" fmla="*/ 219075 w 379615"/>
                  <a:gd name="connsiteY29" fmla="*/ 538163 h 542925"/>
                  <a:gd name="connsiteX30" fmla="*/ 247650 w 379615"/>
                  <a:gd name="connsiteY30" fmla="*/ 528638 h 542925"/>
                  <a:gd name="connsiteX31" fmla="*/ 276225 w 379615"/>
                  <a:gd name="connsiteY31" fmla="*/ 519113 h 542925"/>
                  <a:gd name="connsiteX32" fmla="*/ 290513 w 379615"/>
                  <a:gd name="connsiteY32" fmla="*/ 514350 h 542925"/>
                  <a:gd name="connsiteX33" fmla="*/ 304800 w 379615"/>
                  <a:gd name="connsiteY33" fmla="*/ 504825 h 542925"/>
                  <a:gd name="connsiteX34" fmla="*/ 314325 w 379615"/>
                  <a:gd name="connsiteY34" fmla="*/ 476250 h 542925"/>
                  <a:gd name="connsiteX35" fmla="*/ 319088 w 379615"/>
                  <a:gd name="connsiteY35" fmla="*/ 452438 h 542925"/>
                  <a:gd name="connsiteX36" fmla="*/ 328613 w 379615"/>
                  <a:gd name="connsiteY36" fmla="*/ 438150 h 542925"/>
                  <a:gd name="connsiteX37" fmla="*/ 357188 w 379615"/>
                  <a:gd name="connsiteY37" fmla="*/ 428625 h 542925"/>
                  <a:gd name="connsiteX38" fmla="*/ 371475 w 379615"/>
                  <a:gd name="connsiteY38" fmla="*/ 419100 h 542925"/>
                  <a:gd name="connsiteX39" fmla="*/ 371475 w 379615"/>
                  <a:gd name="connsiteY39" fmla="*/ 366713 h 542925"/>
                  <a:gd name="connsiteX40" fmla="*/ 379413 w 379615"/>
                  <a:gd name="connsiteY40" fmla="*/ 349250 h 542925"/>
                  <a:gd name="connsiteX41" fmla="*/ 361950 w 379615"/>
                  <a:gd name="connsiteY41" fmla="*/ 322263 h 542925"/>
                  <a:gd name="connsiteX42" fmla="*/ 342900 w 379615"/>
                  <a:gd name="connsiteY42" fmla="*/ 309563 h 542925"/>
                  <a:gd name="connsiteX43" fmla="*/ 328613 w 379615"/>
                  <a:gd name="connsiteY43" fmla="*/ 295275 h 542925"/>
                  <a:gd name="connsiteX44" fmla="*/ 300038 w 379615"/>
                  <a:gd name="connsiteY44" fmla="*/ 285750 h 542925"/>
                  <a:gd name="connsiteX45" fmla="*/ 285750 w 379615"/>
                  <a:gd name="connsiteY45" fmla="*/ 276225 h 542925"/>
                  <a:gd name="connsiteX46" fmla="*/ 271463 w 379615"/>
                  <a:gd name="connsiteY46" fmla="*/ 247650 h 542925"/>
                  <a:gd name="connsiteX47" fmla="*/ 261938 w 379615"/>
                  <a:gd name="connsiteY47" fmla="*/ 233363 h 542925"/>
                  <a:gd name="connsiteX48" fmla="*/ 250825 w 379615"/>
                  <a:gd name="connsiteY48" fmla="*/ 234950 h 542925"/>
                  <a:gd name="connsiteX49" fmla="*/ 227013 w 379615"/>
                  <a:gd name="connsiteY49" fmla="*/ 214313 h 542925"/>
                  <a:gd name="connsiteX50" fmla="*/ 238125 w 379615"/>
                  <a:gd name="connsiteY50" fmla="*/ 190500 h 542925"/>
                  <a:gd name="connsiteX51" fmla="*/ 223838 w 379615"/>
                  <a:gd name="connsiteY51" fmla="*/ 161925 h 542925"/>
                  <a:gd name="connsiteX52" fmla="*/ 233363 w 379615"/>
                  <a:gd name="connsiteY52" fmla="*/ 95250 h 542925"/>
                  <a:gd name="connsiteX0" fmla="*/ 233363 w 380487"/>
                  <a:gd name="connsiteY0" fmla="*/ 95250 h 542925"/>
                  <a:gd name="connsiteX1" fmla="*/ 219075 w 380487"/>
                  <a:gd name="connsiteY1" fmla="*/ 71438 h 542925"/>
                  <a:gd name="connsiteX2" fmla="*/ 204788 w 380487"/>
                  <a:gd name="connsiteY2" fmla="*/ 66675 h 542925"/>
                  <a:gd name="connsiteX3" fmla="*/ 161925 w 380487"/>
                  <a:gd name="connsiteY3" fmla="*/ 61913 h 542925"/>
                  <a:gd name="connsiteX4" fmla="*/ 142875 w 380487"/>
                  <a:gd name="connsiteY4" fmla="*/ 57150 h 542925"/>
                  <a:gd name="connsiteX5" fmla="*/ 119063 w 380487"/>
                  <a:gd name="connsiteY5" fmla="*/ 28575 h 542925"/>
                  <a:gd name="connsiteX6" fmla="*/ 104775 w 380487"/>
                  <a:gd name="connsiteY6" fmla="*/ 19050 h 542925"/>
                  <a:gd name="connsiteX7" fmla="*/ 61913 w 380487"/>
                  <a:gd name="connsiteY7" fmla="*/ 4763 h 542925"/>
                  <a:gd name="connsiteX8" fmla="*/ 47625 w 380487"/>
                  <a:gd name="connsiteY8" fmla="*/ 0 h 542925"/>
                  <a:gd name="connsiteX9" fmla="*/ 4763 w 380487"/>
                  <a:gd name="connsiteY9" fmla="*/ 4763 h 542925"/>
                  <a:gd name="connsiteX10" fmla="*/ 0 w 380487"/>
                  <a:gd name="connsiteY10" fmla="*/ 19050 h 542925"/>
                  <a:gd name="connsiteX11" fmla="*/ 14288 w 380487"/>
                  <a:gd name="connsiteY11" fmla="*/ 71438 h 542925"/>
                  <a:gd name="connsiteX12" fmla="*/ 28575 w 380487"/>
                  <a:gd name="connsiteY12" fmla="*/ 76200 h 542925"/>
                  <a:gd name="connsiteX13" fmla="*/ 28575 w 380487"/>
                  <a:gd name="connsiteY13" fmla="*/ 185738 h 542925"/>
                  <a:gd name="connsiteX14" fmla="*/ 47625 w 380487"/>
                  <a:gd name="connsiteY14" fmla="*/ 238125 h 542925"/>
                  <a:gd name="connsiteX15" fmla="*/ 61913 w 380487"/>
                  <a:gd name="connsiteY15" fmla="*/ 242888 h 542925"/>
                  <a:gd name="connsiteX16" fmla="*/ 76200 w 380487"/>
                  <a:gd name="connsiteY16" fmla="*/ 257175 h 542925"/>
                  <a:gd name="connsiteX17" fmla="*/ 90488 w 380487"/>
                  <a:gd name="connsiteY17" fmla="*/ 266700 h 542925"/>
                  <a:gd name="connsiteX18" fmla="*/ 85725 w 380487"/>
                  <a:gd name="connsiteY18" fmla="*/ 309563 h 542925"/>
                  <a:gd name="connsiteX19" fmla="*/ 61913 w 380487"/>
                  <a:gd name="connsiteY19" fmla="*/ 338138 h 542925"/>
                  <a:gd name="connsiteX20" fmla="*/ 52388 w 380487"/>
                  <a:gd name="connsiteY20" fmla="*/ 352425 h 542925"/>
                  <a:gd name="connsiteX21" fmla="*/ 57150 w 380487"/>
                  <a:gd name="connsiteY21" fmla="*/ 385763 h 542925"/>
                  <a:gd name="connsiteX22" fmla="*/ 76200 w 380487"/>
                  <a:gd name="connsiteY22" fmla="*/ 414338 h 542925"/>
                  <a:gd name="connsiteX23" fmla="*/ 85725 w 380487"/>
                  <a:gd name="connsiteY23" fmla="*/ 447675 h 542925"/>
                  <a:gd name="connsiteX24" fmla="*/ 95250 w 380487"/>
                  <a:gd name="connsiteY24" fmla="*/ 476250 h 542925"/>
                  <a:gd name="connsiteX25" fmla="*/ 100013 w 380487"/>
                  <a:gd name="connsiteY25" fmla="*/ 490538 h 542925"/>
                  <a:gd name="connsiteX26" fmla="*/ 119063 w 380487"/>
                  <a:gd name="connsiteY26" fmla="*/ 519113 h 542925"/>
                  <a:gd name="connsiteX27" fmla="*/ 147638 w 380487"/>
                  <a:gd name="connsiteY27" fmla="*/ 538163 h 542925"/>
                  <a:gd name="connsiteX28" fmla="*/ 176213 w 380487"/>
                  <a:gd name="connsiteY28" fmla="*/ 542925 h 542925"/>
                  <a:gd name="connsiteX29" fmla="*/ 219075 w 380487"/>
                  <a:gd name="connsiteY29" fmla="*/ 538163 h 542925"/>
                  <a:gd name="connsiteX30" fmla="*/ 247650 w 380487"/>
                  <a:gd name="connsiteY30" fmla="*/ 528638 h 542925"/>
                  <a:gd name="connsiteX31" fmla="*/ 276225 w 380487"/>
                  <a:gd name="connsiteY31" fmla="*/ 519113 h 542925"/>
                  <a:gd name="connsiteX32" fmla="*/ 290513 w 380487"/>
                  <a:gd name="connsiteY32" fmla="*/ 514350 h 542925"/>
                  <a:gd name="connsiteX33" fmla="*/ 304800 w 380487"/>
                  <a:gd name="connsiteY33" fmla="*/ 504825 h 542925"/>
                  <a:gd name="connsiteX34" fmla="*/ 314325 w 380487"/>
                  <a:gd name="connsiteY34" fmla="*/ 476250 h 542925"/>
                  <a:gd name="connsiteX35" fmla="*/ 319088 w 380487"/>
                  <a:gd name="connsiteY35" fmla="*/ 452438 h 542925"/>
                  <a:gd name="connsiteX36" fmla="*/ 328613 w 380487"/>
                  <a:gd name="connsiteY36" fmla="*/ 438150 h 542925"/>
                  <a:gd name="connsiteX37" fmla="*/ 357188 w 380487"/>
                  <a:gd name="connsiteY37" fmla="*/ 428625 h 542925"/>
                  <a:gd name="connsiteX38" fmla="*/ 371475 w 380487"/>
                  <a:gd name="connsiteY38" fmla="*/ 419100 h 542925"/>
                  <a:gd name="connsiteX39" fmla="*/ 377825 w 380487"/>
                  <a:gd name="connsiteY39" fmla="*/ 376238 h 542925"/>
                  <a:gd name="connsiteX40" fmla="*/ 379413 w 380487"/>
                  <a:gd name="connsiteY40" fmla="*/ 349250 h 542925"/>
                  <a:gd name="connsiteX41" fmla="*/ 361950 w 380487"/>
                  <a:gd name="connsiteY41" fmla="*/ 322263 h 542925"/>
                  <a:gd name="connsiteX42" fmla="*/ 342900 w 380487"/>
                  <a:gd name="connsiteY42" fmla="*/ 309563 h 542925"/>
                  <a:gd name="connsiteX43" fmla="*/ 328613 w 380487"/>
                  <a:gd name="connsiteY43" fmla="*/ 295275 h 542925"/>
                  <a:gd name="connsiteX44" fmla="*/ 300038 w 380487"/>
                  <a:gd name="connsiteY44" fmla="*/ 285750 h 542925"/>
                  <a:gd name="connsiteX45" fmla="*/ 285750 w 380487"/>
                  <a:gd name="connsiteY45" fmla="*/ 276225 h 542925"/>
                  <a:gd name="connsiteX46" fmla="*/ 271463 w 380487"/>
                  <a:gd name="connsiteY46" fmla="*/ 247650 h 542925"/>
                  <a:gd name="connsiteX47" fmla="*/ 261938 w 380487"/>
                  <a:gd name="connsiteY47" fmla="*/ 233363 h 542925"/>
                  <a:gd name="connsiteX48" fmla="*/ 250825 w 380487"/>
                  <a:gd name="connsiteY48" fmla="*/ 234950 h 542925"/>
                  <a:gd name="connsiteX49" fmla="*/ 227013 w 380487"/>
                  <a:gd name="connsiteY49" fmla="*/ 214313 h 542925"/>
                  <a:gd name="connsiteX50" fmla="*/ 238125 w 380487"/>
                  <a:gd name="connsiteY50" fmla="*/ 190500 h 542925"/>
                  <a:gd name="connsiteX51" fmla="*/ 223838 w 380487"/>
                  <a:gd name="connsiteY51" fmla="*/ 161925 h 542925"/>
                  <a:gd name="connsiteX52" fmla="*/ 233363 w 380487"/>
                  <a:gd name="connsiteY52" fmla="*/ 95250 h 542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</a:cxnLst>
                <a:rect l="l" t="t" r="r" b="b"/>
                <a:pathLst>
                  <a:path w="380487" h="542925">
                    <a:moveTo>
                      <a:pt x="233363" y="95250"/>
                    </a:moveTo>
                    <a:cubicBezTo>
                      <a:pt x="232569" y="80169"/>
                      <a:pt x="225620" y="77983"/>
                      <a:pt x="219075" y="71438"/>
                    </a:cubicBezTo>
                    <a:cubicBezTo>
                      <a:pt x="215525" y="67888"/>
                      <a:pt x="209740" y="67500"/>
                      <a:pt x="204788" y="66675"/>
                    </a:cubicBezTo>
                    <a:cubicBezTo>
                      <a:pt x="190608" y="64312"/>
                      <a:pt x="176213" y="63500"/>
                      <a:pt x="161925" y="61913"/>
                    </a:cubicBezTo>
                    <a:cubicBezTo>
                      <a:pt x="155575" y="60325"/>
                      <a:pt x="148558" y="60397"/>
                      <a:pt x="142875" y="57150"/>
                    </a:cubicBezTo>
                    <a:cubicBezTo>
                      <a:pt x="124669" y="46747"/>
                      <a:pt x="132214" y="41726"/>
                      <a:pt x="119063" y="28575"/>
                    </a:cubicBezTo>
                    <a:cubicBezTo>
                      <a:pt x="115016" y="24528"/>
                      <a:pt x="110006" y="21375"/>
                      <a:pt x="104775" y="19050"/>
                    </a:cubicBezTo>
                    <a:cubicBezTo>
                      <a:pt x="104765" y="19046"/>
                      <a:pt x="69062" y="7146"/>
                      <a:pt x="61913" y="4763"/>
                    </a:cubicBezTo>
                    <a:lnTo>
                      <a:pt x="47625" y="0"/>
                    </a:lnTo>
                    <a:cubicBezTo>
                      <a:pt x="33338" y="1588"/>
                      <a:pt x="18110" y="-576"/>
                      <a:pt x="4763" y="4763"/>
                    </a:cubicBezTo>
                    <a:cubicBezTo>
                      <a:pt x="102" y="6627"/>
                      <a:pt x="0" y="14030"/>
                      <a:pt x="0" y="19050"/>
                    </a:cubicBezTo>
                    <a:cubicBezTo>
                      <a:pt x="0" y="32429"/>
                      <a:pt x="111" y="60096"/>
                      <a:pt x="14288" y="71438"/>
                    </a:cubicBezTo>
                    <a:cubicBezTo>
                      <a:pt x="18208" y="74574"/>
                      <a:pt x="23813" y="74613"/>
                      <a:pt x="28575" y="76200"/>
                    </a:cubicBezTo>
                    <a:cubicBezTo>
                      <a:pt x="44183" y="123021"/>
                      <a:pt x="28575" y="70434"/>
                      <a:pt x="28575" y="185738"/>
                    </a:cubicBezTo>
                    <a:cubicBezTo>
                      <a:pt x="28575" y="212006"/>
                      <a:pt x="27234" y="224531"/>
                      <a:pt x="47625" y="238125"/>
                    </a:cubicBezTo>
                    <a:cubicBezTo>
                      <a:pt x="51802" y="240910"/>
                      <a:pt x="57150" y="241300"/>
                      <a:pt x="61913" y="242888"/>
                    </a:cubicBezTo>
                    <a:cubicBezTo>
                      <a:pt x="66675" y="247650"/>
                      <a:pt x="71026" y="252863"/>
                      <a:pt x="76200" y="257175"/>
                    </a:cubicBezTo>
                    <a:cubicBezTo>
                      <a:pt x="80597" y="260839"/>
                      <a:pt x="89464" y="261068"/>
                      <a:pt x="90488" y="266700"/>
                    </a:cubicBezTo>
                    <a:cubicBezTo>
                      <a:pt x="93060" y="280844"/>
                      <a:pt x="89212" y="295617"/>
                      <a:pt x="85725" y="309563"/>
                    </a:cubicBezTo>
                    <a:cubicBezTo>
                      <a:pt x="83192" y="319696"/>
                      <a:pt x="67623" y="331285"/>
                      <a:pt x="61913" y="338138"/>
                    </a:cubicBezTo>
                    <a:cubicBezTo>
                      <a:pt x="58249" y="342535"/>
                      <a:pt x="55563" y="347663"/>
                      <a:pt x="52388" y="352425"/>
                    </a:cubicBezTo>
                    <a:cubicBezTo>
                      <a:pt x="53975" y="363538"/>
                      <a:pt x="53120" y="375286"/>
                      <a:pt x="57150" y="385763"/>
                    </a:cubicBezTo>
                    <a:cubicBezTo>
                      <a:pt x="61259" y="396448"/>
                      <a:pt x="72579" y="403478"/>
                      <a:pt x="76200" y="414338"/>
                    </a:cubicBezTo>
                    <a:cubicBezTo>
                      <a:pt x="92194" y="462314"/>
                      <a:pt x="67801" y="387925"/>
                      <a:pt x="85725" y="447675"/>
                    </a:cubicBezTo>
                    <a:cubicBezTo>
                      <a:pt x="88610" y="457292"/>
                      <a:pt x="92075" y="466725"/>
                      <a:pt x="95250" y="476250"/>
                    </a:cubicBezTo>
                    <a:cubicBezTo>
                      <a:pt x="96838" y="481013"/>
                      <a:pt x="97228" y="486361"/>
                      <a:pt x="100013" y="490538"/>
                    </a:cubicBezTo>
                    <a:cubicBezTo>
                      <a:pt x="106363" y="500063"/>
                      <a:pt x="109538" y="512763"/>
                      <a:pt x="119063" y="519113"/>
                    </a:cubicBezTo>
                    <a:cubicBezTo>
                      <a:pt x="128588" y="525463"/>
                      <a:pt x="136346" y="536281"/>
                      <a:pt x="147638" y="538163"/>
                    </a:cubicBezTo>
                    <a:lnTo>
                      <a:pt x="176213" y="542925"/>
                    </a:lnTo>
                    <a:cubicBezTo>
                      <a:pt x="190500" y="541338"/>
                      <a:pt x="204979" y="540982"/>
                      <a:pt x="219075" y="538163"/>
                    </a:cubicBezTo>
                    <a:cubicBezTo>
                      <a:pt x="228920" y="536194"/>
                      <a:pt x="238125" y="531813"/>
                      <a:pt x="247650" y="528638"/>
                    </a:cubicBezTo>
                    <a:lnTo>
                      <a:pt x="276225" y="519113"/>
                    </a:lnTo>
                    <a:cubicBezTo>
                      <a:pt x="280988" y="517525"/>
                      <a:pt x="286336" y="517135"/>
                      <a:pt x="290513" y="514350"/>
                    </a:cubicBezTo>
                    <a:lnTo>
                      <a:pt x="304800" y="504825"/>
                    </a:lnTo>
                    <a:cubicBezTo>
                      <a:pt x="307975" y="495300"/>
                      <a:pt x="312356" y="486095"/>
                      <a:pt x="314325" y="476250"/>
                    </a:cubicBezTo>
                    <a:cubicBezTo>
                      <a:pt x="315913" y="468313"/>
                      <a:pt x="316246" y="460017"/>
                      <a:pt x="319088" y="452438"/>
                    </a:cubicBezTo>
                    <a:cubicBezTo>
                      <a:pt x="321098" y="447079"/>
                      <a:pt x="323759" y="441184"/>
                      <a:pt x="328613" y="438150"/>
                    </a:cubicBezTo>
                    <a:cubicBezTo>
                      <a:pt x="337127" y="432829"/>
                      <a:pt x="348834" y="434194"/>
                      <a:pt x="357188" y="428625"/>
                    </a:cubicBezTo>
                    <a:lnTo>
                      <a:pt x="371475" y="419100"/>
                    </a:lnTo>
                    <a:cubicBezTo>
                      <a:pt x="377326" y="389850"/>
                      <a:pt x="376502" y="387880"/>
                      <a:pt x="377825" y="376238"/>
                    </a:cubicBezTo>
                    <a:cubicBezTo>
                      <a:pt x="379148" y="364596"/>
                      <a:pt x="382059" y="358246"/>
                      <a:pt x="379413" y="349250"/>
                    </a:cubicBezTo>
                    <a:cubicBezTo>
                      <a:pt x="376767" y="340254"/>
                      <a:pt x="366713" y="327025"/>
                      <a:pt x="361950" y="322263"/>
                    </a:cubicBezTo>
                    <a:cubicBezTo>
                      <a:pt x="358775" y="312738"/>
                      <a:pt x="348456" y="314061"/>
                      <a:pt x="342900" y="309563"/>
                    </a:cubicBezTo>
                    <a:cubicBezTo>
                      <a:pt x="337344" y="305065"/>
                      <a:pt x="334501" y="298546"/>
                      <a:pt x="328613" y="295275"/>
                    </a:cubicBezTo>
                    <a:cubicBezTo>
                      <a:pt x="319836" y="290399"/>
                      <a:pt x="308392" y="291319"/>
                      <a:pt x="300038" y="285750"/>
                    </a:cubicBezTo>
                    <a:lnTo>
                      <a:pt x="285750" y="276225"/>
                    </a:lnTo>
                    <a:cubicBezTo>
                      <a:pt x="258453" y="235282"/>
                      <a:pt x="291180" y="287085"/>
                      <a:pt x="271463" y="247650"/>
                    </a:cubicBezTo>
                    <a:cubicBezTo>
                      <a:pt x="268903" y="242531"/>
                      <a:pt x="265378" y="235480"/>
                      <a:pt x="261938" y="233363"/>
                    </a:cubicBezTo>
                    <a:cubicBezTo>
                      <a:pt x="258498" y="231246"/>
                      <a:pt x="256646" y="238125"/>
                      <a:pt x="250825" y="234950"/>
                    </a:cubicBezTo>
                    <a:cubicBezTo>
                      <a:pt x="245004" y="231775"/>
                      <a:pt x="231775" y="219075"/>
                      <a:pt x="227013" y="214313"/>
                    </a:cubicBezTo>
                    <a:cubicBezTo>
                      <a:pt x="225425" y="209550"/>
                      <a:pt x="240370" y="194990"/>
                      <a:pt x="238125" y="190500"/>
                    </a:cubicBezTo>
                    <a:cubicBezTo>
                      <a:pt x="232170" y="178591"/>
                      <a:pt x="224836" y="175893"/>
                      <a:pt x="223838" y="161925"/>
                    </a:cubicBezTo>
                    <a:cubicBezTo>
                      <a:pt x="222594" y="144507"/>
                      <a:pt x="234157" y="110331"/>
                      <a:pt x="233363" y="95250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</p:grpSp>
        <p:grpSp>
          <p:nvGrpSpPr>
            <p:cNvPr id="36" name="그룹 35"/>
            <p:cNvGrpSpPr/>
            <p:nvPr/>
          </p:nvGrpSpPr>
          <p:grpSpPr>
            <a:xfrm>
              <a:off x="1558754" y="993768"/>
              <a:ext cx="2092501" cy="2339981"/>
              <a:chOff x="1558754" y="993768"/>
              <a:chExt cx="2092501" cy="2339981"/>
            </a:xfrm>
            <a:grpFill/>
          </p:grpSpPr>
          <p:sp>
            <p:nvSpPr>
              <p:cNvPr id="37" name="자유형 36"/>
              <p:cNvSpPr/>
              <p:nvPr/>
            </p:nvSpPr>
            <p:spPr>
              <a:xfrm>
                <a:off x="1805393" y="993768"/>
                <a:ext cx="1845862" cy="2339981"/>
              </a:xfrm>
              <a:custGeom>
                <a:avLst/>
                <a:gdLst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47903 h 2305053"/>
                  <a:gd name="connsiteX55" fmla="*/ 657228 w 1819643"/>
                  <a:gd name="connsiteY55" fmla="*/ 222885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00028 w 1819643"/>
                  <a:gd name="connsiteY149" fmla="*/ 59055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38128 w 1819643"/>
                  <a:gd name="connsiteY157" fmla="*/ 1028703 h 2305053"/>
                  <a:gd name="connsiteX158" fmla="*/ 190503 w 1819643"/>
                  <a:gd name="connsiteY158" fmla="*/ 990603 h 2305053"/>
                  <a:gd name="connsiteX159" fmla="*/ 171453 w 1819643"/>
                  <a:gd name="connsiteY159" fmla="*/ 962028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47903 h 2305053"/>
                  <a:gd name="connsiteX55" fmla="*/ 657228 w 1819643"/>
                  <a:gd name="connsiteY55" fmla="*/ 222885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38128 w 1819643"/>
                  <a:gd name="connsiteY157" fmla="*/ 1028703 h 2305053"/>
                  <a:gd name="connsiteX158" fmla="*/ 190503 w 1819643"/>
                  <a:gd name="connsiteY158" fmla="*/ 990603 h 2305053"/>
                  <a:gd name="connsiteX159" fmla="*/ 171453 w 1819643"/>
                  <a:gd name="connsiteY159" fmla="*/ 962028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47903 h 2305053"/>
                  <a:gd name="connsiteX55" fmla="*/ 657228 w 1819643"/>
                  <a:gd name="connsiteY55" fmla="*/ 222885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71453 w 1819643"/>
                  <a:gd name="connsiteY159" fmla="*/ 962028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47903 h 2305053"/>
                  <a:gd name="connsiteX55" fmla="*/ 657228 w 1819643"/>
                  <a:gd name="connsiteY55" fmla="*/ 222885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79653 h 2305053"/>
                  <a:gd name="connsiteX55" fmla="*/ 657228 w 1819643"/>
                  <a:gd name="connsiteY55" fmla="*/ 222885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79653 h 2305053"/>
                  <a:gd name="connsiteX55" fmla="*/ 641353 w 1819643"/>
                  <a:gd name="connsiteY55" fmla="*/ 220980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79653 h 2305053"/>
                  <a:gd name="connsiteX55" fmla="*/ 641353 w 1819643"/>
                  <a:gd name="connsiteY55" fmla="*/ 220980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79653 h 2305053"/>
                  <a:gd name="connsiteX55" fmla="*/ 641353 w 1819643"/>
                  <a:gd name="connsiteY55" fmla="*/ 2209803 h 2305053"/>
                  <a:gd name="connsiteX56" fmla="*/ 704853 w 1819643"/>
                  <a:gd name="connsiteY56" fmla="*/ 217805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79653 h 2305053"/>
                  <a:gd name="connsiteX55" fmla="*/ 641353 w 1819643"/>
                  <a:gd name="connsiteY55" fmla="*/ 2209803 h 2305053"/>
                  <a:gd name="connsiteX56" fmla="*/ 704853 w 1819643"/>
                  <a:gd name="connsiteY56" fmla="*/ 217805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41353 w 1819643"/>
                  <a:gd name="connsiteY136" fmla="*/ 95253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900546 h 2329296"/>
                  <a:gd name="connsiteX1" fmla="*/ 9528 w 1819643"/>
                  <a:gd name="connsiteY1" fmla="*/ 891021 h 2329296"/>
                  <a:gd name="connsiteX2" fmla="*/ 3 w 1819643"/>
                  <a:gd name="connsiteY2" fmla="*/ 919596 h 2329296"/>
                  <a:gd name="connsiteX3" fmla="*/ 9528 w 1819643"/>
                  <a:gd name="connsiteY3" fmla="*/ 976746 h 2329296"/>
                  <a:gd name="connsiteX4" fmla="*/ 28578 w 1819643"/>
                  <a:gd name="connsiteY4" fmla="*/ 1033896 h 2329296"/>
                  <a:gd name="connsiteX5" fmla="*/ 47628 w 1819643"/>
                  <a:gd name="connsiteY5" fmla="*/ 1091046 h 2329296"/>
                  <a:gd name="connsiteX6" fmla="*/ 57153 w 1819643"/>
                  <a:gd name="connsiteY6" fmla="*/ 1119621 h 2329296"/>
                  <a:gd name="connsiteX7" fmla="*/ 142878 w 1819643"/>
                  <a:gd name="connsiteY7" fmla="*/ 1167246 h 2329296"/>
                  <a:gd name="connsiteX8" fmla="*/ 171453 w 1819643"/>
                  <a:gd name="connsiteY8" fmla="*/ 1195821 h 2329296"/>
                  <a:gd name="connsiteX9" fmla="*/ 180978 w 1819643"/>
                  <a:gd name="connsiteY9" fmla="*/ 1224396 h 2329296"/>
                  <a:gd name="connsiteX10" fmla="*/ 209553 w 1819643"/>
                  <a:gd name="connsiteY10" fmla="*/ 1348221 h 2329296"/>
                  <a:gd name="connsiteX11" fmla="*/ 180978 w 1819643"/>
                  <a:gd name="connsiteY11" fmla="*/ 1357746 h 2329296"/>
                  <a:gd name="connsiteX12" fmla="*/ 133353 w 1819643"/>
                  <a:gd name="connsiteY12" fmla="*/ 1405371 h 2329296"/>
                  <a:gd name="connsiteX13" fmla="*/ 161928 w 1819643"/>
                  <a:gd name="connsiteY13" fmla="*/ 1424421 h 2329296"/>
                  <a:gd name="connsiteX14" fmla="*/ 180978 w 1819643"/>
                  <a:gd name="connsiteY14" fmla="*/ 1452996 h 2329296"/>
                  <a:gd name="connsiteX15" fmla="*/ 238128 w 1819643"/>
                  <a:gd name="connsiteY15" fmla="*/ 1491096 h 2329296"/>
                  <a:gd name="connsiteX16" fmla="*/ 295278 w 1819643"/>
                  <a:gd name="connsiteY16" fmla="*/ 1519671 h 2329296"/>
                  <a:gd name="connsiteX17" fmla="*/ 304803 w 1819643"/>
                  <a:gd name="connsiteY17" fmla="*/ 1548246 h 2329296"/>
                  <a:gd name="connsiteX18" fmla="*/ 238128 w 1819643"/>
                  <a:gd name="connsiteY18" fmla="*/ 1576821 h 2329296"/>
                  <a:gd name="connsiteX19" fmla="*/ 247653 w 1819643"/>
                  <a:gd name="connsiteY19" fmla="*/ 1605396 h 2329296"/>
                  <a:gd name="connsiteX20" fmla="*/ 304803 w 1819643"/>
                  <a:gd name="connsiteY20" fmla="*/ 1624446 h 2329296"/>
                  <a:gd name="connsiteX21" fmla="*/ 323853 w 1819643"/>
                  <a:gd name="connsiteY21" fmla="*/ 1653021 h 2329296"/>
                  <a:gd name="connsiteX22" fmla="*/ 447678 w 1819643"/>
                  <a:gd name="connsiteY22" fmla="*/ 1681596 h 2329296"/>
                  <a:gd name="connsiteX23" fmla="*/ 466728 w 1819643"/>
                  <a:gd name="connsiteY23" fmla="*/ 1710171 h 2329296"/>
                  <a:gd name="connsiteX24" fmla="*/ 438153 w 1819643"/>
                  <a:gd name="connsiteY24" fmla="*/ 1719696 h 2329296"/>
                  <a:gd name="connsiteX25" fmla="*/ 390528 w 1819643"/>
                  <a:gd name="connsiteY25" fmla="*/ 1729221 h 2329296"/>
                  <a:gd name="connsiteX26" fmla="*/ 381003 w 1819643"/>
                  <a:gd name="connsiteY26" fmla="*/ 1757796 h 2329296"/>
                  <a:gd name="connsiteX27" fmla="*/ 323853 w 1819643"/>
                  <a:gd name="connsiteY27" fmla="*/ 1776846 h 2329296"/>
                  <a:gd name="connsiteX28" fmla="*/ 314328 w 1819643"/>
                  <a:gd name="connsiteY28" fmla="*/ 1748271 h 2329296"/>
                  <a:gd name="connsiteX29" fmla="*/ 180978 w 1819643"/>
                  <a:gd name="connsiteY29" fmla="*/ 1757796 h 2329296"/>
                  <a:gd name="connsiteX30" fmla="*/ 190503 w 1819643"/>
                  <a:gd name="connsiteY30" fmla="*/ 1786371 h 2329296"/>
                  <a:gd name="connsiteX31" fmla="*/ 219078 w 1819643"/>
                  <a:gd name="connsiteY31" fmla="*/ 1795896 h 2329296"/>
                  <a:gd name="connsiteX32" fmla="*/ 209553 w 1819643"/>
                  <a:gd name="connsiteY32" fmla="*/ 1833996 h 2329296"/>
                  <a:gd name="connsiteX33" fmla="*/ 200028 w 1819643"/>
                  <a:gd name="connsiteY33" fmla="*/ 1891146 h 2329296"/>
                  <a:gd name="connsiteX34" fmla="*/ 238128 w 1819643"/>
                  <a:gd name="connsiteY34" fmla="*/ 1900671 h 2329296"/>
                  <a:gd name="connsiteX35" fmla="*/ 247653 w 1819643"/>
                  <a:gd name="connsiteY35" fmla="*/ 1929246 h 2329296"/>
                  <a:gd name="connsiteX36" fmla="*/ 276228 w 1819643"/>
                  <a:gd name="connsiteY36" fmla="*/ 1919721 h 2329296"/>
                  <a:gd name="connsiteX37" fmla="*/ 361953 w 1819643"/>
                  <a:gd name="connsiteY37" fmla="*/ 1872096 h 2329296"/>
                  <a:gd name="connsiteX38" fmla="*/ 390528 w 1819643"/>
                  <a:gd name="connsiteY38" fmla="*/ 1891146 h 2329296"/>
                  <a:gd name="connsiteX39" fmla="*/ 447678 w 1819643"/>
                  <a:gd name="connsiteY39" fmla="*/ 1900671 h 2329296"/>
                  <a:gd name="connsiteX40" fmla="*/ 438153 w 1819643"/>
                  <a:gd name="connsiteY40" fmla="*/ 1929246 h 2329296"/>
                  <a:gd name="connsiteX41" fmla="*/ 390528 w 1819643"/>
                  <a:gd name="connsiteY41" fmla="*/ 1938771 h 2329296"/>
                  <a:gd name="connsiteX42" fmla="*/ 361953 w 1819643"/>
                  <a:gd name="connsiteY42" fmla="*/ 1957821 h 2329296"/>
                  <a:gd name="connsiteX43" fmla="*/ 333378 w 1819643"/>
                  <a:gd name="connsiteY43" fmla="*/ 1967346 h 2329296"/>
                  <a:gd name="connsiteX44" fmla="*/ 323853 w 1819643"/>
                  <a:gd name="connsiteY44" fmla="*/ 1995921 h 2329296"/>
                  <a:gd name="connsiteX45" fmla="*/ 342903 w 1819643"/>
                  <a:gd name="connsiteY45" fmla="*/ 2024496 h 2329296"/>
                  <a:gd name="connsiteX46" fmla="*/ 333378 w 1819643"/>
                  <a:gd name="connsiteY46" fmla="*/ 2062596 h 2329296"/>
                  <a:gd name="connsiteX47" fmla="*/ 428628 w 1819643"/>
                  <a:gd name="connsiteY47" fmla="*/ 2081646 h 2329296"/>
                  <a:gd name="connsiteX48" fmla="*/ 485778 w 1819643"/>
                  <a:gd name="connsiteY48" fmla="*/ 2053071 h 2329296"/>
                  <a:gd name="connsiteX49" fmla="*/ 504828 w 1819643"/>
                  <a:gd name="connsiteY49" fmla="*/ 2081646 h 2329296"/>
                  <a:gd name="connsiteX50" fmla="*/ 495303 w 1819643"/>
                  <a:gd name="connsiteY50" fmla="*/ 2138796 h 2329296"/>
                  <a:gd name="connsiteX51" fmla="*/ 409578 w 1819643"/>
                  <a:gd name="connsiteY51" fmla="*/ 2176896 h 2329296"/>
                  <a:gd name="connsiteX52" fmla="*/ 438153 w 1819643"/>
                  <a:gd name="connsiteY52" fmla="*/ 2195946 h 2329296"/>
                  <a:gd name="connsiteX53" fmla="*/ 447678 w 1819643"/>
                  <a:gd name="connsiteY53" fmla="*/ 2224521 h 2329296"/>
                  <a:gd name="connsiteX54" fmla="*/ 552453 w 1819643"/>
                  <a:gd name="connsiteY54" fmla="*/ 2303896 h 2329296"/>
                  <a:gd name="connsiteX55" fmla="*/ 641353 w 1819643"/>
                  <a:gd name="connsiteY55" fmla="*/ 2234046 h 2329296"/>
                  <a:gd name="connsiteX56" fmla="*/ 704853 w 1819643"/>
                  <a:gd name="connsiteY56" fmla="*/ 2202296 h 2329296"/>
                  <a:gd name="connsiteX57" fmla="*/ 676278 w 1819643"/>
                  <a:gd name="connsiteY57" fmla="*/ 2262621 h 2329296"/>
                  <a:gd name="connsiteX58" fmla="*/ 752478 w 1819643"/>
                  <a:gd name="connsiteY58" fmla="*/ 2272146 h 2329296"/>
                  <a:gd name="connsiteX59" fmla="*/ 809628 w 1819643"/>
                  <a:gd name="connsiteY59" fmla="*/ 2253096 h 2329296"/>
                  <a:gd name="connsiteX60" fmla="*/ 876303 w 1819643"/>
                  <a:gd name="connsiteY60" fmla="*/ 2234046 h 2329296"/>
                  <a:gd name="connsiteX61" fmla="*/ 933453 w 1819643"/>
                  <a:gd name="connsiteY61" fmla="*/ 2253096 h 2329296"/>
                  <a:gd name="connsiteX62" fmla="*/ 1000128 w 1819643"/>
                  <a:gd name="connsiteY62" fmla="*/ 2281671 h 2329296"/>
                  <a:gd name="connsiteX63" fmla="*/ 1019178 w 1819643"/>
                  <a:gd name="connsiteY63" fmla="*/ 2310246 h 2329296"/>
                  <a:gd name="connsiteX64" fmla="*/ 1076328 w 1819643"/>
                  <a:gd name="connsiteY64" fmla="*/ 2329296 h 2329296"/>
                  <a:gd name="connsiteX65" fmla="*/ 1095378 w 1819643"/>
                  <a:gd name="connsiteY65" fmla="*/ 2300721 h 2329296"/>
                  <a:gd name="connsiteX66" fmla="*/ 1143003 w 1819643"/>
                  <a:gd name="connsiteY66" fmla="*/ 2291196 h 2329296"/>
                  <a:gd name="connsiteX67" fmla="*/ 1171578 w 1819643"/>
                  <a:gd name="connsiteY67" fmla="*/ 2281671 h 2329296"/>
                  <a:gd name="connsiteX68" fmla="*/ 1209678 w 1819643"/>
                  <a:gd name="connsiteY68" fmla="*/ 2224521 h 2329296"/>
                  <a:gd name="connsiteX69" fmla="*/ 1228728 w 1819643"/>
                  <a:gd name="connsiteY69" fmla="*/ 2195946 h 2329296"/>
                  <a:gd name="connsiteX70" fmla="*/ 1257303 w 1819643"/>
                  <a:gd name="connsiteY70" fmla="*/ 2186421 h 2329296"/>
                  <a:gd name="connsiteX71" fmla="*/ 1323978 w 1819643"/>
                  <a:gd name="connsiteY71" fmla="*/ 2119746 h 2329296"/>
                  <a:gd name="connsiteX72" fmla="*/ 1362078 w 1819643"/>
                  <a:gd name="connsiteY72" fmla="*/ 2110221 h 2329296"/>
                  <a:gd name="connsiteX73" fmla="*/ 1419228 w 1819643"/>
                  <a:gd name="connsiteY73" fmla="*/ 2091171 h 2329296"/>
                  <a:gd name="connsiteX74" fmla="*/ 1447803 w 1819643"/>
                  <a:gd name="connsiteY74" fmla="*/ 2081646 h 2329296"/>
                  <a:gd name="connsiteX75" fmla="*/ 1476378 w 1819643"/>
                  <a:gd name="connsiteY75" fmla="*/ 2053071 h 2329296"/>
                  <a:gd name="connsiteX76" fmla="*/ 1504953 w 1819643"/>
                  <a:gd name="connsiteY76" fmla="*/ 2043546 h 2329296"/>
                  <a:gd name="connsiteX77" fmla="*/ 1524003 w 1819643"/>
                  <a:gd name="connsiteY77" fmla="*/ 2014971 h 2329296"/>
                  <a:gd name="connsiteX78" fmla="*/ 1552578 w 1819643"/>
                  <a:gd name="connsiteY78" fmla="*/ 1986396 h 2329296"/>
                  <a:gd name="connsiteX79" fmla="*/ 1619253 w 1819643"/>
                  <a:gd name="connsiteY79" fmla="*/ 1929246 h 2329296"/>
                  <a:gd name="connsiteX80" fmla="*/ 1647828 w 1819643"/>
                  <a:gd name="connsiteY80" fmla="*/ 1919721 h 2329296"/>
                  <a:gd name="connsiteX81" fmla="*/ 1657353 w 1819643"/>
                  <a:gd name="connsiteY81" fmla="*/ 1891146 h 2329296"/>
                  <a:gd name="connsiteX82" fmla="*/ 1685928 w 1819643"/>
                  <a:gd name="connsiteY82" fmla="*/ 1881621 h 2329296"/>
                  <a:gd name="connsiteX83" fmla="*/ 1704978 w 1819643"/>
                  <a:gd name="connsiteY83" fmla="*/ 1824471 h 2329296"/>
                  <a:gd name="connsiteX84" fmla="*/ 1724028 w 1819643"/>
                  <a:gd name="connsiteY84" fmla="*/ 1757796 h 2329296"/>
                  <a:gd name="connsiteX85" fmla="*/ 1733553 w 1819643"/>
                  <a:gd name="connsiteY85" fmla="*/ 1681596 h 2329296"/>
                  <a:gd name="connsiteX86" fmla="*/ 1743078 w 1819643"/>
                  <a:gd name="connsiteY86" fmla="*/ 1643496 h 2329296"/>
                  <a:gd name="connsiteX87" fmla="*/ 1752603 w 1819643"/>
                  <a:gd name="connsiteY87" fmla="*/ 1557771 h 2329296"/>
                  <a:gd name="connsiteX88" fmla="*/ 1762128 w 1819643"/>
                  <a:gd name="connsiteY88" fmla="*/ 1510146 h 2329296"/>
                  <a:gd name="connsiteX89" fmla="*/ 1781178 w 1819643"/>
                  <a:gd name="connsiteY89" fmla="*/ 1452996 h 2329296"/>
                  <a:gd name="connsiteX90" fmla="*/ 1771653 w 1819643"/>
                  <a:gd name="connsiteY90" fmla="*/ 1395846 h 2329296"/>
                  <a:gd name="connsiteX91" fmla="*/ 1743078 w 1819643"/>
                  <a:gd name="connsiteY91" fmla="*/ 1386321 h 2329296"/>
                  <a:gd name="connsiteX92" fmla="*/ 1724028 w 1819643"/>
                  <a:gd name="connsiteY92" fmla="*/ 1357746 h 2329296"/>
                  <a:gd name="connsiteX93" fmla="*/ 1733553 w 1819643"/>
                  <a:gd name="connsiteY93" fmla="*/ 1329171 h 2329296"/>
                  <a:gd name="connsiteX94" fmla="*/ 1771653 w 1819643"/>
                  <a:gd name="connsiteY94" fmla="*/ 1310121 h 2329296"/>
                  <a:gd name="connsiteX95" fmla="*/ 1800228 w 1819643"/>
                  <a:gd name="connsiteY95" fmla="*/ 1291071 h 2329296"/>
                  <a:gd name="connsiteX96" fmla="*/ 1819278 w 1819643"/>
                  <a:gd name="connsiteY96" fmla="*/ 1262496 h 2329296"/>
                  <a:gd name="connsiteX97" fmla="*/ 1809753 w 1819643"/>
                  <a:gd name="connsiteY97" fmla="*/ 1233921 h 2329296"/>
                  <a:gd name="connsiteX98" fmla="*/ 1676403 w 1819643"/>
                  <a:gd name="connsiteY98" fmla="*/ 1186296 h 2329296"/>
                  <a:gd name="connsiteX99" fmla="*/ 1619253 w 1819643"/>
                  <a:gd name="connsiteY99" fmla="*/ 1148196 h 2329296"/>
                  <a:gd name="connsiteX100" fmla="*/ 1590678 w 1819643"/>
                  <a:gd name="connsiteY100" fmla="*/ 1119621 h 2329296"/>
                  <a:gd name="connsiteX101" fmla="*/ 1562103 w 1819643"/>
                  <a:gd name="connsiteY101" fmla="*/ 1110096 h 2329296"/>
                  <a:gd name="connsiteX102" fmla="*/ 1504953 w 1819643"/>
                  <a:gd name="connsiteY102" fmla="*/ 1081521 h 2329296"/>
                  <a:gd name="connsiteX103" fmla="*/ 1409703 w 1819643"/>
                  <a:gd name="connsiteY103" fmla="*/ 1081521 h 2329296"/>
                  <a:gd name="connsiteX104" fmla="*/ 1428753 w 1819643"/>
                  <a:gd name="connsiteY104" fmla="*/ 1024371 h 2329296"/>
                  <a:gd name="connsiteX105" fmla="*/ 1438278 w 1819643"/>
                  <a:gd name="connsiteY105" fmla="*/ 976746 h 2329296"/>
                  <a:gd name="connsiteX106" fmla="*/ 1400178 w 1819643"/>
                  <a:gd name="connsiteY106" fmla="*/ 938646 h 2329296"/>
                  <a:gd name="connsiteX107" fmla="*/ 1419228 w 1819643"/>
                  <a:gd name="connsiteY107" fmla="*/ 881496 h 2329296"/>
                  <a:gd name="connsiteX108" fmla="*/ 1419228 w 1819643"/>
                  <a:gd name="connsiteY108" fmla="*/ 776721 h 2329296"/>
                  <a:gd name="connsiteX109" fmla="*/ 1476378 w 1819643"/>
                  <a:gd name="connsiteY109" fmla="*/ 738621 h 2329296"/>
                  <a:gd name="connsiteX110" fmla="*/ 1504953 w 1819643"/>
                  <a:gd name="connsiteY110" fmla="*/ 681471 h 2329296"/>
                  <a:gd name="connsiteX111" fmla="*/ 1514478 w 1819643"/>
                  <a:gd name="connsiteY111" fmla="*/ 652896 h 2329296"/>
                  <a:gd name="connsiteX112" fmla="*/ 1504953 w 1819643"/>
                  <a:gd name="connsiteY112" fmla="*/ 576696 h 2329296"/>
                  <a:gd name="connsiteX113" fmla="*/ 1476378 w 1819643"/>
                  <a:gd name="connsiteY113" fmla="*/ 567171 h 2329296"/>
                  <a:gd name="connsiteX114" fmla="*/ 1438278 w 1819643"/>
                  <a:gd name="connsiteY114" fmla="*/ 557646 h 2329296"/>
                  <a:gd name="connsiteX115" fmla="*/ 1428753 w 1819643"/>
                  <a:gd name="connsiteY115" fmla="*/ 529071 h 2329296"/>
                  <a:gd name="connsiteX116" fmla="*/ 1371603 w 1819643"/>
                  <a:gd name="connsiteY116" fmla="*/ 510021 h 2329296"/>
                  <a:gd name="connsiteX117" fmla="*/ 1352553 w 1819643"/>
                  <a:gd name="connsiteY117" fmla="*/ 481446 h 2329296"/>
                  <a:gd name="connsiteX118" fmla="*/ 1304928 w 1819643"/>
                  <a:gd name="connsiteY118" fmla="*/ 433821 h 2329296"/>
                  <a:gd name="connsiteX119" fmla="*/ 1295403 w 1819643"/>
                  <a:gd name="connsiteY119" fmla="*/ 405246 h 2329296"/>
                  <a:gd name="connsiteX120" fmla="*/ 1276353 w 1819643"/>
                  <a:gd name="connsiteY120" fmla="*/ 376671 h 2329296"/>
                  <a:gd name="connsiteX121" fmla="*/ 1257303 w 1819643"/>
                  <a:gd name="connsiteY121" fmla="*/ 319521 h 2329296"/>
                  <a:gd name="connsiteX122" fmla="*/ 1228728 w 1819643"/>
                  <a:gd name="connsiteY122" fmla="*/ 300471 h 2329296"/>
                  <a:gd name="connsiteX123" fmla="*/ 1076328 w 1819643"/>
                  <a:gd name="connsiteY123" fmla="*/ 300471 h 2329296"/>
                  <a:gd name="connsiteX124" fmla="*/ 1066803 w 1819643"/>
                  <a:gd name="connsiteY124" fmla="*/ 271896 h 2329296"/>
                  <a:gd name="connsiteX125" fmla="*/ 1057278 w 1819643"/>
                  <a:gd name="connsiteY125" fmla="*/ 214746 h 2329296"/>
                  <a:gd name="connsiteX126" fmla="*/ 971553 w 1819643"/>
                  <a:gd name="connsiteY126" fmla="*/ 224271 h 2329296"/>
                  <a:gd name="connsiteX127" fmla="*/ 942978 w 1819643"/>
                  <a:gd name="connsiteY127" fmla="*/ 233796 h 2329296"/>
                  <a:gd name="connsiteX128" fmla="*/ 923928 w 1819643"/>
                  <a:gd name="connsiteY128" fmla="*/ 176646 h 2329296"/>
                  <a:gd name="connsiteX129" fmla="*/ 904878 w 1819643"/>
                  <a:gd name="connsiteY129" fmla="*/ 148071 h 2329296"/>
                  <a:gd name="connsiteX130" fmla="*/ 866778 w 1819643"/>
                  <a:gd name="connsiteY130" fmla="*/ 90921 h 2329296"/>
                  <a:gd name="connsiteX131" fmla="*/ 838203 w 1819643"/>
                  <a:gd name="connsiteY131" fmla="*/ 81396 h 2329296"/>
                  <a:gd name="connsiteX132" fmla="*/ 828678 w 1819643"/>
                  <a:gd name="connsiteY132" fmla="*/ 43296 h 2329296"/>
                  <a:gd name="connsiteX133" fmla="*/ 790578 w 1819643"/>
                  <a:gd name="connsiteY133" fmla="*/ 2021 h 2329296"/>
                  <a:gd name="connsiteX134" fmla="*/ 742953 w 1819643"/>
                  <a:gd name="connsiteY134" fmla="*/ 52821 h 2329296"/>
                  <a:gd name="connsiteX135" fmla="*/ 685803 w 1819643"/>
                  <a:gd name="connsiteY135" fmla="*/ 71871 h 2329296"/>
                  <a:gd name="connsiteX136" fmla="*/ 641353 w 1819643"/>
                  <a:gd name="connsiteY136" fmla="*/ 119496 h 2329296"/>
                  <a:gd name="connsiteX137" fmla="*/ 609603 w 1819643"/>
                  <a:gd name="connsiteY137" fmla="*/ 138546 h 2329296"/>
                  <a:gd name="connsiteX138" fmla="*/ 590553 w 1819643"/>
                  <a:gd name="connsiteY138" fmla="*/ 195696 h 2329296"/>
                  <a:gd name="connsiteX139" fmla="*/ 581028 w 1819643"/>
                  <a:gd name="connsiteY139" fmla="*/ 262371 h 2329296"/>
                  <a:gd name="connsiteX140" fmla="*/ 552453 w 1819643"/>
                  <a:gd name="connsiteY140" fmla="*/ 271896 h 2329296"/>
                  <a:gd name="connsiteX141" fmla="*/ 495303 w 1819643"/>
                  <a:gd name="connsiteY141" fmla="*/ 319521 h 2329296"/>
                  <a:gd name="connsiteX142" fmla="*/ 466728 w 1819643"/>
                  <a:gd name="connsiteY142" fmla="*/ 376671 h 2329296"/>
                  <a:gd name="connsiteX143" fmla="*/ 447678 w 1819643"/>
                  <a:gd name="connsiteY143" fmla="*/ 405246 h 2329296"/>
                  <a:gd name="connsiteX144" fmla="*/ 438153 w 1819643"/>
                  <a:gd name="connsiteY144" fmla="*/ 433821 h 2329296"/>
                  <a:gd name="connsiteX145" fmla="*/ 361953 w 1819643"/>
                  <a:gd name="connsiteY145" fmla="*/ 519546 h 2329296"/>
                  <a:gd name="connsiteX146" fmla="*/ 323853 w 1819643"/>
                  <a:gd name="connsiteY146" fmla="*/ 538596 h 2329296"/>
                  <a:gd name="connsiteX147" fmla="*/ 295278 w 1819643"/>
                  <a:gd name="connsiteY147" fmla="*/ 567171 h 2329296"/>
                  <a:gd name="connsiteX148" fmla="*/ 219078 w 1819643"/>
                  <a:gd name="connsiteY148" fmla="*/ 586221 h 2329296"/>
                  <a:gd name="connsiteX149" fmla="*/ 245748 w 1819643"/>
                  <a:gd name="connsiteY149" fmla="*/ 607176 h 2329296"/>
                  <a:gd name="connsiteX150" fmla="*/ 200028 w 1819643"/>
                  <a:gd name="connsiteY150" fmla="*/ 786246 h 2329296"/>
                  <a:gd name="connsiteX151" fmla="*/ 219078 w 1819643"/>
                  <a:gd name="connsiteY151" fmla="*/ 824346 h 2329296"/>
                  <a:gd name="connsiteX152" fmla="*/ 228603 w 1819643"/>
                  <a:gd name="connsiteY152" fmla="*/ 881496 h 2329296"/>
                  <a:gd name="connsiteX153" fmla="*/ 238128 w 1819643"/>
                  <a:gd name="connsiteY153" fmla="*/ 1024371 h 2329296"/>
                  <a:gd name="connsiteX154" fmla="*/ 247653 w 1819643"/>
                  <a:gd name="connsiteY154" fmla="*/ 1052946 h 2329296"/>
                  <a:gd name="connsiteX155" fmla="*/ 276228 w 1819643"/>
                  <a:gd name="connsiteY155" fmla="*/ 1071996 h 2329296"/>
                  <a:gd name="connsiteX156" fmla="*/ 247653 w 1819643"/>
                  <a:gd name="connsiteY156" fmla="*/ 1081521 h 2329296"/>
                  <a:gd name="connsiteX157" fmla="*/ 215903 w 1819643"/>
                  <a:gd name="connsiteY157" fmla="*/ 1068821 h 2329296"/>
                  <a:gd name="connsiteX158" fmla="*/ 190503 w 1819643"/>
                  <a:gd name="connsiteY158" fmla="*/ 1014846 h 2329296"/>
                  <a:gd name="connsiteX159" fmla="*/ 180978 w 1819643"/>
                  <a:gd name="connsiteY159" fmla="*/ 983096 h 2329296"/>
                  <a:gd name="connsiteX160" fmla="*/ 180978 w 1819643"/>
                  <a:gd name="connsiteY160" fmla="*/ 919596 h 2329296"/>
                  <a:gd name="connsiteX161" fmla="*/ 180978 w 1819643"/>
                  <a:gd name="connsiteY161" fmla="*/ 900546 h 2329296"/>
                  <a:gd name="connsiteX0" fmla="*/ 180978 w 1819643"/>
                  <a:gd name="connsiteY0" fmla="*/ 903630 h 2332380"/>
                  <a:gd name="connsiteX1" fmla="*/ 9528 w 1819643"/>
                  <a:gd name="connsiteY1" fmla="*/ 894105 h 2332380"/>
                  <a:gd name="connsiteX2" fmla="*/ 3 w 1819643"/>
                  <a:gd name="connsiteY2" fmla="*/ 922680 h 2332380"/>
                  <a:gd name="connsiteX3" fmla="*/ 9528 w 1819643"/>
                  <a:gd name="connsiteY3" fmla="*/ 979830 h 2332380"/>
                  <a:gd name="connsiteX4" fmla="*/ 28578 w 1819643"/>
                  <a:gd name="connsiteY4" fmla="*/ 1036980 h 2332380"/>
                  <a:gd name="connsiteX5" fmla="*/ 47628 w 1819643"/>
                  <a:gd name="connsiteY5" fmla="*/ 1094130 h 2332380"/>
                  <a:gd name="connsiteX6" fmla="*/ 57153 w 1819643"/>
                  <a:gd name="connsiteY6" fmla="*/ 1122705 h 2332380"/>
                  <a:gd name="connsiteX7" fmla="*/ 142878 w 1819643"/>
                  <a:gd name="connsiteY7" fmla="*/ 1170330 h 2332380"/>
                  <a:gd name="connsiteX8" fmla="*/ 171453 w 1819643"/>
                  <a:gd name="connsiteY8" fmla="*/ 1198905 h 2332380"/>
                  <a:gd name="connsiteX9" fmla="*/ 180978 w 1819643"/>
                  <a:gd name="connsiteY9" fmla="*/ 1227480 h 2332380"/>
                  <a:gd name="connsiteX10" fmla="*/ 209553 w 1819643"/>
                  <a:gd name="connsiteY10" fmla="*/ 1351305 h 2332380"/>
                  <a:gd name="connsiteX11" fmla="*/ 180978 w 1819643"/>
                  <a:gd name="connsiteY11" fmla="*/ 1360830 h 2332380"/>
                  <a:gd name="connsiteX12" fmla="*/ 133353 w 1819643"/>
                  <a:gd name="connsiteY12" fmla="*/ 1408455 h 2332380"/>
                  <a:gd name="connsiteX13" fmla="*/ 161928 w 1819643"/>
                  <a:gd name="connsiteY13" fmla="*/ 1427505 h 2332380"/>
                  <a:gd name="connsiteX14" fmla="*/ 180978 w 1819643"/>
                  <a:gd name="connsiteY14" fmla="*/ 1456080 h 2332380"/>
                  <a:gd name="connsiteX15" fmla="*/ 238128 w 1819643"/>
                  <a:gd name="connsiteY15" fmla="*/ 1494180 h 2332380"/>
                  <a:gd name="connsiteX16" fmla="*/ 295278 w 1819643"/>
                  <a:gd name="connsiteY16" fmla="*/ 1522755 h 2332380"/>
                  <a:gd name="connsiteX17" fmla="*/ 304803 w 1819643"/>
                  <a:gd name="connsiteY17" fmla="*/ 1551330 h 2332380"/>
                  <a:gd name="connsiteX18" fmla="*/ 238128 w 1819643"/>
                  <a:gd name="connsiteY18" fmla="*/ 1579905 h 2332380"/>
                  <a:gd name="connsiteX19" fmla="*/ 247653 w 1819643"/>
                  <a:gd name="connsiteY19" fmla="*/ 1608480 h 2332380"/>
                  <a:gd name="connsiteX20" fmla="*/ 304803 w 1819643"/>
                  <a:gd name="connsiteY20" fmla="*/ 1627530 h 2332380"/>
                  <a:gd name="connsiteX21" fmla="*/ 323853 w 1819643"/>
                  <a:gd name="connsiteY21" fmla="*/ 1656105 h 2332380"/>
                  <a:gd name="connsiteX22" fmla="*/ 447678 w 1819643"/>
                  <a:gd name="connsiteY22" fmla="*/ 1684680 h 2332380"/>
                  <a:gd name="connsiteX23" fmla="*/ 466728 w 1819643"/>
                  <a:gd name="connsiteY23" fmla="*/ 1713255 h 2332380"/>
                  <a:gd name="connsiteX24" fmla="*/ 438153 w 1819643"/>
                  <a:gd name="connsiteY24" fmla="*/ 1722780 h 2332380"/>
                  <a:gd name="connsiteX25" fmla="*/ 390528 w 1819643"/>
                  <a:gd name="connsiteY25" fmla="*/ 1732305 h 2332380"/>
                  <a:gd name="connsiteX26" fmla="*/ 381003 w 1819643"/>
                  <a:gd name="connsiteY26" fmla="*/ 1760880 h 2332380"/>
                  <a:gd name="connsiteX27" fmla="*/ 323853 w 1819643"/>
                  <a:gd name="connsiteY27" fmla="*/ 1779930 h 2332380"/>
                  <a:gd name="connsiteX28" fmla="*/ 314328 w 1819643"/>
                  <a:gd name="connsiteY28" fmla="*/ 1751355 h 2332380"/>
                  <a:gd name="connsiteX29" fmla="*/ 180978 w 1819643"/>
                  <a:gd name="connsiteY29" fmla="*/ 1760880 h 2332380"/>
                  <a:gd name="connsiteX30" fmla="*/ 190503 w 1819643"/>
                  <a:gd name="connsiteY30" fmla="*/ 1789455 h 2332380"/>
                  <a:gd name="connsiteX31" fmla="*/ 219078 w 1819643"/>
                  <a:gd name="connsiteY31" fmla="*/ 1798980 h 2332380"/>
                  <a:gd name="connsiteX32" fmla="*/ 209553 w 1819643"/>
                  <a:gd name="connsiteY32" fmla="*/ 1837080 h 2332380"/>
                  <a:gd name="connsiteX33" fmla="*/ 200028 w 1819643"/>
                  <a:gd name="connsiteY33" fmla="*/ 1894230 h 2332380"/>
                  <a:gd name="connsiteX34" fmla="*/ 238128 w 1819643"/>
                  <a:gd name="connsiteY34" fmla="*/ 1903755 h 2332380"/>
                  <a:gd name="connsiteX35" fmla="*/ 247653 w 1819643"/>
                  <a:gd name="connsiteY35" fmla="*/ 1932330 h 2332380"/>
                  <a:gd name="connsiteX36" fmla="*/ 276228 w 1819643"/>
                  <a:gd name="connsiteY36" fmla="*/ 1922805 h 2332380"/>
                  <a:gd name="connsiteX37" fmla="*/ 361953 w 1819643"/>
                  <a:gd name="connsiteY37" fmla="*/ 1875180 h 2332380"/>
                  <a:gd name="connsiteX38" fmla="*/ 390528 w 1819643"/>
                  <a:gd name="connsiteY38" fmla="*/ 1894230 h 2332380"/>
                  <a:gd name="connsiteX39" fmla="*/ 447678 w 1819643"/>
                  <a:gd name="connsiteY39" fmla="*/ 1903755 h 2332380"/>
                  <a:gd name="connsiteX40" fmla="*/ 438153 w 1819643"/>
                  <a:gd name="connsiteY40" fmla="*/ 1932330 h 2332380"/>
                  <a:gd name="connsiteX41" fmla="*/ 390528 w 1819643"/>
                  <a:gd name="connsiteY41" fmla="*/ 1941855 h 2332380"/>
                  <a:gd name="connsiteX42" fmla="*/ 361953 w 1819643"/>
                  <a:gd name="connsiteY42" fmla="*/ 1960905 h 2332380"/>
                  <a:gd name="connsiteX43" fmla="*/ 333378 w 1819643"/>
                  <a:gd name="connsiteY43" fmla="*/ 1970430 h 2332380"/>
                  <a:gd name="connsiteX44" fmla="*/ 323853 w 1819643"/>
                  <a:gd name="connsiteY44" fmla="*/ 1999005 h 2332380"/>
                  <a:gd name="connsiteX45" fmla="*/ 342903 w 1819643"/>
                  <a:gd name="connsiteY45" fmla="*/ 2027580 h 2332380"/>
                  <a:gd name="connsiteX46" fmla="*/ 333378 w 1819643"/>
                  <a:gd name="connsiteY46" fmla="*/ 2065680 h 2332380"/>
                  <a:gd name="connsiteX47" fmla="*/ 428628 w 1819643"/>
                  <a:gd name="connsiteY47" fmla="*/ 2084730 h 2332380"/>
                  <a:gd name="connsiteX48" fmla="*/ 485778 w 1819643"/>
                  <a:gd name="connsiteY48" fmla="*/ 2056155 h 2332380"/>
                  <a:gd name="connsiteX49" fmla="*/ 504828 w 1819643"/>
                  <a:gd name="connsiteY49" fmla="*/ 2084730 h 2332380"/>
                  <a:gd name="connsiteX50" fmla="*/ 495303 w 1819643"/>
                  <a:gd name="connsiteY50" fmla="*/ 2141880 h 2332380"/>
                  <a:gd name="connsiteX51" fmla="*/ 409578 w 1819643"/>
                  <a:gd name="connsiteY51" fmla="*/ 2179980 h 2332380"/>
                  <a:gd name="connsiteX52" fmla="*/ 438153 w 1819643"/>
                  <a:gd name="connsiteY52" fmla="*/ 2199030 h 2332380"/>
                  <a:gd name="connsiteX53" fmla="*/ 447678 w 1819643"/>
                  <a:gd name="connsiteY53" fmla="*/ 2227605 h 2332380"/>
                  <a:gd name="connsiteX54" fmla="*/ 552453 w 1819643"/>
                  <a:gd name="connsiteY54" fmla="*/ 2306980 h 2332380"/>
                  <a:gd name="connsiteX55" fmla="*/ 641353 w 1819643"/>
                  <a:gd name="connsiteY55" fmla="*/ 2237130 h 2332380"/>
                  <a:gd name="connsiteX56" fmla="*/ 704853 w 1819643"/>
                  <a:gd name="connsiteY56" fmla="*/ 2205380 h 2332380"/>
                  <a:gd name="connsiteX57" fmla="*/ 676278 w 1819643"/>
                  <a:gd name="connsiteY57" fmla="*/ 2265705 h 2332380"/>
                  <a:gd name="connsiteX58" fmla="*/ 752478 w 1819643"/>
                  <a:gd name="connsiteY58" fmla="*/ 2275230 h 2332380"/>
                  <a:gd name="connsiteX59" fmla="*/ 809628 w 1819643"/>
                  <a:gd name="connsiteY59" fmla="*/ 2256180 h 2332380"/>
                  <a:gd name="connsiteX60" fmla="*/ 876303 w 1819643"/>
                  <a:gd name="connsiteY60" fmla="*/ 2237130 h 2332380"/>
                  <a:gd name="connsiteX61" fmla="*/ 933453 w 1819643"/>
                  <a:gd name="connsiteY61" fmla="*/ 2256180 h 2332380"/>
                  <a:gd name="connsiteX62" fmla="*/ 1000128 w 1819643"/>
                  <a:gd name="connsiteY62" fmla="*/ 2284755 h 2332380"/>
                  <a:gd name="connsiteX63" fmla="*/ 1019178 w 1819643"/>
                  <a:gd name="connsiteY63" fmla="*/ 2313330 h 2332380"/>
                  <a:gd name="connsiteX64" fmla="*/ 1076328 w 1819643"/>
                  <a:gd name="connsiteY64" fmla="*/ 2332380 h 2332380"/>
                  <a:gd name="connsiteX65" fmla="*/ 1095378 w 1819643"/>
                  <a:gd name="connsiteY65" fmla="*/ 2303805 h 2332380"/>
                  <a:gd name="connsiteX66" fmla="*/ 1143003 w 1819643"/>
                  <a:gd name="connsiteY66" fmla="*/ 2294280 h 2332380"/>
                  <a:gd name="connsiteX67" fmla="*/ 1171578 w 1819643"/>
                  <a:gd name="connsiteY67" fmla="*/ 2284755 h 2332380"/>
                  <a:gd name="connsiteX68" fmla="*/ 1209678 w 1819643"/>
                  <a:gd name="connsiteY68" fmla="*/ 2227605 h 2332380"/>
                  <a:gd name="connsiteX69" fmla="*/ 1228728 w 1819643"/>
                  <a:gd name="connsiteY69" fmla="*/ 2199030 h 2332380"/>
                  <a:gd name="connsiteX70" fmla="*/ 1257303 w 1819643"/>
                  <a:gd name="connsiteY70" fmla="*/ 2189505 h 2332380"/>
                  <a:gd name="connsiteX71" fmla="*/ 1323978 w 1819643"/>
                  <a:gd name="connsiteY71" fmla="*/ 2122830 h 2332380"/>
                  <a:gd name="connsiteX72" fmla="*/ 1362078 w 1819643"/>
                  <a:gd name="connsiteY72" fmla="*/ 2113305 h 2332380"/>
                  <a:gd name="connsiteX73" fmla="*/ 1419228 w 1819643"/>
                  <a:gd name="connsiteY73" fmla="*/ 2094255 h 2332380"/>
                  <a:gd name="connsiteX74" fmla="*/ 1447803 w 1819643"/>
                  <a:gd name="connsiteY74" fmla="*/ 2084730 h 2332380"/>
                  <a:gd name="connsiteX75" fmla="*/ 1476378 w 1819643"/>
                  <a:gd name="connsiteY75" fmla="*/ 2056155 h 2332380"/>
                  <a:gd name="connsiteX76" fmla="*/ 1504953 w 1819643"/>
                  <a:gd name="connsiteY76" fmla="*/ 2046630 h 2332380"/>
                  <a:gd name="connsiteX77" fmla="*/ 1524003 w 1819643"/>
                  <a:gd name="connsiteY77" fmla="*/ 2018055 h 2332380"/>
                  <a:gd name="connsiteX78" fmla="*/ 1552578 w 1819643"/>
                  <a:gd name="connsiteY78" fmla="*/ 1989480 h 2332380"/>
                  <a:gd name="connsiteX79" fmla="*/ 1619253 w 1819643"/>
                  <a:gd name="connsiteY79" fmla="*/ 1932330 h 2332380"/>
                  <a:gd name="connsiteX80" fmla="*/ 1647828 w 1819643"/>
                  <a:gd name="connsiteY80" fmla="*/ 1922805 h 2332380"/>
                  <a:gd name="connsiteX81" fmla="*/ 1657353 w 1819643"/>
                  <a:gd name="connsiteY81" fmla="*/ 1894230 h 2332380"/>
                  <a:gd name="connsiteX82" fmla="*/ 1685928 w 1819643"/>
                  <a:gd name="connsiteY82" fmla="*/ 1884705 h 2332380"/>
                  <a:gd name="connsiteX83" fmla="*/ 1704978 w 1819643"/>
                  <a:gd name="connsiteY83" fmla="*/ 1827555 h 2332380"/>
                  <a:gd name="connsiteX84" fmla="*/ 1724028 w 1819643"/>
                  <a:gd name="connsiteY84" fmla="*/ 1760880 h 2332380"/>
                  <a:gd name="connsiteX85" fmla="*/ 1733553 w 1819643"/>
                  <a:gd name="connsiteY85" fmla="*/ 1684680 h 2332380"/>
                  <a:gd name="connsiteX86" fmla="*/ 1743078 w 1819643"/>
                  <a:gd name="connsiteY86" fmla="*/ 1646580 h 2332380"/>
                  <a:gd name="connsiteX87" fmla="*/ 1752603 w 1819643"/>
                  <a:gd name="connsiteY87" fmla="*/ 1560855 h 2332380"/>
                  <a:gd name="connsiteX88" fmla="*/ 1762128 w 1819643"/>
                  <a:gd name="connsiteY88" fmla="*/ 1513230 h 2332380"/>
                  <a:gd name="connsiteX89" fmla="*/ 1781178 w 1819643"/>
                  <a:gd name="connsiteY89" fmla="*/ 1456080 h 2332380"/>
                  <a:gd name="connsiteX90" fmla="*/ 1771653 w 1819643"/>
                  <a:gd name="connsiteY90" fmla="*/ 1398930 h 2332380"/>
                  <a:gd name="connsiteX91" fmla="*/ 1743078 w 1819643"/>
                  <a:gd name="connsiteY91" fmla="*/ 1389405 h 2332380"/>
                  <a:gd name="connsiteX92" fmla="*/ 1724028 w 1819643"/>
                  <a:gd name="connsiteY92" fmla="*/ 1360830 h 2332380"/>
                  <a:gd name="connsiteX93" fmla="*/ 1733553 w 1819643"/>
                  <a:gd name="connsiteY93" fmla="*/ 1332255 h 2332380"/>
                  <a:gd name="connsiteX94" fmla="*/ 1771653 w 1819643"/>
                  <a:gd name="connsiteY94" fmla="*/ 1313205 h 2332380"/>
                  <a:gd name="connsiteX95" fmla="*/ 1800228 w 1819643"/>
                  <a:gd name="connsiteY95" fmla="*/ 1294155 h 2332380"/>
                  <a:gd name="connsiteX96" fmla="*/ 1819278 w 1819643"/>
                  <a:gd name="connsiteY96" fmla="*/ 1265580 h 2332380"/>
                  <a:gd name="connsiteX97" fmla="*/ 1809753 w 1819643"/>
                  <a:gd name="connsiteY97" fmla="*/ 1237005 h 2332380"/>
                  <a:gd name="connsiteX98" fmla="*/ 1676403 w 1819643"/>
                  <a:gd name="connsiteY98" fmla="*/ 1189380 h 2332380"/>
                  <a:gd name="connsiteX99" fmla="*/ 1619253 w 1819643"/>
                  <a:gd name="connsiteY99" fmla="*/ 1151280 h 2332380"/>
                  <a:gd name="connsiteX100" fmla="*/ 1590678 w 1819643"/>
                  <a:gd name="connsiteY100" fmla="*/ 1122705 h 2332380"/>
                  <a:gd name="connsiteX101" fmla="*/ 1562103 w 1819643"/>
                  <a:gd name="connsiteY101" fmla="*/ 1113180 h 2332380"/>
                  <a:gd name="connsiteX102" fmla="*/ 1504953 w 1819643"/>
                  <a:gd name="connsiteY102" fmla="*/ 1084605 h 2332380"/>
                  <a:gd name="connsiteX103" fmla="*/ 1409703 w 1819643"/>
                  <a:gd name="connsiteY103" fmla="*/ 1084605 h 2332380"/>
                  <a:gd name="connsiteX104" fmla="*/ 1428753 w 1819643"/>
                  <a:gd name="connsiteY104" fmla="*/ 1027455 h 2332380"/>
                  <a:gd name="connsiteX105" fmla="*/ 1438278 w 1819643"/>
                  <a:gd name="connsiteY105" fmla="*/ 979830 h 2332380"/>
                  <a:gd name="connsiteX106" fmla="*/ 1400178 w 1819643"/>
                  <a:gd name="connsiteY106" fmla="*/ 941730 h 2332380"/>
                  <a:gd name="connsiteX107" fmla="*/ 1419228 w 1819643"/>
                  <a:gd name="connsiteY107" fmla="*/ 884580 h 2332380"/>
                  <a:gd name="connsiteX108" fmla="*/ 1419228 w 1819643"/>
                  <a:gd name="connsiteY108" fmla="*/ 779805 h 2332380"/>
                  <a:gd name="connsiteX109" fmla="*/ 1476378 w 1819643"/>
                  <a:gd name="connsiteY109" fmla="*/ 741705 h 2332380"/>
                  <a:gd name="connsiteX110" fmla="*/ 1504953 w 1819643"/>
                  <a:gd name="connsiteY110" fmla="*/ 684555 h 2332380"/>
                  <a:gd name="connsiteX111" fmla="*/ 1514478 w 1819643"/>
                  <a:gd name="connsiteY111" fmla="*/ 655980 h 2332380"/>
                  <a:gd name="connsiteX112" fmla="*/ 1504953 w 1819643"/>
                  <a:gd name="connsiteY112" fmla="*/ 579780 h 2332380"/>
                  <a:gd name="connsiteX113" fmla="*/ 1476378 w 1819643"/>
                  <a:gd name="connsiteY113" fmla="*/ 570255 h 2332380"/>
                  <a:gd name="connsiteX114" fmla="*/ 1438278 w 1819643"/>
                  <a:gd name="connsiteY114" fmla="*/ 560730 h 2332380"/>
                  <a:gd name="connsiteX115" fmla="*/ 1428753 w 1819643"/>
                  <a:gd name="connsiteY115" fmla="*/ 532155 h 2332380"/>
                  <a:gd name="connsiteX116" fmla="*/ 1371603 w 1819643"/>
                  <a:gd name="connsiteY116" fmla="*/ 513105 h 2332380"/>
                  <a:gd name="connsiteX117" fmla="*/ 1352553 w 1819643"/>
                  <a:gd name="connsiteY117" fmla="*/ 484530 h 2332380"/>
                  <a:gd name="connsiteX118" fmla="*/ 1304928 w 1819643"/>
                  <a:gd name="connsiteY118" fmla="*/ 436905 h 2332380"/>
                  <a:gd name="connsiteX119" fmla="*/ 1295403 w 1819643"/>
                  <a:gd name="connsiteY119" fmla="*/ 408330 h 2332380"/>
                  <a:gd name="connsiteX120" fmla="*/ 1276353 w 1819643"/>
                  <a:gd name="connsiteY120" fmla="*/ 379755 h 2332380"/>
                  <a:gd name="connsiteX121" fmla="*/ 1257303 w 1819643"/>
                  <a:gd name="connsiteY121" fmla="*/ 322605 h 2332380"/>
                  <a:gd name="connsiteX122" fmla="*/ 1228728 w 1819643"/>
                  <a:gd name="connsiteY122" fmla="*/ 303555 h 2332380"/>
                  <a:gd name="connsiteX123" fmla="*/ 1076328 w 1819643"/>
                  <a:gd name="connsiteY123" fmla="*/ 303555 h 2332380"/>
                  <a:gd name="connsiteX124" fmla="*/ 1066803 w 1819643"/>
                  <a:gd name="connsiteY124" fmla="*/ 274980 h 2332380"/>
                  <a:gd name="connsiteX125" fmla="*/ 1057278 w 1819643"/>
                  <a:gd name="connsiteY125" fmla="*/ 217830 h 2332380"/>
                  <a:gd name="connsiteX126" fmla="*/ 971553 w 1819643"/>
                  <a:gd name="connsiteY126" fmla="*/ 227355 h 2332380"/>
                  <a:gd name="connsiteX127" fmla="*/ 942978 w 1819643"/>
                  <a:gd name="connsiteY127" fmla="*/ 236880 h 2332380"/>
                  <a:gd name="connsiteX128" fmla="*/ 923928 w 1819643"/>
                  <a:gd name="connsiteY128" fmla="*/ 179730 h 2332380"/>
                  <a:gd name="connsiteX129" fmla="*/ 904878 w 1819643"/>
                  <a:gd name="connsiteY129" fmla="*/ 151155 h 2332380"/>
                  <a:gd name="connsiteX130" fmla="*/ 866778 w 1819643"/>
                  <a:gd name="connsiteY130" fmla="*/ 94005 h 2332380"/>
                  <a:gd name="connsiteX131" fmla="*/ 838203 w 1819643"/>
                  <a:gd name="connsiteY131" fmla="*/ 84480 h 2332380"/>
                  <a:gd name="connsiteX132" fmla="*/ 828678 w 1819643"/>
                  <a:gd name="connsiteY132" fmla="*/ 46380 h 2332380"/>
                  <a:gd name="connsiteX133" fmla="*/ 790578 w 1819643"/>
                  <a:gd name="connsiteY133" fmla="*/ 5105 h 2332380"/>
                  <a:gd name="connsiteX134" fmla="*/ 742953 w 1819643"/>
                  <a:gd name="connsiteY134" fmla="*/ 55905 h 2332380"/>
                  <a:gd name="connsiteX135" fmla="*/ 685803 w 1819643"/>
                  <a:gd name="connsiteY135" fmla="*/ 74955 h 2332380"/>
                  <a:gd name="connsiteX136" fmla="*/ 641353 w 1819643"/>
                  <a:gd name="connsiteY136" fmla="*/ 122580 h 2332380"/>
                  <a:gd name="connsiteX137" fmla="*/ 609603 w 1819643"/>
                  <a:gd name="connsiteY137" fmla="*/ 141630 h 2332380"/>
                  <a:gd name="connsiteX138" fmla="*/ 590553 w 1819643"/>
                  <a:gd name="connsiteY138" fmla="*/ 198780 h 2332380"/>
                  <a:gd name="connsiteX139" fmla="*/ 581028 w 1819643"/>
                  <a:gd name="connsiteY139" fmla="*/ 265455 h 2332380"/>
                  <a:gd name="connsiteX140" fmla="*/ 552453 w 1819643"/>
                  <a:gd name="connsiteY140" fmla="*/ 274980 h 2332380"/>
                  <a:gd name="connsiteX141" fmla="*/ 495303 w 1819643"/>
                  <a:gd name="connsiteY141" fmla="*/ 322605 h 2332380"/>
                  <a:gd name="connsiteX142" fmla="*/ 466728 w 1819643"/>
                  <a:gd name="connsiteY142" fmla="*/ 379755 h 2332380"/>
                  <a:gd name="connsiteX143" fmla="*/ 447678 w 1819643"/>
                  <a:gd name="connsiteY143" fmla="*/ 408330 h 2332380"/>
                  <a:gd name="connsiteX144" fmla="*/ 438153 w 1819643"/>
                  <a:gd name="connsiteY144" fmla="*/ 436905 h 2332380"/>
                  <a:gd name="connsiteX145" fmla="*/ 361953 w 1819643"/>
                  <a:gd name="connsiteY145" fmla="*/ 522630 h 2332380"/>
                  <a:gd name="connsiteX146" fmla="*/ 323853 w 1819643"/>
                  <a:gd name="connsiteY146" fmla="*/ 541680 h 2332380"/>
                  <a:gd name="connsiteX147" fmla="*/ 295278 w 1819643"/>
                  <a:gd name="connsiteY147" fmla="*/ 570255 h 2332380"/>
                  <a:gd name="connsiteX148" fmla="*/ 219078 w 1819643"/>
                  <a:gd name="connsiteY148" fmla="*/ 589305 h 2332380"/>
                  <a:gd name="connsiteX149" fmla="*/ 245748 w 1819643"/>
                  <a:gd name="connsiteY149" fmla="*/ 610260 h 2332380"/>
                  <a:gd name="connsiteX150" fmla="*/ 200028 w 1819643"/>
                  <a:gd name="connsiteY150" fmla="*/ 789330 h 2332380"/>
                  <a:gd name="connsiteX151" fmla="*/ 219078 w 1819643"/>
                  <a:gd name="connsiteY151" fmla="*/ 827430 h 2332380"/>
                  <a:gd name="connsiteX152" fmla="*/ 228603 w 1819643"/>
                  <a:gd name="connsiteY152" fmla="*/ 884580 h 2332380"/>
                  <a:gd name="connsiteX153" fmla="*/ 238128 w 1819643"/>
                  <a:gd name="connsiteY153" fmla="*/ 1027455 h 2332380"/>
                  <a:gd name="connsiteX154" fmla="*/ 247653 w 1819643"/>
                  <a:gd name="connsiteY154" fmla="*/ 1056030 h 2332380"/>
                  <a:gd name="connsiteX155" fmla="*/ 276228 w 1819643"/>
                  <a:gd name="connsiteY155" fmla="*/ 1075080 h 2332380"/>
                  <a:gd name="connsiteX156" fmla="*/ 247653 w 1819643"/>
                  <a:gd name="connsiteY156" fmla="*/ 1084605 h 2332380"/>
                  <a:gd name="connsiteX157" fmla="*/ 215903 w 1819643"/>
                  <a:gd name="connsiteY157" fmla="*/ 1071905 h 2332380"/>
                  <a:gd name="connsiteX158" fmla="*/ 190503 w 1819643"/>
                  <a:gd name="connsiteY158" fmla="*/ 1017930 h 2332380"/>
                  <a:gd name="connsiteX159" fmla="*/ 180978 w 1819643"/>
                  <a:gd name="connsiteY159" fmla="*/ 986180 h 2332380"/>
                  <a:gd name="connsiteX160" fmla="*/ 180978 w 1819643"/>
                  <a:gd name="connsiteY160" fmla="*/ 922680 h 2332380"/>
                  <a:gd name="connsiteX161" fmla="*/ 180978 w 1819643"/>
                  <a:gd name="connsiteY161" fmla="*/ 903630 h 2332380"/>
                  <a:gd name="connsiteX0" fmla="*/ 180978 w 1819643"/>
                  <a:gd name="connsiteY0" fmla="*/ 911231 h 2339981"/>
                  <a:gd name="connsiteX1" fmla="*/ 9528 w 1819643"/>
                  <a:gd name="connsiteY1" fmla="*/ 901706 h 2339981"/>
                  <a:gd name="connsiteX2" fmla="*/ 3 w 1819643"/>
                  <a:gd name="connsiteY2" fmla="*/ 930281 h 2339981"/>
                  <a:gd name="connsiteX3" fmla="*/ 9528 w 1819643"/>
                  <a:gd name="connsiteY3" fmla="*/ 987431 h 2339981"/>
                  <a:gd name="connsiteX4" fmla="*/ 28578 w 1819643"/>
                  <a:gd name="connsiteY4" fmla="*/ 1044581 h 2339981"/>
                  <a:gd name="connsiteX5" fmla="*/ 47628 w 1819643"/>
                  <a:gd name="connsiteY5" fmla="*/ 1101731 h 2339981"/>
                  <a:gd name="connsiteX6" fmla="*/ 57153 w 1819643"/>
                  <a:gd name="connsiteY6" fmla="*/ 1130306 h 2339981"/>
                  <a:gd name="connsiteX7" fmla="*/ 142878 w 1819643"/>
                  <a:gd name="connsiteY7" fmla="*/ 1177931 h 2339981"/>
                  <a:gd name="connsiteX8" fmla="*/ 171453 w 1819643"/>
                  <a:gd name="connsiteY8" fmla="*/ 1206506 h 2339981"/>
                  <a:gd name="connsiteX9" fmla="*/ 180978 w 1819643"/>
                  <a:gd name="connsiteY9" fmla="*/ 1235081 h 2339981"/>
                  <a:gd name="connsiteX10" fmla="*/ 209553 w 1819643"/>
                  <a:gd name="connsiteY10" fmla="*/ 1358906 h 2339981"/>
                  <a:gd name="connsiteX11" fmla="*/ 180978 w 1819643"/>
                  <a:gd name="connsiteY11" fmla="*/ 1368431 h 2339981"/>
                  <a:gd name="connsiteX12" fmla="*/ 133353 w 1819643"/>
                  <a:gd name="connsiteY12" fmla="*/ 1416056 h 2339981"/>
                  <a:gd name="connsiteX13" fmla="*/ 161928 w 1819643"/>
                  <a:gd name="connsiteY13" fmla="*/ 1435106 h 2339981"/>
                  <a:gd name="connsiteX14" fmla="*/ 180978 w 1819643"/>
                  <a:gd name="connsiteY14" fmla="*/ 1463681 h 2339981"/>
                  <a:gd name="connsiteX15" fmla="*/ 238128 w 1819643"/>
                  <a:gd name="connsiteY15" fmla="*/ 1501781 h 2339981"/>
                  <a:gd name="connsiteX16" fmla="*/ 295278 w 1819643"/>
                  <a:gd name="connsiteY16" fmla="*/ 1530356 h 2339981"/>
                  <a:gd name="connsiteX17" fmla="*/ 304803 w 1819643"/>
                  <a:gd name="connsiteY17" fmla="*/ 1558931 h 2339981"/>
                  <a:gd name="connsiteX18" fmla="*/ 238128 w 1819643"/>
                  <a:gd name="connsiteY18" fmla="*/ 1587506 h 2339981"/>
                  <a:gd name="connsiteX19" fmla="*/ 247653 w 1819643"/>
                  <a:gd name="connsiteY19" fmla="*/ 1616081 h 2339981"/>
                  <a:gd name="connsiteX20" fmla="*/ 304803 w 1819643"/>
                  <a:gd name="connsiteY20" fmla="*/ 1635131 h 2339981"/>
                  <a:gd name="connsiteX21" fmla="*/ 323853 w 1819643"/>
                  <a:gd name="connsiteY21" fmla="*/ 1663706 h 2339981"/>
                  <a:gd name="connsiteX22" fmla="*/ 447678 w 1819643"/>
                  <a:gd name="connsiteY22" fmla="*/ 1692281 h 2339981"/>
                  <a:gd name="connsiteX23" fmla="*/ 466728 w 1819643"/>
                  <a:gd name="connsiteY23" fmla="*/ 1720856 h 2339981"/>
                  <a:gd name="connsiteX24" fmla="*/ 438153 w 1819643"/>
                  <a:gd name="connsiteY24" fmla="*/ 1730381 h 2339981"/>
                  <a:gd name="connsiteX25" fmla="*/ 390528 w 1819643"/>
                  <a:gd name="connsiteY25" fmla="*/ 1739906 h 2339981"/>
                  <a:gd name="connsiteX26" fmla="*/ 381003 w 1819643"/>
                  <a:gd name="connsiteY26" fmla="*/ 1768481 h 2339981"/>
                  <a:gd name="connsiteX27" fmla="*/ 323853 w 1819643"/>
                  <a:gd name="connsiteY27" fmla="*/ 1787531 h 2339981"/>
                  <a:gd name="connsiteX28" fmla="*/ 314328 w 1819643"/>
                  <a:gd name="connsiteY28" fmla="*/ 1758956 h 2339981"/>
                  <a:gd name="connsiteX29" fmla="*/ 180978 w 1819643"/>
                  <a:gd name="connsiteY29" fmla="*/ 1768481 h 2339981"/>
                  <a:gd name="connsiteX30" fmla="*/ 190503 w 1819643"/>
                  <a:gd name="connsiteY30" fmla="*/ 1797056 h 2339981"/>
                  <a:gd name="connsiteX31" fmla="*/ 219078 w 1819643"/>
                  <a:gd name="connsiteY31" fmla="*/ 1806581 h 2339981"/>
                  <a:gd name="connsiteX32" fmla="*/ 209553 w 1819643"/>
                  <a:gd name="connsiteY32" fmla="*/ 1844681 h 2339981"/>
                  <a:gd name="connsiteX33" fmla="*/ 200028 w 1819643"/>
                  <a:gd name="connsiteY33" fmla="*/ 1901831 h 2339981"/>
                  <a:gd name="connsiteX34" fmla="*/ 238128 w 1819643"/>
                  <a:gd name="connsiteY34" fmla="*/ 1911356 h 2339981"/>
                  <a:gd name="connsiteX35" fmla="*/ 247653 w 1819643"/>
                  <a:gd name="connsiteY35" fmla="*/ 1939931 h 2339981"/>
                  <a:gd name="connsiteX36" fmla="*/ 276228 w 1819643"/>
                  <a:gd name="connsiteY36" fmla="*/ 1930406 h 2339981"/>
                  <a:gd name="connsiteX37" fmla="*/ 361953 w 1819643"/>
                  <a:gd name="connsiteY37" fmla="*/ 1882781 h 2339981"/>
                  <a:gd name="connsiteX38" fmla="*/ 390528 w 1819643"/>
                  <a:gd name="connsiteY38" fmla="*/ 1901831 h 2339981"/>
                  <a:gd name="connsiteX39" fmla="*/ 447678 w 1819643"/>
                  <a:gd name="connsiteY39" fmla="*/ 1911356 h 2339981"/>
                  <a:gd name="connsiteX40" fmla="*/ 438153 w 1819643"/>
                  <a:gd name="connsiteY40" fmla="*/ 1939931 h 2339981"/>
                  <a:gd name="connsiteX41" fmla="*/ 390528 w 1819643"/>
                  <a:gd name="connsiteY41" fmla="*/ 1949456 h 2339981"/>
                  <a:gd name="connsiteX42" fmla="*/ 361953 w 1819643"/>
                  <a:gd name="connsiteY42" fmla="*/ 1968506 h 2339981"/>
                  <a:gd name="connsiteX43" fmla="*/ 333378 w 1819643"/>
                  <a:gd name="connsiteY43" fmla="*/ 1978031 h 2339981"/>
                  <a:gd name="connsiteX44" fmla="*/ 323853 w 1819643"/>
                  <a:gd name="connsiteY44" fmla="*/ 2006606 h 2339981"/>
                  <a:gd name="connsiteX45" fmla="*/ 342903 w 1819643"/>
                  <a:gd name="connsiteY45" fmla="*/ 2035181 h 2339981"/>
                  <a:gd name="connsiteX46" fmla="*/ 333378 w 1819643"/>
                  <a:gd name="connsiteY46" fmla="*/ 2073281 h 2339981"/>
                  <a:gd name="connsiteX47" fmla="*/ 428628 w 1819643"/>
                  <a:gd name="connsiteY47" fmla="*/ 2092331 h 2339981"/>
                  <a:gd name="connsiteX48" fmla="*/ 485778 w 1819643"/>
                  <a:gd name="connsiteY48" fmla="*/ 2063756 h 2339981"/>
                  <a:gd name="connsiteX49" fmla="*/ 504828 w 1819643"/>
                  <a:gd name="connsiteY49" fmla="*/ 2092331 h 2339981"/>
                  <a:gd name="connsiteX50" fmla="*/ 495303 w 1819643"/>
                  <a:gd name="connsiteY50" fmla="*/ 2149481 h 2339981"/>
                  <a:gd name="connsiteX51" fmla="*/ 409578 w 1819643"/>
                  <a:gd name="connsiteY51" fmla="*/ 2187581 h 2339981"/>
                  <a:gd name="connsiteX52" fmla="*/ 438153 w 1819643"/>
                  <a:gd name="connsiteY52" fmla="*/ 2206631 h 2339981"/>
                  <a:gd name="connsiteX53" fmla="*/ 447678 w 1819643"/>
                  <a:gd name="connsiteY53" fmla="*/ 2235206 h 2339981"/>
                  <a:gd name="connsiteX54" fmla="*/ 552453 w 1819643"/>
                  <a:gd name="connsiteY54" fmla="*/ 2314581 h 2339981"/>
                  <a:gd name="connsiteX55" fmla="*/ 641353 w 1819643"/>
                  <a:gd name="connsiteY55" fmla="*/ 2244731 h 2339981"/>
                  <a:gd name="connsiteX56" fmla="*/ 704853 w 1819643"/>
                  <a:gd name="connsiteY56" fmla="*/ 2212981 h 2339981"/>
                  <a:gd name="connsiteX57" fmla="*/ 676278 w 1819643"/>
                  <a:gd name="connsiteY57" fmla="*/ 2273306 h 2339981"/>
                  <a:gd name="connsiteX58" fmla="*/ 752478 w 1819643"/>
                  <a:gd name="connsiteY58" fmla="*/ 2282831 h 2339981"/>
                  <a:gd name="connsiteX59" fmla="*/ 809628 w 1819643"/>
                  <a:gd name="connsiteY59" fmla="*/ 2263781 h 2339981"/>
                  <a:gd name="connsiteX60" fmla="*/ 876303 w 1819643"/>
                  <a:gd name="connsiteY60" fmla="*/ 2244731 h 2339981"/>
                  <a:gd name="connsiteX61" fmla="*/ 933453 w 1819643"/>
                  <a:gd name="connsiteY61" fmla="*/ 2263781 h 2339981"/>
                  <a:gd name="connsiteX62" fmla="*/ 1000128 w 1819643"/>
                  <a:gd name="connsiteY62" fmla="*/ 2292356 h 2339981"/>
                  <a:gd name="connsiteX63" fmla="*/ 1019178 w 1819643"/>
                  <a:gd name="connsiteY63" fmla="*/ 2320931 h 2339981"/>
                  <a:gd name="connsiteX64" fmla="*/ 1076328 w 1819643"/>
                  <a:gd name="connsiteY64" fmla="*/ 2339981 h 2339981"/>
                  <a:gd name="connsiteX65" fmla="*/ 1095378 w 1819643"/>
                  <a:gd name="connsiteY65" fmla="*/ 2311406 h 2339981"/>
                  <a:gd name="connsiteX66" fmla="*/ 1143003 w 1819643"/>
                  <a:gd name="connsiteY66" fmla="*/ 2301881 h 2339981"/>
                  <a:gd name="connsiteX67" fmla="*/ 1171578 w 1819643"/>
                  <a:gd name="connsiteY67" fmla="*/ 2292356 h 2339981"/>
                  <a:gd name="connsiteX68" fmla="*/ 1209678 w 1819643"/>
                  <a:gd name="connsiteY68" fmla="*/ 2235206 h 2339981"/>
                  <a:gd name="connsiteX69" fmla="*/ 1228728 w 1819643"/>
                  <a:gd name="connsiteY69" fmla="*/ 2206631 h 2339981"/>
                  <a:gd name="connsiteX70" fmla="*/ 1257303 w 1819643"/>
                  <a:gd name="connsiteY70" fmla="*/ 2197106 h 2339981"/>
                  <a:gd name="connsiteX71" fmla="*/ 1323978 w 1819643"/>
                  <a:gd name="connsiteY71" fmla="*/ 2130431 h 2339981"/>
                  <a:gd name="connsiteX72" fmla="*/ 1362078 w 1819643"/>
                  <a:gd name="connsiteY72" fmla="*/ 2120906 h 2339981"/>
                  <a:gd name="connsiteX73" fmla="*/ 1419228 w 1819643"/>
                  <a:gd name="connsiteY73" fmla="*/ 2101856 h 2339981"/>
                  <a:gd name="connsiteX74" fmla="*/ 1447803 w 1819643"/>
                  <a:gd name="connsiteY74" fmla="*/ 2092331 h 2339981"/>
                  <a:gd name="connsiteX75" fmla="*/ 1476378 w 1819643"/>
                  <a:gd name="connsiteY75" fmla="*/ 2063756 h 2339981"/>
                  <a:gd name="connsiteX76" fmla="*/ 1504953 w 1819643"/>
                  <a:gd name="connsiteY76" fmla="*/ 2054231 h 2339981"/>
                  <a:gd name="connsiteX77" fmla="*/ 1524003 w 1819643"/>
                  <a:gd name="connsiteY77" fmla="*/ 2025656 h 2339981"/>
                  <a:gd name="connsiteX78" fmla="*/ 1552578 w 1819643"/>
                  <a:gd name="connsiteY78" fmla="*/ 1997081 h 2339981"/>
                  <a:gd name="connsiteX79" fmla="*/ 1619253 w 1819643"/>
                  <a:gd name="connsiteY79" fmla="*/ 1939931 h 2339981"/>
                  <a:gd name="connsiteX80" fmla="*/ 1647828 w 1819643"/>
                  <a:gd name="connsiteY80" fmla="*/ 1930406 h 2339981"/>
                  <a:gd name="connsiteX81" fmla="*/ 1657353 w 1819643"/>
                  <a:gd name="connsiteY81" fmla="*/ 1901831 h 2339981"/>
                  <a:gd name="connsiteX82" fmla="*/ 1685928 w 1819643"/>
                  <a:gd name="connsiteY82" fmla="*/ 1892306 h 2339981"/>
                  <a:gd name="connsiteX83" fmla="*/ 1704978 w 1819643"/>
                  <a:gd name="connsiteY83" fmla="*/ 1835156 h 2339981"/>
                  <a:gd name="connsiteX84" fmla="*/ 1724028 w 1819643"/>
                  <a:gd name="connsiteY84" fmla="*/ 1768481 h 2339981"/>
                  <a:gd name="connsiteX85" fmla="*/ 1733553 w 1819643"/>
                  <a:gd name="connsiteY85" fmla="*/ 1692281 h 2339981"/>
                  <a:gd name="connsiteX86" fmla="*/ 1743078 w 1819643"/>
                  <a:gd name="connsiteY86" fmla="*/ 1654181 h 2339981"/>
                  <a:gd name="connsiteX87" fmla="*/ 1752603 w 1819643"/>
                  <a:gd name="connsiteY87" fmla="*/ 1568456 h 2339981"/>
                  <a:gd name="connsiteX88" fmla="*/ 1762128 w 1819643"/>
                  <a:gd name="connsiteY88" fmla="*/ 1520831 h 2339981"/>
                  <a:gd name="connsiteX89" fmla="*/ 1781178 w 1819643"/>
                  <a:gd name="connsiteY89" fmla="*/ 1463681 h 2339981"/>
                  <a:gd name="connsiteX90" fmla="*/ 1771653 w 1819643"/>
                  <a:gd name="connsiteY90" fmla="*/ 1406531 h 2339981"/>
                  <a:gd name="connsiteX91" fmla="*/ 1743078 w 1819643"/>
                  <a:gd name="connsiteY91" fmla="*/ 1397006 h 2339981"/>
                  <a:gd name="connsiteX92" fmla="*/ 1724028 w 1819643"/>
                  <a:gd name="connsiteY92" fmla="*/ 1368431 h 2339981"/>
                  <a:gd name="connsiteX93" fmla="*/ 1733553 w 1819643"/>
                  <a:gd name="connsiteY93" fmla="*/ 1339856 h 2339981"/>
                  <a:gd name="connsiteX94" fmla="*/ 1771653 w 1819643"/>
                  <a:gd name="connsiteY94" fmla="*/ 1320806 h 2339981"/>
                  <a:gd name="connsiteX95" fmla="*/ 1800228 w 1819643"/>
                  <a:gd name="connsiteY95" fmla="*/ 1301756 h 2339981"/>
                  <a:gd name="connsiteX96" fmla="*/ 1819278 w 1819643"/>
                  <a:gd name="connsiteY96" fmla="*/ 1273181 h 2339981"/>
                  <a:gd name="connsiteX97" fmla="*/ 1809753 w 1819643"/>
                  <a:gd name="connsiteY97" fmla="*/ 1244606 h 2339981"/>
                  <a:gd name="connsiteX98" fmla="*/ 1676403 w 1819643"/>
                  <a:gd name="connsiteY98" fmla="*/ 1196981 h 2339981"/>
                  <a:gd name="connsiteX99" fmla="*/ 1619253 w 1819643"/>
                  <a:gd name="connsiteY99" fmla="*/ 1158881 h 2339981"/>
                  <a:gd name="connsiteX100" fmla="*/ 1590678 w 1819643"/>
                  <a:gd name="connsiteY100" fmla="*/ 1130306 h 2339981"/>
                  <a:gd name="connsiteX101" fmla="*/ 1562103 w 1819643"/>
                  <a:gd name="connsiteY101" fmla="*/ 1120781 h 2339981"/>
                  <a:gd name="connsiteX102" fmla="*/ 1504953 w 1819643"/>
                  <a:gd name="connsiteY102" fmla="*/ 1092206 h 2339981"/>
                  <a:gd name="connsiteX103" fmla="*/ 1409703 w 1819643"/>
                  <a:gd name="connsiteY103" fmla="*/ 1092206 h 2339981"/>
                  <a:gd name="connsiteX104" fmla="*/ 1428753 w 1819643"/>
                  <a:gd name="connsiteY104" fmla="*/ 1035056 h 2339981"/>
                  <a:gd name="connsiteX105" fmla="*/ 1438278 w 1819643"/>
                  <a:gd name="connsiteY105" fmla="*/ 987431 h 2339981"/>
                  <a:gd name="connsiteX106" fmla="*/ 1400178 w 1819643"/>
                  <a:gd name="connsiteY106" fmla="*/ 949331 h 2339981"/>
                  <a:gd name="connsiteX107" fmla="*/ 1419228 w 1819643"/>
                  <a:gd name="connsiteY107" fmla="*/ 892181 h 2339981"/>
                  <a:gd name="connsiteX108" fmla="*/ 1419228 w 1819643"/>
                  <a:gd name="connsiteY108" fmla="*/ 787406 h 2339981"/>
                  <a:gd name="connsiteX109" fmla="*/ 1476378 w 1819643"/>
                  <a:gd name="connsiteY109" fmla="*/ 749306 h 2339981"/>
                  <a:gd name="connsiteX110" fmla="*/ 1504953 w 1819643"/>
                  <a:gd name="connsiteY110" fmla="*/ 692156 h 2339981"/>
                  <a:gd name="connsiteX111" fmla="*/ 1514478 w 1819643"/>
                  <a:gd name="connsiteY111" fmla="*/ 663581 h 2339981"/>
                  <a:gd name="connsiteX112" fmla="*/ 1504953 w 1819643"/>
                  <a:gd name="connsiteY112" fmla="*/ 587381 h 2339981"/>
                  <a:gd name="connsiteX113" fmla="*/ 1476378 w 1819643"/>
                  <a:gd name="connsiteY113" fmla="*/ 577856 h 2339981"/>
                  <a:gd name="connsiteX114" fmla="*/ 1438278 w 1819643"/>
                  <a:gd name="connsiteY114" fmla="*/ 568331 h 2339981"/>
                  <a:gd name="connsiteX115" fmla="*/ 1428753 w 1819643"/>
                  <a:gd name="connsiteY115" fmla="*/ 539756 h 2339981"/>
                  <a:gd name="connsiteX116" fmla="*/ 1371603 w 1819643"/>
                  <a:gd name="connsiteY116" fmla="*/ 520706 h 2339981"/>
                  <a:gd name="connsiteX117" fmla="*/ 1352553 w 1819643"/>
                  <a:gd name="connsiteY117" fmla="*/ 492131 h 2339981"/>
                  <a:gd name="connsiteX118" fmla="*/ 1304928 w 1819643"/>
                  <a:gd name="connsiteY118" fmla="*/ 444506 h 2339981"/>
                  <a:gd name="connsiteX119" fmla="*/ 1295403 w 1819643"/>
                  <a:gd name="connsiteY119" fmla="*/ 415931 h 2339981"/>
                  <a:gd name="connsiteX120" fmla="*/ 1276353 w 1819643"/>
                  <a:gd name="connsiteY120" fmla="*/ 387356 h 2339981"/>
                  <a:gd name="connsiteX121" fmla="*/ 1257303 w 1819643"/>
                  <a:gd name="connsiteY121" fmla="*/ 330206 h 2339981"/>
                  <a:gd name="connsiteX122" fmla="*/ 1228728 w 1819643"/>
                  <a:gd name="connsiteY122" fmla="*/ 311156 h 2339981"/>
                  <a:gd name="connsiteX123" fmla="*/ 1076328 w 1819643"/>
                  <a:gd name="connsiteY123" fmla="*/ 311156 h 2339981"/>
                  <a:gd name="connsiteX124" fmla="*/ 1066803 w 1819643"/>
                  <a:gd name="connsiteY124" fmla="*/ 282581 h 2339981"/>
                  <a:gd name="connsiteX125" fmla="*/ 1057278 w 1819643"/>
                  <a:gd name="connsiteY125" fmla="*/ 225431 h 2339981"/>
                  <a:gd name="connsiteX126" fmla="*/ 971553 w 1819643"/>
                  <a:gd name="connsiteY126" fmla="*/ 234956 h 2339981"/>
                  <a:gd name="connsiteX127" fmla="*/ 942978 w 1819643"/>
                  <a:gd name="connsiteY127" fmla="*/ 244481 h 2339981"/>
                  <a:gd name="connsiteX128" fmla="*/ 923928 w 1819643"/>
                  <a:gd name="connsiteY128" fmla="*/ 187331 h 2339981"/>
                  <a:gd name="connsiteX129" fmla="*/ 904878 w 1819643"/>
                  <a:gd name="connsiteY129" fmla="*/ 158756 h 2339981"/>
                  <a:gd name="connsiteX130" fmla="*/ 866778 w 1819643"/>
                  <a:gd name="connsiteY130" fmla="*/ 101606 h 2339981"/>
                  <a:gd name="connsiteX131" fmla="*/ 838203 w 1819643"/>
                  <a:gd name="connsiteY131" fmla="*/ 92081 h 2339981"/>
                  <a:gd name="connsiteX132" fmla="*/ 835028 w 1819643"/>
                  <a:gd name="connsiteY132" fmla="*/ 6356 h 2339981"/>
                  <a:gd name="connsiteX133" fmla="*/ 790578 w 1819643"/>
                  <a:gd name="connsiteY133" fmla="*/ 12706 h 2339981"/>
                  <a:gd name="connsiteX134" fmla="*/ 742953 w 1819643"/>
                  <a:gd name="connsiteY134" fmla="*/ 63506 h 2339981"/>
                  <a:gd name="connsiteX135" fmla="*/ 685803 w 1819643"/>
                  <a:gd name="connsiteY135" fmla="*/ 82556 h 2339981"/>
                  <a:gd name="connsiteX136" fmla="*/ 641353 w 1819643"/>
                  <a:gd name="connsiteY136" fmla="*/ 130181 h 2339981"/>
                  <a:gd name="connsiteX137" fmla="*/ 609603 w 1819643"/>
                  <a:gd name="connsiteY137" fmla="*/ 149231 h 2339981"/>
                  <a:gd name="connsiteX138" fmla="*/ 590553 w 1819643"/>
                  <a:gd name="connsiteY138" fmla="*/ 206381 h 2339981"/>
                  <a:gd name="connsiteX139" fmla="*/ 581028 w 1819643"/>
                  <a:gd name="connsiteY139" fmla="*/ 273056 h 2339981"/>
                  <a:gd name="connsiteX140" fmla="*/ 552453 w 1819643"/>
                  <a:gd name="connsiteY140" fmla="*/ 282581 h 2339981"/>
                  <a:gd name="connsiteX141" fmla="*/ 495303 w 1819643"/>
                  <a:gd name="connsiteY141" fmla="*/ 330206 h 2339981"/>
                  <a:gd name="connsiteX142" fmla="*/ 466728 w 1819643"/>
                  <a:gd name="connsiteY142" fmla="*/ 387356 h 2339981"/>
                  <a:gd name="connsiteX143" fmla="*/ 447678 w 1819643"/>
                  <a:gd name="connsiteY143" fmla="*/ 415931 h 2339981"/>
                  <a:gd name="connsiteX144" fmla="*/ 438153 w 1819643"/>
                  <a:gd name="connsiteY144" fmla="*/ 444506 h 2339981"/>
                  <a:gd name="connsiteX145" fmla="*/ 361953 w 1819643"/>
                  <a:gd name="connsiteY145" fmla="*/ 530231 h 2339981"/>
                  <a:gd name="connsiteX146" fmla="*/ 323853 w 1819643"/>
                  <a:gd name="connsiteY146" fmla="*/ 549281 h 2339981"/>
                  <a:gd name="connsiteX147" fmla="*/ 295278 w 1819643"/>
                  <a:gd name="connsiteY147" fmla="*/ 577856 h 2339981"/>
                  <a:gd name="connsiteX148" fmla="*/ 219078 w 1819643"/>
                  <a:gd name="connsiteY148" fmla="*/ 596906 h 2339981"/>
                  <a:gd name="connsiteX149" fmla="*/ 245748 w 1819643"/>
                  <a:gd name="connsiteY149" fmla="*/ 617861 h 2339981"/>
                  <a:gd name="connsiteX150" fmla="*/ 200028 w 1819643"/>
                  <a:gd name="connsiteY150" fmla="*/ 796931 h 2339981"/>
                  <a:gd name="connsiteX151" fmla="*/ 219078 w 1819643"/>
                  <a:gd name="connsiteY151" fmla="*/ 835031 h 2339981"/>
                  <a:gd name="connsiteX152" fmla="*/ 228603 w 1819643"/>
                  <a:gd name="connsiteY152" fmla="*/ 892181 h 2339981"/>
                  <a:gd name="connsiteX153" fmla="*/ 238128 w 1819643"/>
                  <a:gd name="connsiteY153" fmla="*/ 1035056 h 2339981"/>
                  <a:gd name="connsiteX154" fmla="*/ 247653 w 1819643"/>
                  <a:gd name="connsiteY154" fmla="*/ 1063631 h 2339981"/>
                  <a:gd name="connsiteX155" fmla="*/ 276228 w 1819643"/>
                  <a:gd name="connsiteY155" fmla="*/ 1082681 h 2339981"/>
                  <a:gd name="connsiteX156" fmla="*/ 247653 w 1819643"/>
                  <a:gd name="connsiteY156" fmla="*/ 1092206 h 2339981"/>
                  <a:gd name="connsiteX157" fmla="*/ 215903 w 1819643"/>
                  <a:gd name="connsiteY157" fmla="*/ 1079506 h 2339981"/>
                  <a:gd name="connsiteX158" fmla="*/ 190503 w 1819643"/>
                  <a:gd name="connsiteY158" fmla="*/ 1025531 h 2339981"/>
                  <a:gd name="connsiteX159" fmla="*/ 180978 w 1819643"/>
                  <a:gd name="connsiteY159" fmla="*/ 993781 h 2339981"/>
                  <a:gd name="connsiteX160" fmla="*/ 180978 w 1819643"/>
                  <a:gd name="connsiteY160" fmla="*/ 930281 h 2339981"/>
                  <a:gd name="connsiteX161" fmla="*/ 180978 w 1819643"/>
                  <a:gd name="connsiteY161" fmla="*/ 911231 h 2339981"/>
                  <a:gd name="connsiteX0" fmla="*/ 180978 w 1819643"/>
                  <a:gd name="connsiteY0" fmla="*/ 911231 h 2339981"/>
                  <a:gd name="connsiteX1" fmla="*/ 9528 w 1819643"/>
                  <a:gd name="connsiteY1" fmla="*/ 901706 h 2339981"/>
                  <a:gd name="connsiteX2" fmla="*/ 3 w 1819643"/>
                  <a:gd name="connsiteY2" fmla="*/ 930281 h 2339981"/>
                  <a:gd name="connsiteX3" fmla="*/ 9528 w 1819643"/>
                  <a:gd name="connsiteY3" fmla="*/ 987431 h 2339981"/>
                  <a:gd name="connsiteX4" fmla="*/ 28578 w 1819643"/>
                  <a:gd name="connsiteY4" fmla="*/ 1044581 h 2339981"/>
                  <a:gd name="connsiteX5" fmla="*/ 47628 w 1819643"/>
                  <a:gd name="connsiteY5" fmla="*/ 1101731 h 2339981"/>
                  <a:gd name="connsiteX6" fmla="*/ 57153 w 1819643"/>
                  <a:gd name="connsiteY6" fmla="*/ 1130306 h 2339981"/>
                  <a:gd name="connsiteX7" fmla="*/ 142878 w 1819643"/>
                  <a:gd name="connsiteY7" fmla="*/ 1177931 h 2339981"/>
                  <a:gd name="connsiteX8" fmla="*/ 171453 w 1819643"/>
                  <a:gd name="connsiteY8" fmla="*/ 1206506 h 2339981"/>
                  <a:gd name="connsiteX9" fmla="*/ 180978 w 1819643"/>
                  <a:gd name="connsiteY9" fmla="*/ 1235081 h 2339981"/>
                  <a:gd name="connsiteX10" fmla="*/ 209553 w 1819643"/>
                  <a:gd name="connsiteY10" fmla="*/ 1358906 h 2339981"/>
                  <a:gd name="connsiteX11" fmla="*/ 180978 w 1819643"/>
                  <a:gd name="connsiteY11" fmla="*/ 1368431 h 2339981"/>
                  <a:gd name="connsiteX12" fmla="*/ 133353 w 1819643"/>
                  <a:gd name="connsiteY12" fmla="*/ 1416056 h 2339981"/>
                  <a:gd name="connsiteX13" fmla="*/ 161928 w 1819643"/>
                  <a:gd name="connsiteY13" fmla="*/ 1435106 h 2339981"/>
                  <a:gd name="connsiteX14" fmla="*/ 180978 w 1819643"/>
                  <a:gd name="connsiteY14" fmla="*/ 1463681 h 2339981"/>
                  <a:gd name="connsiteX15" fmla="*/ 238128 w 1819643"/>
                  <a:gd name="connsiteY15" fmla="*/ 1501781 h 2339981"/>
                  <a:gd name="connsiteX16" fmla="*/ 295278 w 1819643"/>
                  <a:gd name="connsiteY16" fmla="*/ 1530356 h 2339981"/>
                  <a:gd name="connsiteX17" fmla="*/ 304803 w 1819643"/>
                  <a:gd name="connsiteY17" fmla="*/ 1558931 h 2339981"/>
                  <a:gd name="connsiteX18" fmla="*/ 238128 w 1819643"/>
                  <a:gd name="connsiteY18" fmla="*/ 1587506 h 2339981"/>
                  <a:gd name="connsiteX19" fmla="*/ 247653 w 1819643"/>
                  <a:gd name="connsiteY19" fmla="*/ 1616081 h 2339981"/>
                  <a:gd name="connsiteX20" fmla="*/ 304803 w 1819643"/>
                  <a:gd name="connsiteY20" fmla="*/ 1635131 h 2339981"/>
                  <a:gd name="connsiteX21" fmla="*/ 323853 w 1819643"/>
                  <a:gd name="connsiteY21" fmla="*/ 1663706 h 2339981"/>
                  <a:gd name="connsiteX22" fmla="*/ 447678 w 1819643"/>
                  <a:gd name="connsiteY22" fmla="*/ 1692281 h 2339981"/>
                  <a:gd name="connsiteX23" fmla="*/ 466728 w 1819643"/>
                  <a:gd name="connsiteY23" fmla="*/ 1720856 h 2339981"/>
                  <a:gd name="connsiteX24" fmla="*/ 438153 w 1819643"/>
                  <a:gd name="connsiteY24" fmla="*/ 1730381 h 2339981"/>
                  <a:gd name="connsiteX25" fmla="*/ 390528 w 1819643"/>
                  <a:gd name="connsiteY25" fmla="*/ 1739906 h 2339981"/>
                  <a:gd name="connsiteX26" fmla="*/ 381003 w 1819643"/>
                  <a:gd name="connsiteY26" fmla="*/ 1768481 h 2339981"/>
                  <a:gd name="connsiteX27" fmla="*/ 323853 w 1819643"/>
                  <a:gd name="connsiteY27" fmla="*/ 1787531 h 2339981"/>
                  <a:gd name="connsiteX28" fmla="*/ 314328 w 1819643"/>
                  <a:gd name="connsiteY28" fmla="*/ 1758956 h 2339981"/>
                  <a:gd name="connsiteX29" fmla="*/ 180978 w 1819643"/>
                  <a:gd name="connsiteY29" fmla="*/ 1768481 h 2339981"/>
                  <a:gd name="connsiteX30" fmla="*/ 190503 w 1819643"/>
                  <a:gd name="connsiteY30" fmla="*/ 1797056 h 2339981"/>
                  <a:gd name="connsiteX31" fmla="*/ 219078 w 1819643"/>
                  <a:gd name="connsiteY31" fmla="*/ 1806581 h 2339981"/>
                  <a:gd name="connsiteX32" fmla="*/ 209553 w 1819643"/>
                  <a:gd name="connsiteY32" fmla="*/ 1844681 h 2339981"/>
                  <a:gd name="connsiteX33" fmla="*/ 200028 w 1819643"/>
                  <a:gd name="connsiteY33" fmla="*/ 1901831 h 2339981"/>
                  <a:gd name="connsiteX34" fmla="*/ 238128 w 1819643"/>
                  <a:gd name="connsiteY34" fmla="*/ 1911356 h 2339981"/>
                  <a:gd name="connsiteX35" fmla="*/ 247653 w 1819643"/>
                  <a:gd name="connsiteY35" fmla="*/ 1939931 h 2339981"/>
                  <a:gd name="connsiteX36" fmla="*/ 276228 w 1819643"/>
                  <a:gd name="connsiteY36" fmla="*/ 1930406 h 2339981"/>
                  <a:gd name="connsiteX37" fmla="*/ 361953 w 1819643"/>
                  <a:gd name="connsiteY37" fmla="*/ 1882781 h 2339981"/>
                  <a:gd name="connsiteX38" fmla="*/ 390528 w 1819643"/>
                  <a:gd name="connsiteY38" fmla="*/ 1901831 h 2339981"/>
                  <a:gd name="connsiteX39" fmla="*/ 447678 w 1819643"/>
                  <a:gd name="connsiteY39" fmla="*/ 1911356 h 2339981"/>
                  <a:gd name="connsiteX40" fmla="*/ 438153 w 1819643"/>
                  <a:gd name="connsiteY40" fmla="*/ 1939931 h 2339981"/>
                  <a:gd name="connsiteX41" fmla="*/ 390528 w 1819643"/>
                  <a:gd name="connsiteY41" fmla="*/ 1949456 h 2339981"/>
                  <a:gd name="connsiteX42" fmla="*/ 361953 w 1819643"/>
                  <a:gd name="connsiteY42" fmla="*/ 1968506 h 2339981"/>
                  <a:gd name="connsiteX43" fmla="*/ 333378 w 1819643"/>
                  <a:gd name="connsiteY43" fmla="*/ 1978031 h 2339981"/>
                  <a:gd name="connsiteX44" fmla="*/ 323853 w 1819643"/>
                  <a:gd name="connsiteY44" fmla="*/ 2006606 h 2339981"/>
                  <a:gd name="connsiteX45" fmla="*/ 342903 w 1819643"/>
                  <a:gd name="connsiteY45" fmla="*/ 2035181 h 2339981"/>
                  <a:gd name="connsiteX46" fmla="*/ 333378 w 1819643"/>
                  <a:gd name="connsiteY46" fmla="*/ 2073281 h 2339981"/>
                  <a:gd name="connsiteX47" fmla="*/ 428628 w 1819643"/>
                  <a:gd name="connsiteY47" fmla="*/ 2092331 h 2339981"/>
                  <a:gd name="connsiteX48" fmla="*/ 485778 w 1819643"/>
                  <a:gd name="connsiteY48" fmla="*/ 2063756 h 2339981"/>
                  <a:gd name="connsiteX49" fmla="*/ 504828 w 1819643"/>
                  <a:gd name="connsiteY49" fmla="*/ 2092331 h 2339981"/>
                  <a:gd name="connsiteX50" fmla="*/ 495303 w 1819643"/>
                  <a:gd name="connsiteY50" fmla="*/ 2149481 h 2339981"/>
                  <a:gd name="connsiteX51" fmla="*/ 409578 w 1819643"/>
                  <a:gd name="connsiteY51" fmla="*/ 2187581 h 2339981"/>
                  <a:gd name="connsiteX52" fmla="*/ 438153 w 1819643"/>
                  <a:gd name="connsiteY52" fmla="*/ 2206631 h 2339981"/>
                  <a:gd name="connsiteX53" fmla="*/ 447678 w 1819643"/>
                  <a:gd name="connsiteY53" fmla="*/ 2235206 h 2339981"/>
                  <a:gd name="connsiteX54" fmla="*/ 552453 w 1819643"/>
                  <a:gd name="connsiteY54" fmla="*/ 2314581 h 2339981"/>
                  <a:gd name="connsiteX55" fmla="*/ 641353 w 1819643"/>
                  <a:gd name="connsiteY55" fmla="*/ 2244731 h 2339981"/>
                  <a:gd name="connsiteX56" fmla="*/ 704853 w 1819643"/>
                  <a:gd name="connsiteY56" fmla="*/ 2212981 h 2339981"/>
                  <a:gd name="connsiteX57" fmla="*/ 676278 w 1819643"/>
                  <a:gd name="connsiteY57" fmla="*/ 2273306 h 2339981"/>
                  <a:gd name="connsiteX58" fmla="*/ 752478 w 1819643"/>
                  <a:gd name="connsiteY58" fmla="*/ 2282831 h 2339981"/>
                  <a:gd name="connsiteX59" fmla="*/ 809628 w 1819643"/>
                  <a:gd name="connsiteY59" fmla="*/ 2263781 h 2339981"/>
                  <a:gd name="connsiteX60" fmla="*/ 876303 w 1819643"/>
                  <a:gd name="connsiteY60" fmla="*/ 2244731 h 2339981"/>
                  <a:gd name="connsiteX61" fmla="*/ 933453 w 1819643"/>
                  <a:gd name="connsiteY61" fmla="*/ 2263781 h 2339981"/>
                  <a:gd name="connsiteX62" fmla="*/ 1000128 w 1819643"/>
                  <a:gd name="connsiteY62" fmla="*/ 2292356 h 2339981"/>
                  <a:gd name="connsiteX63" fmla="*/ 1019178 w 1819643"/>
                  <a:gd name="connsiteY63" fmla="*/ 2320931 h 2339981"/>
                  <a:gd name="connsiteX64" fmla="*/ 1076328 w 1819643"/>
                  <a:gd name="connsiteY64" fmla="*/ 2339981 h 2339981"/>
                  <a:gd name="connsiteX65" fmla="*/ 1095378 w 1819643"/>
                  <a:gd name="connsiteY65" fmla="*/ 2311406 h 2339981"/>
                  <a:gd name="connsiteX66" fmla="*/ 1143003 w 1819643"/>
                  <a:gd name="connsiteY66" fmla="*/ 2301881 h 2339981"/>
                  <a:gd name="connsiteX67" fmla="*/ 1171578 w 1819643"/>
                  <a:gd name="connsiteY67" fmla="*/ 2292356 h 2339981"/>
                  <a:gd name="connsiteX68" fmla="*/ 1209678 w 1819643"/>
                  <a:gd name="connsiteY68" fmla="*/ 2235206 h 2339981"/>
                  <a:gd name="connsiteX69" fmla="*/ 1228728 w 1819643"/>
                  <a:gd name="connsiteY69" fmla="*/ 2206631 h 2339981"/>
                  <a:gd name="connsiteX70" fmla="*/ 1257303 w 1819643"/>
                  <a:gd name="connsiteY70" fmla="*/ 2197106 h 2339981"/>
                  <a:gd name="connsiteX71" fmla="*/ 1323978 w 1819643"/>
                  <a:gd name="connsiteY71" fmla="*/ 2130431 h 2339981"/>
                  <a:gd name="connsiteX72" fmla="*/ 1362078 w 1819643"/>
                  <a:gd name="connsiteY72" fmla="*/ 2120906 h 2339981"/>
                  <a:gd name="connsiteX73" fmla="*/ 1419228 w 1819643"/>
                  <a:gd name="connsiteY73" fmla="*/ 2101856 h 2339981"/>
                  <a:gd name="connsiteX74" fmla="*/ 1447803 w 1819643"/>
                  <a:gd name="connsiteY74" fmla="*/ 2092331 h 2339981"/>
                  <a:gd name="connsiteX75" fmla="*/ 1476378 w 1819643"/>
                  <a:gd name="connsiteY75" fmla="*/ 2063756 h 2339981"/>
                  <a:gd name="connsiteX76" fmla="*/ 1504953 w 1819643"/>
                  <a:gd name="connsiteY76" fmla="*/ 2054231 h 2339981"/>
                  <a:gd name="connsiteX77" fmla="*/ 1524003 w 1819643"/>
                  <a:gd name="connsiteY77" fmla="*/ 2025656 h 2339981"/>
                  <a:gd name="connsiteX78" fmla="*/ 1552578 w 1819643"/>
                  <a:gd name="connsiteY78" fmla="*/ 1997081 h 2339981"/>
                  <a:gd name="connsiteX79" fmla="*/ 1619253 w 1819643"/>
                  <a:gd name="connsiteY79" fmla="*/ 1939931 h 2339981"/>
                  <a:gd name="connsiteX80" fmla="*/ 1647828 w 1819643"/>
                  <a:gd name="connsiteY80" fmla="*/ 1930406 h 2339981"/>
                  <a:gd name="connsiteX81" fmla="*/ 1657353 w 1819643"/>
                  <a:gd name="connsiteY81" fmla="*/ 1901831 h 2339981"/>
                  <a:gd name="connsiteX82" fmla="*/ 1685928 w 1819643"/>
                  <a:gd name="connsiteY82" fmla="*/ 1892306 h 2339981"/>
                  <a:gd name="connsiteX83" fmla="*/ 1704978 w 1819643"/>
                  <a:gd name="connsiteY83" fmla="*/ 1835156 h 2339981"/>
                  <a:gd name="connsiteX84" fmla="*/ 1724028 w 1819643"/>
                  <a:gd name="connsiteY84" fmla="*/ 1768481 h 2339981"/>
                  <a:gd name="connsiteX85" fmla="*/ 1733553 w 1819643"/>
                  <a:gd name="connsiteY85" fmla="*/ 1692281 h 2339981"/>
                  <a:gd name="connsiteX86" fmla="*/ 1743078 w 1819643"/>
                  <a:gd name="connsiteY86" fmla="*/ 1654181 h 2339981"/>
                  <a:gd name="connsiteX87" fmla="*/ 1752603 w 1819643"/>
                  <a:gd name="connsiteY87" fmla="*/ 1568456 h 2339981"/>
                  <a:gd name="connsiteX88" fmla="*/ 1762128 w 1819643"/>
                  <a:gd name="connsiteY88" fmla="*/ 1520831 h 2339981"/>
                  <a:gd name="connsiteX89" fmla="*/ 1781178 w 1819643"/>
                  <a:gd name="connsiteY89" fmla="*/ 1463681 h 2339981"/>
                  <a:gd name="connsiteX90" fmla="*/ 1771653 w 1819643"/>
                  <a:gd name="connsiteY90" fmla="*/ 1406531 h 2339981"/>
                  <a:gd name="connsiteX91" fmla="*/ 1743078 w 1819643"/>
                  <a:gd name="connsiteY91" fmla="*/ 1397006 h 2339981"/>
                  <a:gd name="connsiteX92" fmla="*/ 1724028 w 1819643"/>
                  <a:gd name="connsiteY92" fmla="*/ 1368431 h 2339981"/>
                  <a:gd name="connsiteX93" fmla="*/ 1733553 w 1819643"/>
                  <a:gd name="connsiteY93" fmla="*/ 1339856 h 2339981"/>
                  <a:gd name="connsiteX94" fmla="*/ 1771653 w 1819643"/>
                  <a:gd name="connsiteY94" fmla="*/ 1320806 h 2339981"/>
                  <a:gd name="connsiteX95" fmla="*/ 1800228 w 1819643"/>
                  <a:gd name="connsiteY95" fmla="*/ 1301756 h 2339981"/>
                  <a:gd name="connsiteX96" fmla="*/ 1819278 w 1819643"/>
                  <a:gd name="connsiteY96" fmla="*/ 1273181 h 2339981"/>
                  <a:gd name="connsiteX97" fmla="*/ 1809753 w 1819643"/>
                  <a:gd name="connsiteY97" fmla="*/ 1244606 h 2339981"/>
                  <a:gd name="connsiteX98" fmla="*/ 1676403 w 1819643"/>
                  <a:gd name="connsiteY98" fmla="*/ 1196981 h 2339981"/>
                  <a:gd name="connsiteX99" fmla="*/ 1619253 w 1819643"/>
                  <a:gd name="connsiteY99" fmla="*/ 1158881 h 2339981"/>
                  <a:gd name="connsiteX100" fmla="*/ 1590678 w 1819643"/>
                  <a:gd name="connsiteY100" fmla="*/ 1130306 h 2339981"/>
                  <a:gd name="connsiteX101" fmla="*/ 1562103 w 1819643"/>
                  <a:gd name="connsiteY101" fmla="*/ 1120781 h 2339981"/>
                  <a:gd name="connsiteX102" fmla="*/ 1504953 w 1819643"/>
                  <a:gd name="connsiteY102" fmla="*/ 1092206 h 2339981"/>
                  <a:gd name="connsiteX103" fmla="*/ 1409703 w 1819643"/>
                  <a:gd name="connsiteY103" fmla="*/ 1092206 h 2339981"/>
                  <a:gd name="connsiteX104" fmla="*/ 1428753 w 1819643"/>
                  <a:gd name="connsiteY104" fmla="*/ 1035056 h 2339981"/>
                  <a:gd name="connsiteX105" fmla="*/ 1438278 w 1819643"/>
                  <a:gd name="connsiteY105" fmla="*/ 987431 h 2339981"/>
                  <a:gd name="connsiteX106" fmla="*/ 1400178 w 1819643"/>
                  <a:gd name="connsiteY106" fmla="*/ 949331 h 2339981"/>
                  <a:gd name="connsiteX107" fmla="*/ 1419228 w 1819643"/>
                  <a:gd name="connsiteY107" fmla="*/ 892181 h 2339981"/>
                  <a:gd name="connsiteX108" fmla="*/ 1419228 w 1819643"/>
                  <a:gd name="connsiteY108" fmla="*/ 787406 h 2339981"/>
                  <a:gd name="connsiteX109" fmla="*/ 1476378 w 1819643"/>
                  <a:gd name="connsiteY109" fmla="*/ 749306 h 2339981"/>
                  <a:gd name="connsiteX110" fmla="*/ 1504953 w 1819643"/>
                  <a:gd name="connsiteY110" fmla="*/ 692156 h 2339981"/>
                  <a:gd name="connsiteX111" fmla="*/ 1514478 w 1819643"/>
                  <a:gd name="connsiteY111" fmla="*/ 663581 h 2339981"/>
                  <a:gd name="connsiteX112" fmla="*/ 1504953 w 1819643"/>
                  <a:gd name="connsiteY112" fmla="*/ 587381 h 2339981"/>
                  <a:gd name="connsiteX113" fmla="*/ 1476378 w 1819643"/>
                  <a:gd name="connsiteY113" fmla="*/ 577856 h 2339981"/>
                  <a:gd name="connsiteX114" fmla="*/ 1438278 w 1819643"/>
                  <a:gd name="connsiteY114" fmla="*/ 568331 h 2339981"/>
                  <a:gd name="connsiteX115" fmla="*/ 1428753 w 1819643"/>
                  <a:gd name="connsiteY115" fmla="*/ 539756 h 2339981"/>
                  <a:gd name="connsiteX116" fmla="*/ 1371603 w 1819643"/>
                  <a:gd name="connsiteY116" fmla="*/ 520706 h 2339981"/>
                  <a:gd name="connsiteX117" fmla="*/ 1352553 w 1819643"/>
                  <a:gd name="connsiteY117" fmla="*/ 492131 h 2339981"/>
                  <a:gd name="connsiteX118" fmla="*/ 1304928 w 1819643"/>
                  <a:gd name="connsiteY118" fmla="*/ 444506 h 2339981"/>
                  <a:gd name="connsiteX119" fmla="*/ 1295403 w 1819643"/>
                  <a:gd name="connsiteY119" fmla="*/ 415931 h 2339981"/>
                  <a:gd name="connsiteX120" fmla="*/ 1276353 w 1819643"/>
                  <a:gd name="connsiteY120" fmla="*/ 387356 h 2339981"/>
                  <a:gd name="connsiteX121" fmla="*/ 1257303 w 1819643"/>
                  <a:gd name="connsiteY121" fmla="*/ 330206 h 2339981"/>
                  <a:gd name="connsiteX122" fmla="*/ 1228728 w 1819643"/>
                  <a:gd name="connsiteY122" fmla="*/ 311156 h 2339981"/>
                  <a:gd name="connsiteX123" fmla="*/ 1076328 w 1819643"/>
                  <a:gd name="connsiteY123" fmla="*/ 311156 h 2339981"/>
                  <a:gd name="connsiteX124" fmla="*/ 1066803 w 1819643"/>
                  <a:gd name="connsiteY124" fmla="*/ 282581 h 2339981"/>
                  <a:gd name="connsiteX125" fmla="*/ 1057278 w 1819643"/>
                  <a:gd name="connsiteY125" fmla="*/ 225431 h 2339981"/>
                  <a:gd name="connsiteX126" fmla="*/ 971553 w 1819643"/>
                  <a:gd name="connsiteY126" fmla="*/ 234956 h 2339981"/>
                  <a:gd name="connsiteX127" fmla="*/ 942978 w 1819643"/>
                  <a:gd name="connsiteY127" fmla="*/ 244481 h 2339981"/>
                  <a:gd name="connsiteX128" fmla="*/ 923928 w 1819643"/>
                  <a:gd name="connsiteY128" fmla="*/ 187331 h 2339981"/>
                  <a:gd name="connsiteX129" fmla="*/ 904878 w 1819643"/>
                  <a:gd name="connsiteY129" fmla="*/ 158756 h 2339981"/>
                  <a:gd name="connsiteX130" fmla="*/ 866778 w 1819643"/>
                  <a:gd name="connsiteY130" fmla="*/ 101606 h 2339981"/>
                  <a:gd name="connsiteX131" fmla="*/ 838203 w 1819643"/>
                  <a:gd name="connsiteY131" fmla="*/ 92081 h 2339981"/>
                  <a:gd name="connsiteX132" fmla="*/ 835028 w 1819643"/>
                  <a:gd name="connsiteY132" fmla="*/ 6356 h 2339981"/>
                  <a:gd name="connsiteX133" fmla="*/ 790578 w 1819643"/>
                  <a:gd name="connsiteY133" fmla="*/ 12706 h 2339981"/>
                  <a:gd name="connsiteX134" fmla="*/ 742953 w 1819643"/>
                  <a:gd name="connsiteY134" fmla="*/ 63506 h 2339981"/>
                  <a:gd name="connsiteX135" fmla="*/ 685803 w 1819643"/>
                  <a:gd name="connsiteY135" fmla="*/ 82556 h 2339981"/>
                  <a:gd name="connsiteX136" fmla="*/ 641353 w 1819643"/>
                  <a:gd name="connsiteY136" fmla="*/ 130181 h 2339981"/>
                  <a:gd name="connsiteX137" fmla="*/ 609603 w 1819643"/>
                  <a:gd name="connsiteY137" fmla="*/ 149231 h 2339981"/>
                  <a:gd name="connsiteX138" fmla="*/ 590553 w 1819643"/>
                  <a:gd name="connsiteY138" fmla="*/ 206381 h 2339981"/>
                  <a:gd name="connsiteX139" fmla="*/ 581028 w 1819643"/>
                  <a:gd name="connsiteY139" fmla="*/ 273056 h 2339981"/>
                  <a:gd name="connsiteX140" fmla="*/ 552453 w 1819643"/>
                  <a:gd name="connsiteY140" fmla="*/ 282581 h 2339981"/>
                  <a:gd name="connsiteX141" fmla="*/ 495303 w 1819643"/>
                  <a:gd name="connsiteY141" fmla="*/ 330206 h 2339981"/>
                  <a:gd name="connsiteX142" fmla="*/ 466728 w 1819643"/>
                  <a:gd name="connsiteY142" fmla="*/ 387356 h 2339981"/>
                  <a:gd name="connsiteX143" fmla="*/ 447678 w 1819643"/>
                  <a:gd name="connsiteY143" fmla="*/ 415931 h 2339981"/>
                  <a:gd name="connsiteX144" fmla="*/ 438153 w 1819643"/>
                  <a:gd name="connsiteY144" fmla="*/ 444506 h 2339981"/>
                  <a:gd name="connsiteX145" fmla="*/ 361953 w 1819643"/>
                  <a:gd name="connsiteY145" fmla="*/ 530231 h 2339981"/>
                  <a:gd name="connsiteX146" fmla="*/ 323853 w 1819643"/>
                  <a:gd name="connsiteY146" fmla="*/ 549281 h 2339981"/>
                  <a:gd name="connsiteX147" fmla="*/ 295278 w 1819643"/>
                  <a:gd name="connsiteY147" fmla="*/ 577856 h 2339981"/>
                  <a:gd name="connsiteX148" fmla="*/ 219078 w 1819643"/>
                  <a:gd name="connsiteY148" fmla="*/ 596906 h 2339981"/>
                  <a:gd name="connsiteX149" fmla="*/ 245748 w 1819643"/>
                  <a:gd name="connsiteY149" fmla="*/ 617861 h 2339981"/>
                  <a:gd name="connsiteX150" fmla="*/ 200028 w 1819643"/>
                  <a:gd name="connsiteY150" fmla="*/ 796931 h 2339981"/>
                  <a:gd name="connsiteX151" fmla="*/ 219078 w 1819643"/>
                  <a:gd name="connsiteY151" fmla="*/ 835031 h 2339981"/>
                  <a:gd name="connsiteX152" fmla="*/ 228603 w 1819643"/>
                  <a:gd name="connsiteY152" fmla="*/ 892181 h 2339981"/>
                  <a:gd name="connsiteX153" fmla="*/ 238128 w 1819643"/>
                  <a:gd name="connsiteY153" fmla="*/ 1035056 h 2339981"/>
                  <a:gd name="connsiteX154" fmla="*/ 247653 w 1819643"/>
                  <a:gd name="connsiteY154" fmla="*/ 1063631 h 2339981"/>
                  <a:gd name="connsiteX155" fmla="*/ 276228 w 1819643"/>
                  <a:gd name="connsiteY155" fmla="*/ 1082681 h 2339981"/>
                  <a:gd name="connsiteX156" fmla="*/ 247653 w 1819643"/>
                  <a:gd name="connsiteY156" fmla="*/ 1092206 h 2339981"/>
                  <a:gd name="connsiteX157" fmla="*/ 215903 w 1819643"/>
                  <a:gd name="connsiteY157" fmla="*/ 1079506 h 2339981"/>
                  <a:gd name="connsiteX158" fmla="*/ 187328 w 1819643"/>
                  <a:gd name="connsiteY158" fmla="*/ 1047756 h 2339981"/>
                  <a:gd name="connsiteX159" fmla="*/ 180978 w 1819643"/>
                  <a:gd name="connsiteY159" fmla="*/ 993781 h 2339981"/>
                  <a:gd name="connsiteX160" fmla="*/ 180978 w 1819643"/>
                  <a:gd name="connsiteY160" fmla="*/ 930281 h 2339981"/>
                  <a:gd name="connsiteX161" fmla="*/ 180978 w 1819643"/>
                  <a:gd name="connsiteY161" fmla="*/ 911231 h 2339981"/>
                  <a:gd name="connsiteX0" fmla="*/ 185262 w 1823927"/>
                  <a:gd name="connsiteY0" fmla="*/ 911231 h 2339981"/>
                  <a:gd name="connsiteX1" fmla="*/ 13812 w 1823927"/>
                  <a:gd name="connsiteY1" fmla="*/ 901706 h 2339981"/>
                  <a:gd name="connsiteX2" fmla="*/ 10637 w 1823927"/>
                  <a:gd name="connsiteY2" fmla="*/ 939806 h 2339981"/>
                  <a:gd name="connsiteX3" fmla="*/ 13812 w 1823927"/>
                  <a:gd name="connsiteY3" fmla="*/ 987431 h 2339981"/>
                  <a:gd name="connsiteX4" fmla="*/ 32862 w 1823927"/>
                  <a:gd name="connsiteY4" fmla="*/ 1044581 h 2339981"/>
                  <a:gd name="connsiteX5" fmla="*/ 51912 w 1823927"/>
                  <a:gd name="connsiteY5" fmla="*/ 1101731 h 2339981"/>
                  <a:gd name="connsiteX6" fmla="*/ 61437 w 1823927"/>
                  <a:gd name="connsiteY6" fmla="*/ 1130306 h 2339981"/>
                  <a:gd name="connsiteX7" fmla="*/ 147162 w 1823927"/>
                  <a:gd name="connsiteY7" fmla="*/ 1177931 h 2339981"/>
                  <a:gd name="connsiteX8" fmla="*/ 175737 w 1823927"/>
                  <a:gd name="connsiteY8" fmla="*/ 1206506 h 2339981"/>
                  <a:gd name="connsiteX9" fmla="*/ 185262 w 1823927"/>
                  <a:gd name="connsiteY9" fmla="*/ 1235081 h 2339981"/>
                  <a:gd name="connsiteX10" fmla="*/ 213837 w 1823927"/>
                  <a:gd name="connsiteY10" fmla="*/ 1358906 h 2339981"/>
                  <a:gd name="connsiteX11" fmla="*/ 185262 w 1823927"/>
                  <a:gd name="connsiteY11" fmla="*/ 1368431 h 2339981"/>
                  <a:gd name="connsiteX12" fmla="*/ 137637 w 1823927"/>
                  <a:gd name="connsiteY12" fmla="*/ 1416056 h 2339981"/>
                  <a:gd name="connsiteX13" fmla="*/ 166212 w 1823927"/>
                  <a:gd name="connsiteY13" fmla="*/ 1435106 h 2339981"/>
                  <a:gd name="connsiteX14" fmla="*/ 185262 w 1823927"/>
                  <a:gd name="connsiteY14" fmla="*/ 1463681 h 2339981"/>
                  <a:gd name="connsiteX15" fmla="*/ 242412 w 1823927"/>
                  <a:gd name="connsiteY15" fmla="*/ 1501781 h 2339981"/>
                  <a:gd name="connsiteX16" fmla="*/ 299562 w 1823927"/>
                  <a:gd name="connsiteY16" fmla="*/ 1530356 h 2339981"/>
                  <a:gd name="connsiteX17" fmla="*/ 309087 w 1823927"/>
                  <a:gd name="connsiteY17" fmla="*/ 1558931 h 2339981"/>
                  <a:gd name="connsiteX18" fmla="*/ 242412 w 1823927"/>
                  <a:gd name="connsiteY18" fmla="*/ 1587506 h 2339981"/>
                  <a:gd name="connsiteX19" fmla="*/ 251937 w 1823927"/>
                  <a:gd name="connsiteY19" fmla="*/ 1616081 h 2339981"/>
                  <a:gd name="connsiteX20" fmla="*/ 309087 w 1823927"/>
                  <a:gd name="connsiteY20" fmla="*/ 1635131 h 2339981"/>
                  <a:gd name="connsiteX21" fmla="*/ 328137 w 1823927"/>
                  <a:gd name="connsiteY21" fmla="*/ 1663706 h 2339981"/>
                  <a:gd name="connsiteX22" fmla="*/ 451962 w 1823927"/>
                  <a:gd name="connsiteY22" fmla="*/ 1692281 h 2339981"/>
                  <a:gd name="connsiteX23" fmla="*/ 471012 w 1823927"/>
                  <a:gd name="connsiteY23" fmla="*/ 1720856 h 2339981"/>
                  <a:gd name="connsiteX24" fmla="*/ 442437 w 1823927"/>
                  <a:gd name="connsiteY24" fmla="*/ 1730381 h 2339981"/>
                  <a:gd name="connsiteX25" fmla="*/ 394812 w 1823927"/>
                  <a:gd name="connsiteY25" fmla="*/ 1739906 h 2339981"/>
                  <a:gd name="connsiteX26" fmla="*/ 385287 w 1823927"/>
                  <a:gd name="connsiteY26" fmla="*/ 1768481 h 2339981"/>
                  <a:gd name="connsiteX27" fmla="*/ 328137 w 1823927"/>
                  <a:gd name="connsiteY27" fmla="*/ 1787531 h 2339981"/>
                  <a:gd name="connsiteX28" fmla="*/ 318612 w 1823927"/>
                  <a:gd name="connsiteY28" fmla="*/ 1758956 h 2339981"/>
                  <a:gd name="connsiteX29" fmla="*/ 185262 w 1823927"/>
                  <a:gd name="connsiteY29" fmla="*/ 1768481 h 2339981"/>
                  <a:gd name="connsiteX30" fmla="*/ 194787 w 1823927"/>
                  <a:gd name="connsiteY30" fmla="*/ 1797056 h 2339981"/>
                  <a:gd name="connsiteX31" fmla="*/ 223362 w 1823927"/>
                  <a:gd name="connsiteY31" fmla="*/ 1806581 h 2339981"/>
                  <a:gd name="connsiteX32" fmla="*/ 213837 w 1823927"/>
                  <a:gd name="connsiteY32" fmla="*/ 1844681 h 2339981"/>
                  <a:gd name="connsiteX33" fmla="*/ 204312 w 1823927"/>
                  <a:gd name="connsiteY33" fmla="*/ 1901831 h 2339981"/>
                  <a:gd name="connsiteX34" fmla="*/ 242412 w 1823927"/>
                  <a:gd name="connsiteY34" fmla="*/ 1911356 h 2339981"/>
                  <a:gd name="connsiteX35" fmla="*/ 251937 w 1823927"/>
                  <a:gd name="connsiteY35" fmla="*/ 1939931 h 2339981"/>
                  <a:gd name="connsiteX36" fmla="*/ 280512 w 1823927"/>
                  <a:gd name="connsiteY36" fmla="*/ 1930406 h 2339981"/>
                  <a:gd name="connsiteX37" fmla="*/ 366237 w 1823927"/>
                  <a:gd name="connsiteY37" fmla="*/ 1882781 h 2339981"/>
                  <a:gd name="connsiteX38" fmla="*/ 394812 w 1823927"/>
                  <a:gd name="connsiteY38" fmla="*/ 1901831 h 2339981"/>
                  <a:gd name="connsiteX39" fmla="*/ 451962 w 1823927"/>
                  <a:gd name="connsiteY39" fmla="*/ 1911356 h 2339981"/>
                  <a:gd name="connsiteX40" fmla="*/ 442437 w 1823927"/>
                  <a:gd name="connsiteY40" fmla="*/ 1939931 h 2339981"/>
                  <a:gd name="connsiteX41" fmla="*/ 394812 w 1823927"/>
                  <a:gd name="connsiteY41" fmla="*/ 1949456 h 2339981"/>
                  <a:gd name="connsiteX42" fmla="*/ 366237 w 1823927"/>
                  <a:gd name="connsiteY42" fmla="*/ 1968506 h 2339981"/>
                  <a:gd name="connsiteX43" fmla="*/ 337662 w 1823927"/>
                  <a:gd name="connsiteY43" fmla="*/ 1978031 h 2339981"/>
                  <a:gd name="connsiteX44" fmla="*/ 328137 w 1823927"/>
                  <a:gd name="connsiteY44" fmla="*/ 2006606 h 2339981"/>
                  <a:gd name="connsiteX45" fmla="*/ 347187 w 1823927"/>
                  <a:gd name="connsiteY45" fmla="*/ 2035181 h 2339981"/>
                  <a:gd name="connsiteX46" fmla="*/ 337662 w 1823927"/>
                  <a:gd name="connsiteY46" fmla="*/ 2073281 h 2339981"/>
                  <a:gd name="connsiteX47" fmla="*/ 432912 w 1823927"/>
                  <a:gd name="connsiteY47" fmla="*/ 2092331 h 2339981"/>
                  <a:gd name="connsiteX48" fmla="*/ 490062 w 1823927"/>
                  <a:gd name="connsiteY48" fmla="*/ 2063756 h 2339981"/>
                  <a:gd name="connsiteX49" fmla="*/ 509112 w 1823927"/>
                  <a:gd name="connsiteY49" fmla="*/ 2092331 h 2339981"/>
                  <a:gd name="connsiteX50" fmla="*/ 499587 w 1823927"/>
                  <a:gd name="connsiteY50" fmla="*/ 2149481 h 2339981"/>
                  <a:gd name="connsiteX51" fmla="*/ 413862 w 1823927"/>
                  <a:gd name="connsiteY51" fmla="*/ 2187581 h 2339981"/>
                  <a:gd name="connsiteX52" fmla="*/ 442437 w 1823927"/>
                  <a:gd name="connsiteY52" fmla="*/ 2206631 h 2339981"/>
                  <a:gd name="connsiteX53" fmla="*/ 451962 w 1823927"/>
                  <a:gd name="connsiteY53" fmla="*/ 2235206 h 2339981"/>
                  <a:gd name="connsiteX54" fmla="*/ 556737 w 1823927"/>
                  <a:gd name="connsiteY54" fmla="*/ 2314581 h 2339981"/>
                  <a:gd name="connsiteX55" fmla="*/ 645637 w 1823927"/>
                  <a:gd name="connsiteY55" fmla="*/ 2244731 h 2339981"/>
                  <a:gd name="connsiteX56" fmla="*/ 709137 w 1823927"/>
                  <a:gd name="connsiteY56" fmla="*/ 2212981 h 2339981"/>
                  <a:gd name="connsiteX57" fmla="*/ 680562 w 1823927"/>
                  <a:gd name="connsiteY57" fmla="*/ 2273306 h 2339981"/>
                  <a:gd name="connsiteX58" fmla="*/ 756762 w 1823927"/>
                  <a:gd name="connsiteY58" fmla="*/ 2282831 h 2339981"/>
                  <a:gd name="connsiteX59" fmla="*/ 813912 w 1823927"/>
                  <a:gd name="connsiteY59" fmla="*/ 2263781 h 2339981"/>
                  <a:gd name="connsiteX60" fmla="*/ 880587 w 1823927"/>
                  <a:gd name="connsiteY60" fmla="*/ 2244731 h 2339981"/>
                  <a:gd name="connsiteX61" fmla="*/ 937737 w 1823927"/>
                  <a:gd name="connsiteY61" fmla="*/ 2263781 h 2339981"/>
                  <a:gd name="connsiteX62" fmla="*/ 1004412 w 1823927"/>
                  <a:gd name="connsiteY62" fmla="*/ 2292356 h 2339981"/>
                  <a:gd name="connsiteX63" fmla="*/ 1023462 w 1823927"/>
                  <a:gd name="connsiteY63" fmla="*/ 2320931 h 2339981"/>
                  <a:gd name="connsiteX64" fmla="*/ 1080612 w 1823927"/>
                  <a:gd name="connsiteY64" fmla="*/ 2339981 h 2339981"/>
                  <a:gd name="connsiteX65" fmla="*/ 1099662 w 1823927"/>
                  <a:gd name="connsiteY65" fmla="*/ 2311406 h 2339981"/>
                  <a:gd name="connsiteX66" fmla="*/ 1147287 w 1823927"/>
                  <a:gd name="connsiteY66" fmla="*/ 2301881 h 2339981"/>
                  <a:gd name="connsiteX67" fmla="*/ 1175862 w 1823927"/>
                  <a:gd name="connsiteY67" fmla="*/ 2292356 h 2339981"/>
                  <a:gd name="connsiteX68" fmla="*/ 1213962 w 1823927"/>
                  <a:gd name="connsiteY68" fmla="*/ 2235206 h 2339981"/>
                  <a:gd name="connsiteX69" fmla="*/ 1233012 w 1823927"/>
                  <a:gd name="connsiteY69" fmla="*/ 2206631 h 2339981"/>
                  <a:gd name="connsiteX70" fmla="*/ 1261587 w 1823927"/>
                  <a:gd name="connsiteY70" fmla="*/ 2197106 h 2339981"/>
                  <a:gd name="connsiteX71" fmla="*/ 1328262 w 1823927"/>
                  <a:gd name="connsiteY71" fmla="*/ 2130431 h 2339981"/>
                  <a:gd name="connsiteX72" fmla="*/ 1366362 w 1823927"/>
                  <a:gd name="connsiteY72" fmla="*/ 2120906 h 2339981"/>
                  <a:gd name="connsiteX73" fmla="*/ 1423512 w 1823927"/>
                  <a:gd name="connsiteY73" fmla="*/ 2101856 h 2339981"/>
                  <a:gd name="connsiteX74" fmla="*/ 1452087 w 1823927"/>
                  <a:gd name="connsiteY74" fmla="*/ 2092331 h 2339981"/>
                  <a:gd name="connsiteX75" fmla="*/ 1480662 w 1823927"/>
                  <a:gd name="connsiteY75" fmla="*/ 2063756 h 2339981"/>
                  <a:gd name="connsiteX76" fmla="*/ 1509237 w 1823927"/>
                  <a:gd name="connsiteY76" fmla="*/ 2054231 h 2339981"/>
                  <a:gd name="connsiteX77" fmla="*/ 1528287 w 1823927"/>
                  <a:gd name="connsiteY77" fmla="*/ 2025656 h 2339981"/>
                  <a:gd name="connsiteX78" fmla="*/ 1556862 w 1823927"/>
                  <a:gd name="connsiteY78" fmla="*/ 1997081 h 2339981"/>
                  <a:gd name="connsiteX79" fmla="*/ 1623537 w 1823927"/>
                  <a:gd name="connsiteY79" fmla="*/ 1939931 h 2339981"/>
                  <a:gd name="connsiteX80" fmla="*/ 1652112 w 1823927"/>
                  <a:gd name="connsiteY80" fmla="*/ 1930406 h 2339981"/>
                  <a:gd name="connsiteX81" fmla="*/ 1661637 w 1823927"/>
                  <a:gd name="connsiteY81" fmla="*/ 1901831 h 2339981"/>
                  <a:gd name="connsiteX82" fmla="*/ 1690212 w 1823927"/>
                  <a:gd name="connsiteY82" fmla="*/ 1892306 h 2339981"/>
                  <a:gd name="connsiteX83" fmla="*/ 1709262 w 1823927"/>
                  <a:gd name="connsiteY83" fmla="*/ 1835156 h 2339981"/>
                  <a:gd name="connsiteX84" fmla="*/ 1728312 w 1823927"/>
                  <a:gd name="connsiteY84" fmla="*/ 1768481 h 2339981"/>
                  <a:gd name="connsiteX85" fmla="*/ 1737837 w 1823927"/>
                  <a:gd name="connsiteY85" fmla="*/ 1692281 h 2339981"/>
                  <a:gd name="connsiteX86" fmla="*/ 1747362 w 1823927"/>
                  <a:gd name="connsiteY86" fmla="*/ 1654181 h 2339981"/>
                  <a:gd name="connsiteX87" fmla="*/ 1756887 w 1823927"/>
                  <a:gd name="connsiteY87" fmla="*/ 1568456 h 2339981"/>
                  <a:gd name="connsiteX88" fmla="*/ 1766412 w 1823927"/>
                  <a:gd name="connsiteY88" fmla="*/ 1520831 h 2339981"/>
                  <a:gd name="connsiteX89" fmla="*/ 1785462 w 1823927"/>
                  <a:gd name="connsiteY89" fmla="*/ 1463681 h 2339981"/>
                  <a:gd name="connsiteX90" fmla="*/ 1775937 w 1823927"/>
                  <a:gd name="connsiteY90" fmla="*/ 1406531 h 2339981"/>
                  <a:gd name="connsiteX91" fmla="*/ 1747362 w 1823927"/>
                  <a:gd name="connsiteY91" fmla="*/ 1397006 h 2339981"/>
                  <a:gd name="connsiteX92" fmla="*/ 1728312 w 1823927"/>
                  <a:gd name="connsiteY92" fmla="*/ 1368431 h 2339981"/>
                  <a:gd name="connsiteX93" fmla="*/ 1737837 w 1823927"/>
                  <a:gd name="connsiteY93" fmla="*/ 1339856 h 2339981"/>
                  <a:gd name="connsiteX94" fmla="*/ 1775937 w 1823927"/>
                  <a:gd name="connsiteY94" fmla="*/ 1320806 h 2339981"/>
                  <a:gd name="connsiteX95" fmla="*/ 1804512 w 1823927"/>
                  <a:gd name="connsiteY95" fmla="*/ 1301756 h 2339981"/>
                  <a:gd name="connsiteX96" fmla="*/ 1823562 w 1823927"/>
                  <a:gd name="connsiteY96" fmla="*/ 1273181 h 2339981"/>
                  <a:gd name="connsiteX97" fmla="*/ 1814037 w 1823927"/>
                  <a:gd name="connsiteY97" fmla="*/ 1244606 h 2339981"/>
                  <a:gd name="connsiteX98" fmla="*/ 1680687 w 1823927"/>
                  <a:gd name="connsiteY98" fmla="*/ 1196981 h 2339981"/>
                  <a:gd name="connsiteX99" fmla="*/ 1623537 w 1823927"/>
                  <a:gd name="connsiteY99" fmla="*/ 1158881 h 2339981"/>
                  <a:gd name="connsiteX100" fmla="*/ 1594962 w 1823927"/>
                  <a:gd name="connsiteY100" fmla="*/ 1130306 h 2339981"/>
                  <a:gd name="connsiteX101" fmla="*/ 1566387 w 1823927"/>
                  <a:gd name="connsiteY101" fmla="*/ 1120781 h 2339981"/>
                  <a:gd name="connsiteX102" fmla="*/ 1509237 w 1823927"/>
                  <a:gd name="connsiteY102" fmla="*/ 1092206 h 2339981"/>
                  <a:gd name="connsiteX103" fmla="*/ 1413987 w 1823927"/>
                  <a:gd name="connsiteY103" fmla="*/ 1092206 h 2339981"/>
                  <a:gd name="connsiteX104" fmla="*/ 1433037 w 1823927"/>
                  <a:gd name="connsiteY104" fmla="*/ 1035056 h 2339981"/>
                  <a:gd name="connsiteX105" fmla="*/ 1442562 w 1823927"/>
                  <a:gd name="connsiteY105" fmla="*/ 987431 h 2339981"/>
                  <a:gd name="connsiteX106" fmla="*/ 1404462 w 1823927"/>
                  <a:gd name="connsiteY106" fmla="*/ 949331 h 2339981"/>
                  <a:gd name="connsiteX107" fmla="*/ 1423512 w 1823927"/>
                  <a:gd name="connsiteY107" fmla="*/ 892181 h 2339981"/>
                  <a:gd name="connsiteX108" fmla="*/ 1423512 w 1823927"/>
                  <a:gd name="connsiteY108" fmla="*/ 787406 h 2339981"/>
                  <a:gd name="connsiteX109" fmla="*/ 1480662 w 1823927"/>
                  <a:gd name="connsiteY109" fmla="*/ 749306 h 2339981"/>
                  <a:gd name="connsiteX110" fmla="*/ 1509237 w 1823927"/>
                  <a:gd name="connsiteY110" fmla="*/ 692156 h 2339981"/>
                  <a:gd name="connsiteX111" fmla="*/ 1518762 w 1823927"/>
                  <a:gd name="connsiteY111" fmla="*/ 663581 h 2339981"/>
                  <a:gd name="connsiteX112" fmla="*/ 1509237 w 1823927"/>
                  <a:gd name="connsiteY112" fmla="*/ 587381 h 2339981"/>
                  <a:gd name="connsiteX113" fmla="*/ 1480662 w 1823927"/>
                  <a:gd name="connsiteY113" fmla="*/ 577856 h 2339981"/>
                  <a:gd name="connsiteX114" fmla="*/ 1442562 w 1823927"/>
                  <a:gd name="connsiteY114" fmla="*/ 568331 h 2339981"/>
                  <a:gd name="connsiteX115" fmla="*/ 1433037 w 1823927"/>
                  <a:gd name="connsiteY115" fmla="*/ 539756 h 2339981"/>
                  <a:gd name="connsiteX116" fmla="*/ 1375887 w 1823927"/>
                  <a:gd name="connsiteY116" fmla="*/ 520706 h 2339981"/>
                  <a:gd name="connsiteX117" fmla="*/ 1356837 w 1823927"/>
                  <a:gd name="connsiteY117" fmla="*/ 492131 h 2339981"/>
                  <a:gd name="connsiteX118" fmla="*/ 1309212 w 1823927"/>
                  <a:gd name="connsiteY118" fmla="*/ 444506 h 2339981"/>
                  <a:gd name="connsiteX119" fmla="*/ 1299687 w 1823927"/>
                  <a:gd name="connsiteY119" fmla="*/ 415931 h 2339981"/>
                  <a:gd name="connsiteX120" fmla="*/ 1280637 w 1823927"/>
                  <a:gd name="connsiteY120" fmla="*/ 387356 h 2339981"/>
                  <a:gd name="connsiteX121" fmla="*/ 1261587 w 1823927"/>
                  <a:gd name="connsiteY121" fmla="*/ 330206 h 2339981"/>
                  <a:gd name="connsiteX122" fmla="*/ 1233012 w 1823927"/>
                  <a:gd name="connsiteY122" fmla="*/ 311156 h 2339981"/>
                  <a:gd name="connsiteX123" fmla="*/ 1080612 w 1823927"/>
                  <a:gd name="connsiteY123" fmla="*/ 311156 h 2339981"/>
                  <a:gd name="connsiteX124" fmla="*/ 1071087 w 1823927"/>
                  <a:gd name="connsiteY124" fmla="*/ 282581 h 2339981"/>
                  <a:gd name="connsiteX125" fmla="*/ 1061562 w 1823927"/>
                  <a:gd name="connsiteY125" fmla="*/ 225431 h 2339981"/>
                  <a:gd name="connsiteX126" fmla="*/ 975837 w 1823927"/>
                  <a:gd name="connsiteY126" fmla="*/ 234956 h 2339981"/>
                  <a:gd name="connsiteX127" fmla="*/ 947262 w 1823927"/>
                  <a:gd name="connsiteY127" fmla="*/ 244481 h 2339981"/>
                  <a:gd name="connsiteX128" fmla="*/ 928212 w 1823927"/>
                  <a:gd name="connsiteY128" fmla="*/ 187331 h 2339981"/>
                  <a:gd name="connsiteX129" fmla="*/ 909162 w 1823927"/>
                  <a:gd name="connsiteY129" fmla="*/ 158756 h 2339981"/>
                  <a:gd name="connsiteX130" fmla="*/ 871062 w 1823927"/>
                  <a:gd name="connsiteY130" fmla="*/ 101606 h 2339981"/>
                  <a:gd name="connsiteX131" fmla="*/ 842487 w 1823927"/>
                  <a:gd name="connsiteY131" fmla="*/ 92081 h 2339981"/>
                  <a:gd name="connsiteX132" fmla="*/ 839312 w 1823927"/>
                  <a:gd name="connsiteY132" fmla="*/ 6356 h 2339981"/>
                  <a:gd name="connsiteX133" fmla="*/ 794862 w 1823927"/>
                  <a:gd name="connsiteY133" fmla="*/ 12706 h 2339981"/>
                  <a:gd name="connsiteX134" fmla="*/ 747237 w 1823927"/>
                  <a:gd name="connsiteY134" fmla="*/ 63506 h 2339981"/>
                  <a:gd name="connsiteX135" fmla="*/ 690087 w 1823927"/>
                  <a:gd name="connsiteY135" fmla="*/ 82556 h 2339981"/>
                  <a:gd name="connsiteX136" fmla="*/ 645637 w 1823927"/>
                  <a:gd name="connsiteY136" fmla="*/ 130181 h 2339981"/>
                  <a:gd name="connsiteX137" fmla="*/ 613887 w 1823927"/>
                  <a:gd name="connsiteY137" fmla="*/ 149231 h 2339981"/>
                  <a:gd name="connsiteX138" fmla="*/ 594837 w 1823927"/>
                  <a:gd name="connsiteY138" fmla="*/ 206381 h 2339981"/>
                  <a:gd name="connsiteX139" fmla="*/ 585312 w 1823927"/>
                  <a:gd name="connsiteY139" fmla="*/ 273056 h 2339981"/>
                  <a:gd name="connsiteX140" fmla="*/ 556737 w 1823927"/>
                  <a:gd name="connsiteY140" fmla="*/ 282581 h 2339981"/>
                  <a:gd name="connsiteX141" fmla="*/ 499587 w 1823927"/>
                  <a:gd name="connsiteY141" fmla="*/ 330206 h 2339981"/>
                  <a:gd name="connsiteX142" fmla="*/ 471012 w 1823927"/>
                  <a:gd name="connsiteY142" fmla="*/ 387356 h 2339981"/>
                  <a:gd name="connsiteX143" fmla="*/ 451962 w 1823927"/>
                  <a:gd name="connsiteY143" fmla="*/ 415931 h 2339981"/>
                  <a:gd name="connsiteX144" fmla="*/ 442437 w 1823927"/>
                  <a:gd name="connsiteY144" fmla="*/ 444506 h 2339981"/>
                  <a:gd name="connsiteX145" fmla="*/ 366237 w 1823927"/>
                  <a:gd name="connsiteY145" fmla="*/ 530231 h 2339981"/>
                  <a:gd name="connsiteX146" fmla="*/ 328137 w 1823927"/>
                  <a:gd name="connsiteY146" fmla="*/ 549281 h 2339981"/>
                  <a:gd name="connsiteX147" fmla="*/ 299562 w 1823927"/>
                  <a:gd name="connsiteY147" fmla="*/ 577856 h 2339981"/>
                  <a:gd name="connsiteX148" fmla="*/ 223362 w 1823927"/>
                  <a:gd name="connsiteY148" fmla="*/ 596906 h 2339981"/>
                  <a:gd name="connsiteX149" fmla="*/ 250032 w 1823927"/>
                  <a:gd name="connsiteY149" fmla="*/ 617861 h 2339981"/>
                  <a:gd name="connsiteX150" fmla="*/ 204312 w 1823927"/>
                  <a:gd name="connsiteY150" fmla="*/ 796931 h 2339981"/>
                  <a:gd name="connsiteX151" fmla="*/ 223362 w 1823927"/>
                  <a:gd name="connsiteY151" fmla="*/ 835031 h 2339981"/>
                  <a:gd name="connsiteX152" fmla="*/ 232887 w 1823927"/>
                  <a:gd name="connsiteY152" fmla="*/ 892181 h 2339981"/>
                  <a:gd name="connsiteX153" fmla="*/ 242412 w 1823927"/>
                  <a:gd name="connsiteY153" fmla="*/ 1035056 h 2339981"/>
                  <a:gd name="connsiteX154" fmla="*/ 251937 w 1823927"/>
                  <a:gd name="connsiteY154" fmla="*/ 1063631 h 2339981"/>
                  <a:gd name="connsiteX155" fmla="*/ 280512 w 1823927"/>
                  <a:gd name="connsiteY155" fmla="*/ 1082681 h 2339981"/>
                  <a:gd name="connsiteX156" fmla="*/ 251937 w 1823927"/>
                  <a:gd name="connsiteY156" fmla="*/ 1092206 h 2339981"/>
                  <a:gd name="connsiteX157" fmla="*/ 220187 w 1823927"/>
                  <a:gd name="connsiteY157" fmla="*/ 1079506 h 2339981"/>
                  <a:gd name="connsiteX158" fmla="*/ 191612 w 1823927"/>
                  <a:gd name="connsiteY158" fmla="*/ 1047756 h 2339981"/>
                  <a:gd name="connsiteX159" fmla="*/ 185262 w 1823927"/>
                  <a:gd name="connsiteY159" fmla="*/ 993781 h 2339981"/>
                  <a:gd name="connsiteX160" fmla="*/ 185262 w 1823927"/>
                  <a:gd name="connsiteY160" fmla="*/ 930281 h 2339981"/>
                  <a:gd name="connsiteX161" fmla="*/ 185262 w 1823927"/>
                  <a:gd name="connsiteY161" fmla="*/ 911231 h 2339981"/>
                  <a:gd name="connsiteX0" fmla="*/ 175808 w 1814473"/>
                  <a:gd name="connsiteY0" fmla="*/ 911231 h 2339981"/>
                  <a:gd name="connsiteX1" fmla="*/ 20233 w 1814473"/>
                  <a:gd name="connsiteY1" fmla="*/ 901706 h 2339981"/>
                  <a:gd name="connsiteX2" fmla="*/ 1183 w 1814473"/>
                  <a:gd name="connsiteY2" fmla="*/ 939806 h 2339981"/>
                  <a:gd name="connsiteX3" fmla="*/ 4358 w 1814473"/>
                  <a:gd name="connsiteY3" fmla="*/ 987431 h 2339981"/>
                  <a:gd name="connsiteX4" fmla="*/ 23408 w 1814473"/>
                  <a:gd name="connsiteY4" fmla="*/ 1044581 h 2339981"/>
                  <a:gd name="connsiteX5" fmla="*/ 42458 w 1814473"/>
                  <a:gd name="connsiteY5" fmla="*/ 1101731 h 2339981"/>
                  <a:gd name="connsiteX6" fmla="*/ 51983 w 1814473"/>
                  <a:gd name="connsiteY6" fmla="*/ 1130306 h 2339981"/>
                  <a:gd name="connsiteX7" fmla="*/ 137708 w 1814473"/>
                  <a:gd name="connsiteY7" fmla="*/ 1177931 h 2339981"/>
                  <a:gd name="connsiteX8" fmla="*/ 166283 w 1814473"/>
                  <a:gd name="connsiteY8" fmla="*/ 1206506 h 2339981"/>
                  <a:gd name="connsiteX9" fmla="*/ 175808 w 1814473"/>
                  <a:gd name="connsiteY9" fmla="*/ 1235081 h 2339981"/>
                  <a:gd name="connsiteX10" fmla="*/ 204383 w 1814473"/>
                  <a:gd name="connsiteY10" fmla="*/ 1358906 h 2339981"/>
                  <a:gd name="connsiteX11" fmla="*/ 175808 w 1814473"/>
                  <a:gd name="connsiteY11" fmla="*/ 1368431 h 2339981"/>
                  <a:gd name="connsiteX12" fmla="*/ 128183 w 1814473"/>
                  <a:gd name="connsiteY12" fmla="*/ 1416056 h 2339981"/>
                  <a:gd name="connsiteX13" fmla="*/ 156758 w 1814473"/>
                  <a:gd name="connsiteY13" fmla="*/ 1435106 h 2339981"/>
                  <a:gd name="connsiteX14" fmla="*/ 175808 w 1814473"/>
                  <a:gd name="connsiteY14" fmla="*/ 1463681 h 2339981"/>
                  <a:gd name="connsiteX15" fmla="*/ 232958 w 1814473"/>
                  <a:gd name="connsiteY15" fmla="*/ 1501781 h 2339981"/>
                  <a:gd name="connsiteX16" fmla="*/ 290108 w 1814473"/>
                  <a:gd name="connsiteY16" fmla="*/ 1530356 h 2339981"/>
                  <a:gd name="connsiteX17" fmla="*/ 299633 w 1814473"/>
                  <a:gd name="connsiteY17" fmla="*/ 1558931 h 2339981"/>
                  <a:gd name="connsiteX18" fmla="*/ 232958 w 1814473"/>
                  <a:gd name="connsiteY18" fmla="*/ 1587506 h 2339981"/>
                  <a:gd name="connsiteX19" fmla="*/ 242483 w 1814473"/>
                  <a:gd name="connsiteY19" fmla="*/ 1616081 h 2339981"/>
                  <a:gd name="connsiteX20" fmla="*/ 299633 w 1814473"/>
                  <a:gd name="connsiteY20" fmla="*/ 1635131 h 2339981"/>
                  <a:gd name="connsiteX21" fmla="*/ 318683 w 1814473"/>
                  <a:gd name="connsiteY21" fmla="*/ 1663706 h 2339981"/>
                  <a:gd name="connsiteX22" fmla="*/ 442508 w 1814473"/>
                  <a:gd name="connsiteY22" fmla="*/ 1692281 h 2339981"/>
                  <a:gd name="connsiteX23" fmla="*/ 461558 w 1814473"/>
                  <a:gd name="connsiteY23" fmla="*/ 1720856 h 2339981"/>
                  <a:gd name="connsiteX24" fmla="*/ 432983 w 1814473"/>
                  <a:gd name="connsiteY24" fmla="*/ 1730381 h 2339981"/>
                  <a:gd name="connsiteX25" fmla="*/ 385358 w 1814473"/>
                  <a:gd name="connsiteY25" fmla="*/ 1739906 h 2339981"/>
                  <a:gd name="connsiteX26" fmla="*/ 375833 w 1814473"/>
                  <a:gd name="connsiteY26" fmla="*/ 1768481 h 2339981"/>
                  <a:gd name="connsiteX27" fmla="*/ 318683 w 1814473"/>
                  <a:gd name="connsiteY27" fmla="*/ 1787531 h 2339981"/>
                  <a:gd name="connsiteX28" fmla="*/ 309158 w 1814473"/>
                  <a:gd name="connsiteY28" fmla="*/ 1758956 h 2339981"/>
                  <a:gd name="connsiteX29" fmla="*/ 175808 w 1814473"/>
                  <a:gd name="connsiteY29" fmla="*/ 1768481 h 2339981"/>
                  <a:gd name="connsiteX30" fmla="*/ 185333 w 1814473"/>
                  <a:gd name="connsiteY30" fmla="*/ 1797056 h 2339981"/>
                  <a:gd name="connsiteX31" fmla="*/ 213908 w 1814473"/>
                  <a:gd name="connsiteY31" fmla="*/ 1806581 h 2339981"/>
                  <a:gd name="connsiteX32" fmla="*/ 204383 w 1814473"/>
                  <a:gd name="connsiteY32" fmla="*/ 1844681 h 2339981"/>
                  <a:gd name="connsiteX33" fmla="*/ 194858 w 1814473"/>
                  <a:gd name="connsiteY33" fmla="*/ 1901831 h 2339981"/>
                  <a:gd name="connsiteX34" fmla="*/ 232958 w 1814473"/>
                  <a:gd name="connsiteY34" fmla="*/ 1911356 h 2339981"/>
                  <a:gd name="connsiteX35" fmla="*/ 242483 w 1814473"/>
                  <a:gd name="connsiteY35" fmla="*/ 1939931 h 2339981"/>
                  <a:gd name="connsiteX36" fmla="*/ 271058 w 1814473"/>
                  <a:gd name="connsiteY36" fmla="*/ 1930406 h 2339981"/>
                  <a:gd name="connsiteX37" fmla="*/ 356783 w 1814473"/>
                  <a:gd name="connsiteY37" fmla="*/ 1882781 h 2339981"/>
                  <a:gd name="connsiteX38" fmla="*/ 385358 w 1814473"/>
                  <a:gd name="connsiteY38" fmla="*/ 1901831 h 2339981"/>
                  <a:gd name="connsiteX39" fmla="*/ 442508 w 1814473"/>
                  <a:gd name="connsiteY39" fmla="*/ 1911356 h 2339981"/>
                  <a:gd name="connsiteX40" fmla="*/ 432983 w 1814473"/>
                  <a:gd name="connsiteY40" fmla="*/ 1939931 h 2339981"/>
                  <a:gd name="connsiteX41" fmla="*/ 385358 w 1814473"/>
                  <a:gd name="connsiteY41" fmla="*/ 1949456 h 2339981"/>
                  <a:gd name="connsiteX42" fmla="*/ 356783 w 1814473"/>
                  <a:gd name="connsiteY42" fmla="*/ 1968506 h 2339981"/>
                  <a:gd name="connsiteX43" fmla="*/ 328208 w 1814473"/>
                  <a:gd name="connsiteY43" fmla="*/ 1978031 h 2339981"/>
                  <a:gd name="connsiteX44" fmla="*/ 318683 w 1814473"/>
                  <a:gd name="connsiteY44" fmla="*/ 2006606 h 2339981"/>
                  <a:gd name="connsiteX45" fmla="*/ 337733 w 1814473"/>
                  <a:gd name="connsiteY45" fmla="*/ 2035181 h 2339981"/>
                  <a:gd name="connsiteX46" fmla="*/ 328208 w 1814473"/>
                  <a:gd name="connsiteY46" fmla="*/ 2073281 h 2339981"/>
                  <a:gd name="connsiteX47" fmla="*/ 423458 w 1814473"/>
                  <a:gd name="connsiteY47" fmla="*/ 2092331 h 2339981"/>
                  <a:gd name="connsiteX48" fmla="*/ 480608 w 1814473"/>
                  <a:gd name="connsiteY48" fmla="*/ 2063756 h 2339981"/>
                  <a:gd name="connsiteX49" fmla="*/ 499658 w 1814473"/>
                  <a:gd name="connsiteY49" fmla="*/ 2092331 h 2339981"/>
                  <a:gd name="connsiteX50" fmla="*/ 490133 w 1814473"/>
                  <a:gd name="connsiteY50" fmla="*/ 2149481 h 2339981"/>
                  <a:gd name="connsiteX51" fmla="*/ 404408 w 1814473"/>
                  <a:gd name="connsiteY51" fmla="*/ 2187581 h 2339981"/>
                  <a:gd name="connsiteX52" fmla="*/ 432983 w 1814473"/>
                  <a:gd name="connsiteY52" fmla="*/ 2206631 h 2339981"/>
                  <a:gd name="connsiteX53" fmla="*/ 442508 w 1814473"/>
                  <a:gd name="connsiteY53" fmla="*/ 2235206 h 2339981"/>
                  <a:gd name="connsiteX54" fmla="*/ 547283 w 1814473"/>
                  <a:gd name="connsiteY54" fmla="*/ 2314581 h 2339981"/>
                  <a:gd name="connsiteX55" fmla="*/ 636183 w 1814473"/>
                  <a:gd name="connsiteY55" fmla="*/ 2244731 h 2339981"/>
                  <a:gd name="connsiteX56" fmla="*/ 699683 w 1814473"/>
                  <a:gd name="connsiteY56" fmla="*/ 2212981 h 2339981"/>
                  <a:gd name="connsiteX57" fmla="*/ 671108 w 1814473"/>
                  <a:gd name="connsiteY57" fmla="*/ 2273306 h 2339981"/>
                  <a:gd name="connsiteX58" fmla="*/ 747308 w 1814473"/>
                  <a:gd name="connsiteY58" fmla="*/ 2282831 h 2339981"/>
                  <a:gd name="connsiteX59" fmla="*/ 804458 w 1814473"/>
                  <a:gd name="connsiteY59" fmla="*/ 2263781 h 2339981"/>
                  <a:gd name="connsiteX60" fmla="*/ 871133 w 1814473"/>
                  <a:gd name="connsiteY60" fmla="*/ 2244731 h 2339981"/>
                  <a:gd name="connsiteX61" fmla="*/ 928283 w 1814473"/>
                  <a:gd name="connsiteY61" fmla="*/ 2263781 h 2339981"/>
                  <a:gd name="connsiteX62" fmla="*/ 994958 w 1814473"/>
                  <a:gd name="connsiteY62" fmla="*/ 2292356 h 2339981"/>
                  <a:gd name="connsiteX63" fmla="*/ 1014008 w 1814473"/>
                  <a:gd name="connsiteY63" fmla="*/ 2320931 h 2339981"/>
                  <a:gd name="connsiteX64" fmla="*/ 1071158 w 1814473"/>
                  <a:gd name="connsiteY64" fmla="*/ 2339981 h 2339981"/>
                  <a:gd name="connsiteX65" fmla="*/ 1090208 w 1814473"/>
                  <a:gd name="connsiteY65" fmla="*/ 2311406 h 2339981"/>
                  <a:gd name="connsiteX66" fmla="*/ 1137833 w 1814473"/>
                  <a:gd name="connsiteY66" fmla="*/ 2301881 h 2339981"/>
                  <a:gd name="connsiteX67" fmla="*/ 1166408 w 1814473"/>
                  <a:gd name="connsiteY67" fmla="*/ 2292356 h 2339981"/>
                  <a:gd name="connsiteX68" fmla="*/ 1204508 w 1814473"/>
                  <a:gd name="connsiteY68" fmla="*/ 2235206 h 2339981"/>
                  <a:gd name="connsiteX69" fmla="*/ 1223558 w 1814473"/>
                  <a:gd name="connsiteY69" fmla="*/ 2206631 h 2339981"/>
                  <a:gd name="connsiteX70" fmla="*/ 1252133 w 1814473"/>
                  <a:gd name="connsiteY70" fmla="*/ 2197106 h 2339981"/>
                  <a:gd name="connsiteX71" fmla="*/ 1318808 w 1814473"/>
                  <a:gd name="connsiteY71" fmla="*/ 2130431 h 2339981"/>
                  <a:gd name="connsiteX72" fmla="*/ 1356908 w 1814473"/>
                  <a:gd name="connsiteY72" fmla="*/ 2120906 h 2339981"/>
                  <a:gd name="connsiteX73" fmla="*/ 1414058 w 1814473"/>
                  <a:gd name="connsiteY73" fmla="*/ 2101856 h 2339981"/>
                  <a:gd name="connsiteX74" fmla="*/ 1442633 w 1814473"/>
                  <a:gd name="connsiteY74" fmla="*/ 2092331 h 2339981"/>
                  <a:gd name="connsiteX75" fmla="*/ 1471208 w 1814473"/>
                  <a:gd name="connsiteY75" fmla="*/ 2063756 h 2339981"/>
                  <a:gd name="connsiteX76" fmla="*/ 1499783 w 1814473"/>
                  <a:gd name="connsiteY76" fmla="*/ 2054231 h 2339981"/>
                  <a:gd name="connsiteX77" fmla="*/ 1518833 w 1814473"/>
                  <a:gd name="connsiteY77" fmla="*/ 2025656 h 2339981"/>
                  <a:gd name="connsiteX78" fmla="*/ 1547408 w 1814473"/>
                  <a:gd name="connsiteY78" fmla="*/ 1997081 h 2339981"/>
                  <a:gd name="connsiteX79" fmla="*/ 1614083 w 1814473"/>
                  <a:gd name="connsiteY79" fmla="*/ 1939931 h 2339981"/>
                  <a:gd name="connsiteX80" fmla="*/ 1642658 w 1814473"/>
                  <a:gd name="connsiteY80" fmla="*/ 1930406 h 2339981"/>
                  <a:gd name="connsiteX81" fmla="*/ 1652183 w 1814473"/>
                  <a:gd name="connsiteY81" fmla="*/ 1901831 h 2339981"/>
                  <a:gd name="connsiteX82" fmla="*/ 1680758 w 1814473"/>
                  <a:gd name="connsiteY82" fmla="*/ 1892306 h 2339981"/>
                  <a:gd name="connsiteX83" fmla="*/ 1699808 w 1814473"/>
                  <a:gd name="connsiteY83" fmla="*/ 1835156 h 2339981"/>
                  <a:gd name="connsiteX84" fmla="*/ 1718858 w 1814473"/>
                  <a:gd name="connsiteY84" fmla="*/ 1768481 h 2339981"/>
                  <a:gd name="connsiteX85" fmla="*/ 1728383 w 1814473"/>
                  <a:gd name="connsiteY85" fmla="*/ 1692281 h 2339981"/>
                  <a:gd name="connsiteX86" fmla="*/ 1737908 w 1814473"/>
                  <a:gd name="connsiteY86" fmla="*/ 1654181 h 2339981"/>
                  <a:gd name="connsiteX87" fmla="*/ 1747433 w 1814473"/>
                  <a:gd name="connsiteY87" fmla="*/ 1568456 h 2339981"/>
                  <a:gd name="connsiteX88" fmla="*/ 1756958 w 1814473"/>
                  <a:gd name="connsiteY88" fmla="*/ 1520831 h 2339981"/>
                  <a:gd name="connsiteX89" fmla="*/ 1776008 w 1814473"/>
                  <a:gd name="connsiteY89" fmla="*/ 1463681 h 2339981"/>
                  <a:gd name="connsiteX90" fmla="*/ 1766483 w 1814473"/>
                  <a:gd name="connsiteY90" fmla="*/ 1406531 h 2339981"/>
                  <a:gd name="connsiteX91" fmla="*/ 1737908 w 1814473"/>
                  <a:gd name="connsiteY91" fmla="*/ 1397006 h 2339981"/>
                  <a:gd name="connsiteX92" fmla="*/ 1718858 w 1814473"/>
                  <a:gd name="connsiteY92" fmla="*/ 1368431 h 2339981"/>
                  <a:gd name="connsiteX93" fmla="*/ 1728383 w 1814473"/>
                  <a:gd name="connsiteY93" fmla="*/ 1339856 h 2339981"/>
                  <a:gd name="connsiteX94" fmla="*/ 1766483 w 1814473"/>
                  <a:gd name="connsiteY94" fmla="*/ 1320806 h 2339981"/>
                  <a:gd name="connsiteX95" fmla="*/ 1795058 w 1814473"/>
                  <a:gd name="connsiteY95" fmla="*/ 1301756 h 2339981"/>
                  <a:gd name="connsiteX96" fmla="*/ 1814108 w 1814473"/>
                  <a:gd name="connsiteY96" fmla="*/ 1273181 h 2339981"/>
                  <a:gd name="connsiteX97" fmla="*/ 1804583 w 1814473"/>
                  <a:gd name="connsiteY97" fmla="*/ 1244606 h 2339981"/>
                  <a:gd name="connsiteX98" fmla="*/ 1671233 w 1814473"/>
                  <a:gd name="connsiteY98" fmla="*/ 1196981 h 2339981"/>
                  <a:gd name="connsiteX99" fmla="*/ 1614083 w 1814473"/>
                  <a:gd name="connsiteY99" fmla="*/ 1158881 h 2339981"/>
                  <a:gd name="connsiteX100" fmla="*/ 1585508 w 1814473"/>
                  <a:gd name="connsiteY100" fmla="*/ 1130306 h 2339981"/>
                  <a:gd name="connsiteX101" fmla="*/ 1556933 w 1814473"/>
                  <a:gd name="connsiteY101" fmla="*/ 1120781 h 2339981"/>
                  <a:gd name="connsiteX102" fmla="*/ 1499783 w 1814473"/>
                  <a:gd name="connsiteY102" fmla="*/ 1092206 h 2339981"/>
                  <a:gd name="connsiteX103" fmla="*/ 1404533 w 1814473"/>
                  <a:gd name="connsiteY103" fmla="*/ 1092206 h 2339981"/>
                  <a:gd name="connsiteX104" fmla="*/ 1423583 w 1814473"/>
                  <a:gd name="connsiteY104" fmla="*/ 1035056 h 2339981"/>
                  <a:gd name="connsiteX105" fmla="*/ 1433108 w 1814473"/>
                  <a:gd name="connsiteY105" fmla="*/ 987431 h 2339981"/>
                  <a:gd name="connsiteX106" fmla="*/ 1395008 w 1814473"/>
                  <a:gd name="connsiteY106" fmla="*/ 949331 h 2339981"/>
                  <a:gd name="connsiteX107" fmla="*/ 1414058 w 1814473"/>
                  <a:gd name="connsiteY107" fmla="*/ 892181 h 2339981"/>
                  <a:gd name="connsiteX108" fmla="*/ 1414058 w 1814473"/>
                  <a:gd name="connsiteY108" fmla="*/ 787406 h 2339981"/>
                  <a:gd name="connsiteX109" fmla="*/ 1471208 w 1814473"/>
                  <a:gd name="connsiteY109" fmla="*/ 749306 h 2339981"/>
                  <a:gd name="connsiteX110" fmla="*/ 1499783 w 1814473"/>
                  <a:gd name="connsiteY110" fmla="*/ 692156 h 2339981"/>
                  <a:gd name="connsiteX111" fmla="*/ 1509308 w 1814473"/>
                  <a:gd name="connsiteY111" fmla="*/ 663581 h 2339981"/>
                  <a:gd name="connsiteX112" fmla="*/ 1499783 w 1814473"/>
                  <a:gd name="connsiteY112" fmla="*/ 587381 h 2339981"/>
                  <a:gd name="connsiteX113" fmla="*/ 1471208 w 1814473"/>
                  <a:gd name="connsiteY113" fmla="*/ 577856 h 2339981"/>
                  <a:gd name="connsiteX114" fmla="*/ 1433108 w 1814473"/>
                  <a:gd name="connsiteY114" fmla="*/ 568331 h 2339981"/>
                  <a:gd name="connsiteX115" fmla="*/ 1423583 w 1814473"/>
                  <a:gd name="connsiteY115" fmla="*/ 539756 h 2339981"/>
                  <a:gd name="connsiteX116" fmla="*/ 1366433 w 1814473"/>
                  <a:gd name="connsiteY116" fmla="*/ 520706 h 2339981"/>
                  <a:gd name="connsiteX117" fmla="*/ 1347383 w 1814473"/>
                  <a:gd name="connsiteY117" fmla="*/ 492131 h 2339981"/>
                  <a:gd name="connsiteX118" fmla="*/ 1299758 w 1814473"/>
                  <a:gd name="connsiteY118" fmla="*/ 444506 h 2339981"/>
                  <a:gd name="connsiteX119" fmla="*/ 1290233 w 1814473"/>
                  <a:gd name="connsiteY119" fmla="*/ 415931 h 2339981"/>
                  <a:gd name="connsiteX120" fmla="*/ 1271183 w 1814473"/>
                  <a:gd name="connsiteY120" fmla="*/ 387356 h 2339981"/>
                  <a:gd name="connsiteX121" fmla="*/ 1252133 w 1814473"/>
                  <a:gd name="connsiteY121" fmla="*/ 330206 h 2339981"/>
                  <a:gd name="connsiteX122" fmla="*/ 1223558 w 1814473"/>
                  <a:gd name="connsiteY122" fmla="*/ 311156 h 2339981"/>
                  <a:gd name="connsiteX123" fmla="*/ 1071158 w 1814473"/>
                  <a:gd name="connsiteY123" fmla="*/ 311156 h 2339981"/>
                  <a:gd name="connsiteX124" fmla="*/ 1061633 w 1814473"/>
                  <a:gd name="connsiteY124" fmla="*/ 282581 h 2339981"/>
                  <a:gd name="connsiteX125" fmla="*/ 1052108 w 1814473"/>
                  <a:gd name="connsiteY125" fmla="*/ 225431 h 2339981"/>
                  <a:gd name="connsiteX126" fmla="*/ 966383 w 1814473"/>
                  <a:gd name="connsiteY126" fmla="*/ 234956 h 2339981"/>
                  <a:gd name="connsiteX127" fmla="*/ 937808 w 1814473"/>
                  <a:gd name="connsiteY127" fmla="*/ 244481 h 2339981"/>
                  <a:gd name="connsiteX128" fmla="*/ 918758 w 1814473"/>
                  <a:gd name="connsiteY128" fmla="*/ 187331 h 2339981"/>
                  <a:gd name="connsiteX129" fmla="*/ 899708 w 1814473"/>
                  <a:gd name="connsiteY129" fmla="*/ 158756 h 2339981"/>
                  <a:gd name="connsiteX130" fmla="*/ 861608 w 1814473"/>
                  <a:gd name="connsiteY130" fmla="*/ 101606 h 2339981"/>
                  <a:gd name="connsiteX131" fmla="*/ 833033 w 1814473"/>
                  <a:gd name="connsiteY131" fmla="*/ 92081 h 2339981"/>
                  <a:gd name="connsiteX132" fmla="*/ 829858 w 1814473"/>
                  <a:gd name="connsiteY132" fmla="*/ 6356 h 2339981"/>
                  <a:gd name="connsiteX133" fmla="*/ 785408 w 1814473"/>
                  <a:gd name="connsiteY133" fmla="*/ 12706 h 2339981"/>
                  <a:gd name="connsiteX134" fmla="*/ 737783 w 1814473"/>
                  <a:gd name="connsiteY134" fmla="*/ 63506 h 2339981"/>
                  <a:gd name="connsiteX135" fmla="*/ 680633 w 1814473"/>
                  <a:gd name="connsiteY135" fmla="*/ 82556 h 2339981"/>
                  <a:gd name="connsiteX136" fmla="*/ 636183 w 1814473"/>
                  <a:gd name="connsiteY136" fmla="*/ 130181 h 2339981"/>
                  <a:gd name="connsiteX137" fmla="*/ 604433 w 1814473"/>
                  <a:gd name="connsiteY137" fmla="*/ 149231 h 2339981"/>
                  <a:gd name="connsiteX138" fmla="*/ 585383 w 1814473"/>
                  <a:gd name="connsiteY138" fmla="*/ 206381 h 2339981"/>
                  <a:gd name="connsiteX139" fmla="*/ 575858 w 1814473"/>
                  <a:gd name="connsiteY139" fmla="*/ 273056 h 2339981"/>
                  <a:gd name="connsiteX140" fmla="*/ 547283 w 1814473"/>
                  <a:gd name="connsiteY140" fmla="*/ 282581 h 2339981"/>
                  <a:gd name="connsiteX141" fmla="*/ 490133 w 1814473"/>
                  <a:gd name="connsiteY141" fmla="*/ 330206 h 2339981"/>
                  <a:gd name="connsiteX142" fmla="*/ 461558 w 1814473"/>
                  <a:gd name="connsiteY142" fmla="*/ 387356 h 2339981"/>
                  <a:gd name="connsiteX143" fmla="*/ 442508 w 1814473"/>
                  <a:gd name="connsiteY143" fmla="*/ 415931 h 2339981"/>
                  <a:gd name="connsiteX144" fmla="*/ 432983 w 1814473"/>
                  <a:gd name="connsiteY144" fmla="*/ 444506 h 2339981"/>
                  <a:gd name="connsiteX145" fmla="*/ 356783 w 1814473"/>
                  <a:gd name="connsiteY145" fmla="*/ 530231 h 2339981"/>
                  <a:gd name="connsiteX146" fmla="*/ 318683 w 1814473"/>
                  <a:gd name="connsiteY146" fmla="*/ 549281 h 2339981"/>
                  <a:gd name="connsiteX147" fmla="*/ 290108 w 1814473"/>
                  <a:gd name="connsiteY147" fmla="*/ 577856 h 2339981"/>
                  <a:gd name="connsiteX148" fmla="*/ 213908 w 1814473"/>
                  <a:gd name="connsiteY148" fmla="*/ 596906 h 2339981"/>
                  <a:gd name="connsiteX149" fmla="*/ 240578 w 1814473"/>
                  <a:gd name="connsiteY149" fmla="*/ 617861 h 2339981"/>
                  <a:gd name="connsiteX150" fmla="*/ 194858 w 1814473"/>
                  <a:gd name="connsiteY150" fmla="*/ 796931 h 2339981"/>
                  <a:gd name="connsiteX151" fmla="*/ 213908 w 1814473"/>
                  <a:gd name="connsiteY151" fmla="*/ 835031 h 2339981"/>
                  <a:gd name="connsiteX152" fmla="*/ 223433 w 1814473"/>
                  <a:gd name="connsiteY152" fmla="*/ 892181 h 2339981"/>
                  <a:gd name="connsiteX153" fmla="*/ 232958 w 1814473"/>
                  <a:gd name="connsiteY153" fmla="*/ 1035056 h 2339981"/>
                  <a:gd name="connsiteX154" fmla="*/ 242483 w 1814473"/>
                  <a:gd name="connsiteY154" fmla="*/ 1063631 h 2339981"/>
                  <a:gd name="connsiteX155" fmla="*/ 271058 w 1814473"/>
                  <a:gd name="connsiteY155" fmla="*/ 1082681 h 2339981"/>
                  <a:gd name="connsiteX156" fmla="*/ 242483 w 1814473"/>
                  <a:gd name="connsiteY156" fmla="*/ 1092206 h 2339981"/>
                  <a:gd name="connsiteX157" fmla="*/ 210733 w 1814473"/>
                  <a:gd name="connsiteY157" fmla="*/ 1079506 h 2339981"/>
                  <a:gd name="connsiteX158" fmla="*/ 182158 w 1814473"/>
                  <a:gd name="connsiteY158" fmla="*/ 1047756 h 2339981"/>
                  <a:gd name="connsiteX159" fmla="*/ 175808 w 1814473"/>
                  <a:gd name="connsiteY159" fmla="*/ 993781 h 2339981"/>
                  <a:gd name="connsiteX160" fmla="*/ 175808 w 1814473"/>
                  <a:gd name="connsiteY160" fmla="*/ 930281 h 2339981"/>
                  <a:gd name="connsiteX161" fmla="*/ 175808 w 1814473"/>
                  <a:gd name="connsiteY161" fmla="*/ 911231 h 2339981"/>
                  <a:gd name="connsiteX0" fmla="*/ 175808 w 1814473"/>
                  <a:gd name="connsiteY0" fmla="*/ 911231 h 2339981"/>
                  <a:gd name="connsiteX1" fmla="*/ 20233 w 1814473"/>
                  <a:gd name="connsiteY1" fmla="*/ 901706 h 2339981"/>
                  <a:gd name="connsiteX2" fmla="*/ 1183 w 1814473"/>
                  <a:gd name="connsiteY2" fmla="*/ 939806 h 2339981"/>
                  <a:gd name="connsiteX3" fmla="*/ 4358 w 1814473"/>
                  <a:gd name="connsiteY3" fmla="*/ 987431 h 2339981"/>
                  <a:gd name="connsiteX4" fmla="*/ 23408 w 1814473"/>
                  <a:gd name="connsiteY4" fmla="*/ 1044581 h 2339981"/>
                  <a:gd name="connsiteX5" fmla="*/ 42458 w 1814473"/>
                  <a:gd name="connsiteY5" fmla="*/ 1101731 h 2339981"/>
                  <a:gd name="connsiteX6" fmla="*/ 51983 w 1814473"/>
                  <a:gd name="connsiteY6" fmla="*/ 1130306 h 2339981"/>
                  <a:gd name="connsiteX7" fmla="*/ 137708 w 1814473"/>
                  <a:gd name="connsiteY7" fmla="*/ 1177931 h 2339981"/>
                  <a:gd name="connsiteX8" fmla="*/ 166283 w 1814473"/>
                  <a:gd name="connsiteY8" fmla="*/ 1206506 h 2339981"/>
                  <a:gd name="connsiteX9" fmla="*/ 175808 w 1814473"/>
                  <a:gd name="connsiteY9" fmla="*/ 1235081 h 2339981"/>
                  <a:gd name="connsiteX10" fmla="*/ 204383 w 1814473"/>
                  <a:gd name="connsiteY10" fmla="*/ 1358906 h 2339981"/>
                  <a:gd name="connsiteX11" fmla="*/ 175808 w 1814473"/>
                  <a:gd name="connsiteY11" fmla="*/ 1368431 h 2339981"/>
                  <a:gd name="connsiteX12" fmla="*/ 128183 w 1814473"/>
                  <a:gd name="connsiteY12" fmla="*/ 1416056 h 2339981"/>
                  <a:gd name="connsiteX13" fmla="*/ 156758 w 1814473"/>
                  <a:gd name="connsiteY13" fmla="*/ 1435106 h 2339981"/>
                  <a:gd name="connsiteX14" fmla="*/ 175808 w 1814473"/>
                  <a:gd name="connsiteY14" fmla="*/ 1463681 h 2339981"/>
                  <a:gd name="connsiteX15" fmla="*/ 232958 w 1814473"/>
                  <a:gd name="connsiteY15" fmla="*/ 1501781 h 2339981"/>
                  <a:gd name="connsiteX16" fmla="*/ 290108 w 1814473"/>
                  <a:gd name="connsiteY16" fmla="*/ 1530356 h 2339981"/>
                  <a:gd name="connsiteX17" fmla="*/ 299633 w 1814473"/>
                  <a:gd name="connsiteY17" fmla="*/ 1558931 h 2339981"/>
                  <a:gd name="connsiteX18" fmla="*/ 232958 w 1814473"/>
                  <a:gd name="connsiteY18" fmla="*/ 1587506 h 2339981"/>
                  <a:gd name="connsiteX19" fmla="*/ 242483 w 1814473"/>
                  <a:gd name="connsiteY19" fmla="*/ 1616081 h 2339981"/>
                  <a:gd name="connsiteX20" fmla="*/ 299633 w 1814473"/>
                  <a:gd name="connsiteY20" fmla="*/ 1635131 h 2339981"/>
                  <a:gd name="connsiteX21" fmla="*/ 318683 w 1814473"/>
                  <a:gd name="connsiteY21" fmla="*/ 1663706 h 2339981"/>
                  <a:gd name="connsiteX22" fmla="*/ 442508 w 1814473"/>
                  <a:gd name="connsiteY22" fmla="*/ 1692281 h 2339981"/>
                  <a:gd name="connsiteX23" fmla="*/ 461558 w 1814473"/>
                  <a:gd name="connsiteY23" fmla="*/ 1720856 h 2339981"/>
                  <a:gd name="connsiteX24" fmla="*/ 432983 w 1814473"/>
                  <a:gd name="connsiteY24" fmla="*/ 1730381 h 2339981"/>
                  <a:gd name="connsiteX25" fmla="*/ 385358 w 1814473"/>
                  <a:gd name="connsiteY25" fmla="*/ 1739906 h 2339981"/>
                  <a:gd name="connsiteX26" fmla="*/ 375833 w 1814473"/>
                  <a:gd name="connsiteY26" fmla="*/ 1768481 h 2339981"/>
                  <a:gd name="connsiteX27" fmla="*/ 318683 w 1814473"/>
                  <a:gd name="connsiteY27" fmla="*/ 1787531 h 2339981"/>
                  <a:gd name="connsiteX28" fmla="*/ 309158 w 1814473"/>
                  <a:gd name="connsiteY28" fmla="*/ 1758956 h 2339981"/>
                  <a:gd name="connsiteX29" fmla="*/ 175808 w 1814473"/>
                  <a:gd name="connsiteY29" fmla="*/ 1768481 h 2339981"/>
                  <a:gd name="connsiteX30" fmla="*/ 185333 w 1814473"/>
                  <a:gd name="connsiteY30" fmla="*/ 1797056 h 2339981"/>
                  <a:gd name="connsiteX31" fmla="*/ 213908 w 1814473"/>
                  <a:gd name="connsiteY31" fmla="*/ 1806581 h 2339981"/>
                  <a:gd name="connsiteX32" fmla="*/ 204383 w 1814473"/>
                  <a:gd name="connsiteY32" fmla="*/ 1844681 h 2339981"/>
                  <a:gd name="connsiteX33" fmla="*/ 194858 w 1814473"/>
                  <a:gd name="connsiteY33" fmla="*/ 1901831 h 2339981"/>
                  <a:gd name="connsiteX34" fmla="*/ 232958 w 1814473"/>
                  <a:gd name="connsiteY34" fmla="*/ 1911356 h 2339981"/>
                  <a:gd name="connsiteX35" fmla="*/ 242483 w 1814473"/>
                  <a:gd name="connsiteY35" fmla="*/ 1939931 h 2339981"/>
                  <a:gd name="connsiteX36" fmla="*/ 271058 w 1814473"/>
                  <a:gd name="connsiteY36" fmla="*/ 1930406 h 2339981"/>
                  <a:gd name="connsiteX37" fmla="*/ 356783 w 1814473"/>
                  <a:gd name="connsiteY37" fmla="*/ 1882781 h 2339981"/>
                  <a:gd name="connsiteX38" fmla="*/ 385358 w 1814473"/>
                  <a:gd name="connsiteY38" fmla="*/ 1901831 h 2339981"/>
                  <a:gd name="connsiteX39" fmla="*/ 442508 w 1814473"/>
                  <a:gd name="connsiteY39" fmla="*/ 1911356 h 2339981"/>
                  <a:gd name="connsiteX40" fmla="*/ 432983 w 1814473"/>
                  <a:gd name="connsiteY40" fmla="*/ 1939931 h 2339981"/>
                  <a:gd name="connsiteX41" fmla="*/ 385358 w 1814473"/>
                  <a:gd name="connsiteY41" fmla="*/ 1949456 h 2339981"/>
                  <a:gd name="connsiteX42" fmla="*/ 356783 w 1814473"/>
                  <a:gd name="connsiteY42" fmla="*/ 1968506 h 2339981"/>
                  <a:gd name="connsiteX43" fmla="*/ 328208 w 1814473"/>
                  <a:gd name="connsiteY43" fmla="*/ 1978031 h 2339981"/>
                  <a:gd name="connsiteX44" fmla="*/ 318683 w 1814473"/>
                  <a:gd name="connsiteY44" fmla="*/ 2006606 h 2339981"/>
                  <a:gd name="connsiteX45" fmla="*/ 337733 w 1814473"/>
                  <a:gd name="connsiteY45" fmla="*/ 2035181 h 2339981"/>
                  <a:gd name="connsiteX46" fmla="*/ 328208 w 1814473"/>
                  <a:gd name="connsiteY46" fmla="*/ 2073281 h 2339981"/>
                  <a:gd name="connsiteX47" fmla="*/ 423458 w 1814473"/>
                  <a:gd name="connsiteY47" fmla="*/ 2092331 h 2339981"/>
                  <a:gd name="connsiteX48" fmla="*/ 480608 w 1814473"/>
                  <a:gd name="connsiteY48" fmla="*/ 2063756 h 2339981"/>
                  <a:gd name="connsiteX49" fmla="*/ 499658 w 1814473"/>
                  <a:gd name="connsiteY49" fmla="*/ 2092331 h 2339981"/>
                  <a:gd name="connsiteX50" fmla="*/ 490133 w 1814473"/>
                  <a:gd name="connsiteY50" fmla="*/ 2149481 h 2339981"/>
                  <a:gd name="connsiteX51" fmla="*/ 404408 w 1814473"/>
                  <a:gd name="connsiteY51" fmla="*/ 2187581 h 2339981"/>
                  <a:gd name="connsiteX52" fmla="*/ 432983 w 1814473"/>
                  <a:gd name="connsiteY52" fmla="*/ 2206631 h 2339981"/>
                  <a:gd name="connsiteX53" fmla="*/ 442508 w 1814473"/>
                  <a:gd name="connsiteY53" fmla="*/ 2235206 h 2339981"/>
                  <a:gd name="connsiteX54" fmla="*/ 547283 w 1814473"/>
                  <a:gd name="connsiteY54" fmla="*/ 2314581 h 2339981"/>
                  <a:gd name="connsiteX55" fmla="*/ 636183 w 1814473"/>
                  <a:gd name="connsiteY55" fmla="*/ 2244731 h 2339981"/>
                  <a:gd name="connsiteX56" fmla="*/ 699683 w 1814473"/>
                  <a:gd name="connsiteY56" fmla="*/ 2212981 h 2339981"/>
                  <a:gd name="connsiteX57" fmla="*/ 671108 w 1814473"/>
                  <a:gd name="connsiteY57" fmla="*/ 2273306 h 2339981"/>
                  <a:gd name="connsiteX58" fmla="*/ 747308 w 1814473"/>
                  <a:gd name="connsiteY58" fmla="*/ 2282831 h 2339981"/>
                  <a:gd name="connsiteX59" fmla="*/ 804458 w 1814473"/>
                  <a:gd name="connsiteY59" fmla="*/ 2263781 h 2339981"/>
                  <a:gd name="connsiteX60" fmla="*/ 871133 w 1814473"/>
                  <a:gd name="connsiteY60" fmla="*/ 2244731 h 2339981"/>
                  <a:gd name="connsiteX61" fmla="*/ 928283 w 1814473"/>
                  <a:gd name="connsiteY61" fmla="*/ 2263781 h 2339981"/>
                  <a:gd name="connsiteX62" fmla="*/ 994958 w 1814473"/>
                  <a:gd name="connsiteY62" fmla="*/ 2292356 h 2339981"/>
                  <a:gd name="connsiteX63" fmla="*/ 1014008 w 1814473"/>
                  <a:gd name="connsiteY63" fmla="*/ 2320931 h 2339981"/>
                  <a:gd name="connsiteX64" fmla="*/ 1071158 w 1814473"/>
                  <a:gd name="connsiteY64" fmla="*/ 2339981 h 2339981"/>
                  <a:gd name="connsiteX65" fmla="*/ 1090208 w 1814473"/>
                  <a:gd name="connsiteY65" fmla="*/ 2311406 h 2339981"/>
                  <a:gd name="connsiteX66" fmla="*/ 1137833 w 1814473"/>
                  <a:gd name="connsiteY66" fmla="*/ 2301881 h 2339981"/>
                  <a:gd name="connsiteX67" fmla="*/ 1166408 w 1814473"/>
                  <a:gd name="connsiteY67" fmla="*/ 2292356 h 2339981"/>
                  <a:gd name="connsiteX68" fmla="*/ 1204508 w 1814473"/>
                  <a:gd name="connsiteY68" fmla="*/ 2235206 h 2339981"/>
                  <a:gd name="connsiteX69" fmla="*/ 1223558 w 1814473"/>
                  <a:gd name="connsiteY69" fmla="*/ 2206631 h 2339981"/>
                  <a:gd name="connsiteX70" fmla="*/ 1252133 w 1814473"/>
                  <a:gd name="connsiteY70" fmla="*/ 2197106 h 2339981"/>
                  <a:gd name="connsiteX71" fmla="*/ 1318808 w 1814473"/>
                  <a:gd name="connsiteY71" fmla="*/ 2130431 h 2339981"/>
                  <a:gd name="connsiteX72" fmla="*/ 1356908 w 1814473"/>
                  <a:gd name="connsiteY72" fmla="*/ 2120906 h 2339981"/>
                  <a:gd name="connsiteX73" fmla="*/ 1414058 w 1814473"/>
                  <a:gd name="connsiteY73" fmla="*/ 2101856 h 2339981"/>
                  <a:gd name="connsiteX74" fmla="*/ 1442633 w 1814473"/>
                  <a:gd name="connsiteY74" fmla="*/ 2092331 h 2339981"/>
                  <a:gd name="connsiteX75" fmla="*/ 1471208 w 1814473"/>
                  <a:gd name="connsiteY75" fmla="*/ 2063756 h 2339981"/>
                  <a:gd name="connsiteX76" fmla="*/ 1499783 w 1814473"/>
                  <a:gd name="connsiteY76" fmla="*/ 2054231 h 2339981"/>
                  <a:gd name="connsiteX77" fmla="*/ 1518833 w 1814473"/>
                  <a:gd name="connsiteY77" fmla="*/ 2025656 h 2339981"/>
                  <a:gd name="connsiteX78" fmla="*/ 1547408 w 1814473"/>
                  <a:gd name="connsiteY78" fmla="*/ 1997081 h 2339981"/>
                  <a:gd name="connsiteX79" fmla="*/ 1614083 w 1814473"/>
                  <a:gd name="connsiteY79" fmla="*/ 1939931 h 2339981"/>
                  <a:gd name="connsiteX80" fmla="*/ 1642658 w 1814473"/>
                  <a:gd name="connsiteY80" fmla="*/ 1930406 h 2339981"/>
                  <a:gd name="connsiteX81" fmla="*/ 1652183 w 1814473"/>
                  <a:gd name="connsiteY81" fmla="*/ 1901831 h 2339981"/>
                  <a:gd name="connsiteX82" fmla="*/ 1680758 w 1814473"/>
                  <a:gd name="connsiteY82" fmla="*/ 1892306 h 2339981"/>
                  <a:gd name="connsiteX83" fmla="*/ 1699808 w 1814473"/>
                  <a:gd name="connsiteY83" fmla="*/ 1835156 h 2339981"/>
                  <a:gd name="connsiteX84" fmla="*/ 1718858 w 1814473"/>
                  <a:gd name="connsiteY84" fmla="*/ 1768481 h 2339981"/>
                  <a:gd name="connsiteX85" fmla="*/ 1728383 w 1814473"/>
                  <a:gd name="connsiteY85" fmla="*/ 1692281 h 2339981"/>
                  <a:gd name="connsiteX86" fmla="*/ 1737908 w 1814473"/>
                  <a:gd name="connsiteY86" fmla="*/ 1654181 h 2339981"/>
                  <a:gd name="connsiteX87" fmla="*/ 1747433 w 1814473"/>
                  <a:gd name="connsiteY87" fmla="*/ 1568456 h 2339981"/>
                  <a:gd name="connsiteX88" fmla="*/ 1756958 w 1814473"/>
                  <a:gd name="connsiteY88" fmla="*/ 1520831 h 2339981"/>
                  <a:gd name="connsiteX89" fmla="*/ 1776008 w 1814473"/>
                  <a:gd name="connsiteY89" fmla="*/ 1463681 h 2339981"/>
                  <a:gd name="connsiteX90" fmla="*/ 1766483 w 1814473"/>
                  <a:gd name="connsiteY90" fmla="*/ 1406531 h 2339981"/>
                  <a:gd name="connsiteX91" fmla="*/ 1737908 w 1814473"/>
                  <a:gd name="connsiteY91" fmla="*/ 1397006 h 2339981"/>
                  <a:gd name="connsiteX92" fmla="*/ 1718858 w 1814473"/>
                  <a:gd name="connsiteY92" fmla="*/ 1368431 h 2339981"/>
                  <a:gd name="connsiteX93" fmla="*/ 1728383 w 1814473"/>
                  <a:gd name="connsiteY93" fmla="*/ 1339856 h 2339981"/>
                  <a:gd name="connsiteX94" fmla="*/ 1766483 w 1814473"/>
                  <a:gd name="connsiteY94" fmla="*/ 1320806 h 2339981"/>
                  <a:gd name="connsiteX95" fmla="*/ 1795058 w 1814473"/>
                  <a:gd name="connsiteY95" fmla="*/ 1301756 h 2339981"/>
                  <a:gd name="connsiteX96" fmla="*/ 1814108 w 1814473"/>
                  <a:gd name="connsiteY96" fmla="*/ 1273181 h 2339981"/>
                  <a:gd name="connsiteX97" fmla="*/ 1804583 w 1814473"/>
                  <a:gd name="connsiteY97" fmla="*/ 1244606 h 2339981"/>
                  <a:gd name="connsiteX98" fmla="*/ 1671233 w 1814473"/>
                  <a:gd name="connsiteY98" fmla="*/ 1196981 h 2339981"/>
                  <a:gd name="connsiteX99" fmla="*/ 1614083 w 1814473"/>
                  <a:gd name="connsiteY99" fmla="*/ 1158881 h 2339981"/>
                  <a:gd name="connsiteX100" fmla="*/ 1585508 w 1814473"/>
                  <a:gd name="connsiteY100" fmla="*/ 1130306 h 2339981"/>
                  <a:gd name="connsiteX101" fmla="*/ 1556933 w 1814473"/>
                  <a:gd name="connsiteY101" fmla="*/ 1120781 h 2339981"/>
                  <a:gd name="connsiteX102" fmla="*/ 1499783 w 1814473"/>
                  <a:gd name="connsiteY102" fmla="*/ 1092206 h 2339981"/>
                  <a:gd name="connsiteX103" fmla="*/ 1404533 w 1814473"/>
                  <a:gd name="connsiteY103" fmla="*/ 1092206 h 2339981"/>
                  <a:gd name="connsiteX104" fmla="*/ 1423583 w 1814473"/>
                  <a:gd name="connsiteY104" fmla="*/ 1035056 h 2339981"/>
                  <a:gd name="connsiteX105" fmla="*/ 1433108 w 1814473"/>
                  <a:gd name="connsiteY105" fmla="*/ 987431 h 2339981"/>
                  <a:gd name="connsiteX106" fmla="*/ 1395008 w 1814473"/>
                  <a:gd name="connsiteY106" fmla="*/ 949331 h 2339981"/>
                  <a:gd name="connsiteX107" fmla="*/ 1414058 w 1814473"/>
                  <a:gd name="connsiteY107" fmla="*/ 892181 h 2339981"/>
                  <a:gd name="connsiteX108" fmla="*/ 1414058 w 1814473"/>
                  <a:gd name="connsiteY108" fmla="*/ 787406 h 2339981"/>
                  <a:gd name="connsiteX109" fmla="*/ 1471208 w 1814473"/>
                  <a:gd name="connsiteY109" fmla="*/ 749306 h 2339981"/>
                  <a:gd name="connsiteX110" fmla="*/ 1499783 w 1814473"/>
                  <a:gd name="connsiteY110" fmla="*/ 692156 h 2339981"/>
                  <a:gd name="connsiteX111" fmla="*/ 1509308 w 1814473"/>
                  <a:gd name="connsiteY111" fmla="*/ 663581 h 2339981"/>
                  <a:gd name="connsiteX112" fmla="*/ 1499783 w 1814473"/>
                  <a:gd name="connsiteY112" fmla="*/ 587381 h 2339981"/>
                  <a:gd name="connsiteX113" fmla="*/ 1471208 w 1814473"/>
                  <a:gd name="connsiteY113" fmla="*/ 577856 h 2339981"/>
                  <a:gd name="connsiteX114" fmla="*/ 1433108 w 1814473"/>
                  <a:gd name="connsiteY114" fmla="*/ 568331 h 2339981"/>
                  <a:gd name="connsiteX115" fmla="*/ 1423583 w 1814473"/>
                  <a:gd name="connsiteY115" fmla="*/ 539756 h 2339981"/>
                  <a:gd name="connsiteX116" fmla="*/ 1366433 w 1814473"/>
                  <a:gd name="connsiteY116" fmla="*/ 520706 h 2339981"/>
                  <a:gd name="connsiteX117" fmla="*/ 1347383 w 1814473"/>
                  <a:gd name="connsiteY117" fmla="*/ 492131 h 2339981"/>
                  <a:gd name="connsiteX118" fmla="*/ 1299758 w 1814473"/>
                  <a:gd name="connsiteY118" fmla="*/ 444506 h 2339981"/>
                  <a:gd name="connsiteX119" fmla="*/ 1290233 w 1814473"/>
                  <a:gd name="connsiteY119" fmla="*/ 415931 h 2339981"/>
                  <a:gd name="connsiteX120" fmla="*/ 1271183 w 1814473"/>
                  <a:gd name="connsiteY120" fmla="*/ 387356 h 2339981"/>
                  <a:gd name="connsiteX121" fmla="*/ 1252133 w 1814473"/>
                  <a:gd name="connsiteY121" fmla="*/ 330206 h 2339981"/>
                  <a:gd name="connsiteX122" fmla="*/ 1223558 w 1814473"/>
                  <a:gd name="connsiteY122" fmla="*/ 311156 h 2339981"/>
                  <a:gd name="connsiteX123" fmla="*/ 1071158 w 1814473"/>
                  <a:gd name="connsiteY123" fmla="*/ 311156 h 2339981"/>
                  <a:gd name="connsiteX124" fmla="*/ 1061633 w 1814473"/>
                  <a:gd name="connsiteY124" fmla="*/ 282581 h 2339981"/>
                  <a:gd name="connsiteX125" fmla="*/ 1052108 w 1814473"/>
                  <a:gd name="connsiteY125" fmla="*/ 225431 h 2339981"/>
                  <a:gd name="connsiteX126" fmla="*/ 966383 w 1814473"/>
                  <a:gd name="connsiteY126" fmla="*/ 234956 h 2339981"/>
                  <a:gd name="connsiteX127" fmla="*/ 937808 w 1814473"/>
                  <a:gd name="connsiteY127" fmla="*/ 244481 h 2339981"/>
                  <a:gd name="connsiteX128" fmla="*/ 918758 w 1814473"/>
                  <a:gd name="connsiteY128" fmla="*/ 187331 h 2339981"/>
                  <a:gd name="connsiteX129" fmla="*/ 899708 w 1814473"/>
                  <a:gd name="connsiteY129" fmla="*/ 158756 h 2339981"/>
                  <a:gd name="connsiteX130" fmla="*/ 874308 w 1814473"/>
                  <a:gd name="connsiteY130" fmla="*/ 88906 h 2339981"/>
                  <a:gd name="connsiteX131" fmla="*/ 833033 w 1814473"/>
                  <a:gd name="connsiteY131" fmla="*/ 92081 h 2339981"/>
                  <a:gd name="connsiteX132" fmla="*/ 829858 w 1814473"/>
                  <a:gd name="connsiteY132" fmla="*/ 6356 h 2339981"/>
                  <a:gd name="connsiteX133" fmla="*/ 785408 w 1814473"/>
                  <a:gd name="connsiteY133" fmla="*/ 12706 h 2339981"/>
                  <a:gd name="connsiteX134" fmla="*/ 737783 w 1814473"/>
                  <a:gd name="connsiteY134" fmla="*/ 63506 h 2339981"/>
                  <a:gd name="connsiteX135" fmla="*/ 680633 w 1814473"/>
                  <a:gd name="connsiteY135" fmla="*/ 82556 h 2339981"/>
                  <a:gd name="connsiteX136" fmla="*/ 636183 w 1814473"/>
                  <a:gd name="connsiteY136" fmla="*/ 130181 h 2339981"/>
                  <a:gd name="connsiteX137" fmla="*/ 604433 w 1814473"/>
                  <a:gd name="connsiteY137" fmla="*/ 149231 h 2339981"/>
                  <a:gd name="connsiteX138" fmla="*/ 585383 w 1814473"/>
                  <a:gd name="connsiteY138" fmla="*/ 206381 h 2339981"/>
                  <a:gd name="connsiteX139" fmla="*/ 575858 w 1814473"/>
                  <a:gd name="connsiteY139" fmla="*/ 273056 h 2339981"/>
                  <a:gd name="connsiteX140" fmla="*/ 547283 w 1814473"/>
                  <a:gd name="connsiteY140" fmla="*/ 282581 h 2339981"/>
                  <a:gd name="connsiteX141" fmla="*/ 490133 w 1814473"/>
                  <a:gd name="connsiteY141" fmla="*/ 330206 h 2339981"/>
                  <a:gd name="connsiteX142" fmla="*/ 461558 w 1814473"/>
                  <a:gd name="connsiteY142" fmla="*/ 387356 h 2339981"/>
                  <a:gd name="connsiteX143" fmla="*/ 442508 w 1814473"/>
                  <a:gd name="connsiteY143" fmla="*/ 415931 h 2339981"/>
                  <a:gd name="connsiteX144" fmla="*/ 432983 w 1814473"/>
                  <a:gd name="connsiteY144" fmla="*/ 444506 h 2339981"/>
                  <a:gd name="connsiteX145" fmla="*/ 356783 w 1814473"/>
                  <a:gd name="connsiteY145" fmla="*/ 530231 h 2339981"/>
                  <a:gd name="connsiteX146" fmla="*/ 318683 w 1814473"/>
                  <a:gd name="connsiteY146" fmla="*/ 549281 h 2339981"/>
                  <a:gd name="connsiteX147" fmla="*/ 290108 w 1814473"/>
                  <a:gd name="connsiteY147" fmla="*/ 577856 h 2339981"/>
                  <a:gd name="connsiteX148" fmla="*/ 213908 w 1814473"/>
                  <a:gd name="connsiteY148" fmla="*/ 596906 h 2339981"/>
                  <a:gd name="connsiteX149" fmla="*/ 240578 w 1814473"/>
                  <a:gd name="connsiteY149" fmla="*/ 617861 h 2339981"/>
                  <a:gd name="connsiteX150" fmla="*/ 194858 w 1814473"/>
                  <a:gd name="connsiteY150" fmla="*/ 796931 h 2339981"/>
                  <a:gd name="connsiteX151" fmla="*/ 213908 w 1814473"/>
                  <a:gd name="connsiteY151" fmla="*/ 835031 h 2339981"/>
                  <a:gd name="connsiteX152" fmla="*/ 223433 w 1814473"/>
                  <a:gd name="connsiteY152" fmla="*/ 892181 h 2339981"/>
                  <a:gd name="connsiteX153" fmla="*/ 232958 w 1814473"/>
                  <a:gd name="connsiteY153" fmla="*/ 1035056 h 2339981"/>
                  <a:gd name="connsiteX154" fmla="*/ 242483 w 1814473"/>
                  <a:gd name="connsiteY154" fmla="*/ 1063631 h 2339981"/>
                  <a:gd name="connsiteX155" fmla="*/ 271058 w 1814473"/>
                  <a:gd name="connsiteY155" fmla="*/ 1082681 h 2339981"/>
                  <a:gd name="connsiteX156" fmla="*/ 242483 w 1814473"/>
                  <a:gd name="connsiteY156" fmla="*/ 1092206 h 2339981"/>
                  <a:gd name="connsiteX157" fmla="*/ 210733 w 1814473"/>
                  <a:gd name="connsiteY157" fmla="*/ 1079506 h 2339981"/>
                  <a:gd name="connsiteX158" fmla="*/ 182158 w 1814473"/>
                  <a:gd name="connsiteY158" fmla="*/ 1047756 h 2339981"/>
                  <a:gd name="connsiteX159" fmla="*/ 175808 w 1814473"/>
                  <a:gd name="connsiteY159" fmla="*/ 993781 h 2339981"/>
                  <a:gd name="connsiteX160" fmla="*/ 175808 w 1814473"/>
                  <a:gd name="connsiteY160" fmla="*/ 930281 h 2339981"/>
                  <a:gd name="connsiteX161" fmla="*/ 175808 w 1814473"/>
                  <a:gd name="connsiteY161" fmla="*/ 911231 h 2339981"/>
                  <a:gd name="connsiteX0" fmla="*/ 175808 w 1814473"/>
                  <a:gd name="connsiteY0" fmla="*/ 911231 h 2339981"/>
                  <a:gd name="connsiteX1" fmla="*/ 20233 w 1814473"/>
                  <a:gd name="connsiteY1" fmla="*/ 901706 h 2339981"/>
                  <a:gd name="connsiteX2" fmla="*/ 1183 w 1814473"/>
                  <a:gd name="connsiteY2" fmla="*/ 939806 h 2339981"/>
                  <a:gd name="connsiteX3" fmla="*/ 4358 w 1814473"/>
                  <a:gd name="connsiteY3" fmla="*/ 987431 h 2339981"/>
                  <a:gd name="connsiteX4" fmla="*/ 23408 w 1814473"/>
                  <a:gd name="connsiteY4" fmla="*/ 1044581 h 2339981"/>
                  <a:gd name="connsiteX5" fmla="*/ 42458 w 1814473"/>
                  <a:gd name="connsiteY5" fmla="*/ 1101731 h 2339981"/>
                  <a:gd name="connsiteX6" fmla="*/ 51983 w 1814473"/>
                  <a:gd name="connsiteY6" fmla="*/ 1130306 h 2339981"/>
                  <a:gd name="connsiteX7" fmla="*/ 137708 w 1814473"/>
                  <a:gd name="connsiteY7" fmla="*/ 1177931 h 2339981"/>
                  <a:gd name="connsiteX8" fmla="*/ 166283 w 1814473"/>
                  <a:gd name="connsiteY8" fmla="*/ 1206506 h 2339981"/>
                  <a:gd name="connsiteX9" fmla="*/ 175808 w 1814473"/>
                  <a:gd name="connsiteY9" fmla="*/ 1235081 h 2339981"/>
                  <a:gd name="connsiteX10" fmla="*/ 204383 w 1814473"/>
                  <a:gd name="connsiteY10" fmla="*/ 1358906 h 2339981"/>
                  <a:gd name="connsiteX11" fmla="*/ 175808 w 1814473"/>
                  <a:gd name="connsiteY11" fmla="*/ 1368431 h 2339981"/>
                  <a:gd name="connsiteX12" fmla="*/ 128183 w 1814473"/>
                  <a:gd name="connsiteY12" fmla="*/ 1416056 h 2339981"/>
                  <a:gd name="connsiteX13" fmla="*/ 156758 w 1814473"/>
                  <a:gd name="connsiteY13" fmla="*/ 1435106 h 2339981"/>
                  <a:gd name="connsiteX14" fmla="*/ 175808 w 1814473"/>
                  <a:gd name="connsiteY14" fmla="*/ 1463681 h 2339981"/>
                  <a:gd name="connsiteX15" fmla="*/ 232958 w 1814473"/>
                  <a:gd name="connsiteY15" fmla="*/ 1501781 h 2339981"/>
                  <a:gd name="connsiteX16" fmla="*/ 290108 w 1814473"/>
                  <a:gd name="connsiteY16" fmla="*/ 1530356 h 2339981"/>
                  <a:gd name="connsiteX17" fmla="*/ 299633 w 1814473"/>
                  <a:gd name="connsiteY17" fmla="*/ 1558931 h 2339981"/>
                  <a:gd name="connsiteX18" fmla="*/ 232958 w 1814473"/>
                  <a:gd name="connsiteY18" fmla="*/ 1587506 h 2339981"/>
                  <a:gd name="connsiteX19" fmla="*/ 242483 w 1814473"/>
                  <a:gd name="connsiteY19" fmla="*/ 1616081 h 2339981"/>
                  <a:gd name="connsiteX20" fmla="*/ 299633 w 1814473"/>
                  <a:gd name="connsiteY20" fmla="*/ 1635131 h 2339981"/>
                  <a:gd name="connsiteX21" fmla="*/ 318683 w 1814473"/>
                  <a:gd name="connsiteY21" fmla="*/ 1663706 h 2339981"/>
                  <a:gd name="connsiteX22" fmla="*/ 442508 w 1814473"/>
                  <a:gd name="connsiteY22" fmla="*/ 1692281 h 2339981"/>
                  <a:gd name="connsiteX23" fmla="*/ 461558 w 1814473"/>
                  <a:gd name="connsiteY23" fmla="*/ 1720856 h 2339981"/>
                  <a:gd name="connsiteX24" fmla="*/ 432983 w 1814473"/>
                  <a:gd name="connsiteY24" fmla="*/ 1730381 h 2339981"/>
                  <a:gd name="connsiteX25" fmla="*/ 385358 w 1814473"/>
                  <a:gd name="connsiteY25" fmla="*/ 1739906 h 2339981"/>
                  <a:gd name="connsiteX26" fmla="*/ 375833 w 1814473"/>
                  <a:gd name="connsiteY26" fmla="*/ 1768481 h 2339981"/>
                  <a:gd name="connsiteX27" fmla="*/ 318683 w 1814473"/>
                  <a:gd name="connsiteY27" fmla="*/ 1787531 h 2339981"/>
                  <a:gd name="connsiteX28" fmla="*/ 309158 w 1814473"/>
                  <a:gd name="connsiteY28" fmla="*/ 1758956 h 2339981"/>
                  <a:gd name="connsiteX29" fmla="*/ 175808 w 1814473"/>
                  <a:gd name="connsiteY29" fmla="*/ 1768481 h 2339981"/>
                  <a:gd name="connsiteX30" fmla="*/ 185333 w 1814473"/>
                  <a:gd name="connsiteY30" fmla="*/ 1797056 h 2339981"/>
                  <a:gd name="connsiteX31" fmla="*/ 213908 w 1814473"/>
                  <a:gd name="connsiteY31" fmla="*/ 1806581 h 2339981"/>
                  <a:gd name="connsiteX32" fmla="*/ 204383 w 1814473"/>
                  <a:gd name="connsiteY32" fmla="*/ 1844681 h 2339981"/>
                  <a:gd name="connsiteX33" fmla="*/ 194858 w 1814473"/>
                  <a:gd name="connsiteY33" fmla="*/ 1901831 h 2339981"/>
                  <a:gd name="connsiteX34" fmla="*/ 232958 w 1814473"/>
                  <a:gd name="connsiteY34" fmla="*/ 1911356 h 2339981"/>
                  <a:gd name="connsiteX35" fmla="*/ 242483 w 1814473"/>
                  <a:gd name="connsiteY35" fmla="*/ 1939931 h 2339981"/>
                  <a:gd name="connsiteX36" fmla="*/ 271058 w 1814473"/>
                  <a:gd name="connsiteY36" fmla="*/ 1930406 h 2339981"/>
                  <a:gd name="connsiteX37" fmla="*/ 356783 w 1814473"/>
                  <a:gd name="connsiteY37" fmla="*/ 1882781 h 2339981"/>
                  <a:gd name="connsiteX38" fmla="*/ 385358 w 1814473"/>
                  <a:gd name="connsiteY38" fmla="*/ 1901831 h 2339981"/>
                  <a:gd name="connsiteX39" fmla="*/ 442508 w 1814473"/>
                  <a:gd name="connsiteY39" fmla="*/ 1911356 h 2339981"/>
                  <a:gd name="connsiteX40" fmla="*/ 432983 w 1814473"/>
                  <a:gd name="connsiteY40" fmla="*/ 1939931 h 2339981"/>
                  <a:gd name="connsiteX41" fmla="*/ 385358 w 1814473"/>
                  <a:gd name="connsiteY41" fmla="*/ 1949456 h 2339981"/>
                  <a:gd name="connsiteX42" fmla="*/ 356783 w 1814473"/>
                  <a:gd name="connsiteY42" fmla="*/ 1968506 h 2339981"/>
                  <a:gd name="connsiteX43" fmla="*/ 328208 w 1814473"/>
                  <a:gd name="connsiteY43" fmla="*/ 1978031 h 2339981"/>
                  <a:gd name="connsiteX44" fmla="*/ 318683 w 1814473"/>
                  <a:gd name="connsiteY44" fmla="*/ 2006606 h 2339981"/>
                  <a:gd name="connsiteX45" fmla="*/ 337733 w 1814473"/>
                  <a:gd name="connsiteY45" fmla="*/ 2035181 h 2339981"/>
                  <a:gd name="connsiteX46" fmla="*/ 328208 w 1814473"/>
                  <a:gd name="connsiteY46" fmla="*/ 2073281 h 2339981"/>
                  <a:gd name="connsiteX47" fmla="*/ 423458 w 1814473"/>
                  <a:gd name="connsiteY47" fmla="*/ 2092331 h 2339981"/>
                  <a:gd name="connsiteX48" fmla="*/ 480608 w 1814473"/>
                  <a:gd name="connsiteY48" fmla="*/ 2063756 h 2339981"/>
                  <a:gd name="connsiteX49" fmla="*/ 499658 w 1814473"/>
                  <a:gd name="connsiteY49" fmla="*/ 2092331 h 2339981"/>
                  <a:gd name="connsiteX50" fmla="*/ 490133 w 1814473"/>
                  <a:gd name="connsiteY50" fmla="*/ 2149481 h 2339981"/>
                  <a:gd name="connsiteX51" fmla="*/ 404408 w 1814473"/>
                  <a:gd name="connsiteY51" fmla="*/ 2187581 h 2339981"/>
                  <a:gd name="connsiteX52" fmla="*/ 432983 w 1814473"/>
                  <a:gd name="connsiteY52" fmla="*/ 2206631 h 2339981"/>
                  <a:gd name="connsiteX53" fmla="*/ 442508 w 1814473"/>
                  <a:gd name="connsiteY53" fmla="*/ 2235206 h 2339981"/>
                  <a:gd name="connsiteX54" fmla="*/ 547283 w 1814473"/>
                  <a:gd name="connsiteY54" fmla="*/ 2314581 h 2339981"/>
                  <a:gd name="connsiteX55" fmla="*/ 636183 w 1814473"/>
                  <a:gd name="connsiteY55" fmla="*/ 2244731 h 2339981"/>
                  <a:gd name="connsiteX56" fmla="*/ 699683 w 1814473"/>
                  <a:gd name="connsiteY56" fmla="*/ 2212981 h 2339981"/>
                  <a:gd name="connsiteX57" fmla="*/ 671108 w 1814473"/>
                  <a:gd name="connsiteY57" fmla="*/ 2273306 h 2339981"/>
                  <a:gd name="connsiteX58" fmla="*/ 747308 w 1814473"/>
                  <a:gd name="connsiteY58" fmla="*/ 2282831 h 2339981"/>
                  <a:gd name="connsiteX59" fmla="*/ 804458 w 1814473"/>
                  <a:gd name="connsiteY59" fmla="*/ 2263781 h 2339981"/>
                  <a:gd name="connsiteX60" fmla="*/ 871133 w 1814473"/>
                  <a:gd name="connsiteY60" fmla="*/ 2244731 h 2339981"/>
                  <a:gd name="connsiteX61" fmla="*/ 928283 w 1814473"/>
                  <a:gd name="connsiteY61" fmla="*/ 2263781 h 2339981"/>
                  <a:gd name="connsiteX62" fmla="*/ 994958 w 1814473"/>
                  <a:gd name="connsiteY62" fmla="*/ 2292356 h 2339981"/>
                  <a:gd name="connsiteX63" fmla="*/ 1014008 w 1814473"/>
                  <a:gd name="connsiteY63" fmla="*/ 2320931 h 2339981"/>
                  <a:gd name="connsiteX64" fmla="*/ 1071158 w 1814473"/>
                  <a:gd name="connsiteY64" fmla="*/ 2339981 h 2339981"/>
                  <a:gd name="connsiteX65" fmla="*/ 1090208 w 1814473"/>
                  <a:gd name="connsiteY65" fmla="*/ 2311406 h 2339981"/>
                  <a:gd name="connsiteX66" fmla="*/ 1137833 w 1814473"/>
                  <a:gd name="connsiteY66" fmla="*/ 2301881 h 2339981"/>
                  <a:gd name="connsiteX67" fmla="*/ 1166408 w 1814473"/>
                  <a:gd name="connsiteY67" fmla="*/ 2292356 h 2339981"/>
                  <a:gd name="connsiteX68" fmla="*/ 1204508 w 1814473"/>
                  <a:gd name="connsiteY68" fmla="*/ 2235206 h 2339981"/>
                  <a:gd name="connsiteX69" fmla="*/ 1223558 w 1814473"/>
                  <a:gd name="connsiteY69" fmla="*/ 2206631 h 2339981"/>
                  <a:gd name="connsiteX70" fmla="*/ 1252133 w 1814473"/>
                  <a:gd name="connsiteY70" fmla="*/ 2197106 h 2339981"/>
                  <a:gd name="connsiteX71" fmla="*/ 1318808 w 1814473"/>
                  <a:gd name="connsiteY71" fmla="*/ 2130431 h 2339981"/>
                  <a:gd name="connsiteX72" fmla="*/ 1356908 w 1814473"/>
                  <a:gd name="connsiteY72" fmla="*/ 2120906 h 2339981"/>
                  <a:gd name="connsiteX73" fmla="*/ 1414058 w 1814473"/>
                  <a:gd name="connsiteY73" fmla="*/ 2101856 h 2339981"/>
                  <a:gd name="connsiteX74" fmla="*/ 1442633 w 1814473"/>
                  <a:gd name="connsiteY74" fmla="*/ 2092331 h 2339981"/>
                  <a:gd name="connsiteX75" fmla="*/ 1471208 w 1814473"/>
                  <a:gd name="connsiteY75" fmla="*/ 2063756 h 2339981"/>
                  <a:gd name="connsiteX76" fmla="*/ 1499783 w 1814473"/>
                  <a:gd name="connsiteY76" fmla="*/ 2054231 h 2339981"/>
                  <a:gd name="connsiteX77" fmla="*/ 1518833 w 1814473"/>
                  <a:gd name="connsiteY77" fmla="*/ 2025656 h 2339981"/>
                  <a:gd name="connsiteX78" fmla="*/ 1547408 w 1814473"/>
                  <a:gd name="connsiteY78" fmla="*/ 1997081 h 2339981"/>
                  <a:gd name="connsiteX79" fmla="*/ 1614083 w 1814473"/>
                  <a:gd name="connsiteY79" fmla="*/ 1939931 h 2339981"/>
                  <a:gd name="connsiteX80" fmla="*/ 1642658 w 1814473"/>
                  <a:gd name="connsiteY80" fmla="*/ 1930406 h 2339981"/>
                  <a:gd name="connsiteX81" fmla="*/ 1652183 w 1814473"/>
                  <a:gd name="connsiteY81" fmla="*/ 1901831 h 2339981"/>
                  <a:gd name="connsiteX82" fmla="*/ 1680758 w 1814473"/>
                  <a:gd name="connsiteY82" fmla="*/ 1892306 h 2339981"/>
                  <a:gd name="connsiteX83" fmla="*/ 1699808 w 1814473"/>
                  <a:gd name="connsiteY83" fmla="*/ 1835156 h 2339981"/>
                  <a:gd name="connsiteX84" fmla="*/ 1718858 w 1814473"/>
                  <a:gd name="connsiteY84" fmla="*/ 1768481 h 2339981"/>
                  <a:gd name="connsiteX85" fmla="*/ 1728383 w 1814473"/>
                  <a:gd name="connsiteY85" fmla="*/ 1692281 h 2339981"/>
                  <a:gd name="connsiteX86" fmla="*/ 1737908 w 1814473"/>
                  <a:gd name="connsiteY86" fmla="*/ 1654181 h 2339981"/>
                  <a:gd name="connsiteX87" fmla="*/ 1747433 w 1814473"/>
                  <a:gd name="connsiteY87" fmla="*/ 1568456 h 2339981"/>
                  <a:gd name="connsiteX88" fmla="*/ 1756958 w 1814473"/>
                  <a:gd name="connsiteY88" fmla="*/ 1520831 h 2339981"/>
                  <a:gd name="connsiteX89" fmla="*/ 1776008 w 1814473"/>
                  <a:gd name="connsiteY89" fmla="*/ 1463681 h 2339981"/>
                  <a:gd name="connsiteX90" fmla="*/ 1766483 w 1814473"/>
                  <a:gd name="connsiteY90" fmla="*/ 1406531 h 2339981"/>
                  <a:gd name="connsiteX91" fmla="*/ 1737908 w 1814473"/>
                  <a:gd name="connsiteY91" fmla="*/ 1397006 h 2339981"/>
                  <a:gd name="connsiteX92" fmla="*/ 1718858 w 1814473"/>
                  <a:gd name="connsiteY92" fmla="*/ 1368431 h 2339981"/>
                  <a:gd name="connsiteX93" fmla="*/ 1728383 w 1814473"/>
                  <a:gd name="connsiteY93" fmla="*/ 1339856 h 2339981"/>
                  <a:gd name="connsiteX94" fmla="*/ 1766483 w 1814473"/>
                  <a:gd name="connsiteY94" fmla="*/ 1320806 h 2339981"/>
                  <a:gd name="connsiteX95" fmla="*/ 1795058 w 1814473"/>
                  <a:gd name="connsiteY95" fmla="*/ 1301756 h 2339981"/>
                  <a:gd name="connsiteX96" fmla="*/ 1814108 w 1814473"/>
                  <a:gd name="connsiteY96" fmla="*/ 1273181 h 2339981"/>
                  <a:gd name="connsiteX97" fmla="*/ 1804583 w 1814473"/>
                  <a:gd name="connsiteY97" fmla="*/ 1244606 h 2339981"/>
                  <a:gd name="connsiteX98" fmla="*/ 1671233 w 1814473"/>
                  <a:gd name="connsiteY98" fmla="*/ 1196981 h 2339981"/>
                  <a:gd name="connsiteX99" fmla="*/ 1614083 w 1814473"/>
                  <a:gd name="connsiteY99" fmla="*/ 1158881 h 2339981"/>
                  <a:gd name="connsiteX100" fmla="*/ 1585508 w 1814473"/>
                  <a:gd name="connsiteY100" fmla="*/ 1130306 h 2339981"/>
                  <a:gd name="connsiteX101" fmla="*/ 1556933 w 1814473"/>
                  <a:gd name="connsiteY101" fmla="*/ 1120781 h 2339981"/>
                  <a:gd name="connsiteX102" fmla="*/ 1499783 w 1814473"/>
                  <a:gd name="connsiteY102" fmla="*/ 1092206 h 2339981"/>
                  <a:gd name="connsiteX103" fmla="*/ 1404533 w 1814473"/>
                  <a:gd name="connsiteY103" fmla="*/ 1092206 h 2339981"/>
                  <a:gd name="connsiteX104" fmla="*/ 1423583 w 1814473"/>
                  <a:gd name="connsiteY104" fmla="*/ 1035056 h 2339981"/>
                  <a:gd name="connsiteX105" fmla="*/ 1433108 w 1814473"/>
                  <a:gd name="connsiteY105" fmla="*/ 987431 h 2339981"/>
                  <a:gd name="connsiteX106" fmla="*/ 1395008 w 1814473"/>
                  <a:gd name="connsiteY106" fmla="*/ 949331 h 2339981"/>
                  <a:gd name="connsiteX107" fmla="*/ 1414058 w 1814473"/>
                  <a:gd name="connsiteY107" fmla="*/ 892181 h 2339981"/>
                  <a:gd name="connsiteX108" fmla="*/ 1414058 w 1814473"/>
                  <a:gd name="connsiteY108" fmla="*/ 787406 h 2339981"/>
                  <a:gd name="connsiteX109" fmla="*/ 1471208 w 1814473"/>
                  <a:gd name="connsiteY109" fmla="*/ 749306 h 2339981"/>
                  <a:gd name="connsiteX110" fmla="*/ 1499783 w 1814473"/>
                  <a:gd name="connsiteY110" fmla="*/ 692156 h 2339981"/>
                  <a:gd name="connsiteX111" fmla="*/ 1509308 w 1814473"/>
                  <a:gd name="connsiteY111" fmla="*/ 663581 h 2339981"/>
                  <a:gd name="connsiteX112" fmla="*/ 1499783 w 1814473"/>
                  <a:gd name="connsiteY112" fmla="*/ 587381 h 2339981"/>
                  <a:gd name="connsiteX113" fmla="*/ 1471208 w 1814473"/>
                  <a:gd name="connsiteY113" fmla="*/ 577856 h 2339981"/>
                  <a:gd name="connsiteX114" fmla="*/ 1433108 w 1814473"/>
                  <a:gd name="connsiteY114" fmla="*/ 568331 h 2339981"/>
                  <a:gd name="connsiteX115" fmla="*/ 1423583 w 1814473"/>
                  <a:gd name="connsiteY115" fmla="*/ 539756 h 2339981"/>
                  <a:gd name="connsiteX116" fmla="*/ 1366433 w 1814473"/>
                  <a:gd name="connsiteY116" fmla="*/ 520706 h 2339981"/>
                  <a:gd name="connsiteX117" fmla="*/ 1347383 w 1814473"/>
                  <a:gd name="connsiteY117" fmla="*/ 492131 h 2339981"/>
                  <a:gd name="connsiteX118" fmla="*/ 1299758 w 1814473"/>
                  <a:gd name="connsiteY118" fmla="*/ 444506 h 2339981"/>
                  <a:gd name="connsiteX119" fmla="*/ 1290233 w 1814473"/>
                  <a:gd name="connsiteY119" fmla="*/ 415931 h 2339981"/>
                  <a:gd name="connsiteX120" fmla="*/ 1271183 w 1814473"/>
                  <a:gd name="connsiteY120" fmla="*/ 387356 h 2339981"/>
                  <a:gd name="connsiteX121" fmla="*/ 1252133 w 1814473"/>
                  <a:gd name="connsiteY121" fmla="*/ 330206 h 2339981"/>
                  <a:gd name="connsiteX122" fmla="*/ 1223558 w 1814473"/>
                  <a:gd name="connsiteY122" fmla="*/ 311156 h 2339981"/>
                  <a:gd name="connsiteX123" fmla="*/ 1071158 w 1814473"/>
                  <a:gd name="connsiteY123" fmla="*/ 311156 h 2339981"/>
                  <a:gd name="connsiteX124" fmla="*/ 1061633 w 1814473"/>
                  <a:gd name="connsiteY124" fmla="*/ 282581 h 2339981"/>
                  <a:gd name="connsiteX125" fmla="*/ 1067983 w 1814473"/>
                  <a:gd name="connsiteY125" fmla="*/ 200031 h 2339981"/>
                  <a:gd name="connsiteX126" fmla="*/ 966383 w 1814473"/>
                  <a:gd name="connsiteY126" fmla="*/ 234956 h 2339981"/>
                  <a:gd name="connsiteX127" fmla="*/ 937808 w 1814473"/>
                  <a:gd name="connsiteY127" fmla="*/ 244481 h 2339981"/>
                  <a:gd name="connsiteX128" fmla="*/ 918758 w 1814473"/>
                  <a:gd name="connsiteY128" fmla="*/ 187331 h 2339981"/>
                  <a:gd name="connsiteX129" fmla="*/ 899708 w 1814473"/>
                  <a:gd name="connsiteY129" fmla="*/ 158756 h 2339981"/>
                  <a:gd name="connsiteX130" fmla="*/ 874308 w 1814473"/>
                  <a:gd name="connsiteY130" fmla="*/ 88906 h 2339981"/>
                  <a:gd name="connsiteX131" fmla="*/ 833033 w 1814473"/>
                  <a:gd name="connsiteY131" fmla="*/ 92081 h 2339981"/>
                  <a:gd name="connsiteX132" fmla="*/ 829858 w 1814473"/>
                  <a:gd name="connsiteY132" fmla="*/ 6356 h 2339981"/>
                  <a:gd name="connsiteX133" fmla="*/ 785408 w 1814473"/>
                  <a:gd name="connsiteY133" fmla="*/ 12706 h 2339981"/>
                  <a:gd name="connsiteX134" fmla="*/ 737783 w 1814473"/>
                  <a:gd name="connsiteY134" fmla="*/ 63506 h 2339981"/>
                  <a:gd name="connsiteX135" fmla="*/ 680633 w 1814473"/>
                  <a:gd name="connsiteY135" fmla="*/ 82556 h 2339981"/>
                  <a:gd name="connsiteX136" fmla="*/ 636183 w 1814473"/>
                  <a:gd name="connsiteY136" fmla="*/ 130181 h 2339981"/>
                  <a:gd name="connsiteX137" fmla="*/ 604433 w 1814473"/>
                  <a:gd name="connsiteY137" fmla="*/ 149231 h 2339981"/>
                  <a:gd name="connsiteX138" fmla="*/ 585383 w 1814473"/>
                  <a:gd name="connsiteY138" fmla="*/ 206381 h 2339981"/>
                  <a:gd name="connsiteX139" fmla="*/ 575858 w 1814473"/>
                  <a:gd name="connsiteY139" fmla="*/ 273056 h 2339981"/>
                  <a:gd name="connsiteX140" fmla="*/ 547283 w 1814473"/>
                  <a:gd name="connsiteY140" fmla="*/ 282581 h 2339981"/>
                  <a:gd name="connsiteX141" fmla="*/ 490133 w 1814473"/>
                  <a:gd name="connsiteY141" fmla="*/ 330206 h 2339981"/>
                  <a:gd name="connsiteX142" fmla="*/ 461558 w 1814473"/>
                  <a:gd name="connsiteY142" fmla="*/ 387356 h 2339981"/>
                  <a:gd name="connsiteX143" fmla="*/ 442508 w 1814473"/>
                  <a:gd name="connsiteY143" fmla="*/ 415931 h 2339981"/>
                  <a:gd name="connsiteX144" fmla="*/ 432983 w 1814473"/>
                  <a:gd name="connsiteY144" fmla="*/ 444506 h 2339981"/>
                  <a:gd name="connsiteX145" fmla="*/ 356783 w 1814473"/>
                  <a:gd name="connsiteY145" fmla="*/ 530231 h 2339981"/>
                  <a:gd name="connsiteX146" fmla="*/ 318683 w 1814473"/>
                  <a:gd name="connsiteY146" fmla="*/ 549281 h 2339981"/>
                  <a:gd name="connsiteX147" fmla="*/ 290108 w 1814473"/>
                  <a:gd name="connsiteY147" fmla="*/ 577856 h 2339981"/>
                  <a:gd name="connsiteX148" fmla="*/ 213908 w 1814473"/>
                  <a:gd name="connsiteY148" fmla="*/ 596906 h 2339981"/>
                  <a:gd name="connsiteX149" fmla="*/ 240578 w 1814473"/>
                  <a:gd name="connsiteY149" fmla="*/ 617861 h 2339981"/>
                  <a:gd name="connsiteX150" fmla="*/ 194858 w 1814473"/>
                  <a:gd name="connsiteY150" fmla="*/ 796931 h 2339981"/>
                  <a:gd name="connsiteX151" fmla="*/ 213908 w 1814473"/>
                  <a:gd name="connsiteY151" fmla="*/ 835031 h 2339981"/>
                  <a:gd name="connsiteX152" fmla="*/ 223433 w 1814473"/>
                  <a:gd name="connsiteY152" fmla="*/ 892181 h 2339981"/>
                  <a:gd name="connsiteX153" fmla="*/ 232958 w 1814473"/>
                  <a:gd name="connsiteY153" fmla="*/ 1035056 h 2339981"/>
                  <a:gd name="connsiteX154" fmla="*/ 242483 w 1814473"/>
                  <a:gd name="connsiteY154" fmla="*/ 1063631 h 2339981"/>
                  <a:gd name="connsiteX155" fmla="*/ 271058 w 1814473"/>
                  <a:gd name="connsiteY155" fmla="*/ 1082681 h 2339981"/>
                  <a:gd name="connsiteX156" fmla="*/ 242483 w 1814473"/>
                  <a:gd name="connsiteY156" fmla="*/ 1092206 h 2339981"/>
                  <a:gd name="connsiteX157" fmla="*/ 210733 w 1814473"/>
                  <a:gd name="connsiteY157" fmla="*/ 1079506 h 2339981"/>
                  <a:gd name="connsiteX158" fmla="*/ 182158 w 1814473"/>
                  <a:gd name="connsiteY158" fmla="*/ 1047756 h 2339981"/>
                  <a:gd name="connsiteX159" fmla="*/ 175808 w 1814473"/>
                  <a:gd name="connsiteY159" fmla="*/ 993781 h 2339981"/>
                  <a:gd name="connsiteX160" fmla="*/ 175808 w 1814473"/>
                  <a:gd name="connsiteY160" fmla="*/ 930281 h 2339981"/>
                  <a:gd name="connsiteX161" fmla="*/ 175808 w 1814473"/>
                  <a:gd name="connsiteY161" fmla="*/ 911231 h 2339981"/>
                  <a:gd name="connsiteX0" fmla="*/ 175808 w 1814473"/>
                  <a:gd name="connsiteY0" fmla="*/ 911231 h 2339981"/>
                  <a:gd name="connsiteX1" fmla="*/ 20233 w 1814473"/>
                  <a:gd name="connsiteY1" fmla="*/ 901706 h 2339981"/>
                  <a:gd name="connsiteX2" fmla="*/ 1183 w 1814473"/>
                  <a:gd name="connsiteY2" fmla="*/ 939806 h 2339981"/>
                  <a:gd name="connsiteX3" fmla="*/ 4358 w 1814473"/>
                  <a:gd name="connsiteY3" fmla="*/ 987431 h 2339981"/>
                  <a:gd name="connsiteX4" fmla="*/ 23408 w 1814473"/>
                  <a:gd name="connsiteY4" fmla="*/ 1044581 h 2339981"/>
                  <a:gd name="connsiteX5" fmla="*/ 42458 w 1814473"/>
                  <a:gd name="connsiteY5" fmla="*/ 1101731 h 2339981"/>
                  <a:gd name="connsiteX6" fmla="*/ 51983 w 1814473"/>
                  <a:gd name="connsiteY6" fmla="*/ 1130306 h 2339981"/>
                  <a:gd name="connsiteX7" fmla="*/ 137708 w 1814473"/>
                  <a:gd name="connsiteY7" fmla="*/ 1177931 h 2339981"/>
                  <a:gd name="connsiteX8" fmla="*/ 166283 w 1814473"/>
                  <a:gd name="connsiteY8" fmla="*/ 1206506 h 2339981"/>
                  <a:gd name="connsiteX9" fmla="*/ 175808 w 1814473"/>
                  <a:gd name="connsiteY9" fmla="*/ 1235081 h 2339981"/>
                  <a:gd name="connsiteX10" fmla="*/ 204383 w 1814473"/>
                  <a:gd name="connsiteY10" fmla="*/ 1358906 h 2339981"/>
                  <a:gd name="connsiteX11" fmla="*/ 175808 w 1814473"/>
                  <a:gd name="connsiteY11" fmla="*/ 1368431 h 2339981"/>
                  <a:gd name="connsiteX12" fmla="*/ 128183 w 1814473"/>
                  <a:gd name="connsiteY12" fmla="*/ 1416056 h 2339981"/>
                  <a:gd name="connsiteX13" fmla="*/ 156758 w 1814473"/>
                  <a:gd name="connsiteY13" fmla="*/ 1435106 h 2339981"/>
                  <a:gd name="connsiteX14" fmla="*/ 175808 w 1814473"/>
                  <a:gd name="connsiteY14" fmla="*/ 1463681 h 2339981"/>
                  <a:gd name="connsiteX15" fmla="*/ 232958 w 1814473"/>
                  <a:gd name="connsiteY15" fmla="*/ 1501781 h 2339981"/>
                  <a:gd name="connsiteX16" fmla="*/ 290108 w 1814473"/>
                  <a:gd name="connsiteY16" fmla="*/ 1530356 h 2339981"/>
                  <a:gd name="connsiteX17" fmla="*/ 299633 w 1814473"/>
                  <a:gd name="connsiteY17" fmla="*/ 1558931 h 2339981"/>
                  <a:gd name="connsiteX18" fmla="*/ 232958 w 1814473"/>
                  <a:gd name="connsiteY18" fmla="*/ 1587506 h 2339981"/>
                  <a:gd name="connsiteX19" fmla="*/ 242483 w 1814473"/>
                  <a:gd name="connsiteY19" fmla="*/ 1616081 h 2339981"/>
                  <a:gd name="connsiteX20" fmla="*/ 299633 w 1814473"/>
                  <a:gd name="connsiteY20" fmla="*/ 1635131 h 2339981"/>
                  <a:gd name="connsiteX21" fmla="*/ 318683 w 1814473"/>
                  <a:gd name="connsiteY21" fmla="*/ 1663706 h 2339981"/>
                  <a:gd name="connsiteX22" fmla="*/ 442508 w 1814473"/>
                  <a:gd name="connsiteY22" fmla="*/ 1692281 h 2339981"/>
                  <a:gd name="connsiteX23" fmla="*/ 461558 w 1814473"/>
                  <a:gd name="connsiteY23" fmla="*/ 1720856 h 2339981"/>
                  <a:gd name="connsiteX24" fmla="*/ 432983 w 1814473"/>
                  <a:gd name="connsiteY24" fmla="*/ 1730381 h 2339981"/>
                  <a:gd name="connsiteX25" fmla="*/ 385358 w 1814473"/>
                  <a:gd name="connsiteY25" fmla="*/ 1739906 h 2339981"/>
                  <a:gd name="connsiteX26" fmla="*/ 375833 w 1814473"/>
                  <a:gd name="connsiteY26" fmla="*/ 1768481 h 2339981"/>
                  <a:gd name="connsiteX27" fmla="*/ 318683 w 1814473"/>
                  <a:gd name="connsiteY27" fmla="*/ 1787531 h 2339981"/>
                  <a:gd name="connsiteX28" fmla="*/ 309158 w 1814473"/>
                  <a:gd name="connsiteY28" fmla="*/ 1758956 h 2339981"/>
                  <a:gd name="connsiteX29" fmla="*/ 175808 w 1814473"/>
                  <a:gd name="connsiteY29" fmla="*/ 1768481 h 2339981"/>
                  <a:gd name="connsiteX30" fmla="*/ 185333 w 1814473"/>
                  <a:gd name="connsiteY30" fmla="*/ 1797056 h 2339981"/>
                  <a:gd name="connsiteX31" fmla="*/ 213908 w 1814473"/>
                  <a:gd name="connsiteY31" fmla="*/ 1806581 h 2339981"/>
                  <a:gd name="connsiteX32" fmla="*/ 204383 w 1814473"/>
                  <a:gd name="connsiteY32" fmla="*/ 1844681 h 2339981"/>
                  <a:gd name="connsiteX33" fmla="*/ 194858 w 1814473"/>
                  <a:gd name="connsiteY33" fmla="*/ 1901831 h 2339981"/>
                  <a:gd name="connsiteX34" fmla="*/ 232958 w 1814473"/>
                  <a:gd name="connsiteY34" fmla="*/ 1911356 h 2339981"/>
                  <a:gd name="connsiteX35" fmla="*/ 242483 w 1814473"/>
                  <a:gd name="connsiteY35" fmla="*/ 1939931 h 2339981"/>
                  <a:gd name="connsiteX36" fmla="*/ 271058 w 1814473"/>
                  <a:gd name="connsiteY36" fmla="*/ 1930406 h 2339981"/>
                  <a:gd name="connsiteX37" fmla="*/ 356783 w 1814473"/>
                  <a:gd name="connsiteY37" fmla="*/ 1882781 h 2339981"/>
                  <a:gd name="connsiteX38" fmla="*/ 385358 w 1814473"/>
                  <a:gd name="connsiteY38" fmla="*/ 1901831 h 2339981"/>
                  <a:gd name="connsiteX39" fmla="*/ 442508 w 1814473"/>
                  <a:gd name="connsiteY39" fmla="*/ 1911356 h 2339981"/>
                  <a:gd name="connsiteX40" fmla="*/ 432983 w 1814473"/>
                  <a:gd name="connsiteY40" fmla="*/ 1939931 h 2339981"/>
                  <a:gd name="connsiteX41" fmla="*/ 385358 w 1814473"/>
                  <a:gd name="connsiteY41" fmla="*/ 1949456 h 2339981"/>
                  <a:gd name="connsiteX42" fmla="*/ 356783 w 1814473"/>
                  <a:gd name="connsiteY42" fmla="*/ 1968506 h 2339981"/>
                  <a:gd name="connsiteX43" fmla="*/ 328208 w 1814473"/>
                  <a:gd name="connsiteY43" fmla="*/ 1978031 h 2339981"/>
                  <a:gd name="connsiteX44" fmla="*/ 318683 w 1814473"/>
                  <a:gd name="connsiteY44" fmla="*/ 2006606 h 2339981"/>
                  <a:gd name="connsiteX45" fmla="*/ 337733 w 1814473"/>
                  <a:gd name="connsiteY45" fmla="*/ 2035181 h 2339981"/>
                  <a:gd name="connsiteX46" fmla="*/ 328208 w 1814473"/>
                  <a:gd name="connsiteY46" fmla="*/ 2073281 h 2339981"/>
                  <a:gd name="connsiteX47" fmla="*/ 423458 w 1814473"/>
                  <a:gd name="connsiteY47" fmla="*/ 2092331 h 2339981"/>
                  <a:gd name="connsiteX48" fmla="*/ 480608 w 1814473"/>
                  <a:gd name="connsiteY48" fmla="*/ 2063756 h 2339981"/>
                  <a:gd name="connsiteX49" fmla="*/ 499658 w 1814473"/>
                  <a:gd name="connsiteY49" fmla="*/ 2092331 h 2339981"/>
                  <a:gd name="connsiteX50" fmla="*/ 490133 w 1814473"/>
                  <a:gd name="connsiteY50" fmla="*/ 2149481 h 2339981"/>
                  <a:gd name="connsiteX51" fmla="*/ 404408 w 1814473"/>
                  <a:gd name="connsiteY51" fmla="*/ 2187581 h 2339981"/>
                  <a:gd name="connsiteX52" fmla="*/ 432983 w 1814473"/>
                  <a:gd name="connsiteY52" fmla="*/ 2206631 h 2339981"/>
                  <a:gd name="connsiteX53" fmla="*/ 442508 w 1814473"/>
                  <a:gd name="connsiteY53" fmla="*/ 2235206 h 2339981"/>
                  <a:gd name="connsiteX54" fmla="*/ 547283 w 1814473"/>
                  <a:gd name="connsiteY54" fmla="*/ 2314581 h 2339981"/>
                  <a:gd name="connsiteX55" fmla="*/ 636183 w 1814473"/>
                  <a:gd name="connsiteY55" fmla="*/ 2244731 h 2339981"/>
                  <a:gd name="connsiteX56" fmla="*/ 699683 w 1814473"/>
                  <a:gd name="connsiteY56" fmla="*/ 2212981 h 2339981"/>
                  <a:gd name="connsiteX57" fmla="*/ 671108 w 1814473"/>
                  <a:gd name="connsiteY57" fmla="*/ 2273306 h 2339981"/>
                  <a:gd name="connsiteX58" fmla="*/ 747308 w 1814473"/>
                  <a:gd name="connsiteY58" fmla="*/ 2282831 h 2339981"/>
                  <a:gd name="connsiteX59" fmla="*/ 804458 w 1814473"/>
                  <a:gd name="connsiteY59" fmla="*/ 2263781 h 2339981"/>
                  <a:gd name="connsiteX60" fmla="*/ 871133 w 1814473"/>
                  <a:gd name="connsiteY60" fmla="*/ 2244731 h 2339981"/>
                  <a:gd name="connsiteX61" fmla="*/ 928283 w 1814473"/>
                  <a:gd name="connsiteY61" fmla="*/ 2263781 h 2339981"/>
                  <a:gd name="connsiteX62" fmla="*/ 994958 w 1814473"/>
                  <a:gd name="connsiteY62" fmla="*/ 2292356 h 2339981"/>
                  <a:gd name="connsiteX63" fmla="*/ 1014008 w 1814473"/>
                  <a:gd name="connsiteY63" fmla="*/ 2320931 h 2339981"/>
                  <a:gd name="connsiteX64" fmla="*/ 1071158 w 1814473"/>
                  <a:gd name="connsiteY64" fmla="*/ 2339981 h 2339981"/>
                  <a:gd name="connsiteX65" fmla="*/ 1090208 w 1814473"/>
                  <a:gd name="connsiteY65" fmla="*/ 2311406 h 2339981"/>
                  <a:gd name="connsiteX66" fmla="*/ 1137833 w 1814473"/>
                  <a:gd name="connsiteY66" fmla="*/ 2301881 h 2339981"/>
                  <a:gd name="connsiteX67" fmla="*/ 1166408 w 1814473"/>
                  <a:gd name="connsiteY67" fmla="*/ 2292356 h 2339981"/>
                  <a:gd name="connsiteX68" fmla="*/ 1204508 w 1814473"/>
                  <a:gd name="connsiteY68" fmla="*/ 2235206 h 2339981"/>
                  <a:gd name="connsiteX69" fmla="*/ 1223558 w 1814473"/>
                  <a:gd name="connsiteY69" fmla="*/ 2206631 h 2339981"/>
                  <a:gd name="connsiteX70" fmla="*/ 1252133 w 1814473"/>
                  <a:gd name="connsiteY70" fmla="*/ 2197106 h 2339981"/>
                  <a:gd name="connsiteX71" fmla="*/ 1318808 w 1814473"/>
                  <a:gd name="connsiteY71" fmla="*/ 2130431 h 2339981"/>
                  <a:gd name="connsiteX72" fmla="*/ 1356908 w 1814473"/>
                  <a:gd name="connsiteY72" fmla="*/ 2120906 h 2339981"/>
                  <a:gd name="connsiteX73" fmla="*/ 1414058 w 1814473"/>
                  <a:gd name="connsiteY73" fmla="*/ 2101856 h 2339981"/>
                  <a:gd name="connsiteX74" fmla="*/ 1442633 w 1814473"/>
                  <a:gd name="connsiteY74" fmla="*/ 2092331 h 2339981"/>
                  <a:gd name="connsiteX75" fmla="*/ 1471208 w 1814473"/>
                  <a:gd name="connsiteY75" fmla="*/ 2063756 h 2339981"/>
                  <a:gd name="connsiteX76" fmla="*/ 1499783 w 1814473"/>
                  <a:gd name="connsiteY76" fmla="*/ 2054231 h 2339981"/>
                  <a:gd name="connsiteX77" fmla="*/ 1518833 w 1814473"/>
                  <a:gd name="connsiteY77" fmla="*/ 2025656 h 2339981"/>
                  <a:gd name="connsiteX78" fmla="*/ 1547408 w 1814473"/>
                  <a:gd name="connsiteY78" fmla="*/ 1997081 h 2339981"/>
                  <a:gd name="connsiteX79" fmla="*/ 1614083 w 1814473"/>
                  <a:gd name="connsiteY79" fmla="*/ 1939931 h 2339981"/>
                  <a:gd name="connsiteX80" fmla="*/ 1642658 w 1814473"/>
                  <a:gd name="connsiteY80" fmla="*/ 1930406 h 2339981"/>
                  <a:gd name="connsiteX81" fmla="*/ 1652183 w 1814473"/>
                  <a:gd name="connsiteY81" fmla="*/ 1901831 h 2339981"/>
                  <a:gd name="connsiteX82" fmla="*/ 1680758 w 1814473"/>
                  <a:gd name="connsiteY82" fmla="*/ 1892306 h 2339981"/>
                  <a:gd name="connsiteX83" fmla="*/ 1699808 w 1814473"/>
                  <a:gd name="connsiteY83" fmla="*/ 1835156 h 2339981"/>
                  <a:gd name="connsiteX84" fmla="*/ 1718858 w 1814473"/>
                  <a:gd name="connsiteY84" fmla="*/ 1768481 h 2339981"/>
                  <a:gd name="connsiteX85" fmla="*/ 1728383 w 1814473"/>
                  <a:gd name="connsiteY85" fmla="*/ 1692281 h 2339981"/>
                  <a:gd name="connsiteX86" fmla="*/ 1737908 w 1814473"/>
                  <a:gd name="connsiteY86" fmla="*/ 1654181 h 2339981"/>
                  <a:gd name="connsiteX87" fmla="*/ 1747433 w 1814473"/>
                  <a:gd name="connsiteY87" fmla="*/ 1568456 h 2339981"/>
                  <a:gd name="connsiteX88" fmla="*/ 1756958 w 1814473"/>
                  <a:gd name="connsiteY88" fmla="*/ 1520831 h 2339981"/>
                  <a:gd name="connsiteX89" fmla="*/ 1776008 w 1814473"/>
                  <a:gd name="connsiteY89" fmla="*/ 1463681 h 2339981"/>
                  <a:gd name="connsiteX90" fmla="*/ 1766483 w 1814473"/>
                  <a:gd name="connsiteY90" fmla="*/ 1406531 h 2339981"/>
                  <a:gd name="connsiteX91" fmla="*/ 1737908 w 1814473"/>
                  <a:gd name="connsiteY91" fmla="*/ 1397006 h 2339981"/>
                  <a:gd name="connsiteX92" fmla="*/ 1718858 w 1814473"/>
                  <a:gd name="connsiteY92" fmla="*/ 1368431 h 2339981"/>
                  <a:gd name="connsiteX93" fmla="*/ 1728383 w 1814473"/>
                  <a:gd name="connsiteY93" fmla="*/ 1339856 h 2339981"/>
                  <a:gd name="connsiteX94" fmla="*/ 1766483 w 1814473"/>
                  <a:gd name="connsiteY94" fmla="*/ 1320806 h 2339981"/>
                  <a:gd name="connsiteX95" fmla="*/ 1795058 w 1814473"/>
                  <a:gd name="connsiteY95" fmla="*/ 1301756 h 2339981"/>
                  <a:gd name="connsiteX96" fmla="*/ 1814108 w 1814473"/>
                  <a:gd name="connsiteY96" fmla="*/ 1273181 h 2339981"/>
                  <a:gd name="connsiteX97" fmla="*/ 1804583 w 1814473"/>
                  <a:gd name="connsiteY97" fmla="*/ 1244606 h 2339981"/>
                  <a:gd name="connsiteX98" fmla="*/ 1671233 w 1814473"/>
                  <a:gd name="connsiteY98" fmla="*/ 1196981 h 2339981"/>
                  <a:gd name="connsiteX99" fmla="*/ 1614083 w 1814473"/>
                  <a:gd name="connsiteY99" fmla="*/ 1158881 h 2339981"/>
                  <a:gd name="connsiteX100" fmla="*/ 1585508 w 1814473"/>
                  <a:gd name="connsiteY100" fmla="*/ 1130306 h 2339981"/>
                  <a:gd name="connsiteX101" fmla="*/ 1556933 w 1814473"/>
                  <a:gd name="connsiteY101" fmla="*/ 1120781 h 2339981"/>
                  <a:gd name="connsiteX102" fmla="*/ 1499783 w 1814473"/>
                  <a:gd name="connsiteY102" fmla="*/ 1092206 h 2339981"/>
                  <a:gd name="connsiteX103" fmla="*/ 1404533 w 1814473"/>
                  <a:gd name="connsiteY103" fmla="*/ 1092206 h 2339981"/>
                  <a:gd name="connsiteX104" fmla="*/ 1423583 w 1814473"/>
                  <a:gd name="connsiteY104" fmla="*/ 1035056 h 2339981"/>
                  <a:gd name="connsiteX105" fmla="*/ 1433108 w 1814473"/>
                  <a:gd name="connsiteY105" fmla="*/ 987431 h 2339981"/>
                  <a:gd name="connsiteX106" fmla="*/ 1395008 w 1814473"/>
                  <a:gd name="connsiteY106" fmla="*/ 949331 h 2339981"/>
                  <a:gd name="connsiteX107" fmla="*/ 1414058 w 1814473"/>
                  <a:gd name="connsiteY107" fmla="*/ 892181 h 2339981"/>
                  <a:gd name="connsiteX108" fmla="*/ 1414058 w 1814473"/>
                  <a:gd name="connsiteY108" fmla="*/ 787406 h 2339981"/>
                  <a:gd name="connsiteX109" fmla="*/ 1471208 w 1814473"/>
                  <a:gd name="connsiteY109" fmla="*/ 749306 h 2339981"/>
                  <a:gd name="connsiteX110" fmla="*/ 1499783 w 1814473"/>
                  <a:gd name="connsiteY110" fmla="*/ 692156 h 2339981"/>
                  <a:gd name="connsiteX111" fmla="*/ 1509308 w 1814473"/>
                  <a:gd name="connsiteY111" fmla="*/ 663581 h 2339981"/>
                  <a:gd name="connsiteX112" fmla="*/ 1499783 w 1814473"/>
                  <a:gd name="connsiteY112" fmla="*/ 587381 h 2339981"/>
                  <a:gd name="connsiteX113" fmla="*/ 1471208 w 1814473"/>
                  <a:gd name="connsiteY113" fmla="*/ 577856 h 2339981"/>
                  <a:gd name="connsiteX114" fmla="*/ 1433108 w 1814473"/>
                  <a:gd name="connsiteY114" fmla="*/ 568331 h 2339981"/>
                  <a:gd name="connsiteX115" fmla="*/ 1423583 w 1814473"/>
                  <a:gd name="connsiteY115" fmla="*/ 539756 h 2339981"/>
                  <a:gd name="connsiteX116" fmla="*/ 1366433 w 1814473"/>
                  <a:gd name="connsiteY116" fmla="*/ 520706 h 2339981"/>
                  <a:gd name="connsiteX117" fmla="*/ 1347383 w 1814473"/>
                  <a:gd name="connsiteY117" fmla="*/ 492131 h 2339981"/>
                  <a:gd name="connsiteX118" fmla="*/ 1299758 w 1814473"/>
                  <a:gd name="connsiteY118" fmla="*/ 444506 h 2339981"/>
                  <a:gd name="connsiteX119" fmla="*/ 1290233 w 1814473"/>
                  <a:gd name="connsiteY119" fmla="*/ 415931 h 2339981"/>
                  <a:gd name="connsiteX120" fmla="*/ 1271183 w 1814473"/>
                  <a:gd name="connsiteY120" fmla="*/ 387356 h 2339981"/>
                  <a:gd name="connsiteX121" fmla="*/ 1252133 w 1814473"/>
                  <a:gd name="connsiteY121" fmla="*/ 330206 h 2339981"/>
                  <a:gd name="connsiteX122" fmla="*/ 1223558 w 1814473"/>
                  <a:gd name="connsiteY122" fmla="*/ 311156 h 2339981"/>
                  <a:gd name="connsiteX123" fmla="*/ 1071158 w 1814473"/>
                  <a:gd name="connsiteY123" fmla="*/ 311156 h 2339981"/>
                  <a:gd name="connsiteX124" fmla="*/ 1061633 w 1814473"/>
                  <a:gd name="connsiteY124" fmla="*/ 282581 h 2339981"/>
                  <a:gd name="connsiteX125" fmla="*/ 1067983 w 1814473"/>
                  <a:gd name="connsiteY125" fmla="*/ 200031 h 2339981"/>
                  <a:gd name="connsiteX126" fmla="*/ 979083 w 1814473"/>
                  <a:gd name="connsiteY126" fmla="*/ 241306 h 2339981"/>
                  <a:gd name="connsiteX127" fmla="*/ 937808 w 1814473"/>
                  <a:gd name="connsiteY127" fmla="*/ 244481 h 2339981"/>
                  <a:gd name="connsiteX128" fmla="*/ 918758 w 1814473"/>
                  <a:gd name="connsiteY128" fmla="*/ 187331 h 2339981"/>
                  <a:gd name="connsiteX129" fmla="*/ 899708 w 1814473"/>
                  <a:gd name="connsiteY129" fmla="*/ 158756 h 2339981"/>
                  <a:gd name="connsiteX130" fmla="*/ 874308 w 1814473"/>
                  <a:gd name="connsiteY130" fmla="*/ 88906 h 2339981"/>
                  <a:gd name="connsiteX131" fmla="*/ 833033 w 1814473"/>
                  <a:gd name="connsiteY131" fmla="*/ 92081 h 2339981"/>
                  <a:gd name="connsiteX132" fmla="*/ 829858 w 1814473"/>
                  <a:gd name="connsiteY132" fmla="*/ 6356 h 2339981"/>
                  <a:gd name="connsiteX133" fmla="*/ 785408 w 1814473"/>
                  <a:gd name="connsiteY133" fmla="*/ 12706 h 2339981"/>
                  <a:gd name="connsiteX134" fmla="*/ 737783 w 1814473"/>
                  <a:gd name="connsiteY134" fmla="*/ 63506 h 2339981"/>
                  <a:gd name="connsiteX135" fmla="*/ 680633 w 1814473"/>
                  <a:gd name="connsiteY135" fmla="*/ 82556 h 2339981"/>
                  <a:gd name="connsiteX136" fmla="*/ 636183 w 1814473"/>
                  <a:gd name="connsiteY136" fmla="*/ 130181 h 2339981"/>
                  <a:gd name="connsiteX137" fmla="*/ 604433 w 1814473"/>
                  <a:gd name="connsiteY137" fmla="*/ 149231 h 2339981"/>
                  <a:gd name="connsiteX138" fmla="*/ 585383 w 1814473"/>
                  <a:gd name="connsiteY138" fmla="*/ 206381 h 2339981"/>
                  <a:gd name="connsiteX139" fmla="*/ 575858 w 1814473"/>
                  <a:gd name="connsiteY139" fmla="*/ 273056 h 2339981"/>
                  <a:gd name="connsiteX140" fmla="*/ 547283 w 1814473"/>
                  <a:gd name="connsiteY140" fmla="*/ 282581 h 2339981"/>
                  <a:gd name="connsiteX141" fmla="*/ 490133 w 1814473"/>
                  <a:gd name="connsiteY141" fmla="*/ 330206 h 2339981"/>
                  <a:gd name="connsiteX142" fmla="*/ 461558 w 1814473"/>
                  <a:gd name="connsiteY142" fmla="*/ 387356 h 2339981"/>
                  <a:gd name="connsiteX143" fmla="*/ 442508 w 1814473"/>
                  <a:gd name="connsiteY143" fmla="*/ 415931 h 2339981"/>
                  <a:gd name="connsiteX144" fmla="*/ 432983 w 1814473"/>
                  <a:gd name="connsiteY144" fmla="*/ 444506 h 2339981"/>
                  <a:gd name="connsiteX145" fmla="*/ 356783 w 1814473"/>
                  <a:gd name="connsiteY145" fmla="*/ 530231 h 2339981"/>
                  <a:gd name="connsiteX146" fmla="*/ 318683 w 1814473"/>
                  <a:gd name="connsiteY146" fmla="*/ 549281 h 2339981"/>
                  <a:gd name="connsiteX147" fmla="*/ 290108 w 1814473"/>
                  <a:gd name="connsiteY147" fmla="*/ 577856 h 2339981"/>
                  <a:gd name="connsiteX148" fmla="*/ 213908 w 1814473"/>
                  <a:gd name="connsiteY148" fmla="*/ 596906 h 2339981"/>
                  <a:gd name="connsiteX149" fmla="*/ 240578 w 1814473"/>
                  <a:gd name="connsiteY149" fmla="*/ 617861 h 2339981"/>
                  <a:gd name="connsiteX150" fmla="*/ 194858 w 1814473"/>
                  <a:gd name="connsiteY150" fmla="*/ 796931 h 2339981"/>
                  <a:gd name="connsiteX151" fmla="*/ 213908 w 1814473"/>
                  <a:gd name="connsiteY151" fmla="*/ 835031 h 2339981"/>
                  <a:gd name="connsiteX152" fmla="*/ 223433 w 1814473"/>
                  <a:gd name="connsiteY152" fmla="*/ 892181 h 2339981"/>
                  <a:gd name="connsiteX153" fmla="*/ 232958 w 1814473"/>
                  <a:gd name="connsiteY153" fmla="*/ 1035056 h 2339981"/>
                  <a:gd name="connsiteX154" fmla="*/ 242483 w 1814473"/>
                  <a:gd name="connsiteY154" fmla="*/ 1063631 h 2339981"/>
                  <a:gd name="connsiteX155" fmla="*/ 271058 w 1814473"/>
                  <a:gd name="connsiteY155" fmla="*/ 1082681 h 2339981"/>
                  <a:gd name="connsiteX156" fmla="*/ 242483 w 1814473"/>
                  <a:gd name="connsiteY156" fmla="*/ 1092206 h 2339981"/>
                  <a:gd name="connsiteX157" fmla="*/ 210733 w 1814473"/>
                  <a:gd name="connsiteY157" fmla="*/ 1079506 h 2339981"/>
                  <a:gd name="connsiteX158" fmla="*/ 182158 w 1814473"/>
                  <a:gd name="connsiteY158" fmla="*/ 1047756 h 2339981"/>
                  <a:gd name="connsiteX159" fmla="*/ 175808 w 1814473"/>
                  <a:gd name="connsiteY159" fmla="*/ 993781 h 2339981"/>
                  <a:gd name="connsiteX160" fmla="*/ 175808 w 1814473"/>
                  <a:gd name="connsiteY160" fmla="*/ 930281 h 2339981"/>
                  <a:gd name="connsiteX161" fmla="*/ 175808 w 1814473"/>
                  <a:gd name="connsiteY161" fmla="*/ 911231 h 2339981"/>
                  <a:gd name="connsiteX0" fmla="*/ 175808 w 1845990"/>
                  <a:gd name="connsiteY0" fmla="*/ 911231 h 2339981"/>
                  <a:gd name="connsiteX1" fmla="*/ 20233 w 1845990"/>
                  <a:gd name="connsiteY1" fmla="*/ 901706 h 2339981"/>
                  <a:gd name="connsiteX2" fmla="*/ 1183 w 1845990"/>
                  <a:gd name="connsiteY2" fmla="*/ 939806 h 2339981"/>
                  <a:gd name="connsiteX3" fmla="*/ 4358 w 1845990"/>
                  <a:gd name="connsiteY3" fmla="*/ 987431 h 2339981"/>
                  <a:gd name="connsiteX4" fmla="*/ 23408 w 1845990"/>
                  <a:gd name="connsiteY4" fmla="*/ 1044581 h 2339981"/>
                  <a:gd name="connsiteX5" fmla="*/ 42458 w 1845990"/>
                  <a:gd name="connsiteY5" fmla="*/ 1101731 h 2339981"/>
                  <a:gd name="connsiteX6" fmla="*/ 51983 w 1845990"/>
                  <a:gd name="connsiteY6" fmla="*/ 1130306 h 2339981"/>
                  <a:gd name="connsiteX7" fmla="*/ 137708 w 1845990"/>
                  <a:gd name="connsiteY7" fmla="*/ 1177931 h 2339981"/>
                  <a:gd name="connsiteX8" fmla="*/ 166283 w 1845990"/>
                  <a:gd name="connsiteY8" fmla="*/ 1206506 h 2339981"/>
                  <a:gd name="connsiteX9" fmla="*/ 175808 w 1845990"/>
                  <a:gd name="connsiteY9" fmla="*/ 1235081 h 2339981"/>
                  <a:gd name="connsiteX10" fmla="*/ 204383 w 1845990"/>
                  <a:gd name="connsiteY10" fmla="*/ 1358906 h 2339981"/>
                  <a:gd name="connsiteX11" fmla="*/ 175808 w 1845990"/>
                  <a:gd name="connsiteY11" fmla="*/ 1368431 h 2339981"/>
                  <a:gd name="connsiteX12" fmla="*/ 128183 w 1845990"/>
                  <a:gd name="connsiteY12" fmla="*/ 1416056 h 2339981"/>
                  <a:gd name="connsiteX13" fmla="*/ 156758 w 1845990"/>
                  <a:gd name="connsiteY13" fmla="*/ 1435106 h 2339981"/>
                  <a:gd name="connsiteX14" fmla="*/ 175808 w 1845990"/>
                  <a:gd name="connsiteY14" fmla="*/ 1463681 h 2339981"/>
                  <a:gd name="connsiteX15" fmla="*/ 232958 w 1845990"/>
                  <a:gd name="connsiteY15" fmla="*/ 1501781 h 2339981"/>
                  <a:gd name="connsiteX16" fmla="*/ 290108 w 1845990"/>
                  <a:gd name="connsiteY16" fmla="*/ 1530356 h 2339981"/>
                  <a:gd name="connsiteX17" fmla="*/ 299633 w 1845990"/>
                  <a:gd name="connsiteY17" fmla="*/ 1558931 h 2339981"/>
                  <a:gd name="connsiteX18" fmla="*/ 232958 w 1845990"/>
                  <a:gd name="connsiteY18" fmla="*/ 1587506 h 2339981"/>
                  <a:gd name="connsiteX19" fmla="*/ 242483 w 1845990"/>
                  <a:gd name="connsiteY19" fmla="*/ 1616081 h 2339981"/>
                  <a:gd name="connsiteX20" fmla="*/ 299633 w 1845990"/>
                  <a:gd name="connsiteY20" fmla="*/ 1635131 h 2339981"/>
                  <a:gd name="connsiteX21" fmla="*/ 318683 w 1845990"/>
                  <a:gd name="connsiteY21" fmla="*/ 1663706 h 2339981"/>
                  <a:gd name="connsiteX22" fmla="*/ 442508 w 1845990"/>
                  <a:gd name="connsiteY22" fmla="*/ 1692281 h 2339981"/>
                  <a:gd name="connsiteX23" fmla="*/ 461558 w 1845990"/>
                  <a:gd name="connsiteY23" fmla="*/ 1720856 h 2339981"/>
                  <a:gd name="connsiteX24" fmla="*/ 432983 w 1845990"/>
                  <a:gd name="connsiteY24" fmla="*/ 1730381 h 2339981"/>
                  <a:gd name="connsiteX25" fmla="*/ 385358 w 1845990"/>
                  <a:gd name="connsiteY25" fmla="*/ 1739906 h 2339981"/>
                  <a:gd name="connsiteX26" fmla="*/ 375833 w 1845990"/>
                  <a:gd name="connsiteY26" fmla="*/ 1768481 h 2339981"/>
                  <a:gd name="connsiteX27" fmla="*/ 318683 w 1845990"/>
                  <a:gd name="connsiteY27" fmla="*/ 1787531 h 2339981"/>
                  <a:gd name="connsiteX28" fmla="*/ 309158 w 1845990"/>
                  <a:gd name="connsiteY28" fmla="*/ 1758956 h 2339981"/>
                  <a:gd name="connsiteX29" fmla="*/ 175808 w 1845990"/>
                  <a:gd name="connsiteY29" fmla="*/ 1768481 h 2339981"/>
                  <a:gd name="connsiteX30" fmla="*/ 185333 w 1845990"/>
                  <a:gd name="connsiteY30" fmla="*/ 1797056 h 2339981"/>
                  <a:gd name="connsiteX31" fmla="*/ 213908 w 1845990"/>
                  <a:gd name="connsiteY31" fmla="*/ 1806581 h 2339981"/>
                  <a:gd name="connsiteX32" fmla="*/ 204383 w 1845990"/>
                  <a:gd name="connsiteY32" fmla="*/ 1844681 h 2339981"/>
                  <a:gd name="connsiteX33" fmla="*/ 194858 w 1845990"/>
                  <a:gd name="connsiteY33" fmla="*/ 1901831 h 2339981"/>
                  <a:gd name="connsiteX34" fmla="*/ 232958 w 1845990"/>
                  <a:gd name="connsiteY34" fmla="*/ 1911356 h 2339981"/>
                  <a:gd name="connsiteX35" fmla="*/ 242483 w 1845990"/>
                  <a:gd name="connsiteY35" fmla="*/ 1939931 h 2339981"/>
                  <a:gd name="connsiteX36" fmla="*/ 271058 w 1845990"/>
                  <a:gd name="connsiteY36" fmla="*/ 1930406 h 2339981"/>
                  <a:gd name="connsiteX37" fmla="*/ 356783 w 1845990"/>
                  <a:gd name="connsiteY37" fmla="*/ 1882781 h 2339981"/>
                  <a:gd name="connsiteX38" fmla="*/ 385358 w 1845990"/>
                  <a:gd name="connsiteY38" fmla="*/ 1901831 h 2339981"/>
                  <a:gd name="connsiteX39" fmla="*/ 442508 w 1845990"/>
                  <a:gd name="connsiteY39" fmla="*/ 1911356 h 2339981"/>
                  <a:gd name="connsiteX40" fmla="*/ 432983 w 1845990"/>
                  <a:gd name="connsiteY40" fmla="*/ 1939931 h 2339981"/>
                  <a:gd name="connsiteX41" fmla="*/ 385358 w 1845990"/>
                  <a:gd name="connsiteY41" fmla="*/ 1949456 h 2339981"/>
                  <a:gd name="connsiteX42" fmla="*/ 356783 w 1845990"/>
                  <a:gd name="connsiteY42" fmla="*/ 1968506 h 2339981"/>
                  <a:gd name="connsiteX43" fmla="*/ 328208 w 1845990"/>
                  <a:gd name="connsiteY43" fmla="*/ 1978031 h 2339981"/>
                  <a:gd name="connsiteX44" fmla="*/ 318683 w 1845990"/>
                  <a:gd name="connsiteY44" fmla="*/ 2006606 h 2339981"/>
                  <a:gd name="connsiteX45" fmla="*/ 337733 w 1845990"/>
                  <a:gd name="connsiteY45" fmla="*/ 2035181 h 2339981"/>
                  <a:gd name="connsiteX46" fmla="*/ 328208 w 1845990"/>
                  <a:gd name="connsiteY46" fmla="*/ 2073281 h 2339981"/>
                  <a:gd name="connsiteX47" fmla="*/ 423458 w 1845990"/>
                  <a:gd name="connsiteY47" fmla="*/ 2092331 h 2339981"/>
                  <a:gd name="connsiteX48" fmla="*/ 480608 w 1845990"/>
                  <a:gd name="connsiteY48" fmla="*/ 2063756 h 2339981"/>
                  <a:gd name="connsiteX49" fmla="*/ 499658 w 1845990"/>
                  <a:gd name="connsiteY49" fmla="*/ 2092331 h 2339981"/>
                  <a:gd name="connsiteX50" fmla="*/ 490133 w 1845990"/>
                  <a:gd name="connsiteY50" fmla="*/ 2149481 h 2339981"/>
                  <a:gd name="connsiteX51" fmla="*/ 404408 w 1845990"/>
                  <a:gd name="connsiteY51" fmla="*/ 2187581 h 2339981"/>
                  <a:gd name="connsiteX52" fmla="*/ 432983 w 1845990"/>
                  <a:gd name="connsiteY52" fmla="*/ 2206631 h 2339981"/>
                  <a:gd name="connsiteX53" fmla="*/ 442508 w 1845990"/>
                  <a:gd name="connsiteY53" fmla="*/ 2235206 h 2339981"/>
                  <a:gd name="connsiteX54" fmla="*/ 547283 w 1845990"/>
                  <a:gd name="connsiteY54" fmla="*/ 2314581 h 2339981"/>
                  <a:gd name="connsiteX55" fmla="*/ 636183 w 1845990"/>
                  <a:gd name="connsiteY55" fmla="*/ 2244731 h 2339981"/>
                  <a:gd name="connsiteX56" fmla="*/ 699683 w 1845990"/>
                  <a:gd name="connsiteY56" fmla="*/ 2212981 h 2339981"/>
                  <a:gd name="connsiteX57" fmla="*/ 671108 w 1845990"/>
                  <a:gd name="connsiteY57" fmla="*/ 2273306 h 2339981"/>
                  <a:gd name="connsiteX58" fmla="*/ 747308 w 1845990"/>
                  <a:gd name="connsiteY58" fmla="*/ 2282831 h 2339981"/>
                  <a:gd name="connsiteX59" fmla="*/ 804458 w 1845990"/>
                  <a:gd name="connsiteY59" fmla="*/ 2263781 h 2339981"/>
                  <a:gd name="connsiteX60" fmla="*/ 871133 w 1845990"/>
                  <a:gd name="connsiteY60" fmla="*/ 2244731 h 2339981"/>
                  <a:gd name="connsiteX61" fmla="*/ 928283 w 1845990"/>
                  <a:gd name="connsiteY61" fmla="*/ 2263781 h 2339981"/>
                  <a:gd name="connsiteX62" fmla="*/ 994958 w 1845990"/>
                  <a:gd name="connsiteY62" fmla="*/ 2292356 h 2339981"/>
                  <a:gd name="connsiteX63" fmla="*/ 1014008 w 1845990"/>
                  <a:gd name="connsiteY63" fmla="*/ 2320931 h 2339981"/>
                  <a:gd name="connsiteX64" fmla="*/ 1071158 w 1845990"/>
                  <a:gd name="connsiteY64" fmla="*/ 2339981 h 2339981"/>
                  <a:gd name="connsiteX65" fmla="*/ 1090208 w 1845990"/>
                  <a:gd name="connsiteY65" fmla="*/ 2311406 h 2339981"/>
                  <a:gd name="connsiteX66" fmla="*/ 1137833 w 1845990"/>
                  <a:gd name="connsiteY66" fmla="*/ 2301881 h 2339981"/>
                  <a:gd name="connsiteX67" fmla="*/ 1166408 w 1845990"/>
                  <a:gd name="connsiteY67" fmla="*/ 2292356 h 2339981"/>
                  <a:gd name="connsiteX68" fmla="*/ 1204508 w 1845990"/>
                  <a:gd name="connsiteY68" fmla="*/ 2235206 h 2339981"/>
                  <a:gd name="connsiteX69" fmla="*/ 1223558 w 1845990"/>
                  <a:gd name="connsiteY69" fmla="*/ 2206631 h 2339981"/>
                  <a:gd name="connsiteX70" fmla="*/ 1252133 w 1845990"/>
                  <a:gd name="connsiteY70" fmla="*/ 2197106 h 2339981"/>
                  <a:gd name="connsiteX71" fmla="*/ 1318808 w 1845990"/>
                  <a:gd name="connsiteY71" fmla="*/ 2130431 h 2339981"/>
                  <a:gd name="connsiteX72" fmla="*/ 1356908 w 1845990"/>
                  <a:gd name="connsiteY72" fmla="*/ 2120906 h 2339981"/>
                  <a:gd name="connsiteX73" fmla="*/ 1414058 w 1845990"/>
                  <a:gd name="connsiteY73" fmla="*/ 2101856 h 2339981"/>
                  <a:gd name="connsiteX74" fmla="*/ 1442633 w 1845990"/>
                  <a:gd name="connsiteY74" fmla="*/ 2092331 h 2339981"/>
                  <a:gd name="connsiteX75" fmla="*/ 1471208 w 1845990"/>
                  <a:gd name="connsiteY75" fmla="*/ 2063756 h 2339981"/>
                  <a:gd name="connsiteX76" fmla="*/ 1499783 w 1845990"/>
                  <a:gd name="connsiteY76" fmla="*/ 2054231 h 2339981"/>
                  <a:gd name="connsiteX77" fmla="*/ 1518833 w 1845990"/>
                  <a:gd name="connsiteY77" fmla="*/ 2025656 h 2339981"/>
                  <a:gd name="connsiteX78" fmla="*/ 1547408 w 1845990"/>
                  <a:gd name="connsiteY78" fmla="*/ 1997081 h 2339981"/>
                  <a:gd name="connsiteX79" fmla="*/ 1614083 w 1845990"/>
                  <a:gd name="connsiteY79" fmla="*/ 1939931 h 2339981"/>
                  <a:gd name="connsiteX80" fmla="*/ 1642658 w 1845990"/>
                  <a:gd name="connsiteY80" fmla="*/ 1930406 h 2339981"/>
                  <a:gd name="connsiteX81" fmla="*/ 1652183 w 1845990"/>
                  <a:gd name="connsiteY81" fmla="*/ 1901831 h 2339981"/>
                  <a:gd name="connsiteX82" fmla="*/ 1680758 w 1845990"/>
                  <a:gd name="connsiteY82" fmla="*/ 1892306 h 2339981"/>
                  <a:gd name="connsiteX83" fmla="*/ 1699808 w 1845990"/>
                  <a:gd name="connsiteY83" fmla="*/ 1835156 h 2339981"/>
                  <a:gd name="connsiteX84" fmla="*/ 1718858 w 1845990"/>
                  <a:gd name="connsiteY84" fmla="*/ 1768481 h 2339981"/>
                  <a:gd name="connsiteX85" fmla="*/ 1728383 w 1845990"/>
                  <a:gd name="connsiteY85" fmla="*/ 1692281 h 2339981"/>
                  <a:gd name="connsiteX86" fmla="*/ 1737908 w 1845990"/>
                  <a:gd name="connsiteY86" fmla="*/ 1654181 h 2339981"/>
                  <a:gd name="connsiteX87" fmla="*/ 1747433 w 1845990"/>
                  <a:gd name="connsiteY87" fmla="*/ 1568456 h 2339981"/>
                  <a:gd name="connsiteX88" fmla="*/ 1756958 w 1845990"/>
                  <a:gd name="connsiteY88" fmla="*/ 1520831 h 2339981"/>
                  <a:gd name="connsiteX89" fmla="*/ 1776008 w 1845990"/>
                  <a:gd name="connsiteY89" fmla="*/ 1463681 h 2339981"/>
                  <a:gd name="connsiteX90" fmla="*/ 1766483 w 1845990"/>
                  <a:gd name="connsiteY90" fmla="*/ 1406531 h 2339981"/>
                  <a:gd name="connsiteX91" fmla="*/ 1737908 w 1845990"/>
                  <a:gd name="connsiteY91" fmla="*/ 1397006 h 2339981"/>
                  <a:gd name="connsiteX92" fmla="*/ 1718858 w 1845990"/>
                  <a:gd name="connsiteY92" fmla="*/ 1368431 h 2339981"/>
                  <a:gd name="connsiteX93" fmla="*/ 1728383 w 1845990"/>
                  <a:gd name="connsiteY93" fmla="*/ 1339856 h 2339981"/>
                  <a:gd name="connsiteX94" fmla="*/ 1766483 w 1845990"/>
                  <a:gd name="connsiteY94" fmla="*/ 1320806 h 2339981"/>
                  <a:gd name="connsiteX95" fmla="*/ 1795058 w 1845990"/>
                  <a:gd name="connsiteY95" fmla="*/ 1301756 h 2339981"/>
                  <a:gd name="connsiteX96" fmla="*/ 1845858 w 1845990"/>
                  <a:gd name="connsiteY96" fmla="*/ 1270006 h 2339981"/>
                  <a:gd name="connsiteX97" fmla="*/ 1804583 w 1845990"/>
                  <a:gd name="connsiteY97" fmla="*/ 1244606 h 2339981"/>
                  <a:gd name="connsiteX98" fmla="*/ 1671233 w 1845990"/>
                  <a:gd name="connsiteY98" fmla="*/ 1196981 h 2339981"/>
                  <a:gd name="connsiteX99" fmla="*/ 1614083 w 1845990"/>
                  <a:gd name="connsiteY99" fmla="*/ 1158881 h 2339981"/>
                  <a:gd name="connsiteX100" fmla="*/ 1585508 w 1845990"/>
                  <a:gd name="connsiteY100" fmla="*/ 1130306 h 2339981"/>
                  <a:gd name="connsiteX101" fmla="*/ 1556933 w 1845990"/>
                  <a:gd name="connsiteY101" fmla="*/ 1120781 h 2339981"/>
                  <a:gd name="connsiteX102" fmla="*/ 1499783 w 1845990"/>
                  <a:gd name="connsiteY102" fmla="*/ 1092206 h 2339981"/>
                  <a:gd name="connsiteX103" fmla="*/ 1404533 w 1845990"/>
                  <a:gd name="connsiteY103" fmla="*/ 1092206 h 2339981"/>
                  <a:gd name="connsiteX104" fmla="*/ 1423583 w 1845990"/>
                  <a:gd name="connsiteY104" fmla="*/ 1035056 h 2339981"/>
                  <a:gd name="connsiteX105" fmla="*/ 1433108 w 1845990"/>
                  <a:gd name="connsiteY105" fmla="*/ 987431 h 2339981"/>
                  <a:gd name="connsiteX106" fmla="*/ 1395008 w 1845990"/>
                  <a:gd name="connsiteY106" fmla="*/ 949331 h 2339981"/>
                  <a:gd name="connsiteX107" fmla="*/ 1414058 w 1845990"/>
                  <a:gd name="connsiteY107" fmla="*/ 892181 h 2339981"/>
                  <a:gd name="connsiteX108" fmla="*/ 1414058 w 1845990"/>
                  <a:gd name="connsiteY108" fmla="*/ 787406 h 2339981"/>
                  <a:gd name="connsiteX109" fmla="*/ 1471208 w 1845990"/>
                  <a:gd name="connsiteY109" fmla="*/ 749306 h 2339981"/>
                  <a:gd name="connsiteX110" fmla="*/ 1499783 w 1845990"/>
                  <a:gd name="connsiteY110" fmla="*/ 692156 h 2339981"/>
                  <a:gd name="connsiteX111" fmla="*/ 1509308 w 1845990"/>
                  <a:gd name="connsiteY111" fmla="*/ 663581 h 2339981"/>
                  <a:gd name="connsiteX112" fmla="*/ 1499783 w 1845990"/>
                  <a:gd name="connsiteY112" fmla="*/ 587381 h 2339981"/>
                  <a:gd name="connsiteX113" fmla="*/ 1471208 w 1845990"/>
                  <a:gd name="connsiteY113" fmla="*/ 577856 h 2339981"/>
                  <a:gd name="connsiteX114" fmla="*/ 1433108 w 1845990"/>
                  <a:gd name="connsiteY114" fmla="*/ 568331 h 2339981"/>
                  <a:gd name="connsiteX115" fmla="*/ 1423583 w 1845990"/>
                  <a:gd name="connsiteY115" fmla="*/ 539756 h 2339981"/>
                  <a:gd name="connsiteX116" fmla="*/ 1366433 w 1845990"/>
                  <a:gd name="connsiteY116" fmla="*/ 520706 h 2339981"/>
                  <a:gd name="connsiteX117" fmla="*/ 1347383 w 1845990"/>
                  <a:gd name="connsiteY117" fmla="*/ 492131 h 2339981"/>
                  <a:gd name="connsiteX118" fmla="*/ 1299758 w 1845990"/>
                  <a:gd name="connsiteY118" fmla="*/ 444506 h 2339981"/>
                  <a:gd name="connsiteX119" fmla="*/ 1290233 w 1845990"/>
                  <a:gd name="connsiteY119" fmla="*/ 415931 h 2339981"/>
                  <a:gd name="connsiteX120" fmla="*/ 1271183 w 1845990"/>
                  <a:gd name="connsiteY120" fmla="*/ 387356 h 2339981"/>
                  <a:gd name="connsiteX121" fmla="*/ 1252133 w 1845990"/>
                  <a:gd name="connsiteY121" fmla="*/ 330206 h 2339981"/>
                  <a:gd name="connsiteX122" fmla="*/ 1223558 w 1845990"/>
                  <a:gd name="connsiteY122" fmla="*/ 311156 h 2339981"/>
                  <a:gd name="connsiteX123" fmla="*/ 1071158 w 1845990"/>
                  <a:gd name="connsiteY123" fmla="*/ 311156 h 2339981"/>
                  <a:gd name="connsiteX124" fmla="*/ 1061633 w 1845990"/>
                  <a:gd name="connsiteY124" fmla="*/ 282581 h 2339981"/>
                  <a:gd name="connsiteX125" fmla="*/ 1067983 w 1845990"/>
                  <a:gd name="connsiteY125" fmla="*/ 200031 h 2339981"/>
                  <a:gd name="connsiteX126" fmla="*/ 979083 w 1845990"/>
                  <a:gd name="connsiteY126" fmla="*/ 241306 h 2339981"/>
                  <a:gd name="connsiteX127" fmla="*/ 937808 w 1845990"/>
                  <a:gd name="connsiteY127" fmla="*/ 244481 h 2339981"/>
                  <a:gd name="connsiteX128" fmla="*/ 918758 w 1845990"/>
                  <a:gd name="connsiteY128" fmla="*/ 187331 h 2339981"/>
                  <a:gd name="connsiteX129" fmla="*/ 899708 w 1845990"/>
                  <a:gd name="connsiteY129" fmla="*/ 158756 h 2339981"/>
                  <a:gd name="connsiteX130" fmla="*/ 874308 w 1845990"/>
                  <a:gd name="connsiteY130" fmla="*/ 88906 h 2339981"/>
                  <a:gd name="connsiteX131" fmla="*/ 833033 w 1845990"/>
                  <a:gd name="connsiteY131" fmla="*/ 92081 h 2339981"/>
                  <a:gd name="connsiteX132" fmla="*/ 829858 w 1845990"/>
                  <a:gd name="connsiteY132" fmla="*/ 6356 h 2339981"/>
                  <a:gd name="connsiteX133" fmla="*/ 785408 w 1845990"/>
                  <a:gd name="connsiteY133" fmla="*/ 12706 h 2339981"/>
                  <a:gd name="connsiteX134" fmla="*/ 737783 w 1845990"/>
                  <a:gd name="connsiteY134" fmla="*/ 63506 h 2339981"/>
                  <a:gd name="connsiteX135" fmla="*/ 680633 w 1845990"/>
                  <a:gd name="connsiteY135" fmla="*/ 82556 h 2339981"/>
                  <a:gd name="connsiteX136" fmla="*/ 636183 w 1845990"/>
                  <a:gd name="connsiteY136" fmla="*/ 130181 h 2339981"/>
                  <a:gd name="connsiteX137" fmla="*/ 604433 w 1845990"/>
                  <a:gd name="connsiteY137" fmla="*/ 149231 h 2339981"/>
                  <a:gd name="connsiteX138" fmla="*/ 585383 w 1845990"/>
                  <a:gd name="connsiteY138" fmla="*/ 206381 h 2339981"/>
                  <a:gd name="connsiteX139" fmla="*/ 575858 w 1845990"/>
                  <a:gd name="connsiteY139" fmla="*/ 273056 h 2339981"/>
                  <a:gd name="connsiteX140" fmla="*/ 547283 w 1845990"/>
                  <a:gd name="connsiteY140" fmla="*/ 282581 h 2339981"/>
                  <a:gd name="connsiteX141" fmla="*/ 490133 w 1845990"/>
                  <a:gd name="connsiteY141" fmla="*/ 330206 h 2339981"/>
                  <a:gd name="connsiteX142" fmla="*/ 461558 w 1845990"/>
                  <a:gd name="connsiteY142" fmla="*/ 387356 h 2339981"/>
                  <a:gd name="connsiteX143" fmla="*/ 442508 w 1845990"/>
                  <a:gd name="connsiteY143" fmla="*/ 415931 h 2339981"/>
                  <a:gd name="connsiteX144" fmla="*/ 432983 w 1845990"/>
                  <a:gd name="connsiteY144" fmla="*/ 444506 h 2339981"/>
                  <a:gd name="connsiteX145" fmla="*/ 356783 w 1845990"/>
                  <a:gd name="connsiteY145" fmla="*/ 530231 h 2339981"/>
                  <a:gd name="connsiteX146" fmla="*/ 318683 w 1845990"/>
                  <a:gd name="connsiteY146" fmla="*/ 549281 h 2339981"/>
                  <a:gd name="connsiteX147" fmla="*/ 290108 w 1845990"/>
                  <a:gd name="connsiteY147" fmla="*/ 577856 h 2339981"/>
                  <a:gd name="connsiteX148" fmla="*/ 213908 w 1845990"/>
                  <a:gd name="connsiteY148" fmla="*/ 596906 h 2339981"/>
                  <a:gd name="connsiteX149" fmla="*/ 240578 w 1845990"/>
                  <a:gd name="connsiteY149" fmla="*/ 617861 h 2339981"/>
                  <a:gd name="connsiteX150" fmla="*/ 194858 w 1845990"/>
                  <a:gd name="connsiteY150" fmla="*/ 796931 h 2339981"/>
                  <a:gd name="connsiteX151" fmla="*/ 213908 w 1845990"/>
                  <a:gd name="connsiteY151" fmla="*/ 835031 h 2339981"/>
                  <a:gd name="connsiteX152" fmla="*/ 223433 w 1845990"/>
                  <a:gd name="connsiteY152" fmla="*/ 892181 h 2339981"/>
                  <a:gd name="connsiteX153" fmla="*/ 232958 w 1845990"/>
                  <a:gd name="connsiteY153" fmla="*/ 1035056 h 2339981"/>
                  <a:gd name="connsiteX154" fmla="*/ 242483 w 1845990"/>
                  <a:gd name="connsiteY154" fmla="*/ 1063631 h 2339981"/>
                  <a:gd name="connsiteX155" fmla="*/ 271058 w 1845990"/>
                  <a:gd name="connsiteY155" fmla="*/ 1082681 h 2339981"/>
                  <a:gd name="connsiteX156" fmla="*/ 242483 w 1845990"/>
                  <a:gd name="connsiteY156" fmla="*/ 1092206 h 2339981"/>
                  <a:gd name="connsiteX157" fmla="*/ 210733 w 1845990"/>
                  <a:gd name="connsiteY157" fmla="*/ 1079506 h 2339981"/>
                  <a:gd name="connsiteX158" fmla="*/ 182158 w 1845990"/>
                  <a:gd name="connsiteY158" fmla="*/ 1047756 h 2339981"/>
                  <a:gd name="connsiteX159" fmla="*/ 175808 w 1845990"/>
                  <a:gd name="connsiteY159" fmla="*/ 993781 h 2339981"/>
                  <a:gd name="connsiteX160" fmla="*/ 175808 w 1845990"/>
                  <a:gd name="connsiteY160" fmla="*/ 930281 h 2339981"/>
                  <a:gd name="connsiteX161" fmla="*/ 175808 w 1845990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23458 w 1845862"/>
                  <a:gd name="connsiteY47" fmla="*/ 20923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94958 w 1845862"/>
                  <a:gd name="connsiteY62" fmla="*/ 2292356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47433 w 1845862"/>
                  <a:gd name="connsiteY87" fmla="*/ 1568456 h 2339981"/>
                  <a:gd name="connsiteX88" fmla="*/ 1756958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37908 w 1845862"/>
                  <a:gd name="connsiteY91" fmla="*/ 1397006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23458 w 1845862"/>
                  <a:gd name="connsiteY47" fmla="*/ 20923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94958 w 1845862"/>
                  <a:gd name="connsiteY62" fmla="*/ 2292356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47433 w 1845862"/>
                  <a:gd name="connsiteY87" fmla="*/ 1568456 h 2339981"/>
                  <a:gd name="connsiteX88" fmla="*/ 1756958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23458 w 1845862"/>
                  <a:gd name="connsiteY47" fmla="*/ 20923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94958 w 1845862"/>
                  <a:gd name="connsiteY62" fmla="*/ 2292356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47433 w 1845862"/>
                  <a:gd name="connsiteY87" fmla="*/ 1568456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23458 w 1845862"/>
                  <a:gd name="connsiteY47" fmla="*/ 20923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94958 w 1845862"/>
                  <a:gd name="connsiteY62" fmla="*/ 2292356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23458 w 1845862"/>
                  <a:gd name="connsiteY47" fmla="*/ 20923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01233 w 1845862"/>
                  <a:gd name="connsiteY47" fmla="*/ 21177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01233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0408 w 1845862"/>
                  <a:gd name="connsiteY115" fmla="*/ 5143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0408 w 1845862"/>
                  <a:gd name="connsiteY115" fmla="*/ 5143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125133 w 1845862"/>
                  <a:gd name="connsiteY123" fmla="*/ 33020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0408 w 1845862"/>
                  <a:gd name="connsiteY115" fmla="*/ 5143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04508 w 1845862"/>
                  <a:gd name="connsiteY122" fmla="*/ 304806 h 2339981"/>
                  <a:gd name="connsiteX123" fmla="*/ 1125133 w 1845862"/>
                  <a:gd name="connsiteY123" fmla="*/ 33020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0408 w 1845862"/>
                  <a:gd name="connsiteY115" fmla="*/ 5143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68008 w 1845862"/>
                  <a:gd name="connsiteY121" fmla="*/ 323856 h 2339981"/>
                  <a:gd name="connsiteX122" fmla="*/ 1204508 w 1845862"/>
                  <a:gd name="connsiteY122" fmla="*/ 304806 h 2339981"/>
                  <a:gd name="connsiteX123" fmla="*/ 1125133 w 1845862"/>
                  <a:gd name="connsiteY123" fmla="*/ 33020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0408 w 1845862"/>
                  <a:gd name="connsiteY115" fmla="*/ 5143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83883 w 1845862"/>
                  <a:gd name="connsiteY120" fmla="*/ 384181 h 2339981"/>
                  <a:gd name="connsiteX121" fmla="*/ 1268008 w 1845862"/>
                  <a:gd name="connsiteY121" fmla="*/ 323856 h 2339981"/>
                  <a:gd name="connsiteX122" fmla="*/ 1204508 w 1845862"/>
                  <a:gd name="connsiteY122" fmla="*/ 304806 h 2339981"/>
                  <a:gd name="connsiteX123" fmla="*/ 1125133 w 1845862"/>
                  <a:gd name="connsiteY123" fmla="*/ 33020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</a:cxnLst>
                <a:rect l="l" t="t" r="r" b="b"/>
                <a:pathLst>
                  <a:path w="1845862" h="2339981">
                    <a:moveTo>
                      <a:pt x="175808" y="911231"/>
                    </a:moveTo>
                    <a:cubicBezTo>
                      <a:pt x="149879" y="906469"/>
                      <a:pt x="49337" y="896944"/>
                      <a:pt x="20233" y="901706"/>
                    </a:cubicBezTo>
                    <a:cubicBezTo>
                      <a:pt x="-8871" y="906468"/>
                      <a:pt x="3829" y="925519"/>
                      <a:pt x="1183" y="939806"/>
                    </a:cubicBezTo>
                    <a:cubicBezTo>
                      <a:pt x="-1463" y="954093"/>
                      <a:pt x="654" y="969969"/>
                      <a:pt x="4358" y="987431"/>
                    </a:cubicBezTo>
                    <a:cubicBezTo>
                      <a:pt x="8062" y="1004893"/>
                      <a:pt x="17058" y="1025531"/>
                      <a:pt x="23408" y="1044581"/>
                    </a:cubicBezTo>
                    <a:lnTo>
                      <a:pt x="42458" y="1101731"/>
                    </a:lnTo>
                    <a:cubicBezTo>
                      <a:pt x="45633" y="1111256"/>
                      <a:pt x="43629" y="1124737"/>
                      <a:pt x="51983" y="1130306"/>
                    </a:cubicBezTo>
                    <a:cubicBezTo>
                      <a:pt x="117487" y="1173975"/>
                      <a:pt x="87413" y="1161166"/>
                      <a:pt x="137708" y="1177931"/>
                    </a:cubicBezTo>
                    <a:cubicBezTo>
                      <a:pt x="147233" y="1187456"/>
                      <a:pt x="158811" y="1195298"/>
                      <a:pt x="166283" y="1206506"/>
                    </a:cubicBezTo>
                    <a:cubicBezTo>
                      <a:pt x="171852" y="1214860"/>
                      <a:pt x="173550" y="1225298"/>
                      <a:pt x="175808" y="1235081"/>
                    </a:cubicBezTo>
                    <a:cubicBezTo>
                      <a:pt x="207337" y="1371705"/>
                      <a:pt x="181360" y="1289837"/>
                      <a:pt x="204383" y="1358906"/>
                    </a:cubicBezTo>
                    <a:cubicBezTo>
                      <a:pt x="194858" y="1362081"/>
                      <a:pt x="185609" y="1366253"/>
                      <a:pt x="175808" y="1368431"/>
                    </a:cubicBezTo>
                    <a:cubicBezTo>
                      <a:pt x="138435" y="1376736"/>
                      <a:pt x="91816" y="1361505"/>
                      <a:pt x="128183" y="1416056"/>
                    </a:cubicBezTo>
                    <a:cubicBezTo>
                      <a:pt x="134533" y="1425581"/>
                      <a:pt x="147233" y="1428756"/>
                      <a:pt x="156758" y="1435106"/>
                    </a:cubicBezTo>
                    <a:cubicBezTo>
                      <a:pt x="163108" y="1444631"/>
                      <a:pt x="164166" y="1474264"/>
                      <a:pt x="175808" y="1485906"/>
                    </a:cubicBezTo>
                    <a:cubicBezTo>
                      <a:pt x="187450" y="1497548"/>
                      <a:pt x="207558" y="1497548"/>
                      <a:pt x="226608" y="1504956"/>
                    </a:cubicBezTo>
                    <a:cubicBezTo>
                      <a:pt x="245658" y="1512364"/>
                      <a:pt x="250673" y="1517211"/>
                      <a:pt x="290108" y="1530356"/>
                    </a:cubicBezTo>
                    <a:cubicBezTo>
                      <a:pt x="293283" y="1539881"/>
                      <a:pt x="303362" y="1549609"/>
                      <a:pt x="299633" y="1558931"/>
                    </a:cubicBezTo>
                    <a:cubicBezTo>
                      <a:pt x="292324" y="1577203"/>
                      <a:pt x="245389" y="1584398"/>
                      <a:pt x="232958" y="1587506"/>
                    </a:cubicBezTo>
                    <a:cubicBezTo>
                      <a:pt x="236133" y="1597031"/>
                      <a:pt x="234313" y="1610245"/>
                      <a:pt x="242483" y="1616081"/>
                    </a:cubicBezTo>
                    <a:cubicBezTo>
                      <a:pt x="258823" y="1627753"/>
                      <a:pt x="299633" y="1635131"/>
                      <a:pt x="299633" y="1635131"/>
                    </a:cubicBezTo>
                    <a:cubicBezTo>
                      <a:pt x="305983" y="1644656"/>
                      <a:pt x="308975" y="1657639"/>
                      <a:pt x="318683" y="1663706"/>
                    </a:cubicBezTo>
                    <a:cubicBezTo>
                      <a:pt x="349675" y="1683076"/>
                      <a:pt x="409012" y="1687496"/>
                      <a:pt x="442508" y="1692281"/>
                    </a:cubicBezTo>
                    <a:cubicBezTo>
                      <a:pt x="448858" y="1701806"/>
                      <a:pt x="464334" y="1709750"/>
                      <a:pt x="461558" y="1720856"/>
                    </a:cubicBezTo>
                    <a:cubicBezTo>
                      <a:pt x="459123" y="1730596"/>
                      <a:pt x="442723" y="1727946"/>
                      <a:pt x="432983" y="1730381"/>
                    </a:cubicBezTo>
                    <a:cubicBezTo>
                      <a:pt x="417277" y="1734308"/>
                      <a:pt x="401233" y="1736731"/>
                      <a:pt x="385358" y="1739906"/>
                    </a:cubicBezTo>
                    <a:cubicBezTo>
                      <a:pt x="382183" y="1749431"/>
                      <a:pt x="384003" y="1762645"/>
                      <a:pt x="375833" y="1768481"/>
                    </a:cubicBezTo>
                    <a:cubicBezTo>
                      <a:pt x="359493" y="1780153"/>
                      <a:pt x="332971" y="1789648"/>
                      <a:pt x="318683" y="1787531"/>
                    </a:cubicBezTo>
                    <a:cubicBezTo>
                      <a:pt x="304396" y="1785414"/>
                      <a:pt x="300060" y="1757108"/>
                      <a:pt x="290108" y="1755781"/>
                    </a:cubicBezTo>
                    <a:cubicBezTo>
                      <a:pt x="245936" y="1749891"/>
                      <a:pt x="193270" y="1761602"/>
                      <a:pt x="175808" y="1768481"/>
                    </a:cubicBezTo>
                    <a:cubicBezTo>
                      <a:pt x="158346" y="1775360"/>
                      <a:pt x="178233" y="1789956"/>
                      <a:pt x="185333" y="1797056"/>
                    </a:cubicBezTo>
                    <a:cubicBezTo>
                      <a:pt x="192433" y="1804156"/>
                      <a:pt x="204383" y="1803406"/>
                      <a:pt x="213908" y="1806581"/>
                    </a:cubicBezTo>
                    <a:cubicBezTo>
                      <a:pt x="210733" y="1819281"/>
                      <a:pt x="209540" y="1832649"/>
                      <a:pt x="204383" y="1844681"/>
                    </a:cubicBezTo>
                    <a:cubicBezTo>
                      <a:pt x="196835" y="1862294"/>
                      <a:pt x="166741" y="1879337"/>
                      <a:pt x="194858" y="1901831"/>
                    </a:cubicBezTo>
                    <a:cubicBezTo>
                      <a:pt x="205080" y="1910009"/>
                      <a:pt x="220258" y="1908181"/>
                      <a:pt x="232958" y="1911356"/>
                    </a:cubicBezTo>
                    <a:cubicBezTo>
                      <a:pt x="236133" y="1920881"/>
                      <a:pt x="219729" y="1956864"/>
                      <a:pt x="226608" y="1962156"/>
                    </a:cubicBezTo>
                    <a:cubicBezTo>
                      <a:pt x="233487" y="1967448"/>
                      <a:pt x="252537" y="1956335"/>
                      <a:pt x="274233" y="1943106"/>
                    </a:cubicBezTo>
                    <a:cubicBezTo>
                      <a:pt x="295929" y="1929877"/>
                      <a:pt x="292125" y="1904334"/>
                      <a:pt x="356783" y="1882781"/>
                    </a:cubicBezTo>
                    <a:cubicBezTo>
                      <a:pt x="366308" y="1889131"/>
                      <a:pt x="374498" y="1898211"/>
                      <a:pt x="385358" y="1901831"/>
                    </a:cubicBezTo>
                    <a:cubicBezTo>
                      <a:pt x="403680" y="1907938"/>
                      <a:pt x="427427" y="1899291"/>
                      <a:pt x="442508" y="1911356"/>
                    </a:cubicBezTo>
                    <a:cubicBezTo>
                      <a:pt x="450348" y="1917628"/>
                      <a:pt x="441337" y="1934362"/>
                      <a:pt x="432983" y="1939931"/>
                    </a:cubicBezTo>
                    <a:cubicBezTo>
                      <a:pt x="419513" y="1948911"/>
                      <a:pt x="401233" y="1946281"/>
                      <a:pt x="385358" y="1949456"/>
                    </a:cubicBezTo>
                    <a:cubicBezTo>
                      <a:pt x="375833" y="1955806"/>
                      <a:pt x="367022" y="1963386"/>
                      <a:pt x="356783" y="1968506"/>
                    </a:cubicBezTo>
                    <a:cubicBezTo>
                      <a:pt x="347803" y="1972996"/>
                      <a:pt x="335308" y="1970931"/>
                      <a:pt x="328208" y="1978031"/>
                    </a:cubicBezTo>
                    <a:cubicBezTo>
                      <a:pt x="321108" y="1985131"/>
                      <a:pt x="321858" y="1997081"/>
                      <a:pt x="318683" y="2006606"/>
                    </a:cubicBezTo>
                    <a:cubicBezTo>
                      <a:pt x="325033" y="2016131"/>
                      <a:pt x="336114" y="2023848"/>
                      <a:pt x="337733" y="2035181"/>
                    </a:cubicBezTo>
                    <a:cubicBezTo>
                      <a:pt x="339584" y="2048140"/>
                      <a:pt x="311804" y="2059523"/>
                      <a:pt x="328208" y="2073281"/>
                    </a:cubicBezTo>
                    <a:cubicBezTo>
                      <a:pt x="344612" y="2087039"/>
                      <a:pt x="260654" y="2132356"/>
                      <a:pt x="436158" y="2117731"/>
                    </a:cubicBezTo>
                    <a:cubicBezTo>
                      <a:pt x="442175" y="2113720"/>
                      <a:pt x="482725" y="2042589"/>
                      <a:pt x="493308" y="2038356"/>
                    </a:cubicBezTo>
                    <a:cubicBezTo>
                      <a:pt x="503891" y="2034123"/>
                      <a:pt x="493308" y="2082806"/>
                      <a:pt x="499658" y="2092331"/>
                    </a:cubicBezTo>
                    <a:cubicBezTo>
                      <a:pt x="496483" y="2111381"/>
                      <a:pt x="505378" y="2137624"/>
                      <a:pt x="490133" y="2149481"/>
                    </a:cubicBezTo>
                    <a:cubicBezTo>
                      <a:pt x="378660" y="2236182"/>
                      <a:pt x="431955" y="2104939"/>
                      <a:pt x="404408" y="2187581"/>
                    </a:cubicBezTo>
                    <a:cubicBezTo>
                      <a:pt x="413933" y="2193931"/>
                      <a:pt x="425832" y="2197692"/>
                      <a:pt x="432983" y="2206631"/>
                    </a:cubicBezTo>
                    <a:cubicBezTo>
                      <a:pt x="439255" y="2214471"/>
                      <a:pt x="423458" y="2217214"/>
                      <a:pt x="442508" y="2235206"/>
                    </a:cubicBezTo>
                    <a:cubicBezTo>
                      <a:pt x="461558" y="2253198"/>
                      <a:pt x="498014" y="2304727"/>
                      <a:pt x="547283" y="2314581"/>
                    </a:cubicBezTo>
                    <a:cubicBezTo>
                      <a:pt x="573550" y="2311298"/>
                      <a:pt x="610783" y="2261664"/>
                      <a:pt x="636183" y="2244731"/>
                    </a:cubicBezTo>
                    <a:cubicBezTo>
                      <a:pt x="661583" y="2227798"/>
                      <a:pt x="690158" y="2219331"/>
                      <a:pt x="699683" y="2212981"/>
                    </a:cubicBezTo>
                    <a:cubicBezTo>
                      <a:pt x="696508" y="2222506"/>
                      <a:pt x="663171" y="2261664"/>
                      <a:pt x="671108" y="2273306"/>
                    </a:cubicBezTo>
                    <a:cubicBezTo>
                      <a:pt x="679046" y="2284948"/>
                      <a:pt x="729317" y="2287738"/>
                      <a:pt x="747308" y="2282831"/>
                    </a:cubicBezTo>
                    <a:cubicBezTo>
                      <a:pt x="766681" y="2277547"/>
                      <a:pt x="784977" y="2268651"/>
                      <a:pt x="804458" y="2263781"/>
                    </a:cubicBezTo>
                    <a:cubicBezTo>
                      <a:pt x="852298" y="2251821"/>
                      <a:pt x="830139" y="2258396"/>
                      <a:pt x="871133" y="2244731"/>
                    </a:cubicBezTo>
                    <a:cubicBezTo>
                      <a:pt x="890183" y="2251081"/>
                      <a:pt x="908704" y="2252139"/>
                      <a:pt x="928283" y="2263781"/>
                    </a:cubicBezTo>
                    <a:cubicBezTo>
                      <a:pt x="947862" y="2275423"/>
                      <a:pt x="939402" y="2302280"/>
                      <a:pt x="988608" y="2314581"/>
                    </a:cubicBezTo>
                    <a:cubicBezTo>
                      <a:pt x="994958" y="2324106"/>
                      <a:pt x="1000250" y="2316698"/>
                      <a:pt x="1014008" y="2320931"/>
                    </a:cubicBezTo>
                    <a:cubicBezTo>
                      <a:pt x="1027766" y="2325164"/>
                      <a:pt x="1071158" y="2339981"/>
                      <a:pt x="1071158" y="2339981"/>
                    </a:cubicBezTo>
                    <a:cubicBezTo>
                      <a:pt x="1077508" y="2330456"/>
                      <a:pt x="1080269" y="2317086"/>
                      <a:pt x="1090208" y="2311406"/>
                    </a:cubicBezTo>
                    <a:cubicBezTo>
                      <a:pt x="1104264" y="2303374"/>
                      <a:pt x="1122127" y="2305808"/>
                      <a:pt x="1137833" y="2301881"/>
                    </a:cubicBezTo>
                    <a:cubicBezTo>
                      <a:pt x="1147573" y="2299446"/>
                      <a:pt x="1156883" y="2295531"/>
                      <a:pt x="1166408" y="2292356"/>
                    </a:cubicBezTo>
                    <a:lnTo>
                      <a:pt x="1204508" y="2235206"/>
                    </a:lnTo>
                    <a:cubicBezTo>
                      <a:pt x="1210858" y="2225681"/>
                      <a:pt x="1212698" y="2210251"/>
                      <a:pt x="1223558" y="2206631"/>
                    </a:cubicBezTo>
                    <a:lnTo>
                      <a:pt x="1252133" y="2197106"/>
                    </a:lnTo>
                    <a:cubicBezTo>
                      <a:pt x="1291305" y="2138349"/>
                      <a:pt x="1270485" y="2144238"/>
                      <a:pt x="1318808" y="2130431"/>
                    </a:cubicBezTo>
                    <a:cubicBezTo>
                      <a:pt x="1331395" y="2126835"/>
                      <a:pt x="1344369" y="2124668"/>
                      <a:pt x="1356908" y="2120906"/>
                    </a:cubicBezTo>
                    <a:cubicBezTo>
                      <a:pt x="1376142" y="2115136"/>
                      <a:pt x="1395008" y="2108206"/>
                      <a:pt x="1414058" y="2101856"/>
                    </a:cubicBezTo>
                    <a:lnTo>
                      <a:pt x="1442633" y="2092331"/>
                    </a:lnTo>
                    <a:cubicBezTo>
                      <a:pt x="1452158" y="2082806"/>
                      <a:pt x="1460000" y="2071228"/>
                      <a:pt x="1471208" y="2063756"/>
                    </a:cubicBezTo>
                    <a:cubicBezTo>
                      <a:pt x="1479562" y="2058187"/>
                      <a:pt x="1491943" y="2060503"/>
                      <a:pt x="1499783" y="2054231"/>
                    </a:cubicBezTo>
                    <a:cubicBezTo>
                      <a:pt x="1508722" y="2047080"/>
                      <a:pt x="1511504" y="2034450"/>
                      <a:pt x="1518833" y="2025656"/>
                    </a:cubicBezTo>
                    <a:cubicBezTo>
                      <a:pt x="1527457" y="2015308"/>
                      <a:pt x="1537883" y="2006606"/>
                      <a:pt x="1547408" y="1997081"/>
                    </a:cubicBezTo>
                    <a:cubicBezTo>
                      <a:pt x="1561803" y="1939500"/>
                      <a:pt x="1544514" y="1963121"/>
                      <a:pt x="1614083" y="1939931"/>
                    </a:cubicBezTo>
                    <a:lnTo>
                      <a:pt x="1642658" y="1930406"/>
                    </a:lnTo>
                    <a:cubicBezTo>
                      <a:pt x="1645833" y="1920881"/>
                      <a:pt x="1645083" y="1908931"/>
                      <a:pt x="1652183" y="1901831"/>
                    </a:cubicBezTo>
                    <a:cubicBezTo>
                      <a:pt x="1659283" y="1894731"/>
                      <a:pt x="1674922" y="1900476"/>
                      <a:pt x="1680758" y="1892306"/>
                    </a:cubicBezTo>
                    <a:cubicBezTo>
                      <a:pt x="1692430" y="1875966"/>
                      <a:pt x="1694938" y="1854637"/>
                      <a:pt x="1699808" y="1835156"/>
                    </a:cubicBezTo>
                    <a:cubicBezTo>
                      <a:pt x="1711768" y="1787316"/>
                      <a:pt x="1705193" y="1809475"/>
                      <a:pt x="1718858" y="1768481"/>
                    </a:cubicBezTo>
                    <a:cubicBezTo>
                      <a:pt x="1722033" y="1743081"/>
                      <a:pt x="1724175" y="1717530"/>
                      <a:pt x="1728383" y="1692281"/>
                    </a:cubicBezTo>
                    <a:cubicBezTo>
                      <a:pt x="1730535" y="1679368"/>
                      <a:pt x="1738437" y="1674289"/>
                      <a:pt x="1737908" y="1654181"/>
                    </a:cubicBezTo>
                    <a:cubicBezTo>
                      <a:pt x="1737379" y="1634073"/>
                      <a:pt x="1719387" y="1593856"/>
                      <a:pt x="1725208" y="1571631"/>
                    </a:cubicBezTo>
                    <a:cubicBezTo>
                      <a:pt x="1731029" y="1549406"/>
                      <a:pt x="1764366" y="1538823"/>
                      <a:pt x="1772833" y="1520831"/>
                    </a:cubicBezTo>
                    <a:cubicBezTo>
                      <a:pt x="1781300" y="1502839"/>
                      <a:pt x="1777066" y="1482731"/>
                      <a:pt x="1776008" y="1463681"/>
                    </a:cubicBezTo>
                    <a:cubicBezTo>
                      <a:pt x="1774950" y="1444631"/>
                      <a:pt x="1769658" y="1419231"/>
                      <a:pt x="1766483" y="1406531"/>
                    </a:cubicBezTo>
                    <a:cubicBezTo>
                      <a:pt x="1763308" y="1393831"/>
                      <a:pt x="1764798" y="1393753"/>
                      <a:pt x="1756958" y="1387481"/>
                    </a:cubicBezTo>
                    <a:cubicBezTo>
                      <a:pt x="1748019" y="1380330"/>
                      <a:pt x="1725208" y="1377956"/>
                      <a:pt x="1718858" y="1368431"/>
                    </a:cubicBezTo>
                    <a:cubicBezTo>
                      <a:pt x="1722033" y="1358906"/>
                      <a:pt x="1721283" y="1346956"/>
                      <a:pt x="1728383" y="1339856"/>
                    </a:cubicBezTo>
                    <a:cubicBezTo>
                      <a:pt x="1738423" y="1329816"/>
                      <a:pt x="1754155" y="1327851"/>
                      <a:pt x="1766483" y="1320806"/>
                    </a:cubicBezTo>
                    <a:cubicBezTo>
                      <a:pt x="1776422" y="1315126"/>
                      <a:pt x="1785533" y="1308106"/>
                      <a:pt x="1795058" y="1301756"/>
                    </a:cubicBezTo>
                    <a:cubicBezTo>
                      <a:pt x="1801408" y="1292231"/>
                      <a:pt x="1846387" y="1283235"/>
                      <a:pt x="1845858" y="1270006"/>
                    </a:cubicBezTo>
                    <a:cubicBezTo>
                      <a:pt x="1845329" y="1256777"/>
                      <a:pt x="1820987" y="1234552"/>
                      <a:pt x="1791883" y="1222381"/>
                    </a:cubicBezTo>
                    <a:cubicBezTo>
                      <a:pt x="1762779" y="1210210"/>
                      <a:pt x="1736739" y="1205169"/>
                      <a:pt x="1671233" y="1196981"/>
                    </a:cubicBezTo>
                    <a:cubicBezTo>
                      <a:pt x="1652183" y="1184281"/>
                      <a:pt x="1630272" y="1175070"/>
                      <a:pt x="1614083" y="1158881"/>
                    </a:cubicBezTo>
                    <a:cubicBezTo>
                      <a:pt x="1604558" y="1149356"/>
                      <a:pt x="1596716" y="1137778"/>
                      <a:pt x="1585508" y="1130306"/>
                    </a:cubicBezTo>
                    <a:cubicBezTo>
                      <a:pt x="1577154" y="1124737"/>
                      <a:pt x="1565913" y="1125271"/>
                      <a:pt x="1556933" y="1120781"/>
                    </a:cubicBezTo>
                    <a:cubicBezTo>
                      <a:pt x="1483075" y="1083852"/>
                      <a:pt x="1571607" y="1116147"/>
                      <a:pt x="1499783" y="1092206"/>
                    </a:cubicBezTo>
                    <a:cubicBezTo>
                      <a:pt x="1489757" y="1094211"/>
                      <a:pt x="1414559" y="1115601"/>
                      <a:pt x="1404533" y="1092206"/>
                    </a:cubicBezTo>
                    <a:cubicBezTo>
                      <a:pt x="1396623" y="1073749"/>
                      <a:pt x="1419645" y="1054747"/>
                      <a:pt x="1423583" y="1035056"/>
                    </a:cubicBezTo>
                    <a:lnTo>
                      <a:pt x="1433108" y="987431"/>
                    </a:lnTo>
                    <a:cubicBezTo>
                      <a:pt x="1411337" y="980174"/>
                      <a:pt x="1391379" y="981988"/>
                      <a:pt x="1395008" y="949331"/>
                    </a:cubicBezTo>
                    <a:cubicBezTo>
                      <a:pt x="1397226" y="929373"/>
                      <a:pt x="1414058" y="892181"/>
                      <a:pt x="1414058" y="892181"/>
                    </a:cubicBezTo>
                    <a:cubicBezTo>
                      <a:pt x="1405551" y="858154"/>
                      <a:pt x="1391597" y="822702"/>
                      <a:pt x="1414058" y="787406"/>
                    </a:cubicBezTo>
                    <a:cubicBezTo>
                      <a:pt x="1426350" y="768090"/>
                      <a:pt x="1471208" y="749306"/>
                      <a:pt x="1471208" y="749306"/>
                    </a:cubicBezTo>
                    <a:cubicBezTo>
                      <a:pt x="1495149" y="677482"/>
                      <a:pt x="1462854" y="766014"/>
                      <a:pt x="1499783" y="692156"/>
                    </a:cubicBezTo>
                    <a:cubicBezTo>
                      <a:pt x="1504273" y="683176"/>
                      <a:pt x="1506133" y="673106"/>
                      <a:pt x="1509308" y="663581"/>
                    </a:cubicBezTo>
                    <a:cubicBezTo>
                      <a:pt x="1506133" y="638181"/>
                      <a:pt x="1510179" y="610772"/>
                      <a:pt x="1499783" y="587381"/>
                    </a:cubicBezTo>
                    <a:cubicBezTo>
                      <a:pt x="1495705" y="578206"/>
                      <a:pt x="1480862" y="580614"/>
                      <a:pt x="1471208" y="577856"/>
                    </a:cubicBezTo>
                    <a:cubicBezTo>
                      <a:pt x="1458621" y="574260"/>
                      <a:pt x="1445808" y="571506"/>
                      <a:pt x="1433108" y="568331"/>
                    </a:cubicBezTo>
                    <a:cubicBezTo>
                      <a:pt x="1429933" y="558806"/>
                      <a:pt x="1429933" y="524939"/>
                      <a:pt x="1420408" y="514356"/>
                    </a:cubicBezTo>
                    <a:cubicBezTo>
                      <a:pt x="1410883" y="503773"/>
                      <a:pt x="1388129" y="508535"/>
                      <a:pt x="1375958" y="504831"/>
                    </a:cubicBezTo>
                    <a:cubicBezTo>
                      <a:pt x="1363787" y="501127"/>
                      <a:pt x="1360083" y="502185"/>
                      <a:pt x="1347383" y="492131"/>
                    </a:cubicBezTo>
                    <a:cubicBezTo>
                      <a:pt x="1334683" y="482077"/>
                      <a:pt x="1325158" y="495306"/>
                      <a:pt x="1299758" y="444506"/>
                    </a:cubicBezTo>
                    <a:cubicBezTo>
                      <a:pt x="1295268" y="435526"/>
                      <a:pt x="1292879" y="425985"/>
                      <a:pt x="1290233" y="415931"/>
                    </a:cubicBezTo>
                    <a:cubicBezTo>
                      <a:pt x="1287587" y="405877"/>
                      <a:pt x="1287587" y="399527"/>
                      <a:pt x="1283883" y="384181"/>
                    </a:cubicBezTo>
                    <a:cubicBezTo>
                      <a:pt x="1280179" y="368835"/>
                      <a:pt x="1281237" y="337085"/>
                      <a:pt x="1268008" y="323856"/>
                    </a:cubicBezTo>
                    <a:cubicBezTo>
                      <a:pt x="1254779" y="310627"/>
                      <a:pt x="1228320" y="303748"/>
                      <a:pt x="1204508" y="304806"/>
                    </a:cubicBezTo>
                    <a:cubicBezTo>
                      <a:pt x="1180696" y="305864"/>
                      <a:pt x="1148946" y="333910"/>
                      <a:pt x="1125133" y="330206"/>
                    </a:cubicBezTo>
                    <a:cubicBezTo>
                      <a:pt x="1101321" y="326502"/>
                      <a:pt x="1071158" y="304277"/>
                      <a:pt x="1061633" y="282581"/>
                    </a:cubicBezTo>
                    <a:cubicBezTo>
                      <a:pt x="1052108" y="260885"/>
                      <a:pt x="1071158" y="219081"/>
                      <a:pt x="1067983" y="200031"/>
                    </a:cubicBezTo>
                    <a:cubicBezTo>
                      <a:pt x="1039408" y="203206"/>
                      <a:pt x="1000779" y="233898"/>
                      <a:pt x="979083" y="241306"/>
                    </a:cubicBezTo>
                    <a:cubicBezTo>
                      <a:pt x="957387" y="248714"/>
                      <a:pt x="947862" y="253477"/>
                      <a:pt x="937808" y="244481"/>
                    </a:cubicBezTo>
                    <a:cubicBezTo>
                      <a:pt x="927754" y="235485"/>
                      <a:pt x="929897" y="204039"/>
                      <a:pt x="918758" y="187331"/>
                    </a:cubicBezTo>
                    <a:cubicBezTo>
                      <a:pt x="912408" y="177806"/>
                      <a:pt x="907116" y="175160"/>
                      <a:pt x="899708" y="158756"/>
                    </a:cubicBezTo>
                    <a:cubicBezTo>
                      <a:pt x="892300" y="142352"/>
                      <a:pt x="914934" y="115990"/>
                      <a:pt x="874308" y="88906"/>
                    </a:cubicBezTo>
                    <a:cubicBezTo>
                      <a:pt x="865954" y="83337"/>
                      <a:pt x="842558" y="95256"/>
                      <a:pt x="833033" y="92081"/>
                    </a:cubicBezTo>
                    <a:cubicBezTo>
                      <a:pt x="829858" y="79381"/>
                      <a:pt x="837795" y="19585"/>
                      <a:pt x="829858" y="6356"/>
                    </a:cubicBezTo>
                    <a:cubicBezTo>
                      <a:pt x="821921" y="-6873"/>
                      <a:pt x="800754" y="3181"/>
                      <a:pt x="785408" y="12706"/>
                    </a:cubicBezTo>
                    <a:cubicBezTo>
                      <a:pt x="770062" y="22231"/>
                      <a:pt x="755245" y="51864"/>
                      <a:pt x="737783" y="63506"/>
                    </a:cubicBezTo>
                    <a:cubicBezTo>
                      <a:pt x="720321" y="75148"/>
                      <a:pt x="697566" y="71444"/>
                      <a:pt x="680633" y="82556"/>
                    </a:cubicBezTo>
                    <a:cubicBezTo>
                      <a:pt x="663700" y="93668"/>
                      <a:pt x="651000" y="114306"/>
                      <a:pt x="636183" y="130181"/>
                    </a:cubicBezTo>
                    <a:cubicBezTo>
                      <a:pt x="629833" y="139706"/>
                      <a:pt x="612900" y="136531"/>
                      <a:pt x="604433" y="149231"/>
                    </a:cubicBezTo>
                    <a:cubicBezTo>
                      <a:pt x="595966" y="161931"/>
                      <a:pt x="585383" y="206381"/>
                      <a:pt x="585383" y="206381"/>
                    </a:cubicBezTo>
                    <a:cubicBezTo>
                      <a:pt x="582208" y="228606"/>
                      <a:pt x="585898" y="252976"/>
                      <a:pt x="575858" y="273056"/>
                    </a:cubicBezTo>
                    <a:cubicBezTo>
                      <a:pt x="571368" y="282036"/>
                      <a:pt x="556263" y="278091"/>
                      <a:pt x="547283" y="282581"/>
                    </a:cubicBezTo>
                    <a:cubicBezTo>
                      <a:pt x="525876" y="293285"/>
                      <a:pt x="505180" y="312150"/>
                      <a:pt x="490133" y="330206"/>
                    </a:cubicBezTo>
                    <a:cubicBezTo>
                      <a:pt x="456011" y="371152"/>
                      <a:pt x="483037" y="344398"/>
                      <a:pt x="461558" y="387356"/>
                    </a:cubicBezTo>
                    <a:cubicBezTo>
                      <a:pt x="456438" y="397595"/>
                      <a:pt x="447628" y="405692"/>
                      <a:pt x="442508" y="415931"/>
                    </a:cubicBezTo>
                    <a:cubicBezTo>
                      <a:pt x="438018" y="424911"/>
                      <a:pt x="437473" y="435526"/>
                      <a:pt x="432983" y="444506"/>
                    </a:cubicBezTo>
                    <a:cubicBezTo>
                      <a:pt x="419562" y="471349"/>
                      <a:pt x="373612" y="521816"/>
                      <a:pt x="356783" y="530231"/>
                    </a:cubicBezTo>
                    <a:cubicBezTo>
                      <a:pt x="344083" y="536581"/>
                      <a:pt x="330237" y="541028"/>
                      <a:pt x="318683" y="549281"/>
                    </a:cubicBezTo>
                    <a:cubicBezTo>
                      <a:pt x="307722" y="557111"/>
                      <a:pt x="301316" y="570384"/>
                      <a:pt x="290108" y="577856"/>
                    </a:cubicBezTo>
                    <a:cubicBezTo>
                      <a:pt x="277556" y="586224"/>
                      <a:pt x="220778" y="595532"/>
                      <a:pt x="213908" y="596906"/>
                    </a:cubicBezTo>
                    <a:cubicBezTo>
                      <a:pt x="207558" y="606431"/>
                      <a:pt x="245698" y="607622"/>
                      <a:pt x="240578" y="617861"/>
                    </a:cubicBezTo>
                    <a:cubicBezTo>
                      <a:pt x="215235" y="668547"/>
                      <a:pt x="199303" y="760736"/>
                      <a:pt x="194858" y="796931"/>
                    </a:cubicBezTo>
                    <a:cubicBezTo>
                      <a:pt x="190413" y="833126"/>
                      <a:pt x="207558" y="822331"/>
                      <a:pt x="213908" y="835031"/>
                    </a:cubicBezTo>
                    <a:cubicBezTo>
                      <a:pt x="217083" y="854081"/>
                      <a:pt x="221602" y="872955"/>
                      <a:pt x="223433" y="892181"/>
                    </a:cubicBezTo>
                    <a:cubicBezTo>
                      <a:pt x="227958" y="939697"/>
                      <a:pt x="227687" y="987617"/>
                      <a:pt x="232958" y="1035056"/>
                    </a:cubicBezTo>
                    <a:cubicBezTo>
                      <a:pt x="234067" y="1045035"/>
                      <a:pt x="236211" y="1055791"/>
                      <a:pt x="242483" y="1063631"/>
                    </a:cubicBezTo>
                    <a:cubicBezTo>
                      <a:pt x="249634" y="1072570"/>
                      <a:pt x="261533" y="1076331"/>
                      <a:pt x="271058" y="1082681"/>
                    </a:cubicBezTo>
                    <a:cubicBezTo>
                      <a:pt x="261533" y="1085856"/>
                      <a:pt x="252537" y="1092735"/>
                      <a:pt x="242483" y="1092206"/>
                    </a:cubicBezTo>
                    <a:cubicBezTo>
                      <a:pt x="232429" y="1091677"/>
                      <a:pt x="220787" y="1086914"/>
                      <a:pt x="210733" y="1079506"/>
                    </a:cubicBezTo>
                    <a:cubicBezTo>
                      <a:pt x="200679" y="1072098"/>
                      <a:pt x="215115" y="1058742"/>
                      <a:pt x="182158" y="1047756"/>
                    </a:cubicBezTo>
                    <a:cubicBezTo>
                      <a:pt x="175808" y="1038231"/>
                      <a:pt x="176947" y="1005172"/>
                      <a:pt x="175808" y="993781"/>
                    </a:cubicBezTo>
                    <a:cubicBezTo>
                      <a:pt x="173574" y="971442"/>
                      <a:pt x="173329" y="952594"/>
                      <a:pt x="175808" y="930281"/>
                    </a:cubicBezTo>
                    <a:cubicBezTo>
                      <a:pt x="176509" y="923970"/>
                      <a:pt x="201737" y="915993"/>
                      <a:pt x="175808" y="911231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38" name="자유형 37"/>
              <p:cNvSpPr/>
              <p:nvPr/>
            </p:nvSpPr>
            <p:spPr>
              <a:xfrm>
                <a:off x="1558754" y="1796036"/>
                <a:ext cx="233539" cy="375664"/>
              </a:xfrm>
              <a:custGeom>
                <a:avLst/>
                <a:gdLst>
                  <a:gd name="connsiteX0" fmla="*/ 50971 w 233539"/>
                  <a:gd name="connsiteY0" fmla="*/ 4189 h 375664"/>
                  <a:gd name="connsiteX1" fmla="*/ 12871 w 233539"/>
                  <a:gd name="connsiteY1" fmla="*/ 51814 h 375664"/>
                  <a:gd name="connsiteX2" fmla="*/ 50971 w 233539"/>
                  <a:gd name="connsiteY2" fmla="*/ 213739 h 375664"/>
                  <a:gd name="connsiteX3" fmla="*/ 79546 w 233539"/>
                  <a:gd name="connsiteY3" fmla="*/ 270889 h 375664"/>
                  <a:gd name="connsiteX4" fmla="*/ 60496 w 233539"/>
                  <a:gd name="connsiteY4" fmla="*/ 299464 h 375664"/>
                  <a:gd name="connsiteX5" fmla="*/ 31921 w 233539"/>
                  <a:gd name="connsiteY5" fmla="*/ 308989 h 375664"/>
                  <a:gd name="connsiteX6" fmla="*/ 50971 w 233539"/>
                  <a:gd name="connsiteY6" fmla="*/ 356614 h 375664"/>
                  <a:gd name="connsiteX7" fmla="*/ 108121 w 233539"/>
                  <a:gd name="connsiteY7" fmla="*/ 375664 h 375664"/>
                  <a:gd name="connsiteX8" fmla="*/ 203371 w 233539"/>
                  <a:gd name="connsiteY8" fmla="*/ 366139 h 375664"/>
                  <a:gd name="connsiteX9" fmla="*/ 231946 w 233539"/>
                  <a:gd name="connsiteY9" fmla="*/ 347089 h 375664"/>
                  <a:gd name="connsiteX10" fmla="*/ 222421 w 233539"/>
                  <a:gd name="connsiteY10" fmla="*/ 251839 h 375664"/>
                  <a:gd name="connsiteX11" fmla="*/ 203371 w 233539"/>
                  <a:gd name="connsiteY11" fmla="*/ 194689 h 375664"/>
                  <a:gd name="connsiteX12" fmla="*/ 193846 w 233539"/>
                  <a:gd name="connsiteY12" fmla="*/ 166114 h 375664"/>
                  <a:gd name="connsiteX13" fmla="*/ 203371 w 233539"/>
                  <a:gd name="connsiteY13" fmla="*/ 51814 h 375664"/>
                  <a:gd name="connsiteX14" fmla="*/ 165271 w 233539"/>
                  <a:gd name="connsiteY14" fmla="*/ 42289 h 375664"/>
                  <a:gd name="connsiteX15" fmla="*/ 108121 w 233539"/>
                  <a:gd name="connsiteY15" fmla="*/ 13714 h 375664"/>
                  <a:gd name="connsiteX16" fmla="*/ 79546 w 233539"/>
                  <a:gd name="connsiteY16" fmla="*/ 4189 h 375664"/>
                  <a:gd name="connsiteX17" fmla="*/ 50971 w 233539"/>
                  <a:gd name="connsiteY17" fmla="*/ 4189 h 375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33539" h="375664">
                    <a:moveTo>
                      <a:pt x="50971" y="4189"/>
                    </a:moveTo>
                    <a:cubicBezTo>
                      <a:pt x="39858" y="12127"/>
                      <a:pt x="15887" y="31709"/>
                      <a:pt x="12871" y="51814"/>
                    </a:cubicBezTo>
                    <a:cubicBezTo>
                      <a:pt x="-7234" y="185850"/>
                      <a:pt x="-10029" y="173072"/>
                      <a:pt x="50971" y="213739"/>
                    </a:cubicBezTo>
                    <a:cubicBezTo>
                      <a:pt x="57605" y="223690"/>
                      <a:pt x="82175" y="255115"/>
                      <a:pt x="79546" y="270889"/>
                    </a:cubicBezTo>
                    <a:cubicBezTo>
                      <a:pt x="77664" y="282181"/>
                      <a:pt x="69435" y="292313"/>
                      <a:pt x="60496" y="299464"/>
                    </a:cubicBezTo>
                    <a:cubicBezTo>
                      <a:pt x="52656" y="305736"/>
                      <a:pt x="41446" y="305814"/>
                      <a:pt x="31921" y="308989"/>
                    </a:cubicBezTo>
                    <a:cubicBezTo>
                      <a:pt x="20866" y="342155"/>
                      <a:pt x="11660" y="339142"/>
                      <a:pt x="50971" y="356614"/>
                    </a:cubicBezTo>
                    <a:cubicBezTo>
                      <a:pt x="69321" y="364769"/>
                      <a:pt x="108121" y="375664"/>
                      <a:pt x="108121" y="375664"/>
                    </a:cubicBezTo>
                    <a:cubicBezTo>
                      <a:pt x="139871" y="372489"/>
                      <a:pt x="172280" y="373314"/>
                      <a:pt x="203371" y="366139"/>
                    </a:cubicBezTo>
                    <a:cubicBezTo>
                      <a:pt x="214525" y="363565"/>
                      <a:pt x="230064" y="358381"/>
                      <a:pt x="231946" y="347089"/>
                    </a:cubicBezTo>
                    <a:cubicBezTo>
                      <a:pt x="237192" y="315615"/>
                      <a:pt x="228301" y="283201"/>
                      <a:pt x="222421" y="251839"/>
                    </a:cubicBezTo>
                    <a:cubicBezTo>
                      <a:pt x="218720" y="232102"/>
                      <a:pt x="209721" y="213739"/>
                      <a:pt x="203371" y="194689"/>
                    </a:cubicBezTo>
                    <a:lnTo>
                      <a:pt x="193846" y="166114"/>
                    </a:lnTo>
                    <a:cubicBezTo>
                      <a:pt x="205061" y="132469"/>
                      <a:pt x="229606" y="88544"/>
                      <a:pt x="203371" y="51814"/>
                    </a:cubicBezTo>
                    <a:cubicBezTo>
                      <a:pt x="195762" y="41162"/>
                      <a:pt x="177858" y="45885"/>
                      <a:pt x="165271" y="42289"/>
                    </a:cubicBezTo>
                    <a:cubicBezTo>
                      <a:pt x="109408" y="26328"/>
                      <a:pt x="163781" y="41544"/>
                      <a:pt x="108121" y="13714"/>
                    </a:cubicBezTo>
                    <a:cubicBezTo>
                      <a:pt x="99141" y="9224"/>
                      <a:pt x="88868" y="7918"/>
                      <a:pt x="79546" y="4189"/>
                    </a:cubicBezTo>
                    <a:cubicBezTo>
                      <a:pt x="72954" y="1552"/>
                      <a:pt x="62084" y="-3749"/>
                      <a:pt x="50971" y="4189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39" name="자유형 38"/>
              <p:cNvSpPr/>
              <p:nvPr/>
            </p:nvSpPr>
            <p:spPr>
              <a:xfrm>
                <a:off x="2160835" y="2005435"/>
                <a:ext cx="563316" cy="423862"/>
              </a:xfrm>
              <a:custGeom>
                <a:avLst/>
                <a:gdLst>
                  <a:gd name="connsiteX0" fmla="*/ 25154 w 563316"/>
                  <a:gd name="connsiteY0" fmla="*/ 166687 h 423862"/>
                  <a:gd name="connsiteX1" fmla="*/ 48966 w 563316"/>
                  <a:gd name="connsiteY1" fmla="*/ 147637 h 423862"/>
                  <a:gd name="connsiteX2" fmla="*/ 63254 w 563316"/>
                  <a:gd name="connsiteY2" fmla="*/ 152400 h 423862"/>
                  <a:gd name="connsiteX3" fmla="*/ 91829 w 563316"/>
                  <a:gd name="connsiteY3" fmla="*/ 176212 h 423862"/>
                  <a:gd name="connsiteX4" fmla="*/ 106116 w 563316"/>
                  <a:gd name="connsiteY4" fmla="*/ 185737 h 423862"/>
                  <a:gd name="connsiteX5" fmla="*/ 134691 w 563316"/>
                  <a:gd name="connsiteY5" fmla="*/ 180975 h 423862"/>
                  <a:gd name="connsiteX6" fmla="*/ 163266 w 563316"/>
                  <a:gd name="connsiteY6" fmla="*/ 171450 h 423862"/>
                  <a:gd name="connsiteX7" fmla="*/ 177554 w 563316"/>
                  <a:gd name="connsiteY7" fmla="*/ 142875 h 423862"/>
                  <a:gd name="connsiteX8" fmla="*/ 182316 w 563316"/>
                  <a:gd name="connsiteY8" fmla="*/ 100012 h 423862"/>
                  <a:gd name="connsiteX9" fmla="*/ 196604 w 563316"/>
                  <a:gd name="connsiteY9" fmla="*/ 85725 h 423862"/>
                  <a:gd name="connsiteX10" fmla="*/ 225179 w 563316"/>
                  <a:gd name="connsiteY10" fmla="*/ 66675 h 423862"/>
                  <a:gd name="connsiteX11" fmla="*/ 239466 w 563316"/>
                  <a:gd name="connsiteY11" fmla="*/ 57150 h 423862"/>
                  <a:gd name="connsiteX12" fmla="*/ 253754 w 563316"/>
                  <a:gd name="connsiteY12" fmla="*/ 52387 h 423862"/>
                  <a:gd name="connsiteX13" fmla="*/ 282329 w 563316"/>
                  <a:gd name="connsiteY13" fmla="*/ 76200 h 423862"/>
                  <a:gd name="connsiteX14" fmla="*/ 296616 w 563316"/>
                  <a:gd name="connsiteY14" fmla="*/ 66675 h 423862"/>
                  <a:gd name="connsiteX15" fmla="*/ 306141 w 563316"/>
                  <a:gd name="connsiteY15" fmla="*/ 33337 h 423862"/>
                  <a:gd name="connsiteX16" fmla="*/ 315666 w 563316"/>
                  <a:gd name="connsiteY16" fmla="*/ 19050 h 423862"/>
                  <a:gd name="connsiteX17" fmla="*/ 320429 w 563316"/>
                  <a:gd name="connsiteY17" fmla="*/ 4762 h 423862"/>
                  <a:gd name="connsiteX18" fmla="*/ 334716 w 563316"/>
                  <a:gd name="connsiteY18" fmla="*/ 0 h 423862"/>
                  <a:gd name="connsiteX19" fmla="*/ 349004 w 563316"/>
                  <a:gd name="connsiteY19" fmla="*/ 4762 h 423862"/>
                  <a:gd name="connsiteX20" fmla="*/ 453779 w 563316"/>
                  <a:gd name="connsiteY20" fmla="*/ 14287 h 423862"/>
                  <a:gd name="connsiteX21" fmla="*/ 463304 w 563316"/>
                  <a:gd name="connsiteY21" fmla="*/ 104775 h 423862"/>
                  <a:gd name="connsiteX22" fmla="*/ 472829 w 563316"/>
                  <a:gd name="connsiteY22" fmla="*/ 119062 h 423862"/>
                  <a:gd name="connsiteX23" fmla="*/ 468066 w 563316"/>
                  <a:gd name="connsiteY23" fmla="*/ 204787 h 423862"/>
                  <a:gd name="connsiteX24" fmla="*/ 482354 w 563316"/>
                  <a:gd name="connsiteY24" fmla="*/ 209550 h 423862"/>
                  <a:gd name="connsiteX25" fmla="*/ 506166 w 563316"/>
                  <a:gd name="connsiteY25" fmla="*/ 204787 h 423862"/>
                  <a:gd name="connsiteX26" fmla="*/ 534741 w 563316"/>
                  <a:gd name="connsiteY26" fmla="*/ 195262 h 423862"/>
                  <a:gd name="connsiteX27" fmla="*/ 553791 w 563316"/>
                  <a:gd name="connsiteY27" fmla="*/ 200025 h 423862"/>
                  <a:gd name="connsiteX28" fmla="*/ 563316 w 563316"/>
                  <a:gd name="connsiteY28" fmla="*/ 228600 h 423862"/>
                  <a:gd name="connsiteX29" fmla="*/ 558554 w 563316"/>
                  <a:gd name="connsiteY29" fmla="*/ 252412 h 423862"/>
                  <a:gd name="connsiteX30" fmla="*/ 539504 w 563316"/>
                  <a:gd name="connsiteY30" fmla="*/ 257175 h 423862"/>
                  <a:gd name="connsiteX31" fmla="*/ 525216 w 563316"/>
                  <a:gd name="connsiteY31" fmla="*/ 266700 h 423862"/>
                  <a:gd name="connsiteX32" fmla="*/ 510929 w 563316"/>
                  <a:gd name="connsiteY32" fmla="*/ 295275 h 423862"/>
                  <a:gd name="connsiteX33" fmla="*/ 525216 w 563316"/>
                  <a:gd name="connsiteY33" fmla="*/ 304800 h 423862"/>
                  <a:gd name="connsiteX34" fmla="*/ 525216 w 563316"/>
                  <a:gd name="connsiteY34" fmla="*/ 333375 h 423862"/>
                  <a:gd name="connsiteX35" fmla="*/ 496641 w 563316"/>
                  <a:gd name="connsiteY35" fmla="*/ 342900 h 423862"/>
                  <a:gd name="connsiteX36" fmla="*/ 482354 w 563316"/>
                  <a:gd name="connsiteY36" fmla="*/ 347662 h 423862"/>
                  <a:gd name="connsiteX37" fmla="*/ 468066 w 563316"/>
                  <a:gd name="connsiteY37" fmla="*/ 361950 h 423862"/>
                  <a:gd name="connsiteX38" fmla="*/ 463304 w 563316"/>
                  <a:gd name="connsiteY38" fmla="*/ 376237 h 423862"/>
                  <a:gd name="connsiteX39" fmla="*/ 420441 w 563316"/>
                  <a:gd name="connsiteY39" fmla="*/ 404812 h 423862"/>
                  <a:gd name="connsiteX40" fmla="*/ 406154 w 563316"/>
                  <a:gd name="connsiteY40" fmla="*/ 414337 h 423862"/>
                  <a:gd name="connsiteX41" fmla="*/ 391866 w 563316"/>
                  <a:gd name="connsiteY41" fmla="*/ 423862 h 423862"/>
                  <a:gd name="connsiteX42" fmla="*/ 349004 w 563316"/>
                  <a:gd name="connsiteY42" fmla="*/ 419100 h 423862"/>
                  <a:gd name="connsiteX43" fmla="*/ 339479 w 563316"/>
                  <a:gd name="connsiteY43" fmla="*/ 385762 h 423862"/>
                  <a:gd name="connsiteX44" fmla="*/ 325191 w 563316"/>
                  <a:gd name="connsiteY44" fmla="*/ 381000 h 423862"/>
                  <a:gd name="connsiteX45" fmla="*/ 296616 w 563316"/>
                  <a:gd name="connsiteY45" fmla="*/ 385762 h 423862"/>
                  <a:gd name="connsiteX46" fmla="*/ 277566 w 563316"/>
                  <a:gd name="connsiteY46" fmla="*/ 395287 h 423862"/>
                  <a:gd name="connsiteX47" fmla="*/ 248991 w 563316"/>
                  <a:gd name="connsiteY47" fmla="*/ 404812 h 423862"/>
                  <a:gd name="connsiteX48" fmla="*/ 234704 w 563316"/>
                  <a:gd name="connsiteY48" fmla="*/ 409575 h 423862"/>
                  <a:gd name="connsiteX49" fmla="*/ 210891 w 563316"/>
                  <a:gd name="connsiteY49" fmla="*/ 414337 h 423862"/>
                  <a:gd name="connsiteX50" fmla="*/ 153741 w 563316"/>
                  <a:gd name="connsiteY50" fmla="*/ 404812 h 423862"/>
                  <a:gd name="connsiteX51" fmla="*/ 144216 w 563316"/>
                  <a:gd name="connsiteY51" fmla="*/ 390525 h 423862"/>
                  <a:gd name="connsiteX52" fmla="*/ 134691 w 563316"/>
                  <a:gd name="connsiteY52" fmla="*/ 361950 h 423862"/>
                  <a:gd name="connsiteX53" fmla="*/ 120404 w 563316"/>
                  <a:gd name="connsiteY53" fmla="*/ 352425 h 423862"/>
                  <a:gd name="connsiteX54" fmla="*/ 68016 w 563316"/>
                  <a:gd name="connsiteY54" fmla="*/ 342900 h 423862"/>
                  <a:gd name="connsiteX55" fmla="*/ 63254 w 563316"/>
                  <a:gd name="connsiteY55" fmla="*/ 271462 h 423862"/>
                  <a:gd name="connsiteX56" fmla="*/ 34679 w 563316"/>
                  <a:gd name="connsiteY56" fmla="*/ 252412 h 423862"/>
                  <a:gd name="connsiteX57" fmla="*/ 20391 w 563316"/>
                  <a:gd name="connsiteY57" fmla="*/ 242887 h 423862"/>
                  <a:gd name="connsiteX58" fmla="*/ 6104 w 563316"/>
                  <a:gd name="connsiteY58" fmla="*/ 185737 h 423862"/>
                  <a:gd name="connsiteX59" fmla="*/ 34679 w 563316"/>
                  <a:gd name="connsiteY59" fmla="*/ 171450 h 423862"/>
                  <a:gd name="connsiteX60" fmla="*/ 25154 w 563316"/>
                  <a:gd name="connsiteY60" fmla="*/ 166687 h 4238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63316" h="423862">
                    <a:moveTo>
                      <a:pt x="25154" y="166687"/>
                    </a:moveTo>
                    <a:cubicBezTo>
                      <a:pt x="27535" y="162718"/>
                      <a:pt x="39448" y="151206"/>
                      <a:pt x="48966" y="147637"/>
                    </a:cubicBezTo>
                    <a:cubicBezTo>
                      <a:pt x="53667" y="145874"/>
                      <a:pt x="58764" y="150155"/>
                      <a:pt x="63254" y="152400"/>
                    </a:cubicBezTo>
                    <a:cubicBezTo>
                      <a:pt x="80987" y="161267"/>
                      <a:pt x="76033" y="163049"/>
                      <a:pt x="91829" y="176212"/>
                    </a:cubicBezTo>
                    <a:cubicBezTo>
                      <a:pt x="96226" y="179876"/>
                      <a:pt x="101354" y="182562"/>
                      <a:pt x="106116" y="185737"/>
                    </a:cubicBezTo>
                    <a:cubicBezTo>
                      <a:pt x="115641" y="184150"/>
                      <a:pt x="125323" y="183317"/>
                      <a:pt x="134691" y="180975"/>
                    </a:cubicBezTo>
                    <a:cubicBezTo>
                      <a:pt x="144431" y="178540"/>
                      <a:pt x="163266" y="171450"/>
                      <a:pt x="163266" y="171450"/>
                    </a:cubicBezTo>
                    <a:cubicBezTo>
                      <a:pt x="170578" y="160482"/>
                      <a:pt x="175364" y="156018"/>
                      <a:pt x="177554" y="142875"/>
                    </a:cubicBezTo>
                    <a:cubicBezTo>
                      <a:pt x="179917" y="128695"/>
                      <a:pt x="177770" y="113650"/>
                      <a:pt x="182316" y="100012"/>
                    </a:cubicBezTo>
                    <a:cubicBezTo>
                      <a:pt x="184446" y="93622"/>
                      <a:pt x="191288" y="89860"/>
                      <a:pt x="196604" y="85725"/>
                    </a:cubicBezTo>
                    <a:cubicBezTo>
                      <a:pt x="205640" y="78697"/>
                      <a:pt x="215654" y="73025"/>
                      <a:pt x="225179" y="66675"/>
                    </a:cubicBezTo>
                    <a:cubicBezTo>
                      <a:pt x="229941" y="63500"/>
                      <a:pt x="234036" y="58960"/>
                      <a:pt x="239466" y="57150"/>
                    </a:cubicBezTo>
                    <a:lnTo>
                      <a:pt x="253754" y="52387"/>
                    </a:lnTo>
                    <a:cubicBezTo>
                      <a:pt x="256486" y="55119"/>
                      <a:pt x="275697" y="76200"/>
                      <a:pt x="282329" y="76200"/>
                    </a:cubicBezTo>
                    <a:cubicBezTo>
                      <a:pt x="288053" y="76200"/>
                      <a:pt x="291854" y="69850"/>
                      <a:pt x="296616" y="66675"/>
                    </a:cubicBezTo>
                    <a:cubicBezTo>
                      <a:pt x="298140" y="60578"/>
                      <a:pt x="302727" y="40165"/>
                      <a:pt x="306141" y="33337"/>
                    </a:cubicBezTo>
                    <a:cubicBezTo>
                      <a:pt x="308701" y="28218"/>
                      <a:pt x="313106" y="24169"/>
                      <a:pt x="315666" y="19050"/>
                    </a:cubicBezTo>
                    <a:cubicBezTo>
                      <a:pt x="317911" y="14560"/>
                      <a:pt x="316879" y="8312"/>
                      <a:pt x="320429" y="4762"/>
                    </a:cubicBezTo>
                    <a:cubicBezTo>
                      <a:pt x="323979" y="1212"/>
                      <a:pt x="329954" y="1587"/>
                      <a:pt x="334716" y="0"/>
                    </a:cubicBezTo>
                    <a:cubicBezTo>
                      <a:pt x="339479" y="1587"/>
                      <a:pt x="344081" y="3777"/>
                      <a:pt x="349004" y="4762"/>
                    </a:cubicBezTo>
                    <a:cubicBezTo>
                      <a:pt x="381563" y="11274"/>
                      <a:pt x="423025" y="12237"/>
                      <a:pt x="453779" y="14287"/>
                    </a:cubicBezTo>
                    <a:cubicBezTo>
                      <a:pt x="454216" y="21287"/>
                      <a:pt x="451407" y="80983"/>
                      <a:pt x="463304" y="104775"/>
                    </a:cubicBezTo>
                    <a:cubicBezTo>
                      <a:pt x="465864" y="109894"/>
                      <a:pt x="469654" y="114300"/>
                      <a:pt x="472829" y="119062"/>
                    </a:cubicBezTo>
                    <a:cubicBezTo>
                      <a:pt x="471241" y="147637"/>
                      <a:pt x="465070" y="176325"/>
                      <a:pt x="468066" y="204787"/>
                    </a:cubicBezTo>
                    <a:cubicBezTo>
                      <a:pt x="468592" y="209780"/>
                      <a:pt x="477334" y="209550"/>
                      <a:pt x="482354" y="209550"/>
                    </a:cubicBezTo>
                    <a:cubicBezTo>
                      <a:pt x="490449" y="209550"/>
                      <a:pt x="498357" y="206917"/>
                      <a:pt x="506166" y="204787"/>
                    </a:cubicBezTo>
                    <a:cubicBezTo>
                      <a:pt x="515852" y="202145"/>
                      <a:pt x="534741" y="195262"/>
                      <a:pt x="534741" y="195262"/>
                    </a:cubicBezTo>
                    <a:cubicBezTo>
                      <a:pt x="541091" y="196850"/>
                      <a:pt x="549531" y="195055"/>
                      <a:pt x="553791" y="200025"/>
                    </a:cubicBezTo>
                    <a:cubicBezTo>
                      <a:pt x="560325" y="207648"/>
                      <a:pt x="563316" y="228600"/>
                      <a:pt x="563316" y="228600"/>
                    </a:cubicBezTo>
                    <a:cubicBezTo>
                      <a:pt x="561729" y="236537"/>
                      <a:pt x="563736" y="246194"/>
                      <a:pt x="558554" y="252412"/>
                    </a:cubicBezTo>
                    <a:cubicBezTo>
                      <a:pt x="554364" y="257440"/>
                      <a:pt x="545520" y="254597"/>
                      <a:pt x="539504" y="257175"/>
                    </a:cubicBezTo>
                    <a:cubicBezTo>
                      <a:pt x="534243" y="259430"/>
                      <a:pt x="529979" y="263525"/>
                      <a:pt x="525216" y="266700"/>
                    </a:cubicBezTo>
                    <a:cubicBezTo>
                      <a:pt x="523209" y="269710"/>
                      <a:pt x="508464" y="289112"/>
                      <a:pt x="510929" y="295275"/>
                    </a:cubicBezTo>
                    <a:cubicBezTo>
                      <a:pt x="513055" y="300589"/>
                      <a:pt x="520454" y="301625"/>
                      <a:pt x="525216" y="304800"/>
                    </a:cubicBezTo>
                    <a:cubicBezTo>
                      <a:pt x="527659" y="312128"/>
                      <a:pt x="535475" y="326047"/>
                      <a:pt x="525216" y="333375"/>
                    </a:cubicBezTo>
                    <a:cubicBezTo>
                      <a:pt x="517046" y="339211"/>
                      <a:pt x="506166" y="339725"/>
                      <a:pt x="496641" y="342900"/>
                    </a:cubicBezTo>
                    <a:lnTo>
                      <a:pt x="482354" y="347662"/>
                    </a:lnTo>
                    <a:cubicBezTo>
                      <a:pt x="477591" y="352425"/>
                      <a:pt x="471802" y="356346"/>
                      <a:pt x="468066" y="361950"/>
                    </a:cubicBezTo>
                    <a:cubicBezTo>
                      <a:pt x="465281" y="366127"/>
                      <a:pt x="466854" y="372687"/>
                      <a:pt x="463304" y="376237"/>
                    </a:cubicBezTo>
                    <a:cubicBezTo>
                      <a:pt x="463301" y="376240"/>
                      <a:pt x="427587" y="400048"/>
                      <a:pt x="420441" y="404812"/>
                    </a:cubicBezTo>
                    <a:lnTo>
                      <a:pt x="406154" y="414337"/>
                    </a:lnTo>
                    <a:lnTo>
                      <a:pt x="391866" y="423862"/>
                    </a:lnTo>
                    <a:lnTo>
                      <a:pt x="349004" y="419100"/>
                    </a:lnTo>
                    <a:cubicBezTo>
                      <a:pt x="339657" y="412302"/>
                      <a:pt x="345604" y="395563"/>
                      <a:pt x="339479" y="385762"/>
                    </a:cubicBezTo>
                    <a:cubicBezTo>
                      <a:pt x="336818" y="381505"/>
                      <a:pt x="329954" y="382587"/>
                      <a:pt x="325191" y="381000"/>
                    </a:cubicBezTo>
                    <a:cubicBezTo>
                      <a:pt x="315666" y="382587"/>
                      <a:pt x="305865" y="382987"/>
                      <a:pt x="296616" y="385762"/>
                    </a:cubicBezTo>
                    <a:cubicBezTo>
                      <a:pt x="289816" y="387802"/>
                      <a:pt x="284158" y="392650"/>
                      <a:pt x="277566" y="395287"/>
                    </a:cubicBezTo>
                    <a:cubicBezTo>
                      <a:pt x="268244" y="399016"/>
                      <a:pt x="258516" y="401637"/>
                      <a:pt x="248991" y="404812"/>
                    </a:cubicBezTo>
                    <a:cubicBezTo>
                      <a:pt x="244229" y="406400"/>
                      <a:pt x="239627" y="408591"/>
                      <a:pt x="234704" y="409575"/>
                    </a:cubicBezTo>
                    <a:lnTo>
                      <a:pt x="210891" y="414337"/>
                    </a:lnTo>
                    <a:cubicBezTo>
                      <a:pt x="191841" y="411162"/>
                      <a:pt x="171929" y="411307"/>
                      <a:pt x="153741" y="404812"/>
                    </a:cubicBezTo>
                    <a:cubicBezTo>
                      <a:pt x="148351" y="402887"/>
                      <a:pt x="146541" y="395755"/>
                      <a:pt x="144216" y="390525"/>
                    </a:cubicBezTo>
                    <a:cubicBezTo>
                      <a:pt x="140138" y="381350"/>
                      <a:pt x="143045" y="367519"/>
                      <a:pt x="134691" y="361950"/>
                    </a:cubicBezTo>
                    <a:cubicBezTo>
                      <a:pt x="129929" y="358775"/>
                      <a:pt x="125523" y="354985"/>
                      <a:pt x="120404" y="352425"/>
                    </a:cubicBezTo>
                    <a:cubicBezTo>
                      <a:pt x="105719" y="345082"/>
                      <a:pt x="81154" y="344542"/>
                      <a:pt x="68016" y="342900"/>
                    </a:cubicBezTo>
                    <a:cubicBezTo>
                      <a:pt x="66429" y="319087"/>
                      <a:pt x="68431" y="294759"/>
                      <a:pt x="63254" y="271462"/>
                    </a:cubicBezTo>
                    <a:cubicBezTo>
                      <a:pt x="59869" y="256229"/>
                      <a:pt x="44583" y="257364"/>
                      <a:pt x="34679" y="252412"/>
                    </a:cubicBezTo>
                    <a:cubicBezTo>
                      <a:pt x="29559" y="249852"/>
                      <a:pt x="25154" y="246062"/>
                      <a:pt x="20391" y="242887"/>
                    </a:cubicBezTo>
                    <a:cubicBezTo>
                      <a:pt x="4986" y="219780"/>
                      <a:pt x="-8134" y="214214"/>
                      <a:pt x="6104" y="185737"/>
                    </a:cubicBezTo>
                    <a:cubicBezTo>
                      <a:pt x="11725" y="174495"/>
                      <a:pt x="26225" y="177086"/>
                      <a:pt x="34679" y="171450"/>
                    </a:cubicBezTo>
                    <a:cubicBezTo>
                      <a:pt x="36000" y="170569"/>
                      <a:pt x="22773" y="170656"/>
                      <a:pt x="25154" y="166687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r>
                  <a:rPr lang="en-US" altLang="ko-KR" sz="1200" dirty="0" smtClean="0"/>
                  <a:t>  </a:t>
                </a:r>
                <a:endParaRPr lang="ko-KR" altLang="en-US" sz="1200" dirty="0"/>
              </a:p>
            </p:txBody>
          </p:sp>
          <p:sp>
            <p:nvSpPr>
              <p:cNvPr id="40" name="자유형 39"/>
              <p:cNvSpPr/>
              <p:nvPr/>
            </p:nvSpPr>
            <p:spPr>
              <a:xfrm>
                <a:off x="1928164" y="2105025"/>
                <a:ext cx="234011" cy="419235"/>
              </a:xfrm>
              <a:custGeom>
                <a:avLst/>
                <a:gdLst>
                  <a:gd name="connsiteX0" fmla="*/ 5411 w 234011"/>
                  <a:gd name="connsiteY0" fmla="*/ 52388 h 419235"/>
                  <a:gd name="connsiteX1" fmla="*/ 29224 w 234011"/>
                  <a:gd name="connsiteY1" fmla="*/ 33338 h 419235"/>
                  <a:gd name="connsiteX2" fmla="*/ 62561 w 234011"/>
                  <a:gd name="connsiteY2" fmla="*/ 0 h 419235"/>
                  <a:gd name="connsiteX3" fmla="*/ 86374 w 234011"/>
                  <a:gd name="connsiteY3" fmla="*/ 4763 h 419235"/>
                  <a:gd name="connsiteX4" fmla="*/ 114949 w 234011"/>
                  <a:gd name="connsiteY4" fmla="*/ 23813 h 419235"/>
                  <a:gd name="connsiteX5" fmla="*/ 143524 w 234011"/>
                  <a:gd name="connsiteY5" fmla="*/ 33338 h 419235"/>
                  <a:gd name="connsiteX6" fmla="*/ 157811 w 234011"/>
                  <a:gd name="connsiteY6" fmla="*/ 42863 h 419235"/>
                  <a:gd name="connsiteX7" fmla="*/ 186386 w 234011"/>
                  <a:gd name="connsiteY7" fmla="*/ 52388 h 419235"/>
                  <a:gd name="connsiteX8" fmla="*/ 214961 w 234011"/>
                  <a:gd name="connsiteY8" fmla="*/ 71438 h 419235"/>
                  <a:gd name="connsiteX9" fmla="*/ 229249 w 234011"/>
                  <a:gd name="connsiteY9" fmla="*/ 80963 h 419235"/>
                  <a:gd name="connsiteX10" fmla="*/ 234011 w 234011"/>
                  <a:gd name="connsiteY10" fmla="*/ 95250 h 419235"/>
                  <a:gd name="connsiteX11" fmla="*/ 210199 w 234011"/>
                  <a:gd name="connsiteY11" fmla="*/ 138113 h 419235"/>
                  <a:gd name="connsiteX12" fmla="*/ 195911 w 234011"/>
                  <a:gd name="connsiteY12" fmla="*/ 166688 h 419235"/>
                  <a:gd name="connsiteX13" fmla="*/ 191149 w 234011"/>
                  <a:gd name="connsiteY13" fmla="*/ 242888 h 419235"/>
                  <a:gd name="connsiteX14" fmla="*/ 214961 w 234011"/>
                  <a:gd name="connsiteY14" fmla="*/ 271463 h 419235"/>
                  <a:gd name="connsiteX15" fmla="*/ 224486 w 234011"/>
                  <a:gd name="connsiteY15" fmla="*/ 285750 h 419235"/>
                  <a:gd name="connsiteX16" fmla="*/ 234011 w 234011"/>
                  <a:gd name="connsiteY16" fmla="*/ 314325 h 419235"/>
                  <a:gd name="connsiteX17" fmla="*/ 229249 w 234011"/>
                  <a:gd name="connsiteY17" fmla="*/ 333375 h 419235"/>
                  <a:gd name="connsiteX18" fmla="*/ 205436 w 234011"/>
                  <a:gd name="connsiteY18" fmla="*/ 361950 h 419235"/>
                  <a:gd name="connsiteX19" fmla="*/ 191149 w 234011"/>
                  <a:gd name="connsiteY19" fmla="*/ 390525 h 419235"/>
                  <a:gd name="connsiteX20" fmla="*/ 186386 w 234011"/>
                  <a:gd name="connsiteY20" fmla="*/ 404813 h 419235"/>
                  <a:gd name="connsiteX21" fmla="*/ 172099 w 234011"/>
                  <a:gd name="connsiteY21" fmla="*/ 409575 h 419235"/>
                  <a:gd name="connsiteX22" fmla="*/ 157811 w 234011"/>
                  <a:gd name="connsiteY22" fmla="*/ 419100 h 419235"/>
                  <a:gd name="connsiteX23" fmla="*/ 129236 w 234011"/>
                  <a:gd name="connsiteY23" fmla="*/ 400050 h 419235"/>
                  <a:gd name="connsiteX24" fmla="*/ 114949 w 234011"/>
                  <a:gd name="connsiteY24" fmla="*/ 390525 h 419235"/>
                  <a:gd name="connsiteX25" fmla="*/ 62561 w 234011"/>
                  <a:gd name="connsiteY25" fmla="*/ 385763 h 419235"/>
                  <a:gd name="connsiteX26" fmla="*/ 48274 w 234011"/>
                  <a:gd name="connsiteY26" fmla="*/ 376238 h 419235"/>
                  <a:gd name="connsiteX27" fmla="*/ 43511 w 234011"/>
                  <a:gd name="connsiteY27" fmla="*/ 361950 h 419235"/>
                  <a:gd name="connsiteX28" fmla="*/ 33986 w 234011"/>
                  <a:gd name="connsiteY28" fmla="*/ 347663 h 419235"/>
                  <a:gd name="connsiteX29" fmla="*/ 10174 w 234011"/>
                  <a:gd name="connsiteY29" fmla="*/ 309563 h 419235"/>
                  <a:gd name="connsiteX30" fmla="*/ 5411 w 234011"/>
                  <a:gd name="connsiteY30" fmla="*/ 261938 h 419235"/>
                  <a:gd name="connsiteX31" fmla="*/ 43511 w 234011"/>
                  <a:gd name="connsiteY31" fmla="*/ 257175 h 419235"/>
                  <a:gd name="connsiteX32" fmla="*/ 67324 w 234011"/>
                  <a:gd name="connsiteY32" fmla="*/ 252413 h 419235"/>
                  <a:gd name="connsiteX33" fmla="*/ 67324 w 234011"/>
                  <a:gd name="connsiteY33" fmla="*/ 223838 h 419235"/>
                  <a:gd name="connsiteX34" fmla="*/ 57799 w 234011"/>
                  <a:gd name="connsiteY34" fmla="*/ 195263 h 419235"/>
                  <a:gd name="connsiteX35" fmla="*/ 53036 w 234011"/>
                  <a:gd name="connsiteY35" fmla="*/ 123825 h 419235"/>
                  <a:gd name="connsiteX36" fmla="*/ 48274 w 234011"/>
                  <a:gd name="connsiteY36" fmla="*/ 109538 h 419235"/>
                  <a:gd name="connsiteX37" fmla="*/ 19699 w 234011"/>
                  <a:gd name="connsiteY37" fmla="*/ 90488 h 419235"/>
                  <a:gd name="connsiteX38" fmla="*/ 14936 w 234011"/>
                  <a:gd name="connsiteY38" fmla="*/ 76200 h 419235"/>
                  <a:gd name="connsiteX39" fmla="*/ 5411 w 234011"/>
                  <a:gd name="connsiteY39" fmla="*/ 61913 h 419235"/>
                  <a:gd name="connsiteX40" fmla="*/ 5411 w 234011"/>
                  <a:gd name="connsiteY40" fmla="*/ 52388 h 4192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</a:cxnLst>
                <a:rect l="l" t="t" r="r" b="b"/>
                <a:pathLst>
                  <a:path w="234011" h="419235">
                    <a:moveTo>
                      <a:pt x="5411" y="52388"/>
                    </a:moveTo>
                    <a:cubicBezTo>
                      <a:pt x="9380" y="47626"/>
                      <a:pt x="22424" y="40894"/>
                      <a:pt x="29224" y="33338"/>
                    </a:cubicBezTo>
                    <a:cubicBezTo>
                      <a:pt x="61977" y="-3054"/>
                      <a:pt x="32626" y="9980"/>
                      <a:pt x="62561" y="0"/>
                    </a:cubicBezTo>
                    <a:cubicBezTo>
                      <a:pt x="70499" y="1588"/>
                      <a:pt x="79005" y="1413"/>
                      <a:pt x="86374" y="4763"/>
                    </a:cubicBezTo>
                    <a:cubicBezTo>
                      <a:pt x="96796" y="9500"/>
                      <a:pt x="104089" y="20193"/>
                      <a:pt x="114949" y="23813"/>
                    </a:cubicBezTo>
                    <a:cubicBezTo>
                      <a:pt x="124474" y="26988"/>
                      <a:pt x="135170" y="27769"/>
                      <a:pt x="143524" y="33338"/>
                    </a:cubicBezTo>
                    <a:cubicBezTo>
                      <a:pt x="148286" y="36513"/>
                      <a:pt x="152581" y="40538"/>
                      <a:pt x="157811" y="42863"/>
                    </a:cubicBezTo>
                    <a:cubicBezTo>
                      <a:pt x="166986" y="46941"/>
                      <a:pt x="178032" y="46819"/>
                      <a:pt x="186386" y="52388"/>
                    </a:cubicBezTo>
                    <a:lnTo>
                      <a:pt x="214961" y="71438"/>
                    </a:lnTo>
                    <a:lnTo>
                      <a:pt x="229249" y="80963"/>
                    </a:lnTo>
                    <a:cubicBezTo>
                      <a:pt x="230836" y="85725"/>
                      <a:pt x="234011" y="90230"/>
                      <a:pt x="234011" y="95250"/>
                    </a:cubicBezTo>
                    <a:cubicBezTo>
                      <a:pt x="234011" y="109616"/>
                      <a:pt x="212921" y="129948"/>
                      <a:pt x="210199" y="138113"/>
                    </a:cubicBezTo>
                    <a:cubicBezTo>
                      <a:pt x="203626" y="157830"/>
                      <a:pt x="208221" y="148223"/>
                      <a:pt x="195911" y="166688"/>
                    </a:cubicBezTo>
                    <a:cubicBezTo>
                      <a:pt x="184143" y="201993"/>
                      <a:pt x="180935" y="198629"/>
                      <a:pt x="191149" y="242888"/>
                    </a:cubicBezTo>
                    <a:cubicBezTo>
                      <a:pt x="193413" y="252697"/>
                      <a:pt x="209568" y="264991"/>
                      <a:pt x="214961" y="271463"/>
                    </a:cubicBezTo>
                    <a:cubicBezTo>
                      <a:pt x="218625" y="275860"/>
                      <a:pt x="222161" y="280520"/>
                      <a:pt x="224486" y="285750"/>
                    </a:cubicBezTo>
                    <a:cubicBezTo>
                      <a:pt x="228564" y="294925"/>
                      <a:pt x="234011" y="314325"/>
                      <a:pt x="234011" y="314325"/>
                    </a:cubicBezTo>
                    <a:cubicBezTo>
                      <a:pt x="232424" y="320675"/>
                      <a:pt x="231827" y="327359"/>
                      <a:pt x="229249" y="333375"/>
                    </a:cubicBezTo>
                    <a:cubicBezTo>
                      <a:pt x="224276" y="344980"/>
                      <a:pt x="214020" y="353367"/>
                      <a:pt x="205436" y="361950"/>
                    </a:cubicBezTo>
                    <a:cubicBezTo>
                      <a:pt x="193469" y="397857"/>
                      <a:pt x="209610" y="353603"/>
                      <a:pt x="191149" y="390525"/>
                    </a:cubicBezTo>
                    <a:cubicBezTo>
                      <a:pt x="188904" y="395015"/>
                      <a:pt x="189936" y="401263"/>
                      <a:pt x="186386" y="404813"/>
                    </a:cubicBezTo>
                    <a:cubicBezTo>
                      <a:pt x="182836" y="408363"/>
                      <a:pt x="176861" y="407988"/>
                      <a:pt x="172099" y="409575"/>
                    </a:cubicBezTo>
                    <a:cubicBezTo>
                      <a:pt x="167336" y="412750"/>
                      <a:pt x="163399" y="420342"/>
                      <a:pt x="157811" y="419100"/>
                    </a:cubicBezTo>
                    <a:cubicBezTo>
                      <a:pt x="146636" y="416617"/>
                      <a:pt x="138761" y="406400"/>
                      <a:pt x="129236" y="400050"/>
                    </a:cubicBezTo>
                    <a:cubicBezTo>
                      <a:pt x="124474" y="396875"/>
                      <a:pt x="120649" y="391043"/>
                      <a:pt x="114949" y="390525"/>
                    </a:cubicBezTo>
                    <a:lnTo>
                      <a:pt x="62561" y="385763"/>
                    </a:lnTo>
                    <a:cubicBezTo>
                      <a:pt x="57799" y="382588"/>
                      <a:pt x="51850" y="380707"/>
                      <a:pt x="48274" y="376238"/>
                    </a:cubicBezTo>
                    <a:cubicBezTo>
                      <a:pt x="45138" y="372318"/>
                      <a:pt x="45756" y="366440"/>
                      <a:pt x="43511" y="361950"/>
                    </a:cubicBezTo>
                    <a:cubicBezTo>
                      <a:pt x="40951" y="356831"/>
                      <a:pt x="37161" y="352425"/>
                      <a:pt x="33986" y="347663"/>
                    </a:cubicBezTo>
                    <a:cubicBezTo>
                      <a:pt x="22651" y="313658"/>
                      <a:pt x="32815" y="324657"/>
                      <a:pt x="10174" y="309563"/>
                    </a:cubicBezTo>
                    <a:cubicBezTo>
                      <a:pt x="9275" y="306866"/>
                      <a:pt x="-8759" y="269810"/>
                      <a:pt x="5411" y="261938"/>
                    </a:cubicBezTo>
                    <a:cubicBezTo>
                      <a:pt x="16599" y="255722"/>
                      <a:pt x="30861" y="259121"/>
                      <a:pt x="43511" y="257175"/>
                    </a:cubicBezTo>
                    <a:cubicBezTo>
                      <a:pt x="51512" y="255944"/>
                      <a:pt x="59386" y="254000"/>
                      <a:pt x="67324" y="252413"/>
                    </a:cubicBezTo>
                    <a:cubicBezTo>
                      <a:pt x="82564" y="229552"/>
                      <a:pt x="77484" y="246698"/>
                      <a:pt x="67324" y="223838"/>
                    </a:cubicBezTo>
                    <a:cubicBezTo>
                      <a:pt x="63246" y="214663"/>
                      <a:pt x="57799" y="195263"/>
                      <a:pt x="57799" y="195263"/>
                    </a:cubicBezTo>
                    <a:cubicBezTo>
                      <a:pt x="56211" y="171450"/>
                      <a:pt x="55672" y="147545"/>
                      <a:pt x="53036" y="123825"/>
                    </a:cubicBezTo>
                    <a:cubicBezTo>
                      <a:pt x="52482" y="118836"/>
                      <a:pt x="51824" y="113088"/>
                      <a:pt x="48274" y="109538"/>
                    </a:cubicBezTo>
                    <a:cubicBezTo>
                      <a:pt x="40179" y="101443"/>
                      <a:pt x="19699" y="90488"/>
                      <a:pt x="19699" y="90488"/>
                    </a:cubicBezTo>
                    <a:cubicBezTo>
                      <a:pt x="18111" y="85725"/>
                      <a:pt x="17181" y="80690"/>
                      <a:pt x="14936" y="76200"/>
                    </a:cubicBezTo>
                    <a:cubicBezTo>
                      <a:pt x="12376" y="71081"/>
                      <a:pt x="7221" y="67343"/>
                      <a:pt x="5411" y="61913"/>
                    </a:cubicBezTo>
                    <a:cubicBezTo>
                      <a:pt x="3905" y="57395"/>
                      <a:pt x="1442" y="57150"/>
                      <a:pt x="5411" y="52388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</p:grpSp>
      </p:grpSp>
      <p:grpSp>
        <p:nvGrpSpPr>
          <p:cNvPr id="20" name="그룹 19"/>
          <p:cNvGrpSpPr/>
          <p:nvPr/>
        </p:nvGrpSpPr>
        <p:grpSpPr>
          <a:xfrm>
            <a:off x="2267229" y="1235893"/>
            <a:ext cx="1504249" cy="1644117"/>
            <a:chOff x="2266403" y="1232996"/>
            <a:chExt cx="1504249" cy="1644117"/>
          </a:xfrm>
        </p:grpSpPr>
        <p:grpSp>
          <p:nvGrpSpPr>
            <p:cNvPr id="119" name="그룹 118"/>
            <p:cNvGrpSpPr/>
            <p:nvPr/>
          </p:nvGrpSpPr>
          <p:grpSpPr>
            <a:xfrm>
              <a:off x="2266403" y="1232996"/>
              <a:ext cx="1470233" cy="1644117"/>
              <a:chOff x="7508593" y="1592116"/>
              <a:chExt cx="1470233" cy="1644117"/>
            </a:xfrm>
            <a:solidFill>
              <a:srgbClr val="A8C4E2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20" name="자유형 119"/>
              <p:cNvSpPr/>
              <p:nvPr/>
            </p:nvSpPr>
            <p:spPr>
              <a:xfrm>
                <a:off x="7681886" y="1592116"/>
                <a:ext cx="1296940" cy="1644117"/>
              </a:xfrm>
              <a:custGeom>
                <a:avLst/>
                <a:gdLst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47903 h 2305053"/>
                  <a:gd name="connsiteX55" fmla="*/ 657228 w 1819643"/>
                  <a:gd name="connsiteY55" fmla="*/ 222885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00028 w 1819643"/>
                  <a:gd name="connsiteY149" fmla="*/ 59055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38128 w 1819643"/>
                  <a:gd name="connsiteY157" fmla="*/ 1028703 h 2305053"/>
                  <a:gd name="connsiteX158" fmla="*/ 190503 w 1819643"/>
                  <a:gd name="connsiteY158" fmla="*/ 990603 h 2305053"/>
                  <a:gd name="connsiteX159" fmla="*/ 171453 w 1819643"/>
                  <a:gd name="connsiteY159" fmla="*/ 962028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47903 h 2305053"/>
                  <a:gd name="connsiteX55" fmla="*/ 657228 w 1819643"/>
                  <a:gd name="connsiteY55" fmla="*/ 222885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38128 w 1819643"/>
                  <a:gd name="connsiteY157" fmla="*/ 1028703 h 2305053"/>
                  <a:gd name="connsiteX158" fmla="*/ 190503 w 1819643"/>
                  <a:gd name="connsiteY158" fmla="*/ 990603 h 2305053"/>
                  <a:gd name="connsiteX159" fmla="*/ 171453 w 1819643"/>
                  <a:gd name="connsiteY159" fmla="*/ 962028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47903 h 2305053"/>
                  <a:gd name="connsiteX55" fmla="*/ 657228 w 1819643"/>
                  <a:gd name="connsiteY55" fmla="*/ 222885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71453 w 1819643"/>
                  <a:gd name="connsiteY159" fmla="*/ 962028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47903 h 2305053"/>
                  <a:gd name="connsiteX55" fmla="*/ 657228 w 1819643"/>
                  <a:gd name="connsiteY55" fmla="*/ 222885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79653 h 2305053"/>
                  <a:gd name="connsiteX55" fmla="*/ 657228 w 1819643"/>
                  <a:gd name="connsiteY55" fmla="*/ 222885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79653 h 2305053"/>
                  <a:gd name="connsiteX55" fmla="*/ 641353 w 1819643"/>
                  <a:gd name="connsiteY55" fmla="*/ 220980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79653 h 2305053"/>
                  <a:gd name="connsiteX55" fmla="*/ 641353 w 1819643"/>
                  <a:gd name="connsiteY55" fmla="*/ 2209803 h 2305053"/>
                  <a:gd name="connsiteX56" fmla="*/ 685803 w 1819643"/>
                  <a:gd name="connsiteY56" fmla="*/ 220980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79653 h 2305053"/>
                  <a:gd name="connsiteX55" fmla="*/ 641353 w 1819643"/>
                  <a:gd name="connsiteY55" fmla="*/ 2209803 h 2305053"/>
                  <a:gd name="connsiteX56" fmla="*/ 704853 w 1819643"/>
                  <a:gd name="connsiteY56" fmla="*/ 217805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28653 w 1819643"/>
                  <a:gd name="connsiteY136" fmla="*/ 85728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876303 h 2305053"/>
                  <a:gd name="connsiteX1" fmla="*/ 9528 w 1819643"/>
                  <a:gd name="connsiteY1" fmla="*/ 866778 h 2305053"/>
                  <a:gd name="connsiteX2" fmla="*/ 3 w 1819643"/>
                  <a:gd name="connsiteY2" fmla="*/ 895353 h 2305053"/>
                  <a:gd name="connsiteX3" fmla="*/ 9528 w 1819643"/>
                  <a:gd name="connsiteY3" fmla="*/ 952503 h 2305053"/>
                  <a:gd name="connsiteX4" fmla="*/ 28578 w 1819643"/>
                  <a:gd name="connsiteY4" fmla="*/ 1009653 h 2305053"/>
                  <a:gd name="connsiteX5" fmla="*/ 47628 w 1819643"/>
                  <a:gd name="connsiteY5" fmla="*/ 1066803 h 2305053"/>
                  <a:gd name="connsiteX6" fmla="*/ 57153 w 1819643"/>
                  <a:gd name="connsiteY6" fmla="*/ 1095378 h 2305053"/>
                  <a:gd name="connsiteX7" fmla="*/ 142878 w 1819643"/>
                  <a:gd name="connsiteY7" fmla="*/ 1143003 h 2305053"/>
                  <a:gd name="connsiteX8" fmla="*/ 171453 w 1819643"/>
                  <a:gd name="connsiteY8" fmla="*/ 1171578 h 2305053"/>
                  <a:gd name="connsiteX9" fmla="*/ 180978 w 1819643"/>
                  <a:gd name="connsiteY9" fmla="*/ 1200153 h 2305053"/>
                  <a:gd name="connsiteX10" fmla="*/ 209553 w 1819643"/>
                  <a:gd name="connsiteY10" fmla="*/ 1323978 h 2305053"/>
                  <a:gd name="connsiteX11" fmla="*/ 180978 w 1819643"/>
                  <a:gd name="connsiteY11" fmla="*/ 1333503 h 2305053"/>
                  <a:gd name="connsiteX12" fmla="*/ 133353 w 1819643"/>
                  <a:gd name="connsiteY12" fmla="*/ 1381128 h 2305053"/>
                  <a:gd name="connsiteX13" fmla="*/ 161928 w 1819643"/>
                  <a:gd name="connsiteY13" fmla="*/ 1400178 h 2305053"/>
                  <a:gd name="connsiteX14" fmla="*/ 180978 w 1819643"/>
                  <a:gd name="connsiteY14" fmla="*/ 1428753 h 2305053"/>
                  <a:gd name="connsiteX15" fmla="*/ 238128 w 1819643"/>
                  <a:gd name="connsiteY15" fmla="*/ 1466853 h 2305053"/>
                  <a:gd name="connsiteX16" fmla="*/ 295278 w 1819643"/>
                  <a:gd name="connsiteY16" fmla="*/ 1495428 h 2305053"/>
                  <a:gd name="connsiteX17" fmla="*/ 304803 w 1819643"/>
                  <a:gd name="connsiteY17" fmla="*/ 1524003 h 2305053"/>
                  <a:gd name="connsiteX18" fmla="*/ 238128 w 1819643"/>
                  <a:gd name="connsiteY18" fmla="*/ 1552578 h 2305053"/>
                  <a:gd name="connsiteX19" fmla="*/ 247653 w 1819643"/>
                  <a:gd name="connsiteY19" fmla="*/ 1581153 h 2305053"/>
                  <a:gd name="connsiteX20" fmla="*/ 304803 w 1819643"/>
                  <a:gd name="connsiteY20" fmla="*/ 1600203 h 2305053"/>
                  <a:gd name="connsiteX21" fmla="*/ 323853 w 1819643"/>
                  <a:gd name="connsiteY21" fmla="*/ 1628778 h 2305053"/>
                  <a:gd name="connsiteX22" fmla="*/ 447678 w 1819643"/>
                  <a:gd name="connsiteY22" fmla="*/ 1657353 h 2305053"/>
                  <a:gd name="connsiteX23" fmla="*/ 466728 w 1819643"/>
                  <a:gd name="connsiteY23" fmla="*/ 1685928 h 2305053"/>
                  <a:gd name="connsiteX24" fmla="*/ 438153 w 1819643"/>
                  <a:gd name="connsiteY24" fmla="*/ 1695453 h 2305053"/>
                  <a:gd name="connsiteX25" fmla="*/ 390528 w 1819643"/>
                  <a:gd name="connsiteY25" fmla="*/ 1704978 h 2305053"/>
                  <a:gd name="connsiteX26" fmla="*/ 381003 w 1819643"/>
                  <a:gd name="connsiteY26" fmla="*/ 1733553 h 2305053"/>
                  <a:gd name="connsiteX27" fmla="*/ 323853 w 1819643"/>
                  <a:gd name="connsiteY27" fmla="*/ 1752603 h 2305053"/>
                  <a:gd name="connsiteX28" fmla="*/ 314328 w 1819643"/>
                  <a:gd name="connsiteY28" fmla="*/ 1724028 h 2305053"/>
                  <a:gd name="connsiteX29" fmla="*/ 180978 w 1819643"/>
                  <a:gd name="connsiteY29" fmla="*/ 1733553 h 2305053"/>
                  <a:gd name="connsiteX30" fmla="*/ 190503 w 1819643"/>
                  <a:gd name="connsiteY30" fmla="*/ 1762128 h 2305053"/>
                  <a:gd name="connsiteX31" fmla="*/ 219078 w 1819643"/>
                  <a:gd name="connsiteY31" fmla="*/ 1771653 h 2305053"/>
                  <a:gd name="connsiteX32" fmla="*/ 209553 w 1819643"/>
                  <a:gd name="connsiteY32" fmla="*/ 1809753 h 2305053"/>
                  <a:gd name="connsiteX33" fmla="*/ 200028 w 1819643"/>
                  <a:gd name="connsiteY33" fmla="*/ 1866903 h 2305053"/>
                  <a:gd name="connsiteX34" fmla="*/ 238128 w 1819643"/>
                  <a:gd name="connsiteY34" fmla="*/ 1876428 h 2305053"/>
                  <a:gd name="connsiteX35" fmla="*/ 247653 w 1819643"/>
                  <a:gd name="connsiteY35" fmla="*/ 1905003 h 2305053"/>
                  <a:gd name="connsiteX36" fmla="*/ 276228 w 1819643"/>
                  <a:gd name="connsiteY36" fmla="*/ 1895478 h 2305053"/>
                  <a:gd name="connsiteX37" fmla="*/ 361953 w 1819643"/>
                  <a:gd name="connsiteY37" fmla="*/ 1847853 h 2305053"/>
                  <a:gd name="connsiteX38" fmla="*/ 390528 w 1819643"/>
                  <a:gd name="connsiteY38" fmla="*/ 1866903 h 2305053"/>
                  <a:gd name="connsiteX39" fmla="*/ 447678 w 1819643"/>
                  <a:gd name="connsiteY39" fmla="*/ 1876428 h 2305053"/>
                  <a:gd name="connsiteX40" fmla="*/ 438153 w 1819643"/>
                  <a:gd name="connsiteY40" fmla="*/ 1905003 h 2305053"/>
                  <a:gd name="connsiteX41" fmla="*/ 390528 w 1819643"/>
                  <a:gd name="connsiteY41" fmla="*/ 1914528 h 2305053"/>
                  <a:gd name="connsiteX42" fmla="*/ 361953 w 1819643"/>
                  <a:gd name="connsiteY42" fmla="*/ 1933578 h 2305053"/>
                  <a:gd name="connsiteX43" fmla="*/ 333378 w 1819643"/>
                  <a:gd name="connsiteY43" fmla="*/ 1943103 h 2305053"/>
                  <a:gd name="connsiteX44" fmla="*/ 323853 w 1819643"/>
                  <a:gd name="connsiteY44" fmla="*/ 1971678 h 2305053"/>
                  <a:gd name="connsiteX45" fmla="*/ 342903 w 1819643"/>
                  <a:gd name="connsiteY45" fmla="*/ 2000253 h 2305053"/>
                  <a:gd name="connsiteX46" fmla="*/ 333378 w 1819643"/>
                  <a:gd name="connsiteY46" fmla="*/ 2038353 h 2305053"/>
                  <a:gd name="connsiteX47" fmla="*/ 428628 w 1819643"/>
                  <a:gd name="connsiteY47" fmla="*/ 2057403 h 2305053"/>
                  <a:gd name="connsiteX48" fmla="*/ 485778 w 1819643"/>
                  <a:gd name="connsiteY48" fmla="*/ 2028828 h 2305053"/>
                  <a:gd name="connsiteX49" fmla="*/ 504828 w 1819643"/>
                  <a:gd name="connsiteY49" fmla="*/ 2057403 h 2305053"/>
                  <a:gd name="connsiteX50" fmla="*/ 495303 w 1819643"/>
                  <a:gd name="connsiteY50" fmla="*/ 2114553 h 2305053"/>
                  <a:gd name="connsiteX51" fmla="*/ 409578 w 1819643"/>
                  <a:gd name="connsiteY51" fmla="*/ 2152653 h 2305053"/>
                  <a:gd name="connsiteX52" fmla="*/ 438153 w 1819643"/>
                  <a:gd name="connsiteY52" fmla="*/ 2171703 h 2305053"/>
                  <a:gd name="connsiteX53" fmla="*/ 447678 w 1819643"/>
                  <a:gd name="connsiteY53" fmla="*/ 2200278 h 2305053"/>
                  <a:gd name="connsiteX54" fmla="*/ 552453 w 1819643"/>
                  <a:gd name="connsiteY54" fmla="*/ 2279653 h 2305053"/>
                  <a:gd name="connsiteX55" fmla="*/ 641353 w 1819643"/>
                  <a:gd name="connsiteY55" fmla="*/ 2209803 h 2305053"/>
                  <a:gd name="connsiteX56" fmla="*/ 704853 w 1819643"/>
                  <a:gd name="connsiteY56" fmla="*/ 2178053 h 2305053"/>
                  <a:gd name="connsiteX57" fmla="*/ 676278 w 1819643"/>
                  <a:gd name="connsiteY57" fmla="*/ 2238378 h 2305053"/>
                  <a:gd name="connsiteX58" fmla="*/ 752478 w 1819643"/>
                  <a:gd name="connsiteY58" fmla="*/ 2247903 h 2305053"/>
                  <a:gd name="connsiteX59" fmla="*/ 809628 w 1819643"/>
                  <a:gd name="connsiteY59" fmla="*/ 2228853 h 2305053"/>
                  <a:gd name="connsiteX60" fmla="*/ 876303 w 1819643"/>
                  <a:gd name="connsiteY60" fmla="*/ 2209803 h 2305053"/>
                  <a:gd name="connsiteX61" fmla="*/ 933453 w 1819643"/>
                  <a:gd name="connsiteY61" fmla="*/ 2228853 h 2305053"/>
                  <a:gd name="connsiteX62" fmla="*/ 1000128 w 1819643"/>
                  <a:gd name="connsiteY62" fmla="*/ 2257428 h 2305053"/>
                  <a:gd name="connsiteX63" fmla="*/ 1019178 w 1819643"/>
                  <a:gd name="connsiteY63" fmla="*/ 2286003 h 2305053"/>
                  <a:gd name="connsiteX64" fmla="*/ 1076328 w 1819643"/>
                  <a:gd name="connsiteY64" fmla="*/ 2305053 h 2305053"/>
                  <a:gd name="connsiteX65" fmla="*/ 1095378 w 1819643"/>
                  <a:gd name="connsiteY65" fmla="*/ 2276478 h 2305053"/>
                  <a:gd name="connsiteX66" fmla="*/ 1143003 w 1819643"/>
                  <a:gd name="connsiteY66" fmla="*/ 2266953 h 2305053"/>
                  <a:gd name="connsiteX67" fmla="*/ 1171578 w 1819643"/>
                  <a:gd name="connsiteY67" fmla="*/ 2257428 h 2305053"/>
                  <a:gd name="connsiteX68" fmla="*/ 1209678 w 1819643"/>
                  <a:gd name="connsiteY68" fmla="*/ 2200278 h 2305053"/>
                  <a:gd name="connsiteX69" fmla="*/ 1228728 w 1819643"/>
                  <a:gd name="connsiteY69" fmla="*/ 2171703 h 2305053"/>
                  <a:gd name="connsiteX70" fmla="*/ 1257303 w 1819643"/>
                  <a:gd name="connsiteY70" fmla="*/ 2162178 h 2305053"/>
                  <a:gd name="connsiteX71" fmla="*/ 1323978 w 1819643"/>
                  <a:gd name="connsiteY71" fmla="*/ 2095503 h 2305053"/>
                  <a:gd name="connsiteX72" fmla="*/ 1362078 w 1819643"/>
                  <a:gd name="connsiteY72" fmla="*/ 2085978 h 2305053"/>
                  <a:gd name="connsiteX73" fmla="*/ 1419228 w 1819643"/>
                  <a:gd name="connsiteY73" fmla="*/ 2066928 h 2305053"/>
                  <a:gd name="connsiteX74" fmla="*/ 1447803 w 1819643"/>
                  <a:gd name="connsiteY74" fmla="*/ 2057403 h 2305053"/>
                  <a:gd name="connsiteX75" fmla="*/ 1476378 w 1819643"/>
                  <a:gd name="connsiteY75" fmla="*/ 2028828 h 2305053"/>
                  <a:gd name="connsiteX76" fmla="*/ 1504953 w 1819643"/>
                  <a:gd name="connsiteY76" fmla="*/ 2019303 h 2305053"/>
                  <a:gd name="connsiteX77" fmla="*/ 1524003 w 1819643"/>
                  <a:gd name="connsiteY77" fmla="*/ 1990728 h 2305053"/>
                  <a:gd name="connsiteX78" fmla="*/ 1552578 w 1819643"/>
                  <a:gd name="connsiteY78" fmla="*/ 1962153 h 2305053"/>
                  <a:gd name="connsiteX79" fmla="*/ 1619253 w 1819643"/>
                  <a:gd name="connsiteY79" fmla="*/ 1905003 h 2305053"/>
                  <a:gd name="connsiteX80" fmla="*/ 1647828 w 1819643"/>
                  <a:gd name="connsiteY80" fmla="*/ 1895478 h 2305053"/>
                  <a:gd name="connsiteX81" fmla="*/ 1657353 w 1819643"/>
                  <a:gd name="connsiteY81" fmla="*/ 1866903 h 2305053"/>
                  <a:gd name="connsiteX82" fmla="*/ 1685928 w 1819643"/>
                  <a:gd name="connsiteY82" fmla="*/ 1857378 h 2305053"/>
                  <a:gd name="connsiteX83" fmla="*/ 1704978 w 1819643"/>
                  <a:gd name="connsiteY83" fmla="*/ 1800228 h 2305053"/>
                  <a:gd name="connsiteX84" fmla="*/ 1724028 w 1819643"/>
                  <a:gd name="connsiteY84" fmla="*/ 1733553 h 2305053"/>
                  <a:gd name="connsiteX85" fmla="*/ 1733553 w 1819643"/>
                  <a:gd name="connsiteY85" fmla="*/ 1657353 h 2305053"/>
                  <a:gd name="connsiteX86" fmla="*/ 1743078 w 1819643"/>
                  <a:gd name="connsiteY86" fmla="*/ 1619253 h 2305053"/>
                  <a:gd name="connsiteX87" fmla="*/ 1752603 w 1819643"/>
                  <a:gd name="connsiteY87" fmla="*/ 1533528 h 2305053"/>
                  <a:gd name="connsiteX88" fmla="*/ 1762128 w 1819643"/>
                  <a:gd name="connsiteY88" fmla="*/ 1485903 h 2305053"/>
                  <a:gd name="connsiteX89" fmla="*/ 1781178 w 1819643"/>
                  <a:gd name="connsiteY89" fmla="*/ 1428753 h 2305053"/>
                  <a:gd name="connsiteX90" fmla="*/ 1771653 w 1819643"/>
                  <a:gd name="connsiteY90" fmla="*/ 1371603 h 2305053"/>
                  <a:gd name="connsiteX91" fmla="*/ 1743078 w 1819643"/>
                  <a:gd name="connsiteY91" fmla="*/ 1362078 h 2305053"/>
                  <a:gd name="connsiteX92" fmla="*/ 1724028 w 1819643"/>
                  <a:gd name="connsiteY92" fmla="*/ 1333503 h 2305053"/>
                  <a:gd name="connsiteX93" fmla="*/ 1733553 w 1819643"/>
                  <a:gd name="connsiteY93" fmla="*/ 1304928 h 2305053"/>
                  <a:gd name="connsiteX94" fmla="*/ 1771653 w 1819643"/>
                  <a:gd name="connsiteY94" fmla="*/ 1285878 h 2305053"/>
                  <a:gd name="connsiteX95" fmla="*/ 1800228 w 1819643"/>
                  <a:gd name="connsiteY95" fmla="*/ 1266828 h 2305053"/>
                  <a:gd name="connsiteX96" fmla="*/ 1819278 w 1819643"/>
                  <a:gd name="connsiteY96" fmla="*/ 1238253 h 2305053"/>
                  <a:gd name="connsiteX97" fmla="*/ 1809753 w 1819643"/>
                  <a:gd name="connsiteY97" fmla="*/ 1209678 h 2305053"/>
                  <a:gd name="connsiteX98" fmla="*/ 1676403 w 1819643"/>
                  <a:gd name="connsiteY98" fmla="*/ 1162053 h 2305053"/>
                  <a:gd name="connsiteX99" fmla="*/ 1619253 w 1819643"/>
                  <a:gd name="connsiteY99" fmla="*/ 1123953 h 2305053"/>
                  <a:gd name="connsiteX100" fmla="*/ 1590678 w 1819643"/>
                  <a:gd name="connsiteY100" fmla="*/ 1095378 h 2305053"/>
                  <a:gd name="connsiteX101" fmla="*/ 1562103 w 1819643"/>
                  <a:gd name="connsiteY101" fmla="*/ 1085853 h 2305053"/>
                  <a:gd name="connsiteX102" fmla="*/ 1504953 w 1819643"/>
                  <a:gd name="connsiteY102" fmla="*/ 1057278 h 2305053"/>
                  <a:gd name="connsiteX103" fmla="*/ 1409703 w 1819643"/>
                  <a:gd name="connsiteY103" fmla="*/ 1057278 h 2305053"/>
                  <a:gd name="connsiteX104" fmla="*/ 1428753 w 1819643"/>
                  <a:gd name="connsiteY104" fmla="*/ 1000128 h 2305053"/>
                  <a:gd name="connsiteX105" fmla="*/ 1438278 w 1819643"/>
                  <a:gd name="connsiteY105" fmla="*/ 952503 h 2305053"/>
                  <a:gd name="connsiteX106" fmla="*/ 1400178 w 1819643"/>
                  <a:gd name="connsiteY106" fmla="*/ 914403 h 2305053"/>
                  <a:gd name="connsiteX107" fmla="*/ 1419228 w 1819643"/>
                  <a:gd name="connsiteY107" fmla="*/ 857253 h 2305053"/>
                  <a:gd name="connsiteX108" fmla="*/ 1419228 w 1819643"/>
                  <a:gd name="connsiteY108" fmla="*/ 752478 h 2305053"/>
                  <a:gd name="connsiteX109" fmla="*/ 1476378 w 1819643"/>
                  <a:gd name="connsiteY109" fmla="*/ 714378 h 2305053"/>
                  <a:gd name="connsiteX110" fmla="*/ 1504953 w 1819643"/>
                  <a:gd name="connsiteY110" fmla="*/ 657228 h 2305053"/>
                  <a:gd name="connsiteX111" fmla="*/ 1514478 w 1819643"/>
                  <a:gd name="connsiteY111" fmla="*/ 628653 h 2305053"/>
                  <a:gd name="connsiteX112" fmla="*/ 1504953 w 1819643"/>
                  <a:gd name="connsiteY112" fmla="*/ 552453 h 2305053"/>
                  <a:gd name="connsiteX113" fmla="*/ 1476378 w 1819643"/>
                  <a:gd name="connsiteY113" fmla="*/ 542928 h 2305053"/>
                  <a:gd name="connsiteX114" fmla="*/ 1438278 w 1819643"/>
                  <a:gd name="connsiteY114" fmla="*/ 533403 h 2305053"/>
                  <a:gd name="connsiteX115" fmla="*/ 1428753 w 1819643"/>
                  <a:gd name="connsiteY115" fmla="*/ 504828 h 2305053"/>
                  <a:gd name="connsiteX116" fmla="*/ 1371603 w 1819643"/>
                  <a:gd name="connsiteY116" fmla="*/ 485778 h 2305053"/>
                  <a:gd name="connsiteX117" fmla="*/ 1352553 w 1819643"/>
                  <a:gd name="connsiteY117" fmla="*/ 457203 h 2305053"/>
                  <a:gd name="connsiteX118" fmla="*/ 1304928 w 1819643"/>
                  <a:gd name="connsiteY118" fmla="*/ 409578 h 2305053"/>
                  <a:gd name="connsiteX119" fmla="*/ 1295403 w 1819643"/>
                  <a:gd name="connsiteY119" fmla="*/ 381003 h 2305053"/>
                  <a:gd name="connsiteX120" fmla="*/ 1276353 w 1819643"/>
                  <a:gd name="connsiteY120" fmla="*/ 352428 h 2305053"/>
                  <a:gd name="connsiteX121" fmla="*/ 1257303 w 1819643"/>
                  <a:gd name="connsiteY121" fmla="*/ 295278 h 2305053"/>
                  <a:gd name="connsiteX122" fmla="*/ 1228728 w 1819643"/>
                  <a:gd name="connsiteY122" fmla="*/ 276228 h 2305053"/>
                  <a:gd name="connsiteX123" fmla="*/ 1076328 w 1819643"/>
                  <a:gd name="connsiteY123" fmla="*/ 276228 h 2305053"/>
                  <a:gd name="connsiteX124" fmla="*/ 1066803 w 1819643"/>
                  <a:gd name="connsiteY124" fmla="*/ 247653 h 2305053"/>
                  <a:gd name="connsiteX125" fmla="*/ 1057278 w 1819643"/>
                  <a:gd name="connsiteY125" fmla="*/ 190503 h 2305053"/>
                  <a:gd name="connsiteX126" fmla="*/ 971553 w 1819643"/>
                  <a:gd name="connsiteY126" fmla="*/ 200028 h 2305053"/>
                  <a:gd name="connsiteX127" fmla="*/ 942978 w 1819643"/>
                  <a:gd name="connsiteY127" fmla="*/ 209553 h 2305053"/>
                  <a:gd name="connsiteX128" fmla="*/ 923928 w 1819643"/>
                  <a:gd name="connsiteY128" fmla="*/ 152403 h 2305053"/>
                  <a:gd name="connsiteX129" fmla="*/ 904878 w 1819643"/>
                  <a:gd name="connsiteY129" fmla="*/ 123828 h 2305053"/>
                  <a:gd name="connsiteX130" fmla="*/ 866778 w 1819643"/>
                  <a:gd name="connsiteY130" fmla="*/ 66678 h 2305053"/>
                  <a:gd name="connsiteX131" fmla="*/ 838203 w 1819643"/>
                  <a:gd name="connsiteY131" fmla="*/ 57153 h 2305053"/>
                  <a:gd name="connsiteX132" fmla="*/ 828678 w 1819643"/>
                  <a:gd name="connsiteY132" fmla="*/ 19053 h 2305053"/>
                  <a:gd name="connsiteX133" fmla="*/ 771528 w 1819643"/>
                  <a:gd name="connsiteY133" fmla="*/ 9528 h 2305053"/>
                  <a:gd name="connsiteX134" fmla="*/ 742953 w 1819643"/>
                  <a:gd name="connsiteY134" fmla="*/ 28578 h 2305053"/>
                  <a:gd name="connsiteX135" fmla="*/ 685803 w 1819643"/>
                  <a:gd name="connsiteY135" fmla="*/ 47628 h 2305053"/>
                  <a:gd name="connsiteX136" fmla="*/ 641353 w 1819643"/>
                  <a:gd name="connsiteY136" fmla="*/ 95253 h 2305053"/>
                  <a:gd name="connsiteX137" fmla="*/ 609603 w 1819643"/>
                  <a:gd name="connsiteY137" fmla="*/ 114303 h 2305053"/>
                  <a:gd name="connsiteX138" fmla="*/ 590553 w 1819643"/>
                  <a:gd name="connsiteY138" fmla="*/ 171453 h 2305053"/>
                  <a:gd name="connsiteX139" fmla="*/ 581028 w 1819643"/>
                  <a:gd name="connsiteY139" fmla="*/ 238128 h 2305053"/>
                  <a:gd name="connsiteX140" fmla="*/ 552453 w 1819643"/>
                  <a:gd name="connsiteY140" fmla="*/ 247653 h 2305053"/>
                  <a:gd name="connsiteX141" fmla="*/ 495303 w 1819643"/>
                  <a:gd name="connsiteY141" fmla="*/ 295278 h 2305053"/>
                  <a:gd name="connsiteX142" fmla="*/ 466728 w 1819643"/>
                  <a:gd name="connsiteY142" fmla="*/ 352428 h 2305053"/>
                  <a:gd name="connsiteX143" fmla="*/ 447678 w 1819643"/>
                  <a:gd name="connsiteY143" fmla="*/ 381003 h 2305053"/>
                  <a:gd name="connsiteX144" fmla="*/ 438153 w 1819643"/>
                  <a:gd name="connsiteY144" fmla="*/ 409578 h 2305053"/>
                  <a:gd name="connsiteX145" fmla="*/ 361953 w 1819643"/>
                  <a:gd name="connsiteY145" fmla="*/ 495303 h 2305053"/>
                  <a:gd name="connsiteX146" fmla="*/ 323853 w 1819643"/>
                  <a:gd name="connsiteY146" fmla="*/ 514353 h 2305053"/>
                  <a:gd name="connsiteX147" fmla="*/ 295278 w 1819643"/>
                  <a:gd name="connsiteY147" fmla="*/ 542928 h 2305053"/>
                  <a:gd name="connsiteX148" fmla="*/ 219078 w 1819643"/>
                  <a:gd name="connsiteY148" fmla="*/ 561978 h 2305053"/>
                  <a:gd name="connsiteX149" fmla="*/ 245748 w 1819643"/>
                  <a:gd name="connsiteY149" fmla="*/ 582933 h 2305053"/>
                  <a:gd name="connsiteX150" fmla="*/ 200028 w 1819643"/>
                  <a:gd name="connsiteY150" fmla="*/ 762003 h 2305053"/>
                  <a:gd name="connsiteX151" fmla="*/ 219078 w 1819643"/>
                  <a:gd name="connsiteY151" fmla="*/ 800103 h 2305053"/>
                  <a:gd name="connsiteX152" fmla="*/ 228603 w 1819643"/>
                  <a:gd name="connsiteY152" fmla="*/ 857253 h 2305053"/>
                  <a:gd name="connsiteX153" fmla="*/ 238128 w 1819643"/>
                  <a:gd name="connsiteY153" fmla="*/ 1000128 h 2305053"/>
                  <a:gd name="connsiteX154" fmla="*/ 247653 w 1819643"/>
                  <a:gd name="connsiteY154" fmla="*/ 1028703 h 2305053"/>
                  <a:gd name="connsiteX155" fmla="*/ 276228 w 1819643"/>
                  <a:gd name="connsiteY155" fmla="*/ 1047753 h 2305053"/>
                  <a:gd name="connsiteX156" fmla="*/ 247653 w 1819643"/>
                  <a:gd name="connsiteY156" fmla="*/ 1057278 h 2305053"/>
                  <a:gd name="connsiteX157" fmla="*/ 215903 w 1819643"/>
                  <a:gd name="connsiteY157" fmla="*/ 1044578 h 2305053"/>
                  <a:gd name="connsiteX158" fmla="*/ 190503 w 1819643"/>
                  <a:gd name="connsiteY158" fmla="*/ 990603 h 2305053"/>
                  <a:gd name="connsiteX159" fmla="*/ 180978 w 1819643"/>
                  <a:gd name="connsiteY159" fmla="*/ 958853 h 2305053"/>
                  <a:gd name="connsiteX160" fmla="*/ 180978 w 1819643"/>
                  <a:gd name="connsiteY160" fmla="*/ 895353 h 2305053"/>
                  <a:gd name="connsiteX161" fmla="*/ 180978 w 1819643"/>
                  <a:gd name="connsiteY161" fmla="*/ 876303 h 2305053"/>
                  <a:gd name="connsiteX0" fmla="*/ 180978 w 1819643"/>
                  <a:gd name="connsiteY0" fmla="*/ 900546 h 2329296"/>
                  <a:gd name="connsiteX1" fmla="*/ 9528 w 1819643"/>
                  <a:gd name="connsiteY1" fmla="*/ 891021 h 2329296"/>
                  <a:gd name="connsiteX2" fmla="*/ 3 w 1819643"/>
                  <a:gd name="connsiteY2" fmla="*/ 919596 h 2329296"/>
                  <a:gd name="connsiteX3" fmla="*/ 9528 w 1819643"/>
                  <a:gd name="connsiteY3" fmla="*/ 976746 h 2329296"/>
                  <a:gd name="connsiteX4" fmla="*/ 28578 w 1819643"/>
                  <a:gd name="connsiteY4" fmla="*/ 1033896 h 2329296"/>
                  <a:gd name="connsiteX5" fmla="*/ 47628 w 1819643"/>
                  <a:gd name="connsiteY5" fmla="*/ 1091046 h 2329296"/>
                  <a:gd name="connsiteX6" fmla="*/ 57153 w 1819643"/>
                  <a:gd name="connsiteY6" fmla="*/ 1119621 h 2329296"/>
                  <a:gd name="connsiteX7" fmla="*/ 142878 w 1819643"/>
                  <a:gd name="connsiteY7" fmla="*/ 1167246 h 2329296"/>
                  <a:gd name="connsiteX8" fmla="*/ 171453 w 1819643"/>
                  <a:gd name="connsiteY8" fmla="*/ 1195821 h 2329296"/>
                  <a:gd name="connsiteX9" fmla="*/ 180978 w 1819643"/>
                  <a:gd name="connsiteY9" fmla="*/ 1224396 h 2329296"/>
                  <a:gd name="connsiteX10" fmla="*/ 209553 w 1819643"/>
                  <a:gd name="connsiteY10" fmla="*/ 1348221 h 2329296"/>
                  <a:gd name="connsiteX11" fmla="*/ 180978 w 1819643"/>
                  <a:gd name="connsiteY11" fmla="*/ 1357746 h 2329296"/>
                  <a:gd name="connsiteX12" fmla="*/ 133353 w 1819643"/>
                  <a:gd name="connsiteY12" fmla="*/ 1405371 h 2329296"/>
                  <a:gd name="connsiteX13" fmla="*/ 161928 w 1819643"/>
                  <a:gd name="connsiteY13" fmla="*/ 1424421 h 2329296"/>
                  <a:gd name="connsiteX14" fmla="*/ 180978 w 1819643"/>
                  <a:gd name="connsiteY14" fmla="*/ 1452996 h 2329296"/>
                  <a:gd name="connsiteX15" fmla="*/ 238128 w 1819643"/>
                  <a:gd name="connsiteY15" fmla="*/ 1491096 h 2329296"/>
                  <a:gd name="connsiteX16" fmla="*/ 295278 w 1819643"/>
                  <a:gd name="connsiteY16" fmla="*/ 1519671 h 2329296"/>
                  <a:gd name="connsiteX17" fmla="*/ 304803 w 1819643"/>
                  <a:gd name="connsiteY17" fmla="*/ 1548246 h 2329296"/>
                  <a:gd name="connsiteX18" fmla="*/ 238128 w 1819643"/>
                  <a:gd name="connsiteY18" fmla="*/ 1576821 h 2329296"/>
                  <a:gd name="connsiteX19" fmla="*/ 247653 w 1819643"/>
                  <a:gd name="connsiteY19" fmla="*/ 1605396 h 2329296"/>
                  <a:gd name="connsiteX20" fmla="*/ 304803 w 1819643"/>
                  <a:gd name="connsiteY20" fmla="*/ 1624446 h 2329296"/>
                  <a:gd name="connsiteX21" fmla="*/ 323853 w 1819643"/>
                  <a:gd name="connsiteY21" fmla="*/ 1653021 h 2329296"/>
                  <a:gd name="connsiteX22" fmla="*/ 447678 w 1819643"/>
                  <a:gd name="connsiteY22" fmla="*/ 1681596 h 2329296"/>
                  <a:gd name="connsiteX23" fmla="*/ 466728 w 1819643"/>
                  <a:gd name="connsiteY23" fmla="*/ 1710171 h 2329296"/>
                  <a:gd name="connsiteX24" fmla="*/ 438153 w 1819643"/>
                  <a:gd name="connsiteY24" fmla="*/ 1719696 h 2329296"/>
                  <a:gd name="connsiteX25" fmla="*/ 390528 w 1819643"/>
                  <a:gd name="connsiteY25" fmla="*/ 1729221 h 2329296"/>
                  <a:gd name="connsiteX26" fmla="*/ 381003 w 1819643"/>
                  <a:gd name="connsiteY26" fmla="*/ 1757796 h 2329296"/>
                  <a:gd name="connsiteX27" fmla="*/ 323853 w 1819643"/>
                  <a:gd name="connsiteY27" fmla="*/ 1776846 h 2329296"/>
                  <a:gd name="connsiteX28" fmla="*/ 314328 w 1819643"/>
                  <a:gd name="connsiteY28" fmla="*/ 1748271 h 2329296"/>
                  <a:gd name="connsiteX29" fmla="*/ 180978 w 1819643"/>
                  <a:gd name="connsiteY29" fmla="*/ 1757796 h 2329296"/>
                  <a:gd name="connsiteX30" fmla="*/ 190503 w 1819643"/>
                  <a:gd name="connsiteY30" fmla="*/ 1786371 h 2329296"/>
                  <a:gd name="connsiteX31" fmla="*/ 219078 w 1819643"/>
                  <a:gd name="connsiteY31" fmla="*/ 1795896 h 2329296"/>
                  <a:gd name="connsiteX32" fmla="*/ 209553 w 1819643"/>
                  <a:gd name="connsiteY32" fmla="*/ 1833996 h 2329296"/>
                  <a:gd name="connsiteX33" fmla="*/ 200028 w 1819643"/>
                  <a:gd name="connsiteY33" fmla="*/ 1891146 h 2329296"/>
                  <a:gd name="connsiteX34" fmla="*/ 238128 w 1819643"/>
                  <a:gd name="connsiteY34" fmla="*/ 1900671 h 2329296"/>
                  <a:gd name="connsiteX35" fmla="*/ 247653 w 1819643"/>
                  <a:gd name="connsiteY35" fmla="*/ 1929246 h 2329296"/>
                  <a:gd name="connsiteX36" fmla="*/ 276228 w 1819643"/>
                  <a:gd name="connsiteY36" fmla="*/ 1919721 h 2329296"/>
                  <a:gd name="connsiteX37" fmla="*/ 361953 w 1819643"/>
                  <a:gd name="connsiteY37" fmla="*/ 1872096 h 2329296"/>
                  <a:gd name="connsiteX38" fmla="*/ 390528 w 1819643"/>
                  <a:gd name="connsiteY38" fmla="*/ 1891146 h 2329296"/>
                  <a:gd name="connsiteX39" fmla="*/ 447678 w 1819643"/>
                  <a:gd name="connsiteY39" fmla="*/ 1900671 h 2329296"/>
                  <a:gd name="connsiteX40" fmla="*/ 438153 w 1819643"/>
                  <a:gd name="connsiteY40" fmla="*/ 1929246 h 2329296"/>
                  <a:gd name="connsiteX41" fmla="*/ 390528 w 1819643"/>
                  <a:gd name="connsiteY41" fmla="*/ 1938771 h 2329296"/>
                  <a:gd name="connsiteX42" fmla="*/ 361953 w 1819643"/>
                  <a:gd name="connsiteY42" fmla="*/ 1957821 h 2329296"/>
                  <a:gd name="connsiteX43" fmla="*/ 333378 w 1819643"/>
                  <a:gd name="connsiteY43" fmla="*/ 1967346 h 2329296"/>
                  <a:gd name="connsiteX44" fmla="*/ 323853 w 1819643"/>
                  <a:gd name="connsiteY44" fmla="*/ 1995921 h 2329296"/>
                  <a:gd name="connsiteX45" fmla="*/ 342903 w 1819643"/>
                  <a:gd name="connsiteY45" fmla="*/ 2024496 h 2329296"/>
                  <a:gd name="connsiteX46" fmla="*/ 333378 w 1819643"/>
                  <a:gd name="connsiteY46" fmla="*/ 2062596 h 2329296"/>
                  <a:gd name="connsiteX47" fmla="*/ 428628 w 1819643"/>
                  <a:gd name="connsiteY47" fmla="*/ 2081646 h 2329296"/>
                  <a:gd name="connsiteX48" fmla="*/ 485778 w 1819643"/>
                  <a:gd name="connsiteY48" fmla="*/ 2053071 h 2329296"/>
                  <a:gd name="connsiteX49" fmla="*/ 504828 w 1819643"/>
                  <a:gd name="connsiteY49" fmla="*/ 2081646 h 2329296"/>
                  <a:gd name="connsiteX50" fmla="*/ 495303 w 1819643"/>
                  <a:gd name="connsiteY50" fmla="*/ 2138796 h 2329296"/>
                  <a:gd name="connsiteX51" fmla="*/ 409578 w 1819643"/>
                  <a:gd name="connsiteY51" fmla="*/ 2176896 h 2329296"/>
                  <a:gd name="connsiteX52" fmla="*/ 438153 w 1819643"/>
                  <a:gd name="connsiteY52" fmla="*/ 2195946 h 2329296"/>
                  <a:gd name="connsiteX53" fmla="*/ 447678 w 1819643"/>
                  <a:gd name="connsiteY53" fmla="*/ 2224521 h 2329296"/>
                  <a:gd name="connsiteX54" fmla="*/ 552453 w 1819643"/>
                  <a:gd name="connsiteY54" fmla="*/ 2303896 h 2329296"/>
                  <a:gd name="connsiteX55" fmla="*/ 641353 w 1819643"/>
                  <a:gd name="connsiteY55" fmla="*/ 2234046 h 2329296"/>
                  <a:gd name="connsiteX56" fmla="*/ 704853 w 1819643"/>
                  <a:gd name="connsiteY56" fmla="*/ 2202296 h 2329296"/>
                  <a:gd name="connsiteX57" fmla="*/ 676278 w 1819643"/>
                  <a:gd name="connsiteY57" fmla="*/ 2262621 h 2329296"/>
                  <a:gd name="connsiteX58" fmla="*/ 752478 w 1819643"/>
                  <a:gd name="connsiteY58" fmla="*/ 2272146 h 2329296"/>
                  <a:gd name="connsiteX59" fmla="*/ 809628 w 1819643"/>
                  <a:gd name="connsiteY59" fmla="*/ 2253096 h 2329296"/>
                  <a:gd name="connsiteX60" fmla="*/ 876303 w 1819643"/>
                  <a:gd name="connsiteY60" fmla="*/ 2234046 h 2329296"/>
                  <a:gd name="connsiteX61" fmla="*/ 933453 w 1819643"/>
                  <a:gd name="connsiteY61" fmla="*/ 2253096 h 2329296"/>
                  <a:gd name="connsiteX62" fmla="*/ 1000128 w 1819643"/>
                  <a:gd name="connsiteY62" fmla="*/ 2281671 h 2329296"/>
                  <a:gd name="connsiteX63" fmla="*/ 1019178 w 1819643"/>
                  <a:gd name="connsiteY63" fmla="*/ 2310246 h 2329296"/>
                  <a:gd name="connsiteX64" fmla="*/ 1076328 w 1819643"/>
                  <a:gd name="connsiteY64" fmla="*/ 2329296 h 2329296"/>
                  <a:gd name="connsiteX65" fmla="*/ 1095378 w 1819643"/>
                  <a:gd name="connsiteY65" fmla="*/ 2300721 h 2329296"/>
                  <a:gd name="connsiteX66" fmla="*/ 1143003 w 1819643"/>
                  <a:gd name="connsiteY66" fmla="*/ 2291196 h 2329296"/>
                  <a:gd name="connsiteX67" fmla="*/ 1171578 w 1819643"/>
                  <a:gd name="connsiteY67" fmla="*/ 2281671 h 2329296"/>
                  <a:gd name="connsiteX68" fmla="*/ 1209678 w 1819643"/>
                  <a:gd name="connsiteY68" fmla="*/ 2224521 h 2329296"/>
                  <a:gd name="connsiteX69" fmla="*/ 1228728 w 1819643"/>
                  <a:gd name="connsiteY69" fmla="*/ 2195946 h 2329296"/>
                  <a:gd name="connsiteX70" fmla="*/ 1257303 w 1819643"/>
                  <a:gd name="connsiteY70" fmla="*/ 2186421 h 2329296"/>
                  <a:gd name="connsiteX71" fmla="*/ 1323978 w 1819643"/>
                  <a:gd name="connsiteY71" fmla="*/ 2119746 h 2329296"/>
                  <a:gd name="connsiteX72" fmla="*/ 1362078 w 1819643"/>
                  <a:gd name="connsiteY72" fmla="*/ 2110221 h 2329296"/>
                  <a:gd name="connsiteX73" fmla="*/ 1419228 w 1819643"/>
                  <a:gd name="connsiteY73" fmla="*/ 2091171 h 2329296"/>
                  <a:gd name="connsiteX74" fmla="*/ 1447803 w 1819643"/>
                  <a:gd name="connsiteY74" fmla="*/ 2081646 h 2329296"/>
                  <a:gd name="connsiteX75" fmla="*/ 1476378 w 1819643"/>
                  <a:gd name="connsiteY75" fmla="*/ 2053071 h 2329296"/>
                  <a:gd name="connsiteX76" fmla="*/ 1504953 w 1819643"/>
                  <a:gd name="connsiteY76" fmla="*/ 2043546 h 2329296"/>
                  <a:gd name="connsiteX77" fmla="*/ 1524003 w 1819643"/>
                  <a:gd name="connsiteY77" fmla="*/ 2014971 h 2329296"/>
                  <a:gd name="connsiteX78" fmla="*/ 1552578 w 1819643"/>
                  <a:gd name="connsiteY78" fmla="*/ 1986396 h 2329296"/>
                  <a:gd name="connsiteX79" fmla="*/ 1619253 w 1819643"/>
                  <a:gd name="connsiteY79" fmla="*/ 1929246 h 2329296"/>
                  <a:gd name="connsiteX80" fmla="*/ 1647828 w 1819643"/>
                  <a:gd name="connsiteY80" fmla="*/ 1919721 h 2329296"/>
                  <a:gd name="connsiteX81" fmla="*/ 1657353 w 1819643"/>
                  <a:gd name="connsiteY81" fmla="*/ 1891146 h 2329296"/>
                  <a:gd name="connsiteX82" fmla="*/ 1685928 w 1819643"/>
                  <a:gd name="connsiteY82" fmla="*/ 1881621 h 2329296"/>
                  <a:gd name="connsiteX83" fmla="*/ 1704978 w 1819643"/>
                  <a:gd name="connsiteY83" fmla="*/ 1824471 h 2329296"/>
                  <a:gd name="connsiteX84" fmla="*/ 1724028 w 1819643"/>
                  <a:gd name="connsiteY84" fmla="*/ 1757796 h 2329296"/>
                  <a:gd name="connsiteX85" fmla="*/ 1733553 w 1819643"/>
                  <a:gd name="connsiteY85" fmla="*/ 1681596 h 2329296"/>
                  <a:gd name="connsiteX86" fmla="*/ 1743078 w 1819643"/>
                  <a:gd name="connsiteY86" fmla="*/ 1643496 h 2329296"/>
                  <a:gd name="connsiteX87" fmla="*/ 1752603 w 1819643"/>
                  <a:gd name="connsiteY87" fmla="*/ 1557771 h 2329296"/>
                  <a:gd name="connsiteX88" fmla="*/ 1762128 w 1819643"/>
                  <a:gd name="connsiteY88" fmla="*/ 1510146 h 2329296"/>
                  <a:gd name="connsiteX89" fmla="*/ 1781178 w 1819643"/>
                  <a:gd name="connsiteY89" fmla="*/ 1452996 h 2329296"/>
                  <a:gd name="connsiteX90" fmla="*/ 1771653 w 1819643"/>
                  <a:gd name="connsiteY90" fmla="*/ 1395846 h 2329296"/>
                  <a:gd name="connsiteX91" fmla="*/ 1743078 w 1819643"/>
                  <a:gd name="connsiteY91" fmla="*/ 1386321 h 2329296"/>
                  <a:gd name="connsiteX92" fmla="*/ 1724028 w 1819643"/>
                  <a:gd name="connsiteY92" fmla="*/ 1357746 h 2329296"/>
                  <a:gd name="connsiteX93" fmla="*/ 1733553 w 1819643"/>
                  <a:gd name="connsiteY93" fmla="*/ 1329171 h 2329296"/>
                  <a:gd name="connsiteX94" fmla="*/ 1771653 w 1819643"/>
                  <a:gd name="connsiteY94" fmla="*/ 1310121 h 2329296"/>
                  <a:gd name="connsiteX95" fmla="*/ 1800228 w 1819643"/>
                  <a:gd name="connsiteY95" fmla="*/ 1291071 h 2329296"/>
                  <a:gd name="connsiteX96" fmla="*/ 1819278 w 1819643"/>
                  <a:gd name="connsiteY96" fmla="*/ 1262496 h 2329296"/>
                  <a:gd name="connsiteX97" fmla="*/ 1809753 w 1819643"/>
                  <a:gd name="connsiteY97" fmla="*/ 1233921 h 2329296"/>
                  <a:gd name="connsiteX98" fmla="*/ 1676403 w 1819643"/>
                  <a:gd name="connsiteY98" fmla="*/ 1186296 h 2329296"/>
                  <a:gd name="connsiteX99" fmla="*/ 1619253 w 1819643"/>
                  <a:gd name="connsiteY99" fmla="*/ 1148196 h 2329296"/>
                  <a:gd name="connsiteX100" fmla="*/ 1590678 w 1819643"/>
                  <a:gd name="connsiteY100" fmla="*/ 1119621 h 2329296"/>
                  <a:gd name="connsiteX101" fmla="*/ 1562103 w 1819643"/>
                  <a:gd name="connsiteY101" fmla="*/ 1110096 h 2329296"/>
                  <a:gd name="connsiteX102" fmla="*/ 1504953 w 1819643"/>
                  <a:gd name="connsiteY102" fmla="*/ 1081521 h 2329296"/>
                  <a:gd name="connsiteX103" fmla="*/ 1409703 w 1819643"/>
                  <a:gd name="connsiteY103" fmla="*/ 1081521 h 2329296"/>
                  <a:gd name="connsiteX104" fmla="*/ 1428753 w 1819643"/>
                  <a:gd name="connsiteY104" fmla="*/ 1024371 h 2329296"/>
                  <a:gd name="connsiteX105" fmla="*/ 1438278 w 1819643"/>
                  <a:gd name="connsiteY105" fmla="*/ 976746 h 2329296"/>
                  <a:gd name="connsiteX106" fmla="*/ 1400178 w 1819643"/>
                  <a:gd name="connsiteY106" fmla="*/ 938646 h 2329296"/>
                  <a:gd name="connsiteX107" fmla="*/ 1419228 w 1819643"/>
                  <a:gd name="connsiteY107" fmla="*/ 881496 h 2329296"/>
                  <a:gd name="connsiteX108" fmla="*/ 1419228 w 1819643"/>
                  <a:gd name="connsiteY108" fmla="*/ 776721 h 2329296"/>
                  <a:gd name="connsiteX109" fmla="*/ 1476378 w 1819643"/>
                  <a:gd name="connsiteY109" fmla="*/ 738621 h 2329296"/>
                  <a:gd name="connsiteX110" fmla="*/ 1504953 w 1819643"/>
                  <a:gd name="connsiteY110" fmla="*/ 681471 h 2329296"/>
                  <a:gd name="connsiteX111" fmla="*/ 1514478 w 1819643"/>
                  <a:gd name="connsiteY111" fmla="*/ 652896 h 2329296"/>
                  <a:gd name="connsiteX112" fmla="*/ 1504953 w 1819643"/>
                  <a:gd name="connsiteY112" fmla="*/ 576696 h 2329296"/>
                  <a:gd name="connsiteX113" fmla="*/ 1476378 w 1819643"/>
                  <a:gd name="connsiteY113" fmla="*/ 567171 h 2329296"/>
                  <a:gd name="connsiteX114" fmla="*/ 1438278 w 1819643"/>
                  <a:gd name="connsiteY114" fmla="*/ 557646 h 2329296"/>
                  <a:gd name="connsiteX115" fmla="*/ 1428753 w 1819643"/>
                  <a:gd name="connsiteY115" fmla="*/ 529071 h 2329296"/>
                  <a:gd name="connsiteX116" fmla="*/ 1371603 w 1819643"/>
                  <a:gd name="connsiteY116" fmla="*/ 510021 h 2329296"/>
                  <a:gd name="connsiteX117" fmla="*/ 1352553 w 1819643"/>
                  <a:gd name="connsiteY117" fmla="*/ 481446 h 2329296"/>
                  <a:gd name="connsiteX118" fmla="*/ 1304928 w 1819643"/>
                  <a:gd name="connsiteY118" fmla="*/ 433821 h 2329296"/>
                  <a:gd name="connsiteX119" fmla="*/ 1295403 w 1819643"/>
                  <a:gd name="connsiteY119" fmla="*/ 405246 h 2329296"/>
                  <a:gd name="connsiteX120" fmla="*/ 1276353 w 1819643"/>
                  <a:gd name="connsiteY120" fmla="*/ 376671 h 2329296"/>
                  <a:gd name="connsiteX121" fmla="*/ 1257303 w 1819643"/>
                  <a:gd name="connsiteY121" fmla="*/ 319521 h 2329296"/>
                  <a:gd name="connsiteX122" fmla="*/ 1228728 w 1819643"/>
                  <a:gd name="connsiteY122" fmla="*/ 300471 h 2329296"/>
                  <a:gd name="connsiteX123" fmla="*/ 1076328 w 1819643"/>
                  <a:gd name="connsiteY123" fmla="*/ 300471 h 2329296"/>
                  <a:gd name="connsiteX124" fmla="*/ 1066803 w 1819643"/>
                  <a:gd name="connsiteY124" fmla="*/ 271896 h 2329296"/>
                  <a:gd name="connsiteX125" fmla="*/ 1057278 w 1819643"/>
                  <a:gd name="connsiteY125" fmla="*/ 214746 h 2329296"/>
                  <a:gd name="connsiteX126" fmla="*/ 971553 w 1819643"/>
                  <a:gd name="connsiteY126" fmla="*/ 224271 h 2329296"/>
                  <a:gd name="connsiteX127" fmla="*/ 942978 w 1819643"/>
                  <a:gd name="connsiteY127" fmla="*/ 233796 h 2329296"/>
                  <a:gd name="connsiteX128" fmla="*/ 923928 w 1819643"/>
                  <a:gd name="connsiteY128" fmla="*/ 176646 h 2329296"/>
                  <a:gd name="connsiteX129" fmla="*/ 904878 w 1819643"/>
                  <a:gd name="connsiteY129" fmla="*/ 148071 h 2329296"/>
                  <a:gd name="connsiteX130" fmla="*/ 866778 w 1819643"/>
                  <a:gd name="connsiteY130" fmla="*/ 90921 h 2329296"/>
                  <a:gd name="connsiteX131" fmla="*/ 838203 w 1819643"/>
                  <a:gd name="connsiteY131" fmla="*/ 81396 h 2329296"/>
                  <a:gd name="connsiteX132" fmla="*/ 828678 w 1819643"/>
                  <a:gd name="connsiteY132" fmla="*/ 43296 h 2329296"/>
                  <a:gd name="connsiteX133" fmla="*/ 790578 w 1819643"/>
                  <a:gd name="connsiteY133" fmla="*/ 2021 h 2329296"/>
                  <a:gd name="connsiteX134" fmla="*/ 742953 w 1819643"/>
                  <a:gd name="connsiteY134" fmla="*/ 52821 h 2329296"/>
                  <a:gd name="connsiteX135" fmla="*/ 685803 w 1819643"/>
                  <a:gd name="connsiteY135" fmla="*/ 71871 h 2329296"/>
                  <a:gd name="connsiteX136" fmla="*/ 641353 w 1819643"/>
                  <a:gd name="connsiteY136" fmla="*/ 119496 h 2329296"/>
                  <a:gd name="connsiteX137" fmla="*/ 609603 w 1819643"/>
                  <a:gd name="connsiteY137" fmla="*/ 138546 h 2329296"/>
                  <a:gd name="connsiteX138" fmla="*/ 590553 w 1819643"/>
                  <a:gd name="connsiteY138" fmla="*/ 195696 h 2329296"/>
                  <a:gd name="connsiteX139" fmla="*/ 581028 w 1819643"/>
                  <a:gd name="connsiteY139" fmla="*/ 262371 h 2329296"/>
                  <a:gd name="connsiteX140" fmla="*/ 552453 w 1819643"/>
                  <a:gd name="connsiteY140" fmla="*/ 271896 h 2329296"/>
                  <a:gd name="connsiteX141" fmla="*/ 495303 w 1819643"/>
                  <a:gd name="connsiteY141" fmla="*/ 319521 h 2329296"/>
                  <a:gd name="connsiteX142" fmla="*/ 466728 w 1819643"/>
                  <a:gd name="connsiteY142" fmla="*/ 376671 h 2329296"/>
                  <a:gd name="connsiteX143" fmla="*/ 447678 w 1819643"/>
                  <a:gd name="connsiteY143" fmla="*/ 405246 h 2329296"/>
                  <a:gd name="connsiteX144" fmla="*/ 438153 w 1819643"/>
                  <a:gd name="connsiteY144" fmla="*/ 433821 h 2329296"/>
                  <a:gd name="connsiteX145" fmla="*/ 361953 w 1819643"/>
                  <a:gd name="connsiteY145" fmla="*/ 519546 h 2329296"/>
                  <a:gd name="connsiteX146" fmla="*/ 323853 w 1819643"/>
                  <a:gd name="connsiteY146" fmla="*/ 538596 h 2329296"/>
                  <a:gd name="connsiteX147" fmla="*/ 295278 w 1819643"/>
                  <a:gd name="connsiteY147" fmla="*/ 567171 h 2329296"/>
                  <a:gd name="connsiteX148" fmla="*/ 219078 w 1819643"/>
                  <a:gd name="connsiteY148" fmla="*/ 586221 h 2329296"/>
                  <a:gd name="connsiteX149" fmla="*/ 245748 w 1819643"/>
                  <a:gd name="connsiteY149" fmla="*/ 607176 h 2329296"/>
                  <a:gd name="connsiteX150" fmla="*/ 200028 w 1819643"/>
                  <a:gd name="connsiteY150" fmla="*/ 786246 h 2329296"/>
                  <a:gd name="connsiteX151" fmla="*/ 219078 w 1819643"/>
                  <a:gd name="connsiteY151" fmla="*/ 824346 h 2329296"/>
                  <a:gd name="connsiteX152" fmla="*/ 228603 w 1819643"/>
                  <a:gd name="connsiteY152" fmla="*/ 881496 h 2329296"/>
                  <a:gd name="connsiteX153" fmla="*/ 238128 w 1819643"/>
                  <a:gd name="connsiteY153" fmla="*/ 1024371 h 2329296"/>
                  <a:gd name="connsiteX154" fmla="*/ 247653 w 1819643"/>
                  <a:gd name="connsiteY154" fmla="*/ 1052946 h 2329296"/>
                  <a:gd name="connsiteX155" fmla="*/ 276228 w 1819643"/>
                  <a:gd name="connsiteY155" fmla="*/ 1071996 h 2329296"/>
                  <a:gd name="connsiteX156" fmla="*/ 247653 w 1819643"/>
                  <a:gd name="connsiteY156" fmla="*/ 1081521 h 2329296"/>
                  <a:gd name="connsiteX157" fmla="*/ 215903 w 1819643"/>
                  <a:gd name="connsiteY157" fmla="*/ 1068821 h 2329296"/>
                  <a:gd name="connsiteX158" fmla="*/ 190503 w 1819643"/>
                  <a:gd name="connsiteY158" fmla="*/ 1014846 h 2329296"/>
                  <a:gd name="connsiteX159" fmla="*/ 180978 w 1819643"/>
                  <a:gd name="connsiteY159" fmla="*/ 983096 h 2329296"/>
                  <a:gd name="connsiteX160" fmla="*/ 180978 w 1819643"/>
                  <a:gd name="connsiteY160" fmla="*/ 919596 h 2329296"/>
                  <a:gd name="connsiteX161" fmla="*/ 180978 w 1819643"/>
                  <a:gd name="connsiteY161" fmla="*/ 900546 h 2329296"/>
                  <a:gd name="connsiteX0" fmla="*/ 180978 w 1819643"/>
                  <a:gd name="connsiteY0" fmla="*/ 903630 h 2332380"/>
                  <a:gd name="connsiteX1" fmla="*/ 9528 w 1819643"/>
                  <a:gd name="connsiteY1" fmla="*/ 894105 h 2332380"/>
                  <a:gd name="connsiteX2" fmla="*/ 3 w 1819643"/>
                  <a:gd name="connsiteY2" fmla="*/ 922680 h 2332380"/>
                  <a:gd name="connsiteX3" fmla="*/ 9528 w 1819643"/>
                  <a:gd name="connsiteY3" fmla="*/ 979830 h 2332380"/>
                  <a:gd name="connsiteX4" fmla="*/ 28578 w 1819643"/>
                  <a:gd name="connsiteY4" fmla="*/ 1036980 h 2332380"/>
                  <a:gd name="connsiteX5" fmla="*/ 47628 w 1819643"/>
                  <a:gd name="connsiteY5" fmla="*/ 1094130 h 2332380"/>
                  <a:gd name="connsiteX6" fmla="*/ 57153 w 1819643"/>
                  <a:gd name="connsiteY6" fmla="*/ 1122705 h 2332380"/>
                  <a:gd name="connsiteX7" fmla="*/ 142878 w 1819643"/>
                  <a:gd name="connsiteY7" fmla="*/ 1170330 h 2332380"/>
                  <a:gd name="connsiteX8" fmla="*/ 171453 w 1819643"/>
                  <a:gd name="connsiteY8" fmla="*/ 1198905 h 2332380"/>
                  <a:gd name="connsiteX9" fmla="*/ 180978 w 1819643"/>
                  <a:gd name="connsiteY9" fmla="*/ 1227480 h 2332380"/>
                  <a:gd name="connsiteX10" fmla="*/ 209553 w 1819643"/>
                  <a:gd name="connsiteY10" fmla="*/ 1351305 h 2332380"/>
                  <a:gd name="connsiteX11" fmla="*/ 180978 w 1819643"/>
                  <a:gd name="connsiteY11" fmla="*/ 1360830 h 2332380"/>
                  <a:gd name="connsiteX12" fmla="*/ 133353 w 1819643"/>
                  <a:gd name="connsiteY12" fmla="*/ 1408455 h 2332380"/>
                  <a:gd name="connsiteX13" fmla="*/ 161928 w 1819643"/>
                  <a:gd name="connsiteY13" fmla="*/ 1427505 h 2332380"/>
                  <a:gd name="connsiteX14" fmla="*/ 180978 w 1819643"/>
                  <a:gd name="connsiteY14" fmla="*/ 1456080 h 2332380"/>
                  <a:gd name="connsiteX15" fmla="*/ 238128 w 1819643"/>
                  <a:gd name="connsiteY15" fmla="*/ 1494180 h 2332380"/>
                  <a:gd name="connsiteX16" fmla="*/ 295278 w 1819643"/>
                  <a:gd name="connsiteY16" fmla="*/ 1522755 h 2332380"/>
                  <a:gd name="connsiteX17" fmla="*/ 304803 w 1819643"/>
                  <a:gd name="connsiteY17" fmla="*/ 1551330 h 2332380"/>
                  <a:gd name="connsiteX18" fmla="*/ 238128 w 1819643"/>
                  <a:gd name="connsiteY18" fmla="*/ 1579905 h 2332380"/>
                  <a:gd name="connsiteX19" fmla="*/ 247653 w 1819643"/>
                  <a:gd name="connsiteY19" fmla="*/ 1608480 h 2332380"/>
                  <a:gd name="connsiteX20" fmla="*/ 304803 w 1819643"/>
                  <a:gd name="connsiteY20" fmla="*/ 1627530 h 2332380"/>
                  <a:gd name="connsiteX21" fmla="*/ 323853 w 1819643"/>
                  <a:gd name="connsiteY21" fmla="*/ 1656105 h 2332380"/>
                  <a:gd name="connsiteX22" fmla="*/ 447678 w 1819643"/>
                  <a:gd name="connsiteY22" fmla="*/ 1684680 h 2332380"/>
                  <a:gd name="connsiteX23" fmla="*/ 466728 w 1819643"/>
                  <a:gd name="connsiteY23" fmla="*/ 1713255 h 2332380"/>
                  <a:gd name="connsiteX24" fmla="*/ 438153 w 1819643"/>
                  <a:gd name="connsiteY24" fmla="*/ 1722780 h 2332380"/>
                  <a:gd name="connsiteX25" fmla="*/ 390528 w 1819643"/>
                  <a:gd name="connsiteY25" fmla="*/ 1732305 h 2332380"/>
                  <a:gd name="connsiteX26" fmla="*/ 381003 w 1819643"/>
                  <a:gd name="connsiteY26" fmla="*/ 1760880 h 2332380"/>
                  <a:gd name="connsiteX27" fmla="*/ 323853 w 1819643"/>
                  <a:gd name="connsiteY27" fmla="*/ 1779930 h 2332380"/>
                  <a:gd name="connsiteX28" fmla="*/ 314328 w 1819643"/>
                  <a:gd name="connsiteY28" fmla="*/ 1751355 h 2332380"/>
                  <a:gd name="connsiteX29" fmla="*/ 180978 w 1819643"/>
                  <a:gd name="connsiteY29" fmla="*/ 1760880 h 2332380"/>
                  <a:gd name="connsiteX30" fmla="*/ 190503 w 1819643"/>
                  <a:gd name="connsiteY30" fmla="*/ 1789455 h 2332380"/>
                  <a:gd name="connsiteX31" fmla="*/ 219078 w 1819643"/>
                  <a:gd name="connsiteY31" fmla="*/ 1798980 h 2332380"/>
                  <a:gd name="connsiteX32" fmla="*/ 209553 w 1819643"/>
                  <a:gd name="connsiteY32" fmla="*/ 1837080 h 2332380"/>
                  <a:gd name="connsiteX33" fmla="*/ 200028 w 1819643"/>
                  <a:gd name="connsiteY33" fmla="*/ 1894230 h 2332380"/>
                  <a:gd name="connsiteX34" fmla="*/ 238128 w 1819643"/>
                  <a:gd name="connsiteY34" fmla="*/ 1903755 h 2332380"/>
                  <a:gd name="connsiteX35" fmla="*/ 247653 w 1819643"/>
                  <a:gd name="connsiteY35" fmla="*/ 1932330 h 2332380"/>
                  <a:gd name="connsiteX36" fmla="*/ 276228 w 1819643"/>
                  <a:gd name="connsiteY36" fmla="*/ 1922805 h 2332380"/>
                  <a:gd name="connsiteX37" fmla="*/ 361953 w 1819643"/>
                  <a:gd name="connsiteY37" fmla="*/ 1875180 h 2332380"/>
                  <a:gd name="connsiteX38" fmla="*/ 390528 w 1819643"/>
                  <a:gd name="connsiteY38" fmla="*/ 1894230 h 2332380"/>
                  <a:gd name="connsiteX39" fmla="*/ 447678 w 1819643"/>
                  <a:gd name="connsiteY39" fmla="*/ 1903755 h 2332380"/>
                  <a:gd name="connsiteX40" fmla="*/ 438153 w 1819643"/>
                  <a:gd name="connsiteY40" fmla="*/ 1932330 h 2332380"/>
                  <a:gd name="connsiteX41" fmla="*/ 390528 w 1819643"/>
                  <a:gd name="connsiteY41" fmla="*/ 1941855 h 2332380"/>
                  <a:gd name="connsiteX42" fmla="*/ 361953 w 1819643"/>
                  <a:gd name="connsiteY42" fmla="*/ 1960905 h 2332380"/>
                  <a:gd name="connsiteX43" fmla="*/ 333378 w 1819643"/>
                  <a:gd name="connsiteY43" fmla="*/ 1970430 h 2332380"/>
                  <a:gd name="connsiteX44" fmla="*/ 323853 w 1819643"/>
                  <a:gd name="connsiteY44" fmla="*/ 1999005 h 2332380"/>
                  <a:gd name="connsiteX45" fmla="*/ 342903 w 1819643"/>
                  <a:gd name="connsiteY45" fmla="*/ 2027580 h 2332380"/>
                  <a:gd name="connsiteX46" fmla="*/ 333378 w 1819643"/>
                  <a:gd name="connsiteY46" fmla="*/ 2065680 h 2332380"/>
                  <a:gd name="connsiteX47" fmla="*/ 428628 w 1819643"/>
                  <a:gd name="connsiteY47" fmla="*/ 2084730 h 2332380"/>
                  <a:gd name="connsiteX48" fmla="*/ 485778 w 1819643"/>
                  <a:gd name="connsiteY48" fmla="*/ 2056155 h 2332380"/>
                  <a:gd name="connsiteX49" fmla="*/ 504828 w 1819643"/>
                  <a:gd name="connsiteY49" fmla="*/ 2084730 h 2332380"/>
                  <a:gd name="connsiteX50" fmla="*/ 495303 w 1819643"/>
                  <a:gd name="connsiteY50" fmla="*/ 2141880 h 2332380"/>
                  <a:gd name="connsiteX51" fmla="*/ 409578 w 1819643"/>
                  <a:gd name="connsiteY51" fmla="*/ 2179980 h 2332380"/>
                  <a:gd name="connsiteX52" fmla="*/ 438153 w 1819643"/>
                  <a:gd name="connsiteY52" fmla="*/ 2199030 h 2332380"/>
                  <a:gd name="connsiteX53" fmla="*/ 447678 w 1819643"/>
                  <a:gd name="connsiteY53" fmla="*/ 2227605 h 2332380"/>
                  <a:gd name="connsiteX54" fmla="*/ 552453 w 1819643"/>
                  <a:gd name="connsiteY54" fmla="*/ 2306980 h 2332380"/>
                  <a:gd name="connsiteX55" fmla="*/ 641353 w 1819643"/>
                  <a:gd name="connsiteY55" fmla="*/ 2237130 h 2332380"/>
                  <a:gd name="connsiteX56" fmla="*/ 704853 w 1819643"/>
                  <a:gd name="connsiteY56" fmla="*/ 2205380 h 2332380"/>
                  <a:gd name="connsiteX57" fmla="*/ 676278 w 1819643"/>
                  <a:gd name="connsiteY57" fmla="*/ 2265705 h 2332380"/>
                  <a:gd name="connsiteX58" fmla="*/ 752478 w 1819643"/>
                  <a:gd name="connsiteY58" fmla="*/ 2275230 h 2332380"/>
                  <a:gd name="connsiteX59" fmla="*/ 809628 w 1819643"/>
                  <a:gd name="connsiteY59" fmla="*/ 2256180 h 2332380"/>
                  <a:gd name="connsiteX60" fmla="*/ 876303 w 1819643"/>
                  <a:gd name="connsiteY60" fmla="*/ 2237130 h 2332380"/>
                  <a:gd name="connsiteX61" fmla="*/ 933453 w 1819643"/>
                  <a:gd name="connsiteY61" fmla="*/ 2256180 h 2332380"/>
                  <a:gd name="connsiteX62" fmla="*/ 1000128 w 1819643"/>
                  <a:gd name="connsiteY62" fmla="*/ 2284755 h 2332380"/>
                  <a:gd name="connsiteX63" fmla="*/ 1019178 w 1819643"/>
                  <a:gd name="connsiteY63" fmla="*/ 2313330 h 2332380"/>
                  <a:gd name="connsiteX64" fmla="*/ 1076328 w 1819643"/>
                  <a:gd name="connsiteY64" fmla="*/ 2332380 h 2332380"/>
                  <a:gd name="connsiteX65" fmla="*/ 1095378 w 1819643"/>
                  <a:gd name="connsiteY65" fmla="*/ 2303805 h 2332380"/>
                  <a:gd name="connsiteX66" fmla="*/ 1143003 w 1819643"/>
                  <a:gd name="connsiteY66" fmla="*/ 2294280 h 2332380"/>
                  <a:gd name="connsiteX67" fmla="*/ 1171578 w 1819643"/>
                  <a:gd name="connsiteY67" fmla="*/ 2284755 h 2332380"/>
                  <a:gd name="connsiteX68" fmla="*/ 1209678 w 1819643"/>
                  <a:gd name="connsiteY68" fmla="*/ 2227605 h 2332380"/>
                  <a:gd name="connsiteX69" fmla="*/ 1228728 w 1819643"/>
                  <a:gd name="connsiteY69" fmla="*/ 2199030 h 2332380"/>
                  <a:gd name="connsiteX70" fmla="*/ 1257303 w 1819643"/>
                  <a:gd name="connsiteY70" fmla="*/ 2189505 h 2332380"/>
                  <a:gd name="connsiteX71" fmla="*/ 1323978 w 1819643"/>
                  <a:gd name="connsiteY71" fmla="*/ 2122830 h 2332380"/>
                  <a:gd name="connsiteX72" fmla="*/ 1362078 w 1819643"/>
                  <a:gd name="connsiteY72" fmla="*/ 2113305 h 2332380"/>
                  <a:gd name="connsiteX73" fmla="*/ 1419228 w 1819643"/>
                  <a:gd name="connsiteY73" fmla="*/ 2094255 h 2332380"/>
                  <a:gd name="connsiteX74" fmla="*/ 1447803 w 1819643"/>
                  <a:gd name="connsiteY74" fmla="*/ 2084730 h 2332380"/>
                  <a:gd name="connsiteX75" fmla="*/ 1476378 w 1819643"/>
                  <a:gd name="connsiteY75" fmla="*/ 2056155 h 2332380"/>
                  <a:gd name="connsiteX76" fmla="*/ 1504953 w 1819643"/>
                  <a:gd name="connsiteY76" fmla="*/ 2046630 h 2332380"/>
                  <a:gd name="connsiteX77" fmla="*/ 1524003 w 1819643"/>
                  <a:gd name="connsiteY77" fmla="*/ 2018055 h 2332380"/>
                  <a:gd name="connsiteX78" fmla="*/ 1552578 w 1819643"/>
                  <a:gd name="connsiteY78" fmla="*/ 1989480 h 2332380"/>
                  <a:gd name="connsiteX79" fmla="*/ 1619253 w 1819643"/>
                  <a:gd name="connsiteY79" fmla="*/ 1932330 h 2332380"/>
                  <a:gd name="connsiteX80" fmla="*/ 1647828 w 1819643"/>
                  <a:gd name="connsiteY80" fmla="*/ 1922805 h 2332380"/>
                  <a:gd name="connsiteX81" fmla="*/ 1657353 w 1819643"/>
                  <a:gd name="connsiteY81" fmla="*/ 1894230 h 2332380"/>
                  <a:gd name="connsiteX82" fmla="*/ 1685928 w 1819643"/>
                  <a:gd name="connsiteY82" fmla="*/ 1884705 h 2332380"/>
                  <a:gd name="connsiteX83" fmla="*/ 1704978 w 1819643"/>
                  <a:gd name="connsiteY83" fmla="*/ 1827555 h 2332380"/>
                  <a:gd name="connsiteX84" fmla="*/ 1724028 w 1819643"/>
                  <a:gd name="connsiteY84" fmla="*/ 1760880 h 2332380"/>
                  <a:gd name="connsiteX85" fmla="*/ 1733553 w 1819643"/>
                  <a:gd name="connsiteY85" fmla="*/ 1684680 h 2332380"/>
                  <a:gd name="connsiteX86" fmla="*/ 1743078 w 1819643"/>
                  <a:gd name="connsiteY86" fmla="*/ 1646580 h 2332380"/>
                  <a:gd name="connsiteX87" fmla="*/ 1752603 w 1819643"/>
                  <a:gd name="connsiteY87" fmla="*/ 1560855 h 2332380"/>
                  <a:gd name="connsiteX88" fmla="*/ 1762128 w 1819643"/>
                  <a:gd name="connsiteY88" fmla="*/ 1513230 h 2332380"/>
                  <a:gd name="connsiteX89" fmla="*/ 1781178 w 1819643"/>
                  <a:gd name="connsiteY89" fmla="*/ 1456080 h 2332380"/>
                  <a:gd name="connsiteX90" fmla="*/ 1771653 w 1819643"/>
                  <a:gd name="connsiteY90" fmla="*/ 1398930 h 2332380"/>
                  <a:gd name="connsiteX91" fmla="*/ 1743078 w 1819643"/>
                  <a:gd name="connsiteY91" fmla="*/ 1389405 h 2332380"/>
                  <a:gd name="connsiteX92" fmla="*/ 1724028 w 1819643"/>
                  <a:gd name="connsiteY92" fmla="*/ 1360830 h 2332380"/>
                  <a:gd name="connsiteX93" fmla="*/ 1733553 w 1819643"/>
                  <a:gd name="connsiteY93" fmla="*/ 1332255 h 2332380"/>
                  <a:gd name="connsiteX94" fmla="*/ 1771653 w 1819643"/>
                  <a:gd name="connsiteY94" fmla="*/ 1313205 h 2332380"/>
                  <a:gd name="connsiteX95" fmla="*/ 1800228 w 1819643"/>
                  <a:gd name="connsiteY95" fmla="*/ 1294155 h 2332380"/>
                  <a:gd name="connsiteX96" fmla="*/ 1819278 w 1819643"/>
                  <a:gd name="connsiteY96" fmla="*/ 1265580 h 2332380"/>
                  <a:gd name="connsiteX97" fmla="*/ 1809753 w 1819643"/>
                  <a:gd name="connsiteY97" fmla="*/ 1237005 h 2332380"/>
                  <a:gd name="connsiteX98" fmla="*/ 1676403 w 1819643"/>
                  <a:gd name="connsiteY98" fmla="*/ 1189380 h 2332380"/>
                  <a:gd name="connsiteX99" fmla="*/ 1619253 w 1819643"/>
                  <a:gd name="connsiteY99" fmla="*/ 1151280 h 2332380"/>
                  <a:gd name="connsiteX100" fmla="*/ 1590678 w 1819643"/>
                  <a:gd name="connsiteY100" fmla="*/ 1122705 h 2332380"/>
                  <a:gd name="connsiteX101" fmla="*/ 1562103 w 1819643"/>
                  <a:gd name="connsiteY101" fmla="*/ 1113180 h 2332380"/>
                  <a:gd name="connsiteX102" fmla="*/ 1504953 w 1819643"/>
                  <a:gd name="connsiteY102" fmla="*/ 1084605 h 2332380"/>
                  <a:gd name="connsiteX103" fmla="*/ 1409703 w 1819643"/>
                  <a:gd name="connsiteY103" fmla="*/ 1084605 h 2332380"/>
                  <a:gd name="connsiteX104" fmla="*/ 1428753 w 1819643"/>
                  <a:gd name="connsiteY104" fmla="*/ 1027455 h 2332380"/>
                  <a:gd name="connsiteX105" fmla="*/ 1438278 w 1819643"/>
                  <a:gd name="connsiteY105" fmla="*/ 979830 h 2332380"/>
                  <a:gd name="connsiteX106" fmla="*/ 1400178 w 1819643"/>
                  <a:gd name="connsiteY106" fmla="*/ 941730 h 2332380"/>
                  <a:gd name="connsiteX107" fmla="*/ 1419228 w 1819643"/>
                  <a:gd name="connsiteY107" fmla="*/ 884580 h 2332380"/>
                  <a:gd name="connsiteX108" fmla="*/ 1419228 w 1819643"/>
                  <a:gd name="connsiteY108" fmla="*/ 779805 h 2332380"/>
                  <a:gd name="connsiteX109" fmla="*/ 1476378 w 1819643"/>
                  <a:gd name="connsiteY109" fmla="*/ 741705 h 2332380"/>
                  <a:gd name="connsiteX110" fmla="*/ 1504953 w 1819643"/>
                  <a:gd name="connsiteY110" fmla="*/ 684555 h 2332380"/>
                  <a:gd name="connsiteX111" fmla="*/ 1514478 w 1819643"/>
                  <a:gd name="connsiteY111" fmla="*/ 655980 h 2332380"/>
                  <a:gd name="connsiteX112" fmla="*/ 1504953 w 1819643"/>
                  <a:gd name="connsiteY112" fmla="*/ 579780 h 2332380"/>
                  <a:gd name="connsiteX113" fmla="*/ 1476378 w 1819643"/>
                  <a:gd name="connsiteY113" fmla="*/ 570255 h 2332380"/>
                  <a:gd name="connsiteX114" fmla="*/ 1438278 w 1819643"/>
                  <a:gd name="connsiteY114" fmla="*/ 560730 h 2332380"/>
                  <a:gd name="connsiteX115" fmla="*/ 1428753 w 1819643"/>
                  <a:gd name="connsiteY115" fmla="*/ 532155 h 2332380"/>
                  <a:gd name="connsiteX116" fmla="*/ 1371603 w 1819643"/>
                  <a:gd name="connsiteY116" fmla="*/ 513105 h 2332380"/>
                  <a:gd name="connsiteX117" fmla="*/ 1352553 w 1819643"/>
                  <a:gd name="connsiteY117" fmla="*/ 484530 h 2332380"/>
                  <a:gd name="connsiteX118" fmla="*/ 1304928 w 1819643"/>
                  <a:gd name="connsiteY118" fmla="*/ 436905 h 2332380"/>
                  <a:gd name="connsiteX119" fmla="*/ 1295403 w 1819643"/>
                  <a:gd name="connsiteY119" fmla="*/ 408330 h 2332380"/>
                  <a:gd name="connsiteX120" fmla="*/ 1276353 w 1819643"/>
                  <a:gd name="connsiteY120" fmla="*/ 379755 h 2332380"/>
                  <a:gd name="connsiteX121" fmla="*/ 1257303 w 1819643"/>
                  <a:gd name="connsiteY121" fmla="*/ 322605 h 2332380"/>
                  <a:gd name="connsiteX122" fmla="*/ 1228728 w 1819643"/>
                  <a:gd name="connsiteY122" fmla="*/ 303555 h 2332380"/>
                  <a:gd name="connsiteX123" fmla="*/ 1076328 w 1819643"/>
                  <a:gd name="connsiteY123" fmla="*/ 303555 h 2332380"/>
                  <a:gd name="connsiteX124" fmla="*/ 1066803 w 1819643"/>
                  <a:gd name="connsiteY124" fmla="*/ 274980 h 2332380"/>
                  <a:gd name="connsiteX125" fmla="*/ 1057278 w 1819643"/>
                  <a:gd name="connsiteY125" fmla="*/ 217830 h 2332380"/>
                  <a:gd name="connsiteX126" fmla="*/ 971553 w 1819643"/>
                  <a:gd name="connsiteY126" fmla="*/ 227355 h 2332380"/>
                  <a:gd name="connsiteX127" fmla="*/ 942978 w 1819643"/>
                  <a:gd name="connsiteY127" fmla="*/ 236880 h 2332380"/>
                  <a:gd name="connsiteX128" fmla="*/ 923928 w 1819643"/>
                  <a:gd name="connsiteY128" fmla="*/ 179730 h 2332380"/>
                  <a:gd name="connsiteX129" fmla="*/ 904878 w 1819643"/>
                  <a:gd name="connsiteY129" fmla="*/ 151155 h 2332380"/>
                  <a:gd name="connsiteX130" fmla="*/ 866778 w 1819643"/>
                  <a:gd name="connsiteY130" fmla="*/ 94005 h 2332380"/>
                  <a:gd name="connsiteX131" fmla="*/ 838203 w 1819643"/>
                  <a:gd name="connsiteY131" fmla="*/ 84480 h 2332380"/>
                  <a:gd name="connsiteX132" fmla="*/ 828678 w 1819643"/>
                  <a:gd name="connsiteY132" fmla="*/ 46380 h 2332380"/>
                  <a:gd name="connsiteX133" fmla="*/ 790578 w 1819643"/>
                  <a:gd name="connsiteY133" fmla="*/ 5105 h 2332380"/>
                  <a:gd name="connsiteX134" fmla="*/ 742953 w 1819643"/>
                  <a:gd name="connsiteY134" fmla="*/ 55905 h 2332380"/>
                  <a:gd name="connsiteX135" fmla="*/ 685803 w 1819643"/>
                  <a:gd name="connsiteY135" fmla="*/ 74955 h 2332380"/>
                  <a:gd name="connsiteX136" fmla="*/ 641353 w 1819643"/>
                  <a:gd name="connsiteY136" fmla="*/ 122580 h 2332380"/>
                  <a:gd name="connsiteX137" fmla="*/ 609603 w 1819643"/>
                  <a:gd name="connsiteY137" fmla="*/ 141630 h 2332380"/>
                  <a:gd name="connsiteX138" fmla="*/ 590553 w 1819643"/>
                  <a:gd name="connsiteY138" fmla="*/ 198780 h 2332380"/>
                  <a:gd name="connsiteX139" fmla="*/ 581028 w 1819643"/>
                  <a:gd name="connsiteY139" fmla="*/ 265455 h 2332380"/>
                  <a:gd name="connsiteX140" fmla="*/ 552453 w 1819643"/>
                  <a:gd name="connsiteY140" fmla="*/ 274980 h 2332380"/>
                  <a:gd name="connsiteX141" fmla="*/ 495303 w 1819643"/>
                  <a:gd name="connsiteY141" fmla="*/ 322605 h 2332380"/>
                  <a:gd name="connsiteX142" fmla="*/ 466728 w 1819643"/>
                  <a:gd name="connsiteY142" fmla="*/ 379755 h 2332380"/>
                  <a:gd name="connsiteX143" fmla="*/ 447678 w 1819643"/>
                  <a:gd name="connsiteY143" fmla="*/ 408330 h 2332380"/>
                  <a:gd name="connsiteX144" fmla="*/ 438153 w 1819643"/>
                  <a:gd name="connsiteY144" fmla="*/ 436905 h 2332380"/>
                  <a:gd name="connsiteX145" fmla="*/ 361953 w 1819643"/>
                  <a:gd name="connsiteY145" fmla="*/ 522630 h 2332380"/>
                  <a:gd name="connsiteX146" fmla="*/ 323853 w 1819643"/>
                  <a:gd name="connsiteY146" fmla="*/ 541680 h 2332380"/>
                  <a:gd name="connsiteX147" fmla="*/ 295278 w 1819643"/>
                  <a:gd name="connsiteY147" fmla="*/ 570255 h 2332380"/>
                  <a:gd name="connsiteX148" fmla="*/ 219078 w 1819643"/>
                  <a:gd name="connsiteY148" fmla="*/ 589305 h 2332380"/>
                  <a:gd name="connsiteX149" fmla="*/ 245748 w 1819643"/>
                  <a:gd name="connsiteY149" fmla="*/ 610260 h 2332380"/>
                  <a:gd name="connsiteX150" fmla="*/ 200028 w 1819643"/>
                  <a:gd name="connsiteY150" fmla="*/ 789330 h 2332380"/>
                  <a:gd name="connsiteX151" fmla="*/ 219078 w 1819643"/>
                  <a:gd name="connsiteY151" fmla="*/ 827430 h 2332380"/>
                  <a:gd name="connsiteX152" fmla="*/ 228603 w 1819643"/>
                  <a:gd name="connsiteY152" fmla="*/ 884580 h 2332380"/>
                  <a:gd name="connsiteX153" fmla="*/ 238128 w 1819643"/>
                  <a:gd name="connsiteY153" fmla="*/ 1027455 h 2332380"/>
                  <a:gd name="connsiteX154" fmla="*/ 247653 w 1819643"/>
                  <a:gd name="connsiteY154" fmla="*/ 1056030 h 2332380"/>
                  <a:gd name="connsiteX155" fmla="*/ 276228 w 1819643"/>
                  <a:gd name="connsiteY155" fmla="*/ 1075080 h 2332380"/>
                  <a:gd name="connsiteX156" fmla="*/ 247653 w 1819643"/>
                  <a:gd name="connsiteY156" fmla="*/ 1084605 h 2332380"/>
                  <a:gd name="connsiteX157" fmla="*/ 215903 w 1819643"/>
                  <a:gd name="connsiteY157" fmla="*/ 1071905 h 2332380"/>
                  <a:gd name="connsiteX158" fmla="*/ 190503 w 1819643"/>
                  <a:gd name="connsiteY158" fmla="*/ 1017930 h 2332380"/>
                  <a:gd name="connsiteX159" fmla="*/ 180978 w 1819643"/>
                  <a:gd name="connsiteY159" fmla="*/ 986180 h 2332380"/>
                  <a:gd name="connsiteX160" fmla="*/ 180978 w 1819643"/>
                  <a:gd name="connsiteY160" fmla="*/ 922680 h 2332380"/>
                  <a:gd name="connsiteX161" fmla="*/ 180978 w 1819643"/>
                  <a:gd name="connsiteY161" fmla="*/ 903630 h 2332380"/>
                  <a:gd name="connsiteX0" fmla="*/ 180978 w 1819643"/>
                  <a:gd name="connsiteY0" fmla="*/ 911231 h 2339981"/>
                  <a:gd name="connsiteX1" fmla="*/ 9528 w 1819643"/>
                  <a:gd name="connsiteY1" fmla="*/ 901706 h 2339981"/>
                  <a:gd name="connsiteX2" fmla="*/ 3 w 1819643"/>
                  <a:gd name="connsiteY2" fmla="*/ 930281 h 2339981"/>
                  <a:gd name="connsiteX3" fmla="*/ 9528 w 1819643"/>
                  <a:gd name="connsiteY3" fmla="*/ 987431 h 2339981"/>
                  <a:gd name="connsiteX4" fmla="*/ 28578 w 1819643"/>
                  <a:gd name="connsiteY4" fmla="*/ 1044581 h 2339981"/>
                  <a:gd name="connsiteX5" fmla="*/ 47628 w 1819643"/>
                  <a:gd name="connsiteY5" fmla="*/ 1101731 h 2339981"/>
                  <a:gd name="connsiteX6" fmla="*/ 57153 w 1819643"/>
                  <a:gd name="connsiteY6" fmla="*/ 1130306 h 2339981"/>
                  <a:gd name="connsiteX7" fmla="*/ 142878 w 1819643"/>
                  <a:gd name="connsiteY7" fmla="*/ 1177931 h 2339981"/>
                  <a:gd name="connsiteX8" fmla="*/ 171453 w 1819643"/>
                  <a:gd name="connsiteY8" fmla="*/ 1206506 h 2339981"/>
                  <a:gd name="connsiteX9" fmla="*/ 180978 w 1819643"/>
                  <a:gd name="connsiteY9" fmla="*/ 1235081 h 2339981"/>
                  <a:gd name="connsiteX10" fmla="*/ 209553 w 1819643"/>
                  <a:gd name="connsiteY10" fmla="*/ 1358906 h 2339981"/>
                  <a:gd name="connsiteX11" fmla="*/ 180978 w 1819643"/>
                  <a:gd name="connsiteY11" fmla="*/ 1368431 h 2339981"/>
                  <a:gd name="connsiteX12" fmla="*/ 133353 w 1819643"/>
                  <a:gd name="connsiteY12" fmla="*/ 1416056 h 2339981"/>
                  <a:gd name="connsiteX13" fmla="*/ 161928 w 1819643"/>
                  <a:gd name="connsiteY13" fmla="*/ 1435106 h 2339981"/>
                  <a:gd name="connsiteX14" fmla="*/ 180978 w 1819643"/>
                  <a:gd name="connsiteY14" fmla="*/ 1463681 h 2339981"/>
                  <a:gd name="connsiteX15" fmla="*/ 238128 w 1819643"/>
                  <a:gd name="connsiteY15" fmla="*/ 1501781 h 2339981"/>
                  <a:gd name="connsiteX16" fmla="*/ 295278 w 1819643"/>
                  <a:gd name="connsiteY16" fmla="*/ 1530356 h 2339981"/>
                  <a:gd name="connsiteX17" fmla="*/ 304803 w 1819643"/>
                  <a:gd name="connsiteY17" fmla="*/ 1558931 h 2339981"/>
                  <a:gd name="connsiteX18" fmla="*/ 238128 w 1819643"/>
                  <a:gd name="connsiteY18" fmla="*/ 1587506 h 2339981"/>
                  <a:gd name="connsiteX19" fmla="*/ 247653 w 1819643"/>
                  <a:gd name="connsiteY19" fmla="*/ 1616081 h 2339981"/>
                  <a:gd name="connsiteX20" fmla="*/ 304803 w 1819643"/>
                  <a:gd name="connsiteY20" fmla="*/ 1635131 h 2339981"/>
                  <a:gd name="connsiteX21" fmla="*/ 323853 w 1819643"/>
                  <a:gd name="connsiteY21" fmla="*/ 1663706 h 2339981"/>
                  <a:gd name="connsiteX22" fmla="*/ 447678 w 1819643"/>
                  <a:gd name="connsiteY22" fmla="*/ 1692281 h 2339981"/>
                  <a:gd name="connsiteX23" fmla="*/ 466728 w 1819643"/>
                  <a:gd name="connsiteY23" fmla="*/ 1720856 h 2339981"/>
                  <a:gd name="connsiteX24" fmla="*/ 438153 w 1819643"/>
                  <a:gd name="connsiteY24" fmla="*/ 1730381 h 2339981"/>
                  <a:gd name="connsiteX25" fmla="*/ 390528 w 1819643"/>
                  <a:gd name="connsiteY25" fmla="*/ 1739906 h 2339981"/>
                  <a:gd name="connsiteX26" fmla="*/ 381003 w 1819643"/>
                  <a:gd name="connsiteY26" fmla="*/ 1768481 h 2339981"/>
                  <a:gd name="connsiteX27" fmla="*/ 323853 w 1819643"/>
                  <a:gd name="connsiteY27" fmla="*/ 1787531 h 2339981"/>
                  <a:gd name="connsiteX28" fmla="*/ 314328 w 1819643"/>
                  <a:gd name="connsiteY28" fmla="*/ 1758956 h 2339981"/>
                  <a:gd name="connsiteX29" fmla="*/ 180978 w 1819643"/>
                  <a:gd name="connsiteY29" fmla="*/ 1768481 h 2339981"/>
                  <a:gd name="connsiteX30" fmla="*/ 190503 w 1819643"/>
                  <a:gd name="connsiteY30" fmla="*/ 1797056 h 2339981"/>
                  <a:gd name="connsiteX31" fmla="*/ 219078 w 1819643"/>
                  <a:gd name="connsiteY31" fmla="*/ 1806581 h 2339981"/>
                  <a:gd name="connsiteX32" fmla="*/ 209553 w 1819643"/>
                  <a:gd name="connsiteY32" fmla="*/ 1844681 h 2339981"/>
                  <a:gd name="connsiteX33" fmla="*/ 200028 w 1819643"/>
                  <a:gd name="connsiteY33" fmla="*/ 1901831 h 2339981"/>
                  <a:gd name="connsiteX34" fmla="*/ 238128 w 1819643"/>
                  <a:gd name="connsiteY34" fmla="*/ 1911356 h 2339981"/>
                  <a:gd name="connsiteX35" fmla="*/ 247653 w 1819643"/>
                  <a:gd name="connsiteY35" fmla="*/ 1939931 h 2339981"/>
                  <a:gd name="connsiteX36" fmla="*/ 276228 w 1819643"/>
                  <a:gd name="connsiteY36" fmla="*/ 1930406 h 2339981"/>
                  <a:gd name="connsiteX37" fmla="*/ 361953 w 1819643"/>
                  <a:gd name="connsiteY37" fmla="*/ 1882781 h 2339981"/>
                  <a:gd name="connsiteX38" fmla="*/ 390528 w 1819643"/>
                  <a:gd name="connsiteY38" fmla="*/ 1901831 h 2339981"/>
                  <a:gd name="connsiteX39" fmla="*/ 447678 w 1819643"/>
                  <a:gd name="connsiteY39" fmla="*/ 1911356 h 2339981"/>
                  <a:gd name="connsiteX40" fmla="*/ 438153 w 1819643"/>
                  <a:gd name="connsiteY40" fmla="*/ 1939931 h 2339981"/>
                  <a:gd name="connsiteX41" fmla="*/ 390528 w 1819643"/>
                  <a:gd name="connsiteY41" fmla="*/ 1949456 h 2339981"/>
                  <a:gd name="connsiteX42" fmla="*/ 361953 w 1819643"/>
                  <a:gd name="connsiteY42" fmla="*/ 1968506 h 2339981"/>
                  <a:gd name="connsiteX43" fmla="*/ 333378 w 1819643"/>
                  <a:gd name="connsiteY43" fmla="*/ 1978031 h 2339981"/>
                  <a:gd name="connsiteX44" fmla="*/ 323853 w 1819643"/>
                  <a:gd name="connsiteY44" fmla="*/ 2006606 h 2339981"/>
                  <a:gd name="connsiteX45" fmla="*/ 342903 w 1819643"/>
                  <a:gd name="connsiteY45" fmla="*/ 2035181 h 2339981"/>
                  <a:gd name="connsiteX46" fmla="*/ 333378 w 1819643"/>
                  <a:gd name="connsiteY46" fmla="*/ 2073281 h 2339981"/>
                  <a:gd name="connsiteX47" fmla="*/ 428628 w 1819643"/>
                  <a:gd name="connsiteY47" fmla="*/ 2092331 h 2339981"/>
                  <a:gd name="connsiteX48" fmla="*/ 485778 w 1819643"/>
                  <a:gd name="connsiteY48" fmla="*/ 2063756 h 2339981"/>
                  <a:gd name="connsiteX49" fmla="*/ 504828 w 1819643"/>
                  <a:gd name="connsiteY49" fmla="*/ 2092331 h 2339981"/>
                  <a:gd name="connsiteX50" fmla="*/ 495303 w 1819643"/>
                  <a:gd name="connsiteY50" fmla="*/ 2149481 h 2339981"/>
                  <a:gd name="connsiteX51" fmla="*/ 409578 w 1819643"/>
                  <a:gd name="connsiteY51" fmla="*/ 2187581 h 2339981"/>
                  <a:gd name="connsiteX52" fmla="*/ 438153 w 1819643"/>
                  <a:gd name="connsiteY52" fmla="*/ 2206631 h 2339981"/>
                  <a:gd name="connsiteX53" fmla="*/ 447678 w 1819643"/>
                  <a:gd name="connsiteY53" fmla="*/ 2235206 h 2339981"/>
                  <a:gd name="connsiteX54" fmla="*/ 552453 w 1819643"/>
                  <a:gd name="connsiteY54" fmla="*/ 2314581 h 2339981"/>
                  <a:gd name="connsiteX55" fmla="*/ 641353 w 1819643"/>
                  <a:gd name="connsiteY55" fmla="*/ 2244731 h 2339981"/>
                  <a:gd name="connsiteX56" fmla="*/ 704853 w 1819643"/>
                  <a:gd name="connsiteY56" fmla="*/ 2212981 h 2339981"/>
                  <a:gd name="connsiteX57" fmla="*/ 676278 w 1819643"/>
                  <a:gd name="connsiteY57" fmla="*/ 2273306 h 2339981"/>
                  <a:gd name="connsiteX58" fmla="*/ 752478 w 1819643"/>
                  <a:gd name="connsiteY58" fmla="*/ 2282831 h 2339981"/>
                  <a:gd name="connsiteX59" fmla="*/ 809628 w 1819643"/>
                  <a:gd name="connsiteY59" fmla="*/ 2263781 h 2339981"/>
                  <a:gd name="connsiteX60" fmla="*/ 876303 w 1819643"/>
                  <a:gd name="connsiteY60" fmla="*/ 2244731 h 2339981"/>
                  <a:gd name="connsiteX61" fmla="*/ 933453 w 1819643"/>
                  <a:gd name="connsiteY61" fmla="*/ 2263781 h 2339981"/>
                  <a:gd name="connsiteX62" fmla="*/ 1000128 w 1819643"/>
                  <a:gd name="connsiteY62" fmla="*/ 2292356 h 2339981"/>
                  <a:gd name="connsiteX63" fmla="*/ 1019178 w 1819643"/>
                  <a:gd name="connsiteY63" fmla="*/ 2320931 h 2339981"/>
                  <a:gd name="connsiteX64" fmla="*/ 1076328 w 1819643"/>
                  <a:gd name="connsiteY64" fmla="*/ 2339981 h 2339981"/>
                  <a:gd name="connsiteX65" fmla="*/ 1095378 w 1819643"/>
                  <a:gd name="connsiteY65" fmla="*/ 2311406 h 2339981"/>
                  <a:gd name="connsiteX66" fmla="*/ 1143003 w 1819643"/>
                  <a:gd name="connsiteY66" fmla="*/ 2301881 h 2339981"/>
                  <a:gd name="connsiteX67" fmla="*/ 1171578 w 1819643"/>
                  <a:gd name="connsiteY67" fmla="*/ 2292356 h 2339981"/>
                  <a:gd name="connsiteX68" fmla="*/ 1209678 w 1819643"/>
                  <a:gd name="connsiteY68" fmla="*/ 2235206 h 2339981"/>
                  <a:gd name="connsiteX69" fmla="*/ 1228728 w 1819643"/>
                  <a:gd name="connsiteY69" fmla="*/ 2206631 h 2339981"/>
                  <a:gd name="connsiteX70" fmla="*/ 1257303 w 1819643"/>
                  <a:gd name="connsiteY70" fmla="*/ 2197106 h 2339981"/>
                  <a:gd name="connsiteX71" fmla="*/ 1323978 w 1819643"/>
                  <a:gd name="connsiteY71" fmla="*/ 2130431 h 2339981"/>
                  <a:gd name="connsiteX72" fmla="*/ 1362078 w 1819643"/>
                  <a:gd name="connsiteY72" fmla="*/ 2120906 h 2339981"/>
                  <a:gd name="connsiteX73" fmla="*/ 1419228 w 1819643"/>
                  <a:gd name="connsiteY73" fmla="*/ 2101856 h 2339981"/>
                  <a:gd name="connsiteX74" fmla="*/ 1447803 w 1819643"/>
                  <a:gd name="connsiteY74" fmla="*/ 2092331 h 2339981"/>
                  <a:gd name="connsiteX75" fmla="*/ 1476378 w 1819643"/>
                  <a:gd name="connsiteY75" fmla="*/ 2063756 h 2339981"/>
                  <a:gd name="connsiteX76" fmla="*/ 1504953 w 1819643"/>
                  <a:gd name="connsiteY76" fmla="*/ 2054231 h 2339981"/>
                  <a:gd name="connsiteX77" fmla="*/ 1524003 w 1819643"/>
                  <a:gd name="connsiteY77" fmla="*/ 2025656 h 2339981"/>
                  <a:gd name="connsiteX78" fmla="*/ 1552578 w 1819643"/>
                  <a:gd name="connsiteY78" fmla="*/ 1997081 h 2339981"/>
                  <a:gd name="connsiteX79" fmla="*/ 1619253 w 1819643"/>
                  <a:gd name="connsiteY79" fmla="*/ 1939931 h 2339981"/>
                  <a:gd name="connsiteX80" fmla="*/ 1647828 w 1819643"/>
                  <a:gd name="connsiteY80" fmla="*/ 1930406 h 2339981"/>
                  <a:gd name="connsiteX81" fmla="*/ 1657353 w 1819643"/>
                  <a:gd name="connsiteY81" fmla="*/ 1901831 h 2339981"/>
                  <a:gd name="connsiteX82" fmla="*/ 1685928 w 1819643"/>
                  <a:gd name="connsiteY82" fmla="*/ 1892306 h 2339981"/>
                  <a:gd name="connsiteX83" fmla="*/ 1704978 w 1819643"/>
                  <a:gd name="connsiteY83" fmla="*/ 1835156 h 2339981"/>
                  <a:gd name="connsiteX84" fmla="*/ 1724028 w 1819643"/>
                  <a:gd name="connsiteY84" fmla="*/ 1768481 h 2339981"/>
                  <a:gd name="connsiteX85" fmla="*/ 1733553 w 1819643"/>
                  <a:gd name="connsiteY85" fmla="*/ 1692281 h 2339981"/>
                  <a:gd name="connsiteX86" fmla="*/ 1743078 w 1819643"/>
                  <a:gd name="connsiteY86" fmla="*/ 1654181 h 2339981"/>
                  <a:gd name="connsiteX87" fmla="*/ 1752603 w 1819643"/>
                  <a:gd name="connsiteY87" fmla="*/ 1568456 h 2339981"/>
                  <a:gd name="connsiteX88" fmla="*/ 1762128 w 1819643"/>
                  <a:gd name="connsiteY88" fmla="*/ 1520831 h 2339981"/>
                  <a:gd name="connsiteX89" fmla="*/ 1781178 w 1819643"/>
                  <a:gd name="connsiteY89" fmla="*/ 1463681 h 2339981"/>
                  <a:gd name="connsiteX90" fmla="*/ 1771653 w 1819643"/>
                  <a:gd name="connsiteY90" fmla="*/ 1406531 h 2339981"/>
                  <a:gd name="connsiteX91" fmla="*/ 1743078 w 1819643"/>
                  <a:gd name="connsiteY91" fmla="*/ 1397006 h 2339981"/>
                  <a:gd name="connsiteX92" fmla="*/ 1724028 w 1819643"/>
                  <a:gd name="connsiteY92" fmla="*/ 1368431 h 2339981"/>
                  <a:gd name="connsiteX93" fmla="*/ 1733553 w 1819643"/>
                  <a:gd name="connsiteY93" fmla="*/ 1339856 h 2339981"/>
                  <a:gd name="connsiteX94" fmla="*/ 1771653 w 1819643"/>
                  <a:gd name="connsiteY94" fmla="*/ 1320806 h 2339981"/>
                  <a:gd name="connsiteX95" fmla="*/ 1800228 w 1819643"/>
                  <a:gd name="connsiteY95" fmla="*/ 1301756 h 2339981"/>
                  <a:gd name="connsiteX96" fmla="*/ 1819278 w 1819643"/>
                  <a:gd name="connsiteY96" fmla="*/ 1273181 h 2339981"/>
                  <a:gd name="connsiteX97" fmla="*/ 1809753 w 1819643"/>
                  <a:gd name="connsiteY97" fmla="*/ 1244606 h 2339981"/>
                  <a:gd name="connsiteX98" fmla="*/ 1676403 w 1819643"/>
                  <a:gd name="connsiteY98" fmla="*/ 1196981 h 2339981"/>
                  <a:gd name="connsiteX99" fmla="*/ 1619253 w 1819643"/>
                  <a:gd name="connsiteY99" fmla="*/ 1158881 h 2339981"/>
                  <a:gd name="connsiteX100" fmla="*/ 1590678 w 1819643"/>
                  <a:gd name="connsiteY100" fmla="*/ 1130306 h 2339981"/>
                  <a:gd name="connsiteX101" fmla="*/ 1562103 w 1819643"/>
                  <a:gd name="connsiteY101" fmla="*/ 1120781 h 2339981"/>
                  <a:gd name="connsiteX102" fmla="*/ 1504953 w 1819643"/>
                  <a:gd name="connsiteY102" fmla="*/ 1092206 h 2339981"/>
                  <a:gd name="connsiteX103" fmla="*/ 1409703 w 1819643"/>
                  <a:gd name="connsiteY103" fmla="*/ 1092206 h 2339981"/>
                  <a:gd name="connsiteX104" fmla="*/ 1428753 w 1819643"/>
                  <a:gd name="connsiteY104" fmla="*/ 1035056 h 2339981"/>
                  <a:gd name="connsiteX105" fmla="*/ 1438278 w 1819643"/>
                  <a:gd name="connsiteY105" fmla="*/ 987431 h 2339981"/>
                  <a:gd name="connsiteX106" fmla="*/ 1400178 w 1819643"/>
                  <a:gd name="connsiteY106" fmla="*/ 949331 h 2339981"/>
                  <a:gd name="connsiteX107" fmla="*/ 1419228 w 1819643"/>
                  <a:gd name="connsiteY107" fmla="*/ 892181 h 2339981"/>
                  <a:gd name="connsiteX108" fmla="*/ 1419228 w 1819643"/>
                  <a:gd name="connsiteY108" fmla="*/ 787406 h 2339981"/>
                  <a:gd name="connsiteX109" fmla="*/ 1476378 w 1819643"/>
                  <a:gd name="connsiteY109" fmla="*/ 749306 h 2339981"/>
                  <a:gd name="connsiteX110" fmla="*/ 1504953 w 1819643"/>
                  <a:gd name="connsiteY110" fmla="*/ 692156 h 2339981"/>
                  <a:gd name="connsiteX111" fmla="*/ 1514478 w 1819643"/>
                  <a:gd name="connsiteY111" fmla="*/ 663581 h 2339981"/>
                  <a:gd name="connsiteX112" fmla="*/ 1504953 w 1819643"/>
                  <a:gd name="connsiteY112" fmla="*/ 587381 h 2339981"/>
                  <a:gd name="connsiteX113" fmla="*/ 1476378 w 1819643"/>
                  <a:gd name="connsiteY113" fmla="*/ 577856 h 2339981"/>
                  <a:gd name="connsiteX114" fmla="*/ 1438278 w 1819643"/>
                  <a:gd name="connsiteY114" fmla="*/ 568331 h 2339981"/>
                  <a:gd name="connsiteX115" fmla="*/ 1428753 w 1819643"/>
                  <a:gd name="connsiteY115" fmla="*/ 539756 h 2339981"/>
                  <a:gd name="connsiteX116" fmla="*/ 1371603 w 1819643"/>
                  <a:gd name="connsiteY116" fmla="*/ 520706 h 2339981"/>
                  <a:gd name="connsiteX117" fmla="*/ 1352553 w 1819643"/>
                  <a:gd name="connsiteY117" fmla="*/ 492131 h 2339981"/>
                  <a:gd name="connsiteX118" fmla="*/ 1304928 w 1819643"/>
                  <a:gd name="connsiteY118" fmla="*/ 444506 h 2339981"/>
                  <a:gd name="connsiteX119" fmla="*/ 1295403 w 1819643"/>
                  <a:gd name="connsiteY119" fmla="*/ 415931 h 2339981"/>
                  <a:gd name="connsiteX120" fmla="*/ 1276353 w 1819643"/>
                  <a:gd name="connsiteY120" fmla="*/ 387356 h 2339981"/>
                  <a:gd name="connsiteX121" fmla="*/ 1257303 w 1819643"/>
                  <a:gd name="connsiteY121" fmla="*/ 330206 h 2339981"/>
                  <a:gd name="connsiteX122" fmla="*/ 1228728 w 1819643"/>
                  <a:gd name="connsiteY122" fmla="*/ 311156 h 2339981"/>
                  <a:gd name="connsiteX123" fmla="*/ 1076328 w 1819643"/>
                  <a:gd name="connsiteY123" fmla="*/ 311156 h 2339981"/>
                  <a:gd name="connsiteX124" fmla="*/ 1066803 w 1819643"/>
                  <a:gd name="connsiteY124" fmla="*/ 282581 h 2339981"/>
                  <a:gd name="connsiteX125" fmla="*/ 1057278 w 1819643"/>
                  <a:gd name="connsiteY125" fmla="*/ 225431 h 2339981"/>
                  <a:gd name="connsiteX126" fmla="*/ 971553 w 1819643"/>
                  <a:gd name="connsiteY126" fmla="*/ 234956 h 2339981"/>
                  <a:gd name="connsiteX127" fmla="*/ 942978 w 1819643"/>
                  <a:gd name="connsiteY127" fmla="*/ 244481 h 2339981"/>
                  <a:gd name="connsiteX128" fmla="*/ 923928 w 1819643"/>
                  <a:gd name="connsiteY128" fmla="*/ 187331 h 2339981"/>
                  <a:gd name="connsiteX129" fmla="*/ 904878 w 1819643"/>
                  <a:gd name="connsiteY129" fmla="*/ 158756 h 2339981"/>
                  <a:gd name="connsiteX130" fmla="*/ 866778 w 1819643"/>
                  <a:gd name="connsiteY130" fmla="*/ 101606 h 2339981"/>
                  <a:gd name="connsiteX131" fmla="*/ 838203 w 1819643"/>
                  <a:gd name="connsiteY131" fmla="*/ 92081 h 2339981"/>
                  <a:gd name="connsiteX132" fmla="*/ 835028 w 1819643"/>
                  <a:gd name="connsiteY132" fmla="*/ 6356 h 2339981"/>
                  <a:gd name="connsiteX133" fmla="*/ 790578 w 1819643"/>
                  <a:gd name="connsiteY133" fmla="*/ 12706 h 2339981"/>
                  <a:gd name="connsiteX134" fmla="*/ 742953 w 1819643"/>
                  <a:gd name="connsiteY134" fmla="*/ 63506 h 2339981"/>
                  <a:gd name="connsiteX135" fmla="*/ 685803 w 1819643"/>
                  <a:gd name="connsiteY135" fmla="*/ 82556 h 2339981"/>
                  <a:gd name="connsiteX136" fmla="*/ 641353 w 1819643"/>
                  <a:gd name="connsiteY136" fmla="*/ 130181 h 2339981"/>
                  <a:gd name="connsiteX137" fmla="*/ 609603 w 1819643"/>
                  <a:gd name="connsiteY137" fmla="*/ 149231 h 2339981"/>
                  <a:gd name="connsiteX138" fmla="*/ 590553 w 1819643"/>
                  <a:gd name="connsiteY138" fmla="*/ 206381 h 2339981"/>
                  <a:gd name="connsiteX139" fmla="*/ 581028 w 1819643"/>
                  <a:gd name="connsiteY139" fmla="*/ 273056 h 2339981"/>
                  <a:gd name="connsiteX140" fmla="*/ 552453 w 1819643"/>
                  <a:gd name="connsiteY140" fmla="*/ 282581 h 2339981"/>
                  <a:gd name="connsiteX141" fmla="*/ 495303 w 1819643"/>
                  <a:gd name="connsiteY141" fmla="*/ 330206 h 2339981"/>
                  <a:gd name="connsiteX142" fmla="*/ 466728 w 1819643"/>
                  <a:gd name="connsiteY142" fmla="*/ 387356 h 2339981"/>
                  <a:gd name="connsiteX143" fmla="*/ 447678 w 1819643"/>
                  <a:gd name="connsiteY143" fmla="*/ 415931 h 2339981"/>
                  <a:gd name="connsiteX144" fmla="*/ 438153 w 1819643"/>
                  <a:gd name="connsiteY144" fmla="*/ 444506 h 2339981"/>
                  <a:gd name="connsiteX145" fmla="*/ 361953 w 1819643"/>
                  <a:gd name="connsiteY145" fmla="*/ 530231 h 2339981"/>
                  <a:gd name="connsiteX146" fmla="*/ 323853 w 1819643"/>
                  <a:gd name="connsiteY146" fmla="*/ 549281 h 2339981"/>
                  <a:gd name="connsiteX147" fmla="*/ 295278 w 1819643"/>
                  <a:gd name="connsiteY147" fmla="*/ 577856 h 2339981"/>
                  <a:gd name="connsiteX148" fmla="*/ 219078 w 1819643"/>
                  <a:gd name="connsiteY148" fmla="*/ 596906 h 2339981"/>
                  <a:gd name="connsiteX149" fmla="*/ 245748 w 1819643"/>
                  <a:gd name="connsiteY149" fmla="*/ 617861 h 2339981"/>
                  <a:gd name="connsiteX150" fmla="*/ 200028 w 1819643"/>
                  <a:gd name="connsiteY150" fmla="*/ 796931 h 2339981"/>
                  <a:gd name="connsiteX151" fmla="*/ 219078 w 1819643"/>
                  <a:gd name="connsiteY151" fmla="*/ 835031 h 2339981"/>
                  <a:gd name="connsiteX152" fmla="*/ 228603 w 1819643"/>
                  <a:gd name="connsiteY152" fmla="*/ 892181 h 2339981"/>
                  <a:gd name="connsiteX153" fmla="*/ 238128 w 1819643"/>
                  <a:gd name="connsiteY153" fmla="*/ 1035056 h 2339981"/>
                  <a:gd name="connsiteX154" fmla="*/ 247653 w 1819643"/>
                  <a:gd name="connsiteY154" fmla="*/ 1063631 h 2339981"/>
                  <a:gd name="connsiteX155" fmla="*/ 276228 w 1819643"/>
                  <a:gd name="connsiteY155" fmla="*/ 1082681 h 2339981"/>
                  <a:gd name="connsiteX156" fmla="*/ 247653 w 1819643"/>
                  <a:gd name="connsiteY156" fmla="*/ 1092206 h 2339981"/>
                  <a:gd name="connsiteX157" fmla="*/ 215903 w 1819643"/>
                  <a:gd name="connsiteY157" fmla="*/ 1079506 h 2339981"/>
                  <a:gd name="connsiteX158" fmla="*/ 190503 w 1819643"/>
                  <a:gd name="connsiteY158" fmla="*/ 1025531 h 2339981"/>
                  <a:gd name="connsiteX159" fmla="*/ 180978 w 1819643"/>
                  <a:gd name="connsiteY159" fmla="*/ 993781 h 2339981"/>
                  <a:gd name="connsiteX160" fmla="*/ 180978 w 1819643"/>
                  <a:gd name="connsiteY160" fmla="*/ 930281 h 2339981"/>
                  <a:gd name="connsiteX161" fmla="*/ 180978 w 1819643"/>
                  <a:gd name="connsiteY161" fmla="*/ 911231 h 2339981"/>
                  <a:gd name="connsiteX0" fmla="*/ 180978 w 1819643"/>
                  <a:gd name="connsiteY0" fmla="*/ 911231 h 2339981"/>
                  <a:gd name="connsiteX1" fmla="*/ 9528 w 1819643"/>
                  <a:gd name="connsiteY1" fmla="*/ 901706 h 2339981"/>
                  <a:gd name="connsiteX2" fmla="*/ 3 w 1819643"/>
                  <a:gd name="connsiteY2" fmla="*/ 930281 h 2339981"/>
                  <a:gd name="connsiteX3" fmla="*/ 9528 w 1819643"/>
                  <a:gd name="connsiteY3" fmla="*/ 987431 h 2339981"/>
                  <a:gd name="connsiteX4" fmla="*/ 28578 w 1819643"/>
                  <a:gd name="connsiteY4" fmla="*/ 1044581 h 2339981"/>
                  <a:gd name="connsiteX5" fmla="*/ 47628 w 1819643"/>
                  <a:gd name="connsiteY5" fmla="*/ 1101731 h 2339981"/>
                  <a:gd name="connsiteX6" fmla="*/ 57153 w 1819643"/>
                  <a:gd name="connsiteY6" fmla="*/ 1130306 h 2339981"/>
                  <a:gd name="connsiteX7" fmla="*/ 142878 w 1819643"/>
                  <a:gd name="connsiteY7" fmla="*/ 1177931 h 2339981"/>
                  <a:gd name="connsiteX8" fmla="*/ 171453 w 1819643"/>
                  <a:gd name="connsiteY8" fmla="*/ 1206506 h 2339981"/>
                  <a:gd name="connsiteX9" fmla="*/ 180978 w 1819643"/>
                  <a:gd name="connsiteY9" fmla="*/ 1235081 h 2339981"/>
                  <a:gd name="connsiteX10" fmla="*/ 209553 w 1819643"/>
                  <a:gd name="connsiteY10" fmla="*/ 1358906 h 2339981"/>
                  <a:gd name="connsiteX11" fmla="*/ 180978 w 1819643"/>
                  <a:gd name="connsiteY11" fmla="*/ 1368431 h 2339981"/>
                  <a:gd name="connsiteX12" fmla="*/ 133353 w 1819643"/>
                  <a:gd name="connsiteY12" fmla="*/ 1416056 h 2339981"/>
                  <a:gd name="connsiteX13" fmla="*/ 161928 w 1819643"/>
                  <a:gd name="connsiteY13" fmla="*/ 1435106 h 2339981"/>
                  <a:gd name="connsiteX14" fmla="*/ 180978 w 1819643"/>
                  <a:gd name="connsiteY14" fmla="*/ 1463681 h 2339981"/>
                  <a:gd name="connsiteX15" fmla="*/ 238128 w 1819643"/>
                  <a:gd name="connsiteY15" fmla="*/ 1501781 h 2339981"/>
                  <a:gd name="connsiteX16" fmla="*/ 295278 w 1819643"/>
                  <a:gd name="connsiteY16" fmla="*/ 1530356 h 2339981"/>
                  <a:gd name="connsiteX17" fmla="*/ 304803 w 1819643"/>
                  <a:gd name="connsiteY17" fmla="*/ 1558931 h 2339981"/>
                  <a:gd name="connsiteX18" fmla="*/ 238128 w 1819643"/>
                  <a:gd name="connsiteY18" fmla="*/ 1587506 h 2339981"/>
                  <a:gd name="connsiteX19" fmla="*/ 247653 w 1819643"/>
                  <a:gd name="connsiteY19" fmla="*/ 1616081 h 2339981"/>
                  <a:gd name="connsiteX20" fmla="*/ 304803 w 1819643"/>
                  <a:gd name="connsiteY20" fmla="*/ 1635131 h 2339981"/>
                  <a:gd name="connsiteX21" fmla="*/ 323853 w 1819643"/>
                  <a:gd name="connsiteY21" fmla="*/ 1663706 h 2339981"/>
                  <a:gd name="connsiteX22" fmla="*/ 447678 w 1819643"/>
                  <a:gd name="connsiteY22" fmla="*/ 1692281 h 2339981"/>
                  <a:gd name="connsiteX23" fmla="*/ 466728 w 1819643"/>
                  <a:gd name="connsiteY23" fmla="*/ 1720856 h 2339981"/>
                  <a:gd name="connsiteX24" fmla="*/ 438153 w 1819643"/>
                  <a:gd name="connsiteY24" fmla="*/ 1730381 h 2339981"/>
                  <a:gd name="connsiteX25" fmla="*/ 390528 w 1819643"/>
                  <a:gd name="connsiteY25" fmla="*/ 1739906 h 2339981"/>
                  <a:gd name="connsiteX26" fmla="*/ 381003 w 1819643"/>
                  <a:gd name="connsiteY26" fmla="*/ 1768481 h 2339981"/>
                  <a:gd name="connsiteX27" fmla="*/ 323853 w 1819643"/>
                  <a:gd name="connsiteY27" fmla="*/ 1787531 h 2339981"/>
                  <a:gd name="connsiteX28" fmla="*/ 314328 w 1819643"/>
                  <a:gd name="connsiteY28" fmla="*/ 1758956 h 2339981"/>
                  <a:gd name="connsiteX29" fmla="*/ 180978 w 1819643"/>
                  <a:gd name="connsiteY29" fmla="*/ 1768481 h 2339981"/>
                  <a:gd name="connsiteX30" fmla="*/ 190503 w 1819643"/>
                  <a:gd name="connsiteY30" fmla="*/ 1797056 h 2339981"/>
                  <a:gd name="connsiteX31" fmla="*/ 219078 w 1819643"/>
                  <a:gd name="connsiteY31" fmla="*/ 1806581 h 2339981"/>
                  <a:gd name="connsiteX32" fmla="*/ 209553 w 1819643"/>
                  <a:gd name="connsiteY32" fmla="*/ 1844681 h 2339981"/>
                  <a:gd name="connsiteX33" fmla="*/ 200028 w 1819643"/>
                  <a:gd name="connsiteY33" fmla="*/ 1901831 h 2339981"/>
                  <a:gd name="connsiteX34" fmla="*/ 238128 w 1819643"/>
                  <a:gd name="connsiteY34" fmla="*/ 1911356 h 2339981"/>
                  <a:gd name="connsiteX35" fmla="*/ 247653 w 1819643"/>
                  <a:gd name="connsiteY35" fmla="*/ 1939931 h 2339981"/>
                  <a:gd name="connsiteX36" fmla="*/ 276228 w 1819643"/>
                  <a:gd name="connsiteY36" fmla="*/ 1930406 h 2339981"/>
                  <a:gd name="connsiteX37" fmla="*/ 361953 w 1819643"/>
                  <a:gd name="connsiteY37" fmla="*/ 1882781 h 2339981"/>
                  <a:gd name="connsiteX38" fmla="*/ 390528 w 1819643"/>
                  <a:gd name="connsiteY38" fmla="*/ 1901831 h 2339981"/>
                  <a:gd name="connsiteX39" fmla="*/ 447678 w 1819643"/>
                  <a:gd name="connsiteY39" fmla="*/ 1911356 h 2339981"/>
                  <a:gd name="connsiteX40" fmla="*/ 438153 w 1819643"/>
                  <a:gd name="connsiteY40" fmla="*/ 1939931 h 2339981"/>
                  <a:gd name="connsiteX41" fmla="*/ 390528 w 1819643"/>
                  <a:gd name="connsiteY41" fmla="*/ 1949456 h 2339981"/>
                  <a:gd name="connsiteX42" fmla="*/ 361953 w 1819643"/>
                  <a:gd name="connsiteY42" fmla="*/ 1968506 h 2339981"/>
                  <a:gd name="connsiteX43" fmla="*/ 333378 w 1819643"/>
                  <a:gd name="connsiteY43" fmla="*/ 1978031 h 2339981"/>
                  <a:gd name="connsiteX44" fmla="*/ 323853 w 1819643"/>
                  <a:gd name="connsiteY44" fmla="*/ 2006606 h 2339981"/>
                  <a:gd name="connsiteX45" fmla="*/ 342903 w 1819643"/>
                  <a:gd name="connsiteY45" fmla="*/ 2035181 h 2339981"/>
                  <a:gd name="connsiteX46" fmla="*/ 333378 w 1819643"/>
                  <a:gd name="connsiteY46" fmla="*/ 2073281 h 2339981"/>
                  <a:gd name="connsiteX47" fmla="*/ 428628 w 1819643"/>
                  <a:gd name="connsiteY47" fmla="*/ 2092331 h 2339981"/>
                  <a:gd name="connsiteX48" fmla="*/ 485778 w 1819643"/>
                  <a:gd name="connsiteY48" fmla="*/ 2063756 h 2339981"/>
                  <a:gd name="connsiteX49" fmla="*/ 504828 w 1819643"/>
                  <a:gd name="connsiteY49" fmla="*/ 2092331 h 2339981"/>
                  <a:gd name="connsiteX50" fmla="*/ 495303 w 1819643"/>
                  <a:gd name="connsiteY50" fmla="*/ 2149481 h 2339981"/>
                  <a:gd name="connsiteX51" fmla="*/ 409578 w 1819643"/>
                  <a:gd name="connsiteY51" fmla="*/ 2187581 h 2339981"/>
                  <a:gd name="connsiteX52" fmla="*/ 438153 w 1819643"/>
                  <a:gd name="connsiteY52" fmla="*/ 2206631 h 2339981"/>
                  <a:gd name="connsiteX53" fmla="*/ 447678 w 1819643"/>
                  <a:gd name="connsiteY53" fmla="*/ 2235206 h 2339981"/>
                  <a:gd name="connsiteX54" fmla="*/ 552453 w 1819643"/>
                  <a:gd name="connsiteY54" fmla="*/ 2314581 h 2339981"/>
                  <a:gd name="connsiteX55" fmla="*/ 641353 w 1819643"/>
                  <a:gd name="connsiteY55" fmla="*/ 2244731 h 2339981"/>
                  <a:gd name="connsiteX56" fmla="*/ 704853 w 1819643"/>
                  <a:gd name="connsiteY56" fmla="*/ 2212981 h 2339981"/>
                  <a:gd name="connsiteX57" fmla="*/ 676278 w 1819643"/>
                  <a:gd name="connsiteY57" fmla="*/ 2273306 h 2339981"/>
                  <a:gd name="connsiteX58" fmla="*/ 752478 w 1819643"/>
                  <a:gd name="connsiteY58" fmla="*/ 2282831 h 2339981"/>
                  <a:gd name="connsiteX59" fmla="*/ 809628 w 1819643"/>
                  <a:gd name="connsiteY59" fmla="*/ 2263781 h 2339981"/>
                  <a:gd name="connsiteX60" fmla="*/ 876303 w 1819643"/>
                  <a:gd name="connsiteY60" fmla="*/ 2244731 h 2339981"/>
                  <a:gd name="connsiteX61" fmla="*/ 933453 w 1819643"/>
                  <a:gd name="connsiteY61" fmla="*/ 2263781 h 2339981"/>
                  <a:gd name="connsiteX62" fmla="*/ 1000128 w 1819643"/>
                  <a:gd name="connsiteY62" fmla="*/ 2292356 h 2339981"/>
                  <a:gd name="connsiteX63" fmla="*/ 1019178 w 1819643"/>
                  <a:gd name="connsiteY63" fmla="*/ 2320931 h 2339981"/>
                  <a:gd name="connsiteX64" fmla="*/ 1076328 w 1819643"/>
                  <a:gd name="connsiteY64" fmla="*/ 2339981 h 2339981"/>
                  <a:gd name="connsiteX65" fmla="*/ 1095378 w 1819643"/>
                  <a:gd name="connsiteY65" fmla="*/ 2311406 h 2339981"/>
                  <a:gd name="connsiteX66" fmla="*/ 1143003 w 1819643"/>
                  <a:gd name="connsiteY66" fmla="*/ 2301881 h 2339981"/>
                  <a:gd name="connsiteX67" fmla="*/ 1171578 w 1819643"/>
                  <a:gd name="connsiteY67" fmla="*/ 2292356 h 2339981"/>
                  <a:gd name="connsiteX68" fmla="*/ 1209678 w 1819643"/>
                  <a:gd name="connsiteY68" fmla="*/ 2235206 h 2339981"/>
                  <a:gd name="connsiteX69" fmla="*/ 1228728 w 1819643"/>
                  <a:gd name="connsiteY69" fmla="*/ 2206631 h 2339981"/>
                  <a:gd name="connsiteX70" fmla="*/ 1257303 w 1819643"/>
                  <a:gd name="connsiteY70" fmla="*/ 2197106 h 2339981"/>
                  <a:gd name="connsiteX71" fmla="*/ 1323978 w 1819643"/>
                  <a:gd name="connsiteY71" fmla="*/ 2130431 h 2339981"/>
                  <a:gd name="connsiteX72" fmla="*/ 1362078 w 1819643"/>
                  <a:gd name="connsiteY72" fmla="*/ 2120906 h 2339981"/>
                  <a:gd name="connsiteX73" fmla="*/ 1419228 w 1819643"/>
                  <a:gd name="connsiteY73" fmla="*/ 2101856 h 2339981"/>
                  <a:gd name="connsiteX74" fmla="*/ 1447803 w 1819643"/>
                  <a:gd name="connsiteY74" fmla="*/ 2092331 h 2339981"/>
                  <a:gd name="connsiteX75" fmla="*/ 1476378 w 1819643"/>
                  <a:gd name="connsiteY75" fmla="*/ 2063756 h 2339981"/>
                  <a:gd name="connsiteX76" fmla="*/ 1504953 w 1819643"/>
                  <a:gd name="connsiteY76" fmla="*/ 2054231 h 2339981"/>
                  <a:gd name="connsiteX77" fmla="*/ 1524003 w 1819643"/>
                  <a:gd name="connsiteY77" fmla="*/ 2025656 h 2339981"/>
                  <a:gd name="connsiteX78" fmla="*/ 1552578 w 1819643"/>
                  <a:gd name="connsiteY78" fmla="*/ 1997081 h 2339981"/>
                  <a:gd name="connsiteX79" fmla="*/ 1619253 w 1819643"/>
                  <a:gd name="connsiteY79" fmla="*/ 1939931 h 2339981"/>
                  <a:gd name="connsiteX80" fmla="*/ 1647828 w 1819643"/>
                  <a:gd name="connsiteY80" fmla="*/ 1930406 h 2339981"/>
                  <a:gd name="connsiteX81" fmla="*/ 1657353 w 1819643"/>
                  <a:gd name="connsiteY81" fmla="*/ 1901831 h 2339981"/>
                  <a:gd name="connsiteX82" fmla="*/ 1685928 w 1819643"/>
                  <a:gd name="connsiteY82" fmla="*/ 1892306 h 2339981"/>
                  <a:gd name="connsiteX83" fmla="*/ 1704978 w 1819643"/>
                  <a:gd name="connsiteY83" fmla="*/ 1835156 h 2339981"/>
                  <a:gd name="connsiteX84" fmla="*/ 1724028 w 1819643"/>
                  <a:gd name="connsiteY84" fmla="*/ 1768481 h 2339981"/>
                  <a:gd name="connsiteX85" fmla="*/ 1733553 w 1819643"/>
                  <a:gd name="connsiteY85" fmla="*/ 1692281 h 2339981"/>
                  <a:gd name="connsiteX86" fmla="*/ 1743078 w 1819643"/>
                  <a:gd name="connsiteY86" fmla="*/ 1654181 h 2339981"/>
                  <a:gd name="connsiteX87" fmla="*/ 1752603 w 1819643"/>
                  <a:gd name="connsiteY87" fmla="*/ 1568456 h 2339981"/>
                  <a:gd name="connsiteX88" fmla="*/ 1762128 w 1819643"/>
                  <a:gd name="connsiteY88" fmla="*/ 1520831 h 2339981"/>
                  <a:gd name="connsiteX89" fmla="*/ 1781178 w 1819643"/>
                  <a:gd name="connsiteY89" fmla="*/ 1463681 h 2339981"/>
                  <a:gd name="connsiteX90" fmla="*/ 1771653 w 1819643"/>
                  <a:gd name="connsiteY90" fmla="*/ 1406531 h 2339981"/>
                  <a:gd name="connsiteX91" fmla="*/ 1743078 w 1819643"/>
                  <a:gd name="connsiteY91" fmla="*/ 1397006 h 2339981"/>
                  <a:gd name="connsiteX92" fmla="*/ 1724028 w 1819643"/>
                  <a:gd name="connsiteY92" fmla="*/ 1368431 h 2339981"/>
                  <a:gd name="connsiteX93" fmla="*/ 1733553 w 1819643"/>
                  <a:gd name="connsiteY93" fmla="*/ 1339856 h 2339981"/>
                  <a:gd name="connsiteX94" fmla="*/ 1771653 w 1819643"/>
                  <a:gd name="connsiteY94" fmla="*/ 1320806 h 2339981"/>
                  <a:gd name="connsiteX95" fmla="*/ 1800228 w 1819643"/>
                  <a:gd name="connsiteY95" fmla="*/ 1301756 h 2339981"/>
                  <a:gd name="connsiteX96" fmla="*/ 1819278 w 1819643"/>
                  <a:gd name="connsiteY96" fmla="*/ 1273181 h 2339981"/>
                  <a:gd name="connsiteX97" fmla="*/ 1809753 w 1819643"/>
                  <a:gd name="connsiteY97" fmla="*/ 1244606 h 2339981"/>
                  <a:gd name="connsiteX98" fmla="*/ 1676403 w 1819643"/>
                  <a:gd name="connsiteY98" fmla="*/ 1196981 h 2339981"/>
                  <a:gd name="connsiteX99" fmla="*/ 1619253 w 1819643"/>
                  <a:gd name="connsiteY99" fmla="*/ 1158881 h 2339981"/>
                  <a:gd name="connsiteX100" fmla="*/ 1590678 w 1819643"/>
                  <a:gd name="connsiteY100" fmla="*/ 1130306 h 2339981"/>
                  <a:gd name="connsiteX101" fmla="*/ 1562103 w 1819643"/>
                  <a:gd name="connsiteY101" fmla="*/ 1120781 h 2339981"/>
                  <a:gd name="connsiteX102" fmla="*/ 1504953 w 1819643"/>
                  <a:gd name="connsiteY102" fmla="*/ 1092206 h 2339981"/>
                  <a:gd name="connsiteX103" fmla="*/ 1409703 w 1819643"/>
                  <a:gd name="connsiteY103" fmla="*/ 1092206 h 2339981"/>
                  <a:gd name="connsiteX104" fmla="*/ 1428753 w 1819643"/>
                  <a:gd name="connsiteY104" fmla="*/ 1035056 h 2339981"/>
                  <a:gd name="connsiteX105" fmla="*/ 1438278 w 1819643"/>
                  <a:gd name="connsiteY105" fmla="*/ 987431 h 2339981"/>
                  <a:gd name="connsiteX106" fmla="*/ 1400178 w 1819643"/>
                  <a:gd name="connsiteY106" fmla="*/ 949331 h 2339981"/>
                  <a:gd name="connsiteX107" fmla="*/ 1419228 w 1819643"/>
                  <a:gd name="connsiteY107" fmla="*/ 892181 h 2339981"/>
                  <a:gd name="connsiteX108" fmla="*/ 1419228 w 1819643"/>
                  <a:gd name="connsiteY108" fmla="*/ 787406 h 2339981"/>
                  <a:gd name="connsiteX109" fmla="*/ 1476378 w 1819643"/>
                  <a:gd name="connsiteY109" fmla="*/ 749306 h 2339981"/>
                  <a:gd name="connsiteX110" fmla="*/ 1504953 w 1819643"/>
                  <a:gd name="connsiteY110" fmla="*/ 692156 h 2339981"/>
                  <a:gd name="connsiteX111" fmla="*/ 1514478 w 1819643"/>
                  <a:gd name="connsiteY111" fmla="*/ 663581 h 2339981"/>
                  <a:gd name="connsiteX112" fmla="*/ 1504953 w 1819643"/>
                  <a:gd name="connsiteY112" fmla="*/ 587381 h 2339981"/>
                  <a:gd name="connsiteX113" fmla="*/ 1476378 w 1819643"/>
                  <a:gd name="connsiteY113" fmla="*/ 577856 h 2339981"/>
                  <a:gd name="connsiteX114" fmla="*/ 1438278 w 1819643"/>
                  <a:gd name="connsiteY114" fmla="*/ 568331 h 2339981"/>
                  <a:gd name="connsiteX115" fmla="*/ 1428753 w 1819643"/>
                  <a:gd name="connsiteY115" fmla="*/ 539756 h 2339981"/>
                  <a:gd name="connsiteX116" fmla="*/ 1371603 w 1819643"/>
                  <a:gd name="connsiteY116" fmla="*/ 520706 h 2339981"/>
                  <a:gd name="connsiteX117" fmla="*/ 1352553 w 1819643"/>
                  <a:gd name="connsiteY117" fmla="*/ 492131 h 2339981"/>
                  <a:gd name="connsiteX118" fmla="*/ 1304928 w 1819643"/>
                  <a:gd name="connsiteY118" fmla="*/ 444506 h 2339981"/>
                  <a:gd name="connsiteX119" fmla="*/ 1295403 w 1819643"/>
                  <a:gd name="connsiteY119" fmla="*/ 415931 h 2339981"/>
                  <a:gd name="connsiteX120" fmla="*/ 1276353 w 1819643"/>
                  <a:gd name="connsiteY120" fmla="*/ 387356 h 2339981"/>
                  <a:gd name="connsiteX121" fmla="*/ 1257303 w 1819643"/>
                  <a:gd name="connsiteY121" fmla="*/ 330206 h 2339981"/>
                  <a:gd name="connsiteX122" fmla="*/ 1228728 w 1819643"/>
                  <a:gd name="connsiteY122" fmla="*/ 311156 h 2339981"/>
                  <a:gd name="connsiteX123" fmla="*/ 1076328 w 1819643"/>
                  <a:gd name="connsiteY123" fmla="*/ 311156 h 2339981"/>
                  <a:gd name="connsiteX124" fmla="*/ 1066803 w 1819643"/>
                  <a:gd name="connsiteY124" fmla="*/ 282581 h 2339981"/>
                  <a:gd name="connsiteX125" fmla="*/ 1057278 w 1819643"/>
                  <a:gd name="connsiteY125" fmla="*/ 225431 h 2339981"/>
                  <a:gd name="connsiteX126" fmla="*/ 971553 w 1819643"/>
                  <a:gd name="connsiteY126" fmla="*/ 234956 h 2339981"/>
                  <a:gd name="connsiteX127" fmla="*/ 942978 w 1819643"/>
                  <a:gd name="connsiteY127" fmla="*/ 244481 h 2339981"/>
                  <a:gd name="connsiteX128" fmla="*/ 923928 w 1819643"/>
                  <a:gd name="connsiteY128" fmla="*/ 187331 h 2339981"/>
                  <a:gd name="connsiteX129" fmla="*/ 904878 w 1819643"/>
                  <a:gd name="connsiteY129" fmla="*/ 158756 h 2339981"/>
                  <a:gd name="connsiteX130" fmla="*/ 866778 w 1819643"/>
                  <a:gd name="connsiteY130" fmla="*/ 101606 h 2339981"/>
                  <a:gd name="connsiteX131" fmla="*/ 838203 w 1819643"/>
                  <a:gd name="connsiteY131" fmla="*/ 92081 h 2339981"/>
                  <a:gd name="connsiteX132" fmla="*/ 835028 w 1819643"/>
                  <a:gd name="connsiteY132" fmla="*/ 6356 h 2339981"/>
                  <a:gd name="connsiteX133" fmla="*/ 790578 w 1819643"/>
                  <a:gd name="connsiteY133" fmla="*/ 12706 h 2339981"/>
                  <a:gd name="connsiteX134" fmla="*/ 742953 w 1819643"/>
                  <a:gd name="connsiteY134" fmla="*/ 63506 h 2339981"/>
                  <a:gd name="connsiteX135" fmla="*/ 685803 w 1819643"/>
                  <a:gd name="connsiteY135" fmla="*/ 82556 h 2339981"/>
                  <a:gd name="connsiteX136" fmla="*/ 641353 w 1819643"/>
                  <a:gd name="connsiteY136" fmla="*/ 130181 h 2339981"/>
                  <a:gd name="connsiteX137" fmla="*/ 609603 w 1819643"/>
                  <a:gd name="connsiteY137" fmla="*/ 149231 h 2339981"/>
                  <a:gd name="connsiteX138" fmla="*/ 590553 w 1819643"/>
                  <a:gd name="connsiteY138" fmla="*/ 206381 h 2339981"/>
                  <a:gd name="connsiteX139" fmla="*/ 581028 w 1819643"/>
                  <a:gd name="connsiteY139" fmla="*/ 273056 h 2339981"/>
                  <a:gd name="connsiteX140" fmla="*/ 552453 w 1819643"/>
                  <a:gd name="connsiteY140" fmla="*/ 282581 h 2339981"/>
                  <a:gd name="connsiteX141" fmla="*/ 495303 w 1819643"/>
                  <a:gd name="connsiteY141" fmla="*/ 330206 h 2339981"/>
                  <a:gd name="connsiteX142" fmla="*/ 466728 w 1819643"/>
                  <a:gd name="connsiteY142" fmla="*/ 387356 h 2339981"/>
                  <a:gd name="connsiteX143" fmla="*/ 447678 w 1819643"/>
                  <a:gd name="connsiteY143" fmla="*/ 415931 h 2339981"/>
                  <a:gd name="connsiteX144" fmla="*/ 438153 w 1819643"/>
                  <a:gd name="connsiteY144" fmla="*/ 444506 h 2339981"/>
                  <a:gd name="connsiteX145" fmla="*/ 361953 w 1819643"/>
                  <a:gd name="connsiteY145" fmla="*/ 530231 h 2339981"/>
                  <a:gd name="connsiteX146" fmla="*/ 323853 w 1819643"/>
                  <a:gd name="connsiteY146" fmla="*/ 549281 h 2339981"/>
                  <a:gd name="connsiteX147" fmla="*/ 295278 w 1819643"/>
                  <a:gd name="connsiteY147" fmla="*/ 577856 h 2339981"/>
                  <a:gd name="connsiteX148" fmla="*/ 219078 w 1819643"/>
                  <a:gd name="connsiteY148" fmla="*/ 596906 h 2339981"/>
                  <a:gd name="connsiteX149" fmla="*/ 245748 w 1819643"/>
                  <a:gd name="connsiteY149" fmla="*/ 617861 h 2339981"/>
                  <a:gd name="connsiteX150" fmla="*/ 200028 w 1819643"/>
                  <a:gd name="connsiteY150" fmla="*/ 796931 h 2339981"/>
                  <a:gd name="connsiteX151" fmla="*/ 219078 w 1819643"/>
                  <a:gd name="connsiteY151" fmla="*/ 835031 h 2339981"/>
                  <a:gd name="connsiteX152" fmla="*/ 228603 w 1819643"/>
                  <a:gd name="connsiteY152" fmla="*/ 892181 h 2339981"/>
                  <a:gd name="connsiteX153" fmla="*/ 238128 w 1819643"/>
                  <a:gd name="connsiteY153" fmla="*/ 1035056 h 2339981"/>
                  <a:gd name="connsiteX154" fmla="*/ 247653 w 1819643"/>
                  <a:gd name="connsiteY154" fmla="*/ 1063631 h 2339981"/>
                  <a:gd name="connsiteX155" fmla="*/ 276228 w 1819643"/>
                  <a:gd name="connsiteY155" fmla="*/ 1082681 h 2339981"/>
                  <a:gd name="connsiteX156" fmla="*/ 247653 w 1819643"/>
                  <a:gd name="connsiteY156" fmla="*/ 1092206 h 2339981"/>
                  <a:gd name="connsiteX157" fmla="*/ 215903 w 1819643"/>
                  <a:gd name="connsiteY157" fmla="*/ 1079506 h 2339981"/>
                  <a:gd name="connsiteX158" fmla="*/ 187328 w 1819643"/>
                  <a:gd name="connsiteY158" fmla="*/ 1047756 h 2339981"/>
                  <a:gd name="connsiteX159" fmla="*/ 180978 w 1819643"/>
                  <a:gd name="connsiteY159" fmla="*/ 993781 h 2339981"/>
                  <a:gd name="connsiteX160" fmla="*/ 180978 w 1819643"/>
                  <a:gd name="connsiteY160" fmla="*/ 930281 h 2339981"/>
                  <a:gd name="connsiteX161" fmla="*/ 180978 w 1819643"/>
                  <a:gd name="connsiteY161" fmla="*/ 911231 h 2339981"/>
                  <a:gd name="connsiteX0" fmla="*/ 185262 w 1823927"/>
                  <a:gd name="connsiteY0" fmla="*/ 911231 h 2339981"/>
                  <a:gd name="connsiteX1" fmla="*/ 13812 w 1823927"/>
                  <a:gd name="connsiteY1" fmla="*/ 901706 h 2339981"/>
                  <a:gd name="connsiteX2" fmla="*/ 10637 w 1823927"/>
                  <a:gd name="connsiteY2" fmla="*/ 939806 h 2339981"/>
                  <a:gd name="connsiteX3" fmla="*/ 13812 w 1823927"/>
                  <a:gd name="connsiteY3" fmla="*/ 987431 h 2339981"/>
                  <a:gd name="connsiteX4" fmla="*/ 32862 w 1823927"/>
                  <a:gd name="connsiteY4" fmla="*/ 1044581 h 2339981"/>
                  <a:gd name="connsiteX5" fmla="*/ 51912 w 1823927"/>
                  <a:gd name="connsiteY5" fmla="*/ 1101731 h 2339981"/>
                  <a:gd name="connsiteX6" fmla="*/ 61437 w 1823927"/>
                  <a:gd name="connsiteY6" fmla="*/ 1130306 h 2339981"/>
                  <a:gd name="connsiteX7" fmla="*/ 147162 w 1823927"/>
                  <a:gd name="connsiteY7" fmla="*/ 1177931 h 2339981"/>
                  <a:gd name="connsiteX8" fmla="*/ 175737 w 1823927"/>
                  <a:gd name="connsiteY8" fmla="*/ 1206506 h 2339981"/>
                  <a:gd name="connsiteX9" fmla="*/ 185262 w 1823927"/>
                  <a:gd name="connsiteY9" fmla="*/ 1235081 h 2339981"/>
                  <a:gd name="connsiteX10" fmla="*/ 213837 w 1823927"/>
                  <a:gd name="connsiteY10" fmla="*/ 1358906 h 2339981"/>
                  <a:gd name="connsiteX11" fmla="*/ 185262 w 1823927"/>
                  <a:gd name="connsiteY11" fmla="*/ 1368431 h 2339981"/>
                  <a:gd name="connsiteX12" fmla="*/ 137637 w 1823927"/>
                  <a:gd name="connsiteY12" fmla="*/ 1416056 h 2339981"/>
                  <a:gd name="connsiteX13" fmla="*/ 166212 w 1823927"/>
                  <a:gd name="connsiteY13" fmla="*/ 1435106 h 2339981"/>
                  <a:gd name="connsiteX14" fmla="*/ 185262 w 1823927"/>
                  <a:gd name="connsiteY14" fmla="*/ 1463681 h 2339981"/>
                  <a:gd name="connsiteX15" fmla="*/ 242412 w 1823927"/>
                  <a:gd name="connsiteY15" fmla="*/ 1501781 h 2339981"/>
                  <a:gd name="connsiteX16" fmla="*/ 299562 w 1823927"/>
                  <a:gd name="connsiteY16" fmla="*/ 1530356 h 2339981"/>
                  <a:gd name="connsiteX17" fmla="*/ 309087 w 1823927"/>
                  <a:gd name="connsiteY17" fmla="*/ 1558931 h 2339981"/>
                  <a:gd name="connsiteX18" fmla="*/ 242412 w 1823927"/>
                  <a:gd name="connsiteY18" fmla="*/ 1587506 h 2339981"/>
                  <a:gd name="connsiteX19" fmla="*/ 251937 w 1823927"/>
                  <a:gd name="connsiteY19" fmla="*/ 1616081 h 2339981"/>
                  <a:gd name="connsiteX20" fmla="*/ 309087 w 1823927"/>
                  <a:gd name="connsiteY20" fmla="*/ 1635131 h 2339981"/>
                  <a:gd name="connsiteX21" fmla="*/ 328137 w 1823927"/>
                  <a:gd name="connsiteY21" fmla="*/ 1663706 h 2339981"/>
                  <a:gd name="connsiteX22" fmla="*/ 451962 w 1823927"/>
                  <a:gd name="connsiteY22" fmla="*/ 1692281 h 2339981"/>
                  <a:gd name="connsiteX23" fmla="*/ 471012 w 1823927"/>
                  <a:gd name="connsiteY23" fmla="*/ 1720856 h 2339981"/>
                  <a:gd name="connsiteX24" fmla="*/ 442437 w 1823927"/>
                  <a:gd name="connsiteY24" fmla="*/ 1730381 h 2339981"/>
                  <a:gd name="connsiteX25" fmla="*/ 394812 w 1823927"/>
                  <a:gd name="connsiteY25" fmla="*/ 1739906 h 2339981"/>
                  <a:gd name="connsiteX26" fmla="*/ 385287 w 1823927"/>
                  <a:gd name="connsiteY26" fmla="*/ 1768481 h 2339981"/>
                  <a:gd name="connsiteX27" fmla="*/ 328137 w 1823927"/>
                  <a:gd name="connsiteY27" fmla="*/ 1787531 h 2339981"/>
                  <a:gd name="connsiteX28" fmla="*/ 318612 w 1823927"/>
                  <a:gd name="connsiteY28" fmla="*/ 1758956 h 2339981"/>
                  <a:gd name="connsiteX29" fmla="*/ 185262 w 1823927"/>
                  <a:gd name="connsiteY29" fmla="*/ 1768481 h 2339981"/>
                  <a:gd name="connsiteX30" fmla="*/ 194787 w 1823927"/>
                  <a:gd name="connsiteY30" fmla="*/ 1797056 h 2339981"/>
                  <a:gd name="connsiteX31" fmla="*/ 223362 w 1823927"/>
                  <a:gd name="connsiteY31" fmla="*/ 1806581 h 2339981"/>
                  <a:gd name="connsiteX32" fmla="*/ 213837 w 1823927"/>
                  <a:gd name="connsiteY32" fmla="*/ 1844681 h 2339981"/>
                  <a:gd name="connsiteX33" fmla="*/ 204312 w 1823927"/>
                  <a:gd name="connsiteY33" fmla="*/ 1901831 h 2339981"/>
                  <a:gd name="connsiteX34" fmla="*/ 242412 w 1823927"/>
                  <a:gd name="connsiteY34" fmla="*/ 1911356 h 2339981"/>
                  <a:gd name="connsiteX35" fmla="*/ 251937 w 1823927"/>
                  <a:gd name="connsiteY35" fmla="*/ 1939931 h 2339981"/>
                  <a:gd name="connsiteX36" fmla="*/ 280512 w 1823927"/>
                  <a:gd name="connsiteY36" fmla="*/ 1930406 h 2339981"/>
                  <a:gd name="connsiteX37" fmla="*/ 366237 w 1823927"/>
                  <a:gd name="connsiteY37" fmla="*/ 1882781 h 2339981"/>
                  <a:gd name="connsiteX38" fmla="*/ 394812 w 1823927"/>
                  <a:gd name="connsiteY38" fmla="*/ 1901831 h 2339981"/>
                  <a:gd name="connsiteX39" fmla="*/ 451962 w 1823927"/>
                  <a:gd name="connsiteY39" fmla="*/ 1911356 h 2339981"/>
                  <a:gd name="connsiteX40" fmla="*/ 442437 w 1823927"/>
                  <a:gd name="connsiteY40" fmla="*/ 1939931 h 2339981"/>
                  <a:gd name="connsiteX41" fmla="*/ 394812 w 1823927"/>
                  <a:gd name="connsiteY41" fmla="*/ 1949456 h 2339981"/>
                  <a:gd name="connsiteX42" fmla="*/ 366237 w 1823927"/>
                  <a:gd name="connsiteY42" fmla="*/ 1968506 h 2339981"/>
                  <a:gd name="connsiteX43" fmla="*/ 337662 w 1823927"/>
                  <a:gd name="connsiteY43" fmla="*/ 1978031 h 2339981"/>
                  <a:gd name="connsiteX44" fmla="*/ 328137 w 1823927"/>
                  <a:gd name="connsiteY44" fmla="*/ 2006606 h 2339981"/>
                  <a:gd name="connsiteX45" fmla="*/ 347187 w 1823927"/>
                  <a:gd name="connsiteY45" fmla="*/ 2035181 h 2339981"/>
                  <a:gd name="connsiteX46" fmla="*/ 337662 w 1823927"/>
                  <a:gd name="connsiteY46" fmla="*/ 2073281 h 2339981"/>
                  <a:gd name="connsiteX47" fmla="*/ 432912 w 1823927"/>
                  <a:gd name="connsiteY47" fmla="*/ 2092331 h 2339981"/>
                  <a:gd name="connsiteX48" fmla="*/ 490062 w 1823927"/>
                  <a:gd name="connsiteY48" fmla="*/ 2063756 h 2339981"/>
                  <a:gd name="connsiteX49" fmla="*/ 509112 w 1823927"/>
                  <a:gd name="connsiteY49" fmla="*/ 2092331 h 2339981"/>
                  <a:gd name="connsiteX50" fmla="*/ 499587 w 1823927"/>
                  <a:gd name="connsiteY50" fmla="*/ 2149481 h 2339981"/>
                  <a:gd name="connsiteX51" fmla="*/ 413862 w 1823927"/>
                  <a:gd name="connsiteY51" fmla="*/ 2187581 h 2339981"/>
                  <a:gd name="connsiteX52" fmla="*/ 442437 w 1823927"/>
                  <a:gd name="connsiteY52" fmla="*/ 2206631 h 2339981"/>
                  <a:gd name="connsiteX53" fmla="*/ 451962 w 1823927"/>
                  <a:gd name="connsiteY53" fmla="*/ 2235206 h 2339981"/>
                  <a:gd name="connsiteX54" fmla="*/ 556737 w 1823927"/>
                  <a:gd name="connsiteY54" fmla="*/ 2314581 h 2339981"/>
                  <a:gd name="connsiteX55" fmla="*/ 645637 w 1823927"/>
                  <a:gd name="connsiteY55" fmla="*/ 2244731 h 2339981"/>
                  <a:gd name="connsiteX56" fmla="*/ 709137 w 1823927"/>
                  <a:gd name="connsiteY56" fmla="*/ 2212981 h 2339981"/>
                  <a:gd name="connsiteX57" fmla="*/ 680562 w 1823927"/>
                  <a:gd name="connsiteY57" fmla="*/ 2273306 h 2339981"/>
                  <a:gd name="connsiteX58" fmla="*/ 756762 w 1823927"/>
                  <a:gd name="connsiteY58" fmla="*/ 2282831 h 2339981"/>
                  <a:gd name="connsiteX59" fmla="*/ 813912 w 1823927"/>
                  <a:gd name="connsiteY59" fmla="*/ 2263781 h 2339981"/>
                  <a:gd name="connsiteX60" fmla="*/ 880587 w 1823927"/>
                  <a:gd name="connsiteY60" fmla="*/ 2244731 h 2339981"/>
                  <a:gd name="connsiteX61" fmla="*/ 937737 w 1823927"/>
                  <a:gd name="connsiteY61" fmla="*/ 2263781 h 2339981"/>
                  <a:gd name="connsiteX62" fmla="*/ 1004412 w 1823927"/>
                  <a:gd name="connsiteY62" fmla="*/ 2292356 h 2339981"/>
                  <a:gd name="connsiteX63" fmla="*/ 1023462 w 1823927"/>
                  <a:gd name="connsiteY63" fmla="*/ 2320931 h 2339981"/>
                  <a:gd name="connsiteX64" fmla="*/ 1080612 w 1823927"/>
                  <a:gd name="connsiteY64" fmla="*/ 2339981 h 2339981"/>
                  <a:gd name="connsiteX65" fmla="*/ 1099662 w 1823927"/>
                  <a:gd name="connsiteY65" fmla="*/ 2311406 h 2339981"/>
                  <a:gd name="connsiteX66" fmla="*/ 1147287 w 1823927"/>
                  <a:gd name="connsiteY66" fmla="*/ 2301881 h 2339981"/>
                  <a:gd name="connsiteX67" fmla="*/ 1175862 w 1823927"/>
                  <a:gd name="connsiteY67" fmla="*/ 2292356 h 2339981"/>
                  <a:gd name="connsiteX68" fmla="*/ 1213962 w 1823927"/>
                  <a:gd name="connsiteY68" fmla="*/ 2235206 h 2339981"/>
                  <a:gd name="connsiteX69" fmla="*/ 1233012 w 1823927"/>
                  <a:gd name="connsiteY69" fmla="*/ 2206631 h 2339981"/>
                  <a:gd name="connsiteX70" fmla="*/ 1261587 w 1823927"/>
                  <a:gd name="connsiteY70" fmla="*/ 2197106 h 2339981"/>
                  <a:gd name="connsiteX71" fmla="*/ 1328262 w 1823927"/>
                  <a:gd name="connsiteY71" fmla="*/ 2130431 h 2339981"/>
                  <a:gd name="connsiteX72" fmla="*/ 1366362 w 1823927"/>
                  <a:gd name="connsiteY72" fmla="*/ 2120906 h 2339981"/>
                  <a:gd name="connsiteX73" fmla="*/ 1423512 w 1823927"/>
                  <a:gd name="connsiteY73" fmla="*/ 2101856 h 2339981"/>
                  <a:gd name="connsiteX74" fmla="*/ 1452087 w 1823927"/>
                  <a:gd name="connsiteY74" fmla="*/ 2092331 h 2339981"/>
                  <a:gd name="connsiteX75" fmla="*/ 1480662 w 1823927"/>
                  <a:gd name="connsiteY75" fmla="*/ 2063756 h 2339981"/>
                  <a:gd name="connsiteX76" fmla="*/ 1509237 w 1823927"/>
                  <a:gd name="connsiteY76" fmla="*/ 2054231 h 2339981"/>
                  <a:gd name="connsiteX77" fmla="*/ 1528287 w 1823927"/>
                  <a:gd name="connsiteY77" fmla="*/ 2025656 h 2339981"/>
                  <a:gd name="connsiteX78" fmla="*/ 1556862 w 1823927"/>
                  <a:gd name="connsiteY78" fmla="*/ 1997081 h 2339981"/>
                  <a:gd name="connsiteX79" fmla="*/ 1623537 w 1823927"/>
                  <a:gd name="connsiteY79" fmla="*/ 1939931 h 2339981"/>
                  <a:gd name="connsiteX80" fmla="*/ 1652112 w 1823927"/>
                  <a:gd name="connsiteY80" fmla="*/ 1930406 h 2339981"/>
                  <a:gd name="connsiteX81" fmla="*/ 1661637 w 1823927"/>
                  <a:gd name="connsiteY81" fmla="*/ 1901831 h 2339981"/>
                  <a:gd name="connsiteX82" fmla="*/ 1690212 w 1823927"/>
                  <a:gd name="connsiteY82" fmla="*/ 1892306 h 2339981"/>
                  <a:gd name="connsiteX83" fmla="*/ 1709262 w 1823927"/>
                  <a:gd name="connsiteY83" fmla="*/ 1835156 h 2339981"/>
                  <a:gd name="connsiteX84" fmla="*/ 1728312 w 1823927"/>
                  <a:gd name="connsiteY84" fmla="*/ 1768481 h 2339981"/>
                  <a:gd name="connsiteX85" fmla="*/ 1737837 w 1823927"/>
                  <a:gd name="connsiteY85" fmla="*/ 1692281 h 2339981"/>
                  <a:gd name="connsiteX86" fmla="*/ 1747362 w 1823927"/>
                  <a:gd name="connsiteY86" fmla="*/ 1654181 h 2339981"/>
                  <a:gd name="connsiteX87" fmla="*/ 1756887 w 1823927"/>
                  <a:gd name="connsiteY87" fmla="*/ 1568456 h 2339981"/>
                  <a:gd name="connsiteX88" fmla="*/ 1766412 w 1823927"/>
                  <a:gd name="connsiteY88" fmla="*/ 1520831 h 2339981"/>
                  <a:gd name="connsiteX89" fmla="*/ 1785462 w 1823927"/>
                  <a:gd name="connsiteY89" fmla="*/ 1463681 h 2339981"/>
                  <a:gd name="connsiteX90" fmla="*/ 1775937 w 1823927"/>
                  <a:gd name="connsiteY90" fmla="*/ 1406531 h 2339981"/>
                  <a:gd name="connsiteX91" fmla="*/ 1747362 w 1823927"/>
                  <a:gd name="connsiteY91" fmla="*/ 1397006 h 2339981"/>
                  <a:gd name="connsiteX92" fmla="*/ 1728312 w 1823927"/>
                  <a:gd name="connsiteY92" fmla="*/ 1368431 h 2339981"/>
                  <a:gd name="connsiteX93" fmla="*/ 1737837 w 1823927"/>
                  <a:gd name="connsiteY93" fmla="*/ 1339856 h 2339981"/>
                  <a:gd name="connsiteX94" fmla="*/ 1775937 w 1823927"/>
                  <a:gd name="connsiteY94" fmla="*/ 1320806 h 2339981"/>
                  <a:gd name="connsiteX95" fmla="*/ 1804512 w 1823927"/>
                  <a:gd name="connsiteY95" fmla="*/ 1301756 h 2339981"/>
                  <a:gd name="connsiteX96" fmla="*/ 1823562 w 1823927"/>
                  <a:gd name="connsiteY96" fmla="*/ 1273181 h 2339981"/>
                  <a:gd name="connsiteX97" fmla="*/ 1814037 w 1823927"/>
                  <a:gd name="connsiteY97" fmla="*/ 1244606 h 2339981"/>
                  <a:gd name="connsiteX98" fmla="*/ 1680687 w 1823927"/>
                  <a:gd name="connsiteY98" fmla="*/ 1196981 h 2339981"/>
                  <a:gd name="connsiteX99" fmla="*/ 1623537 w 1823927"/>
                  <a:gd name="connsiteY99" fmla="*/ 1158881 h 2339981"/>
                  <a:gd name="connsiteX100" fmla="*/ 1594962 w 1823927"/>
                  <a:gd name="connsiteY100" fmla="*/ 1130306 h 2339981"/>
                  <a:gd name="connsiteX101" fmla="*/ 1566387 w 1823927"/>
                  <a:gd name="connsiteY101" fmla="*/ 1120781 h 2339981"/>
                  <a:gd name="connsiteX102" fmla="*/ 1509237 w 1823927"/>
                  <a:gd name="connsiteY102" fmla="*/ 1092206 h 2339981"/>
                  <a:gd name="connsiteX103" fmla="*/ 1413987 w 1823927"/>
                  <a:gd name="connsiteY103" fmla="*/ 1092206 h 2339981"/>
                  <a:gd name="connsiteX104" fmla="*/ 1433037 w 1823927"/>
                  <a:gd name="connsiteY104" fmla="*/ 1035056 h 2339981"/>
                  <a:gd name="connsiteX105" fmla="*/ 1442562 w 1823927"/>
                  <a:gd name="connsiteY105" fmla="*/ 987431 h 2339981"/>
                  <a:gd name="connsiteX106" fmla="*/ 1404462 w 1823927"/>
                  <a:gd name="connsiteY106" fmla="*/ 949331 h 2339981"/>
                  <a:gd name="connsiteX107" fmla="*/ 1423512 w 1823927"/>
                  <a:gd name="connsiteY107" fmla="*/ 892181 h 2339981"/>
                  <a:gd name="connsiteX108" fmla="*/ 1423512 w 1823927"/>
                  <a:gd name="connsiteY108" fmla="*/ 787406 h 2339981"/>
                  <a:gd name="connsiteX109" fmla="*/ 1480662 w 1823927"/>
                  <a:gd name="connsiteY109" fmla="*/ 749306 h 2339981"/>
                  <a:gd name="connsiteX110" fmla="*/ 1509237 w 1823927"/>
                  <a:gd name="connsiteY110" fmla="*/ 692156 h 2339981"/>
                  <a:gd name="connsiteX111" fmla="*/ 1518762 w 1823927"/>
                  <a:gd name="connsiteY111" fmla="*/ 663581 h 2339981"/>
                  <a:gd name="connsiteX112" fmla="*/ 1509237 w 1823927"/>
                  <a:gd name="connsiteY112" fmla="*/ 587381 h 2339981"/>
                  <a:gd name="connsiteX113" fmla="*/ 1480662 w 1823927"/>
                  <a:gd name="connsiteY113" fmla="*/ 577856 h 2339981"/>
                  <a:gd name="connsiteX114" fmla="*/ 1442562 w 1823927"/>
                  <a:gd name="connsiteY114" fmla="*/ 568331 h 2339981"/>
                  <a:gd name="connsiteX115" fmla="*/ 1433037 w 1823927"/>
                  <a:gd name="connsiteY115" fmla="*/ 539756 h 2339981"/>
                  <a:gd name="connsiteX116" fmla="*/ 1375887 w 1823927"/>
                  <a:gd name="connsiteY116" fmla="*/ 520706 h 2339981"/>
                  <a:gd name="connsiteX117" fmla="*/ 1356837 w 1823927"/>
                  <a:gd name="connsiteY117" fmla="*/ 492131 h 2339981"/>
                  <a:gd name="connsiteX118" fmla="*/ 1309212 w 1823927"/>
                  <a:gd name="connsiteY118" fmla="*/ 444506 h 2339981"/>
                  <a:gd name="connsiteX119" fmla="*/ 1299687 w 1823927"/>
                  <a:gd name="connsiteY119" fmla="*/ 415931 h 2339981"/>
                  <a:gd name="connsiteX120" fmla="*/ 1280637 w 1823927"/>
                  <a:gd name="connsiteY120" fmla="*/ 387356 h 2339981"/>
                  <a:gd name="connsiteX121" fmla="*/ 1261587 w 1823927"/>
                  <a:gd name="connsiteY121" fmla="*/ 330206 h 2339981"/>
                  <a:gd name="connsiteX122" fmla="*/ 1233012 w 1823927"/>
                  <a:gd name="connsiteY122" fmla="*/ 311156 h 2339981"/>
                  <a:gd name="connsiteX123" fmla="*/ 1080612 w 1823927"/>
                  <a:gd name="connsiteY123" fmla="*/ 311156 h 2339981"/>
                  <a:gd name="connsiteX124" fmla="*/ 1071087 w 1823927"/>
                  <a:gd name="connsiteY124" fmla="*/ 282581 h 2339981"/>
                  <a:gd name="connsiteX125" fmla="*/ 1061562 w 1823927"/>
                  <a:gd name="connsiteY125" fmla="*/ 225431 h 2339981"/>
                  <a:gd name="connsiteX126" fmla="*/ 975837 w 1823927"/>
                  <a:gd name="connsiteY126" fmla="*/ 234956 h 2339981"/>
                  <a:gd name="connsiteX127" fmla="*/ 947262 w 1823927"/>
                  <a:gd name="connsiteY127" fmla="*/ 244481 h 2339981"/>
                  <a:gd name="connsiteX128" fmla="*/ 928212 w 1823927"/>
                  <a:gd name="connsiteY128" fmla="*/ 187331 h 2339981"/>
                  <a:gd name="connsiteX129" fmla="*/ 909162 w 1823927"/>
                  <a:gd name="connsiteY129" fmla="*/ 158756 h 2339981"/>
                  <a:gd name="connsiteX130" fmla="*/ 871062 w 1823927"/>
                  <a:gd name="connsiteY130" fmla="*/ 101606 h 2339981"/>
                  <a:gd name="connsiteX131" fmla="*/ 842487 w 1823927"/>
                  <a:gd name="connsiteY131" fmla="*/ 92081 h 2339981"/>
                  <a:gd name="connsiteX132" fmla="*/ 839312 w 1823927"/>
                  <a:gd name="connsiteY132" fmla="*/ 6356 h 2339981"/>
                  <a:gd name="connsiteX133" fmla="*/ 794862 w 1823927"/>
                  <a:gd name="connsiteY133" fmla="*/ 12706 h 2339981"/>
                  <a:gd name="connsiteX134" fmla="*/ 747237 w 1823927"/>
                  <a:gd name="connsiteY134" fmla="*/ 63506 h 2339981"/>
                  <a:gd name="connsiteX135" fmla="*/ 690087 w 1823927"/>
                  <a:gd name="connsiteY135" fmla="*/ 82556 h 2339981"/>
                  <a:gd name="connsiteX136" fmla="*/ 645637 w 1823927"/>
                  <a:gd name="connsiteY136" fmla="*/ 130181 h 2339981"/>
                  <a:gd name="connsiteX137" fmla="*/ 613887 w 1823927"/>
                  <a:gd name="connsiteY137" fmla="*/ 149231 h 2339981"/>
                  <a:gd name="connsiteX138" fmla="*/ 594837 w 1823927"/>
                  <a:gd name="connsiteY138" fmla="*/ 206381 h 2339981"/>
                  <a:gd name="connsiteX139" fmla="*/ 585312 w 1823927"/>
                  <a:gd name="connsiteY139" fmla="*/ 273056 h 2339981"/>
                  <a:gd name="connsiteX140" fmla="*/ 556737 w 1823927"/>
                  <a:gd name="connsiteY140" fmla="*/ 282581 h 2339981"/>
                  <a:gd name="connsiteX141" fmla="*/ 499587 w 1823927"/>
                  <a:gd name="connsiteY141" fmla="*/ 330206 h 2339981"/>
                  <a:gd name="connsiteX142" fmla="*/ 471012 w 1823927"/>
                  <a:gd name="connsiteY142" fmla="*/ 387356 h 2339981"/>
                  <a:gd name="connsiteX143" fmla="*/ 451962 w 1823927"/>
                  <a:gd name="connsiteY143" fmla="*/ 415931 h 2339981"/>
                  <a:gd name="connsiteX144" fmla="*/ 442437 w 1823927"/>
                  <a:gd name="connsiteY144" fmla="*/ 444506 h 2339981"/>
                  <a:gd name="connsiteX145" fmla="*/ 366237 w 1823927"/>
                  <a:gd name="connsiteY145" fmla="*/ 530231 h 2339981"/>
                  <a:gd name="connsiteX146" fmla="*/ 328137 w 1823927"/>
                  <a:gd name="connsiteY146" fmla="*/ 549281 h 2339981"/>
                  <a:gd name="connsiteX147" fmla="*/ 299562 w 1823927"/>
                  <a:gd name="connsiteY147" fmla="*/ 577856 h 2339981"/>
                  <a:gd name="connsiteX148" fmla="*/ 223362 w 1823927"/>
                  <a:gd name="connsiteY148" fmla="*/ 596906 h 2339981"/>
                  <a:gd name="connsiteX149" fmla="*/ 250032 w 1823927"/>
                  <a:gd name="connsiteY149" fmla="*/ 617861 h 2339981"/>
                  <a:gd name="connsiteX150" fmla="*/ 204312 w 1823927"/>
                  <a:gd name="connsiteY150" fmla="*/ 796931 h 2339981"/>
                  <a:gd name="connsiteX151" fmla="*/ 223362 w 1823927"/>
                  <a:gd name="connsiteY151" fmla="*/ 835031 h 2339981"/>
                  <a:gd name="connsiteX152" fmla="*/ 232887 w 1823927"/>
                  <a:gd name="connsiteY152" fmla="*/ 892181 h 2339981"/>
                  <a:gd name="connsiteX153" fmla="*/ 242412 w 1823927"/>
                  <a:gd name="connsiteY153" fmla="*/ 1035056 h 2339981"/>
                  <a:gd name="connsiteX154" fmla="*/ 251937 w 1823927"/>
                  <a:gd name="connsiteY154" fmla="*/ 1063631 h 2339981"/>
                  <a:gd name="connsiteX155" fmla="*/ 280512 w 1823927"/>
                  <a:gd name="connsiteY155" fmla="*/ 1082681 h 2339981"/>
                  <a:gd name="connsiteX156" fmla="*/ 251937 w 1823927"/>
                  <a:gd name="connsiteY156" fmla="*/ 1092206 h 2339981"/>
                  <a:gd name="connsiteX157" fmla="*/ 220187 w 1823927"/>
                  <a:gd name="connsiteY157" fmla="*/ 1079506 h 2339981"/>
                  <a:gd name="connsiteX158" fmla="*/ 191612 w 1823927"/>
                  <a:gd name="connsiteY158" fmla="*/ 1047756 h 2339981"/>
                  <a:gd name="connsiteX159" fmla="*/ 185262 w 1823927"/>
                  <a:gd name="connsiteY159" fmla="*/ 993781 h 2339981"/>
                  <a:gd name="connsiteX160" fmla="*/ 185262 w 1823927"/>
                  <a:gd name="connsiteY160" fmla="*/ 930281 h 2339981"/>
                  <a:gd name="connsiteX161" fmla="*/ 185262 w 1823927"/>
                  <a:gd name="connsiteY161" fmla="*/ 911231 h 2339981"/>
                  <a:gd name="connsiteX0" fmla="*/ 175808 w 1814473"/>
                  <a:gd name="connsiteY0" fmla="*/ 911231 h 2339981"/>
                  <a:gd name="connsiteX1" fmla="*/ 20233 w 1814473"/>
                  <a:gd name="connsiteY1" fmla="*/ 901706 h 2339981"/>
                  <a:gd name="connsiteX2" fmla="*/ 1183 w 1814473"/>
                  <a:gd name="connsiteY2" fmla="*/ 939806 h 2339981"/>
                  <a:gd name="connsiteX3" fmla="*/ 4358 w 1814473"/>
                  <a:gd name="connsiteY3" fmla="*/ 987431 h 2339981"/>
                  <a:gd name="connsiteX4" fmla="*/ 23408 w 1814473"/>
                  <a:gd name="connsiteY4" fmla="*/ 1044581 h 2339981"/>
                  <a:gd name="connsiteX5" fmla="*/ 42458 w 1814473"/>
                  <a:gd name="connsiteY5" fmla="*/ 1101731 h 2339981"/>
                  <a:gd name="connsiteX6" fmla="*/ 51983 w 1814473"/>
                  <a:gd name="connsiteY6" fmla="*/ 1130306 h 2339981"/>
                  <a:gd name="connsiteX7" fmla="*/ 137708 w 1814473"/>
                  <a:gd name="connsiteY7" fmla="*/ 1177931 h 2339981"/>
                  <a:gd name="connsiteX8" fmla="*/ 166283 w 1814473"/>
                  <a:gd name="connsiteY8" fmla="*/ 1206506 h 2339981"/>
                  <a:gd name="connsiteX9" fmla="*/ 175808 w 1814473"/>
                  <a:gd name="connsiteY9" fmla="*/ 1235081 h 2339981"/>
                  <a:gd name="connsiteX10" fmla="*/ 204383 w 1814473"/>
                  <a:gd name="connsiteY10" fmla="*/ 1358906 h 2339981"/>
                  <a:gd name="connsiteX11" fmla="*/ 175808 w 1814473"/>
                  <a:gd name="connsiteY11" fmla="*/ 1368431 h 2339981"/>
                  <a:gd name="connsiteX12" fmla="*/ 128183 w 1814473"/>
                  <a:gd name="connsiteY12" fmla="*/ 1416056 h 2339981"/>
                  <a:gd name="connsiteX13" fmla="*/ 156758 w 1814473"/>
                  <a:gd name="connsiteY13" fmla="*/ 1435106 h 2339981"/>
                  <a:gd name="connsiteX14" fmla="*/ 175808 w 1814473"/>
                  <a:gd name="connsiteY14" fmla="*/ 1463681 h 2339981"/>
                  <a:gd name="connsiteX15" fmla="*/ 232958 w 1814473"/>
                  <a:gd name="connsiteY15" fmla="*/ 1501781 h 2339981"/>
                  <a:gd name="connsiteX16" fmla="*/ 290108 w 1814473"/>
                  <a:gd name="connsiteY16" fmla="*/ 1530356 h 2339981"/>
                  <a:gd name="connsiteX17" fmla="*/ 299633 w 1814473"/>
                  <a:gd name="connsiteY17" fmla="*/ 1558931 h 2339981"/>
                  <a:gd name="connsiteX18" fmla="*/ 232958 w 1814473"/>
                  <a:gd name="connsiteY18" fmla="*/ 1587506 h 2339981"/>
                  <a:gd name="connsiteX19" fmla="*/ 242483 w 1814473"/>
                  <a:gd name="connsiteY19" fmla="*/ 1616081 h 2339981"/>
                  <a:gd name="connsiteX20" fmla="*/ 299633 w 1814473"/>
                  <a:gd name="connsiteY20" fmla="*/ 1635131 h 2339981"/>
                  <a:gd name="connsiteX21" fmla="*/ 318683 w 1814473"/>
                  <a:gd name="connsiteY21" fmla="*/ 1663706 h 2339981"/>
                  <a:gd name="connsiteX22" fmla="*/ 442508 w 1814473"/>
                  <a:gd name="connsiteY22" fmla="*/ 1692281 h 2339981"/>
                  <a:gd name="connsiteX23" fmla="*/ 461558 w 1814473"/>
                  <a:gd name="connsiteY23" fmla="*/ 1720856 h 2339981"/>
                  <a:gd name="connsiteX24" fmla="*/ 432983 w 1814473"/>
                  <a:gd name="connsiteY24" fmla="*/ 1730381 h 2339981"/>
                  <a:gd name="connsiteX25" fmla="*/ 385358 w 1814473"/>
                  <a:gd name="connsiteY25" fmla="*/ 1739906 h 2339981"/>
                  <a:gd name="connsiteX26" fmla="*/ 375833 w 1814473"/>
                  <a:gd name="connsiteY26" fmla="*/ 1768481 h 2339981"/>
                  <a:gd name="connsiteX27" fmla="*/ 318683 w 1814473"/>
                  <a:gd name="connsiteY27" fmla="*/ 1787531 h 2339981"/>
                  <a:gd name="connsiteX28" fmla="*/ 309158 w 1814473"/>
                  <a:gd name="connsiteY28" fmla="*/ 1758956 h 2339981"/>
                  <a:gd name="connsiteX29" fmla="*/ 175808 w 1814473"/>
                  <a:gd name="connsiteY29" fmla="*/ 1768481 h 2339981"/>
                  <a:gd name="connsiteX30" fmla="*/ 185333 w 1814473"/>
                  <a:gd name="connsiteY30" fmla="*/ 1797056 h 2339981"/>
                  <a:gd name="connsiteX31" fmla="*/ 213908 w 1814473"/>
                  <a:gd name="connsiteY31" fmla="*/ 1806581 h 2339981"/>
                  <a:gd name="connsiteX32" fmla="*/ 204383 w 1814473"/>
                  <a:gd name="connsiteY32" fmla="*/ 1844681 h 2339981"/>
                  <a:gd name="connsiteX33" fmla="*/ 194858 w 1814473"/>
                  <a:gd name="connsiteY33" fmla="*/ 1901831 h 2339981"/>
                  <a:gd name="connsiteX34" fmla="*/ 232958 w 1814473"/>
                  <a:gd name="connsiteY34" fmla="*/ 1911356 h 2339981"/>
                  <a:gd name="connsiteX35" fmla="*/ 242483 w 1814473"/>
                  <a:gd name="connsiteY35" fmla="*/ 1939931 h 2339981"/>
                  <a:gd name="connsiteX36" fmla="*/ 271058 w 1814473"/>
                  <a:gd name="connsiteY36" fmla="*/ 1930406 h 2339981"/>
                  <a:gd name="connsiteX37" fmla="*/ 356783 w 1814473"/>
                  <a:gd name="connsiteY37" fmla="*/ 1882781 h 2339981"/>
                  <a:gd name="connsiteX38" fmla="*/ 385358 w 1814473"/>
                  <a:gd name="connsiteY38" fmla="*/ 1901831 h 2339981"/>
                  <a:gd name="connsiteX39" fmla="*/ 442508 w 1814473"/>
                  <a:gd name="connsiteY39" fmla="*/ 1911356 h 2339981"/>
                  <a:gd name="connsiteX40" fmla="*/ 432983 w 1814473"/>
                  <a:gd name="connsiteY40" fmla="*/ 1939931 h 2339981"/>
                  <a:gd name="connsiteX41" fmla="*/ 385358 w 1814473"/>
                  <a:gd name="connsiteY41" fmla="*/ 1949456 h 2339981"/>
                  <a:gd name="connsiteX42" fmla="*/ 356783 w 1814473"/>
                  <a:gd name="connsiteY42" fmla="*/ 1968506 h 2339981"/>
                  <a:gd name="connsiteX43" fmla="*/ 328208 w 1814473"/>
                  <a:gd name="connsiteY43" fmla="*/ 1978031 h 2339981"/>
                  <a:gd name="connsiteX44" fmla="*/ 318683 w 1814473"/>
                  <a:gd name="connsiteY44" fmla="*/ 2006606 h 2339981"/>
                  <a:gd name="connsiteX45" fmla="*/ 337733 w 1814473"/>
                  <a:gd name="connsiteY45" fmla="*/ 2035181 h 2339981"/>
                  <a:gd name="connsiteX46" fmla="*/ 328208 w 1814473"/>
                  <a:gd name="connsiteY46" fmla="*/ 2073281 h 2339981"/>
                  <a:gd name="connsiteX47" fmla="*/ 423458 w 1814473"/>
                  <a:gd name="connsiteY47" fmla="*/ 2092331 h 2339981"/>
                  <a:gd name="connsiteX48" fmla="*/ 480608 w 1814473"/>
                  <a:gd name="connsiteY48" fmla="*/ 2063756 h 2339981"/>
                  <a:gd name="connsiteX49" fmla="*/ 499658 w 1814473"/>
                  <a:gd name="connsiteY49" fmla="*/ 2092331 h 2339981"/>
                  <a:gd name="connsiteX50" fmla="*/ 490133 w 1814473"/>
                  <a:gd name="connsiteY50" fmla="*/ 2149481 h 2339981"/>
                  <a:gd name="connsiteX51" fmla="*/ 404408 w 1814473"/>
                  <a:gd name="connsiteY51" fmla="*/ 2187581 h 2339981"/>
                  <a:gd name="connsiteX52" fmla="*/ 432983 w 1814473"/>
                  <a:gd name="connsiteY52" fmla="*/ 2206631 h 2339981"/>
                  <a:gd name="connsiteX53" fmla="*/ 442508 w 1814473"/>
                  <a:gd name="connsiteY53" fmla="*/ 2235206 h 2339981"/>
                  <a:gd name="connsiteX54" fmla="*/ 547283 w 1814473"/>
                  <a:gd name="connsiteY54" fmla="*/ 2314581 h 2339981"/>
                  <a:gd name="connsiteX55" fmla="*/ 636183 w 1814473"/>
                  <a:gd name="connsiteY55" fmla="*/ 2244731 h 2339981"/>
                  <a:gd name="connsiteX56" fmla="*/ 699683 w 1814473"/>
                  <a:gd name="connsiteY56" fmla="*/ 2212981 h 2339981"/>
                  <a:gd name="connsiteX57" fmla="*/ 671108 w 1814473"/>
                  <a:gd name="connsiteY57" fmla="*/ 2273306 h 2339981"/>
                  <a:gd name="connsiteX58" fmla="*/ 747308 w 1814473"/>
                  <a:gd name="connsiteY58" fmla="*/ 2282831 h 2339981"/>
                  <a:gd name="connsiteX59" fmla="*/ 804458 w 1814473"/>
                  <a:gd name="connsiteY59" fmla="*/ 2263781 h 2339981"/>
                  <a:gd name="connsiteX60" fmla="*/ 871133 w 1814473"/>
                  <a:gd name="connsiteY60" fmla="*/ 2244731 h 2339981"/>
                  <a:gd name="connsiteX61" fmla="*/ 928283 w 1814473"/>
                  <a:gd name="connsiteY61" fmla="*/ 2263781 h 2339981"/>
                  <a:gd name="connsiteX62" fmla="*/ 994958 w 1814473"/>
                  <a:gd name="connsiteY62" fmla="*/ 2292356 h 2339981"/>
                  <a:gd name="connsiteX63" fmla="*/ 1014008 w 1814473"/>
                  <a:gd name="connsiteY63" fmla="*/ 2320931 h 2339981"/>
                  <a:gd name="connsiteX64" fmla="*/ 1071158 w 1814473"/>
                  <a:gd name="connsiteY64" fmla="*/ 2339981 h 2339981"/>
                  <a:gd name="connsiteX65" fmla="*/ 1090208 w 1814473"/>
                  <a:gd name="connsiteY65" fmla="*/ 2311406 h 2339981"/>
                  <a:gd name="connsiteX66" fmla="*/ 1137833 w 1814473"/>
                  <a:gd name="connsiteY66" fmla="*/ 2301881 h 2339981"/>
                  <a:gd name="connsiteX67" fmla="*/ 1166408 w 1814473"/>
                  <a:gd name="connsiteY67" fmla="*/ 2292356 h 2339981"/>
                  <a:gd name="connsiteX68" fmla="*/ 1204508 w 1814473"/>
                  <a:gd name="connsiteY68" fmla="*/ 2235206 h 2339981"/>
                  <a:gd name="connsiteX69" fmla="*/ 1223558 w 1814473"/>
                  <a:gd name="connsiteY69" fmla="*/ 2206631 h 2339981"/>
                  <a:gd name="connsiteX70" fmla="*/ 1252133 w 1814473"/>
                  <a:gd name="connsiteY70" fmla="*/ 2197106 h 2339981"/>
                  <a:gd name="connsiteX71" fmla="*/ 1318808 w 1814473"/>
                  <a:gd name="connsiteY71" fmla="*/ 2130431 h 2339981"/>
                  <a:gd name="connsiteX72" fmla="*/ 1356908 w 1814473"/>
                  <a:gd name="connsiteY72" fmla="*/ 2120906 h 2339981"/>
                  <a:gd name="connsiteX73" fmla="*/ 1414058 w 1814473"/>
                  <a:gd name="connsiteY73" fmla="*/ 2101856 h 2339981"/>
                  <a:gd name="connsiteX74" fmla="*/ 1442633 w 1814473"/>
                  <a:gd name="connsiteY74" fmla="*/ 2092331 h 2339981"/>
                  <a:gd name="connsiteX75" fmla="*/ 1471208 w 1814473"/>
                  <a:gd name="connsiteY75" fmla="*/ 2063756 h 2339981"/>
                  <a:gd name="connsiteX76" fmla="*/ 1499783 w 1814473"/>
                  <a:gd name="connsiteY76" fmla="*/ 2054231 h 2339981"/>
                  <a:gd name="connsiteX77" fmla="*/ 1518833 w 1814473"/>
                  <a:gd name="connsiteY77" fmla="*/ 2025656 h 2339981"/>
                  <a:gd name="connsiteX78" fmla="*/ 1547408 w 1814473"/>
                  <a:gd name="connsiteY78" fmla="*/ 1997081 h 2339981"/>
                  <a:gd name="connsiteX79" fmla="*/ 1614083 w 1814473"/>
                  <a:gd name="connsiteY79" fmla="*/ 1939931 h 2339981"/>
                  <a:gd name="connsiteX80" fmla="*/ 1642658 w 1814473"/>
                  <a:gd name="connsiteY80" fmla="*/ 1930406 h 2339981"/>
                  <a:gd name="connsiteX81" fmla="*/ 1652183 w 1814473"/>
                  <a:gd name="connsiteY81" fmla="*/ 1901831 h 2339981"/>
                  <a:gd name="connsiteX82" fmla="*/ 1680758 w 1814473"/>
                  <a:gd name="connsiteY82" fmla="*/ 1892306 h 2339981"/>
                  <a:gd name="connsiteX83" fmla="*/ 1699808 w 1814473"/>
                  <a:gd name="connsiteY83" fmla="*/ 1835156 h 2339981"/>
                  <a:gd name="connsiteX84" fmla="*/ 1718858 w 1814473"/>
                  <a:gd name="connsiteY84" fmla="*/ 1768481 h 2339981"/>
                  <a:gd name="connsiteX85" fmla="*/ 1728383 w 1814473"/>
                  <a:gd name="connsiteY85" fmla="*/ 1692281 h 2339981"/>
                  <a:gd name="connsiteX86" fmla="*/ 1737908 w 1814473"/>
                  <a:gd name="connsiteY86" fmla="*/ 1654181 h 2339981"/>
                  <a:gd name="connsiteX87" fmla="*/ 1747433 w 1814473"/>
                  <a:gd name="connsiteY87" fmla="*/ 1568456 h 2339981"/>
                  <a:gd name="connsiteX88" fmla="*/ 1756958 w 1814473"/>
                  <a:gd name="connsiteY88" fmla="*/ 1520831 h 2339981"/>
                  <a:gd name="connsiteX89" fmla="*/ 1776008 w 1814473"/>
                  <a:gd name="connsiteY89" fmla="*/ 1463681 h 2339981"/>
                  <a:gd name="connsiteX90" fmla="*/ 1766483 w 1814473"/>
                  <a:gd name="connsiteY90" fmla="*/ 1406531 h 2339981"/>
                  <a:gd name="connsiteX91" fmla="*/ 1737908 w 1814473"/>
                  <a:gd name="connsiteY91" fmla="*/ 1397006 h 2339981"/>
                  <a:gd name="connsiteX92" fmla="*/ 1718858 w 1814473"/>
                  <a:gd name="connsiteY92" fmla="*/ 1368431 h 2339981"/>
                  <a:gd name="connsiteX93" fmla="*/ 1728383 w 1814473"/>
                  <a:gd name="connsiteY93" fmla="*/ 1339856 h 2339981"/>
                  <a:gd name="connsiteX94" fmla="*/ 1766483 w 1814473"/>
                  <a:gd name="connsiteY94" fmla="*/ 1320806 h 2339981"/>
                  <a:gd name="connsiteX95" fmla="*/ 1795058 w 1814473"/>
                  <a:gd name="connsiteY95" fmla="*/ 1301756 h 2339981"/>
                  <a:gd name="connsiteX96" fmla="*/ 1814108 w 1814473"/>
                  <a:gd name="connsiteY96" fmla="*/ 1273181 h 2339981"/>
                  <a:gd name="connsiteX97" fmla="*/ 1804583 w 1814473"/>
                  <a:gd name="connsiteY97" fmla="*/ 1244606 h 2339981"/>
                  <a:gd name="connsiteX98" fmla="*/ 1671233 w 1814473"/>
                  <a:gd name="connsiteY98" fmla="*/ 1196981 h 2339981"/>
                  <a:gd name="connsiteX99" fmla="*/ 1614083 w 1814473"/>
                  <a:gd name="connsiteY99" fmla="*/ 1158881 h 2339981"/>
                  <a:gd name="connsiteX100" fmla="*/ 1585508 w 1814473"/>
                  <a:gd name="connsiteY100" fmla="*/ 1130306 h 2339981"/>
                  <a:gd name="connsiteX101" fmla="*/ 1556933 w 1814473"/>
                  <a:gd name="connsiteY101" fmla="*/ 1120781 h 2339981"/>
                  <a:gd name="connsiteX102" fmla="*/ 1499783 w 1814473"/>
                  <a:gd name="connsiteY102" fmla="*/ 1092206 h 2339981"/>
                  <a:gd name="connsiteX103" fmla="*/ 1404533 w 1814473"/>
                  <a:gd name="connsiteY103" fmla="*/ 1092206 h 2339981"/>
                  <a:gd name="connsiteX104" fmla="*/ 1423583 w 1814473"/>
                  <a:gd name="connsiteY104" fmla="*/ 1035056 h 2339981"/>
                  <a:gd name="connsiteX105" fmla="*/ 1433108 w 1814473"/>
                  <a:gd name="connsiteY105" fmla="*/ 987431 h 2339981"/>
                  <a:gd name="connsiteX106" fmla="*/ 1395008 w 1814473"/>
                  <a:gd name="connsiteY106" fmla="*/ 949331 h 2339981"/>
                  <a:gd name="connsiteX107" fmla="*/ 1414058 w 1814473"/>
                  <a:gd name="connsiteY107" fmla="*/ 892181 h 2339981"/>
                  <a:gd name="connsiteX108" fmla="*/ 1414058 w 1814473"/>
                  <a:gd name="connsiteY108" fmla="*/ 787406 h 2339981"/>
                  <a:gd name="connsiteX109" fmla="*/ 1471208 w 1814473"/>
                  <a:gd name="connsiteY109" fmla="*/ 749306 h 2339981"/>
                  <a:gd name="connsiteX110" fmla="*/ 1499783 w 1814473"/>
                  <a:gd name="connsiteY110" fmla="*/ 692156 h 2339981"/>
                  <a:gd name="connsiteX111" fmla="*/ 1509308 w 1814473"/>
                  <a:gd name="connsiteY111" fmla="*/ 663581 h 2339981"/>
                  <a:gd name="connsiteX112" fmla="*/ 1499783 w 1814473"/>
                  <a:gd name="connsiteY112" fmla="*/ 587381 h 2339981"/>
                  <a:gd name="connsiteX113" fmla="*/ 1471208 w 1814473"/>
                  <a:gd name="connsiteY113" fmla="*/ 577856 h 2339981"/>
                  <a:gd name="connsiteX114" fmla="*/ 1433108 w 1814473"/>
                  <a:gd name="connsiteY114" fmla="*/ 568331 h 2339981"/>
                  <a:gd name="connsiteX115" fmla="*/ 1423583 w 1814473"/>
                  <a:gd name="connsiteY115" fmla="*/ 539756 h 2339981"/>
                  <a:gd name="connsiteX116" fmla="*/ 1366433 w 1814473"/>
                  <a:gd name="connsiteY116" fmla="*/ 520706 h 2339981"/>
                  <a:gd name="connsiteX117" fmla="*/ 1347383 w 1814473"/>
                  <a:gd name="connsiteY117" fmla="*/ 492131 h 2339981"/>
                  <a:gd name="connsiteX118" fmla="*/ 1299758 w 1814473"/>
                  <a:gd name="connsiteY118" fmla="*/ 444506 h 2339981"/>
                  <a:gd name="connsiteX119" fmla="*/ 1290233 w 1814473"/>
                  <a:gd name="connsiteY119" fmla="*/ 415931 h 2339981"/>
                  <a:gd name="connsiteX120" fmla="*/ 1271183 w 1814473"/>
                  <a:gd name="connsiteY120" fmla="*/ 387356 h 2339981"/>
                  <a:gd name="connsiteX121" fmla="*/ 1252133 w 1814473"/>
                  <a:gd name="connsiteY121" fmla="*/ 330206 h 2339981"/>
                  <a:gd name="connsiteX122" fmla="*/ 1223558 w 1814473"/>
                  <a:gd name="connsiteY122" fmla="*/ 311156 h 2339981"/>
                  <a:gd name="connsiteX123" fmla="*/ 1071158 w 1814473"/>
                  <a:gd name="connsiteY123" fmla="*/ 311156 h 2339981"/>
                  <a:gd name="connsiteX124" fmla="*/ 1061633 w 1814473"/>
                  <a:gd name="connsiteY124" fmla="*/ 282581 h 2339981"/>
                  <a:gd name="connsiteX125" fmla="*/ 1052108 w 1814473"/>
                  <a:gd name="connsiteY125" fmla="*/ 225431 h 2339981"/>
                  <a:gd name="connsiteX126" fmla="*/ 966383 w 1814473"/>
                  <a:gd name="connsiteY126" fmla="*/ 234956 h 2339981"/>
                  <a:gd name="connsiteX127" fmla="*/ 937808 w 1814473"/>
                  <a:gd name="connsiteY127" fmla="*/ 244481 h 2339981"/>
                  <a:gd name="connsiteX128" fmla="*/ 918758 w 1814473"/>
                  <a:gd name="connsiteY128" fmla="*/ 187331 h 2339981"/>
                  <a:gd name="connsiteX129" fmla="*/ 899708 w 1814473"/>
                  <a:gd name="connsiteY129" fmla="*/ 158756 h 2339981"/>
                  <a:gd name="connsiteX130" fmla="*/ 861608 w 1814473"/>
                  <a:gd name="connsiteY130" fmla="*/ 101606 h 2339981"/>
                  <a:gd name="connsiteX131" fmla="*/ 833033 w 1814473"/>
                  <a:gd name="connsiteY131" fmla="*/ 92081 h 2339981"/>
                  <a:gd name="connsiteX132" fmla="*/ 829858 w 1814473"/>
                  <a:gd name="connsiteY132" fmla="*/ 6356 h 2339981"/>
                  <a:gd name="connsiteX133" fmla="*/ 785408 w 1814473"/>
                  <a:gd name="connsiteY133" fmla="*/ 12706 h 2339981"/>
                  <a:gd name="connsiteX134" fmla="*/ 737783 w 1814473"/>
                  <a:gd name="connsiteY134" fmla="*/ 63506 h 2339981"/>
                  <a:gd name="connsiteX135" fmla="*/ 680633 w 1814473"/>
                  <a:gd name="connsiteY135" fmla="*/ 82556 h 2339981"/>
                  <a:gd name="connsiteX136" fmla="*/ 636183 w 1814473"/>
                  <a:gd name="connsiteY136" fmla="*/ 130181 h 2339981"/>
                  <a:gd name="connsiteX137" fmla="*/ 604433 w 1814473"/>
                  <a:gd name="connsiteY137" fmla="*/ 149231 h 2339981"/>
                  <a:gd name="connsiteX138" fmla="*/ 585383 w 1814473"/>
                  <a:gd name="connsiteY138" fmla="*/ 206381 h 2339981"/>
                  <a:gd name="connsiteX139" fmla="*/ 575858 w 1814473"/>
                  <a:gd name="connsiteY139" fmla="*/ 273056 h 2339981"/>
                  <a:gd name="connsiteX140" fmla="*/ 547283 w 1814473"/>
                  <a:gd name="connsiteY140" fmla="*/ 282581 h 2339981"/>
                  <a:gd name="connsiteX141" fmla="*/ 490133 w 1814473"/>
                  <a:gd name="connsiteY141" fmla="*/ 330206 h 2339981"/>
                  <a:gd name="connsiteX142" fmla="*/ 461558 w 1814473"/>
                  <a:gd name="connsiteY142" fmla="*/ 387356 h 2339981"/>
                  <a:gd name="connsiteX143" fmla="*/ 442508 w 1814473"/>
                  <a:gd name="connsiteY143" fmla="*/ 415931 h 2339981"/>
                  <a:gd name="connsiteX144" fmla="*/ 432983 w 1814473"/>
                  <a:gd name="connsiteY144" fmla="*/ 444506 h 2339981"/>
                  <a:gd name="connsiteX145" fmla="*/ 356783 w 1814473"/>
                  <a:gd name="connsiteY145" fmla="*/ 530231 h 2339981"/>
                  <a:gd name="connsiteX146" fmla="*/ 318683 w 1814473"/>
                  <a:gd name="connsiteY146" fmla="*/ 549281 h 2339981"/>
                  <a:gd name="connsiteX147" fmla="*/ 290108 w 1814473"/>
                  <a:gd name="connsiteY147" fmla="*/ 577856 h 2339981"/>
                  <a:gd name="connsiteX148" fmla="*/ 213908 w 1814473"/>
                  <a:gd name="connsiteY148" fmla="*/ 596906 h 2339981"/>
                  <a:gd name="connsiteX149" fmla="*/ 240578 w 1814473"/>
                  <a:gd name="connsiteY149" fmla="*/ 617861 h 2339981"/>
                  <a:gd name="connsiteX150" fmla="*/ 194858 w 1814473"/>
                  <a:gd name="connsiteY150" fmla="*/ 796931 h 2339981"/>
                  <a:gd name="connsiteX151" fmla="*/ 213908 w 1814473"/>
                  <a:gd name="connsiteY151" fmla="*/ 835031 h 2339981"/>
                  <a:gd name="connsiteX152" fmla="*/ 223433 w 1814473"/>
                  <a:gd name="connsiteY152" fmla="*/ 892181 h 2339981"/>
                  <a:gd name="connsiteX153" fmla="*/ 232958 w 1814473"/>
                  <a:gd name="connsiteY153" fmla="*/ 1035056 h 2339981"/>
                  <a:gd name="connsiteX154" fmla="*/ 242483 w 1814473"/>
                  <a:gd name="connsiteY154" fmla="*/ 1063631 h 2339981"/>
                  <a:gd name="connsiteX155" fmla="*/ 271058 w 1814473"/>
                  <a:gd name="connsiteY155" fmla="*/ 1082681 h 2339981"/>
                  <a:gd name="connsiteX156" fmla="*/ 242483 w 1814473"/>
                  <a:gd name="connsiteY156" fmla="*/ 1092206 h 2339981"/>
                  <a:gd name="connsiteX157" fmla="*/ 210733 w 1814473"/>
                  <a:gd name="connsiteY157" fmla="*/ 1079506 h 2339981"/>
                  <a:gd name="connsiteX158" fmla="*/ 182158 w 1814473"/>
                  <a:gd name="connsiteY158" fmla="*/ 1047756 h 2339981"/>
                  <a:gd name="connsiteX159" fmla="*/ 175808 w 1814473"/>
                  <a:gd name="connsiteY159" fmla="*/ 993781 h 2339981"/>
                  <a:gd name="connsiteX160" fmla="*/ 175808 w 1814473"/>
                  <a:gd name="connsiteY160" fmla="*/ 930281 h 2339981"/>
                  <a:gd name="connsiteX161" fmla="*/ 175808 w 1814473"/>
                  <a:gd name="connsiteY161" fmla="*/ 911231 h 2339981"/>
                  <a:gd name="connsiteX0" fmla="*/ 175808 w 1814473"/>
                  <a:gd name="connsiteY0" fmla="*/ 911231 h 2339981"/>
                  <a:gd name="connsiteX1" fmla="*/ 20233 w 1814473"/>
                  <a:gd name="connsiteY1" fmla="*/ 901706 h 2339981"/>
                  <a:gd name="connsiteX2" fmla="*/ 1183 w 1814473"/>
                  <a:gd name="connsiteY2" fmla="*/ 939806 h 2339981"/>
                  <a:gd name="connsiteX3" fmla="*/ 4358 w 1814473"/>
                  <a:gd name="connsiteY3" fmla="*/ 987431 h 2339981"/>
                  <a:gd name="connsiteX4" fmla="*/ 23408 w 1814473"/>
                  <a:gd name="connsiteY4" fmla="*/ 1044581 h 2339981"/>
                  <a:gd name="connsiteX5" fmla="*/ 42458 w 1814473"/>
                  <a:gd name="connsiteY5" fmla="*/ 1101731 h 2339981"/>
                  <a:gd name="connsiteX6" fmla="*/ 51983 w 1814473"/>
                  <a:gd name="connsiteY6" fmla="*/ 1130306 h 2339981"/>
                  <a:gd name="connsiteX7" fmla="*/ 137708 w 1814473"/>
                  <a:gd name="connsiteY7" fmla="*/ 1177931 h 2339981"/>
                  <a:gd name="connsiteX8" fmla="*/ 166283 w 1814473"/>
                  <a:gd name="connsiteY8" fmla="*/ 1206506 h 2339981"/>
                  <a:gd name="connsiteX9" fmla="*/ 175808 w 1814473"/>
                  <a:gd name="connsiteY9" fmla="*/ 1235081 h 2339981"/>
                  <a:gd name="connsiteX10" fmla="*/ 204383 w 1814473"/>
                  <a:gd name="connsiteY10" fmla="*/ 1358906 h 2339981"/>
                  <a:gd name="connsiteX11" fmla="*/ 175808 w 1814473"/>
                  <a:gd name="connsiteY11" fmla="*/ 1368431 h 2339981"/>
                  <a:gd name="connsiteX12" fmla="*/ 128183 w 1814473"/>
                  <a:gd name="connsiteY12" fmla="*/ 1416056 h 2339981"/>
                  <a:gd name="connsiteX13" fmla="*/ 156758 w 1814473"/>
                  <a:gd name="connsiteY13" fmla="*/ 1435106 h 2339981"/>
                  <a:gd name="connsiteX14" fmla="*/ 175808 w 1814473"/>
                  <a:gd name="connsiteY14" fmla="*/ 1463681 h 2339981"/>
                  <a:gd name="connsiteX15" fmla="*/ 232958 w 1814473"/>
                  <a:gd name="connsiteY15" fmla="*/ 1501781 h 2339981"/>
                  <a:gd name="connsiteX16" fmla="*/ 290108 w 1814473"/>
                  <a:gd name="connsiteY16" fmla="*/ 1530356 h 2339981"/>
                  <a:gd name="connsiteX17" fmla="*/ 299633 w 1814473"/>
                  <a:gd name="connsiteY17" fmla="*/ 1558931 h 2339981"/>
                  <a:gd name="connsiteX18" fmla="*/ 232958 w 1814473"/>
                  <a:gd name="connsiteY18" fmla="*/ 1587506 h 2339981"/>
                  <a:gd name="connsiteX19" fmla="*/ 242483 w 1814473"/>
                  <a:gd name="connsiteY19" fmla="*/ 1616081 h 2339981"/>
                  <a:gd name="connsiteX20" fmla="*/ 299633 w 1814473"/>
                  <a:gd name="connsiteY20" fmla="*/ 1635131 h 2339981"/>
                  <a:gd name="connsiteX21" fmla="*/ 318683 w 1814473"/>
                  <a:gd name="connsiteY21" fmla="*/ 1663706 h 2339981"/>
                  <a:gd name="connsiteX22" fmla="*/ 442508 w 1814473"/>
                  <a:gd name="connsiteY22" fmla="*/ 1692281 h 2339981"/>
                  <a:gd name="connsiteX23" fmla="*/ 461558 w 1814473"/>
                  <a:gd name="connsiteY23" fmla="*/ 1720856 h 2339981"/>
                  <a:gd name="connsiteX24" fmla="*/ 432983 w 1814473"/>
                  <a:gd name="connsiteY24" fmla="*/ 1730381 h 2339981"/>
                  <a:gd name="connsiteX25" fmla="*/ 385358 w 1814473"/>
                  <a:gd name="connsiteY25" fmla="*/ 1739906 h 2339981"/>
                  <a:gd name="connsiteX26" fmla="*/ 375833 w 1814473"/>
                  <a:gd name="connsiteY26" fmla="*/ 1768481 h 2339981"/>
                  <a:gd name="connsiteX27" fmla="*/ 318683 w 1814473"/>
                  <a:gd name="connsiteY27" fmla="*/ 1787531 h 2339981"/>
                  <a:gd name="connsiteX28" fmla="*/ 309158 w 1814473"/>
                  <a:gd name="connsiteY28" fmla="*/ 1758956 h 2339981"/>
                  <a:gd name="connsiteX29" fmla="*/ 175808 w 1814473"/>
                  <a:gd name="connsiteY29" fmla="*/ 1768481 h 2339981"/>
                  <a:gd name="connsiteX30" fmla="*/ 185333 w 1814473"/>
                  <a:gd name="connsiteY30" fmla="*/ 1797056 h 2339981"/>
                  <a:gd name="connsiteX31" fmla="*/ 213908 w 1814473"/>
                  <a:gd name="connsiteY31" fmla="*/ 1806581 h 2339981"/>
                  <a:gd name="connsiteX32" fmla="*/ 204383 w 1814473"/>
                  <a:gd name="connsiteY32" fmla="*/ 1844681 h 2339981"/>
                  <a:gd name="connsiteX33" fmla="*/ 194858 w 1814473"/>
                  <a:gd name="connsiteY33" fmla="*/ 1901831 h 2339981"/>
                  <a:gd name="connsiteX34" fmla="*/ 232958 w 1814473"/>
                  <a:gd name="connsiteY34" fmla="*/ 1911356 h 2339981"/>
                  <a:gd name="connsiteX35" fmla="*/ 242483 w 1814473"/>
                  <a:gd name="connsiteY35" fmla="*/ 1939931 h 2339981"/>
                  <a:gd name="connsiteX36" fmla="*/ 271058 w 1814473"/>
                  <a:gd name="connsiteY36" fmla="*/ 1930406 h 2339981"/>
                  <a:gd name="connsiteX37" fmla="*/ 356783 w 1814473"/>
                  <a:gd name="connsiteY37" fmla="*/ 1882781 h 2339981"/>
                  <a:gd name="connsiteX38" fmla="*/ 385358 w 1814473"/>
                  <a:gd name="connsiteY38" fmla="*/ 1901831 h 2339981"/>
                  <a:gd name="connsiteX39" fmla="*/ 442508 w 1814473"/>
                  <a:gd name="connsiteY39" fmla="*/ 1911356 h 2339981"/>
                  <a:gd name="connsiteX40" fmla="*/ 432983 w 1814473"/>
                  <a:gd name="connsiteY40" fmla="*/ 1939931 h 2339981"/>
                  <a:gd name="connsiteX41" fmla="*/ 385358 w 1814473"/>
                  <a:gd name="connsiteY41" fmla="*/ 1949456 h 2339981"/>
                  <a:gd name="connsiteX42" fmla="*/ 356783 w 1814473"/>
                  <a:gd name="connsiteY42" fmla="*/ 1968506 h 2339981"/>
                  <a:gd name="connsiteX43" fmla="*/ 328208 w 1814473"/>
                  <a:gd name="connsiteY43" fmla="*/ 1978031 h 2339981"/>
                  <a:gd name="connsiteX44" fmla="*/ 318683 w 1814473"/>
                  <a:gd name="connsiteY44" fmla="*/ 2006606 h 2339981"/>
                  <a:gd name="connsiteX45" fmla="*/ 337733 w 1814473"/>
                  <a:gd name="connsiteY45" fmla="*/ 2035181 h 2339981"/>
                  <a:gd name="connsiteX46" fmla="*/ 328208 w 1814473"/>
                  <a:gd name="connsiteY46" fmla="*/ 2073281 h 2339981"/>
                  <a:gd name="connsiteX47" fmla="*/ 423458 w 1814473"/>
                  <a:gd name="connsiteY47" fmla="*/ 2092331 h 2339981"/>
                  <a:gd name="connsiteX48" fmla="*/ 480608 w 1814473"/>
                  <a:gd name="connsiteY48" fmla="*/ 2063756 h 2339981"/>
                  <a:gd name="connsiteX49" fmla="*/ 499658 w 1814473"/>
                  <a:gd name="connsiteY49" fmla="*/ 2092331 h 2339981"/>
                  <a:gd name="connsiteX50" fmla="*/ 490133 w 1814473"/>
                  <a:gd name="connsiteY50" fmla="*/ 2149481 h 2339981"/>
                  <a:gd name="connsiteX51" fmla="*/ 404408 w 1814473"/>
                  <a:gd name="connsiteY51" fmla="*/ 2187581 h 2339981"/>
                  <a:gd name="connsiteX52" fmla="*/ 432983 w 1814473"/>
                  <a:gd name="connsiteY52" fmla="*/ 2206631 h 2339981"/>
                  <a:gd name="connsiteX53" fmla="*/ 442508 w 1814473"/>
                  <a:gd name="connsiteY53" fmla="*/ 2235206 h 2339981"/>
                  <a:gd name="connsiteX54" fmla="*/ 547283 w 1814473"/>
                  <a:gd name="connsiteY54" fmla="*/ 2314581 h 2339981"/>
                  <a:gd name="connsiteX55" fmla="*/ 636183 w 1814473"/>
                  <a:gd name="connsiteY55" fmla="*/ 2244731 h 2339981"/>
                  <a:gd name="connsiteX56" fmla="*/ 699683 w 1814473"/>
                  <a:gd name="connsiteY56" fmla="*/ 2212981 h 2339981"/>
                  <a:gd name="connsiteX57" fmla="*/ 671108 w 1814473"/>
                  <a:gd name="connsiteY57" fmla="*/ 2273306 h 2339981"/>
                  <a:gd name="connsiteX58" fmla="*/ 747308 w 1814473"/>
                  <a:gd name="connsiteY58" fmla="*/ 2282831 h 2339981"/>
                  <a:gd name="connsiteX59" fmla="*/ 804458 w 1814473"/>
                  <a:gd name="connsiteY59" fmla="*/ 2263781 h 2339981"/>
                  <a:gd name="connsiteX60" fmla="*/ 871133 w 1814473"/>
                  <a:gd name="connsiteY60" fmla="*/ 2244731 h 2339981"/>
                  <a:gd name="connsiteX61" fmla="*/ 928283 w 1814473"/>
                  <a:gd name="connsiteY61" fmla="*/ 2263781 h 2339981"/>
                  <a:gd name="connsiteX62" fmla="*/ 994958 w 1814473"/>
                  <a:gd name="connsiteY62" fmla="*/ 2292356 h 2339981"/>
                  <a:gd name="connsiteX63" fmla="*/ 1014008 w 1814473"/>
                  <a:gd name="connsiteY63" fmla="*/ 2320931 h 2339981"/>
                  <a:gd name="connsiteX64" fmla="*/ 1071158 w 1814473"/>
                  <a:gd name="connsiteY64" fmla="*/ 2339981 h 2339981"/>
                  <a:gd name="connsiteX65" fmla="*/ 1090208 w 1814473"/>
                  <a:gd name="connsiteY65" fmla="*/ 2311406 h 2339981"/>
                  <a:gd name="connsiteX66" fmla="*/ 1137833 w 1814473"/>
                  <a:gd name="connsiteY66" fmla="*/ 2301881 h 2339981"/>
                  <a:gd name="connsiteX67" fmla="*/ 1166408 w 1814473"/>
                  <a:gd name="connsiteY67" fmla="*/ 2292356 h 2339981"/>
                  <a:gd name="connsiteX68" fmla="*/ 1204508 w 1814473"/>
                  <a:gd name="connsiteY68" fmla="*/ 2235206 h 2339981"/>
                  <a:gd name="connsiteX69" fmla="*/ 1223558 w 1814473"/>
                  <a:gd name="connsiteY69" fmla="*/ 2206631 h 2339981"/>
                  <a:gd name="connsiteX70" fmla="*/ 1252133 w 1814473"/>
                  <a:gd name="connsiteY70" fmla="*/ 2197106 h 2339981"/>
                  <a:gd name="connsiteX71" fmla="*/ 1318808 w 1814473"/>
                  <a:gd name="connsiteY71" fmla="*/ 2130431 h 2339981"/>
                  <a:gd name="connsiteX72" fmla="*/ 1356908 w 1814473"/>
                  <a:gd name="connsiteY72" fmla="*/ 2120906 h 2339981"/>
                  <a:gd name="connsiteX73" fmla="*/ 1414058 w 1814473"/>
                  <a:gd name="connsiteY73" fmla="*/ 2101856 h 2339981"/>
                  <a:gd name="connsiteX74" fmla="*/ 1442633 w 1814473"/>
                  <a:gd name="connsiteY74" fmla="*/ 2092331 h 2339981"/>
                  <a:gd name="connsiteX75" fmla="*/ 1471208 w 1814473"/>
                  <a:gd name="connsiteY75" fmla="*/ 2063756 h 2339981"/>
                  <a:gd name="connsiteX76" fmla="*/ 1499783 w 1814473"/>
                  <a:gd name="connsiteY76" fmla="*/ 2054231 h 2339981"/>
                  <a:gd name="connsiteX77" fmla="*/ 1518833 w 1814473"/>
                  <a:gd name="connsiteY77" fmla="*/ 2025656 h 2339981"/>
                  <a:gd name="connsiteX78" fmla="*/ 1547408 w 1814473"/>
                  <a:gd name="connsiteY78" fmla="*/ 1997081 h 2339981"/>
                  <a:gd name="connsiteX79" fmla="*/ 1614083 w 1814473"/>
                  <a:gd name="connsiteY79" fmla="*/ 1939931 h 2339981"/>
                  <a:gd name="connsiteX80" fmla="*/ 1642658 w 1814473"/>
                  <a:gd name="connsiteY80" fmla="*/ 1930406 h 2339981"/>
                  <a:gd name="connsiteX81" fmla="*/ 1652183 w 1814473"/>
                  <a:gd name="connsiteY81" fmla="*/ 1901831 h 2339981"/>
                  <a:gd name="connsiteX82" fmla="*/ 1680758 w 1814473"/>
                  <a:gd name="connsiteY82" fmla="*/ 1892306 h 2339981"/>
                  <a:gd name="connsiteX83" fmla="*/ 1699808 w 1814473"/>
                  <a:gd name="connsiteY83" fmla="*/ 1835156 h 2339981"/>
                  <a:gd name="connsiteX84" fmla="*/ 1718858 w 1814473"/>
                  <a:gd name="connsiteY84" fmla="*/ 1768481 h 2339981"/>
                  <a:gd name="connsiteX85" fmla="*/ 1728383 w 1814473"/>
                  <a:gd name="connsiteY85" fmla="*/ 1692281 h 2339981"/>
                  <a:gd name="connsiteX86" fmla="*/ 1737908 w 1814473"/>
                  <a:gd name="connsiteY86" fmla="*/ 1654181 h 2339981"/>
                  <a:gd name="connsiteX87" fmla="*/ 1747433 w 1814473"/>
                  <a:gd name="connsiteY87" fmla="*/ 1568456 h 2339981"/>
                  <a:gd name="connsiteX88" fmla="*/ 1756958 w 1814473"/>
                  <a:gd name="connsiteY88" fmla="*/ 1520831 h 2339981"/>
                  <a:gd name="connsiteX89" fmla="*/ 1776008 w 1814473"/>
                  <a:gd name="connsiteY89" fmla="*/ 1463681 h 2339981"/>
                  <a:gd name="connsiteX90" fmla="*/ 1766483 w 1814473"/>
                  <a:gd name="connsiteY90" fmla="*/ 1406531 h 2339981"/>
                  <a:gd name="connsiteX91" fmla="*/ 1737908 w 1814473"/>
                  <a:gd name="connsiteY91" fmla="*/ 1397006 h 2339981"/>
                  <a:gd name="connsiteX92" fmla="*/ 1718858 w 1814473"/>
                  <a:gd name="connsiteY92" fmla="*/ 1368431 h 2339981"/>
                  <a:gd name="connsiteX93" fmla="*/ 1728383 w 1814473"/>
                  <a:gd name="connsiteY93" fmla="*/ 1339856 h 2339981"/>
                  <a:gd name="connsiteX94" fmla="*/ 1766483 w 1814473"/>
                  <a:gd name="connsiteY94" fmla="*/ 1320806 h 2339981"/>
                  <a:gd name="connsiteX95" fmla="*/ 1795058 w 1814473"/>
                  <a:gd name="connsiteY95" fmla="*/ 1301756 h 2339981"/>
                  <a:gd name="connsiteX96" fmla="*/ 1814108 w 1814473"/>
                  <a:gd name="connsiteY96" fmla="*/ 1273181 h 2339981"/>
                  <a:gd name="connsiteX97" fmla="*/ 1804583 w 1814473"/>
                  <a:gd name="connsiteY97" fmla="*/ 1244606 h 2339981"/>
                  <a:gd name="connsiteX98" fmla="*/ 1671233 w 1814473"/>
                  <a:gd name="connsiteY98" fmla="*/ 1196981 h 2339981"/>
                  <a:gd name="connsiteX99" fmla="*/ 1614083 w 1814473"/>
                  <a:gd name="connsiteY99" fmla="*/ 1158881 h 2339981"/>
                  <a:gd name="connsiteX100" fmla="*/ 1585508 w 1814473"/>
                  <a:gd name="connsiteY100" fmla="*/ 1130306 h 2339981"/>
                  <a:gd name="connsiteX101" fmla="*/ 1556933 w 1814473"/>
                  <a:gd name="connsiteY101" fmla="*/ 1120781 h 2339981"/>
                  <a:gd name="connsiteX102" fmla="*/ 1499783 w 1814473"/>
                  <a:gd name="connsiteY102" fmla="*/ 1092206 h 2339981"/>
                  <a:gd name="connsiteX103" fmla="*/ 1404533 w 1814473"/>
                  <a:gd name="connsiteY103" fmla="*/ 1092206 h 2339981"/>
                  <a:gd name="connsiteX104" fmla="*/ 1423583 w 1814473"/>
                  <a:gd name="connsiteY104" fmla="*/ 1035056 h 2339981"/>
                  <a:gd name="connsiteX105" fmla="*/ 1433108 w 1814473"/>
                  <a:gd name="connsiteY105" fmla="*/ 987431 h 2339981"/>
                  <a:gd name="connsiteX106" fmla="*/ 1395008 w 1814473"/>
                  <a:gd name="connsiteY106" fmla="*/ 949331 h 2339981"/>
                  <a:gd name="connsiteX107" fmla="*/ 1414058 w 1814473"/>
                  <a:gd name="connsiteY107" fmla="*/ 892181 h 2339981"/>
                  <a:gd name="connsiteX108" fmla="*/ 1414058 w 1814473"/>
                  <a:gd name="connsiteY108" fmla="*/ 787406 h 2339981"/>
                  <a:gd name="connsiteX109" fmla="*/ 1471208 w 1814473"/>
                  <a:gd name="connsiteY109" fmla="*/ 749306 h 2339981"/>
                  <a:gd name="connsiteX110" fmla="*/ 1499783 w 1814473"/>
                  <a:gd name="connsiteY110" fmla="*/ 692156 h 2339981"/>
                  <a:gd name="connsiteX111" fmla="*/ 1509308 w 1814473"/>
                  <a:gd name="connsiteY111" fmla="*/ 663581 h 2339981"/>
                  <a:gd name="connsiteX112" fmla="*/ 1499783 w 1814473"/>
                  <a:gd name="connsiteY112" fmla="*/ 587381 h 2339981"/>
                  <a:gd name="connsiteX113" fmla="*/ 1471208 w 1814473"/>
                  <a:gd name="connsiteY113" fmla="*/ 577856 h 2339981"/>
                  <a:gd name="connsiteX114" fmla="*/ 1433108 w 1814473"/>
                  <a:gd name="connsiteY114" fmla="*/ 568331 h 2339981"/>
                  <a:gd name="connsiteX115" fmla="*/ 1423583 w 1814473"/>
                  <a:gd name="connsiteY115" fmla="*/ 539756 h 2339981"/>
                  <a:gd name="connsiteX116" fmla="*/ 1366433 w 1814473"/>
                  <a:gd name="connsiteY116" fmla="*/ 520706 h 2339981"/>
                  <a:gd name="connsiteX117" fmla="*/ 1347383 w 1814473"/>
                  <a:gd name="connsiteY117" fmla="*/ 492131 h 2339981"/>
                  <a:gd name="connsiteX118" fmla="*/ 1299758 w 1814473"/>
                  <a:gd name="connsiteY118" fmla="*/ 444506 h 2339981"/>
                  <a:gd name="connsiteX119" fmla="*/ 1290233 w 1814473"/>
                  <a:gd name="connsiteY119" fmla="*/ 415931 h 2339981"/>
                  <a:gd name="connsiteX120" fmla="*/ 1271183 w 1814473"/>
                  <a:gd name="connsiteY120" fmla="*/ 387356 h 2339981"/>
                  <a:gd name="connsiteX121" fmla="*/ 1252133 w 1814473"/>
                  <a:gd name="connsiteY121" fmla="*/ 330206 h 2339981"/>
                  <a:gd name="connsiteX122" fmla="*/ 1223558 w 1814473"/>
                  <a:gd name="connsiteY122" fmla="*/ 311156 h 2339981"/>
                  <a:gd name="connsiteX123" fmla="*/ 1071158 w 1814473"/>
                  <a:gd name="connsiteY123" fmla="*/ 311156 h 2339981"/>
                  <a:gd name="connsiteX124" fmla="*/ 1061633 w 1814473"/>
                  <a:gd name="connsiteY124" fmla="*/ 282581 h 2339981"/>
                  <a:gd name="connsiteX125" fmla="*/ 1052108 w 1814473"/>
                  <a:gd name="connsiteY125" fmla="*/ 225431 h 2339981"/>
                  <a:gd name="connsiteX126" fmla="*/ 966383 w 1814473"/>
                  <a:gd name="connsiteY126" fmla="*/ 234956 h 2339981"/>
                  <a:gd name="connsiteX127" fmla="*/ 937808 w 1814473"/>
                  <a:gd name="connsiteY127" fmla="*/ 244481 h 2339981"/>
                  <a:gd name="connsiteX128" fmla="*/ 918758 w 1814473"/>
                  <a:gd name="connsiteY128" fmla="*/ 187331 h 2339981"/>
                  <a:gd name="connsiteX129" fmla="*/ 899708 w 1814473"/>
                  <a:gd name="connsiteY129" fmla="*/ 158756 h 2339981"/>
                  <a:gd name="connsiteX130" fmla="*/ 874308 w 1814473"/>
                  <a:gd name="connsiteY130" fmla="*/ 88906 h 2339981"/>
                  <a:gd name="connsiteX131" fmla="*/ 833033 w 1814473"/>
                  <a:gd name="connsiteY131" fmla="*/ 92081 h 2339981"/>
                  <a:gd name="connsiteX132" fmla="*/ 829858 w 1814473"/>
                  <a:gd name="connsiteY132" fmla="*/ 6356 h 2339981"/>
                  <a:gd name="connsiteX133" fmla="*/ 785408 w 1814473"/>
                  <a:gd name="connsiteY133" fmla="*/ 12706 h 2339981"/>
                  <a:gd name="connsiteX134" fmla="*/ 737783 w 1814473"/>
                  <a:gd name="connsiteY134" fmla="*/ 63506 h 2339981"/>
                  <a:gd name="connsiteX135" fmla="*/ 680633 w 1814473"/>
                  <a:gd name="connsiteY135" fmla="*/ 82556 h 2339981"/>
                  <a:gd name="connsiteX136" fmla="*/ 636183 w 1814473"/>
                  <a:gd name="connsiteY136" fmla="*/ 130181 h 2339981"/>
                  <a:gd name="connsiteX137" fmla="*/ 604433 w 1814473"/>
                  <a:gd name="connsiteY137" fmla="*/ 149231 h 2339981"/>
                  <a:gd name="connsiteX138" fmla="*/ 585383 w 1814473"/>
                  <a:gd name="connsiteY138" fmla="*/ 206381 h 2339981"/>
                  <a:gd name="connsiteX139" fmla="*/ 575858 w 1814473"/>
                  <a:gd name="connsiteY139" fmla="*/ 273056 h 2339981"/>
                  <a:gd name="connsiteX140" fmla="*/ 547283 w 1814473"/>
                  <a:gd name="connsiteY140" fmla="*/ 282581 h 2339981"/>
                  <a:gd name="connsiteX141" fmla="*/ 490133 w 1814473"/>
                  <a:gd name="connsiteY141" fmla="*/ 330206 h 2339981"/>
                  <a:gd name="connsiteX142" fmla="*/ 461558 w 1814473"/>
                  <a:gd name="connsiteY142" fmla="*/ 387356 h 2339981"/>
                  <a:gd name="connsiteX143" fmla="*/ 442508 w 1814473"/>
                  <a:gd name="connsiteY143" fmla="*/ 415931 h 2339981"/>
                  <a:gd name="connsiteX144" fmla="*/ 432983 w 1814473"/>
                  <a:gd name="connsiteY144" fmla="*/ 444506 h 2339981"/>
                  <a:gd name="connsiteX145" fmla="*/ 356783 w 1814473"/>
                  <a:gd name="connsiteY145" fmla="*/ 530231 h 2339981"/>
                  <a:gd name="connsiteX146" fmla="*/ 318683 w 1814473"/>
                  <a:gd name="connsiteY146" fmla="*/ 549281 h 2339981"/>
                  <a:gd name="connsiteX147" fmla="*/ 290108 w 1814473"/>
                  <a:gd name="connsiteY147" fmla="*/ 577856 h 2339981"/>
                  <a:gd name="connsiteX148" fmla="*/ 213908 w 1814473"/>
                  <a:gd name="connsiteY148" fmla="*/ 596906 h 2339981"/>
                  <a:gd name="connsiteX149" fmla="*/ 240578 w 1814473"/>
                  <a:gd name="connsiteY149" fmla="*/ 617861 h 2339981"/>
                  <a:gd name="connsiteX150" fmla="*/ 194858 w 1814473"/>
                  <a:gd name="connsiteY150" fmla="*/ 796931 h 2339981"/>
                  <a:gd name="connsiteX151" fmla="*/ 213908 w 1814473"/>
                  <a:gd name="connsiteY151" fmla="*/ 835031 h 2339981"/>
                  <a:gd name="connsiteX152" fmla="*/ 223433 w 1814473"/>
                  <a:gd name="connsiteY152" fmla="*/ 892181 h 2339981"/>
                  <a:gd name="connsiteX153" fmla="*/ 232958 w 1814473"/>
                  <a:gd name="connsiteY153" fmla="*/ 1035056 h 2339981"/>
                  <a:gd name="connsiteX154" fmla="*/ 242483 w 1814473"/>
                  <a:gd name="connsiteY154" fmla="*/ 1063631 h 2339981"/>
                  <a:gd name="connsiteX155" fmla="*/ 271058 w 1814473"/>
                  <a:gd name="connsiteY155" fmla="*/ 1082681 h 2339981"/>
                  <a:gd name="connsiteX156" fmla="*/ 242483 w 1814473"/>
                  <a:gd name="connsiteY156" fmla="*/ 1092206 h 2339981"/>
                  <a:gd name="connsiteX157" fmla="*/ 210733 w 1814473"/>
                  <a:gd name="connsiteY157" fmla="*/ 1079506 h 2339981"/>
                  <a:gd name="connsiteX158" fmla="*/ 182158 w 1814473"/>
                  <a:gd name="connsiteY158" fmla="*/ 1047756 h 2339981"/>
                  <a:gd name="connsiteX159" fmla="*/ 175808 w 1814473"/>
                  <a:gd name="connsiteY159" fmla="*/ 993781 h 2339981"/>
                  <a:gd name="connsiteX160" fmla="*/ 175808 w 1814473"/>
                  <a:gd name="connsiteY160" fmla="*/ 930281 h 2339981"/>
                  <a:gd name="connsiteX161" fmla="*/ 175808 w 1814473"/>
                  <a:gd name="connsiteY161" fmla="*/ 911231 h 2339981"/>
                  <a:gd name="connsiteX0" fmla="*/ 175808 w 1814473"/>
                  <a:gd name="connsiteY0" fmla="*/ 911231 h 2339981"/>
                  <a:gd name="connsiteX1" fmla="*/ 20233 w 1814473"/>
                  <a:gd name="connsiteY1" fmla="*/ 901706 h 2339981"/>
                  <a:gd name="connsiteX2" fmla="*/ 1183 w 1814473"/>
                  <a:gd name="connsiteY2" fmla="*/ 939806 h 2339981"/>
                  <a:gd name="connsiteX3" fmla="*/ 4358 w 1814473"/>
                  <a:gd name="connsiteY3" fmla="*/ 987431 h 2339981"/>
                  <a:gd name="connsiteX4" fmla="*/ 23408 w 1814473"/>
                  <a:gd name="connsiteY4" fmla="*/ 1044581 h 2339981"/>
                  <a:gd name="connsiteX5" fmla="*/ 42458 w 1814473"/>
                  <a:gd name="connsiteY5" fmla="*/ 1101731 h 2339981"/>
                  <a:gd name="connsiteX6" fmla="*/ 51983 w 1814473"/>
                  <a:gd name="connsiteY6" fmla="*/ 1130306 h 2339981"/>
                  <a:gd name="connsiteX7" fmla="*/ 137708 w 1814473"/>
                  <a:gd name="connsiteY7" fmla="*/ 1177931 h 2339981"/>
                  <a:gd name="connsiteX8" fmla="*/ 166283 w 1814473"/>
                  <a:gd name="connsiteY8" fmla="*/ 1206506 h 2339981"/>
                  <a:gd name="connsiteX9" fmla="*/ 175808 w 1814473"/>
                  <a:gd name="connsiteY9" fmla="*/ 1235081 h 2339981"/>
                  <a:gd name="connsiteX10" fmla="*/ 204383 w 1814473"/>
                  <a:gd name="connsiteY10" fmla="*/ 1358906 h 2339981"/>
                  <a:gd name="connsiteX11" fmla="*/ 175808 w 1814473"/>
                  <a:gd name="connsiteY11" fmla="*/ 1368431 h 2339981"/>
                  <a:gd name="connsiteX12" fmla="*/ 128183 w 1814473"/>
                  <a:gd name="connsiteY12" fmla="*/ 1416056 h 2339981"/>
                  <a:gd name="connsiteX13" fmla="*/ 156758 w 1814473"/>
                  <a:gd name="connsiteY13" fmla="*/ 1435106 h 2339981"/>
                  <a:gd name="connsiteX14" fmla="*/ 175808 w 1814473"/>
                  <a:gd name="connsiteY14" fmla="*/ 1463681 h 2339981"/>
                  <a:gd name="connsiteX15" fmla="*/ 232958 w 1814473"/>
                  <a:gd name="connsiteY15" fmla="*/ 1501781 h 2339981"/>
                  <a:gd name="connsiteX16" fmla="*/ 290108 w 1814473"/>
                  <a:gd name="connsiteY16" fmla="*/ 1530356 h 2339981"/>
                  <a:gd name="connsiteX17" fmla="*/ 299633 w 1814473"/>
                  <a:gd name="connsiteY17" fmla="*/ 1558931 h 2339981"/>
                  <a:gd name="connsiteX18" fmla="*/ 232958 w 1814473"/>
                  <a:gd name="connsiteY18" fmla="*/ 1587506 h 2339981"/>
                  <a:gd name="connsiteX19" fmla="*/ 242483 w 1814473"/>
                  <a:gd name="connsiteY19" fmla="*/ 1616081 h 2339981"/>
                  <a:gd name="connsiteX20" fmla="*/ 299633 w 1814473"/>
                  <a:gd name="connsiteY20" fmla="*/ 1635131 h 2339981"/>
                  <a:gd name="connsiteX21" fmla="*/ 318683 w 1814473"/>
                  <a:gd name="connsiteY21" fmla="*/ 1663706 h 2339981"/>
                  <a:gd name="connsiteX22" fmla="*/ 442508 w 1814473"/>
                  <a:gd name="connsiteY22" fmla="*/ 1692281 h 2339981"/>
                  <a:gd name="connsiteX23" fmla="*/ 461558 w 1814473"/>
                  <a:gd name="connsiteY23" fmla="*/ 1720856 h 2339981"/>
                  <a:gd name="connsiteX24" fmla="*/ 432983 w 1814473"/>
                  <a:gd name="connsiteY24" fmla="*/ 1730381 h 2339981"/>
                  <a:gd name="connsiteX25" fmla="*/ 385358 w 1814473"/>
                  <a:gd name="connsiteY25" fmla="*/ 1739906 h 2339981"/>
                  <a:gd name="connsiteX26" fmla="*/ 375833 w 1814473"/>
                  <a:gd name="connsiteY26" fmla="*/ 1768481 h 2339981"/>
                  <a:gd name="connsiteX27" fmla="*/ 318683 w 1814473"/>
                  <a:gd name="connsiteY27" fmla="*/ 1787531 h 2339981"/>
                  <a:gd name="connsiteX28" fmla="*/ 309158 w 1814473"/>
                  <a:gd name="connsiteY28" fmla="*/ 1758956 h 2339981"/>
                  <a:gd name="connsiteX29" fmla="*/ 175808 w 1814473"/>
                  <a:gd name="connsiteY29" fmla="*/ 1768481 h 2339981"/>
                  <a:gd name="connsiteX30" fmla="*/ 185333 w 1814473"/>
                  <a:gd name="connsiteY30" fmla="*/ 1797056 h 2339981"/>
                  <a:gd name="connsiteX31" fmla="*/ 213908 w 1814473"/>
                  <a:gd name="connsiteY31" fmla="*/ 1806581 h 2339981"/>
                  <a:gd name="connsiteX32" fmla="*/ 204383 w 1814473"/>
                  <a:gd name="connsiteY32" fmla="*/ 1844681 h 2339981"/>
                  <a:gd name="connsiteX33" fmla="*/ 194858 w 1814473"/>
                  <a:gd name="connsiteY33" fmla="*/ 1901831 h 2339981"/>
                  <a:gd name="connsiteX34" fmla="*/ 232958 w 1814473"/>
                  <a:gd name="connsiteY34" fmla="*/ 1911356 h 2339981"/>
                  <a:gd name="connsiteX35" fmla="*/ 242483 w 1814473"/>
                  <a:gd name="connsiteY35" fmla="*/ 1939931 h 2339981"/>
                  <a:gd name="connsiteX36" fmla="*/ 271058 w 1814473"/>
                  <a:gd name="connsiteY36" fmla="*/ 1930406 h 2339981"/>
                  <a:gd name="connsiteX37" fmla="*/ 356783 w 1814473"/>
                  <a:gd name="connsiteY37" fmla="*/ 1882781 h 2339981"/>
                  <a:gd name="connsiteX38" fmla="*/ 385358 w 1814473"/>
                  <a:gd name="connsiteY38" fmla="*/ 1901831 h 2339981"/>
                  <a:gd name="connsiteX39" fmla="*/ 442508 w 1814473"/>
                  <a:gd name="connsiteY39" fmla="*/ 1911356 h 2339981"/>
                  <a:gd name="connsiteX40" fmla="*/ 432983 w 1814473"/>
                  <a:gd name="connsiteY40" fmla="*/ 1939931 h 2339981"/>
                  <a:gd name="connsiteX41" fmla="*/ 385358 w 1814473"/>
                  <a:gd name="connsiteY41" fmla="*/ 1949456 h 2339981"/>
                  <a:gd name="connsiteX42" fmla="*/ 356783 w 1814473"/>
                  <a:gd name="connsiteY42" fmla="*/ 1968506 h 2339981"/>
                  <a:gd name="connsiteX43" fmla="*/ 328208 w 1814473"/>
                  <a:gd name="connsiteY43" fmla="*/ 1978031 h 2339981"/>
                  <a:gd name="connsiteX44" fmla="*/ 318683 w 1814473"/>
                  <a:gd name="connsiteY44" fmla="*/ 2006606 h 2339981"/>
                  <a:gd name="connsiteX45" fmla="*/ 337733 w 1814473"/>
                  <a:gd name="connsiteY45" fmla="*/ 2035181 h 2339981"/>
                  <a:gd name="connsiteX46" fmla="*/ 328208 w 1814473"/>
                  <a:gd name="connsiteY46" fmla="*/ 2073281 h 2339981"/>
                  <a:gd name="connsiteX47" fmla="*/ 423458 w 1814473"/>
                  <a:gd name="connsiteY47" fmla="*/ 2092331 h 2339981"/>
                  <a:gd name="connsiteX48" fmla="*/ 480608 w 1814473"/>
                  <a:gd name="connsiteY48" fmla="*/ 2063756 h 2339981"/>
                  <a:gd name="connsiteX49" fmla="*/ 499658 w 1814473"/>
                  <a:gd name="connsiteY49" fmla="*/ 2092331 h 2339981"/>
                  <a:gd name="connsiteX50" fmla="*/ 490133 w 1814473"/>
                  <a:gd name="connsiteY50" fmla="*/ 2149481 h 2339981"/>
                  <a:gd name="connsiteX51" fmla="*/ 404408 w 1814473"/>
                  <a:gd name="connsiteY51" fmla="*/ 2187581 h 2339981"/>
                  <a:gd name="connsiteX52" fmla="*/ 432983 w 1814473"/>
                  <a:gd name="connsiteY52" fmla="*/ 2206631 h 2339981"/>
                  <a:gd name="connsiteX53" fmla="*/ 442508 w 1814473"/>
                  <a:gd name="connsiteY53" fmla="*/ 2235206 h 2339981"/>
                  <a:gd name="connsiteX54" fmla="*/ 547283 w 1814473"/>
                  <a:gd name="connsiteY54" fmla="*/ 2314581 h 2339981"/>
                  <a:gd name="connsiteX55" fmla="*/ 636183 w 1814473"/>
                  <a:gd name="connsiteY55" fmla="*/ 2244731 h 2339981"/>
                  <a:gd name="connsiteX56" fmla="*/ 699683 w 1814473"/>
                  <a:gd name="connsiteY56" fmla="*/ 2212981 h 2339981"/>
                  <a:gd name="connsiteX57" fmla="*/ 671108 w 1814473"/>
                  <a:gd name="connsiteY57" fmla="*/ 2273306 h 2339981"/>
                  <a:gd name="connsiteX58" fmla="*/ 747308 w 1814473"/>
                  <a:gd name="connsiteY58" fmla="*/ 2282831 h 2339981"/>
                  <a:gd name="connsiteX59" fmla="*/ 804458 w 1814473"/>
                  <a:gd name="connsiteY59" fmla="*/ 2263781 h 2339981"/>
                  <a:gd name="connsiteX60" fmla="*/ 871133 w 1814473"/>
                  <a:gd name="connsiteY60" fmla="*/ 2244731 h 2339981"/>
                  <a:gd name="connsiteX61" fmla="*/ 928283 w 1814473"/>
                  <a:gd name="connsiteY61" fmla="*/ 2263781 h 2339981"/>
                  <a:gd name="connsiteX62" fmla="*/ 994958 w 1814473"/>
                  <a:gd name="connsiteY62" fmla="*/ 2292356 h 2339981"/>
                  <a:gd name="connsiteX63" fmla="*/ 1014008 w 1814473"/>
                  <a:gd name="connsiteY63" fmla="*/ 2320931 h 2339981"/>
                  <a:gd name="connsiteX64" fmla="*/ 1071158 w 1814473"/>
                  <a:gd name="connsiteY64" fmla="*/ 2339981 h 2339981"/>
                  <a:gd name="connsiteX65" fmla="*/ 1090208 w 1814473"/>
                  <a:gd name="connsiteY65" fmla="*/ 2311406 h 2339981"/>
                  <a:gd name="connsiteX66" fmla="*/ 1137833 w 1814473"/>
                  <a:gd name="connsiteY66" fmla="*/ 2301881 h 2339981"/>
                  <a:gd name="connsiteX67" fmla="*/ 1166408 w 1814473"/>
                  <a:gd name="connsiteY67" fmla="*/ 2292356 h 2339981"/>
                  <a:gd name="connsiteX68" fmla="*/ 1204508 w 1814473"/>
                  <a:gd name="connsiteY68" fmla="*/ 2235206 h 2339981"/>
                  <a:gd name="connsiteX69" fmla="*/ 1223558 w 1814473"/>
                  <a:gd name="connsiteY69" fmla="*/ 2206631 h 2339981"/>
                  <a:gd name="connsiteX70" fmla="*/ 1252133 w 1814473"/>
                  <a:gd name="connsiteY70" fmla="*/ 2197106 h 2339981"/>
                  <a:gd name="connsiteX71" fmla="*/ 1318808 w 1814473"/>
                  <a:gd name="connsiteY71" fmla="*/ 2130431 h 2339981"/>
                  <a:gd name="connsiteX72" fmla="*/ 1356908 w 1814473"/>
                  <a:gd name="connsiteY72" fmla="*/ 2120906 h 2339981"/>
                  <a:gd name="connsiteX73" fmla="*/ 1414058 w 1814473"/>
                  <a:gd name="connsiteY73" fmla="*/ 2101856 h 2339981"/>
                  <a:gd name="connsiteX74" fmla="*/ 1442633 w 1814473"/>
                  <a:gd name="connsiteY74" fmla="*/ 2092331 h 2339981"/>
                  <a:gd name="connsiteX75" fmla="*/ 1471208 w 1814473"/>
                  <a:gd name="connsiteY75" fmla="*/ 2063756 h 2339981"/>
                  <a:gd name="connsiteX76" fmla="*/ 1499783 w 1814473"/>
                  <a:gd name="connsiteY76" fmla="*/ 2054231 h 2339981"/>
                  <a:gd name="connsiteX77" fmla="*/ 1518833 w 1814473"/>
                  <a:gd name="connsiteY77" fmla="*/ 2025656 h 2339981"/>
                  <a:gd name="connsiteX78" fmla="*/ 1547408 w 1814473"/>
                  <a:gd name="connsiteY78" fmla="*/ 1997081 h 2339981"/>
                  <a:gd name="connsiteX79" fmla="*/ 1614083 w 1814473"/>
                  <a:gd name="connsiteY79" fmla="*/ 1939931 h 2339981"/>
                  <a:gd name="connsiteX80" fmla="*/ 1642658 w 1814473"/>
                  <a:gd name="connsiteY80" fmla="*/ 1930406 h 2339981"/>
                  <a:gd name="connsiteX81" fmla="*/ 1652183 w 1814473"/>
                  <a:gd name="connsiteY81" fmla="*/ 1901831 h 2339981"/>
                  <a:gd name="connsiteX82" fmla="*/ 1680758 w 1814473"/>
                  <a:gd name="connsiteY82" fmla="*/ 1892306 h 2339981"/>
                  <a:gd name="connsiteX83" fmla="*/ 1699808 w 1814473"/>
                  <a:gd name="connsiteY83" fmla="*/ 1835156 h 2339981"/>
                  <a:gd name="connsiteX84" fmla="*/ 1718858 w 1814473"/>
                  <a:gd name="connsiteY84" fmla="*/ 1768481 h 2339981"/>
                  <a:gd name="connsiteX85" fmla="*/ 1728383 w 1814473"/>
                  <a:gd name="connsiteY85" fmla="*/ 1692281 h 2339981"/>
                  <a:gd name="connsiteX86" fmla="*/ 1737908 w 1814473"/>
                  <a:gd name="connsiteY86" fmla="*/ 1654181 h 2339981"/>
                  <a:gd name="connsiteX87" fmla="*/ 1747433 w 1814473"/>
                  <a:gd name="connsiteY87" fmla="*/ 1568456 h 2339981"/>
                  <a:gd name="connsiteX88" fmla="*/ 1756958 w 1814473"/>
                  <a:gd name="connsiteY88" fmla="*/ 1520831 h 2339981"/>
                  <a:gd name="connsiteX89" fmla="*/ 1776008 w 1814473"/>
                  <a:gd name="connsiteY89" fmla="*/ 1463681 h 2339981"/>
                  <a:gd name="connsiteX90" fmla="*/ 1766483 w 1814473"/>
                  <a:gd name="connsiteY90" fmla="*/ 1406531 h 2339981"/>
                  <a:gd name="connsiteX91" fmla="*/ 1737908 w 1814473"/>
                  <a:gd name="connsiteY91" fmla="*/ 1397006 h 2339981"/>
                  <a:gd name="connsiteX92" fmla="*/ 1718858 w 1814473"/>
                  <a:gd name="connsiteY92" fmla="*/ 1368431 h 2339981"/>
                  <a:gd name="connsiteX93" fmla="*/ 1728383 w 1814473"/>
                  <a:gd name="connsiteY93" fmla="*/ 1339856 h 2339981"/>
                  <a:gd name="connsiteX94" fmla="*/ 1766483 w 1814473"/>
                  <a:gd name="connsiteY94" fmla="*/ 1320806 h 2339981"/>
                  <a:gd name="connsiteX95" fmla="*/ 1795058 w 1814473"/>
                  <a:gd name="connsiteY95" fmla="*/ 1301756 h 2339981"/>
                  <a:gd name="connsiteX96" fmla="*/ 1814108 w 1814473"/>
                  <a:gd name="connsiteY96" fmla="*/ 1273181 h 2339981"/>
                  <a:gd name="connsiteX97" fmla="*/ 1804583 w 1814473"/>
                  <a:gd name="connsiteY97" fmla="*/ 1244606 h 2339981"/>
                  <a:gd name="connsiteX98" fmla="*/ 1671233 w 1814473"/>
                  <a:gd name="connsiteY98" fmla="*/ 1196981 h 2339981"/>
                  <a:gd name="connsiteX99" fmla="*/ 1614083 w 1814473"/>
                  <a:gd name="connsiteY99" fmla="*/ 1158881 h 2339981"/>
                  <a:gd name="connsiteX100" fmla="*/ 1585508 w 1814473"/>
                  <a:gd name="connsiteY100" fmla="*/ 1130306 h 2339981"/>
                  <a:gd name="connsiteX101" fmla="*/ 1556933 w 1814473"/>
                  <a:gd name="connsiteY101" fmla="*/ 1120781 h 2339981"/>
                  <a:gd name="connsiteX102" fmla="*/ 1499783 w 1814473"/>
                  <a:gd name="connsiteY102" fmla="*/ 1092206 h 2339981"/>
                  <a:gd name="connsiteX103" fmla="*/ 1404533 w 1814473"/>
                  <a:gd name="connsiteY103" fmla="*/ 1092206 h 2339981"/>
                  <a:gd name="connsiteX104" fmla="*/ 1423583 w 1814473"/>
                  <a:gd name="connsiteY104" fmla="*/ 1035056 h 2339981"/>
                  <a:gd name="connsiteX105" fmla="*/ 1433108 w 1814473"/>
                  <a:gd name="connsiteY105" fmla="*/ 987431 h 2339981"/>
                  <a:gd name="connsiteX106" fmla="*/ 1395008 w 1814473"/>
                  <a:gd name="connsiteY106" fmla="*/ 949331 h 2339981"/>
                  <a:gd name="connsiteX107" fmla="*/ 1414058 w 1814473"/>
                  <a:gd name="connsiteY107" fmla="*/ 892181 h 2339981"/>
                  <a:gd name="connsiteX108" fmla="*/ 1414058 w 1814473"/>
                  <a:gd name="connsiteY108" fmla="*/ 787406 h 2339981"/>
                  <a:gd name="connsiteX109" fmla="*/ 1471208 w 1814473"/>
                  <a:gd name="connsiteY109" fmla="*/ 749306 h 2339981"/>
                  <a:gd name="connsiteX110" fmla="*/ 1499783 w 1814473"/>
                  <a:gd name="connsiteY110" fmla="*/ 692156 h 2339981"/>
                  <a:gd name="connsiteX111" fmla="*/ 1509308 w 1814473"/>
                  <a:gd name="connsiteY111" fmla="*/ 663581 h 2339981"/>
                  <a:gd name="connsiteX112" fmla="*/ 1499783 w 1814473"/>
                  <a:gd name="connsiteY112" fmla="*/ 587381 h 2339981"/>
                  <a:gd name="connsiteX113" fmla="*/ 1471208 w 1814473"/>
                  <a:gd name="connsiteY113" fmla="*/ 577856 h 2339981"/>
                  <a:gd name="connsiteX114" fmla="*/ 1433108 w 1814473"/>
                  <a:gd name="connsiteY114" fmla="*/ 568331 h 2339981"/>
                  <a:gd name="connsiteX115" fmla="*/ 1423583 w 1814473"/>
                  <a:gd name="connsiteY115" fmla="*/ 539756 h 2339981"/>
                  <a:gd name="connsiteX116" fmla="*/ 1366433 w 1814473"/>
                  <a:gd name="connsiteY116" fmla="*/ 520706 h 2339981"/>
                  <a:gd name="connsiteX117" fmla="*/ 1347383 w 1814473"/>
                  <a:gd name="connsiteY117" fmla="*/ 492131 h 2339981"/>
                  <a:gd name="connsiteX118" fmla="*/ 1299758 w 1814473"/>
                  <a:gd name="connsiteY118" fmla="*/ 444506 h 2339981"/>
                  <a:gd name="connsiteX119" fmla="*/ 1290233 w 1814473"/>
                  <a:gd name="connsiteY119" fmla="*/ 415931 h 2339981"/>
                  <a:gd name="connsiteX120" fmla="*/ 1271183 w 1814473"/>
                  <a:gd name="connsiteY120" fmla="*/ 387356 h 2339981"/>
                  <a:gd name="connsiteX121" fmla="*/ 1252133 w 1814473"/>
                  <a:gd name="connsiteY121" fmla="*/ 330206 h 2339981"/>
                  <a:gd name="connsiteX122" fmla="*/ 1223558 w 1814473"/>
                  <a:gd name="connsiteY122" fmla="*/ 311156 h 2339981"/>
                  <a:gd name="connsiteX123" fmla="*/ 1071158 w 1814473"/>
                  <a:gd name="connsiteY123" fmla="*/ 311156 h 2339981"/>
                  <a:gd name="connsiteX124" fmla="*/ 1061633 w 1814473"/>
                  <a:gd name="connsiteY124" fmla="*/ 282581 h 2339981"/>
                  <a:gd name="connsiteX125" fmla="*/ 1067983 w 1814473"/>
                  <a:gd name="connsiteY125" fmla="*/ 200031 h 2339981"/>
                  <a:gd name="connsiteX126" fmla="*/ 966383 w 1814473"/>
                  <a:gd name="connsiteY126" fmla="*/ 234956 h 2339981"/>
                  <a:gd name="connsiteX127" fmla="*/ 937808 w 1814473"/>
                  <a:gd name="connsiteY127" fmla="*/ 244481 h 2339981"/>
                  <a:gd name="connsiteX128" fmla="*/ 918758 w 1814473"/>
                  <a:gd name="connsiteY128" fmla="*/ 187331 h 2339981"/>
                  <a:gd name="connsiteX129" fmla="*/ 899708 w 1814473"/>
                  <a:gd name="connsiteY129" fmla="*/ 158756 h 2339981"/>
                  <a:gd name="connsiteX130" fmla="*/ 874308 w 1814473"/>
                  <a:gd name="connsiteY130" fmla="*/ 88906 h 2339981"/>
                  <a:gd name="connsiteX131" fmla="*/ 833033 w 1814473"/>
                  <a:gd name="connsiteY131" fmla="*/ 92081 h 2339981"/>
                  <a:gd name="connsiteX132" fmla="*/ 829858 w 1814473"/>
                  <a:gd name="connsiteY132" fmla="*/ 6356 h 2339981"/>
                  <a:gd name="connsiteX133" fmla="*/ 785408 w 1814473"/>
                  <a:gd name="connsiteY133" fmla="*/ 12706 h 2339981"/>
                  <a:gd name="connsiteX134" fmla="*/ 737783 w 1814473"/>
                  <a:gd name="connsiteY134" fmla="*/ 63506 h 2339981"/>
                  <a:gd name="connsiteX135" fmla="*/ 680633 w 1814473"/>
                  <a:gd name="connsiteY135" fmla="*/ 82556 h 2339981"/>
                  <a:gd name="connsiteX136" fmla="*/ 636183 w 1814473"/>
                  <a:gd name="connsiteY136" fmla="*/ 130181 h 2339981"/>
                  <a:gd name="connsiteX137" fmla="*/ 604433 w 1814473"/>
                  <a:gd name="connsiteY137" fmla="*/ 149231 h 2339981"/>
                  <a:gd name="connsiteX138" fmla="*/ 585383 w 1814473"/>
                  <a:gd name="connsiteY138" fmla="*/ 206381 h 2339981"/>
                  <a:gd name="connsiteX139" fmla="*/ 575858 w 1814473"/>
                  <a:gd name="connsiteY139" fmla="*/ 273056 h 2339981"/>
                  <a:gd name="connsiteX140" fmla="*/ 547283 w 1814473"/>
                  <a:gd name="connsiteY140" fmla="*/ 282581 h 2339981"/>
                  <a:gd name="connsiteX141" fmla="*/ 490133 w 1814473"/>
                  <a:gd name="connsiteY141" fmla="*/ 330206 h 2339981"/>
                  <a:gd name="connsiteX142" fmla="*/ 461558 w 1814473"/>
                  <a:gd name="connsiteY142" fmla="*/ 387356 h 2339981"/>
                  <a:gd name="connsiteX143" fmla="*/ 442508 w 1814473"/>
                  <a:gd name="connsiteY143" fmla="*/ 415931 h 2339981"/>
                  <a:gd name="connsiteX144" fmla="*/ 432983 w 1814473"/>
                  <a:gd name="connsiteY144" fmla="*/ 444506 h 2339981"/>
                  <a:gd name="connsiteX145" fmla="*/ 356783 w 1814473"/>
                  <a:gd name="connsiteY145" fmla="*/ 530231 h 2339981"/>
                  <a:gd name="connsiteX146" fmla="*/ 318683 w 1814473"/>
                  <a:gd name="connsiteY146" fmla="*/ 549281 h 2339981"/>
                  <a:gd name="connsiteX147" fmla="*/ 290108 w 1814473"/>
                  <a:gd name="connsiteY147" fmla="*/ 577856 h 2339981"/>
                  <a:gd name="connsiteX148" fmla="*/ 213908 w 1814473"/>
                  <a:gd name="connsiteY148" fmla="*/ 596906 h 2339981"/>
                  <a:gd name="connsiteX149" fmla="*/ 240578 w 1814473"/>
                  <a:gd name="connsiteY149" fmla="*/ 617861 h 2339981"/>
                  <a:gd name="connsiteX150" fmla="*/ 194858 w 1814473"/>
                  <a:gd name="connsiteY150" fmla="*/ 796931 h 2339981"/>
                  <a:gd name="connsiteX151" fmla="*/ 213908 w 1814473"/>
                  <a:gd name="connsiteY151" fmla="*/ 835031 h 2339981"/>
                  <a:gd name="connsiteX152" fmla="*/ 223433 w 1814473"/>
                  <a:gd name="connsiteY152" fmla="*/ 892181 h 2339981"/>
                  <a:gd name="connsiteX153" fmla="*/ 232958 w 1814473"/>
                  <a:gd name="connsiteY153" fmla="*/ 1035056 h 2339981"/>
                  <a:gd name="connsiteX154" fmla="*/ 242483 w 1814473"/>
                  <a:gd name="connsiteY154" fmla="*/ 1063631 h 2339981"/>
                  <a:gd name="connsiteX155" fmla="*/ 271058 w 1814473"/>
                  <a:gd name="connsiteY155" fmla="*/ 1082681 h 2339981"/>
                  <a:gd name="connsiteX156" fmla="*/ 242483 w 1814473"/>
                  <a:gd name="connsiteY156" fmla="*/ 1092206 h 2339981"/>
                  <a:gd name="connsiteX157" fmla="*/ 210733 w 1814473"/>
                  <a:gd name="connsiteY157" fmla="*/ 1079506 h 2339981"/>
                  <a:gd name="connsiteX158" fmla="*/ 182158 w 1814473"/>
                  <a:gd name="connsiteY158" fmla="*/ 1047756 h 2339981"/>
                  <a:gd name="connsiteX159" fmla="*/ 175808 w 1814473"/>
                  <a:gd name="connsiteY159" fmla="*/ 993781 h 2339981"/>
                  <a:gd name="connsiteX160" fmla="*/ 175808 w 1814473"/>
                  <a:gd name="connsiteY160" fmla="*/ 930281 h 2339981"/>
                  <a:gd name="connsiteX161" fmla="*/ 175808 w 1814473"/>
                  <a:gd name="connsiteY161" fmla="*/ 911231 h 2339981"/>
                  <a:gd name="connsiteX0" fmla="*/ 175808 w 1814473"/>
                  <a:gd name="connsiteY0" fmla="*/ 911231 h 2339981"/>
                  <a:gd name="connsiteX1" fmla="*/ 20233 w 1814473"/>
                  <a:gd name="connsiteY1" fmla="*/ 901706 h 2339981"/>
                  <a:gd name="connsiteX2" fmla="*/ 1183 w 1814473"/>
                  <a:gd name="connsiteY2" fmla="*/ 939806 h 2339981"/>
                  <a:gd name="connsiteX3" fmla="*/ 4358 w 1814473"/>
                  <a:gd name="connsiteY3" fmla="*/ 987431 h 2339981"/>
                  <a:gd name="connsiteX4" fmla="*/ 23408 w 1814473"/>
                  <a:gd name="connsiteY4" fmla="*/ 1044581 h 2339981"/>
                  <a:gd name="connsiteX5" fmla="*/ 42458 w 1814473"/>
                  <a:gd name="connsiteY5" fmla="*/ 1101731 h 2339981"/>
                  <a:gd name="connsiteX6" fmla="*/ 51983 w 1814473"/>
                  <a:gd name="connsiteY6" fmla="*/ 1130306 h 2339981"/>
                  <a:gd name="connsiteX7" fmla="*/ 137708 w 1814473"/>
                  <a:gd name="connsiteY7" fmla="*/ 1177931 h 2339981"/>
                  <a:gd name="connsiteX8" fmla="*/ 166283 w 1814473"/>
                  <a:gd name="connsiteY8" fmla="*/ 1206506 h 2339981"/>
                  <a:gd name="connsiteX9" fmla="*/ 175808 w 1814473"/>
                  <a:gd name="connsiteY9" fmla="*/ 1235081 h 2339981"/>
                  <a:gd name="connsiteX10" fmla="*/ 204383 w 1814473"/>
                  <a:gd name="connsiteY10" fmla="*/ 1358906 h 2339981"/>
                  <a:gd name="connsiteX11" fmla="*/ 175808 w 1814473"/>
                  <a:gd name="connsiteY11" fmla="*/ 1368431 h 2339981"/>
                  <a:gd name="connsiteX12" fmla="*/ 128183 w 1814473"/>
                  <a:gd name="connsiteY12" fmla="*/ 1416056 h 2339981"/>
                  <a:gd name="connsiteX13" fmla="*/ 156758 w 1814473"/>
                  <a:gd name="connsiteY13" fmla="*/ 1435106 h 2339981"/>
                  <a:gd name="connsiteX14" fmla="*/ 175808 w 1814473"/>
                  <a:gd name="connsiteY14" fmla="*/ 1463681 h 2339981"/>
                  <a:gd name="connsiteX15" fmla="*/ 232958 w 1814473"/>
                  <a:gd name="connsiteY15" fmla="*/ 1501781 h 2339981"/>
                  <a:gd name="connsiteX16" fmla="*/ 290108 w 1814473"/>
                  <a:gd name="connsiteY16" fmla="*/ 1530356 h 2339981"/>
                  <a:gd name="connsiteX17" fmla="*/ 299633 w 1814473"/>
                  <a:gd name="connsiteY17" fmla="*/ 1558931 h 2339981"/>
                  <a:gd name="connsiteX18" fmla="*/ 232958 w 1814473"/>
                  <a:gd name="connsiteY18" fmla="*/ 1587506 h 2339981"/>
                  <a:gd name="connsiteX19" fmla="*/ 242483 w 1814473"/>
                  <a:gd name="connsiteY19" fmla="*/ 1616081 h 2339981"/>
                  <a:gd name="connsiteX20" fmla="*/ 299633 w 1814473"/>
                  <a:gd name="connsiteY20" fmla="*/ 1635131 h 2339981"/>
                  <a:gd name="connsiteX21" fmla="*/ 318683 w 1814473"/>
                  <a:gd name="connsiteY21" fmla="*/ 1663706 h 2339981"/>
                  <a:gd name="connsiteX22" fmla="*/ 442508 w 1814473"/>
                  <a:gd name="connsiteY22" fmla="*/ 1692281 h 2339981"/>
                  <a:gd name="connsiteX23" fmla="*/ 461558 w 1814473"/>
                  <a:gd name="connsiteY23" fmla="*/ 1720856 h 2339981"/>
                  <a:gd name="connsiteX24" fmla="*/ 432983 w 1814473"/>
                  <a:gd name="connsiteY24" fmla="*/ 1730381 h 2339981"/>
                  <a:gd name="connsiteX25" fmla="*/ 385358 w 1814473"/>
                  <a:gd name="connsiteY25" fmla="*/ 1739906 h 2339981"/>
                  <a:gd name="connsiteX26" fmla="*/ 375833 w 1814473"/>
                  <a:gd name="connsiteY26" fmla="*/ 1768481 h 2339981"/>
                  <a:gd name="connsiteX27" fmla="*/ 318683 w 1814473"/>
                  <a:gd name="connsiteY27" fmla="*/ 1787531 h 2339981"/>
                  <a:gd name="connsiteX28" fmla="*/ 309158 w 1814473"/>
                  <a:gd name="connsiteY28" fmla="*/ 1758956 h 2339981"/>
                  <a:gd name="connsiteX29" fmla="*/ 175808 w 1814473"/>
                  <a:gd name="connsiteY29" fmla="*/ 1768481 h 2339981"/>
                  <a:gd name="connsiteX30" fmla="*/ 185333 w 1814473"/>
                  <a:gd name="connsiteY30" fmla="*/ 1797056 h 2339981"/>
                  <a:gd name="connsiteX31" fmla="*/ 213908 w 1814473"/>
                  <a:gd name="connsiteY31" fmla="*/ 1806581 h 2339981"/>
                  <a:gd name="connsiteX32" fmla="*/ 204383 w 1814473"/>
                  <a:gd name="connsiteY32" fmla="*/ 1844681 h 2339981"/>
                  <a:gd name="connsiteX33" fmla="*/ 194858 w 1814473"/>
                  <a:gd name="connsiteY33" fmla="*/ 1901831 h 2339981"/>
                  <a:gd name="connsiteX34" fmla="*/ 232958 w 1814473"/>
                  <a:gd name="connsiteY34" fmla="*/ 1911356 h 2339981"/>
                  <a:gd name="connsiteX35" fmla="*/ 242483 w 1814473"/>
                  <a:gd name="connsiteY35" fmla="*/ 1939931 h 2339981"/>
                  <a:gd name="connsiteX36" fmla="*/ 271058 w 1814473"/>
                  <a:gd name="connsiteY36" fmla="*/ 1930406 h 2339981"/>
                  <a:gd name="connsiteX37" fmla="*/ 356783 w 1814473"/>
                  <a:gd name="connsiteY37" fmla="*/ 1882781 h 2339981"/>
                  <a:gd name="connsiteX38" fmla="*/ 385358 w 1814473"/>
                  <a:gd name="connsiteY38" fmla="*/ 1901831 h 2339981"/>
                  <a:gd name="connsiteX39" fmla="*/ 442508 w 1814473"/>
                  <a:gd name="connsiteY39" fmla="*/ 1911356 h 2339981"/>
                  <a:gd name="connsiteX40" fmla="*/ 432983 w 1814473"/>
                  <a:gd name="connsiteY40" fmla="*/ 1939931 h 2339981"/>
                  <a:gd name="connsiteX41" fmla="*/ 385358 w 1814473"/>
                  <a:gd name="connsiteY41" fmla="*/ 1949456 h 2339981"/>
                  <a:gd name="connsiteX42" fmla="*/ 356783 w 1814473"/>
                  <a:gd name="connsiteY42" fmla="*/ 1968506 h 2339981"/>
                  <a:gd name="connsiteX43" fmla="*/ 328208 w 1814473"/>
                  <a:gd name="connsiteY43" fmla="*/ 1978031 h 2339981"/>
                  <a:gd name="connsiteX44" fmla="*/ 318683 w 1814473"/>
                  <a:gd name="connsiteY44" fmla="*/ 2006606 h 2339981"/>
                  <a:gd name="connsiteX45" fmla="*/ 337733 w 1814473"/>
                  <a:gd name="connsiteY45" fmla="*/ 2035181 h 2339981"/>
                  <a:gd name="connsiteX46" fmla="*/ 328208 w 1814473"/>
                  <a:gd name="connsiteY46" fmla="*/ 2073281 h 2339981"/>
                  <a:gd name="connsiteX47" fmla="*/ 423458 w 1814473"/>
                  <a:gd name="connsiteY47" fmla="*/ 2092331 h 2339981"/>
                  <a:gd name="connsiteX48" fmla="*/ 480608 w 1814473"/>
                  <a:gd name="connsiteY48" fmla="*/ 2063756 h 2339981"/>
                  <a:gd name="connsiteX49" fmla="*/ 499658 w 1814473"/>
                  <a:gd name="connsiteY49" fmla="*/ 2092331 h 2339981"/>
                  <a:gd name="connsiteX50" fmla="*/ 490133 w 1814473"/>
                  <a:gd name="connsiteY50" fmla="*/ 2149481 h 2339981"/>
                  <a:gd name="connsiteX51" fmla="*/ 404408 w 1814473"/>
                  <a:gd name="connsiteY51" fmla="*/ 2187581 h 2339981"/>
                  <a:gd name="connsiteX52" fmla="*/ 432983 w 1814473"/>
                  <a:gd name="connsiteY52" fmla="*/ 2206631 h 2339981"/>
                  <a:gd name="connsiteX53" fmla="*/ 442508 w 1814473"/>
                  <a:gd name="connsiteY53" fmla="*/ 2235206 h 2339981"/>
                  <a:gd name="connsiteX54" fmla="*/ 547283 w 1814473"/>
                  <a:gd name="connsiteY54" fmla="*/ 2314581 h 2339981"/>
                  <a:gd name="connsiteX55" fmla="*/ 636183 w 1814473"/>
                  <a:gd name="connsiteY55" fmla="*/ 2244731 h 2339981"/>
                  <a:gd name="connsiteX56" fmla="*/ 699683 w 1814473"/>
                  <a:gd name="connsiteY56" fmla="*/ 2212981 h 2339981"/>
                  <a:gd name="connsiteX57" fmla="*/ 671108 w 1814473"/>
                  <a:gd name="connsiteY57" fmla="*/ 2273306 h 2339981"/>
                  <a:gd name="connsiteX58" fmla="*/ 747308 w 1814473"/>
                  <a:gd name="connsiteY58" fmla="*/ 2282831 h 2339981"/>
                  <a:gd name="connsiteX59" fmla="*/ 804458 w 1814473"/>
                  <a:gd name="connsiteY59" fmla="*/ 2263781 h 2339981"/>
                  <a:gd name="connsiteX60" fmla="*/ 871133 w 1814473"/>
                  <a:gd name="connsiteY60" fmla="*/ 2244731 h 2339981"/>
                  <a:gd name="connsiteX61" fmla="*/ 928283 w 1814473"/>
                  <a:gd name="connsiteY61" fmla="*/ 2263781 h 2339981"/>
                  <a:gd name="connsiteX62" fmla="*/ 994958 w 1814473"/>
                  <a:gd name="connsiteY62" fmla="*/ 2292356 h 2339981"/>
                  <a:gd name="connsiteX63" fmla="*/ 1014008 w 1814473"/>
                  <a:gd name="connsiteY63" fmla="*/ 2320931 h 2339981"/>
                  <a:gd name="connsiteX64" fmla="*/ 1071158 w 1814473"/>
                  <a:gd name="connsiteY64" fmla="*/ 2339981 h 2339981"/>
                  <a:gd name="connsiteX65" fmla="*/ 1090208 w 1814473"/>
                  <a:gd name="connsiteY65" fmla="*/ 2311406 h 2339981"/>
                  <a:gd name="connsiteX66" fmla="*/ 1137833 w 1814473"/>
                  <a:gd name="connsiteY66" fmla="*/ 2301881 h 2339981"/>
                  <a:gd name="connsiteX67" fmla="*/ 1166408 w 1814473"/>
                  <a:gd name="connsiteY67" fmla="*/ 2292356 h 2339981"/>
                  <a:gd name="connsiteX68" fmla="*/ 1204508 w 1814473"/>
                  <a:gd name="connsiteY68" fmla="*/ 2235206 h 2339981"/>
                  <a:gd name="connsiteX69" fmla="*/ 1223558 w 1814473"/>
                  <a:gd name="connsiteY69" fmla="*/ 2206631 h 2339981"/>
                  <a:gd name="connsiteX70" fmla="*/ 1252133 w 1814473"/>
                  <a:gd name="connsiteY70" fmla="*/ 2197106 h 2339981"/>
                  <a:gd name="connsiteX71" fmla="*/ 1318808 w 1814473"/>
                  <a:gd name="connsiteY71" fmla="*/ 2130431 h 2339981"/>
                  <a:gd name="connsiteX72" fmla="*/ 1356908 w 1814473"/>
                  <a:gd name="connsiteY72" fmla="*/ 2120906 h 2339981"/>
                  <a:gd name="connsiteX73" fmla="*/ 1414058 w 1814473"/>
                  <a:gd name="connsiteY73" fmla="*/ 2101856 h 2339981"/>
                  <a:gd name="connsiteX74" fmla="*/ 1442633 w 1814473"/>
                  <a:gd name="connsiteY74" fmla="*/ 2092331 h 2339981"/>
                  <a:gd name="connsiteX75" fmla="*/ 1471208 w 1814473"/>
                  <a:gd name="connsiteY75" fmla="*/ 2063756 h 2339981"/>
                  <a:gd name="connsiteX76" fmla="*/ 1499783 w 1814473"/>
                  <a:gd name="connsiteY76" fmla="*/ 2054231 h 2339981"/>
                  <a:gd name="connsiteX77" fmla="*/ 1518833 w 1814473"/>
                  <a:gd name="connsiteY77" fmla="*/ 2025656 h 2339981"/>
                  <a:gd name="connsiteX78" fmla="*/ 1547408 w 1814473"/>
                  <a:gd name="connsiteY78" fmla="*/ 1997081 h 2339981"/>
                  <a:gd name="connsiteX79" fmla="*/ 1614083 w 1814473"/>
                  <a:gd name="connsiteY79" fmla="*/ 1939931 h 2339981"/>
                  <a:gd name="connsiteX80" fmla="*/ 1642658 w 1814473"/>
                  <a:gd name="connsiteY80" fmla="*/ 1930406 h 2339981"/>
                  <a:gd name="connsiteX81" fmla="*/ 1652183 w 1814473"/>
                  <a:gd name="connsiteY81" fmla="*/ 1901831 h 2339981"/>
                  <a:gd name="connsiteX82" fmla="*/ 1680758 w 1814473"/>
                  <a:gd name="connsiteY82" fmla="*/ 1892306 h 2339981"/>
                  <a:gd name="connsiteX83" fmla="*/ 1699808 w 1814473"/>
                  <a:gd name="connsiteY83" fmla="*/ 1835156 h 2339981"/>
                  <a:gd name="connsiteX84" fmla="*/ 1718858 w 1814473"/>
                  <a:gd name="connsiteY84" fmla="*/ 1768481 h 2339981"/>
                  <a:gd name="connsiteX85" fmla="*/ 1728383 w 1814473"/>
                  <a:gd name="connsiteY85" fmla="*/ 1692281 h 2339981"/>
                  <a:gd name="connsiteX86" fmla="*/ 1737908 w 1814473"/>
                  <a:gd name="connsiteY86" fmla="*/ 1654181 h 2339981"/>
                  <a:gd name="connsiteX87" fmla="*/ 1747433 w 1814473"/>
                  <a:gd name="connsiteY87" fmla="*/ 1568456 h 2339981"/>
                  <a:gd name="connsiteX88" fmla="*/ 1756958 w 1814473"/>
                  <a:gd name="connsiteY88" fmla="*/ 1520831 h 2339981"/>
                  <a:gd name="connsiteX89" fmla="*/ 1776008 w 1814473"/>
                  <a:gd name="connsiteY89" fmla="*/ 1463681 h 2339981"/>
                  <a:gd name="connsiteX90" fmla="*/ 1766483 w 1814473"/>
                  <a:gd name="connsiteY90" fmla="*/ 1406531 h 2339981"/>
                  <a:gd name="connsiteX91" fmla="*/ 1737908 w 1814473"/>
                  <a:gd name="connsiteY91" fmla="*/ 1397006 h 2339981"/>
                  <a:gd name="connsiteX92" fmla="*/ 1718858 w 1814473"/>
                  <a:gd name="connsiteY92" fmla="*/ 1368431 h 2339981"/>
                  <a:gd name="connsiteX93" fmla="*/ 1728383 w 1814473"/>
                  <a:gd name="connsiteY93" fmla="*/ 1339856 h 2339981"/>
                  <a:gd name="connsiteX94" fmla="*/ 1766483 w 1814473"/>
                  <a:gd name="connsiteY94" fmla="*/ 1320806 h 2339981"/>
                  <a:gd name="connsiteX95" fmla="*/ 1795058 w 1814473"/>
                  <a:gd name="connsiteY95" fmla="*/ 1301756 h 2339981"/>
                  <a:gd name="connsiteX96" fmla="*/ 1814108 w 1814473"/>
                  <a:gd name="connsiteY96" fmla="*/ 1273181 h 2339981"/>
                  <a:gd name="connsiteX97" fmla="*/ 1804583 w 1814473"/>
                  <a:gd name="connsiteY97" fmla="*/ 1244606 h 2339981"/>
                  <a:gd name="connsiteX98" fmla="*/ 1671233 w 1814473"/>
                  <a:gd name="connsiteY98" fmla="*/ 1196981 h 2339981"/>
                  <a:gd name="connsiteX99" fmla="*/ 1614083 w 1814473"/>
                  <a:gd name="connsiteY99" fmla="*/ 1158881 h 2339981"/>
                  <a:gd name="connsiteX100" fmla="*/ 1585508 w 1814473"/>
                  <a:gd name="connsiteY100" fmla="*/ 1130306 h 2339981"/>
                  <a:gd name="connsiteX101" fmla="*/ 1556933 w 1814473"/>
                  <a:gd name="connsiteY101" fmla="*/ 1120781 h 2339981"/>
                  <a:gd name="connsiteX102" fmla="*/ 1499783 w 1814473"/>
                  <a:gd name="connsiteY102" fmla="*/ 1092206 h 2339981"/>
                  <a:gd name="connsiteX103" fmla="*/ 1404533 w 1814473"/>
                  <a:gd name="connsiteY103" fmla="*/ 1092206 h 2339981"/>
                  <a:gd name="connsiteX104" fmla="*/ 1423583 w 1814473"/>
                  <a:gd name="connsiteY104" fmla="*/ 1035056 h 2339981"/>
                  <a:gd name="connsiteX105" fmla="*/ 1433108 w 1814473"/>
                  <a:gd name="connsiteY105" fmla="*/ 987431 h 2339981"/>
                  <a:gd name="connsiteX106" fmla="*/ 1395008 w 1814473"/>
                  <a:gd name="connsiteY106" fmla="*/ 949331 h 2339981"/>
                  <a:gd name="connsiteX107" fmla="*/ 1414058 w 1814473"/>
                  <a:gd name="connsiteY107" fmla="*/ 892181 h 2339981"/>
                  <a:gd name="connsiteX108" fmla="*/ 1414058 w 1814473"/>
                  <a:gd name="connsiteY108" fmla="*/ 787406 h 2339981"/>
                  <a:gd name="connsiteX109" fmla="*/ 1471208 w 1814473"/>
                  <a:gd name="connsiteY109" fmla="*/ 749306 h 2339981"/>
                  <a:gd name="connsiteX110" fmla="*/ 1499783 w 1814473"/>
                  <a:gd name="connsiteY110" fmla="*/ 692156 h 2339981"/>
                  <a:gd name="connsiteX111" fmla="*/ 1509308 w 1814473"/>
                  <a:gd name="connsiteY111" fmla="*/ 663581 h 2339981"/>
                  <a:gd name="connsiteX112" fmla="*/ 1499783 w 1814473"/>
                  <a:gd name="connsiteY112" fmla="*/ 587381 h 2339981"/>
                  <a:gd name="connsiteX113" fmla="*/ 1471208 w 1814473"/>
                  <a:gd name="connsiteY113" fmla="*/ 577856 h 2339981"/>
                  <a:gd name="connsiteX114" fmla="*/ 1433108 w 1814473"/>
                  <a:gd name="connsiteY114" fmla="*/ 568331 h 2339981"/>
                  <a:gd name="connsiteX115" fmla="*/ 1423583 w 1814473"/>
                  <a:gd name="connsiteY115" fmla="*/ 539756 h 2339981"/>
                  <a:gd name="connsiteX116" fmla="*/ 1366433 w 1814473"/>
                  <a:gd name="connsiteY116" fmla="*/ 520706 h 2339981"/>
                  <a:gd name="connsiteX117" fmla="*/ 1347383 w 1814473"/>
                  <a:gd name="connsiteY117" fmla="*/ 492131 h 2339981"/>
                  <a:gd name="connsiteX118" fmla="*/ 1299758 w 1814473"/>
                  <a:gd name="connsiteY118" fmla="*/ 444506 h 2339981"/>
                  <a:gd name="connsiteX119" fmla="*/ 1290233 w 1814473"/>
                  <a:gd name="connsiteY119" fmla="*/ 415931 h 2339981"/>
                  <a:gd name="connsiteX120" fmla="*/ 1271183 w 1814473"/>
                  <a:gd name="connsiteY120" fmla="*/ 387356 h 2339981"/>
                  <a:gd name="connsiteX121" fmla="*/ 1252133 w 1814473"/>
                  <a:gd name="connsiteY121" fmla="*/ 330206 h 2339981"/>
                  <a:gd name="connsiteX122" fmla="*/ 1223558 w 1814473"/>
                  <a:gd name="connsiteY122" fmla="*/ 311156 h 2339981"/>
                  <a:gd name="connsiteX123" fmla="*/ 1071158 w 1814473"/>
                  <a:gd name="connsiteY123" fmla="*/ 311156 h 2339981"/>
                  <a:gd name="connsiteX124" fmla="*/ 1061633 w 1814473"/>
                  <a:gd name="connsiteY124" fmla="*/ 282581 h 2339981"/>
                  <a:gd name="connsiteX125" fmla="*/ 1067983 w 1814473"/>
                  <a:gd name="connsiteY125" fmla="*/ 200031 h 2339981"/>
                  <a:gd name="connsiteX126" fmla="*/ 979083 w 1814473"/>
                  <a:gd name="connsiteY126" fmla="*/ 241306 h 2339981"/>
                  <a:gd name="connsiteX127" fmla="*/ 937808 w 1814473"/>
                  <a:gd name="connsiteY127" fmla="*/ 244481 h 2339981"/>
                  <a:gd name="connsiteX128" fmla="*/ 918758 w 1814473"/>
                  <a:gd name="connsiteY128" fmla="*/ 187331 h 2339981"/>
                  <a:gd name="connsiteX129" fmla="*/ 899708 w 1814473"/>
                  <a:gd name="connsiteY129" fmla="*/ 158756 h 2339981"/>
                  <a:gd name="connsiteX130" fmla="*/ 874308 w 1814473"/>
                  <a:gd name="connsiteY130" fmla="*/ 88906 h 2339981"/>
                  <a:gd name="connsiteX131" fmla="*/ 833033 w 1814473"/>
                  <a:gd name="connsiteY131" fmla="*/ 92081 h 2339981"/>
                  <a:gd name="connsiteX132" fmla="*/ 829858 w 1814473"/>
                  <a:gd name="connsiteY132" fmla="*/ 6356 h 2339981"/>
                  <a:gd name="connsiteX133" fmla="*/ 785408 w 1814473"/>
                  <a:gd name="connsiteY133" fmla="*/ 12706 h 2339981"/>
                  <a:gd name="connsiteX134" fmla="*/ 737783 w 1814473"/>
                  <a:gd name="connsiteY134" fmla="*/ 63506 h 2339981"/>
                  <a:gd name="connsiteX135" fmla="*/ 680633 w 1814473"/>
                  <a:gd name="connsiteY135" fmla="*/ 82556 h 2339981"/>
                  <a:gd name="connsiteX136" fmla="*/ 636183 w 1814473"/>
                  <a:gd name="connsiteY136" fmla="*/ 130181 h 2339981"/>
                  <a:gd name="connsiteX137" fmla="*/ 604433 w 1814473"/>
                  <a:gd name="connsiteY137" fmla="*/ 149231 h 2339981"/>
                  <a:gd name="connsiteX138" fmla="*/ 585383 w 1814473"/>
                  <a:gd name="connsiteY138" fmla="*/ 206381 h 2339981"/>
                  <a:gd name="connsiteX139" fmla="*/ 575858 w 1814473"/>
                  <a:gd name="connsiteY139" fmla="*/ 273056 h 2339981"/>
                  <a:gd name="connsiteX140" fmla="*/ 547283 w 1814473"/>
                  <a:gd name="connsiteY140" fmla="*/ 282581 h 2339981"/>
                  <a:gd name="connsiteX141" fmla="*/ 490133 w 1814473"/>
                  <a:gd name="connsiteY141" fmla="*/ 330206 h 2339981"/>
                  <a:gd name="connsiteX142" fmla="*/ 461558 w 1814473"/>
                  <a:gd name="connsiteY142" fmla="*/ 387356 h 2339981"/>
                  <a:gd name="connsiteX143" fmla="*/ 442508 w 1814473"/>
                  <a:gd name="connsiteY143" fmla="*/ 415931 h 2339981"/>
                  <a:gd name="connsiteX144" fmla="*/ 432983 w 1814473"/>
                  <a:gd name="connsiteY144" fmla="*/ 444506 h 2339981"/>
                  <a:gd name="connsiteX145" fmla="*/ 356783 w 1814473"/>
                  <a:gd name="connsiteY145" fmla="*/ 530231 h 2339981"/>
                  <a:gd name="connsiteX146" fmla="*/ 318683 w 1814473"/>
                  <a:gd name="connsiteY146" fmla="*/ 549281 h 2339981"/>
                  <a:gd name="connsiteX147" fmla="*/ 290108 w 1814473"/>
                  <a:gd name="connsiteY147" fmla="*/ 577856 h 2339981"/>
                  <a:gd name="connsiteX148" fmla="*/ 213908 w 1814473"/>
                  <a:gd name="connsiteY148" fmla="*/ 596906 h 2339981"/>
                  <a:gd name="connsiteX149" fmla="*/ 240578 w 1814473"/>
                  <a:gd name="connsiteY149" fmla="*/ 617861 h 2339981"/>
                  <a:gd name="connsiteX150" fmla="*/ 194858 w 1814473"/>
                  <a:gd name="connsiteY150" fmla="*/ 796931 h 2339981"/>
                  <a:gd name="connsiteX151" fmla="*/ 213908 w 1814473"/>
                  <a:gd name="connsiteY151" fmla="*/ 835031 h 2339981"/>
                  <a:gd name="connsiteX152" fmla="*/ 223433 w 1814473"/>
                  <a:gd name="connsiteY152" fmla="*/ 892181 h 2339981"/>
                  <a:gd name="connsiteX153" fmla="*/ 232958 w 1814473"/>
                  <a:gd name="connsiteY153" fmla="*/ 1035056 h 2339981"/>
                  <a:gd name="connsiteX154" fmla="*/ 242483 w 1814473"/>
                  <a:gd name="connsiteY154" fmla="*/ 1063631 h 2339981"/>
                  <a:gd name="connsiteX155" fmla="*/ 271058 w 1814473"/>
                  <a:gd name="connsiteY155" fmla="*/ 1082681 h 2339981"/>
                  <a:gd name="connsiteX156" fmla="*/ 242483 w 1814473"/>
                  <a:gd name="connsiteY156" fmla="*/ 1092206 h 2339981"/>
                  <a:gd name="connsiteX157" fmla="*/ 210733 w 1814473"/>
                  <a:gd name="connsiteY157" fmla="*/ 1079506 h 2339981"/>
                  <a:gd name="connsiteX158" fmla="*/ 182158 w 1814473"/>
                  <a:gd name="connsiteY158" fmla="*/ 1047756 h 2339981"/>
                  <a:gd name="connsiteX159" fmla="*/ 175808 w 1814473"/>
                  <a:gd name="connsiteY159" fmla="*/ 993781 h 2339981"/>
                  <a:gd name="connsiteX160" fmla="*/ 175808 w 1814473"/>
                  <a:gd name="connsiteY160" fmla="*/ 930281 h 2339981"/>
                  <a:gd name="connsiteX161" fmla="*/ 175808 w 1814473"/>
                  <a:gd name="connsiteY161" fmla="*/ 911231 h 2339981"/>
                  <a:gd name="connsiteX0" fmla="*/ 175808 w 1845990"/>
                  <a:gd name="connsiteY0" fmla="*/ 911231 h 2339981"/>
                  <a:gd name="connsiteX1" fmla="*/ 20233 w 1845990"/>
                  <a:gd name="connsiteY1" fmla="*/ 901706 h 2339981"/>
                  <a:gd name="connsiteX2" fmla="*/ 1183 w 1845990"/>
                  <a:gd name="connsiteY2" fmla="*/ 939806 h 2339981"/>
                  <a:gd name="connsiteX3" fmla="*/ 4358 w 1845990"/>
                  <a:gd name="connsiteY3" fmla="*/ 987431 h 2339981"/>
                  <a:gd name="connsiteX4" fmla="*/ 23408 w 1845990"/>
                  <a:gd name="connsiteY4" fmla="*/ 1044581 h 2339981"/>
                  <a:gd name="connsiteX5" fmla="*/ 42458 w 1845990"/>
                  <a:gd name="connsiteY5" fmla="*/ 1101731 h 2339981"/>
                  <a:gd name="connsiteX6" fmla="*/ 51983 w 1845990"/>
                  <a:gd name="connsiteY6" fmla="*/ 1130306 h 2339981"/>
                  <a:gd name="connsiteX7" fmla="*/ 137708 w 1845990"/>
                  <a:gd name="connsiteY7" fmla="*/ 1177931 h 2339981"/>
                  <a:gd name="connsiteX8" fmla="*/ 166283 w 1845990"/>
                  <a:gd name="connsiteY8" fmla="*/ 1206506 h 2339981"/>
                  <a:gd name="connsiteX9" fmla="*/ 175808 w 1845990"/>
                  <a:gd name="connsiteY9" fmla="*/ 1235081 h 2339981"/>
                  <a:gd name="connsiteX10" fmla="*/ 204383 w 1845990"/>
                  <a:gd name="connsiteY10" fmla="*/ 1358906 h 2339981"/>
                  <a:gd name="connsiteX11" fmla="*/ 175808 w 1845990"/>
                  <a:gd name="connsiteY11" fmla="*/ 1368431 h 2339981"/>
                  <a:gd name="connsiteX12" fmla="*/ 128183 w 1845990"/>
                  <a:gd name="connsiteY12" fmla="*/ 1416056 h 2339981"/>
                  <a:gd name="connsiteX13" fmla="*/ 156758 w 1845990"/>
                  <a:gd name="connsiteY13" fmla="*/ 1435106 h 2339981"/>
                  <a:gd name="connsiteX14" fmla="*/ 175808 w 1845990"/>
                  <a:gd name="connsiteY14" fmla="*/ 1463681 h 2339981"/>
                  <a:gd name="connsiteX15" fmla="*/ 232958 w 1845990"/>
                  <a:gd name="connsiteY15" fmla="*/ 1501781 h 2339981"/>
                  <a:gd name="connsiteX16" fmla="*/ 290108 w 1845990"/>
                  <a:gd name="connsiteY16" fmla="*/ 1530356 h 2339981"/>
                  <a:gd name="connsiteX17" fmla="*/ 299633 w 1845990"/>
                  <a:gd name="connsiteY17" fmla="*/ 1558931 h 2339981"/>
                  <a:gd name="connsiteX18" fmla="*/ 232958 w 1845990"/>
                  <a:gd name="connsiteY18" fmla="*/ 1587506 h 2339981"/>
                  <a:gd name="connsiteX19" fmla="*/ 242483 w 1845990"/>
                  <a:gd name="connsiteY19" fmla="*/ 1616081 h 2339981"/>
                  <a:gd name="connsiteX20" fmla="*/ 299633 w 1845990"/>
                  <a:gd name="connsiteY20" fmla="*/ 1635131 h 2339981"/>
                  <a:gd name="connsiteX21" fmla="*/ 318683 w 1845990"/>
                  <a:gd name="connsiteY21" fmla="*/ 1663706 h 2339981"/>
                  <a:gd name="connsiteX22" fmla="*/ 442508 w 1845990"/>
                  <a:gd name="connsiteY22" fmla="*/ 1692281 h 2339981"/>
                  <a:gd name="connsiteX23" fmla="*/ 461558 w 1845990"/>
                  <a:gd name="connsiteY23" fmla="*/ 1720856 h 2339981"/>
                  <a:gd name="connsiteX24" fmla="*/ 432983 w 1845990"/>
                  <a:gd name="connsiteY24" fmla="*/ 1730381 h 2339981"/>
                  <a:gd name="connsiteX25" fmla="*/ 385358 w 1845990"/>
                  <a:gd name="connsiteY25" fmla="*/ 1739906 h 2339981"/>
                  <a:gd name="connsiteX26" fmla="*/ 375833 w 1845990"/>
                  <a:gd name="connsiteY26" fmla="*/ 1768481 h 2339981"/>
                  <a:gd name="connsiteX27" fmla="*/ 318683 w 1845990"/>
                  <a:gd name="connsiteY27" fmla="*/ 1787531 h 2339981"/>
                  <a:gd name="connsiteX28" fmla="*/ 309158 w 1845990"/>
                  <a:gd name="connsiteY28" fmla="*/ 1758956 h 2339981"/>
                  <a:gd name="connsiteX29" fmla="*/ 175808 w 1845990"/>
                  <a:gd name="connsiteY29" fmla="*/ 1768481 h 2339981"/>
                  <a:gd name="connsiteX30" fmla="*/ 185333 w 1845990"/>
                  <a:gd name="connsiteY30" fmla="*/ 1797056 h 2339981"/>
                  <a:gd name="connsiteX31" fmla="*/ 213908 w 1845990"/>
                  <a:gd name="connsiteY31" fmla="*/ 1806581 h 2339981"/>
                  <a:gd name="connsiteX32" fmla="*/ 204383 w 1845990"/>
                  <a:gd name="connsiteY32" fmla="*/ 1844681 h 2339981"/>
                  <a:gd name="connsiteX33" fmla="*/ 194858 w 1845990"/>
                  <a:gd name="connsiteY33" fmla="*/ 1901831 h 2339981"/>
                  <a:gd name="connsiteX34" fmla="*/ 232958 w 1845990"/>
                  <a:gd name="connsiteY34" fmla="*/ 1911356 h 2339981"/>
                  <a:gd name="connsiteX35" fmla="*/ 242483 w 1845990"/>
                  <a:gd name="connsiteY35" fmla="*/ 1939931 h 2339981"/>
                  <a:gd name="connsiteX36" fmla="*/ 271058 w 1845990"/>
                  <a:gd name="connsiteY36" fmla="*/ 1930406 h 2339981"/>
                  <a:gd name="connsiteX37" fmla="*/ 356783 w 1845990"/>
                  <a:gd name="connsiteY37" fmla="*/ 1882781 h 2339981"/>
                  <a:gd name="connsiteX38" fmla="*/ 385358 w 1845990"/>
                  <a:gd name="connsiteY38" fmla="*/ 1901831 h 2339981"/>
                  <a:gd name="connsiteX39" fmla="*/ 442508 w 1845990"/>
                  <a:gd name="connsiteY39" fmla="*/ 1911356 h 2339981"/>
                  <a:gd name="connsiteX40" fmla="*/ 432983 w 1845990"/>
                  <a:gd name="connsiteY40" fmla="*/ 1939931 h 2339981"/>
                  <a:gd name="connsiteX41" fmla="*/ 385358 w 1845990"/>
                  <a:gd name="connsiteY41" fmla="*/ 1949456 h 2339981"/>
                  <a:gd name="connsiteX42" fmla="*/ 356783 w 1845990"/>
                  <a:gd name="connsiteY42" fmla="*/ 1968506 h 2339981"/>
                  <a:gd name="connsiteX43" fmla="*/ 328208 w 1845990"/>
                  <a:gd name="connsiteY43" fmla="*/ 1978031 h 2339981"/>
                  <a:gd name="connsiteX44" fmla="*/ 318683 w 1845990"/>
                  <a:gd name="connsiteY44" fmla="*/ 2006606 h 2339981"/>
                  <a:gd name="connsiteX45" fmla="*/ 337733 w 1845990"/>
                  <a:gd name="connsiteY45" fmla="*/ 2035181 h 2339981"/>
                  <a:gd name="connsiteX46" fmla="*/ 328208 w 1845990"/>
                  <a:gd name="connsiteY46" fmla="*/ 2073281 h 2339981"/>
                  <a:gd name="connsiteX47" fmla="*/ 423458 w 1845990"/>
                  <a:gd name="connsiteY47" fmla="*/ 2092331 h 2339981"/>
                  <a:gd name="connsiteX48" fmla="*/ 480608 w 1845990"/>
                  <a:gd name="connsiteY48" fmla="*/ 2063756 h 2339981"/>
                  <a:gd name="connsiteX49" fmla="*/ 499658 w 1845990"/>
                  <a:gd name="connsiteY49" fmla="*/ 2092331 h 2339981"/>
                  <a:gd name="connsiteX50" fmla="*/ 490133 w 1845990"/>
                  <a:gd name="connsiteY50" fmla="*/ 2149481 h 2339981"/>
                  <a:gd name="connsiteX51" fmla="*/ 404408 w 1845990"/>
                  <a:gd name="connsiteY51" fmla="*/ 2187581 h 2339981"/>
                  <a:gd name="connsiteX52" fmla="*/ 432983 w 1845990"/>
                  <a:gd name="connsiteY52" fmla="*/ 2206631 h 2339981"/>
                  <a:gd name="connsiteX53" fmla="*/ 442508 w 1845990"/>
                  <a:gd name="connsiteY53" fmla="*/ 2235206 h 2339981"/>
                  <a:gd name="connsiteX54" fmla="*/ 547283 w 1845990"/>
                  <a:gd name="connsiteY54" fmla="*/ 2314581 h 2339981"/>
                  <a:gd name="connsiteX55" fmla="*/ 636183 w 1845990"/>
                  <a:gd name="connsiteY55" fmla="*/ 2244731 h 2339981"/>
                  <a:gd name="connsiteX56" fmla="*/ 699683 w 1845990"/>
                  <a:gd name="connsiteY56" fmla="*/ 2212981 h 2339981"/>
                  <a:gd name="connsiteX57" fmla="*/ 671108 w 1845990"/>
                  <a:gd name="connsiteY57" fmla="*/ 2273306 h 2339981"/>
                  <a:gd name="connsiteX58" fmla="*/ 747308 w 1845990"/>
                  <a:gd name="connsiteY58" fmla="*/ 2282831 h 2339981"/>
                  <a:gd name="connsiteX59" fmla="*/ 804458 w 1845990"/>
                  <a:gd name="connsiteY59" fmla="*/ 2263781 h 2339981"/>
                  <a:gd name="connsiteX60" fmla="*/ 871133 w 1845990"/>
                  <a:gd name="connsiteY60" fmla="*/ 2244731 h 2339981"/>
                  <a:gd name="connsiteX61" fmla="*/ 928283 w 1845990"/>
                  <a:gd name="connsiteY61" fmla="*/ 2263781 h 2339981"/>
                  <a:gd name="connsiteX62" fmla="*/ 994958 w 1845990"/>
                  <a:gd name="connsiteY62" fmla="*/ 2292356 h 2339981"/>
                  <a:gd name="connsiteX63" fmla="*/ 1014008 w 1845990"/>
                  <a:gd name="connsiteY63" fmla="*/ 2320931 h 2339981"/>
                  <a:gd name="connsiteX64" fmla="*/ 1071158 w 1845990"/>
                  <a:gd name="connsiteY64" fmla="*/ 2339981 h 2339981"/>
                  <a:gd name="connsiteX65" fmla="*/ 1090208 w 1845990"/>
                  <a:gd name="connsiteY65" fmla="*/ 2311406 h 2339981"/>
                  <a:gd name="connsiteX66" fmla="*/ 1137833 w 1845990"/>
                  <a:gd name="connsiteY66" fmla="*/ 2301881 h 2339981"/>
                  <a:gd name="connsiteX67" fmla="*/ 1166408 w 1845990"/>
                  <a:gd name="connsiteY67" fmla="*/ 2292356 h 2339981"/>
                  <a:gd name="connsiteX68" fmla="*/ 1204508 w 1845990"/>
                  <a:gd name="connsiteY68" fmla="*/ 2235206 h 2339981"/>
                  <a:gd name="connsiteX69" fmla="*/ 1223558 w 1845990"/>
                  <a:gd name="connsiteY69" fmla="*/ 2206631 h 2339981"/>
                  <a:gd name="connsiteX70" fmla="*/ 1252133 w 1845990"/>
                  <a:gd name="connsiteY70" fmla="*/ 2197106 h 2339981"/>
                  <a:gd name="connsiteX71" fmla="*/ 1318808 w 1845990"/>
                  <a:gd name="connsiteY71" fmla="*/ 2130431 h 2339981"/>
                  <a:gd name="connsiteX72" fmla="*/ 1356908 w 1845990"/>
                  <a:gd name="connsiteY72" fmla="*/ 2120906 h 2339981"/>
                  <a:gd name="connsiteX73" fmla="*/ 1414058 w 1845990"/>
                  <a:gd name="connsiteY73" fmla="*/ 2101856 h 2339981"/>
                  <a:gd name="connsiteX74" fmla="*/ 1442633 w 1845990"/>
                  <a:gd name="connsiteY74" fmla="*/ 2092331 h 2339981"/>
                  <a:gd name="connsiteX75" fmla="*/ 1471208 w 1845990"/>
                  <a:gd name="connsiteY75" fmla="*/ 2063756 h 2339981"/>
                  <a:gd name="connsiteX76" fmla="*/ 1499783 w 1845990"/>
                  <a:gd name="connsiteY76" fmla="*/ 2054231 h 2339981"/>
                  <a:gd name="connsiteX77" fmla="*/ 1518833 w 1845990"/>
                  <a:gd name="connsiteY77" fmla="*/ 2025656 h 2339981"/>
                  <a:gd name="connsiteX78" fmla="*/ 1547408 w 1845990"/>
                  <a:gd name="connsiteY78" fmla="*/ 1997081 h 2339981"/>
                  <a:gd name="connsiteX79" fmla="*/ 1614083 w 1845990"/>
                  <a:gd name="connsiteY79" fmla="*/ 1939931 h 2339981"/>
                  <a:gd name="connsiteX80" fmla="*/ 1642658 w 1845990"/>
                  <a:gd name="connsiteY80" fmla="*/ 1930406 h 2339981"/>
                  <a:gd name="connsiteX81" fmla="*/ 1652183 w 1845990"/>
                  <a:gd name="connsiteY81" fmla="*/ 1901831 h 2339981"/>
                  <a:gd name="connsiteX82" fmla="*/ 1680758 w 1845990"/>
                  <a:gd name="connsiteY82" fmla="*/ 1892306 h 2339981"/>
                  <a:gd name="connsiteX83" fmla="*/ 1699808 w 1845990"/>
                  <a:gd name="connsiteY83" fmla="*/ 1835156 h 2339981"/>
                  <a:gd name="connsiteX84" fmla="*/ 1718858 w 1845990"/>
                  <a:gd name="connsiteY84" fmla="*/ 1768481 h 2339981"/>
                  <a:gd name="connsiteX85" fmla="*/ 1728383 w 1845990"/>
                  <a:gd name="connsiteY85" fmla="*/ 1692281 h 2339981"/>
                  <a:gd name="connsiteX86" fmla="*/ 1737908 w 1845990"/>
                  <a:gd name="connsiteY86" fmla="*/ 1654181 h 2339981"/>
                  <a:gd name="connsiteX87" fmla="*/ 1747433 w 1845990"/>
                  <a:gd name="connsiteY87" fmla="*/ 1568456 h 2339981"/>
                  <a:gd name="connsiteX88" fmla="*/ 1756958 w 1845990"/>
                  <a:gd name="connsiteY88" fmla="*/ 1520831 h 2339981"/>
                  <a:gd name="connsiteX89" fmla="*/ 1776008 w 1845990"/>
                  <a:gd name="connsiteY89" fmla="*/ 1463681 h 2339981"/>
                  <a:gd name="connsiteX90" fmla="*/ 1766483 w 1845990"/>
                  <a:gd name="connsiteY90" fmla="*/ 1406531 h 2339981"/>
                  <a:gd name="connsiteX91" fmla="*/ 1737908 w 1845990"/>
                  <a:gd name="connsiteY91" fmla="*/ 1397006 h 2339981"/>
                  <a:gd name="connsiteX92" fmla="*/ 1718858 w 1845990"/>
                  <a:gd name="connsiteY92" fmla="*/ 1368431 h 2339981"/>
                  <a:gd name="connsiteX93" fmla="*/ 1728383 w 1845990"/>
                  <a:gd name="connsiteY93" fmla="*/ 1339856 h 2339981"/>
                  <a:gd name="connsiteX94" fmla="*/ 1766483 w 1845990"/>
                  <a:gd name="connsiteY94" fmla="*/ 1320806 h 2339981"/>
                  <a:gd name="connsiteX95" fmla="*/ 1795058 w 1845990"/>
                  <a:gd name="connsiteY95" fmla="*/ 1301756 h 2339981"/>
                  <a:gd name="connsiteX96" fmla="*/ 1845858 w 1845990"/>
                  <a:gd name="connsiteY96" fmla="*/ 1270006 h 2339981"/>
                  <a:gd name="connsiteX97" fmla="*/ 1804583 w 1845990"/>
                  <a:gd name="connsiteY97" fmla="*/ 1244606 h 2339981"/>
                  <a:gd name="connsiteX98" fmla="*/ 1671233 w 1845990"/>
                  <a:gd name="connsiteY98" fmla="*/ 1196981 h 2339981"/>
                  <a:gd name="connsiteX99" fmla="*/ 1614083 w 1845990"/>
                  <a:gd name="connsiteY99" fmla="*/ 1158881 h 2339981"/>
                  <a:gd name="connsiteX100" fmla="*/ 1585508 w 1845990"/>
                  <a:gd name="connsiteY100" fmla="*/ 1130306 h 2339981"/>
                  <a:gd name="connsiteX101" fmla="*/ 1556933 w 1845990"/>
                  <a:gd name="connsiteY101" fmla="*/ 1120781 h 2339981"/>
                  <a:gd name="connsiteX102" fmla="*/ 1499783 w 1845990"/>
                  <a:gd name="connsiteY102" fmla="*/ 1092206 h 2339981"/>
                  <a:gd name="connsiteX103" fmla="*/ 1404533 w 1845990"/>
                  <a:gd name="connsiteY103" fmla="*/ 1092206 h 2339981"/>
                  <a:gd name="connsiteX104" fmla="*/ 1423583 w 1845990"/>
                  <a:gd name="connsiteY104" fmla="*/ 1035056 h 2339981"/>
                  <a:gd name="connsiteX105" fmla="*/ 1433108 w 1845990"/>
                  <a:gd name="connsiteY105" fmla="*/ 987431 h 2339981"/>
                  <a:gd name="connsiteX106" fmla="*/ 1395008 w 1845990"/>
                  <a:gd name="connsiteY106" fmla="*/ 949331 h 2339981"/>
                  <a:gd name="connsiteX107" fmla="*/ 1414058 w 1845990"/>
                  <a:gd name="connsiteY107" fmla="*/ 892181 h 2339981"/>
                  <a:gd name="connsiteX108" fmla="*/ 1414058 w 1845990"/>
                  <a:gd name="connsiteY108" fmla="*/ 787406 h 2339981"/>
                  <a:gd name="connsiteX109" fmla="*/ 1471208 w 1845990"/>
                  <a:gd name="connsiteY109" fmla="*/ 749306 h 2339981"/>
                  <a:gd name="connsiteX110" fmla="*/ 1499783 w 1845990"/>
                  <a:gd name="connsiteY110" fmla="*/ 692156 h 2339981"/>
                  <a:gd name="connsiteX111" fmla="*/ 1509308 w 1845990"/>
                  <a:gd name="connsiteY111" fmla="*/ 663581 h 2339981"/>
                  <a:gd name="connsiteX112" fmla="*/ 1499783 w 1845990"/>
                  <a:gd name="connsiteY112" fmla="*/ 587381 h 2339981"/>
                  <a:gd name="connsiteX113" fmla="*/ 1471208 w 1845990"/>
                  <a:gd name="connsiteY113" fmla="*/ 577856 h 2339981"/>
                  <a:gd name="connsiteX114" fmla="*/ 1433108 w 1845990"/>
                  <a:gd name="connsiteY114" fmla="*/ 568331 h 2339981"/>
                  <a:gd name="connsiteX115" fmla="*/ 1423583 w 1845990"/>
                  <a:gd name="connsiteY115" fmla="*/ 539756 h 2339981"/>
                  <a:gd name="connsiteX116" fmla="*/ 1366433 w 1845990"/>
                  <a:gd name="connsiteY116" fmla="*/ 520706 h 2339981"/>
                  <a:gd name="connsiteX117" fmla="*/ 1347383 w 1845990"/>
                  <a:gd name="connsiteY117" fmla="*/ 492131 h 2339981"/>
                  <a:gd name="connsiteX118" fmla="*/ 1299758 w 1845990"/>
                  <a:gd name="connsiteY118" fmla="*/ 444506 h 2339981"/>
                  <a:gd name="connsiteX119" fmla="*/ 1290233 w 1845990"/>
                  <a:gd name="connsiteY119" fmla="*/ 415931 h 2339981"/>
                  <a:gd name="connsiteX120" fmla="*/ 1271183 w 1845990"/>
                  <a:gd name="connsiteY120" fmla="*/ 387356 h 2339981"/>
                  <a:gd name="connsiteX121" fmla="*/ 1252133 w 1845990"/>
                  <a:gd name="connsiteY121" fmla="*/ 330206 h 2339981"/>
                  <a:gd name="connsiteX122" fmla="*/ 1223558 w 1845990"/>
                  <a:gd name="connsiteY122" fmla="*/ 311156 h 2339981"/>
                  <a:gd name="connsiteX123" fmla="*/ 1071158 w 1845990"/>
                  <a:gd name="connsiteY123" fmla="*/ 311156 h 2339981"/>
                  <a:gd name="connsiteX124" fmla="*/ 1061633 w 1845990"/>
                  <a:gd name="connsiteY124" fmla="*/ 282581 h 2339981"/>
                  <a:gd name="connsiteX125" fmla="*/ 1067983 w 1845990"/>
                  <a:gd name="connsiteY125" fmla="*/ 200031 h 2339981"/>
                  <a:gd name="connsiteX126" fmla="*/ 979083 w 1845990"/>
                  <a:gd name="connsiteY126" fmla="*/ 241306 h 2339981"/>
                  <a:gd name="connsiteX127" fmla="*/ 937808 w 1845990"/>
                  <a:gd name="connsiteY127" fmla="*/ 244481 h 2339981"/>
                  <a:gd name="connsiteX128" fmla="*/ 918758 w 1845990"/>
                  <a:gd name="connsiteY128" fmla="*/ 187331 h 2339981"/>
                  <a:gd name="connsiteX129" fmla="*/ 899708 w 1845990"/>
                  <a:gd name="connsiteY129" fmla="*/ 158756 h 2339981"/>
                  <a:gd name="connsiteX130" fmla="*/ 874308 w 1845990"/>
                  <a:gd name="connsiteY130" fmla="*/ 88906 h 2339981"/>
                  <a:gd name="connsiteX131" fmla="*/ 833033 w 1845990"/>
                  <a:gd name="connsiteY131" fmla="*/ 92081 h 2339981"/>
                  <a:gd name="connsiteX132" fmla="*/ 829858 w 1845990"/>
                  <a:gd name="connsiteY132" fmla="*/ 6356 h 2339981"/>
                  <a:gd name="connsiteX133" fmla="*/ 785408 w 1845990"/>
                  <a:gd name="connsiteY133" fmla="*/ 12706 h 2339981"/>
                  <a:gd name="connsiteX134" fmla="*/ 737783 w 1845990"/>
                  <a:gd name="connsiteY134" fmla="*/ 63506 h 2339981"/>
                  <a:gd name="connsiteX135" fmla="*/ 680633 w 1845990"/>
                  <a:gd name="connsiteY135" fmla="*/ 82556 h 2339981"/>
                  <a:gd name="connsiteX136" fmla="*/ 636183 w 1845990"/>
                  <a:gd name="connsiteY136" fmla="*/ 130181 h 2339981"/>
                  <a:gd name="connsiteX137" fmla="*/ 604433 w 1845990"/>
                  <a:gd name="connsiteY137" fmla="*/ 149231 h 2339981"/>
                  <a:gd name="connsiteX138" fmla="*/ 585383 w 1845990"/>
                  <a:gd name="connsiteY138" fmla="*/ 206381 h 2339981"/>
                  <a:gd name="connsiteX139" fmla="*/ 575858 w 1845990"/>
                  <a:gd name="connsiteY139" fmla="*/ 273056 h 2339981"/>
                  <a:gd name="connsiteX140" fmla="*/ 547283 w 1845990"/>
                  <a:gd name="connsiteY140" fmla="*/ 282581 h 2339981"/>
                  <a:gd name="connsiteX141" fmla="*/ 490133 w 1845990"/>
                  <a:gd name="connsiteY141" fmla="*/ 330206 h 2339981"/>
                  <a:gd name="connsiteX142" fmla="*/ 461558 w 1845990"/>
                  <a:gd name="connsiteY142" fmla="*/ 387356 h 2339981"/>
                  <a:gd name="connsiteX143" fmla="*/ 442508 w 1845990"/>
                  <a:gd name="connsiteY143" fmla="*/ 415931 h 2339981"/>
                  <a:gd name="connsiteX144" fmla="*/ 432983 w 1845990"/>
                  <a:gd name="connsiteY144" fmla="*/ 444506 h 2339981"/>
                  <a:gd name="connsiteX145" fmla="*/ 356783 w 1845990"/>
                  <a:gd name="connsiteY145" fmla="*/ 530231 h 2339981"/>
                  <a:gd name="connsiteX146" fmla="*/ 318683 w 1845990"/>
                  <a:gd name="connsiteY146" fmla="*/ 549281 h 2339981"/>
                  <a:gd name="connsiteX147" fmla="*/ 290108 w 1845990"/>
                  <a:gd name="connsiteY147" fmla="*/ 577856 h 2339981"/>
                  <a:gd name="connsiteX148" fmla="*/ 213908 w 1845990"/>
                  <a:gd name="connsiteY148" fmla="*/ 596906 h 2339981"/>
                  <a:gd name="connsiteX149" fmla="*/ 240578 w 1845990"/>
                  <a:gd name="connsiteY149" fmla="*/ 617861 h 2339981"/>
                  <a:gd name="connsiteX150" fmla="*/ 194858 w 1845990"/>
                  <a:gd name="connsiteY150" fmla="*/ 796931 h 2339981"/>
                  <a:gd name="connsiteX151" fmla="*/ 213908 w 1845990"/>
                  <a:gd name="connsiteY151" fmla="*/ 835031 h 2339981"/>
                  <a:gd name="connsiteX152" fmla="*/ 223433 w 1845990"/>
                  <a:gd name="connsiteY152" fmla="*/ 892181 h 2339981"/>
                  <a:gd name="connsiteX153" fmla="*/ 232958 w 1845990"/>
                  <a:gd name="connsiteY153" fmla="*/ 1035056 h 2339981"/>
                  <a:gd name="connsiteX154" fmla="*/ 242483 w 1845990"/>
                  <a:gd name="connsiteY154" fmla="*/ 1063631 h 2339981"/>
                  <a:gd name="connsiteX155" fmla="*/ 271058 w 1845990"/>
                  <a:gd name="connsiteY155" fmla="*/ 1082681 h 2339981"/>
                  <a:gd name="connsiteX156" fmla="*/ 242483 w 1845990"/>
                  <a:gd name="connsiteY156" fmla="*/ 1092206 h 2339981"/>
                  <a:gd name="connsiteX157" fmla="*/ 210733 w 1845990"/>
                  <a:gd name="connsiteY157" fmla="*/ 1079506 h 2339981"/>
                  <a:gd name="connsiteX158" fmla="*/ 182158 w 1845990"/>
                  <a:gd name="connsiteY158" fmla="*/ 1047756 h 2339981"/>
                  <a:gd name="connsiteX159" fmla="*/ 175808 w 1845990"/>
                  <a:gd name="connsiteY159" fmla="*/ 993781 h 2339981"/>
                  <a:gd name="connsiteX160" fmla="*/ 175808 w 1845990"/>
                  <a:gd name="connsiteY160" fmla="*/ 930281 h 2339981"/>
                  <a:gd name="connsiteX161" fmla="*/ 175808 w 1845990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23458 w 1845862"/>
                  <a:gd name="connsiteY47" fmla="*/ 20923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94958 w 1845862"/>
                  <a:gd name="connsiteY62" fmla="*/ 2292356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47433 w 1845862"/>
                  <a:gd name="connsiteY87" fmla="*/ 1568456 h 2339981"/>
                  <a:gd name="connsiteX88" fmla="*/ 1756958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37908 w 1845862"/>
                  <a:gd name="connsiteY91" fmla="*/ 1397006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23458 w 1845862"/>
                  <a:gd name="connsiteY47" fmla="*/ 20923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94958 w 1845862"/>
                  <a:gd name="connsiteY62" fmla="*/ 2292356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47433 w 1845862"/>
                  <a:gd name="connsiteY87" fmla="*/ 1568456 h 2339981"/>
                  <a:gd name="connsiteX88" fmla="*/ 1756958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23458 w 1845862"/>
                  <a:gd name="connsiteY47" fmla="*/ 20923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94958 w 1845862"/>
                  <a:gd name="connsiteY62" fmla="*/ 2292356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47433 w 1845862"/>
                  <a:gd name="connsiteY87" fmla="*/ 1568456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23458 w 1845862"/>
                  <a:gd name="connsiteY47" fmla="*/ 20923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94958 w 1845862"/>
                  <a:gd name="connsiteY62" fmla="*/ 2292356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23458 w 1845862"/>
                  <a:gd name="connsiteY47" fmla="*/ 20923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01233 w 1845862"/>
                  <a:gd name="connsiteY47" fmla="*/ 2117731 h 2339981"/>
                  <a:gd name="connsiteX48" fmla="*/ 480608 w 1845862"/>
                  <a:gd name="connsiteY48" fmla="*/ 20637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01233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42483 w 1845862"/>
                  <a:gd name="connsiteY35" fmla="*/ 1939931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1058 w 1845862"/>
                  <a:gd name="connsiteY36" fmla="*/ 19304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309158 w 1845862"/>
                  <a:gd name="connsiteY28" fmla="*/ 1758956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32958 w 1845862"/>
                  <a:gd name="connsiteY15" fmla="*/ 1501781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63681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66433 w 1845862"/>
                  <a:gd name="connsiteY116" fmla="*/ 520706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3583 w 1845862"/>
                  <a:gd name="connsiteY115" fmla="*/ 5397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0408 w 1845862"/>
                  <a:gd name="connsiteY115" fmla="*/ 5143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071158 w 1845862"/>
                  <a:gd name="connsiteY123" fmla="*/ 31115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0408 w 1845862"/>
                  <a:gd name="connsiteY115" fmla="*/ 5143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23558 w 1845862"/>
                  <a:gd name="connsiteY122" fmla="*/ 311156 h 2339981"/>
                  <a:gd name="connsiteX123" fmla="*/ 1125133 w 1845862"/>
                  <a:gd name="connsiteY123" fmla="*/ 33020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0408 w 1845862"/>
                  <a:gd name="connsiteY115" fmla="*/ 5143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52133 w 1845862"/>
                  <a:gd name="connsiteY121" fmla="*/ 330206 h 2339981"/>
                  <a:gd name="connsiteX122" fmla="*/ 1204508 w 1845862"/>
                  <a:gd name="connsiteY122" fmla="*/ 304806 h 2339981"/>
                  <a:gd name="connsiteX123" fmla="*/ 1125133 w 1845862"/>
                  <a:gd name="connsiteY123" fmla="*/ 33020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0408 w 1845862"/>
                  <a:gd name="connsiteY115" fmla="*/ 5143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71183 w 1845862"/>
                  <a:gd name="connsiteY120" fmla="*/ 387356 h 2339981"/>
                  <a:gd name="connsiteX121" fmla="*/ 1268008 w 1845862"/>
                  <a:gd name="connsiteY121" fmla="*/ 323856 h 2339981"/>
                  <a:gd name="connsiteX122" fmla="*/ 1204508 w 1845862"/>
                  <a:gd name="connsiteY122" fmla="*/ 304806 h 2339981"/>
                  <a:gd name="connsiteX123" fmla="*/ 1125133 w 1845862"/>
                  <a:gd name="connsiteY123" fmla="*/ 33020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  <a:gd name="connsiteX0" fmla="*/ 175808 w 1845862"/>
                  <a:gd name="connsiteY0" fmla="*/ 911231 h 2339981"/>
                  <a:gd name="connsiteX1" fmla="*/ 20233 w 1845862"/>
                  <a:gd name="connsiteY1" fmla="*/ 901706 h 2339981"/>
                  <a:gd name="connsiteX2" fmla="*/ 1183 w 1845862"/>
                  <a:gd name="connsiteY2" fmla="*/ 939806 h 2339981"/>
                  <a:gd name="connsiteX3" fmla="*/ 4358 w 1845862"/>
                  <a:gd name="connsiteY3" fmla="*/ 987431 h 2339981"/>
                  <a:gd name="connsiteX4" fmla="*/ 23408 w 1845862"/>
                  <a:gd name="connsiteY4" fmla="*/ 1044581 h 2339981"/>
                  <a:gd name="connsiteX5" fmla="*/ 42458 w 1845862"/>
                  <a:gd name="connsiteY5" fmla="*/ 1101731 h 2339981"/>
                  <a:gd name="connsiteX6" fmla="*/ 51983 w 1845862"/>
                  <a:gd name="connsiteY6" fmla="*/ 1130306 h 2339981"/>
                  <a:gd name="connsiteX7" fmla="*/ 137708 w 1845862"/>
                  <a:gd name="connsiteY7" fmla="*/ 1177931 h 2339981"/>
                  <a:gd name="connsiteX8" fmla="*/ 166283 w 1845862"/>
                  <a:gd name="connsiteY8" fmla="*/ 1206506 h 2339981"/>
                  <a:gd name="connsiteX9" fmla="*/ 175808 w 1845862"/>
                  <a:gd name="connsiteY9" fmla="*/ 1235081 h 2339981"/>
                  <a:gd name="connsiteX10" fmla="*/ 204383 w 1845862"/>
                  <a:gd name="connsiteY10" fmla="*/ 1358906 h 2339981"/>
                  <a:gd name="connsiteX11" fmla="*/ 175808 w 1845862"/>
                  <a:gd name="connsiteY11" fmla="*/ 1368431 h 2339981"/>
                  <a:gd name="connsiteX12" fmla="*/ 128183 w 1845862"/>
                  <a:gd name="connsiteY12" fmla="*/ 1416056 h 2339981"/>
                  <a:gd name="connsiteX13" fmla="*/ 156758 w 1845862"/>
                  <a:gd name="connsiteY13" fmla="*/ 1435106 h 2339981"/>
                  <a:gd name="connsiteX14" fmla="*/ 175808 w 1845862"/>
                  <a:gd name="connsiteY14" fmla="*/ 1485906 h 2339981"/>
                  <a:gd name="connsiteX15" fmla="*/ 226608 w 1845862"/>
                  <a:gd name="connsiteY15" fmla="*/ 1504956 h 2339981"/>
                  <a:gd name="connsiteX16" fmla="*/ 290108 w 1845862"/>
                  <a:gd name="connsiteY16" fmla="*/ 1530356 h 2339981"/>
                  <a:gd name="connsiteX17" fmla="*/ 299633 w 1845862"/>
                  <a:gd name="connsiteY17" fmla="*/ 1558931 h 2339981"/>
                  <a:gd name="connsiteX18" fmla="*/ 232958 w 1845862"/>
                  <a:gd name="connsiteY18" fmla="*/ 1587506 h 2339981"/>
                  <a:gd name="connsiteX19" fmla="*/ 242483 w 1845862"/>
                  <a:gd name="connsiteY19" fmla="*/ 1616081 h 2339981"/>
                  <a:gd name="connsiteX20" fmla="*/ 299633 w 1845862"/>
                  <a:gd name="connsiteY20" fmla="*/ 1635131 h 2339981"/>
                  <a:gd name="connsiteX21" fmla="*/ 318683 w 1845862"/>
                  <a:gd name="connsiteY21" fmla="*/ 1663706 h 2339981"/>
                  <a:gd name="connsiteX22" fmla="*/ 442508 w 1845862"/>
                  <a:gd name="connsiteY22" fmla="*/ 1692281 h 2339981"/>
                  <a:gd name="connsiteX23" fmla="*/ 461558 w 1845862"/>
                  <a:gd name="connsiteY23" fmla="*/ 1720856 h 2339981"/>
                  <a:gd name="connsiteX24" fmla="*/ 432983 w 1845862"/>
                  <a:gd name="connsiteY24" fmla="*/ 1730381 h 2339981"/>
                  <a:gd name="connsiteX25" fmla="*/ 385358 w 1845862"/>
                  <a:gd name="connsiteY25" fmla="*/ 1739906 h 2339981"/>
                  <a:gd name="connsiteX26" fmla="*/ 375833 w 1845862"/>
                  <a:gd name="connsiteY26" fmla="*/ 1768481 h 2339981"/>
                  <a:gd name="connsiteX27" fmla="*/ 318683 w 1845862"/>
                  <a:gd name="connsiteY27" fmla="*/ 1787531 h 2339981"/>
                  <a:gd name="connsiteX28" fmla="*/ 290108 w 1845862"/>
                  <a:gd name="connsiteY28" fmla="*/ 1755781 h 2339981"/>
                  <a:gd name="connsiteX29" fmla="*/ 175808 w 1845862"/>
                  <a:gd name="connsiteY29" fmla="*/ 1768481 h 2339981"/>
                  <a:gd name="connsiteX30" fmla="*/ 185333 w 1845862"/>
                  <a:gd name="connsiteY30" fmla="*/ 1797056 h 2339981"/>
                  <a:gd name="connsiteX31" fmla="*/ 213908 w 1845862"/>
                  <a:gd name="connsiteY31" fmla="*/ 1806581 h 2339981"/>
                  <a:gd name="connsiteX32" fmla="*/ 204383 w 1845862"/>
                  <a:gd name="connsiteY32" fmla="*/ 1844681 h 2339981"/>
                  <a:gd name="connsiteX33" fmla="*/ 194858 w 1845862"/>
                  <a:gd name="connsiteY33" fmla="*/ 1901831 h 2339981"/>
                  <a:gd name="connsiteX34" fmla="*/ 232958 w 1845862"/>
                  <a:gd name="connsiteY34" fmla="*/ 1911356 h 2339981"/>
                  <a:gd name="connsiteX35" fmla="*/ 226608 w 1845862"/>
                  <a:gd name="connsiteY35" fmla="*/ 1962156 h 2339981"/>
                  <a:gd name="connsiteX36" fmla="*/ 274233 w 1845862"/>
                  <a:gd name="connsiteY36" fmla="*/ 1943106 h 2339981"/>
                  <a:gd name="connsiteX37" fmla="*/ 356783 w 1845862"/>
                  <a:gd name="connsiteY37" fmla="*/ 1882781 h 2339981"/>
                  <a:gd name="connsiteX38" fmla="*/ 385358 w 1845862"/>
                  <a:gd name="connsiteY38" fmla="*/ 1901831 h 2339981"/>
                  <a:gd name="connsiteX39" fmla="*/ 442508 w 1845862"/>
                  <a:gd name="connsiteY39" fmla="*/ 1911356 h 2339981"/>
                  <a:gd name="connsiteX40" fmla="*/ 432983 w 1845862"/>
                  <a:gd name="connsiteY40" fmla="*/ 1939931 h 2339981"/>
                  <a:gd name="connsiteX41" fmla="*/ 385358 w 1845862"/>
                  <a:gd name="connsiteY41" fmla="*/ 1949456 h 2339981"/>
                  <a:gd name="connsiteX42" fmla="*/ 356783 w 1845862"/>
                  <a:gd name="connsiteY42" fmla="*/ 1968506 h 2339981"/>
                  <a:gd name="connsiteX43" fmla="*/ 328208 w 1845862"/>
                  <a:gd name="connsiteY43" fmla="*/ 1978031 h 2339981"/>
                  <a:gd name="connsiteX44" fmla="*/ 318683 w 1845862"/>
                  <a:gd name="connsiteY44" fmla="*/ 2006606 h 2339981"/>
                  <a:gd name="connsiteX45" fmla="*/ 337733 w 1845862"/>
                  <a:gd name="connsiteY45" fmla="*/ 2035181 h 2339981"/>
                  <a:gd name="connsiteX46" fmla="*/ 328208 w 1845862"/>
                  <a:gd name="connsiteY46" fmla="*/ 2073281 h 2339981"/>
                  <a:gd name="connsiteX47" fmla="*/ 436158 w 1845862"/>
                  <a:gd name="connsiteY47" fmla="*/ 2117731 h 2339981"/>
                  <a:gd name="connsiteX48" fmla="*/ 493308 w 1845862"/>
                  <a:gd name="connsiteY48" fmla="*/ 2038356 h 2339981"/>
                  <a:gd name="connsiteX49" fmla="*/ 499658 w 1845862"/>
                  <a:gd name="connsiteY49" fmla="*/ 2092331 h 2339981"/>
                  <a:gd name="connsiteX50" fmla="*/ 490133 w 1845862"/>
                  <a:gd name="connsiteY50" fmla="*/ 2149481 h 2339981"/>
                  <a:gd name="connsiteX51" fmla="*/ 404408 w 1845862"/>
                  <a:gd name="connsiteY51" fmla="*/ 2187581 h 2339981"/>
                  <a:gd name="connsiteX52" fmla="*/ 432983 w 1845862"/>
                  <a:gd name="connsiteY52" fmla="*/ 2206631 h 2339981"/>
                  <a:gd name="connsiteX53" fmla="*/ 442508 w 1845862"/>
                  <a:gd name="connsiteY53" fmla="*/ 2235206 h 2339981"/>
                  <a:gd name="connsiteX54" fmla="*/ 547283 w 1845862"/>
                  <a:gd name="connsiteY54" fmla="*/ 2314581 h 2339981"/>
                  <a:gd name="connsiteX55" fmla="*/ 636183 w 1845862"/>
                  <a:gd name="connsiteY55" fmla="*/ 2244731 h 2339981"/>
                  <a:gd name="connsiteX56" fmla="*/ 699683 w 1845862"/>
                  <a:gd name="connsiteY56" fmla="*/ 2212981 h 2339981"/>
                  <a:gd name="connsiteX57" fmla="*/ 671108 w 1845862"/>
                  <a:gd name="connsiteY57" fmla="*/ 2273306 h 2339981"/>
                  <a:gd name="connsiteX58" fmla="*/ 747308 w 1845862"/>
                  <a:gd name="connsiteY58" fmla="*/ 2282831 h 2339981"/>
                  <a:gd name="connsiteX59" fmla="*/ 804458 w 1845862"/>
                  <a:gd name="connsiteY59" fmla="*/ 2263781 h 2339981"/>
                  <a:gd name="connsiteX60" fmla="*/ 871133 w 1845862"/>
                  <a:gd name="connsiteY60" fmla="*/ 2244731 h 2339981"/>
                  <a:gd name="connsiteX61" fmla="*/ 928283 w 1845862"/>
                  <a:gd name="connsiteY61" fmla="*/ 2263781 h 2339981"/>
                  <a:gd name="connsiteX62" fmla="*/ 988608 w 1845862"/>
                  <a:gd name="connsiteY62" fmla="*/ 2314581 h 2339981"/>
                  <a:gd name="connsiteX63" fmla="*/ 1014008 w 1845862"/>
                  <a:gd name="connsiteY63" fmla="*/ 2320931 h 2339981"/>
                  <a:gd name="connsiteX64" fmla="*/ 1071158 w 1845862"/>
                  <a:gd name="connsiteY64" fmla="*/ 2339981 h 2339981"/>
                  <a:gd name="connsiteX65" fmla="*/ 1090208 w 1845862"/>
                  <a:gd name="connsiteY65" fmla="*/ 2311406 h 2339981"/>
                  <a:gd name="connsiteX66" fmla="*/ 1137833 w 1845862"/>
                  <a:gd name="connsiteY66" fmla="*/ 2301881 h 2339981"/>
                  <a:gd name="connsiteX67" fmla="*/ 1166408 w 1845862"/>
                  <a:gd name="connsiteY67" fmla="*/ 2292356 h 2339981"/>
                  <a:gd name="connsiteX68" fmla="*/ 1204508 w 1845862"/>
                  <a:gd name="connsiteY68" fmla="*/ 2235206 h 2339981"/>
                  <a:gd name="connsiteX69" fmla="*/ 1223558 w 1845862"/>
                  <a:gd name="connsiteY69" fmla="*/ 2206631 h 2339981"/>
                  <a:gd name="connsiteX70" fmla="*/ 1252133 w 1845862"/>
                  <a:gd name="connsiteY70" fmla="*/ 2197106 h 2339981"/>
                  <a:gd name="connsiteX71" fmla="*/ 1318808 w 1845862"/>
                  <a:gd name="connsiteY71" fmla="*/ 2130431 h 2339981"/>
                  <a:gd name="connsiteX72" fmla="*/ 1356908 w 1845862"/>
                  <a:gd name="connsiteY72" fmla="*/ 2120906 h 2339981"/>
                  <a:gd name="connsiteX73" fmla="*/ 1414058 w 1845862"/>
                  <a:gd name="connsiteY73" fmla="*/ 2101856 h 2339981"/>
                  <a:gd name="connsiteX74" fmla="*/ 1442633 w 1845862"/>
                  <a:gd name="connsiteY74" fmla="*/ 2092331 h 2339981"/>
                  <a:gd name="connsiteX75" fmla="*/ 1471208 w 1845862"/>
                  <a:gd name="connsiteY75" fmla="*/ 2063756 h 2339981"/>
                  <a:gd name="connsiteX76" fmla="*/ 1499783 w 1845862"/>
                  <a:gd name="connsiteY76" fmla="*/ 2054231 h 2339981"/>
                  <a:gd name="connsiteX77" fmla="*/ 1518833 w 1845862"/>
                  <a:gd name="connsiteY77" fmla="*/ 2025656 h 2339981"/>
                  <a:gd name="connsiteX78" fmla="*/ 1547408 w 1845862"/>
                  <a:gd name="connsiteY78" fmla="*/ 1997081 h 2339981"/>
                  <a:gd name="connsiteX79" fmla="*/ 1614083 w 1845862"/>
                  <a:gd name="connsiteY79" fmla="*/ 1939931 h 2339981"/>
                  <a:gd name="connsiteX80" fmla="*/ 1642658 w 1845862"/>
                  <a:gd name="connsiteY80" fmla="*/ 1930406 h 2339981"/>
                  <a:gd name="connsiteX81" fmla="*/ 1652183 w 1845862"/>
                  <a:gd name="connsiteY81" fmla="*/ 1901831 h 2339981"/>
                  <a:gd name="connsiteX82" fmla="*/ 1680758 w 1845862"/>
                  <a:gd name="connsiteY82" fmla="*/ 1892306 h 2339981"/>
                  <a:gd name="connsiteX83" fmla="*/ 1699808 w 1845862"/>
                  <a:gd name="connsiteY83" fmla="*/ 1835156 h 2339981"/>
                  <a:gd name="connsiteX84" fmla="*/ 1718858 w 1845862"/>
                  <a:gd name="connsiteY84" fmla="*/ 1768481 h 2339981"/>
                  <a:gd name="connsiteX85" fmla="*/ 1728383 w 1845862"/>
                  <a:gd name="connsiteY85" fmla="*/ 1692281 h 2339981"/>
                  <a:gd name="connsiteX86" fmla="*/ 1737908 w 1845862"/>
                  <a:gd name="connsiteY86" fmla="*/ 1654181 h 2339981"/>
                  <a:gd name="connsiteX87" fmla="*/ 1725208 w 1845862"/>
                  <a:gd name="connsiteY87" fmla="*/ 1571631 h 2339981"/>
                  <a:gd name="connsiteX88" fmla="*/ 1772833 w 1845862"/>
                  <a:gd name="connsiteY88" fmla="*/ 1520831 h 2339981"/>
                  <a:gd name="connsiteX89" fmla="*/ 1776008 w 1845862"/>
                  <a:gd name="connsiteY89" fmla="*/ 1463681 h 2339981"/>
                  <a:gd name="connsiteX90" fmla="*/ 1766483 w 1845862"/>
                  <a:gd name="connsiteY90" fmla="*/ 1406531 h 2339981"/>
                  <a:gd name="connsiteX91" fmla="*/ 1756958 w 1845862"/>
                  <a:gd name="connsiteY91" fmla="*/ 1387481 h 2339981"/>
                  <a:gd name="connsiteX92" fmla="*/ 1718858 w 1845862"/>
                  <a:gd name="connsiteY92" fmla="*/ 1368431 h 2339981"/>
                  <a:gd name="connsiteX93" fmla="*/ 1728383 w 1845862"/>
                  <a:gd name="connsiteY93" fmla="*/ 1339856 h 2339981"/>
                  <a:gd name="connsiteX94" fmla="*/ 1766483 w 1845862"/>
                  <a:gd name="connsiteY94" fmla="*/ 1320806 h 2339981"/>
                  <a:gd name="connsiteX95" fmla="*/ 1795058 w 1845862"/>
                  <a:gd name="connsiteY95" fmla="*/ 1301756 h 2339981"/>
                  <a:gd name="connsiteX96" fmla="*/ 1845858 w 1845862"/>
                  <a:gd name="connsiteY96" fmla="*/ 1270006 h 2339981"/>
                  <a:gd name="connsiteX97" fmla="*/ 1791883 w 1845862"/>
                  <a:gd name="connsiteY97" fmla="*/ 1222381 h 2339981"/>
                  <a:gd name="connsiteX98" fmla="*/ 1671233 w 1845862"/>
                  <a:gd name="connsiteY98" fmla="*/ 1196981 h 2339981"/>
                  <a:gd name="connsiteX99" fmla="*/ 1614083 w 1845862"/>
                  <a:gd name="connsiteY99" fmla="*/ 1158881 h 2339981"/>
                  <a:gd name="connsiteX100" fmla="*/ 1585508 w 1845862"/>
                  <a:gd name="connsiteY100" fmla="*/ 1130306 h 2339981"/>
                  <a:gd name="connsiteX101" fmla="*/ 1556933 w 1845862"/>
                  <a:gd name="connsiteY101" fmla="*/ 1120781 h 2339981"/>
                  <a:gd name="connsiteX102" fmla="*/ 1499783 w 1845862"/>
                  <a:gd name="connsiteY102" fmla="*/ 1092206 h 2339981"/>
                  <a:gd name="connsiteX103" fmla="*/ 1404533 w 1845862"/>
                  <a:gd name="connsiteY103" fmla="*/ 1092206 h 2339981"/>
                  <a:gd name="connsiteX104" fmla="*/ 1423583 w 1845862"/>
                  <a:gd name="connsiteY104" fmla="*/ 1035056 h 2339981"/>
                  <a:gd name="connsiteX105" fmla="*/ 1433108 w 1845862"/>
                  <a:gd name="connsiteY105" fmla="*/ 987431 h 2339981"/>
                  <a:gd name="connsiteX106" fmla="*/ 1395008 w 1845862"/>
                  <a:gd name="connsiteY106" fmla="*/ 949331 h 2339981"/>
                  <a:gd name="connsiteX107" fmla="*/ 1414058 w 1845862"/>
                  <a:gd name="connsiteY107" fmla="*/ 892181 h 2339981"/>
                  <a:gd name="connsiteX108" fmla="*/ 1414058 w 1845862"/>
                  <a:gd name="connsiteY108" fmla="*/ 787406 h 2339981"/>
                  <a:gd name="connsiteX109" fmla="*/ 1471208 w 1845862"/>
                  <a:gd name="connsiteY109" fmla="*/ 749306 h 2339981"/>
                  <a:gd name="connsiteX110" fmla="*/ 1499783 w 1845862"/>
                  <a:gd name="connsiteY110" fmla="*/ 692156 h 2339981"/>
                  <a:gd name="connsiteX111" fmla="*/ 1509308 w 1845862"/>
                  <a:gd name="connsiteY111" fmla="*/ 663581 h 2339981"/>
                  <a:gd name="connsiteX112" fmla="*/ 1499783 w 1845862"/>
                  <a:gd name="connsiteY112" fmla="*/ 587381 h 2339981"/>
                  <a:gd name="connsiteX113" fmla="*/ 1471208 w 1845862"/>
                  <a:gd name="connsiteY113" fmla="*/ 577856 h 2339981"/>
                  <a:gd name="connsiteX114" fmla="*/ 1433108 w 1845862"/>
                  <a:gd name="connsiteY114" fmla="*/ 568331 h 2339981"/>
                  <a:gd name="connsiteX115" fmla="*/ 1420408 w 1845862"/>
                  <a:gd name="connsiteY115" fmla="*/ 514356 h 2339981"/>
                  <a:gd name="connsiteX116" fmla="*/ 1375958 w 1845862"/>
                  <a:gd name="connsiteY116" fmla="*/ 504831 h 2339981"/>
                  <a:gd name="connsiteX117" fmla="*/ 1347383 w 1845862"/>
                  <a:gd name="connsiteY117" fmla="*/ 492131 h 2339981"/>
                  <a:gd name="connsiteX118" fmla="*/ 1299758 w 1845862"/>
                  <a:gd name="connsiteY118" fmla="*/ 444506 h 2339981"/>
                  <a:gd name="connsiteX119" fmla="*/ 1290233 w 1845862"/>
                  <a:gd name="connsiteY119" fmla="*/ 415931 h 2339981"/>
                  <a:gd name="connsiteX120" fmla="*/ 1283883 w 1845862"/>
                  <a:gd name="connsiteY120" fmla="*/ 384181 h 2339981"/>
                  <a:gd name="connsiteX121" fmla="*/ 1268008 w 1845862"/>
                  <a:gd name="connsiteY121" fmla="*/ 323856 h 2339981"/>
                  <a:gd name="connsiteX122" fmla="*/ 1204508 w 1845862"/>
                  <a:gd name="connsiteY122" fmla="*/ 304806 h 2339981"/>
                  <a:gd name="connsiteX123" fmla="*/ 1125133 w 1845862"/>
                  <a:gd name="connsiteY123" fmla="*/ 330206 h 2339981"/>
                  <a:gd name="connsiteX124" fmla="*/ 1061633 w 1845862"/>
                  <a:gd name="connsiteY124" fmla="*/ 282581 h 2339981"/>
                  <a:gd name="connsiteX125" fmla="*/ 1067983 w 1845862"/>
                  <a:gd name="connsiteY125" fmla="*/ 200031 h 2339981"/>
                  <a:gd name="connsiteX126" fmla="*/ 979083 w 1845862"/>
                  <a:gd name="connsiteY126" fmla="*/ 241306 h 2339981"/>
                  <a:gd name="connsiteX127" fmla="*/ 937808 w 1845862"/>
                  <a:gd name="connsiteY127" fmla="*/ 244481 h 2339981"/>
                  <a:gd name="connsiteX128" fmla="*/ 918758 w 1845862"/>
                  <a:gd name="connsiteY128" fmla="*/ 187331 h 2339981"/>
                  <a:gd name="connsiteX129" fmla="*/ 899708 w 1845862"/>
                  <a:gd name="connsiteY129" fmla="*/ 158756 h 2339981"/>
                  <a:gd name="connsiteX130" fmla="*/ 874308 w 1845862"/>
                  <a:gd name="connsiteY130" fmla="*/ 88906 h 2339981"/>
                  <a:gd name="connsiteX131" fmla="*/ 833033 w 1845862"/>
                  <a:gd name="connsiteY131" fmla="*/ 92081 h 2339981"/>
                  <a:gd name="connsiteX132" fmla="*/ 829858 w 1845862"/>
                  <a:gd name="connsiteY132" fmla="*/ 6356 h 2339981"/>
                  <a:gd name="connsiteX133" fmla="*/ 785408 w 1845862"/>
                  <a:gd name="connsiteY133" fmla="*/ 12706 h 2339981"/>
                  <a:gd name="connsiteX134" fmla="*/ 737783 w 1845862"/>
                  <a:gd name="connsiteY134" fmla="*/ 63506 h 2339981"/>
                  <a:gd name="connsiteX135" fmla="*/ 680633 w 1845862"/>
                  <a:gd name="connsiteY135" fmla="*/ 82556 h 2339981"/>
                  <a:gd name="connsiteX136" fmla="*/ 636183 w 1845862"/>
                  <a:gd name="connsiteY136" fmla="*/ 130181 h 2339981"/>
                  <a:gd name="connsiteX137" fmla="*/ 604433 w 1845862"/>
                  <a:gd name="connsiteY137" fmla="*/ 149231 h 2339981"/>
                  <a:gd name="connsiteX138" fmla="*/ 585383 w 1845862"/>
                  <a:gd name="connsiteY138" fmla="*/ 206381 h 2339981"/>
                  <a:gd name="connsiteX139" fmla="*/ 575858 w 1845862"/>
                  <a:gd name="connsiteY139" fmla="*/ 273056 h 2339981"/>
                  <a:gd name="connsiteX140" fmla="*/ 547283 w 1845862"/>
                  <a:gd name="connsiteY140" fmla="*/ 282581 h 2339981"/>
                  <a:gd name="connsiteX141" fmla="*/ 490133 w 1845862"/>
                  <a:gd name="connsiteY141" fmla="*/ 330206 h 2339981"/>
                  <a:gd name="connsiteX142" fmla="*/ 461558 w 1845862"/>
                  <a:gd name="connsiteY142" fmla="*/ 387356 h 2339981"/>
                  <a:gd name="connsiteX143" fmla="*/ 442508 w 1845862"/>
                  <a:gd name="connsiteY143" fmla="*/ 415931 h 2339981"/>
                  <a:gd name="connsiteX144" fmla="*/ 432983 w 1845862"/>
                  <a:gd name="connsiteY144" fmla="*/ 444506 h 2339981"/>
                  <a:gd name="connsiteX145" fmla="*/ 356783 w 1845862"/>
                  <a:gd name="connsiteY145" fmla="*/ 530231 h 2339981"/>
                  <a:gd name="connsiteX146" fmla="*/ 318683 w 1845862"/>
                  <a:gd name="connsiteY146" fmla="*/ 549281 h 2339981"/>
                  <a:gd name="connsiteX147" fmla="*/ 290108 w 1845862"/>
                  <a:gd name="connsiteY147" fmla="*/ 577856 h 2339981"/>
                  <a:gd name="connsiteX148" fmla="*/ 213908 w 1845862"/>
                  <a:gd name="connsiteY148" fmla="*/ 596906 h 2339981"/>
                  <a:gd name="connsiteX149" fmla="*/ 240578 w 1845862"/>
                  <a:gd name="connsiteY149" fmla="*/ 617861 h 2339981"/>
                  <a:gd name="connsiteX150" fmla="*/ 194858 w 1845862"/>
                  <a:gd name="connsiteY150" fmla="*/ 796931 h 2339981"/>
                  <a:gd name="connsiteX151" fmla="*/ 213908 w 1845862"/>
                  <a:gd name="connsiteY151" fmla="*/ 835031 h 2339981"/>
                  <a:gd name="connsiteX152" fmla="*/ 223433 w 1845862"/>
                  <a:gd name="connsiteY152" fmla="*/ 892181 h 2339981"/>
                  <a:gd name="connsiteX153" fmla="*/ 232958 w 1845862"/>
                  <a:gd name="connsiteY153" fmla="*/ 1035056 h 2339981"/>
                  <a:gd name="connsiteX154" fmla="*/ 242483 w 1845862"/>
                  <a:gd name="connsiteY154" fmla="*/ 1063631 h 2339981"/>
                  <a:gd name="connsiteX155" fmla="*/ 271058 w 1845862"/>
                  <a:gd name="connsiteY155" fmla="*/ 1082681 h 2339981"/>
                  <a:gd name="connsiteX156" fmla="*/ 242483 w 1845862"/>
                  <a:gd name="connsiteY156" fmla="*/ 1092206 h 2339981"/>
                  <a:gd name="connsiteX157" fmla="*/ 210733 w 1845862"/>
                  <a:gd name="connsiteY157" fmla="*/ 1079506 h 2339981"/>
                  <a:gd name="connsiteX158" fmla="*/ 182158 w 1845862"/>
                  <a:gd name="connsiteY158" fmla="*/ 1047756 h 2339981"/>
                  <a:gd name="connsiteX159" fmla="*/ 175808 w 1845862"/>
                  <a:gd name="connsiteY159" fmla="*/ 993781 h 2339981"/>
                  <a:gd name="connsiteX160" fmla="*/ 175808 w 1845862"/>
                  <a:gd name="connsiteY160" fmla="*/ 930281 h 2339981"/>
                  <a:gd name="connsiteX161" fmla="*/ 175808 w 1845862"/>
                  <a:gd name="connsiteY161" fmla="*/ 911231 h 23399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</a:cxnLst>
                <a:rect l="l" t="t" r="r" b="b"/>
                <a:pathLst>
                  <a:path w="1845862" h="2339981">
                    <a:moveTo>
                      <a:pt x="175808" y="911231"/>
                    </a:moveTo>
                    <a:cubicBezTo>
                      <a:pt x="149879" y="906469"/>
                      <a:pt x="49337" y="896944"/>
                      <a:pt x="20233" y="901706"/>
                    </a:cubicBezTo>
                    <a:cubicBezTo>
                      <a:pt x="-8871" y="906468"/>
                      <a:pt x="3829" y="925519"/>
                      <a:pt x="1183" y="939806"/>
                    </a:cubicBezTo>
                    <a:cubicBezTo>
                      <a:pt x="-1463" y="954093"/>
                      <a:pt x="654" y="969969"/>
                      <a:pt x="4358" y="987431"/>
                    </a:cubicBezTo>
                    <a:cubicBezTo>
                      <a:pt x="8062" y="1004893"/>
                      <a:pt x="17058" y="1025531"/>
                      <a:pt x="23408" y="1044581"/>
                    </a:cubicBezTo>
                    <a:lnTo>
                      <a:pt x="42458" y="1101731"/>
                    </a:lnTo>
                    <a:cubicBezTo>
                      <a:pt x="45633" y="1111256"/>
                      <a:pt x="43629" y="1124737"/>
                      <a:pt x="51983" y="1130306"/>
                    </a:cubicBezTo>
                    <a:cubicBezTo>
                      <a:pt x="117487" y="1173975"/>
                      <a:pt x="87413" y="1161166"/>
                      <a:pt x="137708" y="1177931"/>
                    </a:cubicBezTo>
                    <a:cubicBezTo>
                      <a:pt x="147233" y="1187456"/>
                      <a:pt x="158811" y="1195298"/>
                      <a:pt x="166283" y="1206506"/>
                    </a:cubicBezTo>
                    <a:cubicBezTo>
                      <a:pt x="171852" y="1214860"/>
                      <a:pt x="173550" y="1225298"/>
                      <a:pt x="175808" y="1235081"/>
                    </a:cubicBezTo>
                    <a:cubicBezTo>
                      <a:pt x="207337" y="1371705"/>
                      <a:pt x="181360" y="1289837"/>
                      <a:pt x="204383" y="1358906"/>
                    </a:cubicBezTo>
                    <a:cubicBezTo>
                      <a:pt x="194858" y="1362081"/>
                      <a:pt x="185609" y="1366253"/>
                      <a:pt x="175808" y="1368431"/>
                    </a:cubicBezTo>
                    <a:cubicBezTo>
                      <a:pt x="138435" y="1376736"/>
                      <a:pt x="91816" y="1361505"/>
                      <a:pt x="128183" y="1416056"/>
                    </a:cubicBezTo>
                    <a:cubicBezTo>
                      <a:pt x="134533" y="1425581"/>
                      <a:pt x="147233" y="1428756"/>
                      <a:pt x="156758" y="1435106"/>
                    </a:cubicBezTo>
                    <a:cubicBezTo>
                      <a:pt x="163108" y="1444631"/>
                      <a:pt x="164166" y="1474264"/>
                      <a:pt x="175808" y="1485906"/>
                    </a:cubicBezTo>
                    <a:cubicBezTo>
                      <a:pt x="187450" y="1497548"/>
                      <a:pt x="207558" y="1497548"/>
                      <a:pt x="226608" y="1504956"/>
                    </a:cubicBezTo>
                    <a:cubicBezTo>
                      <a:pt x="245658" y="1512364"/>
                      <a:pt x="250673" y="1517211"/>
                      <a:pt x="290108" y="1530356"/>
                    </a:cubicBezTo>
                    <a:cubicBezTo>
                      <a:pt x="293283" y="1539881"/>
                      <a:pt x="303362" y="1549609"/>
                      <a:pt x="299633" y="1558931"/>
                    </a:cubicBezTo>
                    <a:cubicBezTo>
                      <a:pt x="292324" y="1577203"/>
                      <a:pt x="245389" y="1584398"/>
                      <a:pt x="232958" y="1587506"/>
                    </a:cubicBezTo>
                    <a:cubicBezTo>
                      <a:pt x="236133" y="1597031"/>
                      <a:pt x="234313" y="1610245"/>
                      <a:pt x="242483" y="1616081"/>
                    </a:cubicBezTo>
                    <a:cubicBezTo>
                      <a:pt x="258823" y="1627753"/>
                      <a:pt x="299633" y="1635131"/>
                      <a:pt x="299633" y="1635131"/>
                    </a:cubicBezTo>
                    <a:cubicBezTo>
                      <a:pt x="305983" y="1644656"/>
                      <a:pt x="308975" y="1657639"/>
                      <a:pt x="318683" y="1663706"/>
                    </a:cubicBezTo>
                    <a:cubicBezTo>
                      <a:pt x="349675" y="1683076"/>
                      <a:pt x="409012" y="1687496"/>
                      <a:pt x="442508" y="1692281"/>
                    </a:cubicBezTo>
                    <a:cubicBezTo>
                      <a:pt x="448858" y="1701806"/>
                      <a:pt x="464334" y="1709750"/>
                      <a:pt x="461558" y="1720856"/>
                    </a:cubicBezTo>
                    <a:cubicBezTo>
                      <a:pt x="459123" y="1730596"/>
                      <a:pt x="442723" y="1727946"/>
                      <a:pt x="432983" y="1730381"/>
                    </a:cubicBezTo>
                    <a:cubicBezTo>
                      <a:pt x="417277" y="1734308"/>
                      <a:pt x="401233" y="1736731"/>
                      <a:pt x="385358" y="1739906"/>
                    </a:cubicBezTo>
                    <a:cubicBezTo>
                      <a:pt x="382183" y="1749431"/>
                      <a:pt x="384003" y="1762645"/>
                      <a:pt x="375833" y="1768481"/>
                    </a:cubicBezTo>
                    <a:cubicBezTo>
                      <a:pt x="359493" y="1780153"/>
                      <a:pt x="332971" y="1789648"/>
                      <a:pt x="318683" y="1787531"/>
                    </a:cubicBezTo>
                    <a:cubicBezTo>
                      <a:pt x="304396" y="1785414"/>
                      <a:pt x="300060" y="1757108"/>
                      <a:pt x="290108" y="1755781"/>
                    </a:cubicBezTo>
                    <a:cubicBezTo>
                      <a:pt x="245936" y="1749891"/>
                      <a:pt x="193270" y="1761602"/>
                      <a:pt x="175808" y="1768481"/>
                    </a:cubicBezTo>
                    <a:cubicBezTo>
                      <a:pt x="158346" y="1775360"/>
                      <a:pt x="178233" y="1789956"/>
                      <a:pt x="185333" y="1797056"/>
                    </a:cubicBezTo>
                    <a:cubicBezTo>
                      <a:pt x="192433" y="1804156"/>
                      <a:pt x="204383" y="1803406"/>
                      <a:pt x="213908" y="1806581"/>
                    </a:cubicBezTo>
                    <a:cubicBezTo>
                      <a:pt x="210733" y="1819281"/>
                      <a:pt x="209540" y="1832649"/>
                      <a:pt x="204383" y="1844681"/>
                    </a:cubicBezTo>
                    <a:cubicBezTo>
                      <a:pt x="196835" y="1862294"/>
                      <a:pt x="166741" y="1879337"/>
                      <a:pt x="194858" y="1901831"/>
                    </a:cubicBezTo>
                    <a:cubicBezTo>
                      <a:pt x="205080" y="1910009"/>
                      <a:pt x="220258" y="1908181"/>
                      <a:pt x="232958" y="1911356"/>
                    </a:cubicBezTo>
                    <a:cubicBezTo>
                      <a:pt x="236133" y="1920881"/>
                      <a:pt x="219729" y="1956864"/>
                      <a:pt x="226608" y="1962156"/>
                    </a:cubicBezTo>
                    <a:cubicBezTo>
                      <a:pt x="233487" y="1967448"/>
                      <a:pt x="252537" y="1956335"/>
                      <a:pt x="274233" y="1943106"/>
                    </a:cubicBezTo>
                    <a:cubicBezTo>
                      <a:pt x="295929" y="1929877"/>
                      <a:pt x="292125" y="1904334"/>
                      <a:pt x="356783" y="1882781"/>
                    </a:cubicBezTo>
                    <a:cubicBezTo>
                      <a:pt x="366308" y="1889131"/>
                      <a:pt x="374498" y="1898211"/>
                      <a:pt x="385358" y="1901831"/>
                    </a:cubicBezTo>
                    <a:cubicBezTo>
                      <a:pt x="403680" y="1907938"/>
                      <a:pt x="427427" y="1899291"/>
                      <a:pt x="442508" y="1911356"/>
                    </a:cubicBezTo>
                    <a:cubicBezTo>
                      <a:pt x="450348" y="1917628"/>
                      <a:pt x="441337" y="1934362"/>
                      <a:pt x="432983" y="1939931"/>
                    </a:cubicBezTo>
                    <a:cubicBezTo>
                      <a:pt x="419513" y="1948911"/>
                      <a:pt x="401233" y="1946281"/>
                      <a:pt x="385358" y="1949456"/>
                    </a:cubicBezTo>
                    <a:cubicBezTo>
                      <a:pt x="375833" y="1955806"/>
                      <a:pt x="367022" y="1963386"/>
                      <a:pt x="356783" y="1968506"/>
                    </a:cubicBezTo>
                    <a:cubicBezTo>
                      <a:pt x="347803" y="1972996"/>
                      <a:pt x="335308" y="1970931"/>
                      <a:pt x="328208" y="1978031"/>
                    </a:cubicBezTo>
                    <a:cubicBezTo>
                      <a:pt x="321108" y="1985131"/>
                      <a:pt x="321858" y="1997081"/>
                      <a:pt x="318683" y="2006606"/>
                    </a:cubicBezTo>
                    <a:cubicBezTo>
                      <a:pt x="325033" y="2016131"/>
                      <a:pt x="336114" y="2023848"/>
                      <a:pt x="337733" y="2035181"/>
                    </a:cubicBezTo>
                    <a:cubicBezTo>
                      <a:pt x="339584" y="2048140"/>
                      <a:pt x="311804" y="2059523"/>
                      <a:pt x="328208" y="2073281"/>
                    </a:cubicBezTo>
                    <a:cubicBezTo>
                      <a:pt x="344612" y="2087039"/>
                      <a:pt x="260654" y="2132356"/>
                      <a:pt x="436158" y="2117731"/>
                    </a:cubicBezTo>
                    <a:cubicBezTo>
                      <a:pt x="442175" y="2113720"/>
                      <a:pt x="482725" y="2042589"/>
                      <a:pt x="493308" y="2038356"/>
                    </a:cubicBezTo>
                    <a:cubicBezTo>
                      <a:pt x="503891" y="2034123"/>
                      <a:pt x="493308" y="2082806"/>
                      <a:pt x="499658" y="2092331"/>
                    </a:cubicBezTo>
                    <a:cubicBezTo>
                      <a:pt x="496483" y="2111381"/>
                      <a:pt x="505378" y="2137624"/>
                      <a:pt x="490133" y="2149481"/>
                    </a:cubicBezTo>
                    <a:cubicBezTo>
                      <a:pt x="378660" y="2236182"/>
                      <a:pt x="431955" y="2104939"/>
                      <a:pt x="404408" y="2187581"/>
                    </a:cubicBezTo>
                    <a:cubicBezTo>
                      <a:pt x="413933" y="2193931"/>
                      <a:pt x="425832" y="2197692"/>
                      <a:pt x="432983" y="2206631"/>
                    </a:cubicBezTo>
                    <a:cubicBezTo>
                      <a:pt x="439255" y="2214471"/>
                      <a:pt x="423458" y="2217214"/>
                      <a:pt x="442508" y="2235206"/>
                    </a:cubicBezTo>
                    <a:cubicBezTo>
                      <a:pt x="461558" y="2253198"/>
                      <a:pt x="498014" y="2304727"/>
                      <a:pt x="547283" y="2314581"/>
                    </a:cubicBezTo>
                    <a:cubicBezTo>
                      <a:pt x="573550" y="2311298"/>
                      <a:pt x="610783" y="2261664"/>
                      <a:pt x="636183" y="2244731"/>
                    </a:cubicBezTo>
                    <a:cubicBezTo>
                      <a:pt x="661583" y="2227798"/>
                      <a:pt x="690158" y="2219331"/>
                      <a:pt x="699683" y="2212981"/>
                    </a:cubicBezTo>
                    <a:cubicBezTo>
                      <a:pt x="696508" y="2222506"/>
                      <a:pt x="663171" y="2261664"/>
                      <a:pt x="671108" y="2273306"/>
                    </a:cubicBezTo>
                    <a:cubicBezTo>
                      <a:pt x="679046" y="2284948"/>
                      <a:pt x="729317" y="2287738"/>
                      <a:pt x="747308" y="2282831"/>
                    </a:cubicBezTo>
                    <a:cubicBezTo>
                      <a:pt x="766681" y="2277547"/>
                      <a:pt x="784977" y="2268651"/>
                      <a:pt x="804458" y="2263781"/>
                    </a:cubicBezTo>
                    <a:cubicBezTo>
                      <a:pt x="852298" y="2251821"/>
                      <a:pt x="830139" y="2258396"/>
                      <a:pt x="871133" y="2244731"/>
                    </a:cubicBezTo>
                    <a:cubicBezTo>
                      <a:pt x="890183" y="2251081"/>
                      <a:pt x="908704" y="2252139"/>
                      <a:pt x="928283" y="2263781"/>
                    </a:cubicBezTo>
                    <a:cubicBezTo>
                      <a:pt x="947862" y="2275423"/>
                      <a:pt x="939402" y="2302280"/>
                      <a:pt x="988608" y="2314581"/>
                    </a:cubicBezTo>
                    <a:cubicBezTo>
                      <a:pt x="994958" y="2324106"/>
                      <a:pt x="1000250" y="2316698"/>
                      <a:pt x="1014008" y="2320931"/>
                    </a:cubicBezTo>
                    <a:cubicBezTo>
                      <a:pt x="1027766" y="2325164"/>
                      <a:pt x="1071158" y="2339981"/>
                      <a:pt x="1071158" y="2339981"/>
                    </a:cubicBezTo>
                    <a:cubicBezTo>
                      <a:pt x="1077508" y="2330456"/>
                      <a:pt x="1080269" y="2317086"/>
                      <a:pt x="1090208" y="2311406"/>
                    </a:cubicBezTo>
                    <a:cubicBezTo>
                      <a:pt x="1104264" y="2303374"/>
                      <a:pt x="1122127" y="2305808"/>
                      <a:pt x="1137833" y="2301881"/>
                    </a:cubicBezTo>
                    <a:cubicBezTo>
                      <a:pt x="1147573" y="2299446"/>
                      <a:pt x="1156883" y="2295531"/>
                      <a:pt x="1166408" y="2292356"/>
                    </a:cubicBezTo>
                    <a:lnTo>
                      <a:pt x="1204508" y="2235206"/>
                    </a:lnTo>
                    <a:cubicBezTo>
                      <a:pt x="1210858" y="2225681"/>
                      <a:pt x="1212698" y="2210251"/>
                      <a:pt x="1223558" y="2206631"/>
                    </a:cubicBezTo>
                    <a:lnTo>
                      <a:pt x="1252133" y="2197106"/>
                    </a:lnTo>
                    <a:cubicBezTo>
                      <a:pt x="1291305" y="2138349"/>
                      <a:pt x="1270485" y="2144238"/>
                      <a:pt x="1318808" y="2130431"/>
                    </a:cubicBezTo>
                    <a:cubicBezTo>
                      <a:pt x="1331395" y="2126835"/>
                      <a:pt x="1344369" y="2124668"/>
                      <a:pt x="1356908" y="2120906"/>
                    </a:cubicBezTo>
                    <a:cubicBezTo>
                      <a:pt x="1376142" y="2115136"/>
                      <a:pt x="1395008" y="2108206"/>
                      <a:pt x="1414058" y="2101856"/>
                    </a:cubicBezTo>
                    <a:lnTo>
                      <a:pt x="1442633" y="2092331"/>
                    </a:lnTo>
                    <a:cubicBezTo>
                      <a:pt x="1452158" y="2082806"/>
                      <a:pt x="1460000" y="2071228"/>
                      <a:pt x="1471208" y="2063756"/>
                    </a:cubicBezTo>
                    <a:cubicBezTo>
                      <a:pt x="1479562" y="2058187"/>
                      <a:pt x="1491943" y="2060503"/>
                      <a:pt x="1499783" y="2054231"/>
                    </a:cubicBezTo>
                    <a:cubicBezTo>
                      <a:pt x="1508722" y="2047080"/>
                      <a:pt x="1511504" y="2034450"/>
                      <a:pt x="1518833" y="2025656"/>
                    </a:cubicBezTo>
                    <a:cubicBezTo>
                      <a:pt x="1527457" y="2015308"/>
                      <a:pt x="1537883" y="2006606"/>
                      <a:pt x="1547408" y="1997081"/>
                    </a:cubicBezTo>
                    <a:cubicBezTo>
                      <a:pt x="1561803" y="1939500"/>
                      <a:pt x="1544514" y="1963121"/>
                      <a:pt x="1614083" y="1939931"/>
                    </a:cubicBezTo>
                    <a:lnTo>
                      <a:pt x="1642658" y="1930406"/>
                    </a:lnTo>
                    <a:cubicBezTo>
                      <a:pt x="1645833" y="1920881"/>
                      <a:pt x="1645083" y="1908931"/>
                      <a:pt x="1652183" y="1901831"/>
                    </a:cubicBezTo>
                    <a:cubicBezTo>
                      <a:pt x="1659283" y="1894731"/>
                      <a:pt x="1674922" y="1900476"/>
                      <a:pt x="1680758" y="1892306"/>
                    </a:cubicBezTo>
                    <a:cubicBezTo>
                      <a:pt x="1692430" y="1875966"/>
                      <a:pt x="1694938" y="1854637"/>
                      <a:pt x="1699808" y="1835156"/>
                    </a:cubicBezTo>
                    <a:cubicBezTo>
                      <a:pt x="1711768" y="1787316"/>
                      <a:pt x="1705193" y="1809475"/>
                      <a:pt x="1718858" y="1768481"/>
                    </a:cubicBezTo>
                    <a:cubicBezTo>
                      <a:pt x="1722033" y="1743081"/>
                      <a:pt x="1724175" y="1717530"/>
                      <a:pt x="1728383" y="1692281"/>
                    </a:cubicBezTo>
                    <a:cubicBezTo>
                      <a:pt x="1730535" y="1679368"/>
                      <a:pt x="1738437" y="1674289"/>
                      <a:pt x="1737908" y="1654181"/>
                    </a:cubicBezTo>
                    <a:cubicBezTo>
                      <a:pt x="1737379" y="1634073"/>
                      <a:pt x="1719387" y="1593856"/>
                      <a:pt x="1725208" y="1571631"/>
                    </a:cubicBezTo>
                    <a:cubicBezTo>
                      <a:pt x="1731029" y="1549406"/>
                      <a:pt x="1764366" y="1538823"/>
                      <a:pt x="1772833" y="1520831"/>
                    </a:cubicBezTo>
                    <a:cubicBezTo>
                      <a:pt x="1781300" y="1502839"/>
                      <a:pt x="1777066" y="1482731"/>
                      <a:pt x="1776008" y="1463681"/>
                    </a:cubicBezTo>
                    <a:cubicBezTo>
                      <a:pt x="1774950" y="1444631"/>
                      <a:pt x="1769658" y="1419231"/>
                      <a:pt x="1766483" y="1406531"/>
                    </a:cubicBezTo>
                    <a:cubicBezTo>
                      <a:pt x="1763308" y="1393831"/>
                      <a:pt x="1764798" y="1393753"/>
                      <a:pt x="1756958" y="1387481"/>
                    </a:cubicBezTo>
                    <a:cubicBezTo>
                      <a:pt x="1748019" y="1380330"/>
                      <a:pt x="1725208" y="1377956"/>
                      <a:pt x="1718858" y="1368431"/>
                    </a:cubicBezTo>
                    <a:cubicBezTo>
                      <a:pt x="1722033" y="1358906"/>
                      <a:pt x="1721283" y="1346956"/>
                      <a:pt x="1728383" y="1339856"/>
                    </a:cubicBezTo>
                    <a:cubicBezTo>
                      <a:pt x="1738423" y="1329816"/>
                      <a:pt x="1754155" y="1327851"/>
                      <a:pt x="1766483" y="1320806"/>
                    </a:cubicBezTo>
                    <a:cubicBezTo>
                      <a:pt x="1776422" y="1315126"/>
                      <a:pt x="1785533" y="1308106"/>
                      <a:pt x="1795058" y="1301756"/>
                    </a:cubicBezTo>
                    <a:cubicBezTo>
                      <a:pt x="1801408" y="1292231"/>
                      <a:pt x="1846387" y="1283235"/>
                      <a:pt x="1845858" y="1270006"/>
                    </a:cubicBezTo>
                    <a:cubicBezTo>
                      <a:pt x="1845329" y="1256777"/>
                      <a:pt x="1820987" y="1234552"/>
                      <a:pt x="1791883" y="1222381"/>
                    </a:cubicBezTo>
                    <a:cubicBezTo>
                      <a:pt x="1762779" y="1210210"/>
                      <a:pt x="1736739" y="1205169"/>
                      <a:pt x="1671233" y="1196981"/>
                    </a:cubicBezTo>
                    <a:cubicBezTo>
                      <a:pt x="1652183" y="1184281"/>
                      <a:pt x="1630272" y="1175070"/>
                      <a:pt x="1614083" y="1158881"/>
                    </a:cubicBezTo>
                    <a:cubicBezTo>
                      <a:pt x="1604558" y="1149356"/>
                      <a:pt x="1596716" y="1137778"/>
                      <a:pt x="1585508" y="1130306"/>
                    </a:cubicBezTo>
                    <a:cubicBezTo>
                      <a:pt x="1577154" y="1124737"/>
                      <a:pt x="1565913" y="1125271"/>
                      <a:pt x="1556933" y="1120781"/>
                    </a:cubicBezTo>
                    <a:cubicBezTo>
                      <a:pt x="1483075" y="1083852"/>
                      <a:pt x="1571607" y="1116147"/>
                      <a:pt x="1499783" y="1092206"/>
                    </a:cubicBezTo>
                    <a:cubicBezTo>
                      <a:pt x="1489757" y="1094211"/>
                      <a:pt x="1414559" y="1115601"/>
                      <a:pt x="1404533" y="1092206"/>
                    </a:cubicBezTo>
                    <a:cubicBezTo>
                      <a:pt x="1396623" y="1073749"/>
                      <a:pt x="1419645" y="1054747"/>
                      <a:pt x="1423583" y="1035056"/>
                    </a:cubicBezTo>
                    <a:lnTo>
                      <a:pt x="1433108" y="987431"/>
                    </a:lnTo>
                    <a:cubicBezTo>
                      <a:pt x="1411337" y="980174"/>
                      <a:pt x="1391379" y="981988"/>
                      <a:pt x="1395008" y="949331"/>
                    </a:cubicBezTo>
                    <a:cubicBezTo>
                      <a:pt x="1397226" y="929373"/>
                      <a:pt x="1414058" y="892181"/>
                      <a:pt x="1414058" y="892181"/>
                    </a:cubicBezTo>
                    <a:cubicBezTo>
                      <a:pt x="1405551" y="858154"/>
                      <a:pt x="1391597" y="822702"/>
                      <a:pt x="1414058" y="787406"/>
                    </a:cubicBezTo>
                    <a:cubicBezTo>
                      <a:pt x="1426350" y="768090"/>
                      <a:pt x="1471208" y="749306"/>
                      <a:pt x="1471208" y="749306"/>
                    </a:cubicBezTo>
                    <a:cubicBezTo>
                      <a:pt x="1495149" y="677482"/>
                      <a:pt x="1462854" y="766014"/>
                      <a:pt x="1499783" y="692156"/>
                    </a:cubicBezTo>
                    <a:cubicBezTo>
                      <a:pt x="1504273" y="683176"/>
                      <a:pt x="1506133" y="673106"/>
                      <a:pt x="1509308" y="663581"/>
                    </a:cubicBezTo>
                    <a:cubicBezTo>
                      <a:pt x="1506133" y="638181"/>
                      <a:pt x="1510179" y="610772"/>
                      <a:pt x="1499783" y="587381"/>
                    </a:cubicBezTo>
                    <a:cubicBezTo>
                      <a:pt x="1495705" y="578206"/>
                      <a:pt x="1480862" y="580614"/>
                      <a:pt x="1471208" y="577856"/>
                    </a:cubicBezTo>
                    <a:cubicBezTo>
                      <a:pt x="1458621" y="574260"/>
                      <a:pt x="1445808" y="571506"/>
                      <a:pt x="1433108" y="568331"/>
                    </a:cubicBezTo>
                    <a:cubicBezTo>
                      <a:pt x="1429933" y="558806"/>
                      <a:pt x="1429933" y="524939"/>
                      <a:pt x="1420408" y="514356"/>
                    </a:cubicBezTo>
                    <a:cubicBezTo>
                      <a:pt x="1410883" y="503773"/>
                      <a:pt x="1388129" y="508535"/>
                      <a:pt x="1375958" y="504831"/>
                    </a:cubicBezTo>
                    <a:cubicBezTo>
                      <a:pt x="1363787" y="501127"/>
                      <a:pt x="1360083" y="502185"/>
                      <a:pt x="1347383" y="492131"/>
                    </a:cubicBezTo>
                    <a:cubicBezTo>
                      <a:pt x="1334683" y="482077"/>
                      <a:pt x="1325158" y="495306"/>
                      <a:pt x="1299758" y="444506"/>
                    </a:cubicBezTo>
                    <a:cubicBezTo>
                      <a:pt x="1295268" y="435526"/>
                      <a:pt x="1292879" y="425985"/>
                      <a:pt x="1290233" y="415931"/>
                    </a:cubicBezTo>
                    <a:cubicBezTo>
                      <a:pt x="1287587" y="405877"/>
                      <a:pt x="1287587" y="399527"/>
                      <a:pt x="1283883" y="384181"/>
                    </a:cubicBezTo>
                    <a:cubicBezTo>
                      <a:pt x="1280179" y="368835"/>
                      <a:pt x="1281237" y="337085"/>
                      <a:pt x="1268008" y="323856"/>
                    </a:cubicBezTo>
                    <a:cubicBezTo>
                      <a:pt x="1254779" y="310627"/>
                      <a:pt x="1228320" y="303748"/>
                      <a:pt x="1204508" y="304806"/>
                    </a:cubicBezTo>
                    <a:cubicBezTo>
                      <a:pt x="1180696" y="305864"/>
                      <a:pt x="1148946" y="333910"/>
                      <a:pt x="1125133" y="330206"/>
                    </a:cubicBezTo>
                    <a:cubicBezTo>
                      <a:pt x="1101321" y="326502"/>
                      <a:pt x="1071158" y="304277"/>
                      <a:pt x="1061633" y="282581"/>
                    </a:cubicBezTo>
                    <a:cubicBezTo>
                      <a:pt x="1052108" y="260885"/>
                      <a:pt x="1071158" y="219081"/>
                      <a:pt x="1067983" y="200031"/>
                    </a:cubicBezTo>
                    <a:cubicBezTo>
                      <a:pt x="1039408" y="203206"/>
                      <a:pt x="1000779" y="233898"/>
                      <a:pt x="979083" y="241306"/>
                    </a:cubicBezTo>
                    <a:cubicBezTo>
                      <a:pt x="957387" y="248714"/>
                      <a:pt x="947862" y="253477"/>
                      <a:pt x="937808" y="244481"/>
                    </a:cubicBezTo>
                    <a:cubicBezTo>
                      <a:pt x="927754" y="235485"/>
                      <a:pt x="929897" y="204039"/>
                      <a:pt x="918758" y="187331"/>
                    </a:cubicBezTo>
                    <a:cubicBezTo>
                      <a:pt x="912408" y="177806"/>
                      <a:pt x="907116" y="175160"/>
                      <a:pt x="899708" y="158756"/>
                    </a:cubicBezTo>
                    <a:cubicBezTo>
                      <a:pt x="892300" y="142352"/>
                      <a:pt x="914934" y="115990"/>
                      <a:pt x="874308" y="88906"/>
                    </a:cubicBezTo>
                    <a:cubicBezTo>
                      <a:pt x="865954" y="83337"/>
                      <a:pt x="842558" y="95256"/>
                      <a:pt x="833033" y="92081"/>
                    </a:cubicBezTo>
                    <a:cubicBezTo>
                      <a:pt x="829858" y="79381"/>
                      <a:pt x="837795" y="19585"/>
                      <a:pt x="829858" y="6356"/>
                    </a:cubicBezTo>
                    <a:cubicBezTo>
                      <a:pt x="821921" y="-6873"/>
                      <a:pt x="800754" y="3181"/>
                      <a:pt x="785408" y="12706"/>
                    </a:cubicBezTo>
                    <a:cubicBezTo>
                      <a:pt x="770062" y="22231"/>
                      <a:pt x="755245" y="51864"/>
                      <a:pt x="737783" y="63506"/>
                    </a:cubicBezTo>
                    <a:cubicBezTo>
                      <a:pt x="720321" y="75148"/>
                      <a:pt x="697566" y="71444"/>
                      <a:pt x="680633" y="82556"/>
                    </a:cubicBezTo>
                    <a:cubicBezTo>
                      <a:pt x="663700" y="93668"/>
                      <a:pt x="651000" y="114306"/>
                      <a:pt x="636183" y="130181"/>
                    </a:cubicBezTo>
                    <a:cubicBezTo>
                      <a:pt x="629833" y="139706"/>
                      <a:pt x="612900" y="136531"/>
                      <a:pt x="604433" y="149231"/>
                    </a:cubicBezTo>
                    <a:cubicBezTo>
                      <a:pt x="595966" y="161931"/>
                      <a:pt x="585383" y="206381"/>
                      <a:pt x="585383" y="206381"/>
                    </a:cubicBezTo>
                    <a:cubicBezTo>
                      <a:pt x="582208" y="228606"/>
                      <a:pt x="585898" y="252976"/>
                      <a:pt x="575858" y="273056"/>
                    </a:cubicBezTo>
                    <a:cubicBezTo>
                      <a:pt x="571368" y="282036"/>
                      <a:pt x="556263" y="278091"/>
                      <a:pt x="547283" y="282581"/>
                    </a:cubicBezTo>
                    <a:cubicBezTo>
                      <a:pt x="525876" y="293285"/>
                      <a:pt x="505180" y="312150"/>
                      <a:pt x="490133" y="330206"/>
                    </a:cubicBezTo>
                    <a:cubicBezTo>
                      <a:pt x="456011" y="371152"/>
                      <a:pt x="483037" y="344398"/>
                      <a:pt x="461558" y="387356"/>
                    </a:cubicBezTo>
                    <a:cubicBezTo>
                      <a:pt x="456438" y="397595"/>
                      <a:pt x="447628" y="405692"/>
                      <a:pt x="442508" y="415931"/>
                    </a:cubicBezTo>
                    <a:cubicBezTo>
                      <a:pt x="438018" y="424911"/>
                      <a:pt x="437473" y="435526"/>
                      <a:pt x="432983" y="444506"/>
                    </a:cubicBezTo>
                    <a:cubicBezTo>
                      <a:pt x="419562" y="471349"/>
                      <a:pt x="373612" y="521816"/>
                      <a:pt x="356783" y="530231"/>
                    </a:cubicBezTo>
                    <a:cubicBezTo>
                      <a:pt x="344083" y="536581"/>
                      <a:pt x="330237" y="541028"/>
                      <a:pt x="318683" y="549281"/>
                    </a:cubicBezTo>
                    <a:cubicBezTo>
                      <a:pt x="307722" y="557111"/>
                      <a:pt x="301316" y="570384"/>
                      <a:pt x="290108" y="577856"/>
                    </a:cubicBezTo>
                    <a:cubicBezTo>
                      <a:pt x="277556" y="586224"/>
                      <a:pt x="220778" y="595532"/>
                      <a:pt x="213908" y="596906"/>
                    </a:cubicBezTo>
                    <a:cubicBezTo>
                      <a:pt x="207558" y="606431"/>
                      <a:pt x="245698" y="607622"/>
                      <a:pt x="240578" y="617861"/>
                    </a:cubicBezTo>
                    <a:cubicBezTo>
                      <a:pt x="215235" y="668547"/>
                      <a:pt x="199303" y="760736"/>
                      <a:pt x="194858" y="796931"/>
                    </a:cubicBezTo>
                    <a:cubicBezTo>
                      <a:pt x="190413" y="833126"/>
                      <a:pt x="207558" y="822331"/>
                      <a:pt x="213908" y="835031"/>
                    </a:cubicBezTo>
                    <a:cubicBezTo>
                      <a:pt x="217083" y="854081"/>
                      <a:pt x="221602" y="872955"/>
                      <a:pt x="223433" y="892181"/>
                    </a:cubicBezTo>
                    <a:cubicBezTo>
                      <a:pt x="227958" y="939697"/>
                      <a:pt x="227687" y="987617"/>
                      <a:pt x="232958" y="1035056"/>
                    </a:cubicBezTo>
                    <a:cubicBezTo>
                      <a:pt x="234067" y="1045035"/>
                      <a:pt x="236211" y="1055791"/>
                      <a:pt x="242483" y="1063631"/>
                    </a:cubicBezTo>
                    <a:cubicBezTo>
                      <a:pt x="249634" y="1072570"/>
                      <a:pt x="261533" y="1076331"/>
                      <a:pt x="271058" y="1082681"/>
                    </a:cubicBezTo>
                    <a:cubicBezTo>
                      <a:pt x="261533" y="1085856"/>
                      <a:pt x="252537" y="1092735"/>
                      <a:pt x="242483" y="1092206"/>
                    </a:cubicBezTo>
                    <a:cubicBezTo>
                      <a:pt x="232429" y="1091677"/>
                      <a:pt x="220787" y="1086914"/>
                      <a:pt x="210733" y="1079506"/>
                    </a:cubicBezTo>
                    <a:cubicBezTo>
                      <a:pt x="200679" y="1072098"/>
                      <a:pt x="215115" y="1058742"/>
                      <a:pt x="182158" y="1047756"/>
                    </a:cubicBezTo>
                    <a:cubicBezTo>
                      <a:pt x="175808" y="1038231"/>
                      <a:pt x="176947" y="1005172"/>
                      <a:pt x="175808" y="993781"/>
                    </a:cubicBezTo>
                    <a:cubicBezTo>
                      <a:pt x="173574" y="971442"/>
                      <a:pt x="173329" y="952594"/>
                      <a:pt x="175808" y="930281"/>
                    </a:cubicBezTo>
                    <a:cubicBezTo>
                      <a:pt x="176509" y="923970"/>
                      <a:pt x="201737" y="915993"/>
                      <a:pt x="175808" y="911231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  <p:sp>
            <p:nvSpPr>
              <p:cNvPr id="121" name="자유형 120"/>
              <p:cNvSpPr/>
              <p:nvPr/>
            </p:nvSpPr>
            <p:spPr>
              <a:xfrm>
                <a:off x="7508593" y="2155805"/>
                <a:ext cx="164089" cy="263949"/>
              </a:xfrm>
              <a:custGeom>
                <a:avLst/>
                <a:gdLst>
                  <a:gd name="connsiteX0" fmla="*/ 50971 w 233539"/>
                  <a:gd name="connsiteY0" fmla="*/ 4189 h 375664"/>
                  <a:gd name="connsiteX1" fmla="*/ 12871 w 233539"/>
                  <a:gd name="connsiteY1" fmla="*/ 51814 h 375664"/>
                  <a:gd name="connsiteX2" fmla="*/ 50971 w 233539"/>
                  <a:gd name="connsiteY2" fmla="*/ 213739 h 375664"/>
                  <a:gd name="connsiteX3" fmla="*/ 79546 w 233539"/>
                  <a:gd name="connsiteY3" fmla="*/ 270889 h 375664"/>
                  <a:gd name="connsiteX4" fmla="*/ 60496 w 233539"/>
                  <a:gd name="connsiteY4" fmla="*/ 299464 h 375664"/>
                  <a:gd name="connsiteX5" fmla="*/ 31921 w 233539"/>
                  <a:gd name="connsiteY5" fmla="*/ 308989 h 375664"/>
                  <a:gd name="connsiteX6" fmla="*/ 50971 w 233539"/>
                  <a:gd name="connsiteY6" fmla="*/ 356614 h 375664"/>
                  <a:gd name="connsiteX7" fmla="*/ 108121 w 233539"/>
                  <a:gd name="connsiteY7" fmla="*/ 375664 h 375664"/>
                  <a:gd name="connsiteX8" fmla="*/ 203371 w 233539"/>
                  <a:gd name="connsiteY8" fmla="*/ 366139 h 375664"/>
                  <a:gd name="connsiteX9" fmla="*/ 231946 w 233539"/>
                  <a:gd name="connsiteY9" fmla="*/ 347089 h 375664"/>
                  <a:gd name="connsiteX10" fmla="*/ 222421 w 233539"/>
                  <a:gd name="connsiteY10" fmla="*/ 251839 h 375664"/>
                  <a:gd name="connsiteX11" fmla="*/ 203371 w 233539"/>
                  <a:gd name="connsiteY11" fmla="*/ 194689 h 375664"/>
                  <a:gd name="connsiteX12" fmla="*/ 193846 w 233539"/>
                  <a:gd name="connsiteY12" fmla="*/ 166114 h 375664"/>
                  <a:gd name="connsiteX13" fmla="*/ 203371 w 233539"/>
                  <a:gd name="connsiteY13" fmla="*/ 51814 h 375664"/>
                  <a:gd name="connsiteX14" fmla="*/ 165271 w 233539"/>
                  <a:gd name="connsiteY14" fmla="*/ 42289 h 375664"/>
                  <a:gd name="connsiteX15" fmla="*/ 108121 w 233539"/>
                  <a:gd name="connsiteY15" fmla="*/ 13714 h 375664"/>
                  <a:gd name="connsiteX16" fmla="*/ 79546 w 233539"/>
                  <a:gd name="connsiteY16" fmla="*/ 4189 h 375664"/>
                  <a:gd name="connsiteX17" fmla="*/ 50971 w 233539"/>
                  <a:gd name="connsiteY17" fmla="*/ 4189 h 375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</a:cxnLst>
                <a:rect l="l" t="t" r="r" b="b"/>
                <a:pathLst>
                  <a:path w="233539" h="375664">
                    <a:moveTo>
                      <a:pt x="50971" y="4189"/>
                    </a:moveTo>
                    <a:cubicBezTo>
                      <a:pt x="39858" y="12127"/>
                      <a:pt x="15887" y="31709"/>
                      <a:pt x="12871" y="51814"/>
                    </a:cubicBezTo>
                    <a:cubicBezTo>
                      <a:pt x="-7234" y="185850"/>
                      <a:pt x="-10029" y="173072"/>
                      <a:pt x="50971" y="213739"/>
                    </a:cubicBezTo>
                    <a:cubicBezTo>
                      <a:pt x="57605" y="223690"/>
                      <a:pt x="82175" y="255115"/>
                      <a:pt x="79546" y="270889"/>
                    </a:cubicBezTo>
                    <a:cubicBezTo>
                      <a:pt x="77664" y="282181"/>
                      <a:pt x="69435" y="292313"/>
                      <a:pt x="60496" y="299464"/>
                    </a:cubicBezTo>
                    <a:cubicBezTo>
                      <a:pt x="52656" y="305736"/>
                      <a:pt x="41446" y="305814"/>
                      <a:pt x="31921" y="308989"/>
                    </a:cubicBezTo>
                    <a:cubicBezTo>
                      <a:pt x="20866" y="342155"/>
                      <a:pt x="11660" y="339142"/>
                      <a:pt x="50971" y="356614"/>
                    </a:cubicBezTo>
                    <a:cubicBezTo>
                      <a:pt x="69321" y="364769"/>
                      <a:pt x="108121" y="375664"/>
                      <a:pt x="108121" y="375664"/>
                    </a:cubicBezTo>
                    <a:cubicBezTo>
                      <a:pt x="139871" y="372489"/>
                      <a:pt x="172280" y="373314"/>
                      <a:pt x="203371" y="366139"/>
                    </a:cubicBezTo>
                    <a:cubicBezTo>
                      <a:pt x="214525" y="363565"/>
                      <a:pt x="230064" y="358381"/>
                      <a:pt x="231946" y="347089"/>
                    </a:cubicBezTo>
                    <a:cubicBezTo>
                      <a:pt x="237192" y="315615"/>
                      <a:pt x="228301" y="283201"/>
                      <a:pt x="222421" y="251839"/>
                    </a:cubicBezTo>
                    <a:cubicBezTo>
                      <a:pt x="218720" y="232102"/>
                      <a:pt x="209721" y="213739"/>
                      <a:pt x="203371" y="194689"/>
                    </a:cubicBezTo>
                    <a:lnTo>
                      <a:pt x="193846" y="166114"/>
                    </a:lnTo>
                    <a:cubicBezTo>
                      <a:pt x="205061" y="132469"/>
                      <a:pt x="229606" y="88544"/>
                      <a:pt x="203371" y="51814"/>
                    </a:cubicBezTo>
                    <a:cubicBezTo>
                      <a:pt x="195762" y="41162"/>
                      <a:pt x="177858" y="45885"/>
                      <a:pt x="165271" y="42289"/>
                    </a:cubicBezTo>
                    <a:cubicBezTo>
                      <a:pt x="109408" y="26328"/>
                      <a:pt x="163781" y="41544"/>
                      <a:pt x="108121" y="13714"/>
                    </a:cubicBezTo>
                    <a:cubicBezTo>
                      <a:pt x="99141" y="9224"/>
                      <a:pt x="88868" y="7918"/>
                      <a:pt x="79546" y="4189"/>
                    </a:cubicBezTo>
                    <a:cubicBezTo>
                      <a:pt x="72954" y="1552"/>
                      <a:pt x="62084" y="-3749"/>
                      <a:pt x="50971" y="4189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/>
              </a:p>
            </p:txBody>
          </p:sp>
        </p:grpSp>
        <p:sp>
          <p:nvSpPr>
            <p:cNvPr id="325" name="TextBox 324"/>
            <p:cNvSpPr txBox="1"/>
            <p:nvPr/>
          </p:nvSpPr>
          <p:spPr>
            <a:xfrm>
              <a:off x="2580903" y="2128954"/>
              <a:ext cx="118974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(10,175</a:t>
              </a:r>
              <a:r>
                <a:rPr lang="ko-KR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㎢</a:t>
              </a:r>
              <a:r>
                <a:rPr lang="en-US" altLang="ko-KR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)</a:t>
              </a:r>
              <a:endParaRPr lang="ko-KR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26" name="TextBox 325"/>
            <p:cNvSpPr txBox="1"/>
            <p:nvPr/>
          </p:nvSpPr>
          <p:spPr>
            <a:xfrm>
              <a:off x="2664485" y="1848580"/>
              <a:ext cx="95571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0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10.1%</a:t>
              </a:r>
              <a:endPara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grpSp>
        <p:nvGrpSpPr>
          <p:cNvPr id="871" name="그룹 870"/>
          <p:cNvGrpSpPr/>
          <p:nvPr/>
        </p:nvGrpSpPr>
        <p:grpSpPr>
          <a:xfrm>
            <a:off x="1726963" y="865982"/>
            <a:ext cx="4702277" cy="5731056"/>
            <a:chOff x="1726963" y="865982"/>
            <a:chExt cx="4702277" cy="5731056"/>
          </a:xfrm>
        </p:grpSpPr>
        <p:grpSp>
          <p:nvGrpSpPr>
            <p:cNvPr id="872" name="그룹 871"/>
            <p:cNvGrpSpPr/>
            <p:nvPr/>
          </p:nvGrpSpPr>
          <p:grpSpPr>
            <a:xfrm>
              <a:off x="1726963" y="865982"/>
              <a:ext cx="3714312" cy="5632227"/>
              <a:chOff x="795338" y="469900"/>
              <a:chExt cx="5286375" cy="8016040"/>
            </a:xfrm>
            <a:solidFill>
              <a:srgbClr val="FEDE8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065" name="그룹 1064"/>
              <p:cNvGrpSpPr/>
              <p:nvPr/>
            </p:nvGrpSpPr>
            <p:grpSpPr>
              <a:xfrm>
                <a:off x="3262313" y="4995863"/>
                <a:ext cx="2447925" cy="2048315"/>
                <a:chOff x="3262313" y="4995863"/>
                <a:chExt cx="2447925" cy="2048315"/>
              </a:xfrm>
              <a:grpFill/>
            </p:grpSpPr>
            <p:sp>
              <p:nvSpPr>
                <p:cNvPr id="1118" name="자유형 1117"/>
                <p:cNvSpPr/>
                <p:nvPr/>
              </p:nvSpPr>
              <p:spPr>
                <a:xfrm>
                  <a:off x="3262313" y="4995863"/>
                  <a:ext cx="2447925" cy="1809750"/>
                </a:xfrm>
                <a:custGeom>
                  <a:avLst/>
                  <a:gdLst>
                    <a:gd name="connsiteX0" fmla="*/ 285750 w 2447925"/>
                    <a:gd name="connsiteY0" fmla="*/ 1590675 h 1809750"/>
                    <a:gd name="connsiteX1" fmla="*/ 280987 w 2447925"/>
                    <a:gd name="connsiteY1" fmla="*/ 1476375 h 1809750"/>
                    <a:gd name="connsiteX2" fmla="*/ 266700 w 2447925"/>
                    <a:gd name="connsiteY2" fmla="*/ 1466850 h 1809750"/>
                    <a:gd name="connsiteX3" fmla="*/ 238125 w 2447925"/>
                    <a:gd name="connsiteY3" fmla="*/ 1457325 h 1809750"/>
                    <a:gd name="connsiteX4" fmla="*/ 219075 w 2447925"/>
                    <a:gd name="connsiteY4" fmla="*/ 1428750 h 1809750"/>
                    <a:gd name="connsiteX5" fmla="*/ 195262 w 2447925"/>
                    <a:gd name="connsiteY5" fmla="*/ 1404937 h 1809750"/>
                    <a:gd name="connsiteX6" fmla="*/ 161925 w 2447925"/>
                    <a:gd name="connsiteY6" fmla="*/ 1362075 h 1809750"/>
                    <a:gd name="connsiteX7" fmla="*/ 152400 w 2447925"/>
                    <a:gd name="connsiteY7" fmla="*/ 1347787 h 1809750"/>
                    <a:gd name="connsiteX8" fmla="*/ 142875 w 2447925"/>
                    <a:gd name="connsiteY8" fmla="*/ 1319212 h 1809750"/>
                    <a:gd name="connsiteX9" fmla="*/ 114300 w 2447925"/>
                    <a:gd name="connsiteY9" fmla="*/ 1300162 h 1809750"/>
                    <a:gd name="connsiteX10" fmla="*/ 104775 w 2447925"/>
                    <a:gd name="connsiteY10" fmla="*/ 1285875 h 1809750"/>
                    <a:gd name="connsiteX11" fmla="*/ 76200 w 2447925"/>
                    <a:gd name="connsiteY11" fmla="*/ 1257300 h 1809750"/>
                    <a:gd name="connsiteX12" fmla="*/ 66675 w 2447925"/>
                    <a:gd name="connsiteY12" fmla="*/ 1228725 h 1809750"/>
                    <a:gd name="connsiteX13" fmla="*/ 57150 w 2447925"/>
                    <a:gd name="connsiteY13" fmla="*/ 1176337 h 1809750"/>
                    <a:gd name="connsiteX14" fmla="*/ 42862 w 2447925"/>
                    <a:gd name="connsiteY14" fmla="*/ 1143000 h 1809750"/>
                    <a:gd name="connsiteX15" fmla="*/ 38100 w 2447925"/>
                    <a:gd name="connsiteY15" fmla="*/ 1128712 h 1809750"/>
                    <a:gd name="connsiteX16" fmla="*/ 28575 w 2447925"/>
                    <a:gd name="connsiteY16" fmla="*/ 1114425 h 1809750"/>
                    <a:gd name="connsiteX17" fmla="*/ 19050 w 2447925"/>
                    <a:gd name="connsiteY17" fmla="*/ 1085850 h 1809750"/>
                    <a:gd name="connsiteX18" fmla="*/ 14287 w 2447925"/>
                    <a:gd name="connsiteY18" fmla="*/ 1071562 h 1809750"/>
                    <a:gd name="connsiteX19" fmla="*/ 9525 w 2447925"/>
                    <a:gd name="connsiteY19" fmla="*/ 1057275 h 1809750"/>
                    <a:gd name="connsiteX20" fmla="*/ 0 w 2447925"/>
                    <a:gd name="connsiteY20" fmla="*/ 1042987 h 1809750"/>
                    <a:gd name="connsiteX21" fmla="*/ 19050 w 2447925"/>
                    <a:gd name="connsiteY21" fmla="*/ 976312 h 1809750"/>
                    <a:gd name="connsiteX22" fmla="*/ 33337 w 2447925"/>
                    <a:gd name="connsiteY22" fmla="*/ 971550 h 1809750"/>
                    <a:gd name="connsiteX23" fmla="*/ 57150 w 2447925"/>
                    <a:gd name="connsiteY23" fmla="*/ 928687 h 1809750"/>
                    <a:gd name="connsiteX24" fmla="*/ 71437 w 2447925"/>
                    <a:gd name="connsiteY24" fmla="*/ 881062 h 1809750"/>
                    <a:gd name="connsiteX25" fmla="*/ 85725 w 2447925"/>
                    <a:gd name="connsiteY25" fmla="*/ 876300 h 1809750"/>
                    <a:gd name="connsiteX26" fmla="*/ 104775 w 2447925"/>
                    <a:gd name="connsiteY26" fmla="*/ 833437 h 1809750"/>
                    <a:gd name="connsiteX27" fmla="*/ 104775 w 2447925"/>
                    <a:gd name="connsiteY27" fmla="*/ 785812 h 1809750"/>
                    <a:gd name="connsiteX28" fmla="*/ 90487 w 2447925"/>
                    <a:gd name="connsiteY28" fmla="*/ 781050 h 1809750"/>
                    <a:gd name="connsiteX29" fmla="*/ 76200 w 2447925"/>
                    <a:gd name="connsiteY29" fmla="*/ 681037 h 1809750"/>
                    <a:gd name="connsiteX30" fmla="*/ 52387 w 2447925"/>
                    <a:gd name="connsiteY30" fmla="*/ 652462 h 1809750"/>
                    <a:gd name="connsiteX31" fmla="*/ 38100 w 2447925"/>
                    <a:gd name="connsiteY31" fmla="*/ 623887 h 1809750"/>
                    <a:gd name="connsiteX32" fmla="*/ 19050 w 2447925"/>
                    <a:gd name="connsiteY32" fmla="*/ 595312 h 1809750"/>
                    <a:gd name="connsiteX33" fmla="*/ 23812 w 2447925"/>
                    <a:gd name="connsiteY33" fmla="*/ 566737 h 1809750"/>
                    <a:gd name="connsiteX34" fmla="*/ 28575 w 2447925"/>
                    <a:gd name="connsiteY34" fmla="*/ 552450 h 1809750"/>
                    <a:gd name="connsiteX35" fmla="*/ 33337 w 2447925"/>
                    <a:gd name="connsiteY35" fmla="*/ 528637 h 1809750"/>
                    <a:gd name="connsiteX36" fmla="*/ 42862 w 2447925"/>
                    <a:gd name="connsiteY36" fmla="*/ 500062 h 1809750"/>
                    <a:gd name="connsiteX37" fmla="*/ 61912 w 2447925"/>
                    <a:gd name="connsiteY37" fmla="*/ 457200 h 1809750"/>
                    <a:gd name="connsiteX38" fmla="*/ 71437 w 2447925"/>
                    <a:gd name="connsiteY38" fmla="*/ 428625 h 1809750"/>
                    <a:gd name="connsiteX39" fmla="*/ 76200 w 2447925"/>
                    <a:gd name="connsiteY39" fmla="*/ 409575 h 1809750"/>
                    <a:gd name="connsiteX40" fmla="*/ 85725 w 2447925"/>
                    <a:gd name="connsiteY40" fmla="*/ 381000 h 1809750"/>
                    <a:gd name="connsiteX41" fmla="*/ 95250 w 2447925"/>
                    <a:gd name="connsiteY41" fmla="*/ 366712 h 1809750"/>
                    <a:gd name="connsiteX42" fmla="*/ 114300 w 2447925"/>
                    <a:gd name="connsiteY42" fmla="*/ 300037 h 1809750"/>
                    <a:gd name="connsiteX43" fmla="*/ 119062 w 2447925"/>
                    <a:gd name="connsiteY43" fmla="*/ 271462 h 1809750"/>
                    <a:gd name="connsiteX44" fmla="*/ 128587 w 2447925"/>
                    <a:gd name="connsiteY44" fmla="*/ 257175 h 1809750"/>
                    <a:gd name="connsiteX45" fmla="*/ 133350 w 2447925"/>
                    <a:gd name="connsiteY45" fmla="*/ 242887 h 1809750"/>
                    <a:gd name="connsiteX46" fmla="*/ 166687 w 2447925"/>
                    <a:gd name="connsiteY46" fmla="*/ 204787 h 1809750"/>
                    <a:gd name="connsiteX47" fmla="*/ 190500 w 2447925"/>
                    <a:gd name="connsiteY47" fmla="*/ 185737 h 1809750"/>
                    <a:gd name="connsiteX48" fmla="*/ 200025 w 2447925"/>
                    <a:gd name="connsiteY48" fmla="*/ 171450 h 1809750"/>
                    <a:gd name="connsiteX49" fmla="*/ 214312 w 2447925"/>
                    <a:gd name="connsiteY49" fmla="*/ 161925 h 1809750"/>
                    <a:gd name="connsiteX50" fmla="*/ 228600 w 2447925"/>
                    <a:gd name="connsiteY50" fmla="*/ 133350 h 1809750"/>
                    <a:gd name="connsiteX51" fmla="*/ 261937 w 2447925"/>
                    <a:gd name="connsiteY51" fmla="*/ 109537 h 1809750"/>
                    <a:gd name="connsiteX52" fmla="*/ 290512 w 2447925"/>
                    <a:gd name="connsiteY52" fmla="*/ 100012 h 1809750"/>
                    <a:gd name="connsiteX53" fmla="*/ 309562 w 2447925"/>
                    <a:gd name="connsiteY53" fmla="*/ 90487 h 1809750"/>
                    <a:gd name="connsiteX54" fmla="*/ 338137 w 2447925"/>
                    <a:gd name="connsiteY54" fmla="*/ 66675 h 1809750"/>
                    <a:gd name="connsiteX55" fmla="*/ 352425 w 2447925"/>
                    <a:gd name="connsiteY55" fmla="*/ 52387 h 1809750"/>
                    <a:gd name="connsiteX56" fmla="*/ 366712 w 2447925"/>
                    <a:gd name="connsiteY56" fmla="*/ 42862 h 1809750"/>
                    <a:gd name="connsiteX57" fmla="*/ 381000 w 2447925"/>
                    <a:gd name="connsiteY57" fmla="*/ 28575 h 1809750"/>
                    <a:gd name="connsiteX58" fmla="*/ 409575 w 2447925"/>
                    <a:gd name="connsiteY58" fmla="*/ 9525 h 1809750"/>
                    <a:gd name="connsiteX59" fmla="*/ 438150 w 2447925"/>
                    <a:gd name="connsiteY59" fmla="*/ 0 h 1809750"/>
                    <a:gd name="connsiteX60" fmla="*/ 471487 w 2447925"/>
                    <a:gd name="connsiteY60" fmla="*/ 4762 h 1809750"/>
                    <a:gd name="connsiteX61" fmla="*/ 481012 w 2447925"/>
                    <a:gd name="connsiteY61" fmla="*/ 19050 h 1809750"/>
                    <a:gd name="connsiteX62" fmla="*/ 514350 w 2447925"/>
                    <a:gd name="connsiteY62" fmla="*/ 33337 h 1809750"/>
                    <a:gd name="connsiteX63" fmla="*/ 528637 w 2447925"/>
                    <a:gd name="connsiteY63" fmla="*/ 47625 h 1809750"/>
                    <a:gd name="connsiteX64" fmla="*/ 547687 w 2447925"/>
                    <a:gd name="connsiteY64" fmla="*/ 76200 h 1809750"/>
                    <a:gd name="connsiteX65" fmla="*/ 590550 w 2447925"/>
                    <a:gd name="connsiteY65" fmla="*/ 85725 h 1809750"/>
                    <a:gd name="connsiteX66" fmla="*/ 633412 w 2447925"/>
                    <a:gd name="connsiteY66" fmla="*/ 95250 h 1809750"/>
                    <a:gd name="connsiteX67" fmla="*/ 661987 w 2447925"/>
                    <a:gd name="connsiteY67" fmla="*/ 114300 h 1809750"/>
                    <a:gd name="connsiteX68" fmla="*/ 695325 w 2447925"/>
                    <a:gd name="connsiteY68" fmla="*/ 123825 h 1809750"/>
                    <a:gd name="connsiteX69" fmla="*/ 709612 w 2447925"/>
                    <a:gd name="connsiteY69" fmla="*/ 128587 h 1809750"/>
                    <a:gd name="connsiteX70" fmla="*/ 728662 w 2447925"/>
                    <a:gd name="connsiteY70" fmla="*/ 133350 h 1809750"/>
                    <a:gd name="connsiteX71" fmla="*/ 757237 w 2447925"/>
                    <a:gd name="connsiteY71" fmla="*/ 142875 h 1809750"/>
                    <a:gd name="connsiteX72" fmla="*/ 771525 w 2447925"/>
                    <a:gd name="connsiteY72" fmla="*/ 147637 h 1809750"/>
                    <a:gd name="connsiteX73" fmla="*/ 800100 w 2447925"/>
                    <a:gd name="connsiteY73" fmla="*/ 166687 h 1809750"/>
                    <a:gd name="connsiteX74" fmla="*/ 814387 w 2447925"/>
                    <a:gd name="connsiteY74" fmla="*/ 176212 h 1809750"/>
                    <a:gd name="connsiteX75" fmla="*/ 833437 w 2447925"/>
                    <a:gd name="connsiteY75" fmla="*/ 204787 h 1809750"/>
                    <a:gd name="connsiteX76" fmla="*/ 862012 w 2447925"/>
                    <a:gd name="connsiteY76" fmla="*/ 233362 h 1809750"/>
                    <a:gd name="connsiteX77" fmla="*/ 885825 w 2447925"/>
                    <a:gd name="connsiteY77" fmla="*/ 257175 h 1809750"/>
                    <a:gd name="connsiteX78" fmla="*/ 900112 w 2447925"/>
                    <a:gd name="connsiteY78" fmla="*/ 285750 h 1809750"/>
                    <a:gd name="connsiteX79" fmla="*/ 909637 w 2447925"/>
                    <a:gd name="connsiteY79" fmla="*/ 314325 h 1809750"/>
                    <a:gd name="connsiteX80" fmla="*/ 919162 w 2447925"/>
                    <a:gd name="connsiteY80" fmla="*/ 347662 h 1809750"/>
                    <a:gd name="connsiteX81" fmla="*/ 928687 w 2447925"/>
                    <a:gd name="connsiteY81" fmla="*/ 414337 h 1809750"/>
                    <a:gd name="connsiteX82" fmla="*/ 942975 w 2447925"/>
                    <a:gd name="connsiteY82" fmla="*/ 419100 h 1809750"/>
                    <a:gd name="connsiteX83" fmla="*/ 990600 w 2447925"/>
                    <a:gd name="connsiteY83" fmla="*/ 414337 h 1809750"/>
                    <a:gd name="connsiteX84" fmla="*/ 1081087 w 2447925"/>
                    <a:gd name="connsiteY84" fmla="*/ 423862 h 1809750"/>
                    <a:gd name="connsiteX85" fmla="*/ 1109662 w 2447925"/>
                    <a:gd name="connsiteY85" fmla="*/ 442912 h 1809750"/>
                    <a:gd name="connsiteX86" fmla="*/ 1123950 w 2447925"/>
                    <a:gd name="connsiteY86" fmla="*/ 452437 h 1809750"/>
                    <a:gd name="connsiteX87" fmla="*/ 1138237 w 2447925"/>
                    <a:gd name="connsiteY87" fmla="*/ 457200 h 1809750"/>
                    <a:gd name="connsiteX88" fmla="*/ 1152525 w 2447925"/>
                    <a:gd name="connsiteY88" fmla="*/ 466725 h 1809750"/>
                    <a:gd name="connsiteX89" fmla="*/ 1185862 w 2447925"/>
                    <a:gd name="connsiteY89" fmla="*/ 476250 h 1809750"/>
                    <a:gd name="connsiteX90" fmla="*/ 1219200 w 2447925"/>
                    <a:gd name="connsiteY90" fmla="*/ 471487 h 1809750"/>
                    <a:gd name="connsiteX91" fmla="*/ 1233487 w 2447925"/>
                    <a:gd name="connsiteY91" fmla="*/ 461962 h 1809750"/>
                    <a:gd name="connsiteX92" fmla="*/ 1247775 w 2447925"/>
                    <a:gd name="connsiteY92" fmla="*/ 457200 h 1809750"/>
                    <a:gd name="connsiteX93" fmla="*/ 1285875 w 2447925"/>
                    <a:gd name="connsiteY93" fmla="*/ 447675 h 1809750"/>
                    <a:gd name="connsiteX94" fmla="*/ 1304925 w 2447925"/>
                    <a:gd name="connsiteY94" fmla="*/ 438150 h 1809750"/>
                    <a:gd name="connsiteX95" fmla="*/ 1319212 w 2447925"/>
                    <a:gd name="connsiteY95" fmla="*/ 433387 h 1809750"/>
                    <a:gd name="connsiteX96" fmla="*/ 1333500 w 2447925"/>
                    <a:gd name="connsiteY96" fmla="*/ 423862 h 1809750"/>
                    <a:gd name="connsiteX97" fmla="*/ 1362075 w 2447925"/>
                    <a:gd name="connsiteY97" fmla="*/ 428625 h 1809750"/>
                    <a:gd name="connsiteX98" fmla="*/ 1385887 w 2447925"/>
                    <a:gd name="connsiteY98" fmla="*/ 457200 h 1809750"/>
                    <a:gd name="connsiteX99" fmla="*/ 1409700 w 2447925"/>
                    <a:gd name="connsiteY99" fmla="*/ 500062 h 1809750"/>
                    <a:gd name="connsiteX100" fmla="*/ 1443037 w 2447925"/>
                    <a:gd name="connsiteY100" fmla="*/ 509587 h 1809750"/>
                    <a:gd name="connsiteX101" fmla="*/ 1481137 w 2447925"/>
                    <a:gd name="connsiteY101" fmla="*/ 519112 h 1809750"/>
                    <a:gd name="connsiteX102" fmla="*/ 1519237 w 2447925"/>
                    <a:gd name="connsiteY102" fmla="*/ 523875 h 1809750"/>
                    <a:gd name="connsiteX103" fmla="*/ 1543050 w 2447925"/>
                    <a:gd name="connsiteY103" fmla="*/ 528637 h 1809750"/>
                    <a:gd name="connsiteX104" fmla="*/ 1633537 w 2447925"/>
                    <a:gd name="connsiteY104" fmla="*/ 533400 h 1809750"/>
                    <a:gd name="connsiteX105" fmla="*/ 1666875 w 2447925"/>
                    <a:gd name="connsiteY105" fmla="*/ 547687 h 1809750"/>
                    <a:gd name="connsiteX106" fmla="*/ 1714500 w 2447925"/>
                    <a:gd name="connsiteY106" fmla="*/ 561975 h 1809750"/>
                    <a:gd name="connsiteX107" fmla="*/ 1728787 w 2447925"/>
                    <a:gd name="connsiteY107" fmla="*/ 557212 h 1809750"/>
                    <a:gd name="connsiteX108" fmla="*/ 1743075 w 2447925"/>
                    <a:gd name="connsiteY108" fmla="*/ 547687 h 1809750"/>
                    <a:gd name="connsiteX109" fmla="*/ 1771650 w 2447925"/>
                    <a:gd name="connsiteY109" fmla="*/ 538162 h 1809750"/>
                    <a:gd name="connsiteX110" fmla="*/ 1785937 w 2447925"/>
                    <a:gd name="connsiteY110" fmla="*/ 533400 h 1809750"/>
                    <a:gd name="connsiteX111" fmla="*/ 1828800 w 2447925"/>
                    <a:gd name="connsiteY111" fmla="*/ 504825 h 1809750"/>
                    <a:gd name="connsiteX112" fmla="*/ 1843087 w 2447925"/>
                    <a:gd name="connsiteY112" fmla="*/ 495300 h 1809750"/>
                    <a:gd name="connsiteX113" fmla="*/ 1857375 w 2447925"/>
                    <a:gd name="connsiteY113" fmla="*/ 481012 h 1809750"/>
                    <a:gd name="connsiteX114" fmla="*/ 1885950 w 2447925"/>
                    <a:gd name="connsiteY114" fmla="*/ 461962 h 1809750"/>
                    <a:gd name="connsiteX115" fmla="*/ 1952625 w 2447925"/>
                    <a:gd name="connsiteY115" fmla="*/ 466725 h 1809750"/>
                    <a:gd name="connsiteX116" fmla="*/ 1981200 w 2447925"/>
                    <a:gd name="connsiteY116" fmla="*/ 476250 h 1809750"/>
                    <a:gd name="connsiteX117" fmla="*/ 2024062 w 2447925"/>
                    <a:gd name="connsiteY117" fmla="*/ 509587 h 1809750"/>
                    <a:gd name="connsiteX118" fmla="*/ 2047875 w 2447925"/>
                    <a:gd name="connsiteY118" fmla="*/ 533400 h 1809750"/>
                    <a:gd name="connsiteX119" fmla="*/ 2043112 w 2447925"/>
                    <a:gd name="connsiteY119" fmla="*/ 566737 h 1809750"/>
                    <a:gd name="connsiteX120" fmla="*/ 2038350 w 2447925"/>
                    <a:gd name="connsiteY120" fmla="*/ 581025 h 1809750"/>
                    <a:gd name="connsiteX121" fmla="*/ 2024062 w 2447925"/>
                    <a:gd name="connsiteY121" fmla="*/ 585787 h 1809750"/>
                    <a:gd name="connsiteX122" fmla="*/ 2019300 w 2447925"/>
                    <a:gd name="connsiteY122" fmla="*/ 600075 h 1809750"/>
                    <a:gd name="connsiteX123" fmla="*/ 2033587 w 2447925"/>
                    <a:gd name="connsiteY123" fmla="*/ 614362 h 1809750"/>
                    <a:gd name="connsiteX124" fmla="*/ 2081212 w 2447925"/>
                    <a:gd name="connsiteY124" fmla="*/ 633412 h 1809750"/>
                    <a:gd name="connsiteX125" fmla="*/ 2095500 w 2447925"/>
                    <a:gd name="connsiteY125" fmla="*/ 638175 h 1809750"/>
                    <a:gd name="connsiteX126" fmla="*/ 2124075 w 2447925"/>
                    <a:gd name="connsiteY126" fmla="*/ 657225 h 1809750"/>
                    <a:gd name="connsiteX127" fmla="*/ 2152650 w 2447925"/>
                    <a:gd name="connsiteY127" fmla="*/ 681037 h 1809750"/>
                    <a:gd name="connsiteX128" fmla="*/ 2195512 w 2447925"/>
                    <a:gd name="connsiteY128" fmla="*/ 719137 h 1809750"/>
                    <a:gd name="connsiteX129" fmla="*/ 2219325 w 2447925"/>
                    <a:gd name="connsiteY129" fmla="*/ 747712 h 1809750"/>
                    <a:gd name="connsiteX130" fmla="*/ 2233612 w 2447925"/>
                    <a:gd name="connsiteY130" fmla="*/ 757237 h 1809750"/>
                    <a:gd name="connsiteX131" fmla="*/ 2247900 w 2447925"/>
                    <a:gd name="connsiteY131" fmla="*/ 771525 h 1809750"/>
                    <a:gd name="connsiteX132" fmla="*/ 2266950 w 2447925"/>
                    <a:gd name="connsiteY132" fmla="*/ 776287 h 1809750"/>
                    <a:gd name="connsiteX133" fmla="*/ 2295525 w 2447925"/>
                    <a:gd name="connsiteY133" fmla="*/ 785812 h 1809750"/>
                    <a:gd name="connsiteX134" fmla="*/ 2309812 w 2447925"/>
                    <a:gd name="connsiteY134" fmla="*/ 795337 h 1809750"/>
                    <a:gd name="connsiteX135" fmla="*/ 2333625 w 2447925"/>
                    <a:gd name="connsiteY135" fmla="*/ 823912 h 1809750"/>
                    <a:gd name="connsiteX136" fmla="*/ 2347912 w 2447925"/>
                    <a:gd name="connsiteY136" fmla="*/ 852487 h 1809750"/>
                    <a:gd name="connsiteX137" fmla="*/ 2352675 w 2447925"/>
                    <a:gd name="connsiteY137" fmla="*/ 866775 h 1809750"/>
                    <a:gd name="connsiteX138" fmla="*/ 2381250 w 2447925"/>
                    <a:gd name="connsiteY138" fmla="*/ 881062 h 1809750"/>
                    <a:gd name="connsiteX139" fmla="*/ 2395537 w 2447925"/>
                    <a:gd name="connsiteY139" fmla="*/ 890587 h 1809750"/>
                    <a:gd name="connsiteX140" fmla="*/ 2409825 w 2447925"/>
                    <a:gd name="connsiteY140" fmla="*/ 895350 h 1809750"/>
                    <a:gd name="connsiteX141" fmla="*/ 2419350 w 2447925"/>
                    <a:gd name="connsiteY141" fmla="*/ 909637 h 1809750"/>
                    <a:gd name="connsiteX142" fmla="*/ 2424112 w 2447925"/>
                    <a:gd name="connsiteY142" fmla="*/ 923925 h 1809750"/>
                    <a:gd name="connsiteX143" fmla="*/ 2433637 w 2447925"/>
                    <a:gd name="connsiteY143" fmla="*/ 938212 h 1809750"/>
                    <a:gd name="connsiteX144" fmla="*/ 2443162 w 2447925"/>
                    <a:gd name="connsiteY144" fmla="*/ 966787 h 1809750"/>
                    <a:gd name="connsiteX145" fmla="*/ 2447925 w 2447925"/>
                    <a:gd name="connsiteY145" fmla="*/ 981075 h 1809750"/>
                    <a:gd name="connsiteX146" fmla="*/ 2424112 w 2447925"/>
                    <a:gd name="connsiteY146" fmla="*/ 1014412 h 1809750"/>
                    <a:gd name="connsiteX147" fmla="*/ 2395537 w 2447925"/>
                    <a:gd name="connsiteY147" fmla="*/ 1033462 h 1809750"/>
                    <a:gd name="connsiteX148" fmla="*/ 2381250 w 2447925"/>
                    <a:gd name="connsiteY148" fmla="*/ 1076325 h 1809750"/>
                    <a:gd name="connsiteX149" fmla="*/ 2376487 w 2447925"/>
                    <a:gd name="connsiteY149" fmla="*/ 1090612 h 1809750"/>
                    <a:gd name="connsiteX150" fmla="*/ 2357437 w 2447925"/>
                    <a:gd name="connsiteY150" fmla="*/ 1119187 h 1809750"/>
                    <a:gd name="connsiteX151" fmla="*/ 2347912 w 2447925"/>
                    <a:gd name="connsiteY151" fmla="*/ 1176337 h 1809750"/>
                    <a:gd name="connsiteX152" fmla="*/ 2333625 w 2447925"/>
                    <a:gd name="connsiteY152" fmla="*/ 1204912 h 1809750"/>
                    <a:gd name="connsiteX153" fmla="*/ 2319337 w 2447925"/>
                    <a:gd name="connsiteY153" fmla="*/ 1219200 h 1809750"/>
                    <a:gd name="connsiteX154" fmla="*/ 2309812 w 2447925"/>
                    <a:gd name="connsiteY154" fmla="*/ 1233487 h 1809750"/>
                    <a:gd name="connsiteX155" fmla="*/ 2290762 w 2447925"/>
                    <a:gd name="connsiteY155" fmla="*/ 1243012 h 1809750"/>
                    <a:gd name="connsiteX156" fmla="*/ 2281237 w 2447925"/>
                    <a:gd name="connsiteY156" fmla="*/ 1257300 h 1809750"/>
                    <a:gd name="connsiteX157" fmla="*/ 2224087 w 2447925"/>
                    <a:gd name="connsiteY157" fmla="*/ 1285875 h 1809750"/>
                    <a:gd name="connsiteX158" fmla="*/ 2181225 w 2447925"/>
                    <a:gd name="connsiteY158" fmla="*/ 1290637 h 1809750"/>
                    <a:gd name="connsiteX159" fmla="*/ 2166937 w 2447925"/>
                    <a:gd name="connsiteY159" fmla="*/ 1295400 h 1809750"/>
                    <a:gd name="connsiteX160" fmla="*/ 2162175 w 2447925"/>
                    <a:gd name="connsiteY160" fmla="*/ 1309687 h 1809750"/>
                    <a:gd name="connsiteX161" fmla="*/ 2157412 w 2447925"/>
                    <a:gd name="connsiteY161" fmla="*/ 1362075 h 1809750"/>
                    <a:gd name="connsiteX162" fmla="*/ 2105025 w 2447925"/>
                    <a:gd name="connsiteY162" fmla="*/ 1352550 h 1809750"/>
                    <a:gd name="connsiteX163" fmla="*/ 2090737 w 2447925"/>
                    <a:gd name="connsiteY163" fmla="*/ 1343025 h 1809750"/>
                    <a:gd name="connsiteX164" fmla="*/ 2066925 w 2447925"/>
                    <a:gd name="connsiteY164" fmla="*/ 1347787 h 1809750"/>
                    <a:gd name="connsiteX165" fmla="*/ 2062162 w 2447925"/>
                    <a:gd name="connsiteY165" fmla="*/ 1376362 h 1809750"/>
                    <a:gd name="connsiteX166" fmla="*/ 2043112 w 2447925"/>
                    <a:gd name="connsiteY166" fmla="*/ 1404937 h 1809750"/>
                    <a:gd name="connsiteX167" fmla="*/ 2033587 w 2447925"/>
                    <a:gd name="connsiteY167" fmla="*/ 1419225 h 1809750"/>
                    <a:gd name="connsiteX168" fmla="*/ 1995487 w 2447925"/>
                    <a:gd name="connsiteY168" fmla="*/ 1423987 h 1809750"/>
                    <a:gd name="connsiteX169" fmla="*/ 1976437 w 2447925"/>
                    <a:gd name="connsiteY169" fmla="*/ 1466850 h 1809750"/>
                    <a:gd name="connsiteX170" fmla="*/ 1952625 w 2447925"/>
                    <a:gd name="connsiteY170" fmla="*/ 1390650 h 1809750"/>
                    <a:gd name="connsiteX171" fmla="*/ 1943100 w 2447925"/>
                    <a:gd name="connsiteY171" fmla="*/ 1362075 h 1809750"/>
                    <a:gd name="connsiteX172" fmla="*/ 1938337 w 2447925"/>
                    <a:gd name="connsiteY172" fmla="*/ 1347787 h 1809750"/>
                    <a:gd name="connsiteX173" fmla="*/ 1928812 w 2447925"/>
                    <a:gd name="connsiteY173" fmla="*/ 1338262 h 1809750"/>
                    <a:gd name="connsiteX174" fmla="*/ 1914525 w 2447925"/>
                    <a:gd name="connsiteY174" fmla="*/ 1347787 h 1809750"/>
                    <a:gd name="connsiteX175" fmla="*/ 1905000 w 2447925"/>
                    <a:gd name="connsiteY175" fmla="*/ 1362075 h 1809750"/>
                    <a:gd name="connsiteX176" fmla="*/ 1890712 w 2447925"/>
                    <a:gd name="connsiteY176" fmla="*/ 1366837 h 1809750"/>
                    <a:gd name="connsiteX177" fmla="*/ 1876425 w 2447925"/>
                    <a:gd name="connsiteY177" fmla="*/ 1376362 h 1809750"/>
                    <a:gd name="connsiteX178" fmla="*/ 1847850 w 2447925"/>
                    <a:gd name="connsiteY178" fmla="*/ 1352550 h 1809750"/>
                    <a:gd name="connsiteX179" fmla="*/ 1714500 w 2447925"/>
                    <a:gd name="connsiteY179" fmla="*/ 1376362 h 1809750"/>
                    <a:gd name="connsiteX180" fmla="*/ 1704975 w 2447925"/>
                    <a:gd name="connsiteY180" fmla="*/ 1362075 h 1809750"/>
                    <a:gd name="connsiteX181" fmla="*/ 1643062 w 2447925"/>
                    <a:gd name="connsiteY181" fmla="*/ 1362075 h 1809750"/>
                    <a:gd name="connsiteX182" fmla="*/ 1566862 w 2447925"/>
                    <a:gd name="connsiteY182" fmla="*/ 1357312 h 1809750"/>
                    <a:gd name="connsiteX183" fmla="*/ 1562100 w 2447925"/>
                    <a:gd name="connsiteY183" fmla="*/ 1343025 h 1809750"/>
                    <a:gd name="connsiteX184" fmla="*/ 1543050 w 2447925"/>
                    <a:gd name="connsiteY184" fmla="*/ 1300162 h 1809750"/>
                    <a:gd name="connsiteX185" fmla="*/ 1533525 w 2447925"/>
                    <a:gd name="connsiteY185" fmla="*/ 1314450 h 1809750"/>
                    <a:gd name="connsiteX186" fmla="*/ 1528762 w 2447925"/>
                    <a:gd name="connsiteY186" fmla="*/ 1328737 h 1809750"/>
                    <a:gd name="connsiteX187" fmla="*/ 1514475 w 2447925"/>
                    <a:gd name="connsiteY187" fmla="*/ 1333500 h 1809750"/>
                    <a:gd name="connsiteX188" fmla="*/ 1500187 w 2447925"/>
                    <a:gd name="connsiteY188" fmla="*/ 1323975 h 1809750"/>
                    <a:gd name="connsiteX189" fmla="*/ 1490662 w 2447925"/>
                    <a:gd name="connsiteY189" fmla="*/ 1295400 h 1809750"/>
                    <a:gd name="connsiteX190" fmla="*/ 1462087 w 2447925"/>
                    <a:gd name="connsiteY190" fmla="*/ 1276350 h 1809750"/>
                    <a:gd name="connsiteX191" fmla="*/ 1452562 w 2447925"/>
                    <a:gd name="connsiteY191" fmla="*/ 1228725 h 1809750"/>
                    <a:gd name="connsiteX192" fmla="*/ 1443037 w 2447925"/>
                    <a:gd name="connsiteY192" fmla="*/ 1200150 h 1809750"/>
                    <a:gd name="connsiteX193" fmla="*/ 1438275 w 2447925"/>
                    <a:gd name="connsiteY193" fmla="*/ 1185862 h 1809750"/>
                    <a:gd name="connsiteX194" fmla="*/ 1414462 w 2447925"/>
                    <a:gd name="connsiteY194" fmla="*/ 1190625 h 1809750"/>
                    <a:gd name="connsiteX195" fmla="*/ 1409700 w 2447925"/>
                    <a:gd name="connsiteY195" fmla="*/ 1204912 h 1809750"/>
                    <a:gd name="connsiteX196" fmla="*/ 1400175 w 2447925"/>
                    <a:gd name="connsiteY196" fmla="*/ 1219200 h 1809750"/>
                    <a:gd name="connsiteX197" fmla="*/ 1390650 w 2447925"/>
                    <a:gd name="connsiteY197" fmla="*/ 1247775 h 1809750"/>
                    <a:gd name="connsiteX198" fmla="*/ 1409700 w 2447925"/>
                    <a:gd name="connsiteY198" fmla="*/ 1290637 h 1809750"/>
                    <a:gd name="connsiteX199" fmla="*/ 1423987 w 2447925"/>
                    <a:gd name="connsiteY199" fmla="*/ 1319212 h 1809750"/>
                    <a:gd name="connsiteX200" fmla="*/ 1433512 w 2447925"/>
                    <a:gd name="connsiteY200" fmla="*/ 1338262 h 1809750"/>
                    <a:gd name="connsiteX201" fmla="*/ 1452562 w 2447925"/>
                    <a:gd name="connsiteY201" fmla="*/ 1366837 h 1809750"/>
                    <a:gd name="connsiteX202" fmla="*/ 1462087 w 2447925"/>
                    <a:gd name="connsiteY202" fmla="*/ 1385887 h 1809750"/>
                    <a:gd name="connsiteX203" fmla="*/ 1481137 w 2447925"/>
                    <a:gd name="connsiteY203" fmla="*/ 1414462 h 1809750"/>
                    <a:gd name="connsiteX204" fmla="*/ 1490662 w 2447925"/>
                    <a:gd name="connsiteY204" fmla="*/ 1443037 h 1809750"/>
                    <a:gd name="connsiteX205" fmla="*/ 1476375 w 2447925"/>
                    <a:gd name="connsiteY205" fmla="*/ 1447800 h 1809750"/>
                    <a:gd name="connsiteX206" fmla="*/ 1443037 w 2447925"/>
                    <a:gd name="connsiteY206" fmla="*/ 1433512 h 1809750"/>
                    <a:gd name="connsiteX207" fmla="*/ 1409700 w 2447925"/>
                    <a:gd name="connsiteY207" fmla="*/ 1390650 h 1809750"/>
                    <a:gd name="connsiteX208" fmla="*/ 1395412 w 2447925"/>
                    <a:gd name="connsiteY208" fmla="*/ 1381125 h 1809750"/>
                    <a:gd name="connsiteX209" fmla="*/ 1366837 w 2447925"/>
                    <a:gd name="connsiteY209" fmla="*/ 1376362 h 1809750"/>
                    <a:gd name="connsiteX210" fmla="*/ 1352550 w 2447925"/>
                    <a:gd name="connsiteY210" fmla="*/ 1366837 h 1809750"/>
                    <a:gd name="connsiteX211" fmla="*/ 1319212 w 2447925"/>
                    <a:gd name="connsiteY211" fmla="*/ 1357312 h 1809750"/>
                    <a:gd name="connsiteX212" fmla="*/ 1257300 w 2447925"/>
                    <a:gd name="connsiteY212" fmla="*/ 1376362 h 1809750"/>
                    <a:gd name="connsiteX213" fmla="*/ 1252537 w 2447925"/>
                    <a:gd name="connsiteY213" fmla="*/ 1395412 h 1809750"/>
                    <a:gd name="connsiteX214" fmla="*/ 1238250 w 2447925"/>
                    <a:gd name="connsiteY214" fmla="*/ 1404937 h 1809750"/>
                    <a:gd name="connsiteX215" fmla="*/ 1209675 w 2447925"/>
                    <a:gd name="connsiteY215" fmla="*/ 1414462 h 1809750"/>
                    <a:gd name="connsiteX216" fmla="*/ 1195387 w 2447925"/>
                    <a:gd name="connsiteY216" fmla="*/ 1423987 h 1809750"/>
                    <a:gd name="connsiteX217" fmla="*/ 1166812 w 2447925"/>
                    <a:gd name="connsiteY217" fmla="*/ 1433512 h 1809750"/>
                    <a:gd name="connsiteX218" fmla="*/ 1152525 w 2447925"/>
                    <a:gd name="connsiteY218" fmla="*/ 1443037 h 1809750"/>
                    <a:gd name="connsiteX219" fmla="*/ 1138237 w 2447925"/>
                    <a:gd name="connsiteY219" fmla="*/ 1447800 h 1809750"/>
                    <a:gd name="connsiteX220" fmla="*/ 1128712 w 2447925"/>
                    <a:gd name="connsiteY220" fmla="*/ 1462087 h 1809750"/>
                    <a:gd name="connsiteX221" fmla="*/ 1128712 w 2447925"/>
                    <a:gd name="connsiteY221" fmla="*/ 1509712 h 1809750"/>
                    <a:gd name="connsiteX222" fmla="*/ 1152525 w 2447925"/>
                    <a:gd name="connsiteY222" fmla="*/ 1504950 h 1809750"/>
                    <a:gd name="connsiteX223" fmla="*/ 1181100 w 2447925"/>
                    <a:gd name="connsiteY223" fmla="*/ 1485900 h 1809750"/>
                    <a:gd name="connsiteX224" fmla="*/ 1195387 w 2447925"/>
                    <a:gd name="connsiteY224" fmla="*/ 1476375 h 1809750"/>
                    <a:gd name="connsiteX225" fmla="*/ 1223962 w 2447925"/>
                    <a:gd name="connsiteY225" fmla="*/ 1471612 h 1809750"/>
                    <a:gd name="connsiteX226" fmla="*/ 1252537 w 2447925"/>
                    <a:gd name="connsiteY226" fmla="*/ 1462087 h 1809750"/>
                    <a:gd name="connsiteX227" fmla="*/ 1266825 w 2447925"/>
                    <a:gd name="connsiteY227" fmla="*/ 1476375 h 1809750"/>
                    <a:gd name="connsiteX228" fmla="*/ 1285875 w 2447925"/>
                    <a:gd name="connsiteY228" fmla="*/ 1504950 h 1809750"/>
                    <a:gd name="connsiteX229" fmla="*/ 1290637 w 2447925"/>
                    <a:gd name="connsiteY229" fmla="*/ 1519237 h 1809750"/>
                    <a:gd name="connsiteX230" fmla="*/ 1285875 w 2447925"/>
                    <a:gd name="connsiteY230" fmla="*/ 1547812 h 1809750"/>
                    <a:gd name="connsiteX231" fmla="*/ 1266825 w 2447925"/>
                    <a:gd name="connsiteY231" fmla="*/ 1552575 h 1809750"/>
                    <a:gd name="connsiteX232" fmla="*/ 1233487 w 2447925"/>
                    <a:gd name="connsiteY232" fmla="*/ 1557337 h 1809750"/>
                    <a:gd name="connsiteX233" fmla="*/ 1204912 w 2447925"/>
                    <a:gd name="connsiteY233" fmla="*/ 1566862 h 1809750"/>
                    <a:gd name="connsiteX234" fmla="*/ 1190625 w 2447925"/>
                    <a:gd name="connsiteY234" fmla="*/ 1571625 h 1809750"/>
                    <a:gd name="connsiteX235" fmla="*/ 1195387 w 2447925"/>
                    <a:gd name="connsiteY235" fmla="*/ 1585912 h 1809750"/>
                    <a:gd name="connsiteX236" fmla="*/ 1214437 w 2447925"/>
                    <a:gd name="connsiteY236" fmla="*/ 1614487 h 1809750"/>
                    <a:gd name="connsiteX237" fmla="*/ 1219200 w 2447925"/>
                    <a:gd name="connsiteY237" fmla="*/ 1638300 h 1809750"/>
                    <a:gd name="connsiteX238" fmla="*/ 1228725 w 2447925"/>
                    <a:gd name="connsiteY238" fmla="*/ 1724025 h 1809750"/>
                    <a:gd name="connsiteX239" fmla="*/ 1238250 w 2447925"/>
                    <a:gd name="connsiteY239" fmla="*/ 1738312 h 1809750"/>
                    <a:gd name="connsiteX240" fmla="*/ 1223962 w 2447925"/>
                    <a:gd name="connsiteY240" fmla="*/ 1790700 h 1809750"/>
                    <a:gd name="connsiteX241" fmla="*/ 1209675 w 2447925"/>
                    <a:gd name="connsiteY241" fmla="*/ 1800225 h 1809750"/>
                    <a:gd name="connsiteX242" fmla="*/ 1181100 w 2447925"/>
                    <a:gd name="connsiteY242" fmla="*/ 1809750 h 1809750"/>
                    <a:gd name="connsiteX243" fmla="*/ 1143000 w 2447925"/>
                    <a:gd name="connsiteY243" fmla="*/ 1795462 h 1809750"/>
                    <a:gd name="connsiteX244" fmla="*/ 1147762 w 2447925"/>
                    <a:gd name="connsiteY244" fmla="*/ 1771650 h 1809750"/>
                    <a:gd name="connsiteX245" fmla="*/ 1162050 w 2447925"/>
                    <a:gd name="connsiteY245" fmla="*/ 1762125 h 1809750"/>
                    <a:gd name="connsiteX246" fmla="*/ 1147762 w 2447925"/>
                    <a:gd name="connsiteY246" fmla="*/ 1752600 h 1809750"/>
                    <a:gd name="connsiteX247" fmla="*/ 1100137 w 2447925"/>
                    <a:gd name="connsiteY247" fmla="*/ 1747837 h 1809750"/>
                    <a:gd name="connsiteX248" fmla="*/ 1085850 w 2447925"/>
                    <a:gd name="connsiteY248" fmla="*/ 1743075 h 1809750"/>
                    <a:gd name="connsiteX249" fmla="*/ 1047750 w 2447925"/>
                    <a:gd name="connsiteY249" fmla="*/ 1709737 h 1809750"/>
                    <a:gd name="connsiteX250" fmla="*/ 1081087 w 2447925"/>
                    <a:gd name="connsiteY250" fmla="*/ 1685925 h 1809750"/>
                    <a:gd name="connsiteX251" fmla="*/ 1095375 w 2447925"/>
                    <a:gd name="connsiteY251" fmla="*/ 1681162 h 1809750"/>
                    <a:gd name="connsiteX252" fmla="*/ 1090612 w 2447925"/>
                    <a:gd name="connsiteY252" fmla="*/ 1647825 h 1809750"/>
                    <a:gd name="connsiteX253" fmla="*/ 1085850 w 2447925"/>
                    <a:gd name="connsiteY253" fmla="*/ 1628775 h 1809750"/>
                    <a:gd name="connsiteX254" fmla="*/ 1066800 w 2447925"/>
                    <a:gd name="connsiteY254" fmla="*/ 1619250 h 1809750"/>
                    <a:gd name="connsiteX255" fmla="*/ 1042987 w 2447925"/>
                    <a:gd name="connsiteY255" fmla="*/ 1624012 h 1809750"/>
                    <a:gd name="connsiteX256" fmla="*/ 1028700 w 2447925"/>
                    <a:gd name="connsiteY256" fmla="*/ 1652587 h 1809750"/>
                    <a:gd name="connsiteX257" fmla="*/ 995362 w 2447925"/>
                    <a:gd name="connsiteY257" fmla="*/ 1685925 h 1809750"/>
                    <a:gd name="connsiteX258" fmla="*/ 976312 w 2447925"/>
                    <a:gd name="connsiteY258" fmla="*/ 1652587 h 1809750"/>
                    <a:gd name="connsiteX259" fmla="*/ 962025 w 2447925"/>
                    <a:gd name="connsiteY259" fmla="*/ 1647825 h 1809750"/>
                    <a:gd name="connsiteX260" fmla="*/ 938212 w 2447925"/>
                    <a:gd name="connsiteY260" fmla="*/ 1643062 h 1809750"/>
                    <a:gd name="connsiteX261" fmla="*/ 890587 w 2447925"/>
                    <a:gd name="connsiteY261" fmla="*/ 1647825 h 1809750"/>
                    <a:gd name="connsiteX262" fmla="*/ 885825 w 2447925"/>
                    <a:gd name="connsiteY262" fmla="*/ 1662112 h 1809750"/>
                    <a:gd name="connsiteX263" fmla="*/ 881062 w 2447925"/>
                    <a:gd name="connsiteY263" fmla="*/ 1690687 h 1809750"/>
                    <a:gd name="connsiteX264" fmla="*/ 866775 w 2447925"/>
                    <a:gd name="connsiteY264" fmla="*/ 1700212 h 1809750"/>
                    <a:gd name="connsiteX265" fmla="*/ 800100 w 2447925"/>
                    <a:gd name="connsiteY265" fmla="*/ 1714500 h 1809750"/>
                    <a:gd name="connsiteX266" fmla="*/ 762000 w 2447925"/>
                    <a:gd name="connsiteY266" fmla="*/ 1714500 h 1809750"/>
                    <a:gd name="connsiteX267" fmla="*/ 757237 w 2447925"/>
                    <a:gd name="connsiteY267" fmla="*/ 1700212 h 1809750"/>
                    <a:gd name="connsiteX268" fmla="*/ 752475 w 2447925"/>
                    <a:gd name="connsiteY268" fmla="*/ 1666875 h 1809750"/>
                    <a:gd name="connsiteX269" fmla="*/ 738187 w 2447925"/>
                    <a:gd name="connsiteY269" fmla="*/ 1657350 h 1809750"/>
                    <a:gd name="connsiteX270" fmla="*/ 709612 w 2447925"/>
                    <a:gd name="connsiteY270" fmla="*/ 1652587 h 1809750"/>
                    <a:gd name="connsiteX271" fmla="*/ 695325 w 2447925"/>
                    <a:gd name="connsiteY271" fmla="*/ 1647825 h 1809750"/>
                    <a:gd name="connsiteX272" fmla="*/ 671512 w 2447925"/>
                    <a:gd name="connsiteY272" fmla="*/ 1619250 h 1809750"/>
                    <a:gd name="connsiteX273" fmla="*/ 681037 w 2447925"/>
                    <a:gd name="connsiteY273" fmla="*/ 1571625 h 1809750"/>
                    <a:gd name="connsiteX274" fmla="*/ 676275 w 2447925"/>
                    <a:gd name="connsiteY274" fmla="*/ 1485900 h 1809750"/>
                    <a:gd name="connsiteX275" fmla="*/ 671512 w 2447925"/>
                    <a:gd name="connsiteY275" fmla="*/ 1471612 h 1809750"/>
                    <a:gd name="connsiteX276" fmla="*/ 685800 w 2447925"/>
                    <a:gd name="connsiteY276" fmla="*/ 1438275 h 1809750"/>
                    <a:gd name="connsiteX277" fmla="*/ 685800 w 2447925"/>
                    <a:gd name="connsiteY277" fmla="*/ 1404937 h 1809750"/>
                    <a:gd name="connsiteX278" fmla="*/ 666750 w 2447925"/>
                    <a:gd name="connsiteY278" fmla="*/ 1409700 h 1809750"/>
                    <a:gd name="connsiteX279" fmla="*/ 657225 w 2447925"/>
                    <a:gd name="connsiteY279" fmla="*/ 1423987 h 1809750"/>
                    <a:gd name="connsiteX280" fmla="*/ 647700 w 2447925"/>
                    <a:gd name="connsiteY280" fmla="*/ 1457325 h 1809750"/>
                    <a:gd name="connsiteX281" fmla="*/ 604837 w 2447925"/>
                    <a:gd name="connsiteY281" fmla="*/ 1481137 h 1809750"/>
                    <a:gd name="connsiteX282" fmla="*/ 600075 w 2447925"/>
                    <a:gd name="connsiteY282" fmla="*/ 1495425 h 1809750"/>
                    <a:gd name="connsiteX283" fmla="*/ 619125 w 2447925"/>
                    <a:gd name="connsiteY283" fmla="*/ 1519237 h 1809750"/>
                    <a:gd name="connsiteX284" fmla="*/ 619125 w 2447925"/>
                    <a:gd name="connsiteY284" fmla="*/ 1547812 h 1809750"/>
                    <a:gd name="connsiteX285" fmla="*/ 604837 w 2447925"/>
                    <a:gd name="connsiteY285" fmla="*/ 1552575 h 1809750"/>
                    <a:gd name="connsiteX286" fmla="*/ 571500 w 2447925"/>
                    <a:gd name="connsiteY286" fmla="*/ 1557337 h 1809750"/>
                    <a:gd name="connsiteX287" fmla="*/ 542925 w 2447925"/>
                    <a:gd name="connsiteY287" fmla="*/ 1562100 h 1809750"/>
                    <a:gd name="connsiteX288" fmla="*/ 528637 w 2447925"/>
                    <a:gd name="connsiteY288" fmla="*/ 1557337 h 1809750"/>
                    <a:gd name="connsiteX289" fmla="*/ 504825 w 2447925"/>
                    <a:gd name="connsiteY289" fmla="*/ 1514475 h 1809750"/>
                    <a:gd name="connsiteX290" fmla="*/ 490537 w 2447925"/>
                    <a:gd name="connsiteY290" fmla="*/ 1509712 h 1809750"/>
                    <a:gd name="connsiteX291" fmla="*/ 485775 w 2447925"/>
                    <a:gd name="connsiteY291" fmla="*/ 1524000 h 1809750"/>
                    <a:gd name="connsiteX292" fmla="*/ 481012 w 2447925"/>
                    <a:gd name="connsiteY292" fmla="*/ 1585912 h 1809750"/>
                    <a:gd name="connsiteX293" fmla="*/ 466725 w 2447925"/>
                    <a:gd name="connsiteY293" fmla="*/ 1595437 h 1809750"/>
                    <a:gd name="connsiteX294" fmla="*/ 452437 w 2447925"/>
                    <a:gd name="connsiteY294" fmla="*/ 1600200 h 1809750"/>
                    <a:gd name="connsiteX295" fmla="*/ 423862 w 2447925"/>
                    <a:gd name="connsiteY295" fmla="*/ 1614487 h 1809750"/>
                    <a:gd name="connsiteX296" fmla="*/ 371475 w 2447925"/>
                    <a:gd name="connsiteY296" fmla="*/ 1604962 h 1809750"/>
                    <a:gd name="connsiteX297" fmla="*/ 347662 w 2447925"/>
                    <a:gd name="connsiteY297" fmla="*/ 1600200 h 1809750"/>
                    <a:gd name="connsiteX298" fmla="*/ 319087 w 2447925"/>
                    <a:gd name="connsiteY298" fmla="*/ 1590675 h 1809750"/>
                    <a:gd name="connsiteX299" fmla="*/ 285750 w 2447925"/>
                    <a:gd name="connsiteY299" fmla="*/ 1590675 h 18097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</a:cxnLst>
                  <a:rect l="l" t="t" r="r" b="b"/>
                  <a:pathLst>
                    <a:path w="2447925" h="1809750">
                      <a:moveTo>
                        <a:pt x="285750" y="1590675"/>
                      </a:moveTo>
                      <a:cubicBezTo>
                        <a:pt x="284162" y="1552575"/>
                        <a:pt x="286785" y="1514065"/>
                        <a:pt x="280987" y="1476375"/>
                      </a:cubicBezTo>
                      <a:cubicBezTo>
                        <a:pt x="280117" y="1470718"/>
                        <a:pt x="271930" y="1469175"/>
                        <a:pt x="266700" y="1466850"/>
                      </a:cubicBezTo>
                      <a:cubicBezTo>
                        <a:pt x="257525" y="1462772"/>
                        <a:pt x="238125" y="1457325"/>
                        <a:pt x="238125" y="1457325"/>
                      </a:cubicBezTo>
                      <a:cubicBezTo>
                        <a:pt x="229754" y="1432215"/>
                        <a:pt x="238894" y="1452534"/>
                        <a:pt x="219075" y="1428750"/>
                      </a:cubicBezTo>
                      <a:cubicBezTo>
                        <a:pt x="199231" y="1404937"/>
                        <a:pt x="221456" y="1422399"/>
                        <a:pt x="195262" y="1404937"/>
                      </a:cubicBezTo>
                      <a:cubicBezTo>
                        <a:pt x="182250" y="1365898"/>
                        <a:pt x="204758" y="1426326"/>
                        <a:pt x="161925" y="1362075"/>
                      </a:cubicBezTo>
                      <a:cubicBezTo>
                        <a:pt x="158750" y="1357312"/>
                        <a:pt x="154725" y="1353018"/>
                        <a:pt x="152400" y="1347787"/>
                      </a:cubicBezTo>
                      <a:cubicBezTo>
                        <a:pt x="148322" y="1338612"/>
                        <a:pt x="151229" y="1324781"/>
                        <a:pt x="142875" y="1319212"/>
                      </a:cubicBezTo>
                      <a:lnTo>
                        <a:pt x="114300" y="1300162"/>
                      </a:lnTo>
                      <a:cubicBezTo>
                        <a:pt x="111125" y="1295400"/>
                        <a:pt x="108578" y="1290153"/>
                        <a:pt x="104775" y="1285875"/>
                      </a:cubicBezTo>
                      <a:cubicBezTo>
                        <a:pt x="95826" y="1275807"/>
                        <a:pt x="76200" y="1257300"/>
                        <a:pt x="76200" y="1257300"/>
                      </a:cubicBezTo>
                      <a:cubicBezTo>
                        <a:pt x="73025" y="1247775"/>
                        <a:pt x="68326" y="1238629"/>
                        <a:pt x="66675" y="1228725"/>
                      </a:cubicBezTo>
                      <a:cubicBezTo>
                        <a:pt x="64555" y="1216004"/>
                        <a:pt x="60475" y="1189636"/>
                        <a:pt x="57150" y="1176337"/>
                      </a:cubicBezTo>
                      <a:cubicBezTo>
                        <a:pt x="52684" y="1158471"/>
                        <a:pt x="51037" y="1162076"/>
                        <a:pt x="42862" y="1143000"/>
                      </a:cubicBezTo>
                      <a:cubicBezTo>
                        <a:pt x="40885" y="1138386"/>
                        <a:pt x="40345" y="1133202"/>
                        <a:pt x="38100" y="1128712"/>
                      </a:cubicBezTo>
                      <a:cubicBezTo>
                        <a:pt x="35540" y="1123593"/>
                        <a:pt x="30900" y="1119655"/>
                        <a:pt x="28575" y="1114425"/>
                      </a:cubicBezTo>
                      <a:cubicBezTo>
                        <a:pt x="24497" y="1105250"/>
                        <a:pt x="22225" y="1095375"/>
                        <a:pt x="19050" y="1085850"/>
                      </a:cubicBezTo>
                      <a:lnTo>
                        <a:pt x="14287" y="1071562"/>
                      </a:lnTo>
                      <a:cubicBezTo>
                        <a:pt x="12700" y="1066800"/>
                        <a:pt x="12309" y="1061452"/>
                        <a:pt x="9525" y="1057275"/>
                      </a:cubicBezTo>
                      <a:lnTo>
                        <a:pt x="0" y="1042987"/>
                      </a:lnTo>
                      <a:cubicBezTo>
                        <a:pt x="3131" y="1008544"/>
                        <a:pt x="-6776" y="993529"/>
                        <a:pt x="19050" y="976312"/>
                      </a:cubicBezTo>
                      <a:cubicBezTo>
                        <a:pt x="23227" y="973527"/>
                        <a:pt x="28575" y="973137"/>
                        <a:pt x="33337" y="971550"/>
                      </a:cubicBezTo>
                      <a:cubicBezTo>
                        <a:pt x="55172" y="938798"/>
                        <a:pt x="48767" y="953835"/>
                        <a:pt x="57150" y="928687"/>
                      </a:cubicBezTo>
                      <a:cubicBezTo>
                        <a:pt x="59234" y="914099"/>
                        <a:pt x="57464" y="892240"/>
                        <a:pt x="71437" y="881062"/>
                      </a:cubicBezTo>
                      <a:cubicBezTo>
                        <a:pt x="75357" y="877926"/>
                        <a:pt x="80962" y="877887"/>
                        <a:pt x="85725" y="876300"/>
                      </a:cubicBezTo>
                      <a:cubicBezTo>
                        <a:pt x="97060" y="842295"/>
                        <a:pt x="89681" y="856079"/>
                        <a:pt x="104775" y="833437"/>
                      </a:cubicBezTo>
                      <a:cubicBezTo>
                        <a:pt x="110639" y="815843"/>
                        <a:pt x="115719" y="807701"/>
                        <a:pt x="104775" y="785812"/>
                      </a:cubicBezTo>
                      <a:cubicBezTo>
                        <a:pt x="102530" y="781322"/>
                        <a:pt x="95250" y="782637"/>
                        <a:pt x="90487" y="781050"/>
                      </a:cubicBezTo>
                      <a:cubicBezTo>
                        <a:pt x="66561" y="709273"/>
                        <a:pt x="97921" y="811366"/>
                        <a:pt x="76200" y="681037"/>
                      </a:cubicBezTo>
                      <a:cubicBezTo>
                        <a:pt x="74874" y="673081"/>
                        <a:pt x="56677" y="656752"/>
                        <a:pt x="52387" y="652462"/>
                      </a:cubicBezTo>
                      <a:cubicBezTo>
                        <a:pt x="40420" y="616559"/>
                        <a:pt x="56561" y="660808"/>
                        <a:pt x="38100" y="623887"/>
                      </a:cubicBezTo>
                      <a:cubicBezTo>
                        <a:pt x="24315" y="596318"/>
                        <a:pt x="46133" y="622397"/>
                        <a:pt x="19050" y="595312"/>
                      </a:cubicBezTo>
                      <a:cubicBezTo>
                        <a:pt x="20637" y="585787"/>
                        <a:pt x="21717" y="576163"/>
                        <a:pt x="23812" y="566737"/>
                      </a:cubicBezTo>
                      <a:cubicBezTo>
                        <a:pt x="24901" y="561837"/>
                        <a:pt x="27357" y="557320"/>
                        <a:pt x="28575" y="552450"/>
                      </a:cubicBezTo>
                      <a:cubicBezTo>
                        <a:pt x="30538" y="544597"/>
                        <a:pt x="31207" y="536447"/>
                        <a:pt x="33337" y="528637"/>
                      </a:cubicBezTo>
                      <a:cubicBezTo>
                        <a:pt x="35979" y="518951"/>
                        <a:pt x="37293" y="508416"/>
                        <a:pt x="42862" y="500062"/>
                      </a:cubicBezTo>
                      <a:cubicBezTo>
                        <a:pt x="57957" y="477421"/>
                        <a:pt x="50576" y="491206"/>
                        <a:pt x="61912" y="457200"/>
                      </a:cubicBezTo>
                      <a:cubicBezTo>
                        <a:pt x="61915" y="457190"/>
                        <a:pt x="71434" y="428636"/>
                        <a:pt x="71437" y="428625"/>
                      </a:cubicBezTo>
                      <a:cubicBezTo>
                        <a:pt x="73025" y="422275"/>
                        <a:pt x="74319" y="415844"/>
                        <a:pt x="76200" y="409575"/>
                      </a:cubicBezTo>
                      <a:cubicBezTo>
                        <a:pt x="79085" y="399958"/>
                        <a:pt x="80156" y="389354"/>
                        <a:pt x="85725" y="381000"/>
                      </a:cubicBezTo>
                      <a:lnTo>
                        <a:pt x="95250" y="366712"/>
                      </a:lnTo>
                      <a:cubicBezTo>
                        <a:pt x="102799" y="344066"/>
                        <a:pt x="110314" y="323955"/>
                        <a:pt x="114300" y="300037"/>
                      </a:cubicBezTo>
                      <a:cubicBezTo>
                        <a:pt x="115887" y="290512"/>
                        <a:pt x="116008" y="280623"/>
                        <a:pt x="119062" y="271462"/>
                      </a:cubicBezTo>
                      <a:cubicBezTo>
                        <a:pt x="120872" y="266032"/>
                        <a:pt x="126027" y="262294"/>
                        <a:pt x="128587" y="257175"/>
                      </a:cubicBezTo>
                      <a:cubicBezTo>
                        <a:pt x="130832" y="252685"/>
                        <a:pt x="130912" y="247276"/>
                        <a:pt x="133350" y="242887"/>
                      </a:cubicBezTo>
                      <a:cubicBezTo>
                        <a:pt x="149692" y="213472"/>
                        <a:pt x="145817" y="218701"/>
                        <a:pt x="166687" y="204787"/>
                      </a:cubicBezTo>
                      <a:cubicBezTo>
                        <a:pt x="193983" y="163844"/>
                        <a:pt x="157637" y="212027"/>
                        <a:pt x="190500" y="185737"/>
                      </a:cubicBezTo>
                      <a:cubicBezTo>
                        <a:pt x="194969" y="182161"/>
                        <a:pt x="195978" y="175497"/>
                        <a:pt x="200025" y="171450"/>
                      </a:cubicBezTo>
                      <a:cubicBezTo>
                        <a:pt x="204072" y="167403"/>
                        <a:pt x="209550" y="165100"/>
                        <a:pt x="214312" y="161925"/>
                      </a:cubicBezTo>
                      <a:cubicBezTo>
                        <a:pt x="218186" y="150304"/>
                        <a:pt x="219368" y="142582"/>
                        <a:pt x="228600" y="133350"/>
                      </a:cubicBezTo>
                      <a:cubicBezTo>
                        <a:pt x="230007" y="131943"/>
                        <a:pt x="257069" y="111700"/>
                        <a:pt x="261937" y="109537"/>
                      </a:cubicBezTo>
                      <a:cubicBezTo>
                        <a:pt x="271112" y="105459"/>
                        <a:pt x="281532" y="104502"/>
                        <a:pt x="290512" y="100012"/>
                      </a:cubicBezTo>
                      <a:lnTo>
                        <a:pt x="309562" y="90487"/>
                      </a:lnTo>
                      <a:cubicBezTo>
                        <a:pt x="328340" y="62321"/>
                        <a:pt x="307375" y="88648"/>
                        <a:pt x="338137" y="66675"/>
                      </a:cubicBezTo>
                      <a:cubicBezTo>
                        <a:pt x="343618" y="62760"/>
                        <a:pt x="347251" y="56699"/>
                        <a:pt x="352425" y="52387"/>
                      </a:cubicBezTo>
                      <a:cubicBezTo>
                        <a:pt x="356822" y="48723"/>
                        <a:pt x="362315" y="46526"/>
                        <a:pt x="366712" y="42862"/>
                      </a:cubicBezTo>
                      <a:cubicBezTo>
                        <a:pt x="371886" y="38550"/>
                        <a:pt x="375684" y="32710"/>
                        <a:pt x="381000" y="28575"/>
                      </a:cubicBezTo>
                      <a:cubicBezTo>
                        <a:pt x="390036" y="21547"/>
                        <a:pt x="398715" y="13145"/>
                        <a:pt x="409575" y="9525"/>
                      </a:cubicBezTo>
                      <a:lnTo>
                        <a:pt x="438150" y="0"/>
                      </a:lnTo>
                      <a:cubicBezTo>
                        <a:pt x="449262" y="1587"/>
                        <a:pt x="461229" y="203"/>
                        <a:pt x="471487" y="4762"/>
                      </a:cubicBezTo>
                      <a:cubicBezTo>
                        <a:pt x="476718" y="7087"/>
                        <a:pt x="476615" y="15386"/>
                        <a:pt x="481012" y="19050"/>
                      </a:cubicBezTo>
                      <a:cubicBezTo>
                        <a:pt x="488860" y="25590"/>
                        <a:pt x="504423" y="30028"/>
                        <a:pt x="514350" y="33337"/>
                      </a:cubicBezTo>
                      <a:cubicBezTo>
                        <a:pt x="519112" y="38100"/>
                        <a:pt x="524502" y="42309"/>
                        <a:pt x="528637" y="47625"/>
                      </a:cubicBezTo>
                      <a:cubicBezTo>
                        <a:pt x="535665" y="56661"/>
                        <a:pt x="536581" y="73424"/>
                        <a:pt x="547687" y="76200"/>
                      </a:cubicBezTo>
                      <a:cubicBezTo>
                        <a:pt x="594145" y="87813"/>
                        <a:pt x="536134" y="73633"/>
                        <a:pt x="590550" y="85725"/>
                      </a:cubicBezTo>
                      <a:cubicBezTo>
                        <a:pt x="651095" y="99179"/>
                        <a:pt x="561577" y="80881"/>
                        <a:pt x="633412" y="95250"/>
                      </a:cubicBezTo>
                      <a:cubicBezTo>
                        <a:pt x="642937" y="101600"/>
                        <a:pt x="651127" y="110680"/>
                        <a:pt x="661987" y="114300"/>
                      </a:cubicBezTo>
                      <a:cubicBezTo>
                        <a:pt x="696251" y="125720"/>
                        <a:pt x="653456" y="111862"/>
                        <a:pt x="695325" y="123825"/>
                      </a:cubicBezTo>
                      <a:cubicBezTo>
                        <a:pt x="700152" y="125204"/>
                        <a:pt x="704785" y="127208"/>
                        <a:pt x="709612" y="128587"/>
                      </a:cubicBezTo>
                      <a:cubicBezTo>
                        <a:pt x="715906" y="130385"/>
                        <a:pt x="722393" y="131469"/>
                        <a:pt x="728662" y="133350"/>
                      </a:cubicBezTo>
                      <a:cubicBezTo>
                        <a:pt x="738279" y="136235"/>
                        <a:pt x="747712" y="139700"/>
                        <a:pt x="757237" y="142875"/>
                      </a:cubicBezTo>
                      <a:lnTo>
                        <a:pt x="771525" y="147637"/>
                      </a:lnTo>
                      <a:lnTo>
                        <a:pt x="800100" y="166687"/>
                      </a:lnTo>
                      <a:lnTo>
                        <a:pt x="814387" y="176212"/>
                      </a:lnTo>
                      <a:cubicBezTo>
                        <a:pt x="820737" y="185737"/>
                        <a:pt x="825342" y="196692"/>
                        <a:pt x="833437" y="204787"/>
                      </a:cubicBezTo>
                      <a:cubicBezTo>
                        <a:pt x="842962" y="214312"/>
                        <a:pt x="854540" y="222154"/>
                        <a:pt x="862012" y="233362"/>
                      </a:cubicBezTo>
                      <a:cubicBezTo>
                        <a:pt x="874712" y="252413"/>
                        <a:pt x="866774" y="244475"/>
                        <a:pt x="885825" y="257175"/>
                      </a:cubicBezTo>
                      <a:cubicBezTo>
                        <a:pt x="903189" y="309272"/>
                        <a:pt x="875496" y="230364"/>
                        <a:pt x="900112" y="285750"/>
                      </a:cubicBezTo>
                      <a:cubicBezTo>
                        <a:pt x="904190" y="294925"/>
                        <a:pt x="906462" y="304800"/>
                        <a:pt x="909637" y="314325"/>
                      </a:cubicBezTo>
                      <a:cubicBezTo>
                        <a:pt x="916472" y="334829"/>
                        <a:pt x="913180" y="323732"/>
                        <a:pt x="919162" y="347662"/>
                      </a:cubicBezTo>
                      <a:cubicBezTo>
                        <a:pt x="915269" y="394381"/>
                        <a:pt x="898092" y="399039"/>
                        <a:pt x="928687" y="414337"/>
                      </a:cubicBezTo>
                      <a:cubicBezTo>
                        <a:pt x="933177" y="416582"/>
                        <a:pt x="938212" y="417512"/>
                        <a:pt x="942975" y="419100"/>
                      </a:cubicBezTo>
                      <a:cubicBezTo>
                        <a:pt x="958850" y="417512"/>
                        <a:pt x="974646" y="414337"/>
                        <a:pt x="990600" y="414337"/>
                      </a:cubicBezTo>
                      <a:cubicBezTo>
                        <a:pt x="1047772" y="414337"/>
                        <a:pt x="1044588" y="414738"/>
                        <a:pt x="1081087" y="423862"/>
                      </a:cubicBezTo>
                      <a:lnTo>
                        <a:pt x="1109662" y="442912"/>
                      </a:lnTo>
                      <a:cubicBezTo>
                        <a:pt x="1114425" y="446087"/>
                        <a:pt x="1118520" y="450627"/>
                        <a:pt x="1123950" y="452437"/>
                      </a:cubicBezTo>
                      <a:cubicBezTo>
                        <a:pt x="1128712" y="454025"/>
                        <a:pt x="1133747" y="454955"/>
                        <a:pt x="1138237" y="457200"/>
                      </a:cubicBezTo>
                      <a:cubicBezTo>
                        <a:pt x="1143357" y="459760"/>
                        <a:pt x="1147405" y="464165"/>
                        <a:pt x="1152525" y="466725"/>
                      </a:cubicBezTo>
                      <a:cubicBezTo>
                        <a:pt x="1159354" y="470140"/>
                        <a:pt x="1179763" y="474725"/>
                        <a:pt x="1185862" y="476250"/>
                      </a:cubicBezTo>
                      <a:cubicBezTo>
                        <a:pt x="1196975" y="474662"/>
                        <a:pt x="1208448" y="474713"/>
                        <a:pt x="1219200" y="471487"/>
                      </a:cubicBezTo>
                      <a:cubicBezTo>
                        <a:pt x="1224682" y="469842"/>
                        <a:pt x="1228368" y="464522"/>
                        <a:pt x="1233487" y="461962"/>
                      </a:cubicBezTo>
                      <a:cubicBezTo>
                        <a:pt x="1237977" y="459717"/>
                        <a:pt x="1242932" y="458521"/>
                        <a:pt x="1247775" y="457200"/>
                      </a:cubicBezTo>
                      <a:cubicBezTo>
                        <a:pt x="1260405" y="453756"/>
                        <a:pt x="1285875" y="447675"/>
                        <a:pt x="1285875" y="447675"/>
                      </a:cubicBezTo>
                      <a:cubicBezTo>
                        <a:pt x="1292225" y="444500"/>
                        <a:pt x="1298400" y="440947"/>
                        <a:pt x="1304925" y="438150"/>
                      </a:cubicBezTo>
                      <a:cubicBezTo>
                        <a:pt x="1309539" y="436172"/>
                        <a:pt x="1314722" y="435632"/>
                        <a:pt x="1319212" y="433387"/>
                      </a:cubicBezTo>
                      <a:cubicBezTo>
                        <a:pt x="1324332" y="430827"/>
                        <a:pt x="1328737" y="427037"/>
                        <a:pt x="1333500" y="423862"/>
                      </a:cubicBezTo>
                      <a:cubicBezTo>
                        <a:pt x="1343025" y="425450"/>
                        <a:pt x="1353251" y="424703"/>
                        <a:pt x="1362075" y="428625"/>
                      </a:cubicBezTo>
                      <a:cubicBezTo>
                        <a:pt x="1368847" y="431635"/>
                        <a:pt x="1382453" y="450332"/>
                        <a:pt x="1385887" y="457200"/>
                      </a:cubicBezTo>
                      <a:cubicBezTo>
                        <a:pt x="1392597" y="470619"/>
                        <a:pt x="1391683" y="494055"/>
                        <a:pt x="1409700" y="500062"/>
                      </a:cubicBezTo>
                      <a:cubicBezTo>
                        <a:pt x="1443949" y="511480"/>
                        <a:pt x="1401185" y="497629"/>
                        <a:pt x="1443037" y="509587"/>
                      </a:cubicBezTo>
                      <a:cubicBezTo>
                        <a:pt x="1466706" y="516349"/>
                        <a:pt x="1449658" y="514269"/>
                        <a:pt x="1481137" y="519112"/>
                      </a:cubicBezTo>
                      <a:cubicBezTo>
                        <a:pt x="1493787" y="521058"/>
                        <a:pt x="1506587" y="521929"/>
                        <a:pt x="1519237" y="523875"/>
                      </a:cubicBezTo>
                      <a:cubicBezTo>
                        <a:pt x="1527238" y="525106"/>
                        <a:pt x="1534983" y="527965"/>
                        <a:pt x="1543050" y="528637"/>
                      </a:cubicBezTo>
                      <a:cubicBezTo>
                        <a:pt x="1573150" y="531145"/>
                        <a:pt x="1603375" y="531812"/>
                        <a:pt x="1633537" y="533400"/>
                      </a:cubicBezTo>
                      <a:cubicBezTo>
                        <a:pt x="1683925" y="545996"/>
                        <a:pt x="1624592" y="528895"/>
                        <a:pt x="1666875" y="547687"/>
                      </a:cubicBezTo>
                      <a:cubicBezTo>
                        <a:pt x="1681780" y="554312"/>
                        <a:pt x="1698669" y="558017"/>
                        <a:pt x="1714500" y="561975"/>
                      </a:cubicBezTo>
                      <a:cubicBezTo>
                        <a:pt x="1719262" y="560387"/>
                        <a:pt x="1724297" y="559457"/>
                        <a:pt x="1728787" y="557212"/>
                      </a:cubicBezTo>
                      <a:cubicBezTo>
                        <a:pt x="1733907" y="554652"/>
                        <a:pt x="1737844" y="550012"/>
                        <a:pt x="1743075" y="547687"/>
                      </a:cubicBezTo>
                      <a:cubicBezTo>
                        <a:pt x="1752250" y="543609"/>
                        <a:pt x="1762125" y="541337"/>
                        <a:pt x="1771650" y="538162"/>
                      </a:cubicBezTo>
                      <a:lnTo>
                        <a:pt x="1785937" y="533400"/>
                      </a:lnTo>
                      <a:lnTo>
                        <a:pt x="1828800" y="504825"/>
                      </a:lnTo>
                      <a:cubicBezTo>
                        <a:pt x="1833562" y="501650"/>
                        <a:pt x="1839040" y="499347"/>
                        <a:pt x="1843087" y="495300"/>
                      </a:cubicBezTo>
                      <a:cubicBezTo>
                        <a:pt x="1847850" y="490537"/>
                        <a:pt x="1852058" y="485147"/>
                        <a:pt x="1857375" y="481012"/>
                      </a:cubicBezTo>
                      <a:cubicBezTo>
                        <a:pt x="1866411" y="473984"/>
                        <a:pt x="1885950" y="461962"/>
                        <a:pt x="1885950" y="461962"/>
                      </a:cubicBezTo>
                      <a:cubicBezTo>
                        <a:pt x="1908175" y="463550"/>
                        <a:pt x="1930590" y="463420"/>
                        <a:pt x="1952625" y="466725"/>
                      </a:cubicBezTo>
                      <a:cubicBezTo>
                        <a:pt x="1962554" y="468214"/>
                        <a:pt x="1981200" y="476250"/>
                        <a:pt x="1981200" y="476250"/>
                      </a:cubicBezTo>
                      <a:cubicBezTo>
                        <a:pt x="2013325" y="508375"/>
                        <a:pt x="1996996" y="500566"/>
                        <a:pt x="2024062" y="509587"/>
                      </a:cubicBezTo>
                      <a:cubicBezTo>
                        <a:pt x="2031547" y="514577"/>
                        <a:pt x="2046741" y="522060"/>
                        <a:pt x="2047875" y="533400"/>
                      </a:cubicBezTo>
                      <a:cubicBezTo>
                        <a:pt x="2048992" y="544569"/>
                        <a:pt x="2045313" y="555730"/>
                        <a:pt x="2043112" y="566737"/>
                      </a:cubicBezTo>
                      <a:cubicBezTo>
                        <a:pt x="2042127" y="571660"/>
                        <a:pt x="2041900" y="577475"/>
                        <a:pt x="2038350" y="581025"/>
                      </a:cubicBezTo>
                      <a:cubicBezTo>
                        <a:pt x="2034800" y="584575"/>
                        <a:pt x="2028825" y="584200"/>
                        <a:pt x="2024062" y="585787"/>
                      </a:cubicBezTo>
                      <a:cubicBezTo>
                        <a:pt x="2022475" y="590550"/>
                        <a:pt x="2017712" y="595312"/>
                        <a:pt x="2019300" y="600075"/>
                      </a:cubicBezTo>
                      <a:cubicBezTo>
                        <a:pt x="2021430" y="606464"/>
                        <a:pt x="2028107" y="610447"/>
                        <a:pt x="2033587" y="614362"/>
                      </a:cubicBezTo>
                      <a:cubicBezTo>
                        <a:pt x="2045851" y="623122"/>
                        <a:pt x="2068199" y="629074"/>
                        <a:pt x="2081212" y="633412"/>
                      </a:cubicBezTo>
                      <a:cubicBezTo>
                        <a:pt x="2085975" y="635000"/>
                        <a:pt x="2091323" y="635390"/>
                        <a:pt x="2095500" y="638175"/>
                      </a:cubicBezTo>
                      <a:lnTo>
                        <a:pt x="2124075" y="657225"/>
                      </a:lnTo>
                      <a:cubicBezTo>
                        <a:pt x="2159543" y="680871"/>
                        <a:pt x="2115984" y="650483"/>
                        <a:pt x="2152650" y="681037"/>
                      </a:cubicBezTo>
                      <a:cubicBezTo>
                        <a:pt x="2174120" y="698929"/>
                        <a:pt x="2172361" y="684410"/>
                        <a:pt x="2195512" y="719137"/>
                      </a:cubicBezTo>
                      <a:cubicBezTo>
                        <a:pt x="2204879" y="733188"/>
                        <a:pt x="2205571" y="736251"/>
                        <a:pt x="2219325" y="747712"/>
                      </a:cubicBezTo>
                      <a:cubicBezTo>
                        <a:pt x="2223722" y="751376"/>
                        <a:pt x="2229215" y="753573"/>
                        <a:pt x="2233612" y="757237"/>
                      </a:cubicBezTo>
                      <a:cubicBezTo>
                        <a:pt x="2238786" y="761549"/>
                        <a:pt x="2242052" y="768183"/>
                        <a:pt x="2247900" y="771525"/>
                      </a:cubicBezTo>
                      <a:cubicBezTo>
                        <a:pt x="2253583" y="774772"/>
                        <a:pt x="2260681" y="774406"/>
                        <a:pt x="2266950" y="776287"/>
                      </a:cubicBezTo>
                      <a:cubicBezTo>
                        <a:pt x="2276567" y="779172"/>
                        <a:pt x="2295525" y="785812"/>
                        <a:pt x="2295525" y="785812"/>
                      </a:cubicBezTo>
                      <a:cubicBezTo>
                        <a:pt x="2300287" y="788987"/>
                        <a:pt x="2305415" y="791673"/>
                        <a:pt x="2309812" y="795337"/>
                      </a:cubicBezTo>
                      <a:cubicBezTo>
                        <a:pt x="2323563" y="806797"/>
                        <a:pt x="2324259" y="809864"/>
                        <a:pt x="2333625" y="823912"/>
                      </a:cubicBezTo>
                      <a:cubicBezTo>
                        <a:pt x="2345592" y="859819"/>
                        <a:pt x="2329451" y="815565"/>
                        <a:pt x="2347912" y="852487"/>
                      </a:cubicBezTo>
                      <a:cubicBezTo>
                        <a:pt x="2350157" y="856977"/>
                        <a:pt x="2349539" y="862855"/>
                        <a:pt x="2352675" y="866775"/>
                      </a:cubicBezTo>
                      <a:cubicBezTo>
                        <a:pt x="2359390" y="875169"/>
                        <a:pt x="2371837" y="877925"/>
                        <a:pt x="2381250" y="881062"/>
                      </a:cubicBezTo>
                      <a:cubicBezTo>
                        <a:pt x="2386012" y="884237"/>
                        <a:pt x="2390418" y="888027"/>
                        <a:pt x="2395537" y="890587"/>
                      </a:cubicBezTo>
                      <a:cubicBezTo>
                        <a:pt x="2400027" y="892832"/>
                        <a:pt x="2405905" y="892214"/>
                        <a:pt x="2409825" y="895350"/>
                      </a:cubicBezTo>
                      <a:cubicBezTo>
                        <a:pt x="2414294" y="898926"/>
                        <a:pt x="2416175" y="904875"/>
                        <a:pt x="2419350" y="909637"/>
                      </a:cubicBezTo>
                      <a:cubicBezTo>
                        <a:pt x="2420937" y="914400"/>
                        <a:pt x="2421867" y="919435"/>
                        <a:pt x="2424112" y="923925"/>
                      </a:cubicBezTo>
                      <a:cubicBezTo>
                        <a:pt x="2426672" y="929044"/>
                        <a:pt x="2431312" y="932982"/>
                        <a:pt x="2433637" y="938212"/>
                      </a:cubicBezTo>
                      <a:cubicBezTo>
                        <a:pt x="2437715" y="947387"/>
                        <a:pt x="2439987" y="957262"/>
                        <a:pt x="2443162" y="966787"/>
                      </a:cubicBezTo>
                      <a:lnTo>
                        <a:pt x="2447925" y="981075"/>
                      </a:lnTo>
                      <a:cubicBezTo>
                        <a:pt x="2436812" y="1014413"/>
                        <a:pt x="2447925" y="1006475"/>
                        <a:pt x="2424112" y="1014412"/>
                      </a:cubicBezTo>
                      <a:cubicBezTo>
                        <a:pt x="2414587" y="1020762"/>
                        <a:pt x="2399157" y="1022602"/>
                        <a:pt x="2395537" y="1033462"/>
                      </a:cubicBezTo>
                      <a:lnTo>
                        <a:pt x="2381250" y="1076325"/>
                      </a:lnTo>
                      <a:cubicBezTo>
                        <a:pt x="2379663" y="1081087"/>
                        <a:pt x="2379272" y="1086435"/>
                        <a:pt x="2376487" y="1090612"/>
                      </a:cubicBezTo>
                      <a:lnTo>
                        <a:pt x="2357437" y="1119187"/>
                      </a:lnTo>
                      <a:cubicBezTo>
                        <a:pt x="2346273" y="1152683"/>
                        <a:pt x="2358546" y="1112534"/>
                        <a:pt x="2347912" y="1176337"/>
                      </a:cubicBezTo>
                      <a:cubicBezTo>
                        <a:pt x="2346122" y="1187079"/>
                        <a:pt x="2340483" y="1196682"/>
                        <a:pt x="2333625" y="1204912"/>
                      </a:cubicBezTo>
                      <a:cubicBezTo>
                        <a:pt x="2329313" y="1210086"/>
                        <a:pt x="2323649" y="1214026"/>
                        <a:pt x="2319337" y="1219200"/>
                      </a:cubicBezTo>
                      <a:cubicBezTo>
                        <a:pt x="2315673" y="1223597"/>
                        <a:pt x="2314209" y="1229823"/>
                        <a:pt x="2309812" y="1233487"/>
                      </a:cubicBezTo>
                      <a:cubicBezTo>
                        <a:pt x="2304358" y="1238032"/>
                        <a:pt x="2297112" y="1239837"/>
                        <a:pt x="2290762" y="1243012"/>
                      </a:cubicBezTo>
                      <a:cubicBezTo>
                        <a:pt x="2287587" y="1247775"/>
                        <a:pt x="2285545" y="1253531"/>
                        <a:pt x="2281237" y="1257300"/>
                      </a:cubicBezTo>
                      <a:cubicBezTo>
                        <a:pt x="2267460" y="1269355"/>
                        <a:pt x="2243216" y="1283750"/>
                        <a:pt x="2224087" y="1285875"/>
                      </a:cubicBezTo>
                      <a:lnTo>
                        <a:pt x="2181225" y="1290637"/>
                      </a:lnTo>
                      <a:cubicBezTo>
                        <a:pt x="2176462" y="1292225"/>
                        <a:pt x="2170487" y="1291850"/>
                        <a:pt x="2166937" y="1295400"/>
                      </a:cubicBezTo>
                      <a:cubicBezTo>
                        <a:pt x="2163387" y="1298950"/>
                        <a:pt x="2162885" y="1304718"/>
                        <a:pt x="2162175" y="1309687"/>
                      </a:cubicBezTo>
                      <a:cubicBezTo>
                        <a:pt x="2159695" y="1327045"/>
                        <a:pt x="2159000" y="1344612"/>
                        <a:pt x="2157412" y="1362075"/>
                      </a:cubicBezTo>
                      <a:cubicBezTo>
                        <a:pt x="2144283" y="1360434"/>
                        <a:pt x="2119706" y="1359890"/>
                        <a:pt x="2105025" y="1352550"/>
                      </a:cubicBezTo>
                      <a:cubicBezTo>
                        <a:pt x="2099905" y="1349990"/>
                        <a:pt x="2095500" y="1346200"/>
                        <a:pt x="2090737" y="1343025"/>
                      </a:cubicBezTo>
                      <a:cubicBezTo>
                        <a:pt x="2082800" y="1344612"/>
                        <a:pt x="2072193" y="1341641"/>
                        <a:pt x="2066925" y="1347787"/>
                      </a:cubicBezTo>
                      <a:cubicBezTo>
                        <a:pt x="2060641" y="1355119"/>
                        <a:pt x="2064257" y="1366936"/>
                        <a:pt x="2062162" y="1376362"/>
                      </a:cubicBezTo>
                      <a:cubicBezTo>
                        <a:pt x="2057596" y="1396909"/>
                        <a:pt x="2057830" y="1387276"/>
                        <a:pt x="2043112" y="1404937"/>
                      </a:cubicBezTo>
                      <a:cubicBezTo>
                        <a:pt x="2039448" y="1409334"/>
                        <a:pt x="2038902" y="1417099"/>
                        <a:pt x="2033587" y="1419225"/>
                      </a:cubicBezTo>
                      <a:cubicBezTo>
                        <a:pt x="2021704" y="1423978"/>
                        <a:pt x="2008187" y="1422400"/>
                        <a:pt x="1995487" y="1423987"/>
                      </a:cubicBezTo>
                      <a:cubicBezTo>
                        <a:pt x="1984152" y="1457992"/>
                        <a:pt x="1991531" y="1444208"/>
                        <a:pt x="1976437" y="1466850"/>
                      </a:cubicBezTo>
                      <a:cubicBezTo>
                        <a:pt x="1932545" y="1455876"/>
                        <a:pt x="1963983" y="1470158"/>
                        <a:pt x="1952625" y="1390650"/>
                      </a:cubicBezTo>
                      <a:cubicBezTo>
                        <a:pt x="1951205" y="1380711"/>
                        <a:pt x="1946275" y="1371600"/>
                        <a:pt x="1943100" y="1362075"/>
                      </a:cubicBezTo>
                      <a:lnTo>
                        <a:pt x="1938337" y="1347787"/>
                      </a:lnTo>
                      <a:cubicBezTo>
                        <a:pt x="1945383" y="1312562"/>
                        <a:pt x="1948024" y="1322253"/>
                        <a:pt x="1928812" y="1338262"/>
                      </a:cubicBezTo>
                      <a:cubicBezTo>
                        <a:pt x="1924415" y="1341926"/>
                        <a:pt x="1919287" y="1344612"/>
                        <a:pt x="1914525" y="1347787"/>
                      </a:cubicBezTo>
                      <a:cubicBezTo>
                        <a:pt x="1911350" y="1352550"/>
                        <a:pt x="1909470" y="1358499"/>
                        <a:pt x="1905000" y="1362075"/>
                      </a:cubicBezTo>
                      <a:cubicBezTo>
                        <a:pt x="1901080" y="1365211"/>
                        <a:pt x="1895202" y="1364592"/>
                        <a:pt x="1890712" y="1366837"/>
                      </a:cubicBezTo>
                      <a:cubicBezTo>
                        <a:pt x="1885593" y="1369397"/>
                        <a:pt x="1881187" y="1373187"/>
                        <a:pt x="1876425" y="1376362"/>
                      </a:cubicBezTo>
                      <a:cubicBezTo>
                        <a:pt x="1864830" y="1341577"/>
                        <a:pt x="1876640" y="1345352"/>
                        <a:pt x="1847850" y="1352550"/>
                      </a:cubicBezTo>
                      <a:cubicBezTo>
                        <a:pt x="1807648" y="1412854"/>
                        <a:pt x="1840238" y="1381602"/>
                        <a:pt x="1714500" y="1376362"/>
                      </a:cubicBezTo>
                      <a:cubicBezTo>
                        <a:pt x="1711325" y="1371600"/>
                        <a:pt x="1709444" y="1365651"/>
                        <a:pt x="1704975" y="1362075"/>
                      </a:cubicBezTo>
                      <a:cubicBezTo>
                        <a:pt x="1690807" y="1350741"/>
                        <a:pt x="1647202" y="1361661"/>
                        <a:pt x="1643062" y="1362075"/>
                      </a:cubicBezTo>
                      <a:cubicBezTo>
                        <a:pt x="1617662" y="1360487"/>
                        <a:pt x="1591635" y="1363141"/>
                        <a:pt x="1566862" y="1357312"/>
                      </a:cubicBezTo>
                      <a:cubicBezTo>
                        <a:pt x="1561976" y="1356162"/>
                        <a:pt x="1563084" y="1347947"/>
                        <a:pt x="1562100" y="1343025"/>
                      </a:cubicBezTo>
                      <a:cubicBezTo>
                        <a:pt x="1553956" y="1302307"/>
                        <a:pt x="1567988" y="1316788"/>
                        <a:pt x="1543050" y="1300162"/>
                      </a:cubicBezTo>
                      <a:cubicBezTo>
                        <a:pt x="1539875" y="1304925"/>
                        <a:pt x="1536085" y="1309330"/>
                        <a:pt x="1533525" y="1314450"/>
                      </a:cubicBezTo>
                      <a:cubicBezTo>
                        <a:pt x="1531280" y="1318940"/>
                        <a:pt x="1532312" y="1325187"/>
                        <a:pt x="1528762" y="1328737"/>
                      </a:cubicBezTo>
                      <a:cubicBezTo>
                        <a:pt x="1525212" y="1332287"/>
                        <a:pt x="1519237" y="1331912"/>
                        <a:pt x="1514475" y="1333500"/>
                      </a:cubicBezTo>
                      <a:cubicBezTo>
                        <a:pt x="1509712" y="1330325"/>
                        <a:pt x="1503221" y="1328829"/>
                        <a:pt x="1500187" y="1323975"/>
                      </a:cubicBezTo>
                      <a:cubicBezTo>
                        <a:pt x="1494866" y="1315461"/>
                        <a:pt x="1499016" y="1300969"/>
                        <a:pt x="1490662" y="1295400"/>
                      </a:cubicBezTo>
                      <a:lnTo>
                        <a:pt x="1462087" y="1276350"/>
                      </a:lnTo>
                      <a:cubicBezTo>
                        <a:pt x="1448879" y="1236721"/>
                        <a:pt x="1468983" y="1299882"/>
                        <a:pt x="1452562" y="1228725"/>
                      </a:cubicBezTo>
                      <a:cubicBezTo>
                        <a:pt x="1450304" y="1218942"/>
                        <a:pt x="1446212" y="1209675"/>
                        <a:pt x="1443037" y="1200150"/>
                      </a:cubicBezTo>
                      <a:lnTo>
                        <a:pt x="1438275" y="1185862"/>
                      </a:lnTo>
                      <a:cubicBezTo>
                        <a:pt x="1430337" y="1187450"/>
                        <a:pt x="1421197" y="1186135"/>
                        <a:pt x="1414462" y="1190625"/>
                      </a:cubicBezTo>
                      <a:cubicBezTo>
                        <a:pt x="1410285" y="1193410"/>
                        <a:pt x="1411945" y="1200422"/>
                        <a:pt x="1409700" y="1204912"/>
                      </a:cubicBezTo>
                      <a:cubicBezTo>
                        <a:pt x="1407140" y="1210032"/>
                        <a:pt x="1402500" y="1213969"/>
                        <a:pt x="1400175" y="1219200"/>
                      </a:cubicBezTo>
                      <a:cubicBezTo>
                        <a:pt x="1396097" y="1228375"/>
                        <a:pt x="1390650" y="1247775"/>
                        <a:pt x="1390650" y="1247775"/>
                      </a:cubicBezTo>
                      <a:cubicBezTo>
                        <a:pt x="1401985" y="1281780"/>
                        <a:pt x="1394606" y="1267996"/>
                        <a:pt x="1409700" y="1290637"/>
                      </a:cubicBezTo>
                      <a:cubicBezTo>
                        <a:pt x="1418431" y="1316832"/>
                        <a:pt x="1409216" y="1293363"/>
                        <a:pt x="1423987" y="1319212"/>
                      </a:cubicBezTo>
                      <a:cubicBezTo>
                        <a:pt x="1427509" y="1325376"/>
                        <a:pt x="1429859" y="1332174"/>
                        <a:pt x="1433512" y="1338262"/>
                      </a:cubicBezTo>
                      <a:cubicBezTo>
                        <a:pt x="1439402" y="1348078"/>
                        <a:pt x="1447442" y="1356598"/>
                        <a:pt x="1452562" y="1366837"/>
                      </a:cubicBezTo>
                      <a:cubicBezTo>
                        <a:pt x="1455737" y="1373187"/>
                        <a:pt x="1458434" y="1379799"/>
                        <a:pt x="1462087" y="1385887"/>
                      </a:cubicBezTo>
                      <a:cubicBezTo>
                        <a:pt x="1467977" y="1395703"/>
                        <a:pt x="1477517" y="1403602"/>
                        <a:pt x="1481137" y="1414462"/>
                      </a:cubicBezTo>
                      <a:lnTo>
                        <a:pt x="1490662" y="1443037"/>
                      </a:lnTo>
                      <a:cubicBezTo>
                        <a:pt x="1485900" y="1444625"/>
                        <a:pt x="1481395" y="1447800"/>
                        <a:pt x="1476375" y="1447800"/>
                      </a:cubicBezTo>
                      <a:cubicBezTo>
                        <a:pt x="1469368" y="1447800"/>
                        <a:pt x="1446756" y="1435371"/>
                        <a:pt x="1443037" y="1433512"/>
                      </a:cubicBezTo>
                      <a:cubicBezTo>
                        <a:pt x="1429763" y="1413600"/>
                        <a:pt x="1426486" y="1404638"/>
                        <a:pt x="1409700" y="1390650"/>
                      </a:cubicBezTo>
                      <a:cubicBezTo>
                        <a:pt x="1405303" y="1386986"/>
                        <a:pt x="1400842" y="1382935"/>
                        <a:pt x="1395412" y="1381125"/>
                      </a:cubicBezTo>
                      <a:cubicBezTo>
                        <a:pt x="1386251" y="1378071"/>
                        <a:pt x="1376362" y="1377950"/>
                        <a:pt x="1366837" y="1376362"/>
                      </a:cubicBezTo>
                      <a:cubicBezTo>
                        <a:pt x="1362075" y="1373187"/>
                        <a:pt x="1357669" y="1369397"/>
                        <a:pt x="1352550" y="1366837"/>
                      </a:cubicBezTo>
                      <a:cubicBezTo>
                        <a:pt x="1345722" y="1363423"/>
                        <a:pt x="1325309" y="1358836"/>
                        <a:pt x="1319212" y="1357312"/>
                      </a:cubicBezTo>
                      <a:cubicBezTo>
                        <a:pt x="1283041" y="1360601"/>
                        <a:pt x="1269397" y="1348136"/>
                        <a:pt x="1257300" y="1376362"/>
                      </a:cubicBezTo>
                      <a:cubicBezTo>
                        <a:pt x="1254722" y="1382378"/>
                        <a:pt x="1256168" y="1389966"/>
                        <a:pt x="1252537" y="1395412"/>
                      </a:cubicBezTo>
                      <a:cubicBezTo>
                        <a:pt x="1249362" y="1400174"/>
                        <a:pt x="1243480" y="1402612"/>
                        <a:pt x="1238250" y="1404937"/>
                      </a:cubicBezTo>
                      <a:cubicBezTo>
                        <a:pt x="1229075" y="1409015"/>
                        <a:pt x="1209675" y="1414462"/>
                        <a:pt x="1209675" y="1414462"/>
                      </a:cubicBezTo>
                      <a:cubicBezTo>
                        <a:pt x="1204912" y="1417637"/>
                        <a:pt x="1200618" y="1421662"/>
                        <a:pt x="1195387" y="1423987"/>
                      </a:cubicBezTo>
                      <a:cubicBezTo>
                        <a:pt x="1186212" y="1428065"/>
                        <a:pt x="1166812" y="1433512"/>
                        <a:pt x="1166812" y="1433512"/>
                      </a:cubicBezTo>
                      <a:cubicBezTo>
                        <a:pt x="1162050" y="1436687"/>
                        <a:pt x="1157644" y="1440477"/>
                        <a:pt x="1152525" y="1443037"/>
                      </a:cubicBezTo>
                      <a:cubicBezTo>
                        <a:pt x="1148035" y="1445282"/>
                        <a:pt x="1142157" y="1444664"/>
                        <a:pt x="1138237" y="1447800"/>
                      </a:cubicBezTo>
                      <a:cubicBezTo>
                        <a:pt x="1133768" y="1451376"/>
                        <a:pt x="1131887" y="1457325"/>
                        <a:pt x="1128712" y="1462087"/>
                      </a:cubicBezTo>
                      <a:cubicBezTo>
                        <a:pt x="1124072" y="1476010"/>
                        <a:pt x="1115032" y="1496032"/>
                        <a:pt x="1128712" y="1509712"/>
                      </a:cubicBezTo>
                      <a:cubicBezTo>
                        <a:pt x="1134436" y="1515436"/>
                        <a:pt x="1144587" y="1506537"/>
                        <a:pt x="1152525" y="1504950"/>
                      </a:cubicBezTo>
                      <a:cubicBezTo>
                        <a:pt x="1179609" y="1477864"/>
                        <a:pt x="1153530" y="1499685"/>
                        <a:pt x="1181100" y="1485900"/>
                      </a:cubicBezTo>
                      <a:cubicBezTo>
                        <a:pt x="1186219" y="1483340"/>
                        <a:pt x="1189957" y="1478185"/>
                        <a:pt x="1195387" y="1476375"/>
                      </a:cubicBezTo>
                      <a:cubicBezTo>
                        <a:pt x="1204548" y="1473321"/>
                        <a:pt x="1214594" y="1473954"/>
                        <a:pt x="1223962" y="1471612"/>
                      </a:cubicBezTo>
                      <a:cubicBezTo>
                        <a:pt x="1233702" y="1469177"/>
                        <a:pt x="1252537" y="1462087"/>
                        <a:pt x="1252537" y="1462087"/>
                      </a:cubicBezTo>
                      <a:cubicBezTo>
                        <a:pt x="1257300" y="1466850"/>
                        <a:pt x="1263089" y="1470771"/>
                        <a:pt x="1266825" y="1476375"/>
                      </a:cubicBezTo>
                      <a:cubicBezTo>
                        <a:pt x="1294395" y="1517730"/>
                        <a:pt x="1240292" y="1459367"/>
                        <a:pt x="1285875" y="1504950"/>
                      </a:cubicBezTo>
                      <a:cubicBezTo>
                        <a:pt x="1287462" y="1509712"/>
                        <a:pt x="1290637" y="1514217"/>
                        <a:pt x="1290637" y="1519237"/>
                      </a:cubicBezTo>
                      <a:cubicBezTo>
                        <a:pt x="1290637" y="1528893"/>
                        <a:pt x="1291488" y="1539954"/>
                        <a:pt x="1285875" y="1547812"/>
                      </a:cubicBezTo>
                      <a:cubicBezTo>
                        <a:pt x="1282071" y="1553138"/>
                        <a:pt x="1273265" y="1551404"/>
                        <a:pt x="1266825" y="1552575"/>
                      </a:cubicBezTo>
                      <a:cubicBezTo>
                        <a:pt x="1255781" y="1554583"/>
                        <a:pt x="1244600" y="1555750"/>
                        <a:pt x="1233487" y="1557337"/>
                      </a:cubicBezTo>
                      <a:lnTo>
                        <a:pt x="1204912" y="1566862"/>
                      </a:lnTo>
                      <a:lnTo>
                        <a:pt x="1190625" y="1571625"/>
                      </a:lnTo>
                      <a:cubicBezTo>
                        <a:pt x="1192212" y="1576387"/>
                        <a:pt x="1192949" y="1581524"/>
                        <a:pt x="1195387" y="1585912"/>
                      </a:cubicBezTo>
                      <a:cubicBezTo>
                        <a:pt x="1200946" y="1595919"/>
                        <a:pt x="1214437" y="1614487"/>
                        <a:pt x="1214437" y="1614487"/>
                      </a:cubicBezTo>
                      <a:cubicBezTo>
                        <a:pt x="1216025" y="1622425"/>
                        <a:pt x="1219200" y="1630205"/>
                        <a:pt x="1219200" y="1638300"/>
                      </a:cubicBezTo>
                      <a:cubicBezTo>
                        <a:pt x="1219200" y="1725960"/>
                        <a:pt x="1187851" y="1710399"/>
                        <a:pt x="1228725" y="1724025"/>
                      </a:cubicBezTo>
                      <a:cubicBezTo>
                        <a:pt x="1231900" y="1728787"/>
                        <a:pt x="1237732" y="1732612"/>
                        <a:pt x="1238250" y="1738312"/>
                      </a:cubicBezTo>
                      <a:cubicBezTo>
                        <a:pt x="1239893" y="1756389"/>
                        <a:pt x="1237404" y="1777258"/>
                        <a:pt x="1223962" y="1790700"/>
                      </a:cubicBezTo>
                      <a:cubicBezTo>
                        <a:pt x="1219915" y="1794747"/>
                        <a:pt x="1214905" y="1797900"/>
                        <a:pt x="1209675" y="1800225"/>
                      </a:cubicBezTo>
                      <a:cubicBezTo>
                        <a:pt x="1200500" y="1804303"/>
                        <a:pt x="1181100" y="1809750"/>
                        <a:pt x="1181100" y="1809750"/>
                      </a:cubicBezTo>
                      <a:cubicBezTo>
                        <a:pt x="1177201" y="1808970"/>
                        <a:pt x="1145973" y="1805867"/>
                        <a:pt x="1143000" y="1795462"/>
                      </a:cubicBezTo>
                      <a:cubicBezTo>
                        <a:pt x="1140776" y="1787679"/>
                        <a:pt x="1143746" y="1778678"/>
                        <a:pt x="1147762" y="1771650"/>
                      </a:cubicBezTo>
                      <a:cubicBezTo>
                        <a:pt x="1150602" y="1766680"/>
                        <a:pt x="1157287" y="1765300"/>
                        <a:pt x="1162050" y="1762125"/>
                      </a:cubicBezTo>
                      <a:cubicBezTo>
                        <a:pt x="1157287" y="1758950"/>
                        <a:pt x="1153339" y="1753887"/>
                        <a:pt x="1147762" y="1752600"/>
                      </a:cubicBezTo>
                      <a:cubicBezTo>
                        <a:pt x="1132216" y="1749012"/>
                        <a:pt x="1115906" y="1750263"/>
                        <a:pt x="1100137" y="1747837"/>
                      </a:cubicBezTo>
                      <a:cubicBezTo>
                        <a:pt x="1095175" y="1747074"/>
                        <a:pt x="1090612" y="1744662"/>
                        <a:pt x="1085850" y="1743075"/>
                      </a:cubicBezTo>
                      <a:cubicBezTo>
                        <a:pt x="1052512" y="1720850"/>
                        <a:pt x="1063625" y="1733550"/>
                        <a:pt x="1047750" y="1709737"/>
                      </a:cubicBezTo>
                      <a:cubicBezTo>
                        <a:pt x="1055687" y="1685925"/>
                        <a:pt x="1047750" y="1697038"/>
                        <a:pt x="1081087" y="1685925"/>
                      </a:cubicBezTo>
                      <a:lnTo>
                        <a:pt x="1095375" y="1681162"/>
                      </a:lnTo>
                      <a:cubicBezTo>
                        <a:pt x="1093787" y="1670050"/>
                        <a:pt x="1092620" y="1658869"/>
                        <a:pt x="1090612" y="1647825"/>
                      </a:cubicBezTo>
                      <a:cubicBezTo>
                        <a:pt x="1089441" y="1641385"/>
                        <a:pt x="1090040" y="1633803"/>
                        <a:pt x="1085850" y="1628775"/>
                      </a:cubicBezTo>
                      <a:cubicBezTo>
                        <a:pt x="1081305" y="1623321"/>
                        <a:pt x="1073150" y="1622425"/>
                        <a:pt x="1066800" y="1619250"/>
                      </a:cubicBezTo>
                      <a:cubicBezTo>
                        <a:pt x="1058862" y="1620837"/>
                        <a:pt x="1050015" y="1619996"/>
                        <a:pt x="1042987" y="1624012"/>
                      </a:cubicBezTo>
                      <a:cubicBezTo>
                        <a:pt x="1032661" y="1629912"/>
                        <a:pt x="1033532" y="1643889"/>
                        <a:pt x="1028700" y="1652587"/>
                      </a:cubicBezTo>
                      <a:cubicBezTo>
                        <a:pt x="1011332" y="1683850"/>
                        <a:pt x="1018551" y="1678195"/>
                        <a:pt x="995362" y="1685925"/>
                      </a:cubicBezTo>
                      <a:cubicBezTo>
                        <a:pt x="963199" y="1675203"/>
                        <a:pt x="998664" y="1691702"/>
                        <a:pt x="976312" y="1652587"/>
                      </a:cubicBezTo>
                      <a:cubicBezTo>
                        <a:pt x="973821" y="1648229"/>
                        <a:pt x="966895" y="1649043"/>
                        <a:pt x="962025" y="1647825"/>
                      </a:cubicBezTo>
                      <a:cubicBezTo>
                        <a:pt x="954172" y="1645862"/>
                        <a:pt x="946150" y="1644650"/>
                        <a:pt x="938212" y="1643062"/>
                      </a:cubicBezTo>
                      <a:cubicBezTo>
                        <a:pt x="922337" y="1644650"/>
                        <a:pt x="905581" y="1642373"/>
                        <a:pt x="890587" y="1647825"/>
                      </a:cubicBezTo>
                      <a:cubicBezTo>
                        <a:pt x="885869" y="1649541"/>
                        <a:pt x="886914" y="1657212"/>
                        <a:pt x="885825" y="1662112"/>
                      </a:cubicBezTo>
                      <a:cubicBezTo>
                        <a:pt x="883730" y="1671538"/>
                        <a:pt x="885380" y="1682050"/>
                        <a:pt x="881062" y="1690687"/>
                      </a:cubicBezTo>
                      <a:cubicBezTo>
                        <a:pt x="878502" y="1695806"/>
                        <a:pt x="872005" y="1697887"/>
                        <a:pt x="866775" y="1700212"/>
                      </a:cubicBezTo>
                      <a:cubicBezTo>
                        <a:pt x="840221" y="1712014"/>
                        <a:pt x="830108" y="1710749"/>
                        <a:pt x="800100" y="1714500"/>
                      </a:cubicBezTo>
                      <a:cubicBezTo>
                        <a:pt x="786450" y="1719049"/>
                        <a:pt x="777324" y="1724716"/>
                        <a:pt x="762000" y="1714500"/>
                      </a:cubicBezTo>
                      <a:cubicBezTo>
                        <a:pt x="757823" y="1711715"/>
                        <a:pt x="758825" y="1704975"/>
                        <a:pt x="757237" y="1700212"/>
                      </a:cubicBezTo>
                      <a:cubicBezTo>
                        <a:pt x="755650" y="1689100"/>
                        <a:pt x="757034" y="1677133"/>
                        <a:pt x="752475" y="1666875"/>
                      </a:cubicBezTo>
                      <a:cubicBezTo>
                        <a:pt x="750150" y="1661644"/>
                        <a:pt x="743617" y="1659160"/>
                        <a:pt x="738187" y="1657350"/>
                      </a:cubicBezTo>
                      <a:cubicBezTo>
                        <a:pt x="729026" y="1654296"/>
                        <a:pt x="719038" y="1654682"/>
                        <a:pt x="709612" y="1652587"/>
                      </a:cubicBezTo>
                      <a:cubicBezTo>
                        <a:pt x="704712" y="1651498"/>
                        <a:pt x="700087" y="1649412"/>
                        <a:pt x="695325" y="1647825"/>
                      </a:cubicBezTo>
                      <a:cubicBezTo>
                        <a:pt x="691728" y="1644228"/>
                        <a:pt x="672249" y="1626616"/>
                        <a:pt x="671512" y="1619250"/>
                      </a:cubicBezTo>
                      <a:cubicBezTo>
                        <a:pt x="669829" y="1602413"/>
                        <a:pt x="675926" y="1586960"/>
                        <a:pt x="681037" y="1571625"/>
                      </a:cubicBezTo>
                      <a:cubicBezTo>
                        <a:pt x="679450" y="1543050"/>
                        <a:pt x="678988" y="1514390"/>
                        <a:pt x="676275" y="1485900"/>
                      </a:cubicBezTo>
                      <a:cubicBezTo>
                        <a:pt x="675799" y="1480902"/>
                        <a:pt x="671512" y="1476632"/>
                        <a:pt x="671512" y="1471612"/>
                      </a:cubicBezTo>
                      <a:cubicBezTo>
                        <a:pt x="671512" y="1456236"/>
                        <a:pt x="678023" y="1449940"/>
                        <a:pt x="685800" y="1438275"/>
                      </a:cubicBezTo>
                      <a:cubicBezTo>
                        <a:pt x="688300" y="1430774"/>
                        <a:pt x="697427" y="1411913"/>
                        <a:pt x="685800" y="1404937"/>
                      </a:cubicBezTo>
                      <a:cubicBezTo>
                        <a:pt x="680187" y="1401569"/>
                        <a:pt x="673100" y="1408112"/>
                        <a:pt x="666750" y="1409700"/>
                      </a:cubicBezTo>
                      <a:cubicBezTo>
                        <a:pt x="663575" y="1414462"/>
                        <a:pt x="659480" y="1418726"/>
                        <a:pt x="657225" y="1423987"/>
                      </a:cubicBezTo>
                      <a:cubicBezTo>
                        <a:pt x="657134" y="1424200"/>
                        <a:pt x="650014" y="1455010"/>
                        <a:pt x="647700" y="1457325"/>
                      </a:cubicBezTo>
                      <a:cubicBezTo>
                        <a:pt x="631324" y="1473702"/>
                        <a:pt x="622804" y="1475149"/>
                        <a:pt x="604837" y="1481137"/>
                      </a:cubicBezTo>
                      <a:cubicBezTo>
                        <a:pt x="603250" y="1485900"/>
                        <a:pt x="600075" y="1490405"/>
                        <a:pt x="600075" y="1495425"/>
                      </a:cubicBezTo>
                      <a:cubicBezTo>
                        <a:pt x="600075" y="1510761"/>
                        <a:pt x="608154" y="1511923"/>
                        <a:pt x="619125" y="1519237"/>
                      </a:cubicBezTo>
                      <a:cubicBezTo>
                        <a:pt x="622299" y="1528761"/>
                        <a:pt x="628649" y="1538288"/>
                        <a:pt x="619125" y="1547812"/>
                      </a:cubicBezTo>
                      <a:cubicBezTo>
                        <a:pt x="615575" y="1551362"/>
                        <a:pt x="609760" y="1551590"/>
                        <a:pt x="604837" y="1552575"/>
                      </a:cubicBezTo>
                      <a:cubicBezTo>
                        <a:pt x="593830" y="1554776"/>
                        <a:pt x="582595" y="1555630"/>
                        <a:pt x="571500" y="1557337"/>
                      </a:cubicBezTo>
                      <a:cubicBezTo>
                        <a:pt x="561956" y="1558805"/>
                        <a:pt x="552450" y="1560512"/>
                        <a:pt x="542925" y="1562100"/>
                      </a:cubicBezTo>
                      <a:cubicBezTo>
                        <a:pt x="538162" y="1560512"/>
                        <a:pt x="532557" y="1560473"/>
                        <a:pt x="528637" y="1557337"/>
                      </a:cubicBezTo>
                      <a:cubicBezTo>
                        <a:pt x="514593" y="1546102"/>
                        <a:pt x="518869" y="1525710"/>
                        <a:pt x="504825" y="1514475"/>
                      </a:cubicBezTo>
                      <a:cubicBezTo>
                        <a:pt x="500905" y="1511339"/>
                        <a:pt x="495300" y="1511300"/>
                        <a:pt x="490537" y="1509712"/>
                      </a:cubicBezTo>
                      <a:cubicBezTo>
                        <a:pt x="488950" y="1514475"/>
                        <a:pt x="486398" y="1519019"/>
                        <a:pt x="485775" y="1524000"/>
                      </a:cubicBezTo>
                      <a:cubicBezTo>
                        <a:pt x="483208" y="1544538"/>
                        <a:pt x="486345" y="1565913"/>
                        <a:pt x="481012" y="1585912"/>
                      </a:cubicBezTo>
                      <a:cubicBezTo>
                        <a:pt x="479537" y="1591442"/>
                        <a:pt x="471844" y="1592877"/>
                        <a:pt x="466725" y="1595437"/>
                      </a:cubicBezTo>
                      <a:cubicBezTo>
                        <a:pt x="462235" y="1597682"/>
                        <a:pt x="456927" y="1597955"/>
                        <a:pt x="452437" y="1600200"/>
                      </a:cubicBezTo>
                      <a:cubicBezTo>
                        <a:pt x="415515" y="1618661"/>
                        <a:pt x="459769" y="1602520"/>
                        <a:pt x="423862" y="1614487"/>
                      </a:cubicBezTo>
                      <a:cubicBezTo>
                        <a:pt x="335839" y="1603485"/>
                        <a:pt x="415531" y="1615976"/>
                        <a:pt x="371475" y="1604962"/>
                      </a:cubicBezTo>
                      <a:cubicBezTo>
                        <a:pt x="363622" y="1602999"/>
                        <a:pt x="355472" y="1602330"/>
                        <a:pt x="347662" y="1600200"/>
                      </a:cubicBezTo>
                      <a:cubicBezTo>
                        <a:pt x="337976" y="1597558"/>
                        <a:pt x="329127" y="1590675"/>
                        <a:pt x="319087" y="1590675"/>
                      </a:cubicBezTo>
                      <a:lnTo>
                        <a:pt x="285750" y="1590675"/>
                      </a:ln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9" name="자유형 1118"/>
                <p:cNvSpPr/>
                <p:nvPr/>
              </p:nvSpPr>
              <p:spPr>
                <a:xfrm>
                  <a:off x="3619500" y="6653073"/>
                  <a:ext cx="333375" cy="391105"/>
                </a:xfrm>
                <a:custGeom>
                  <a:avLst/>
                  <a:gdLst>
                    <a:gd name="connsiteX0" fmla="*/ 100013 w 333375"/>
                    <a:gd name="connsiteY0" fmla="*/ 140 h 391105"/>
                    <a:gd name="connsiteX1" fmla="*/ 76200 w 333375"/>
                    <a:gd name="connsiteY1" fmla="*/ 4902 h 391105"/>
                    <a:gd name="connsiteX2" fmla="*/ 57150 w 333375"/>
                    <a:gd name="connsiteY2" fmla="*/ 28715 h 391105"/>
                    <a:gd name="connsiteX3" fmla="*/ 47625 w 333375"/>
                    <a:gd name="connsiteY3" fmla="*/ 43002 h 391105"/>
                    <a:gd name="connsiteX4" fmla="*/ 42863 w 333375"/>
                    <a:gd name="connsiteY4" fmla="*/ 57290 h 391105"/>
                    <a:gd name="connsiteX5" fmla="*/ 14288 w 333375"/>
                    <a:gd name="connsiteY5" fmla="*/ 76340 h 391105"/>
                    <a:gd name="connsiteX6" fmla="*/ 0 w 333375"/>
                    <a:gd name="connsiteY6" fmla="*/ 90627 h 391105"/>
                    <a:gd name="connsiteX7" fmla="*/ 14288 w 333375"/>
                    <a:gd name="connsiteY7" fmla="*/ 185877 h 391105"/>
                    <a:gd name="connsiteX8" fmla="*/ 23813 w 333375"/>
                    <a:gd name="connsiteY8" fmla="*/ 200165 h 391105"/>
                    <a:gd name="connsiteX9" fmla="*/ 28575 w 333375"/>
                    <a:gd name="connsiteY9" fmla="*/ 219215 h 391105"/>
                    <a:gd name="connsiteX10" fmla="*/ 33338 w 333375"/>
                    <a:gd name="connsiteY10" fmla="*/ 247790 h 391105"/>
                    <a:gd name="connsiteX11" fmla="*/ 38100 w 333375"/>
                    <a:gd name="connsiteY11" fmla="*/ 262077 h 391105"/>
                    <a:gd name="connsiteX12" fmla="*/ 52388 w 333375"/>
                    <a:gd name="connsiteY12" fmla="*/ 343040 h 391105"/>
                    <a:gd name="connsiteX13" fmla="*/ 66675 w 333375"/>
                    <a:gd name="connsiteY13" fmla="*/ 357327 h 391105"/>
                    <a:gd name="connsiteX14" fmla="*/ 80963 w 333375"/>
                    <a:gd name="connsiteY14" fmla="*/ 362090 h 391105"/>
                    <a:gd name="connsiteX15" fmla="*/ 114300 w 333375"/>
                    <a:gd name="connsiteY15" fmla="*/ 357327 h 391105"/>
                    <a:gd name="connsiteX16" fmla="*/ 123825 w 333375"/>
                    <a:gd name="connsiteY16" fmla="*/ 328752 h 391105"/>
                    <a:gd name="connsiteX17" fmla="*/ 157163 w 333375"/>
                    <a:gd name="connsiteY17" fmla="*/ 295415 h 391105"/>
                    <a:gd name="connsiteX18" fmla="*/ 171450 w 333375"/>
                    <a:gd name="connsiteY18" fmla="*/ 304940 h 391105"/>
                    <a:gd name="connsiteX19" fmla="*/ 180975 w 333375"/>
                    <a:gd name="connsiteY19" fmla="*/ 333515 h 391105"/>
                    <a:gd name="connsiteX20" fmla="*/ 185738 w 333375"/>
                    <a:gd name="connsiteY20" fmla="*/ 347802 h 391105"/>
                    <a:gd name="connsiteX21" fmla="*/ 195263 w 333375"/>
                    <a:gd name="connsiteY21" fmla="*/ 362090 h 391105"/>
                    <a:gd name="connsiteX22" fmla="*/ 209550 w 333375"/>
                    <a:gd name="connsiteY22" fmla="*/ 366852 h 391105"/>
                    <a:gd name="connsiteX23" fmla="*/ 271463 w 333375"/>
                    <a:gd name="connsiteY23" fmla="*/ 371615 h 391105"/>
                    <a:gd name="connsiteX24" fmla="*/ 285750 w 333375"/>
                    <a:gd name="connsiteY24" fmla="*/ 376377 h 391105"/>
                    <a:gd name="connsiteX25" fmla="*/ 300038 w 333375"/>
                    <a:gd name="connsiteY25" fmla="*/ 390665 h 391105"/>
                    <a:gd name="connsiteX26" fmla="*/ 323850 w 333375"/>
                    <a:gd name="connsiteY26" fmla="*/ 385902 h 391105"/>
                    <a:gd name="connsiteX27" fmla="*/ 323850 w 333375"/>
                    <a:gd name="connsiteY27" fmla="*/ 328752 h 391105"/>
                    <a:gd name="connsiteX28" fmla="*/ 333375 w 333375"/>
                    <a:gd name="connsiteY28" fmla="*/ 300177 h 391105"/>
                    <a:gd name="connsiteX29" fmla="*/ 328613 w 333375"/>
                    <a:gd name="connsiteY29" fmla="*/ 247790 h 391105"/>
                    <a:gd name="connsiteX30" fmla="*/ 323850 w 333375"/>
                    <a:gd name="connsiteY30" fmla="*/ 214452 h 391105"/>
                    <a:gd name="connsiteX31" fmla="*/ 280988 w 333375"/>
                    <a:gd name="connsiteY31" fmla="*/ 190640 h 391105"/>
                    <a:gd name="connsiteX32" fmla="*/ 266700 w 333375"/>
                    <a:gd name="connsiteY32" fmla="*/ 185877 h 391105"/>
                    <a:gd name="connsiteX33" fmla="*/ 214313 w 333375"/>
                    <a:gd name="connsiteY33" fmla="*/ 190640 h 391105"/>
                    <a:gd name="connsiteX34" fmla="*/ 185738 w 333375"/>
                    <a:gd name="connsiteY34" fmla="*/ 200165 h 391105"/>
                    <a:gd name="connsiteX35" fmla="*/ 171450 w 333375"/>
                    <a:gd name="connsiteY35" fmla="*/ 195402 h 391105"/>
                    <a:gd name="connsiteX36" fmla="*/ 138113 w 333375"/>
                    <a:gd name="connsiteY36" fmla="*/ 162065 h 391105"/>
                    <a:gd name="connsiteX37" fmla="*/ 123825 w 333375"/>
                    <a:gd name="connsiteY37" fmla="*/ 147777 h 391105"/>
                    <a:gd name="connsiteX38" fmla="*/ 119063 w 333375"/>
                    <a:gd name="connsiteY38" fmla="*/ 90627 h 391105"/>
                    <a:gd name="connsiteX39" fmla="*/ 147638 w 333375"/>
                    <a:gd name="connsiteY39" fmla="*/ 71577 h 391105"/>
                    <a:gd name="connsiteX40" fmla="*/ 147638 w 333375"/>
                    <a:gd name="connsiteY40" fmla="*/ 23952 h 391105"/>
                    <a:gd name="connsiteX41" fmla="*/ 90488 w 333375"/>
                    <a:gd name="connsiteY41" fmla="*/ 9665 h 391105"/>
                    <a:gd name="connsiteX42" fmla="*/ 100013 w 333375"/>
                    <a:gd name="connsiteY42" fmla="*/ 140 h 3911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333375" h="391105">
                      <a:moveTo>
                        <a:pt x="100013" y="140"/>
                      </a:moveTo>
                      <a:cubicBezTo>
                        <a:pt x="97632" y="-654"/>
                        <a:pt x="83779" y="2060"/>
                        <a:pt x="76200" y="4902"/>
                      </a:cubicBezTo>
                      <a:cubicBezTo>
                        <a:pt x="56439" y="12312"/>
                        <a:pt x="64860" y="13295"/>
                        <a:pt x="57150" y="28715"/>
                      </a:cubicBezTo>
                      <a:cubicBezTo>
                        <a:pt x="54590" y="33834"/>
                        <a:pt x="50800" y="38240"/>
                        <a:pt x="47625" y="43002"/>
                      </a:cubicBezTo>
                      <a:cubicBezTo>
                        <a:pt x="46038" y="47765"/>
                        <a:pt x="46413" y="53740"/>
                        <a:pt x="42863" y="57290"/>
                      </a:cubicBezTo>
                      <a:cubicBezTo>
                        <a:pt x="34768" y="65385"/>
                        <a:pt x="22383" y="68246"/>
                        <a:pt x="14288" y="76340"/>
                      </a:cubicBezTo>
                      <a:lnTo>
                        <a:pt x="0" y="90627"/>
                      </a:lnTo>
                      <a:cubicBezTo>
                        <a:pt x="1065" y="105536"/>
                        <a:pt x="-294" y="164003"/>
                        <a:pt x="14288" y="185877"/>
                      </a:cubicBezTo>
                      <a:lnTo>
                        <a:pt x="23813" y="200165"/>
                      </a:lnTo>
                      <a:cubicBezTo>
                        <a:pt x="25400" y="206515"/>
                        <a:pt x="27291" y="212797"/>
                        <a:pt x="28575" y="219215"/>
                      </a:cubicBezTo>
                      <a:cubicBezTo>
                        <a:pt x="30469" y="228684"/>
                        <a:pt x="31243" y="238364"/>
                        <a:pt x="33338" y="247790"/>
                      </a:cubicBezTo>
                      <a:cubicBezTo>
                        <a:pt x="34427" y="252690"/>
                        <a:pt x="36513" y="257315"/>
                        <a:pt x="38100" y="262077"/>
                      </a:cubicBezTo>
                      <a:cubicBezTo>
                        <a:pt x="41274" y="306506"/>
                        <a:pt x="31017" y="317394"/>
                        <a:pt x="52388" y="343040"/>
                      </a:cubicBezTo>
                      <a:cubicBezTo>
                        <a:pt x="56700" y="348214"/>
                        <a:pt x="61071" y="353591"/>
                        <a:pt x="66675" y="357327"/>
                      </a:cubicBezTo>
                      <a:cubicBezTo>
                        <a:pt x="70852" y="360112"/>
                        <a:pt x="76200" y="360502"/>
                        <a:pt x="80963" y="362090"/>
                      </a:cubicBezTo>
                      <a:cubicBezTo>
                        <a:pt x="92075" y="360502"/>
                        <a:pt x="105439" y="364219"/>
                        <a:pt x="114300" y="357327"/>
                      </a:cubicBezTo>
                      <a:cubicBezTo>
                        <a:pt x="122225" y="351163"/>
                        <a:pt x="118256" y="337106"/>
                        <a:pt x="123825" y="328752"/>
                      </a:cubicBezTo>
                      <a:cubicBezTo>
                        <a:pt x="145660" y="296000"/>
                        <a:pt x="132015" y="303797"/>
                        <a:pt x="157163" y="295415"/>
                      </a:cubicBezTo>
                      <a:cubicBezTo>
                        <a:pt x="161925" y="298590"/>
                        <a:pt x="168417" y="300086"/>
                        <a:pt x="171450" y="304940"/>
                      </a:cubicBezTo>
                      <a:cubicBezTo>
                        <a:pt x="176771" y="313454"/>
                        <a:pt x="177800" y="323990"/>
                        <a:pt x="180975" y="333515"/>
                      </a:cubicBezTo>
                      <a:cubicBezTo>
                        <a:pt x="182563" y="338277"/>
                        <a:pt x="182953" y="343625"/>
                        <a:pt x="185738" y="347802"/>
                      </a:cubicBezTo>
                      <a:cubicBezTo>
                        <a:pt x="188913" y="352565"/>
                        <a:pt x="190793" y="358514"/>
                        <a:pt x="195263" y="362090"/>
                      </a:cubicBezTo>
                      <a:cubicBezTo>
                        <a:pt x="199183" y="365226"/>
                        <a:pt x="204569" y="366229"/>
                        <a:pt x="209550" y="366852"/>
                      </a:cubicBezTo>
                      <a:cubicBezTo>
                        <a:pt x="230089" y="369419"/>
                        <a:pt x="250825" y="370027"/>
                        <a:pt x="271463" y="371615"/>
                      </a:cubicBezTo>
                      <a:cubicBezTo>
                        <a:pt x="276225" y="373202"/>
                        <a:pt x="281573" y="373592"/>
                        <a:pt x="285750" y="376377"/>
                      </a:cubicBezTo>
                      <a:cubicBezTo>
                        <a:pt x="291354" y="380113"/>
                        <a:pt x="293504" y="389031"/>
                        <a:pt x="300038" y="390665"/>
                      </a:cubicBezTo>
                      <a:cubicBezTo>
                        <a:pt x="307891" y="392628"/>
                        <a:pt x="315913" y="387490"/>
                        <a:pt x="323850" y="385902"/>
                      </a:cubicBezTo>
                      <a:cubicBezTo>
                        <a:pt x="319181" y="348549"/>
                        <a:pt x="315521" y="356515"/>
                        <a:pt x="323850" y="328752"/>
                      </a:cubicBezTo>
                      <a:cubicBezTo>
                        <a:pt x="326735" y="319135"/>
                        <a:pt x="333375" y="300177"/>
                        <a:pt x="333375" y="300177"/>
                      </a:cubicBezTo>
                      <a:cubicBezTo>
                        <a:pt x="331788" y="282715"/>
                        <a:pt x="330549" y="265217"/>
                        <a:pt x="328613" y="247790"/>
                      </a:cubicBezTo>
                      <a:cubicBezTo>
                        <a:pt x="327373" y="236633"/>
                        <a:pt x="328019" y="224875"/>
                        <a:pt x="323850" y="214452"/>
                      </a:cubicBezTo>
                      <a:cubicBezTo>
                        <a:pt x="317270" y="198001"/>
                        <a:pt x="293880" y="194937"/>
                        <a:pt x="280988" y="190640"/>
                      </a:cubicBezTo>
                      <a:lnTo>
                        <a:pt x="266700" y="185877"/>
                      </a:lnTo>
                      <a:cubicBezTo>
                        <a:pt x="249238" y="187465"/>
                        <a:pt x="231581" y="187593"/>
                        <a:pt x="214313" y="190640"/>
                      </a:cubicBezTo>
                      <a:cubicBezTo>
                        <a:pt x="204426" y="192385"/>
                        <a:pt x="185738" y="200165"/>
                        <a:pt x="185738" y="200165"/>
                      </a:cubicBezTo>
                      <a:cubicBezTo>
                        <a:pt x="180975" y="198577"/>
                        <a:pt x="175000" y="198952"/>
                        <a:pt x="171450" y="195402"/>
                      </a:cubicBezTo>
                      <a:cubicBezTo>
                        <a:pt x="133240" y="157192"/>
                        <a:pt x="170441" y="172840"/>
                        <a:pt x="138113" y="162065"/>
                      </a:cubicBezTo>
                      <a:cubicBezTo>
                        <a:pt x="133350" y="157302"/>
                        <a:pt x="128137" y="152951"/>
                        <a:pt x="123825" y="147777"/>
                      </a:cubicBezTo>
                      <a:cubicBezTo>
                        <a:pt x="109627" y="130740"/>
                        <a:pt x="105376" y="116045"/>
                        <a:pt x="119063" y="90627"/>
                      </a:cubicBezTo>
                      <a:cubicBezTo>
                        <a:pt x="124490" y="80548"/>
                        <a:pt x="147638" y="71577"/>
                        <a:pt x="147638" y="71577"/>
                      </a:cubicBezTo>
                      <a:cubicBezTo>
                        <a:pt x="152687" y="56430"/>
                        <a:pt x="160406" y="40369"/>
                        <a:pt x="147638" y="23952"/>
                      </a:cubicBezTo>
                      <a:cubicBezTo>
                        <a:pt x="138669" y="12420"/>
                        <a:pt x="101300" y="15071"/>
                        <a:pt x="90488" y="9665"/>
                      </a:cubicBezTo>
                      <a:cubicBezTo>
                        <a:pt x="87648" y="8245"/>
                        <a:pt x="102394" y="934"/>
                        <a:pt x="100013" y="14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0" name="자유형 1119"/>
                <p:cNvSpPr/>
                <p:nvPr/>
              </p:nvSpPr>
              <p:spPr>
                <a:xfrm>
                  <a:off x="3833813" y="6672063"/>
                  <a:ext cx="143500" cy="133550"/>
                </a:xfrm>
                <a:custGeom>
                  <a:avLst/>
                  <a:gdLst>
                    <a:gd name="connsiteX0" fmla="*/ 57150 w 143500"/>
                    <a:gd name="connsiteY0" fmla="*/ 200 h 133550"/>
                    <a:gd name="connsiteX1" fmla="*/ 33337 w 143500"/>
                    <a:gd name="connsiteY1" fmla="*/ 19250 h 133550"/>
                    <a:gd name="connsiteX2" fmla="*/ 28575 w 143500"/>
                    <a:gd name="connsiteY2" fmla="*/ 33537 h 133550"/>
                    <a:gd name="connsiteX3" fmla="*/ 19050 w 143500"/>
                    <a:gd name="connsiteY3" fmla="*/ 47825 h 133550"/>
                    <a:gd name="connsiteX4" fmla="*/ 4762 w 143500"/>
                    <a:gd name="connsiteY4" fmla="*/ 76400 h 133550"/>
                    <a:gd name="connsiteX5" fmla="*/ 0 w 143500"/>
                    <a:gd name="connsiteY5" fmla="*/ 90687 h 133550"/>
                    <a:gd name="connsiteX6" fmla="*/ 4762 w 143500"/>
                    <a:gd name="connsiteY6" fmla="*/ 104975 h 133550"/>
                    <a:gd name="connsiteX7" fmla="*/ 76200 w 143500"/>
                    <a:gd name="connsiteY7" fmla="*/ 119262 h 133550"/>
                    <a:gd name="connsiteX8" fmla="*/ 114300 w 143500"/>
                    <a:gd name="connsiteY8" fmla="*/ 128787 h 133550"/>
                    <a:gd name="connsiteX9" fmla="*/ 128587 w 143500"/>
                    <a:gd name="connsiteY9" fmla="*/ 133550 h 133550"/>
                    <a:gd name="connsiteX10" fmla="*/ 142875 w 143500"/>
                    <a:gd name="connsiteY10" fmla="*/ 128787 h 133550"/>
                    <a:gd name="connsiteX11" fmla="*/ 138112 w 143500"/>
                    <a:gd name="connsiteY11" fmla="*/ 109737 h 133550"/>
                    <a:gd name="connsiteX12" fmla="*/ 119062 w 143500"/>
                    <a:gd name="connsiteY12" fmla="*/ 66875 h 133550"/>
                    <a:gd name="connsiteX13" fmla="*/ 104775 w 143500"/>
                    <a:gd name="connsiteY13" fmla="*/ 57350 h 133550"/>
                    <a:gd name="connsiteX14" fmla="*/ 71437 w 143500"/>
                    <a:gd name="connsiteY14" fmla="*/ 62112 h 133550"/>
                    <a:gd name="connsiteX15" fmla="*/ 57150 w 143500"/>
                    <a:gd name="connsiteY15" fmla="*/ 66875 h 133550"/>
                    <a:gd name="connsiteX16" fmla="*/ 52387 w 143500"/>
                    <a:gd name="connsiteY16" fmla="*/ 52587 h 133550"/>
                    <a:gd name="connsiteX17" fmla="*/ 66675 w 143500"/>
                    <a:gd name="connsiteY17" fmla="*/ 24012 h 133550"/>
                    <a:gd name="connsiteX18" fmla="*/ 61912 w 143500"/>
                    <a:gd name="connsiteY18" fmla="*/ 9725 h 133550"/>
                    <a:gd name="connsiteX19" fmla="*/ 57150 w 143500"/>
                    <a:gd name="connsiteY19" fmla="*/ 200 h 13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43500" h="133550">
                      <a:moveTo>
                        <a:pt x="57150" y="200"/>
                      </a:moveTo>
                      <a:cubicBezTo>
                        <a:pt x="52388" y="1787"/>
                        <a:pt x="39952" y="11532"/>
                        <a:pt x="33337" y="19250"/>
                      </a:cubicBezTo>
                      <a:cubicBezTo>
                        <a:pt x="30070" y="23061"/>
                        <a:pt x="30820" y="29047"/>
                        <a:pt x="28575" y="33537"/>
                      </a:cubicBezTo>
                      <a:cubicBezTo>
                        <a:pt x="26015" y="38657"/>
                        <a:pt x="21610" y="42705"/>
                        <a:pt x="19050" y="47825"/>
                      </a:cubicBezTo>
                      <a:cubicBezTo>
                        <a:pt x="-669" y="87261"/>
                        <a:pt x="32060" y="35451"/>
                        <a:pt x="4762" y="76400"/>
                      </a:cubicBezTo>
                      <a:cubicBezTo>
                        <a:pt x="3175" y="81162"/>
                        <a:pt x="0" y="85667"/>
                        <a:pt x="0" y="90687"/>
                      </a:cubicBezTo>
                      <a:cubicBezTo>
                        <a:pt x="0" y="95707"/>
                        <a:pt x="677" y="102057"/>
                        <a:pt x="4762" y="104975"/>
                      </a:cubicBezTo>
                      <a:cubicBezTo>
                        <a:pt x="20314" y="116084"/>
                        <a:pt x="61531" y="117632"/>
                        <a:pt x="76200" y="119262"/>
                      </a:cubicBezTo>
                      <a:cubicBezTo>
                        <a:pt x="108858" y="130150"/>
                        <a:pt x="68324" y="117293"/>
                        <a:pt x="114300" y="128787"/>
                      </a:cubicBezTo>
                      <a:cubicBezTo>
                        <a:pt x="119170" y="130005"/>
                        <a:pt x="123825" y="131962"/>
                        <a:pt x="128587" y="133550"/>
                      </a:cubicBezTo>
                      <a:cubicBezTo>
                        <a:pt x="133350" y="131962"/>
                        <a:pt x="141011" y="133448"/>
                        <a:pt x="142875" y="128787"/>
                      </a:cubicBezTo>
                      <a:cubicBezTo>
                        <a:pt x="145306" y="122710"/>
                        <a:pt x="139993" y="116006"/>
                        <a:pt x="138112" y="109737"/>
                      </a:cubicBezTo>
                      <a:cubicBezTo>
                        <a:pt x="134069" y="96262"/>
                        <a:pt x="129999" y="77812"/>
                        <a:pt x="119062" y="66875"/>
                      </a:cubicBezTo>
                      <a:cubicBezTo>
                        <a:pt x="115015" y="62828"/>
                        <a:pt x="109537" y="60525"/>
                        <a:pt x="104775" y="57350"/>
                      </a:cubicBezTo>
                      <a:cubicBezTo>
                        <a:pt x="93662" y="58937"/>
                        <a:pt x="82444" y="59911"/>
                        <a:pt x="71437" y="62112"/>
                      </a:cubicBezTo>
                      <a:cubicBezTo>
                        <a:pt x="66514" y="63097"/>
                        <a:pt x="61640" y="69120"/>
                        <a:pt x="57150" y="66875"/>
                      </a:cubicBezTo>
                      <a:cubicBezTo>
                        <a:pt x="52660" y="64630"/>
                        <a:pt x="53975" y="57350"/>
                        <a:pt x="52387" y="52587"/>
                      </a:cubicBezTo>
                      <a:cubicBezTo>
                        <a:pt x="57203" y="45363"/>
                        <a:pt x="66675" y="33871"/>
                        <a:pt x="66675" y="24012"/>
                      </a:cubicBezTo>
                      <a:cubicBezTo>
                        <a:pt x="66675" y="18992"/>
                        <a:pt x="64924" y="13741"/>
                        <a:pt x="61912" y="9725"/>
                      </a:cubicBezTo>
                      <a:cubicBezTo>
                        <a:pt x="59782" y="6885"/>
                        <a:pt x="61912" y="-1387"/>
                        <a:pt x="57150" y="20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1" name="자유형 1120"/>
                <p:cNvSpPr/>
                <p:nvPr/>
              </p:nvSpPr>
              <p:spPr>
                <a:xfrm>
                  <a:off x="4124325" y="6772275"/>
                  <a:ext cx="95250" cy="100013"/>
                </a:xfrm>
                <a:custGeom>
                  <a:avLst/>
                  <a:gdLst>
                    <a:gd name="connsiteX0" fmla="*/ 42863 w 95250"/>
                    <a:gd name="connsiteY0" fmla="*/ 0 h 100013"/>
                    <a:gd name="connsiteX1" fmla="*/ 14288 w 95250"/>
                    <a:gd name="connsiteY1" fmla="*/ 4763 h 100013"/>
                    <a:gd name="connsiteX2" fmla="*/ 0 w 95250"/>
                    <a:gd name="connsiteY2" fmla="*/ 33338 h 100013"/>
                    <a:gd name="connsiteX3" fmla="*/ 14288 w 95250"/>
                    <a:gd name="connsiteY3" fmla="*/ 47625 h 100013"/>
                    <a:gd name="connsiteX4" fmla="*/ 28575 w 95250"/>
                    <a:gd name="connsiteY4" fmla="*/ 52388 h 100013"/>
                    <a:gd name="connsiteX5" fmla="*/ 52388 w 95250"/>
                    <a:gd name="connsiteY5" fmla="*/ 95250 h 100013"/>
                    <a:gd name="connsiteX6" fmla="*/ 66675 w 95250"/>
                    <a:gd name="connsiteY6" fmla="*/ 100013 h 100013"/>
                    <a:gd name="connsiteX7" fmla="*/ 90488 w 95250"/>
                    <a:gd name="connsiteY7" fmla="*/ 95250 h 100013"/>
                    <a:gd name="connsiteX8" fmla="*/ 95250 w 95250"/>
                    <a:gd name="connsiteY8" fmla="*/ 80963 h 100013"/>
                    <a:gd name="connsiteX9" fmla="*/ 80963 w 95250"/>
                    <a:gd name="connsiteY9" fmla="*/ 28575 h 100013"/>
                    <a:gd name="connsiteX10" fmla="*/ 66675 w 95250"/>
                    <a:gd name="connsiteY10" fmla="*/ 19050 h 100013"/>
                    <a:gd name="connsiteX11" fmla="*/ 52388 w 95250"/>
                    <a:gd name="connsiteY11" fmla="*/ 14288 h 100013"/>
                    <a:gd name="connsiteX12" fmla="*/ 42863 w 95250"/>
                    <a:gd name="connsiteY12" fmla="*/ 0 h 1000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95250" h="100013">
                      <a:moveTo>
                        <a:pt x="42863" y="0"/>
                      </a:moveTo>
                      <a:cubicBezTo>
                        <a:pt x="33338" y="1588"/>
                        <a:pt x="22925" y="445"/>
                        <a:pt x="14288" y="4763"/>
                      </a:cubicBezTo>
                      <a:cubicBezTo>
                        <a:pt x="6902" y="8456"/>
                        <a:pt x="2254" y="26576"/>
                        <a:pt x="0" y="33338"/>
                      </a:cubicBezTo>
                      <a:cubicBezTo>
                        <a:pt x="4763" y="38100"/>
                        <a:pt x="8684" y="43889"/>
                        <a:pt x="14288" y="47625"/>
                      </a:cubicBezTo>
                      <a:cubicBezTo>
                        <a:pt x="18465" y="50410"/>
                        <a:pt x="24655" y="49252"/>
                        <a:pt x="28575" y="52388"/>
                      </a:cubicBezTo>
                      <a:cubicBezTo>
                        <a:pt x="42618" y="63623"/>
                        <a:pt x="38345" y="84015"/>
                        <a:pt x="52388" y="95250"/>
                      </a:cubicBezTo>
                      <a:cubicBezTo>
                        <a:pt x="56308" y="98386"/>
                        <a:pt x="61913" y="98425"/>
                        <a:pt x="66675" y="100013"/>
                      </a:cubicBezTo>
                      <a:cubicBezTo>
                        <a:pt x="74613" y="98425"/>
                        <a:pt x="83753" y="99740"/>
                        <a:pt x="90488" y="95250"/>
                      </a:cubicBezTo>
                      <a:cubicBezTo>
                        <a:pt x="94665" y="92465"/>
                        <a:pt x="95250" y="85983"/>
                        <a:pt x="95250" y="80963"/>
                      </a:cubicBezTo>
                      <a:cubicBezTo>
                        <a:pt x="95250" y="61243"/>
                        <a:pt x="95140" y="42752"/>
                        <a:pt x="80963" y="28575"/>
                      </a:cubicBezTo>
                      <a:cubicBezTo>
                        <a:pt x="76916" y="24528"/>
                        <a:pt x="71795" y="21610"/>
                        <a:pt x="66675" y="19050"/>
                      </a:cubicBezTo>
                      <a:cubicBezTo>
                        <a:pt x="62185" y="16805"/>
                        <a:pt x="57150" y="15875"/>
                        <a:pt x="52388" y="14288"/>
                      </a:cubicBezTo>
                      <a:lnTo>
                        <a:pt x="42863" y="0"/>
                      </a:ln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2" name="자유형 1121"/>
                <p:cNvSpPr/>
                <p:nvPr/>
              </p:nvSpPr>
              <p:spPr>
                <a:xfrm>
                  <a:off x="4341748" y="6815138"/>
                  <a:ext cx="139907" cy="109537"/>
                </a:xfrm>
                <a:custGeom>
                  <a:avLst/>
                  <a:gdLst>
                    <a:gd name="connsiteX0" fmla="*/ 44515 w 139907"/>
                    <a:gd name="connsiteY0" fmla="*/ 4762 h 109537"/>
                    <a:gd name="connsiteX1" fmla="*/ 1652 w 139907"/>
                    <a:gd name="connsiteY1" fmla="*/ 9525 h 109537"/>
                    <a:gd name="connsiteX2" fmla="*/ 6415 w 139907"/>
                    <a:gd name="connsiteY2" fmla="*/ 23812 h 109537"/>
                    <a:gd name="connsiteX3" fmla="*/ 20702 w 139907"/>
                    <a:gd name="connsiteY3" fmla="*/ 28575 h 109537"/>
                    <a:gd name="connsiteX4" fmla="*/ 49277 w 139907"/>
                    <a:gd name="connsiteY4" fmla="*/ 47625 h 109537"/>
                    <a:gd name="connsiteX5" fmla="*/ 58802 w 139907"/>
                    <a:gd name="connsiteY5" fmla="*/ 61912 h 109537"/>
                    <a:gd name="connsiteX6" fmla="*/ 63565 w 139907"/>
                    <a:gd name="connsiteY6" fmla="*/ 76200 h 109537"/>
                    <a:gd name="connsiteX7" fmla="*/ 77852 w 139907"/>
                    <a:gd name="connsiteY7" fmla="*/ 85725 h 109537"/>
                    <a:gd name="connsiteX8" fmla="*/ 106427 w 139907"/>
                    <a:gd name="connsiteY8" fmla="*/ 109537 h 109537"/>
                    <a:gd name="connsiteX9" fmla="*/ 130240 w 139907"/>
                    <a:gd name="connsiteY9" fmla="*/ 104775 h 109537"/>
                    <a:gd name="connsiteX10" fmla="*/ 139765 w 139907"/>
                    <a:gd name="connsiteY10" fmla="*/ 76200 h 109537"/>
                    <a:gd name="connsiteX11" fmla="*/ 135002 w 139907"/>
                    <a:gd name="connsiteY11" fmla="*/ 23812 h 109537"/>
                    <a:gd name="connsiteX12" fmla="*/ 106427 w 139907"/>
                    <a:gd name="connsiteY12" fmla="*/ 14287 h 109537"/>
                    <a:gd name="connsiteX13" fmla="*/ 77852 w 139907"/>
                    <a:gd name="connsiteY13" fmla="*/ 4762 h 109537"/>
                    <a:gd name="connsiteX14" fmla="*/ 63565 w 139907"/>
                    <a:gd name="connsiteY14" fmla="*/ 0 h 109537"/>
                    <a:gd name="connsiteX15" fmla="*/ 44515 w 139907"/>
                    <a:gd name="connsiteY15" fmla="*/ 4762 h 109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</a:cxnLst>
                  <a:rect l="l" t="t" r="r" b="b"/>
                  <a:pathLst>
                    <a:path w="139907" h="109537">
                      <a:moveTo>
                        <a:pt x="44515" y="4762"/>
                      </a:moveTo>
                      <a:cubicBezTo>
                        <a:pt x="30227" y="6350"/>
                        <a:pt x="14510" y="3096"/>
                        <a:pt x="1652" y="9525"/>
                      </a:cubicBezTo>
                      <a:cubicBezTo>
                        <a:pt x="-2838" y="11770"/>
                        <a:pt x="2865" y="20262"/>
                        <a:pt x="6415" y="23812"/>
                      </a:cubicBezTo>
                      <a:cubicBezTo>
                        <a:pt x="9965" y="27362"/>
                        <a:pt x="16314" y="26137"/>
                        <a:pt x="20702" y="28575"/>
                      </a:cubicBezTo>
                      <a:cubicBezTo>
                        <a:pt x="30709" y="34135"/>
                        <a:pt x="49277" y="47625"/>
                        <a:pt x="49277" y="47625"/>
                      </a:cubicBezTo>
                      <a:cubicBezTo>
                        <a:pt x="52452" y="52387"/>
                        <a:pt x="56242" y="56793"/>
                        <a:pt x="58802" y="61912"/>
                      </a:cubicBezTo>
                      <a:cubicBezTo>
                        <a:pt x="61047" y="66402"/>
                        <a:pt x="60429" y="72280"/>
                        <a:pt x="63565" y="76200"/>
                      </a:cubicBezTo>
                      <a:cubicBezTo>
                        <a:pt x="67141" y="80669"/>
                        <a:pt x="73455" y="82061"/>
                        <a:pt x="77852" y="85725"/>
                      </a:cubicBezTo>
                      <a:cubicBezTo>
                        <a:pt x="114521" y="116282"/>
                        <a:pt x="70955" y="85888"/>
                        <a:pt x="106427" y="109537"/>
                      </a:cubicBezTo>
                      <a:cubicBezTo>
                        <a:pt x="114365" y="107950"/>
                        <a:pt x="124516" y="110499"/>
                        <a:pt x="130240" y="104775"/>
                      </a:cubicBezTo>
                      <a:cubicBezTo>
                        <a:pt x="137340" y="97676"/>
                        <a:pt x="139765" y="76200"/>
                        <a:pt x="139765" y="76200"/>
                      </a:cubicBezTo>
                      <a:cubicBezTo>
                        <a:pt x="138177" y="58737"/>
                        <a:pt x="143315" y="39251"/>
                        <a:pt x="135002" y="23812"/>
                      </a:cubicBezTo>
                      <a:cubicBezTo>
                        <a:pt x="130242" y="14972"/>
                        <a:pt x="115952" y="17462"/>
                        <a:pt x="106427" y="14287"/>
                      </a:cubicBezTo>
                      <a:lnTo>
                        <a:pt x="77852" y="4762"/>
                      </a:lnTo>
                      <a:lnTo>
                        <a:pt x="63565" y="0"/>
                      </a:lnTo>
                      <a:lnTo>
                        <a:pt x="44515" y="4762"/>
                      </a:ln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3" name="자유형 1122"/>
                <p:cNvSpPr/>
                <p:nvPr/>
              </p:nvSpPr>
              <p:spPr>
                <a:xfrm>
                  <a:off x="4543425" y="6486342"/>
                  <a:ext cx="369861" cy="546138"/>
                </a:xfrm>
                <a:custGeom>
                  <a:avLst/>
                  <a:gdLst>
                    <a:gd name="connsiteX0" fmla="*/ 52388 w 369861"/>
                    <a:gd name="connsiteY0" fmla="*/ 224021 h 546138"/>
                    <a:gd name="connsiteX1" fmla="*/ 14288 w 369861"/>
                    <a:gd name="connsiteY1" fmla="*/ 233546 h 546138"/>
                    <a:gd name="connsiteX2" fmla="*/ 0 w 369861"/>
                    <a:gd name="connsiteY2" fmla="*/ 247833 h 546138"/>
                    <a:gd name="connsiteX3" fmla="*/ 4763 w 369861"/>
                    <a:gd name="connsiteY3" fmla="*/ 285933 h 546138"/>
                    <a:gd name="connsiteX4" fmla="*/ 28575 w 369861"/>
                    <a:gd name="connsiteY4" fmla="*/ 314508 h 546138"/>
                    <a:gd name="connsiteX5" fmla="*/ 38100 w 369861"/>
                    <a:gd name="connsiteY5" fmla="*/ 328796 h 546138"/>
                    <a:gd name="connsiteX6" fmla="*/ 42863 w 369861"/>
                    <a:gd name="connsiteY6" fmla="*/ 343083 h 546138"/>
                    <a:gd name="connsiteX7" fmla="*/ 57150 w 369861"/>
                    <a:gd name="connsiteY7" fmla="*/ 352608 h 546138"/>
                    <a:gd name="connsiteX8" fmla="*/ 85725 w 369861"/>
                    <a:gd name="connsiteY8" fmla="*/ 347846 h 546138"/>
                    <a:gd name="connsiteX9" fmla="*/ 114300 w 369861"/>
                    <a:gd name="connsiteY9" fmla="*/ 328796 h 546138"/>
                    <a:gd name="connsiteX10" fmla="*/ 133350 w 369861"/>
                    <a:gd name="connsiteY10" fmla="*/ 319271 h 546138"/>
                    <a:gd name="connsiteX11" fmla="*/ 147638 w 369861"/>
                    <a:gd name="connsiteY11" fmla="*/ 381183 h 546138"/>
                    <a:gd name="connsiteX12" fmla="*/ 133350 w 369861"/>
                    <a:gd name="connsiteY12" fmla="*/ 390708 h 546138"/>
                    <a:gd name="connsiteX13" fmla="*/ 104775 w 369861"/>
                    <a:gd name="connsiteY13" fmla="*/ 400233 h 546138"/>
                    <a:gd name="connsiteX14" fmla="*/ 100013 w 369861"/>
                    <a:gd name="connsiteY14" fmla="*/ 414521 h 546138"/>
                    <a:gd name="connsiteX15" fmla="*/ 114300 w 369861"/>
                    <a:gd name="connsiteY15" fmla="*/ 447858 h 546138"/>
                    <a:gd name="connsiteX16" fmla="*/ 142875 w 369861"/>
                    <a:gd name="connsiteY16" fmla="*/ 457383 h 546138"/>
                    <a:gd name="connsiteX17" fmla="*/ 147638 w 369861"/>
                    <a:gd name="connsiteY17" fmla="*/ 471671 h 546138"/>
                    <a:gd name="connsiteX18" fmla="*/ 152400 w 369861"/>
                    <a:gd name="connsiteY18" fmla="*/ 490721 h 546138"/>
                    <a:gd name="connsiteX19" fmla="*/ 166688 w 369861"/>
                    <a:gd name="connsiteY19" fmla="*/ 500246 h 546138"/>
                    <a:gd name="connsiteX20" fmla="*/ 171450 w 369861"/>
                    <a:gd name="connsiteY20" fmla="*/ 514533 h 546138"/>
                    <a:gd name="connsiteX21" fmla="*/ 157163 w 369861"/>
                    <a:gd name="connsiteY21" fmla="*/ 528821 h 546138"/>
                    <a:gd name="connsiteX22" fmla="*/ 200025 w 369861"/>
                    <a:gd name="connsiteY22" fmla="*/ 538346 h 546138"/>
                    <a:gd name="connsiteX23" fmla="*/ 214313 w 369861"/>
                    <a:gd name="connsiteY23" fmla="*/ 528821 h 546138"/>
                    <a:gd name="connsiteX24" fmla="*/ 228600 w 369861"/>
                    <a:gd name="connsiteY24" fmla="*/ 524058 h 546138"/>
                    <a:gd name="connsiteX25" fmla="*/ 238125 w 369861"/>
                    <a:gd name="connsiteY25" fmla="*/ 509771 h 546138"/>
                    <a:gd name="connsiteX26" fmla="*/ 271463 w 369861"/>
                    <a:gd name="connsiteY26" fmla="*/ 505008 h 546138"/>
                    <a:gd name="connsiteX27" fmla="*/ 271463 w 369861"/>
                    <a:gd name="connsiteY27" fmla="*/ 471671 h 546138"/>
                    <a:gd name="connsiteX28" fmla="*/ 242888 w 369861"/>
                    <a:gd name="connsiteY28" fmla="*/ 462146 h 546138"/>
                    <a:gd name="connsiteX29" fmla="*/ 238125 w 369861"/>
                    <a:gd name="connsiteY29" fmla="*/ 433571 h 546138"/>
                    <a:gd name="connsiteX30" fmla="*/ 252413 w 369861"/>
                    <a:gd name="connsiteY30" fmla="*/ 428808 h 546138"/>
                    <a:gd name="connsiteX31" fmla="*/ 285750 w 369861"/>
                    <a:gd name="connsiteY31" fmla="*/ 390708 h 546138"/>
                    <a:gd name="connsiteX32" fmla="*/ 300038 w 369861"/>
                    <a:gd name="connsiteY32" fmla="*/ 385946 h 546138"/>
                    <a:gd name="connsiteX33" fmla="*/ 323850 w 369861"/>
                    <a:gd name="connsiteY33" fmla="*/ 404996 h 546138"/>
                    <a:gd name="connsiteX34" fmla="*/ 338138 w 369861"/>
                    <a:gd name="connsiteY34" fmla="*/ 409758 h 546138"/>
                    <a:gd name="connsiteX35" fmla="*/ 352425 w 369861"/>
                    <a:gd name="connsiteY35" fmla="*/ 400233 h 546138"/>
                    <a:gd name="connsiteX36" fmla="*/ 338138 w 369861"/>
                    <a:gd name="connsiteY36" fmla="*/ 352608 h 546138"/>
                    <a:gd name="connsiteX37" fmla="*/ 323850 w 369861"/>
                    <a:gd name="connsiteY37" fmla="*/ 343083 h 546138"/>
                    <a:gd name="connsiteX38" fmla="*/ 361950 w 369861"/>
                    <a:gd name="connsiteY38" fmla="*/ 309746 h 546138"/>
                    <a:gd name="connsiteX39" fmla="*/ 357188 w 369861"/>
                    <a:gd name="connsiteY39" fmla="*/ 247833 h 546138"/>
                    <a:gd name="connsiteX40" fmla="*/ 319088 w 369861"/>
                    <a:gd name="connsiteY40" fmla="*/ 243071 h 546138"/>
                    <a:gd name="connsiteX41" fmla="*/ 328613 w 369861"/>
                    <a:gd name="connsiteY41" fmla="*/ 195446 h 546138"/>
                    <a:gd name="connsiteX42" fmla="*/ 338138 w 369861"/>
                    <a:gd name="connsiteY42" fmla="*/ 181158 h 546138"/>
                    <a:gd name="connsiteX43" fmla="*/ 333375 w 369861"/>
                    <a:gd name="connsiteY43" fmla="*/ 124008 h 546138"/>
                    <a:gd name="connsiteX44" fmla="*/ 323850 w 369861"/>
                    <a:gd name="connsiteY44" fmla="*/ 109721 h 546138"/>
                    <a:gd name="connsiteX45" fmla="*/ 314325 w 369861"/>
                    <a:gd name="connsiteY45" fmla="*/ 81146 h 546138"/>
                    <a:gd name="connsiteX46" fmla="*/ 319088 w 369861"/>
                    <a:gd name="connsiteY46" fmla="*/ 43046 h 546138"/>
                    <a:gd name="connsiteX47" fmla="*/ 328613 w 369861"/>
                    <a:gd name="connsiteY47" fmla="*/ 28758 h 546138"/>
                    <a:gd name="connsiteX48" fmla="*/ 333375 w 369861"/>
                    <a:gd name="connsiteY48" fmla="*/ 14471 h 546138"/>
                    <a:gd name="connsiteX49" fmla="*/ 319088 w 369861"/>
                    <a:gd name="connsiteY49" fmla="*/ 9708 h 546138"/>
                    <a:gd name="connsiteX50" fmla="*/ 304800 w 369861"/>
                    <a:gd name="connsiteY50" fmla="*/ 183 h 546138"/>
                    <a:gd name="connsiteX51" fmla="*/ 271463 w 369861"/>
                    <a:gd name="connsiteY51" fmla="*/ 4946 h 546138"/>
                    <a:gd name="connsiteX52" fmla="*/ 266700 w 369861"/>
                    <a:gd name="connsiteY52" fmla="*/ 81146 h 546138"/>
                    <a:gd name="connsiteX53" fmla="*/ 252413 w 369861"/>
                    <a:gd name="connsiteY53" fmla="*/ 95433 h 546138"/>
                    <a:gd name="connsiteX54" fmla="*/ 223838 w 369861"/>
                    <a:gd name="connsiteY54" fmla="*/ 109721 h 546138"/>
                    <a:gd name="connsiteX55" fmla="*/ 180975 w 369861"/>
                    <a:gd name="connsiteY55" fmla="*/ 133533 h 546138"/>
                    <a:gd name="connsiteX56" fmla="*/ 166688 w 369861"/>
                    <a:gd name="connsiteY56" fmla="*/ 138296 h 546138"/>
                    <a:gd name="connsiteX57" fmla="*/ 176213 w 369861"/>
                    <a:gd name="connsiteY57" fmla="*/ 181158 h 546138"/>
                    <a:gd name="connsiteX58" fmla="*/ 185738 w 369861"/>
                    <a:gd name="connsiteY58" fmla="*/ 195446 h 546138"/>
                    <a:gd name="connsiteX59" fmla="*/ 195263 w 369861"/>
                    <a:gd name="connsiteY59" fmla="*/ 209733 h 546138"/>
                    <a:gd name="connsiteX60" fmla="*/ 200025 w 369861"/>
                    <a:gd name="connsiteY60" fmla="*/ 224021 h 546138"/>
                    <a:gd name="connsiteX61" fmla="*/ 185738 w 369861"/>
                    <a:gd name="connsiteY61" fmla="*/ 233546 h 546138"/>
                    <a:gd name="connsiteX62" fmla="*/ 142875 w 369861"/>
                    <a:gd name="connsiteY62" fmla="*/ 224021 h 546138"/>
                    <a:gd name="connsiteX63" fmla="*/ 128588 w 369861"/>
                    <a:gd name="connsiteY63" fmla="*/ 214496 h 546138"/>
                    <a:gd name="connsiteX64" fmla="*/ 100013 w 369861"/>
                    <a:gd name="connsiteY64" fmla="*/ 204971 h 546138"/>
                    <a:gd name="connsiteX65" fmla="*/ 85725 w 369861"/>
                    <a:gd name="connsiteY65" fmla="*/ 195446 h 546138"/>
                    <a:gd name="connsiteX66" fmla="*/ 61913 w 369861"/>
                    <a:gd name="connsiteY66" fmla="*/ 200208 h 546138"/>
                    <a:gd name="connsiteX67" fmla="*/ 52388 w 369861"/>
                    <a:gd name="connsiteY67" fmla="*/ 224021 h 5461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69861" h="546138">
                      <a:moveTo>
                        <a:pt x="52388" y="224021"/>
                      </a:moveTo>
                      <a:cubicBezTo>
                        <a:pt x="44450" y="229577"/>
                        <a:pt x="20567" y="229360"/>
                        <a:pt x="14288" y="233546"/>
                      </a:cubicBezTo>
                      <a:cubicBezTo>
                        <a:pt x="8684" y="237282"/>
                        <a:pt x="4763" y="243071"/>
                        <a:pt x="0" y="247833"/>
                      </a:cubicBezTo>
                      <a:cubicBezTo>
                        <a:pt x="1588" y="260533"/>
                        <a:pt x="1395" y="273585"/>
                        <a:pt x="4763" y="285933"/>
                      </a:cubicBezTo>
                      <a:cubicBezTo>
                        <a:pt x="7640" y="296481"/>
                        <a:pt x="22459" y="307168"/>
                        <a:pt x="28575" y="314508"/>
                      </a:cubicBezTo>
                      <a:cubicBezTo>
                        <a:pt x="32239" y="318905"/>
                        <a:pt x="35540" y="323676"/>
                        <a:pt x="38100" y="328796"/>
                      </a:cubicBezTo>
                      <a:cubicBezTo>
                        <a:pt x="40345" y="333286"/>
                        <a:pt x="39727" y="339163"/>
                        <a:pt x="42863" y="343083"/>
                      </a:cubicBezTo>
                      <a:cubicBezTo>
                        <a:pt x="46439" y="347552"/>
                        <a:pt x="52388" y="349433"/>
                        <a:pt x="57150" y="352608"/>
                      </a:cubicBezTo>
                      <a:cubicBezTo>
                        <a:pt x="66675" y="351021"/>
                        <a:pt x="76811" y="351560"/>
                        <a:pt x="85725" y="347846"/>
                      </a:cubicBezTo>
                      <a:cubicBezTo>
                        <a:pt x="96292" y="343443"/>
                        <a:pt x="104061" y="333916"/>
                        <a:pt x="114300" y="328796"/>
                      </a:cubicBezTo>
                      <a:lnTo>
                        <a:pt x="133350" y="319271"/>
                      </a:lnTo>
                      <a:cubicBezTo>
                        <a:pt x="166827" y="327639"/>
                        <a:pt x="164971" y="320517"/>
                        <a:pt x="147638" y="381183"/>
                      </a:cubicBezTo>
                      <a:cubicBezTo>
                        <a:pt x="146066" y="386687"/>
                        <a:pt x="138581" y="388383"/>
                        <a:pt x="133350" y="390708"/>
                      </a:cubicBezTo>
                      <a:cubicBezTo>
                        <a:pt x="124175" y="394786"/>
                        <a:pt x="104775" y="400233"/>
                        <a:pt x="104775" y="400233"/>
                      </a:cubicBezTo>
                      <a:cubicBezTo>
                        <a:pt x="103188" y="404996"/>
                        <a:pt x="100013" y="409501"/>
                        <a:pt x="100013" y="414521"/>
                      </a:cubicBezTo>
                      <a:cubicBezTo>
                        <a:pt x="100013" y="422117"/>
                        <a:pt x="106522" y="442997"/>
                        <a:pt x="114300" y="447858"/>
                      </a:cubicBezTo>
                      <a:cubicBezTo>
                        <a:pt x="122814" y="453179"/>
                        <a:pt x="142875" y="457383"/>
                        <a:pt x="142875" y="457383"/>
                      </a:cubicBezTo>
                      <a:cubicBezTo>
                        <a:pt x="144463" y="462146"/>
                        <a:pt x="146259" y="466844"/>
                        <a:pt x="147638" y="471671"/>
                      </a:cubicBezTo>
                      <a:cubicBezTo>
                        <a:pt x="149436" y="477965"/>
                        <a:pt x="148769" y="485275"/>
                        <a:pt x="152400" y="490721"/>
                      </a:cubicBezTo>
                      <a:cubicBezTo>
                        <a:pt x="155575" y="495484"/>
                        <a:pt x="161925" y="497071"/>
                        <a:pt x="166688" y="500246"/>
                      </a:cubicBezTo>
                      <a:cubicBezTo>
                        <a:pt x="168275" y="505008"/>
                        <a:pt x="173037" y="509771"/>
                        <a:pt x="171450" y="514533"/>
                      </a:cubicBezTo>
                      <a:cubicBezTo>
                        <a:pt x="169320" y="520923"/>
                        <a:pt x="161475" y="523647"/>
                        <a:pt x="157163" y="528821"/>
                      </a:cubicBezTo>
                      <a:cubicBezTo>
                        <a:pt x="132706" y="558171"/>
                        <a:pt x="157886" y="542176"/>
                        <a:pt x="200025" y="538346"/>
                      </a:cubicBezTo>
                      <a:cubicBezTo>
                        <a:pt x="204788" y="535171"/>
                        <a:pt x="209193" y="531381"/>
                        <a:pt x="214313" y="528821"/>
                      </a:cubicBezTo>
                      <a:cubicBezTo>
                        <a:pt x="218803" y="526576"/>
                        <a:pt x="224680" y="527194"/>
                        <a:pt x="228600" y="524058"/>
                      </a:cubicBezTo>
                      <a:cubicBezTo>
                        <a:pt x="233069" y="520482"/>
                        <a:pt x="232895" y="512096"/>
                        <a:pt x="238125" y="509771"/>
                      </a:cubicBezTo>
                      <a:cubicBezTo>
                        <a:pt x="248383" y="505212"/>
                        <a:pt x="260350" y="506596"/>
                        <a:pt x="271463" y="505008"/>
                      </a:cubicBezTo>
                      <a:cubicBezTo>
                        <a:pt x="274558" y="495723"/>
                        <a:pt x="282315" y="480973"/>
                        <a:pt x="271463" y="471671"/>
                      </a:cubicBezTo>
                      <a:cubicBezTo>
                        <a:pt x="263840" y="465137"/>
                        <a:pt x="242888" y="462146"/>
                        <a:pt x="242888" y="462146"/>
                      </a:cubicBezTo>
                      <a:cubicBezTo>
                        <a:pt x="236574" y="452675"/>
                        <a:pt x="226295" y="445401"/>
                        <a:pt x="238125" y="433571"/>
                      </a:cubicBezTo>
                      <a:cubicBezTo>
                        <a:pt x="241675" y="430021"/>
                        <a:pt x="247650" y="430396"/>
                        <a:pt x="252413" y="428808"/>
                      </a:cubicBezTo>
                      <a:cubicBezTo>
                        <a:pt x="266699" y="407380"/>
                        <a:pt x="265908" y="400629"/>
                        <a:pt x="285750" y="390708"/>
                      </a:cubicBezTo>
                      <a:cubicBezTo>
                        <a:pt x="290240" y="388463"/>
                        <a:pt x="295275" y="387533"/>
                        <a:pt x="300038" y="385946"/>
                      </a:cubicBezTo>
                      <a:cubicBezTo>
                        <a:pt x="335950" y="397916"/>
                        <a:pt x="293075" y="380376"/>
                        <a:pt x="323850" y="404996"/>
                      </a:cubicBezTo>
                      <a:cubicBezTo>
                        <a:pt x="327770" y="408132"/>
                        <a:pt x="333375" y="408171"/>
                        <a:pt x="338138" y="409758"/>
                      </a:cubicBezTo>
                      <a:cubicBezTo>
                        <a:pt x="342900" y="406583"/>
                        <a:pt x="351183" y="405820"/>
                        <a:pt x="352425" y="400233"/>
                      </a:cubicBezTo>
                      <a:cubicBezTo>
                        <a:pt x="355695" y="385518"/>
                        <a:pt x="349381" y="363851"/>
                        <a:pt x="338138" y="352608"/>
                      </a:cubicBezTo>
                      <a:cubicBezTo>
                        <a:pt x="334091" y="348561"/>
                        <a:pt x="328613" y="346258"/>
                        <a:pt x="323850" y="343083"/>
                      </a:cubicBezTo>
                      <a:cubicBezTo>
                        <a:pt x="309280" y="299373"/>
                        <a:pt x="304335" y="315507"/>
                        <a:pt x="361950" y="309746"/>
                      </a:cubicBezTo>
                      <a:cubicBezTo>
                        <a:pt x="368733" y="289399"/>
                        <a:pt x="377695" y="270391"/>
                        <a:pt x="357188" y="247833"/>
                      </a:cubicBezTo>
                      <a:cubicBezTo>
                        <a:pt x="348579" y="238363"/>
                        <a:pt x="331788" y="244658"/>
                        <a:pt x="319088" y="243071"/>
                      </a:cubicBezTo>
                      <a:cubicBezTo>
                        <a:pt x="320844" y="230778"/>
                        <a:pt x="321962" y="208749"/>
                        <a:pt x="328613" y="195446"/>
                      </a:cubicBezTo>
                      <a:cubicBezTo>
                        <a:pt x="331173" y="190326"/>
                        <a:pt x="334963" y="185921"/>
                        <a:pt x="338138" y="181158"/>
                      </a:cubicBezTo>
                      <a:cubicBezTo>
                        <a:pt x="336550" y="162108"/>
                        <a:pt x="337124" y="142753"/>
                        <a:pt x="333375" y="124008"/>
                      </a:cubicBezTo>
                      <a:cubicBezTo>
                        <a:pt x="332252" y="118395"/>
                        <a:pt x="326175" y="114951"/>
                        <a:pt x="323850" y="109721"/>
                      </a:cubicBezTo>
                      <a:cubicBezTo>
                        <a:pt x="319772" y="100546"/>
                        <a:pt x="314325" y="81146"/>
                        <a:pt x="314325" y="81146"/>
                      </a:cubicBezTo>
                      <a:cubicBezTo>
                        <a:pt x="315913" y="68446"/>
                        <a:pt x="315720" y="55394"/>
                        <a:pt x="319088" y="43046"/>
                      </a:cubicBezTo>
                      <a:cubicBezTo>
                        <a:pt x="320594" y="37524"/>
                        <a:pt x="326053" y="33878"/>
                        <a:pt x="328613" y="28758"/>
                      </a:cubicBezTo>
                      <a:cubicBezTo>
                        <a:pt x="330858" y="24268"/>
                        <a:pt x="331788" y="19233"/>
                        <a:pt x="333375" y="14471"/>
                      </a:cubicBezTo>
                      <a:cubicBezTo>
                        <a:pt x="328613" y="12883"/>
                        <a:pt x="323578" y="11953"/>
                        <a:pt x="319088" y="9708"/>
                      </a:cubicBezTo>
                      <a:cubicBezTo>
                        <a:pt x="313968" y="7148"/>
                        <a:pt x="310496" y="752"/>
                        <a:pt x="304800" y="183"/>
                      </a:cubicBezTo>
                      <a:cubicBezTo>
                        <a:pt x="293631" y="-934"/>
                        <a:pt x="282575" y="3358"/>
                        <a:pt x="271463" y="4946"/>
                      </a:cubicBezTo>
                      <a:cubicBezTo>
                        <a:pt x="269875" y="30346"/>
                        <a:pt x="271943" y="56242"/>
                        <a:pt x="266700" y="81146"/>
                      </a:cubicBezTo>
                      <a:cubicBezTo>
                        <a:pt x="265313" y="87736"/>
                        <a:pt x="257587" y="91121"/>
                        <a:pt x="252413" y="95433"/>
                      </a:cubicBezTo>
                      <a:cubicBezTo>
                        <a:pt x="240104" y="105690"/>
                        <a:pt x="238156" y="104948"/>
                        <a:pt x="223838" y="109721"/>
                      </a:cubicBezTo>
                      <a:cubicBezTo>
                        <a:pt x="202450" y="131108"/>
                        <a:pt x="215940" y="121877"/>
                        <a:pt x="180975" y="133533"/>
                      </a:cubicBezTo>
                      <a:lnTo>
                        <a:pt x="166688" y="138296"/>
                      </a:lnTo>
                      <a:cubicBezTo>
                        <a:pt x="150813" y="162108"/>
                        <a:pt x="153988" y="147820"/>
                        <a:pt x="176213" y="181158"/>
                      </a:cubicBezTo>
                      <a:lnTo>
                        <a:pt x="185738" y="195446"/>
                      </a:lnTo>
                      <a:lnTo>
                        <a:pt x="195263" y="209733"/>
                      </a:lnTo>
                      <a:cubicBezTo>
                        <a:pt x="196850" y="214496"/>
                        <a:pt x="201889" y="219360"/>
                        <a:pt x="200025" y="224021"/>
                      </a:cubicBezTo>
                      <a:cubicBezTo>
                        <a:pt x="197899" y="229335"/>
                        <a:pt x="191427" y="232914"/>
                        <a:pt x="185738" y="233546"/>
                      </a:cubicBezTo>
                      <a:cubicBezTo>
                        <a:pt x="173169" y="234942"/>
                        <a:pt x="155429" y="228205"/>
                        <a:pt x="142875" y="224021"/>
                      </a:cubicBezTo>
                      <a:cubicBezTo>
                        <a:pt x="138113" y="220846"/>
                        <a:pt x="133818" y="216821"/>
                        <a:pt x="128588" y="214496"/>
                      </a:cubicBezTo>
                      <a:cubicBezTo>
                        <a:pt x="119413" y="210418"/>
                        <a:pt x="100013" y="204971"/>
                        <a:pt x="100013" y="204971"/>
                      </a:cubicBezTo>
                      <a:cubicBezTo>
                        <a:pt x="95250" y="201796"/>
                        <a:pt x="91405" y="196156"/>
                        <a:pt x="85725" y="195446"/>
                      </a:cubicBezTo>
                      <a:cubicBezTo>
                        <a:pt x="77693" y="194442"/>
                        <a:pt x="68941" y="196192"/>
                        <a:pt x="61913" y="200208"/>
                      </a:cubicBezTo>
                      <a:cubicBezTo>
                        <a:pt x="57892" y="202506"/>
                        <a:pt x="60326" y="218465"/>
                        <a:pt x="52388" y="224021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4" name="자유형 1123"/>
                <p:cNvSpPr/>
                <p:nvPr/>
              </p:nvSpPr>
              <p:spPr>
                <a:xfrm>
                  <a:off x="4991100" y="6442203"/>
                  <a:ext cx="71438" cy="96710"/>
                </a:xfrm>
                <a:custGeom>
                  <a:avLst/>
                  <a:gdLst>
                    <a:gd name="connsiteX0" fmla="*/ 57150 w 71438"/>
                    <a:gd name="connsiteY0" fmla="*/ 10985 h 96710"/>
                    <a:gd name="connsiteX1" fmla="*/ 4763 w 71438"/>
                    <a:gd name="connsiteY1" fmla="*/ 6222 h 96710"/>
                    <a:gd name="connsiteX2" fmla="*/ 0 w 71438"/>
                    <a:gd name="connsiteY2" fmla="*/ 25272 h 96710"/>
                    <a:gd name="connsiteX3" fmla="*/ 19050 w 71438"/>
                    <a:gd name="connsiteY3" fmla="*/ 53847 h 96710"/>
                    <a:gd name="connsiteX4" fmla="*/ 23813 w 71438"/>
                    <a:gd name="connsiteY4" fmla="*/ 68135 h 96710"/>
                    <a:gd name="connsiteX5" fmla="*/ 42863 w 71438"/>
                    <a:gd name="connsiteY5" fmla="*/ 96710 h 96710"/>
                    <a:gd name="connsiteX6" fmla="*/ 52388 w 71438"/>
                    <a:gd name="connsiteY6" fmla="*/ 68135 h 96710"/>
                    <a:gd name="connsiteX7" fmla="*/ 57150 w 71438"/>
                    <a:gd name="connsiteY7" fmla="*/ 53847 h 96710"/>
                    <a:gd name="connsiteX8" fmla="*/ 71438 w 71438"/>
                    <a:gd name="connsiteY8" fmla="*/ 25272 h 96710"/>
                    <a:gd name="connsiteX9" fmla="*/ 57150 w 71438"/>
                    <a:gd name="connsiteY9" fmla="*/ 10985 h 967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71438" h="96710">
                      <a:moveTo>
                        <a:pt x="57150" y="10985"/>
                      </a:moveTo>
                      <a:cubicBezTo>
                        <a:pt x="40474" y="4314"/>
                        <a:pt x="23583" y="-7220"/>
                        <a:pt x="4763" y="6222"/>
                      </a:cubicBezTo>
                      <a:cubicBezTo>
                        <a:pt x="-563" y="10026"/>
                        <a:pt x="1588" y="18922"/>
                        <a:pt x="0" y="25272"/>
                      </a:cubicBezTo>
                      <a:cubicBezTo>
                        <a:pt x="6350" y="34797"/>
                        <a:pt x="15430" y="42987"/>
                        <a:pt x="19050" y="53847"/>
                      </a:cubicBezTo>
                      <a:cubicBezTo>
                        <a:pt x="20638" y="58610"/>
                        <a:pt x="21375" y="63746"/>
                        <a:pt x="23813" y="68135"/>
                      </a:cubicBezTo>
                      <a:cubicBezTo>
                        <a:pt x="29372" y="78142"/>
                        <a:pt x="42863" y="96710"/>
                        <a:pt x="42863" y="96710"/>
                      </a:cubicBezTo>
                      <a:lnTo>
                        <a:pt x="52388" y="68135"/>
                      </a:lnTo>
                      <a:cubicBezTo>
                        <a:pt x="53975" y="63372"/>
                        <a:pt x="54365" y="58024"/>
                        <a:pt x="57150" y="53847"/>
                      </a:cubicBezTo>
                      <a:cubicBezTo>
                        <a:pt x="69460" y="35383"/>
                        <a:pt x="64865" y="44990"/>
                        <a:pt x="71438" y="25272"/>
                      </a:cubicBezTo>
                      <a:lnTo>
                        <a:pt x="57150" y="10985"/>
                      </a:ln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5" name="자유형 1124"/>
                <p:cNvSpPr/>
                <p:nvPr/>
              </p:nvSpPr>
              <p:spPr>
                <a:xfrm>
                  <a:off x="5343525" y="6376439"/>
                  <a:ext cx="58586" cy="62461"/>
                </a:xfrm>
                <a:custGeom>
                  <a:avLst/>
                  <a:gdLst>
                    <a:gd name="connsiteX0" fmla="*/ 42863 w 58586"/>
                    <a:gd name="connsiteY0" fmla="*/ 14836 h 62461"/>
                    <a:gd name="connsiteX1" fmla="*/ 19050 w 58586"/>
                    <a:gd name="connsiteY1" fmla="*/ 5311 h 62461"/>
                    <a:gd name="connsiteX2" fmla="*/ 4763 w 58586"/>
                    <a:gd name="connsiteY2" fmla="*/ 549 h 62461"/>
                    <a:gd name="connsiteX3" fmla="*/ 0 w 58586"/>
                    <a:gd name="connsiteY3" fmla="*/ 14836 h 62461"/>
                    <a:gd name="connsiteX4" fmla="*/ 19050 w 58586"/>
                    <a:gd name="connsiteY4" fmla="*/ 57699 h 62461"/>
                    <a:gd name="connsiteX5" fmla="*/ 33338 w 58586"/>
                    <a:gd name="connsiteY5" fmla="*/ 62461 h 62461"/>
                    <a:gd name="connsiteX6" fmla="*/ 57150 w 58586"/>
                    <a:gd name="connsiteY6" fmla="*/ 57699 h 62461"/>
                    <a:gd name="connsiteX7" fmla="*/ 52388 w 58586"/>
                    <a:gd name="connsiteY7" fmla="*/ 33886 h 62461"/>
                    <a:gd name="connsiteX8" fmla="*/ 42863 w 58586"/>
                    <a:gd name="connsiteY8" fmla="*/ 14836 h 624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8586" h="62461">
                      <a:moveTo>
                        <a:pt x="42863" y="14836"/>
                      </a:moveTo>
                      <a:cubicBezTo>
                        <a:pt x="37307" y="10073"/>
                        <a:pt x="27055" y="8313"/>
                        <a:pt x="19050" y="5311"/>
                      </a:cubicBezTo>
                      <a:cubicBezTo>
                        <a:pt x="14350" y="3548"/>
                        <a:pt x="9253" y="-1696"/>
                        <a:pt x="4763" y="549"/>
                      </a:cubicBezTo>
                      <a:cubicBezTo>
                        <a:pt x="273" y="2794"/>
                        <a:pt x="1588" y="10074"/>
                        <a:pt x="0" y="14836"/>
                      </a:cubicBezTo>
                      <a:cubicBezTo>
                        <a:pt x="3978" y="38700"/>
                        <a:pt x="-745" y="44502"/>
                        <a:pt x="19050" y="57699"/>
                      </a:cubicBezTo>
                      <a:cubicBezTo>
                        <a:pt x="23227" y="60484"/>
                        <a:pt x="28575" y="60874"/>
                        <a:pt x="33338" y="62461"/>
                      </a:cubicBezTo>
                      <a:cubicBezTo>
                        <a:pt x="41275" y="60874"/>
                        <a:pt x="52660" y="64434"/>
                        <a:pt x="57150" y="57699"/>
                      </a:cubicBezTo>
                      <a:cubicBezTo>
                        <a:pt x="61640" y="50964"/>
                        <a:pt x="54351" y="41739"/>
                        <a:pt x="52388" y="33886"/>
                      </a:cubicBezTo>
                      <a:cubicBezTo>
                        <a:pt x="48267" y="17401"/>
                        <a:pt x="48419" y="19599"/>
                        <a:pt x="42863" y="14836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26" name="자유형 1125"/>
                <p:cNvSpPr/>
                <p:nvPr/>
              </p:nvSpPr>
              <p:spPr>
                <a:xfrm>
                  <a:off x="5005275" y="5881663"/>
                  <a:ext cx="695438" cy="577239"/>
                </a:xfrm>
                <a:custGeom>
                  <a:avLst/>
                  <a:gdLst>
                    <a:gd name="connsiteX0" fmla="*/ 28688 w 695438"/>
                    <a:gd name="connsiteY0" fmla="*/ 485800 h 577239"/>
                    <a:gd name="connsiteX1" fmla="*/ 23925 w 695438"/>
                    <a:gd name="connsiteY1" fmla="*/ 461987 h 577239"/>
                    <a:gd name="connsiteX2" fmla="*/ 23925 w 695438"/>
                    <a:gd name="connsiteY2" fmla="*/ 419125 h 577239"/>
                    <a:gd name="connsiteX3" fmla="*/ 9638 w 695438"/>
                    <a:gd name="connsiteY3" fmla="*/ 409600 h 577239"/>
                    <a:gd name="connsiteX4" fmla="*/ 113 w 695438"/>
                    <a:gd name="connsiteY4" fmla="*/ 395312 h 577239"/>
                    <a:gd name="connsiteX5" fmla="*/ 14400 w 695438"/>
                    <a:gd name="connsiteY5" fmla="*/ 385787 h 577239"/>
                    <a:gd name="connsiteX6" fmla="*/ 71550 w 695438"/>
                    <a:gd name="connsiteY6" fmla="*/ 381025 h 577239"/>
                    <a:gd name="connsiteX7" fmla="*/ 104888 w 695438"/>
                    <a:gd name="connsiteY7" fmla="*/ 347687 h 577239"/>
                    <a:gd name="connsiteX8" fmla="*/ 100125 w 695438"/>
                    <a:gd name="connsiteY8" fmla="*/ 314350 h 577239"/>
                    <a:gd name="connsiteX9" fmla="*/ 176325 w 695438"/>
                    <a:gd name="connsiteY9" fmla="*/ 290537 h 577239"/>
                    <a:gd name="connsiteX10" fmla="*/ 204900 w 695438"/>
                    <a:gd name="connsiteY10" fmla="*/ 281012 h 577239"/>
                    <a:gd name="connsiteX11" fmla="*/ 219188 w 695438"/>
                    <a:gd name="connsiteY11" fmla="*/ 276250 h 577239"/>
                    <a:gd name="connsiteX12" fmla="*/ 238238 w 695438"/>
                    <a:gd name="connsiteY12" fmla="*/ 271487 h 577239"/>
                    <a:gd name="connsiteX13" fmla="*/ 266813 w 695438"/>
                    <a:gd name="connsiteY13" fmla="*/ 252437 h 577239"/>
                    <a:gd name="connsiteX14" fmla="*/ 285863 w 695438"/>
                    <a:gd name="connsiteY14" fmla="*/ 223862 h 577239"/>
                    <a:gd name="connsiteX15" fmla="*/ 290625 w 695438"/>
                    <a:gd name="connsiteY15" fmla="*/ 209575 h 577239"/>
                    <a:gd name="connsiteX16" fmla="*/ 304913 w 695438"/>
                    <a:gd name="connsiteY16" fmla="*/ 195287 h 577239"/>
                    <a:gd name="connsiteX17" fmla="*/ 343013 w 695438"/>
                    <a:gd name="connsiteY17" fmla="*/ 185762 h 577239"/>
                    <a:gd name="connsiteX18" fmla="*/ 357300 w 695438"/>
                    <a:gd name="connsiteY18" fmla="*/ 181000 h 577239"/>
                    <a:gd name="connsiteX19" fmla="*/ 371588 w 695438"/>
                    <a:gd name="connsiteY19" fmla="*/ 171475 h 577239"/>
                    <a:gd name="connsiteX20" fmla="*/ 409688 w 695438"/>
                    <a:gd name="connsiteY20" fmla="*/ 128612 h 577239"/>
                    <a:gd name="connsiteX21" fmla="*/ 423975 w 695438"/>
                    <a:gd name="connsiteY21" fmla="*/ 123850 h 577239"/>
                    <a:gd name="connsiteX22" fmla="*/ 447788 w 695438"/>
                    <a:gd name="connsiteY22" fmla="*/ 80987 h 577239"/>
                    <a:gd name="connsiteX23" fmla="*/ 452550 w 695438"/>
                    <a:gd name="connsiteY23" fmla="*/ 52412 h 577239"/>
                    <a:gd name="connsiteX24" fmla="*/ 466838 w 695438"/>
                    <a:gd name="connsiteY24" fmla="*/ 47650 h 577239"/>
                    <a:gd name="connsiteX25" fmla="*/ 481125 w 695438"/>
                    <a:gd name="connsiteY25" fmla="*/ 38125 h 577239"/>
                    <a:gd name="connsiteX26" fmla="*/ 533513 w 695438"/>
                    <a:gd name="connsiteY26" fmla="*/ 38125 h 577239"/>
                    <a:gd name="connsiteX27" fmla="*/ 543038 w 695438"/>
                    <a:gd name="connsiteY27" fmla="*/ 23837 h 577239"/>
                    <a:gd name="connsiteX28" fmla="*/ 547800 w 695438"/>
                    <a:gd name="connsiteY28" fmla="*/ 4787 h 577239"/>
                    <a:gd name="connsiteX29" fmla="*/ 595425 w 695438"/>
                    <a:gd name="connsiteY29" fmla="*/ 4787 h 577239"/>
                    <a:gd name="connsiteX30" fmla="*/ 609713 w 695438"/>
                    <a:gd name="connsiteY30" fmla="*/ 14312 h 577239"/>
                    <a:gd name="connsiteX31" fmla="*/ 624000 w 695438"/>
                    <a:gd name="connsiteY31" fmla="*/ 28600 h 577239"/>
                    <a:gd name="connsiteX32" fmla="*/ 647813 w 695438"/>
                    <a:gd name="connsiteY32" fmla="*/ 33362 h 577239"/>
                    <a:gd name="connsiteX33" fmla="*/ 662100 w 695438"/>
                    <a:gd name="connsiteY33" fmla="*/ 42887 h 577239"/>
                    <a:gd name="connsiteX34" fmla="*/ 681150 w 695438"/>
                    <a:gd name="connsiteY34" fmla="*/ 66700 h 577239"/>
                    <a:gd name="connsiteX35" fmla="*/ 690675 w 695438"/>
                    <a:gd name="connsiteY35" fmla="*/ 95275 h 577239"/>
                    <a:gd name="connsiteX36" fmla="*/ 695438 w 695438"/>
                    <a:gd name="connsiteY36" fmla="*/ 109562 h 577239"/>
                    <a:gd name="connsiteX37" fmla="*/ 690675 w 695438"/>
                    <a:gd name="connsiteY37" fmla="*/ 133375 h 577239"/>
                    <a:gd name="connsiteX38" fmla="*/ 671625 w 695438"/>
                    <a:gd name="connsiteY38" fmla="*/ 138137 h 577239"/>
                    <a:gd name="connsiteX39" fmla="*/ 657338 w 695438"/>
                    <a:gd name="connsiteY39" fmla="*/ 147662 h 577239"/>
                    <a:gd name="connsiteX40" fmla="*/ 647813 w 695438"/>
                    <a:gd name="connsiteY40" fmla="*/ 176237 h 577239"/>
                    <a:gd name="connsiteX41" fmla="*/ 638288 w 695438"/>
                    <a:gd name="connsiteY41" fmla="*/ 190525 h 577239"/>
                    <a:gd name="connsiteX42" fmla="*/ 619238 w 695438"/>
                    <a:gd name="connsiteY42" fmla="*/ 233387 h 577239"/>
                    <a:gd name="connsiteX43" fmla="*/ 604950 w 695438"/>
                    <a:gd name="connsiteY43" fmla="*/ 247675 h 577239"/>
                    <a:gd name="connsiteX44" fmla="*/ 590663 w 695438"/>
                    <a:gd name="connsiteY44" fmla="*/ 300062 h 577239"/>
                    <a:gd name="connsiteX45" fmla="*/ 581138 w 695438"/>
                    <a:gd name="connsiteY45" fmla="*/ 314350 h 577239"/>
                    <a:gd name="connsiteX46" fmla="*/ 576375 w 695438"/>
                    <a:gd name="connsiteY46" fmla="*/ 328637 h 577239"/>
                    <a:gd name="connsiteX47" fmla="*/ 562088 w 695438"/>
                    <a:gd name="connsiteY47" fmla="*/ 342925 h 577239"/>
                    <a:gd name="connsiteX48" fmla="*/ 552563 w 695438"/>
                    <a:gd name="connsiteY48" fmla="*/ 357212 h 577239"/>
                    <a:gd name="connsiteX49" fmla="*/ 523988 w 695438"/>
                    <a:gd name="connsiteY49" fmla="*/ 376262 h 577239"/>
                    <a:gd name="connsiteX50" fmla="*/ 509700 w 695438"/>
                    <a:gd name="connsiteY50" fmla="*/ 385787 h 577239"/>
                    <a:gd name="connsiteX51" fmla="*/ 495413 w 695438"/>
                    <a:gd name="connsiteY51" fmla="*/ 395312 h 577239"/>
                    <a:gd name="connsiteX52" fmla="*/ 457313 w 695438"/>
                    <a:gd name="connsiteY52" fmla="*/ 404837 h 577239"/>
                    <a:gd name="connsiteX53" fmla="*/ 423975 w 695438"/>
                    <a:gd name="connsiteY53" fmla="*/ 414362 h 577239"/>
                    <a:gd name="connsiteX54" fmla="*/ 419213 w 695438"/>
                    <a:gd name="connsiteY54" fmla="*/ 428650 h 577239"/>
                    <a:gd name="connsiteX55" fmla="*/ 404925 w 695438"/>
                    <a:gd name="connsiteY55" fmla="*/ 442937 h 577239"/>
                    <a:gd name="connsiteX56" fmla="*/ 400163 w 695438"/>
                    <a:gd name="connsiteY56" fmla="*/ 476275 h 577239"/>
                    <a:gd name="connsiteX57" fmla="*/ 366825 w 695438"/>
                    <a:gd name="connsiteY57" fmla="*/ 471512 h 577239"/>
                    <a:gd name="connsiteX58" fmla="*/ 352538 w 695438"/>
                    <a:gd name="connsiteY58" fmla="*/ 466750 h 577239"/>
                    <a:gd name="connsiteX59" fmla="*/ 319200 w 695438"/>
                    <a:gd name="connsiteY59" fmla="*/ 471512 h 577239"/>
                    <a:gd name="connsiteX60" fmla="*/ 295388 w 695438"/>
                    <a:gd name="connsiteY60" fmla="*/ 519137 h 577239"/>
                    <a:gd name="connsiteX61" fmla="*/ 281100 w 695438"/>
                    <a:gd name="connsiteY61" fmla="*/ 533425 h 577239"/>
                    <a:gd name="connsiteX62" fmla="*/ 252525 w 695438"/>
                    <a:gd name="connsiteY62" fmla="*/ 542950 h 577239"/>
                    <a:gd name="connsiteX63" fmla="*/ 238238 w 695438"/>
                    <a:gd name="connsiteY63" fmla="*/ 552475 h 577239"/>
                    <a:gd name="connsiteX64" fmla="*/ 219188 w 695438"/>
                    <a:gd name="connsiteY64" fmla="*/ 576287 h 577239"/>
                    <a:gd name="connsiteX65" fmla="*/ 204900 w 695438"/>
                    <a:gd name="connsiteY65" fmla="*/ 562000 h 577239"/>
                    <a:gd name="connsiteX66" fmla="*/ 200138 w 695438"/>
                    <a:gd name="connsiteY66" fmla="*/ 495325 h 577239"/>
                    <a:gd name="connsiteX67" fmla="*/ 190613 w 695438"/>
                    <a:gd name="connsiteY67" fmla="*/ 466750 h 577239"/>
                    <a:gd name="connsiteX68" fmla="*/ 176325 w 695438"/>
                    <a:gd name="connsiteY68" fmla="*/ 461987 h 577239"/>
                    <a:gd name="connsiteX69" fmla="*/ 152513 w 695438"/>
                    <a:gd name="connsiteY69" fmla="*/ 466750 h 577239"/>
                    <a:gd name="connsiteX70" fmla="*/ 138225 w 695438"/>
                    <a:gd name="connsiteY70" fmla="*/ 476275 h 577239"/>
                    <a:gd name="connsiteX71" fmla="*/ 119175 w 695438"/>
                    <a:gd name="connsiteY71" fmla="*/ 471512 h 577239"/>
                    <a:gd name="connsiteX72" fmla="*/ 104888 w 695438"/>
                    <a:gd name="connsiteY72" fmla="*/ 461987 h 577239"/>
                    <a:gd name="connsiteX73" fmla="*/ 81075 w 695438"/>
                    <a:gd name="connsiteY73" fmla="*/ 495325 h 577239"/>
                    <a:gd name="connsiteX74" fmla="*/ 66788 w 695438"/>
                    <a:gd name="connsiteY74" fmla="*/ 504850 h 577239"/>
                    <a:gd name="connsiteX75" fmla="*/ 33450 w 695438"/>
                    <a:gd name="connsiteY75" fmla="*/ 490562 h 577239"/>
                    <a:gd name="connsiteX76" fmla="*/ 28688 w 695438"/>
                    <a:gd name="connsiteY76" fmla="*/ 485800 h 577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</a:cxnLst>
                  <a:rect l="l" t="t" r="r" b="b"/>
                  <a:pathLst>
                    <a:path w="695438" h="577239">
                      <a:moveTo>
                        <a:pt x="28688" y="485800"/>
                      </a:moveTo>
                      <a:cubicBezTo>
                        <a:pt x="27101" y="481038"/>
                        <a:pt x="23925" y="470082"/>
                        <a:pt x="23925" y="461987"/>
                      </a:cubicBezTo>
                      <a:cubicBezTo>
                        <a:pt x="23925" y="434524"/>
                        <a:pt x="44550" y="460375"/>
                        <a:pt x="23925" y="419125"/>
                      </a:cubicBezTo>
                      <a:cubicBezTo>
                        <a:pt x="21365" y="414006"/>
                        <a:pt x="14400" y="412775"/>
                        <a:pt x="9638" y="409600"/>
                      </a:cubicBezTo>
                      <a:cubicBezTo>
                        <a:pt x="6463" y="404837"/>
                        <a:pt x="-1009" y="400925"/>
                        <a:pt x="113" y="395312"/>
                      </a:cubicBezTo>
                      <a:cubicBezTo>
                        <a:pt x="1235" y="389699"/>
                        <a:pt x="8787" y="386909"/>
                        <a:pt x="14400" y="385787"/>
                      </a:cubicBezTo>
                      <a:cubicBezTo>
                        <a:pt x="33145" y="382038"/>
                        <a:pt x="52500" y="382612"/>
                        <a:pt x="71550" y="381025"/>
                      </a:cubicBezTo>
                      <a:cubicBezTo>
                        <a:pt x="104302" y="359190"/>
                        <a:pt x="96505" y="372835"/>
                        <a:pt x="104888" y="347687"/>
                      </a:cubicBezTo>
                      <a:cubicBezTo>
                        <a:pt x="103300" y="336575"/>
                        <a:pt x="95480" y="324569"/>
                        <a:pt x="100125" y="314350"/>
                      </a:cubicBezTo>
                      <a:cubicBezTo>
                        <a:pt x="111417" y="289506"/>
                        <a:pt x="159896" y="292180"/>
                        <a:pt x="176325" y="290537"/>
                      </a:cubicBezTo>
                      <a:lnTo>
                        <a:pt x="204900" y="281012"/>
                      </a:lnTo>
                      <a:cubicBezTo>
                        <a:pt x="209663" y="279425"/>
                        <a:pt x="214318" y="277468"/>
                        <a:pt x="219188" y="276250"/>
                      </a:cubicBezTo>
                      <a:lnTo>
                        <a:pt x="238238" y="271487"/>
                      </a:lnTo>
                      <a:cubicBezTo>
                        <a:pt x="247763" y="265137"/>
                        <a:pt x="260463" y="261962"/>
                        <a:pt x="266813" y="252437"/>
                      </a:cubicBezTo>
                      <a:lnTo>
                        <a:pt x="285863" y="223862"/>
                      </a:lnTo>
                      <a:cubicBezTo>
                        <a:pt x="287450" y="219100"/>
                        <a:pt x="287840" y="213752"/>
                        <a:pt x="290625" y="209575"/>
                      </a:cubicBezTo>
                      <a:cubicBezTo>
                        <a:pt x="294361" y="203971"/>
                        <a:pt x="299309" y="199023"/>
                        <a:pt x="304913" y="195287"/>
                      </a:cubicBezTo>
                      <a:cubicBezTo>
                        <a:pt x="311443" y="190934"/>
                        <a:pt x="339170" y="186723"/>
                        <a:pt x="343013" y="185762"/>
                      </a:cubicBezTo>
                      <a:cubicBezTo>
                        <a:pt x="347883" y="184544"/>
                        <a:pt x="352538" y="182587"/>
                        <a:pt x="357300" y="181000"/>
                      </a:cubicBezTo>
                      <a:cubicBezTo>
                        <a:pt x="362063" y="177825"/>
                        <a:pt x="367541" y="175522"/>
                        <a:pt x="371588" y="171475"/>
                      </a:cubicBezTo>
                      <a:cubicBezTo>
                        <a:pt x="387471" y="155592"/>
                        <a:pt x="379686" y="138612"/>
                        <a:pt x="409688" y="128612"/>
                      </a:cubicBezTo>
                      <a:lnTo>
                        <a:pt x="423975" y="123850"/>
                      </a:lnTo>
                      <a:cubicBezTo>
                        <a:pt x="445810" y="91098"/>
                        <a:pt x="439405" y="106135"/>
                        <a:pt x="447788" y="80987"/>
                      </a:cubicBezTo>
                      <a:cubicBezTo>
                        <a:pt x="449375" y="71462"/>
                        <a:pt x="447759" y="60796"/>
                        <a:pt x="452550" y="52412"/>
                      </a:cubicBezTo>
                      <a:cubicBezTo>
                        <a:pt x="455041" y="48053"/>
                        <a:pt x="462348" y="49895"/>
                        <a:pt x="466838" y="47650"/>
                      </a:cubicBezTo>
                      <a:cubicBezTo>
                        <a:pt x="471957" y="45090"/>
                        <a:pt x="476363" y="41300"/>
                        <a:pt x="481125" y="38125"/>
                      </a:cubicBezTo>
                      <a:cubicBezTo>
                        <a:pt x="500982" y="43089"/>
                        <a:pt x="510989" y="48136"/>
                        <a:pt x="533513" y="38125"/>
                      </a:cubicBezTo>
                      <a:cubicBezTo>
                        <a:pt x="538744" y="35800"/>
                        <a:pt x="539863" y="28600"/>
                        <a:pt x="543038" y="23837"/>
                      </a:cubicBezTo>
                      <a:cubicBezTo>
                        <a:pt x="544625" y="17487"/>
                        <a:pt x="543711" y="9898"/>
                        <a:pt x="547800" y="4787"/>
                      </a:cubicBezTo>
                      <a:cubicBezTo>
                        <a:pt x="556325" y="-5869"/>
                        <a:pt x="593816" y="4557"/>
                        <a:pt x="595425" y="4787"/>
                      </a:cubicBezTo>
                      <a:cubicBezTo>
                        <a:pt x="600188" y="7962"/>
                        <a:pt x="605316" y="10648"/>
                        <a:pt x="609713" y="14312"/>
                      </a:cubicBezTo>
                      <a:cubicBezTo>
                        <a:pt x="614887" y="18624"/>
                        <a:pt x="617976" y="25588"/>
                        <a:pt x="624000" y="28600"/>
                      </a:cubicBezTo>
                      <a:cubicBezTo>
                        <a:pt x="631240" y="32220"/>
                        <a:pt x="639875" y="31775"/>
                        <a:pt x="647813" y="33362"/>
                      </a:cubicBezTo>
                      <a:cubicBezTo>
                        <a:pt x="652575" y="36537"/>
                        <a:pt x="658524" y="38418"/>
                        <a:pt x="662100" y="42887"/>
                      </a:cubicBezTo>
                      <a:cubicBezTo>
                        <a:pt x="688390" y="75750"/>
                        <a:pt x="640207" y="39404"/>
                        <a:pt x="681150" y="66700"/>
                      </a:cubicBezTo>
                      <a:lnTo>
                        <a:pt x="690675" y="95275"/>
                      </a:lnTo>
                      <a:lnTo>
                        <a:pt x="695438" y="109562"/>
                      </a:lnTo>
                      <a:cubicBezTo>
                        <a:pt x="693850" y="117500"/>
                        <a:pt x="695857" y="127156"/>
                        <a:pt x="690675" y="133375"/>
                      </a:cubicBezTo>
                      <a:cubicBezTo>
                        <a:pt x="686485" y="138403"/>
                        <a:pt x="677641" y="135559"/>
                        <a:pt x="671625" y="138137"/>
                      </a:cubicBezTo>
                      <a:cubicBezTo>
                        <a:pt x="666364" y="140392"/>
                        <a:pt x="662100" y="144487"/>
                        <a:pt x="657338" y="147662"/>
                      </a:cubicBezTo>
                      <a:cubicBezTo>
                        <a:pt x="654163" y="157187"/>
                        <a:pt x="653382" y="167883"/>
                        <a:pt x="647813" y="176237"/>
                      </a:cubicBezTo>
                      <a:cubicBezTo>
                        <a:pt x="644638" y="181000"/>
                        <a:pt x="640613" y="185294"/>
                        <a:pt x="638288" y="190525"/>
                      </a:cubicBezTo>
                      <a:cubicBezTo>
                        <a:pt x="626421" y="217225"/>
                        <a:pt x="634636" y="214910"/>
                        <a:pt x="619238" y="233387"/>
                      </a:cubicBezTo>
                      <a:cubicBezTo>
                        <a:pt x="614926" y="238561"/>
                        <a:pt x="609713" y="242912"/>
                        <a:pt x="604950" y="247675"/>
                      </a:cubicBezTo>
                      <a:cubicBezTo>
                        <a:pt x="602394" y="260456"/>
                        <a:pt x="597569" y="289702"/>
                        <a:pt x="590663" y="300062"/>
                      </a:cubicBezTo>
                      <a:cubicBezTo>
                        <a:pt x="587488" y="304825"/>
                        <a:pt x="583698" y="309230"/>
                        <a:pt x="581138" y="314350"/>
                      </a:cubicBezTo>
                      <a:cubicBezTo>
                        <a:pt x="578893" y="318840"/>
                        <a:pt x="579160" y="324460"/>
                        <a:pt x="576375" y="328637"/>
                      </a:cubicBezTo>
                      <a:cubicBezTo>
                        <a:pt x="572639" y="334241"/>
                        <a:pt x="566400" y="337751"/>
                        <a:pt x="562088" y="342925"/>
                      </a:cubicBezTo>
                      <a:cubicBezTo>
                        <a:pt x="558424" y="347322"/>
                        <a:pt x="556871" y="353443"/>
                        <a:pt x="552563" y="357212"/>
                      </a:cubicBezTo>
                      <a:cubicBezTo>
                        <a:pt x="543948" y="364750"/>
                        <a:pt x="533513" y="369912"/>
                        <a:pt x="523988" y="376262"/>
                      </a:cubicBezTo>
                      <a:lnTo>
                        <a:pt x="509700" y="385787"/>
                      </a:lnTo>
                      <a:cubicBezTo>
                        <a:pt x="504938" y="388962"/>
                        <a:pt x="500843" y="393502"/>
                        <a:pt x="495413" y="395312"/>
                      </a:cubicBezTo>
                      <a:cubicBezTo>
                        <a:pt x="469879" y="403824"/>
                        <a:pt x="491799" y="397173"/>
                        <a:pt x="457313" y="404837"/>
                      </a:cubicBezTo>
                      <a:cubicBezTo>
                        <a:pt x="439381" y="408822"/>
                        <a:pt x="439880" y="409061"/>
                        <a:pt x="423975" y="414362"/>
                      </a:cubicBezTo>
                      <a:cubicBezTo>
                        <a:pt x="422388" y="419125"/>
                        <a:pt x="421998" y="424473"/>
                        <a:pt x="419213" y="428650"/>
                      </a:cubicBezTo>
                      <a:cubicBezTo>
                        <a:pt x="415477" y="434254"/>
                        <a:pt x="407426" y="436684"/>
                        <a:pt x="404925" y="442937"/>
                      </a:cubicBezTo>
                      <a:cubicBezTo>
                        <a:pt x="400756" y="453360"/>
                        <a:pt x="401750" y="465162"/>
                        <a:pt x="400163" y="476275"/>
                      </a:cubicBezTo>
                      <a:cubicBezTo>
                        <a:pt x="389050" y="474687"/>
                        <a:pt x="377833" y="473714"/>
                        <a:pt x="366825" y="471512"/>
                      </a:cubicBezTo>
                      <a:cubicBezTo>
                        <a:pt x="361903" y="470528"/>
                        <a:pt x="357558" y="466750"/>
                        <a:pt x="352538" y="466750"/>
                      </a:cubicBezTo>
                      <a:cubicBezTo>
                        <a:pt x="341313" y="466750"/>
                        <a:pt x="330313" y="469925"/>
                        <a:pt x="319200" y="471512"/>
                      </a:cubicBezTo>
                      <a:cubicBezTo>
                        <a:pt x="313823" y="493023"/>
                        <a:pt x="314289" y="500236"/>
                        <a:pt x="295388" y="519137"/>
                      </a:cubicBezTo>
                      <a:cubicBezTo>
                        <a:pt x="290625" y="523900"/>
                        <a:pt x="286988" y="530154"/>
                        <a:pt x="281100" y="533425"/>
                      </a:cubicBezTo>
                      <a:cubicBezTo>
                        <a:pt x="272323" y="538301"/>
                        <a:pt x="260879" y="537381"/>
                        <a:pt x="252525" y="542950"/>
                      </a:cubicBezTo>
                      <a:lnTo>
                        <a:pt x="238238" y="552475"/>
                      </a:lnTo>
                      <a:cubicBezTo>
                        <a:pt x="236369" y="559949"/>
                        <a:pt x="236531" y="582068"/>
                        <a:pt x="219188" y="576287"/>
                      </a:cubicBezTo>
                      <a:cubicBezTo>
                        <a:pt x="212798" y="574157"/>
                        <a:pt x="209663" y="566762"/>
                        <a:pt x="204900" y="562000"/>
                      </a:cubicBezTo>
                      <a:cubicBezTo>
                        <a:pt x="203313" y="539775"/>
                        <a:pt x="203443" y="517360"/>
                        <a:pt x="200138" y="495325"/>
                      </a:cubicBezTo>
                      <a:cubicBezTo>
                        <a:pt x="198649" y="485396"/>
                        <a:pt x="200138" y="469925"/>
                        <a:pt x="190613" y="466750"/>
                      </a:cubicBezTo>
                      <a:lnTo>
                        <a:pt x="176325" y="461987"/>
                      </a:lnTo>
                      <a:cubicBezTo>
                        <a:pt x="168388" y="463575"/>
                        <a:pt x="160092" y="463908"/>
                        <a:pt x="152513" y="466750"/>
                      </a:cubicBezTo>
                      <a:cubicBezTo>
                        <a:pt x="147154" y="468760"/>
                        <a:pt x="143891" y="475466"/>
                        <a:pt x="138225" y="476275"/>
                      </a:cubicBezTo>
                      <a:cubicBezTo>
                        <a:pt x="131745" y="477201"/>
                        <a:pt x="125525" y="473100"/>
                        <a:pt x="119175" y="471512"/>
                      </a:cubicBezTo>
                      <a:cubicBezTo>
                        <a:pt x="114413" y="468337"/>
                        <a:pt x="110534" y="462928"/>
                        <a:pt x="104888" y="461987"/>
                      </a:cubicBezTo>
                      <a:cubicBezTo>
                        <a:pt x="79805" y="457807"/>
                        <a:pt x="94728" y="486223"/>
                        <a:pt x="81075" y="495325"/>
                      </a:cubicBezTo>
                      <a:lnTo>
                        <a:pt x="66788" y="504850"/>
                      </a:lnTo>
                      <a:cubicBezTo>
                        <a:pt x="27139" y="494937"/>
                        <a:pt x="66342" y="507008"/>
                        <a:pt x="33450" y="490562"/>
                      </a:cubicBezTo>
                      <a:cubicBezTo>
                        <a:pt x="11561" y="479618"/>
                        <a:pt x="30275" y="490562"/>
                        <a:pt x="28688" y="48580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66" name="그룹 1065"/>
              <p:cNvGrpSpPr/>
              <p:nvPr/>
            </p:nvGrpSpPr>
            <p:grpSpPr>
              <a:xfrm>
                <a:off x="3576638" y="2924019"/>
                <a:ext cx="2505075" cy="3048156"/>
                <a:chOff x="3576638" y="2924019"/>
                <a:chExt cx="2505075" cy="3048156"/>
              </a:xfrm>
              <a:grpFill/>
            </p:grpSpPr>
            <p:sp>
              <p:nvSpPr>
                <p:cNvPr id="1115" name="자유형 1114"/>
                <p:cNvSpPr/>
                <p:nvPr/>
              </p:nvSpPr>
              <p:spPr>
                <a:xfrm>
                  <a:off x="3576638" y="2924019"/>
                  <a:ext cx="2505075" cy="3048156"/>
                </a:xfrm>
                <a:custGeom>
                  <a:avLst/>
                  <a:gdLst>
                    <a:gd name="connsiteX0" fmla="*/ 109537 w 2505075"/>
                    <a:gd name="connsiteY0" fmla="*/ 1900394 h 3048156"/>
                    <a:gd name="connsiteX1" fmla="*/ 123825 w 2505075"/>
                    <a:gd name="connsiteY1" fmla="*/ 1938494 h 3048156"/>
                    <a:gd name="connsiteX2" fmla="*/ 133350 w 2505075"/>
                    <a:gd name="connsiteY2" fmla="*/ 1990881 h 3048156"/>
                    <a:gd name="connsiteX3" fmla="*/ 142875 w 2505075"/>
                    <a:gd name="connsiteY3" fmla="*/ 2019456 h 3048156"/>
                    <a:gd name="connsiteX4" fmla="*/ 147637 w 2505075"/>
                    <a:gd name="connsiteY4" fmla="*/ 2033744 h 3048156"/>
                    <a:gd name="connsiteX5" fmla="*/ 142875 w 2505075"/>
                    <a:gd name="connsiteY5" fmla="*/ 2057556 h 3048156"/>
                    <a:gd name="connsiteX6" fmla="*/ 128587 w 2505075"/>
                    <a:gd name="connsiteY6" fmla="*/ 2062319 h 3048156"/>
                    <a:gd name="connsiteX7" fmla="*/ 123825 w 2505075"/>
                    <a:gd name="connsiteY7" fmla="*/ 2076606 h 3048156"/>
                    <a:gd name="connsiteX8" fmla="*/ 138112 w 2505075"/>
                    <a:gd name="connsiteY8" fmla="*/ 2109944 h 3048156"/>
                    <a:gd name="connsiteX9" fmla="*/ 171450 w 2505075"/>
                    <a:gd name="connsiteY9" fmla="*/ 2114706 h 3048156"/>
                    <a:gd name="connsiteX10" fmla="*/ 180975 w 2505075"/>
                    <a:gd name="connsiteY10" fmla="*/ 2128994 h 3048156"/>
                    <a:gd name="connsiteX11" fmla="*/ 190500 w 2505075"/>
                    <a:gd name="connsiteY11" fmla="*/ 2162331 h 3048156"/>
                    <a:gd name="connsiteX12" fmla="*/ 204787 w 2505075"/>
                    <a:gd name="connsiteY12" fmla="*/ 2167094 h 3048156"/>
                    <a:gd name="connsiteX13" fmla="*/ 261937 w 2505075"/>
                    <a:gd name="connsiteY13" fmla="*/ 2171856 h 3048156"/>
                    <a:gd name="connsiteX14" fmla="*/ 290512 w 2505075"/>
                    <a:gd name="connsiteY14" fmla="*/ 2186144 h 3048156"/>
                    <a:gd name="connsiteX15" fmla="*/ 304800 w 2505075"/>
                    <a:gd name="connsiteY15" fmla="*/ 2200431 h 3048156"/>
                    <a:gd name="connsiteX16" fmla="*/ 395287 w 2505075"/>
                    <a:gd name="connsiteY16" fmla="*/ 2214719 h 3048156"/>
                    <a:gd name="connsiteX17" fmla="*/ 438150 w 2505075"/>
                    <a:gd name="connsiteY17" fmla="*/ 2238531 h 3048156"/>
                    <a:gd name="connsiteX18" fmla="*/ 466725 w 2505075"/>
                    <a:gd name="connsiteY18" fmla="*/ 2257581 h 3048156"/>
                    <a:gd name="connsiteX19" fmla="*/ 495300 w 2505075"/>
                    <a:gd name="connsiteY19" fmla="*/ 2286156 h 3048156"/>
                    <a:gd name="connsiteX20" fmla="*/ 514350 w 2505075"/>
                    <a:gd name="connsiteY20" fmla="*/ 2314731 h 3048156"/>
                    <a:gd name="connsiteX21" fmla="*/ 542925 w 2505075"/>
                    <a:gd name="connsiteY21" fmla="*/ 2338544 h 3048156"/>
                    <a:gd name="connsiteX22" fmla="*/ 566737 w 2505075"/>
                    <a:gd name="connsiteY22" fmla="*/ 2367119 h 3048156"/>
                    <a:gd name="connsiteX23" fmla="*/ 576262 w 2505075"/>
                    <a:gd name="connsiteY23" fmla="*/ 2395694 h 3048156"/>
                    <a:gd name="connsiteX24" fmla="*/ 571500 w 2505075"/>
                    <a:gd name="connsiteY24" fmla="*/ 2452844 h 3048156"/>
                    <a:gd name="connsiteX25" fmla="*/ 561975 w 2505075"/>
                    <a:gd name="connsiteY25" fmla="*/ 2467131 h 3048156"/>
                    <a:gd name="connsiteX26" fmla="*/ 533400 w 2505075"/>
                    <a:gd name="connsiteY26" fmla="*/ 2486181 h 3048156"/>
                    <a:gd name="connsiteX27" fmla="*/ 538162 w 2505075"/>
                    <a:gd name="connsiteY27" fmla="*/ 2500469 h 3048156"/>
                    <a:gd name="connsiteX28" fmla="*/ 623887 w 2505075"/>
                    <a:gd name="connsiteY28" fmla="*/ 2505231 h 3048156"/>
                    <a:gd name="connsiteX29" fmla="*/ 728662 w 2505075"/>
                    <a:gd name="connsiteY29" fmla="*/ 2509994 h 3048156"/>
                    <a:gd name="connsiteX30" fmla="*/ 757237 w 2505075"/>
                    <a:gd name="connsiteY30" fmla="*/ 2519519 h 3048156"/>
                    <a:gd name="connsiteX31" fmla="*/ 771525 w 2505075"/>
                    <a:gd name="connsiteY31" fmla="*/ 2524281 h 3048156"/>
                    <a:gd name="connsiteX32" fmla="*/ 785812 w 2505075"/>
                    <a:gd name="connsiteY32" fmla="*/ 2533806 h 3048156"/>
                    <a:gd name="connsiteX33" fmla="*/ 800100 w 2505075"/>
                    <a:gd name="connsiteY33" fmla="*/ 2548094 h 3048156"/>
                    <a:gd name="connsiteX34" fmla="*/ 828675 w 2505075"/>
                    <a:gd name="connsiteY34" fmla="*/ 2557619 h 3048156"/>
                    <a:gd name="connsiteX35" fmla="*/ 842962 w 2505075"/>
                    <a:gd name="connsiteY35" fmla="*/ 2562381 h 3048156"/>
                    <a:gd name="connsiteX36" fmla="*/ 857250 w 2505075"/>
                    <a:gd name="connsiteY36" fmla="*/ 2567144 h 3048156"/>
                    <a:gd name="connsiteX37" fmla="*/ 909637 w 2505075"/>
                    <a:gd name="connsiteY37" fmla="*/ 2562381 h 3048156"/>
                    <a:gd name="connsiteX38" fmla="*/ 938212 w 2505075"/>
                    <a:gd name="connsiteY38" fmla="*/ 2548094 h 3048156"/>
                    <a:gd name="connsiteX39" fmla="*/ 957262 w 2505075"/>
                    <a:gd name="connsiteY39" fmla="*/ 2543331 h 3048156"/>
                    <a:gd name="connsiteX40" fmla="*/ 971550 w 2505075"/>
                    <a:gd name="connsiteY40" fmla="*/ 2538569 h 3048156"/>
                    <a:gd name="connsiteX41" fmla="*/ 1000125 w 2505075"/>
                    <a:gd name="connsiteY41" fmla="*/ 2519519 h 3048156"/>
                    <a:gd name="connsiteX42" fmla="*/ 1009650 w 2505075"/>
                    <a:gd name="connsiteY42" fmla="*/ 2505231 h 3048156"/>
                    <a:gd name="connsiteX43" fmla="*/ 1038225 w 2505075"/>
                    <a:gd name="connsiteY43" fmla="*/ 2490944 h 3048156"/>
                    <a:gd name="connsiteX44" fmla="*/ 1052512 w 2505075"/>
                    <a:gd name="connsiteY44" fmla="*/ 2519519 h 3048156"/>
                    <a:gd name="connsiteX45" fmla="*/ 1057275 w 2505075"/>
                    <a:gd name="connsiteY45" fmla="*/ 2538569 h 3048156"/>
                    <a:gd name="connsiteX46" fmla="*/ 1085850 w 2505075"/>
                    <a:gd name="connsiteY46" fmla="*/ 2562381 h 3048156"/>
                    <a:gd name="connsiteX47" fmla="*/ 1114425 w 2505075"/>
                    <a:gd name="connsiteY47" fmla="*/ 2581431 h 3048156"/>
                    <a:gd name="connsiteX48" fmla="*/ 1162050 w 2505075"/>
                    <a:gd name="connsiteY48" fmla="*/ 2605244 h 3048156"/>
                    <a:gd name="connsiteX49" fmla="*/ 1190625 w 2505075"/>
                    <a:gd name="connsiteY49" fmla="*/ 2614769 h 3048156"/>
                    <a:gd name="connsiteX50" fmla="*/ 1228725 w 2505075"/>
                    <a:gd name="connsiteY50" fmla="*/ 2610006 h 3048156"/>
                    <a:gd name="connsiteX51" fmla="*/ 1295400 w 2505075"/>
                    <a:gd name="connsiteY51" fmla="*/ 2619531 h 3048156"/>
                    <a:gd name="connsiteX52" fmla="*/ 1309687 w 2505075"/>
                    <a:gd name="connsiteY52" fmla="*/ 2629056 h 3048156"/>
                    <a:gd name="connsiteX53" fmla="*/ 1390650 w 2505075"/>
                    <a:gd name="connsiteY53" fmla="*/ 2638581 h 3048156"/>
                    <a:gd name="connsiteX54" fmla="*/ 1433512 w 2505075"/>
                    <a:gd name="connsiteY54" fmla="*/ 2638581 h 3048156"/>
                    <a:gd name="connsiteX55" fmla="*/ 1443037 w 2505075"/>
                    <a:gd name="connsiteY55" fmla="*/ 2624294 h 3048156"/>
                    <a:gd name="connsiteX56" fmla="*/ 1471612 w 2505075"/>
                    <a:gd name="connsiteY56" fmla="*/ 2605244 h 3048156"/>
                    <a:gd name="connsiteX57" fmla="*/ 1500187 w 2505075"/>
                    <a:gd name="connsiteY57" fmla="*/ 2590956 h 3048156"/>
                    <a:gd name="connsiteX58" fmla="*/ 1509712 w 2505075"/>
                    <a:gd name="connsiteY58" fmla="*/ 2576669 h 3048156"/>
                    <a:gd name="connsiteX59" fmla="*/ 1514475 w 2505075"/>
                    <a:gd name="connsiteY59" fmla="*/ 2562381 h 3048156"/>
                    <a:gd name="connsiteX60" fmla="*/ 1528762 w 2505075"/>
                    <a:gd name="connsiteY60" fmla="*/ 2557619 h 3048156"/>
                    <a:gd name="connsiteX61" fmla="*/ 1547812 w 2505075"/>
                    <a:gd name="connsiteY61" fmla="*/ 2543331 h 3048156"/>
                    <a:gd name="connsiteX62" fmla="*/ 1562100 w 2505075"/>
                    <a:gd name="connsiteY62" fmla="*/ 2533806 h 3048156"/>
                    <a:gd name="connsiteX63" fmla="*/ 1628775 w 2505075"/>
                    <a:gd name="connsiteY63" fmla="*/ 2538569 h 3048156"/>
                    <a:gd name="connsiteX64" fmla="*/ 1638300 w 2505075"/>
                    <a:gd name="connsiteY64" fmla="*/ 2552856 h 3048156"/>
                    <a:gd name="connsiteX65" fmla="*/ 1681162 w 2505075"/>
                    <a:gd name="connsiteY65" fmla="*/ 2576669 h 3048156"/>
                    <a:gd name="connsiteX66" fmla="*/ 1704975 w 2505075"/>
                    <a:gd name="connsiteY66" fmla="*/ 2581431 h 3048156"/>
                    <a:gd name="connsiteX67" fmla="*/ 1704975 w 2505075"/>
                    <a:gd name="connsiteY67" fmla="*/ 2629056 h 3048156"/>
                    <a:gd name="connsiteX68" fmla="*/ 1676400 w 2505075"/>
                    <a:gd name="connsiteY68" fmla="*/ 2638581 h 3048156"/>
                    <a:gd name="connsiteX69" fmla="*/ 1666875 w 2505075"/>
                    <a:gd name="connsiteY69" fmla="*/ 2652869 h 3048156"/>
                    <a:gd name="connsiteX70" fmla="*/ 1700212 w 2505075"/>
                    <a:gd name="connsiteY70" fmla="*/ 2695731 h 3048156"/>
                    <a:gd name="connsiteX71" fmla="*/ 1743075 w 2505075"/>
                    <a:gd name="connsiteY71" fmla="*/ 2714781 h 3048156"/>
                    <a:gd name="connsiteX72" fmla="*/ 1757362 w 2505075"/>
                    <a:gd name="connsiteY72" fmla="*/ 2719544 h 3048156"/>
                    <a:gd name="connsiteX73" fmla="*/ 1771650 w 2505075"/>
                    <a:gd name="connsiteY73" fmla="*/ 2729069 h 3048156"/>
                    <a:gd name="connsiteX74" fmla="*/ 1800225 w 2505075"/>
                    <a:gd name="connsiteY74" fmla="*/ 2738594 h 3048156"/>
                    <a:gd name="connsiteX75" fmla="*/ 1809750 w 2505075"/>
                    <a:gd name="connsiteY75" fmla="*/ 2752881 h 3048156"/>
                    <a:gd name="connsiteX76" fmla="*/ 1838325 w 2505075"/>
                    <a:gd name="connsiteY76" fmla="*/ 2776694 h 3048156"/>
                    <a:gd name="connsiteX77" fmla="*/ 1857375 w 2505075"/>
                    <a:gd name="connsiteY77" fmla="*/ 2805269 h 3048156"/>
                    <a:gd name="connsiteX78" fmla="*/ 1876425 w 2505075"/>
                    <a:gd name="connsiteY78" fmla="*/ 2824319 h 3048156"/>
                    <a:gd name="connsiteX79" fmla="*/ 1885950 w 2505075"/>
                    <a:gd name="connsiteY79" fmla="*/ 2838606 h 3048156"/>
                    <a:gd name="connsiteX80" fmla="*/ 1928812 w 2505075"/>
                    <a:gd name="connsiteY80" fmla="*/ 2862419 h 3048156"/>
                    <a:gd name="connsiteX81" fmla="*/ 1981200 w 2505075"/>
                    <a:gd name="connsiteY81" fmla="*/ 2867181 h 3048156"/>
                    <a:gd name="connsiteX82" fmla="*/ 1990725 w 2505075"/>
                    <a:gd name="connsiteY82" fmla="*/ 2881469 h 3048156"/>
                    <a:gd name="connsiteX83" fmla="*/ 2000250 w 2505075"/>
                    <a:gd name="connsiteY83" fmla="*/ 2910044 h 3048156"/>
                    <a:gd name="connsiteX84" fmla="*/ 1995487 w 2505075"/>
                    <a:gd name="connsiteY84" fmla="*/ 2952906 h 3048156"/>
                    <a:gd name="connsiteX85" fmla="*/ 2009775 w 2505075"/>
                    <a:gd name="connsiteY85" fmla="*/ 2962431 h 3048156"/>
                    <a:gd name="connsiteX86" fmla="*/ 2047875 w 2505075"/>
                    <a:gd name="connsiteY86" fmla="*/ 2957669 h 3048156"/>
                    <a:gd name="connsiteX87" fmla="*/ 2071687 w 2505075"/>
                    <a:gd name="connsiteY87" fmla="*/ 2962431 h 3048156"/>
                    <a:gd name="connsiteX88" fmla="*/ 2095500 w 2505075"/>
                    <a:gd name="connsiteY88" fmla="*/ 3005294 h 3048156"/>
                    <a:gd name="connsiteX89" fmla="*/ 2114550 w 2505075"/>
                    <a:gd name="connsiteY89" fmla="*/ 3033869 h 3048156"/>
                    <a:gd name="connsiteX90" fmla="*/ 2124075 w 2505075"/>
                    <a:gd name="connsiteY90" fmla="*/ 3048156 h 3048156"/>
                    <a:gd name="connsiteX91" fmla="*/ 2152650 w 2505075"/>
                    <a:gd name="connsiteY91" fmla="*/ 3033869 h 3048156"/>
                    <a:gd name="connsiteX92" fmla="*/ 2162175 w 2505075"/>
                    <a:gd name="connsiteY92" fmla="*/ 3019581 h 3048156"/>
                    <a:gd name="connsiteX93" fmla="*/ 2190750 w 2505075"/>
                    <a:gd name="connsiteY93" fmla="*/ 3005294 h 3048156"/>
                    <a:gd name="connsiteX94" fmla="*/ 2200275 w 2505075"/>
                    <a:gd name="connsiteY94" fmla="*/ 2991006 h 3048156"/>
                    <a:gd name="connsiteX95" fmla="*/ 2190750 w 2505075"/>
                    <a:gd name="connsiteY95" fmla="*/ 2933856 h 3048156"/>
                    <a:gd name="connsiteX96" fmla="*/ 2195512 w 2505075"/>
                    <a:gd name="connsiteY96" fmla="*/ 2843369 h 3048156"/>
                    <a:gd name="connsiteX97" fmla="*/ 2214562 w 2505075"/>
                    <a:gd name="connsiteY97" fmla="*/ 2838606 h 3048156"/>
                    <a:gd name="connsiteX98" fmla="*/ 2219325 w 2505075"/>
                    <a:gd name="connsiteY98" fmla="*/ 2824319 h 3048156"/>
                    <a:gd name="connsiteX99" fmla="*/ 2224087 w 2505075"/>
                    <a:gd name="connsiteY99" fmla="*/ 2771931 h 3048156"/>
                    <a:gd name="connsiteX100" fmla="*/ 2228850 w 2505075"/>
                    <a:gd name="connsiteY100" fmla="*/ 2757644 h 3048156"/>
                    <a:gd name="connsiteX101" fmla="*/ 2243137 w 2505075"/>
                    <a:gd name="connsiteY101" fmla="*/ 2767169 h 3048156"/>
                    <a:gd name="connsiteX102" fmla="*/ 2257425 w 2505075"/>
                    <a:gd name="connsiteY102" fmla="*/ 2795744 h 3048156"/>
                    <a:gd name="connsiteX103" fmla="*/ 2271712 w 2505075"/>
                    <a:gd name="connsiteY103" fmla="*/ 2800506 h 3048156"/>
                    <a:gd name="connsiteX104" fmla="*/ 2295525 w 2505075"/>
                    <a:gd name="connsiteY104" fmla="*/ 2795744 h 3048156"/>
                    <a:gd name="connsiteX105" fmla="*/ 2314575 w 2505075"/>
                    <a:gd name="connsiteY105" fmla="*/ 2767169 h 3048156"/>
                    <a:gd name="connsiteX106" fmla="*/ 2324100 w 2505075"/>
                    <a:gd name="connsiteY106" fmla="*/ 2729069 h 3048156"/>
                    <a:gd name="connsiteX107" fmla="*/ 2333625 w 2505075"/>
                    <a:gd name="connsiteY107" fmla="*/ 2714781 h 3048156"/>
                    <a:gd name="connsiteX108" fmla="*/ 2343150 w 2505075"/>
                    <a:gd name="connsiteY108" fmla="*/ 2633819 h 3048156"/>
                    <a:gd name="connsiteX109" fmla="*/ 2333625 w 2505075"/>
                    <a:gd name="connsiteY109" fmla="*/ 2552856 h 3048156"/>
                    <a:gd name="connsiteX110" fmla="*/ 2338387 w 2505075"/>
                    <a:gd name="connsiteY110" fmla="*/ 2467131 h 3048156"/>
                    <a:gd name="connsiteX111" fmla="*/ 2343150 w 2505075"/>
                    <a:gd name="connsiteY111" fmla="*/ 2452844 h 3048156"/>
                    <a:gd name="connsiteX112" fmla="*/ 2362200 w 2505075"/>
                    <a:gd name="connsiteY112" fmla="*/ 2424269 h 3048156"/>
                    <a:gd name="connsiteX113" fmla="*/ 2371725 w 2505075"/>
                    <a:gd name="connsiteY113" fmla="*/ 2409981 h 3048156"/>
                    <a:gd name="connsiteX114" fmla="*/ 2381250 w 2505075"/>
                    <a:gd name="connsiteY114" fmla="*/ 2352831 h 3048156"/>
                    <a:gd name="connsiteX115" fmla="*/ 2386012 w 2505075"/>
                    <a:gd name="connsiteY115" fmla="*/ 2324256 h 3048156"/>
                    <a:gd name="connsiteX116" fmla="*/ 2395537 w 2505075"/>
                    <a:gd name="connsiteY116" fmla="*/ 2290919 h 3048156"/>
                    <a:gd name="connsiteX117" fmla="*/ 2400300 w 2505075"/>
                    <a:gd name="connsiteY117" fmla="*/ 2267106 h 3048156"/>
                    <a:gd name="connsiteX118" fmla="*/ 2409825 w 2505075"/>
                    <a:gd name="connsiteY118" fmla="*/ 2238531 h 3048156"/>
                    <a:gd name="connsiteX119" fmla="*/ 2414587 w 2505075"/>
                    <a:gd name="connsiteY119" fmla="*/ 2219481 h 3048156"/>
                    <a:gd name="connsiteX120" fmla="*/ 2419350 w 2505075"/>
                    <a:gd name="connsiteY120" fmla="*/ 2195669 h 3048156"/>
                    <a:gd name="connsiteX121" fmla="*/ 2428875 w 2505075"/>
                    <a:gd name="connsiteY121" fmla="*/ 2167094 h 3048156"/>
                    <a:gd name="connsiteX122" fmla="*/ 2433637 w 2505075"/>
                    <a:gd name="connsiteY122" fmla="*/ 2152806 h 3048156"/>
                    <a:gd name="connsiteX123" fmla="*/ 2438400 w 2505075"/>
                    <a:gd name="connsiteY123" fmla="*/ 2128994 h 3048156"/>
                    <a:gd name="connsiteX124" fmla="*/ 2443162 w 2505075"/>
                    <a:gd name="connsiteY124" fmla="*/ 2090894 h 3048156"/>
                    <a:gd name="connsiteX125" fmla="*/ 2452687 w 2505075"/>
                    <a:gd name="connsiteY125" fmla="*/ 2048031 h 3048156"/>
                    <a:gd name="connsiteX126" fmla="*/ 2462212 w 2505075"/>
                    <a:gd name="connsiteY126" fmla="*/ 2019456 h 3048156"/>
                    <a:gd name="connsiteX127" fmla="*/ 2466975 w 2505075"/>
                    <a:gd name="connsiteY127" fmla="*/ 2005169 h 3048156"/>
                    <a:gd name="connsiteX128" fmla="*/ 2476500 w 2505075"/>
                    <a:gd name="connsiteY128" fmla="*/ 1990881 h 3048156"/>
                    <a:gd name="connsiteX129" fmla="*/ 2495550 w 2505075"/>
                    <a:gd name="connsiteY129" fmla="*/ 1933731 h 3048156"/>
                    <a:gd name="connsiteX130" fmla="*/ 2500312 w 2505075"/>
                    <a:gd name="connsiteY130" fmla="*/ 1919444 h 3048156"/>
                    <a:gd name="connsiteX131" fmla="*/ 2505075 w 2505075"/>
                    <a:gd name="connsiteY131" fmla="*/ 1905156 h 3048156"/>
                    <a:gd name="connsiteX132" fmla="*/ 2495550 w 2505075"/>
                    <a:gd name="connsiteY132" fmla="*/ 1852769 h 3048156"/>
                    <a:gd name="connsiteX133" fmla="*/ 2486025 w 2505075"/>
                    <a:gd name="connsiteY133" fmla="*/ 1838481 h 3048156"/>
                    <a:gd name="connsiteX134" fmla="*/ 2471737 w 2505075"/>
                    <a:gd name="connsiteY134" fmla="*/ 1809906 h 3048156"/>
                    <a:gd name="connsiteX135" fmla="*/ 2457450 w 2505075"/>
                    <a:gd name="connsiteY135" fmla="*/ 1800381 h 3048156"/>
                    <a:gd name="connsiteX136" fmla="*/ 2414587 w 2505075"/>
                    <a:gd name="connsiteY136" fmla="*/ 1828956 h 3048156"/>
                    <a:gd name="connsiteX137" fmla="*/ 2400300 w 2505075"/>
                    <a:gd name="connsiteY137" fmla="*/ 1838481 h 3048156"/>
                    <a:gd name="connsiteX138" fmla="*/ 2376487 w 2505075"/>
                    <a:gd name="connsiteY138" fmla="*/ 1867056 h 3048156"/>
                    <a:gd name="connsiteX139" fmla="*/ 2357437 w 2505075"/>
                    <a:gd name="connsiteY139" fmla="*/ 1895631 h 3048156"/>
                    <a:gd name="connsiteX140" fmla="*/ 2347912 w 2505075"/>
                    <a:gd name="connsiteY140" fmla="*/ 1909919 h 3048156"/>
                    <a:gd name="connsiteX141" fmla="*/ 2300287 w 2505075"/>
                    <a:gd name="connsiteY141" fmla="*/ 1924206 h 3048156"/>
                    <a:gd name="connsiteX142" fmla="*/ 2243137 w 2505075"/>
                    <a:gd name="connsiteY142" fmla="*/ 1919444 h 3048156"/>
                    <a:gd name="connsiteX143" fmla="*/ 2238375 w 2505075"/>
                    <a:gd name="connsiteY143" fmla="*/ 1905156 h 3048156"/>
                    <a:gd name="connsiteX144" fmla="*/ 2224087 w 2505075"/>
                    <a:gd name="connsiteY144" fmla="*/ 1876581 h 3048156"/>
                    <a:gd name="connsiteX145" fmla="*/ 2243137 w 2505075"/>
                    <a:gd name="connsiteY145" fmla="*/ 1809906 h 3048156"/>
                    <a:gd name="connsiteX146" fmla="*/ 2257425 w 2505075"/>
                    <a:gd name="connsiteY146" fmla="*/ 1805144 h 3048156"/>
                    <a:gd name="connsiteX147" fmla="*/ 2276475 w 2505075"/>
                    <a:gd name="connsiteY147" fmla="*/ 1776569 h 3048156"/>
                    <a:gd name="connsiteX148" fmla="*/ 2262187 w 2505075"/>
                    <a:gd name="connsiteY148" fmla="*/ 1700369 h 3048156"/>
                    <a:gd name="connsiteX149" fmla="*/ 2252662 w 2505075"/>
                    <a:gd name="connsiteY149" fmla="*/ 1686081 h 3048156"/>
                    <a:gd name="connsiteX150" fmla="*/ 2247900 w 2505075"/>
                    <a:gd name="connsiteY150" fmla="*/ 1671794 h 3048156"/>
                    <a:gd name="connsiteX151" fmla="*/ 2243137 w 2505075"/>
                    <a:gd name="connsiteY151" fmla="*/ 1652744 h 3048156"/>
                    <a:gd name="connsiteX152" fmla="*/ 2233612 w 2505075"/>
                    <a:gd name="connsiteY152" fmla="*/ 1638456 h 3048156"/>
                    <a:gd name="connsiteX153" fmla="*/ 2224087 w 2505075"/>
                    <a:gd name="connsiteY153" fmla="*/ 1609881 h 3048156"/>
                    <a:gd name="connsiteX154" fmla="*/ 2219325 w 2505075"/>
                    <a:gd name="connsiteY154" fmla="*/ 1595594 h 3048156"/>
                    <a:gd name="connsiteX155" fmla="*/ 2224087 w 2505075"/>
                    <a:gd name="connsiteY155" fmla="*/ 1571781 h 3048156"/>
                    <a:gd name="connsiteX156" fmla="*/ 2205037 w 2505075"/>
                    <a:gd name="connsiteY156" fmla="*/ 1562256 h 3048156"/>
                    <a:gd name="connsiteX157" fmla="*/ 2185987 w 2505075"/>
                    <a:gd name="connsiteY157" fmla="*/ 1567019 h 3048156"/>
                    <a:gd name="connsiteX158" fmla="*/ 2219325 w 2505075"/>
                    <a:gd name="connsiteY158" fmla="*/ 1562256 h 3048156"/>
                    <a:gd name="connsiteX159" fmla="*/ 2224087 w 2505075"/>
                    <a:gd name="connsiteY159" fmla="*/ 1486056 h 3048156"/>
                    <a:gd name="connsiteX160" fmla="*/ 2228850 w 2505075"/>
                    <a:gd name="connsiteY160" fmla="*/ 1467006 h 3048156"/>
                    <a:gd name="connsiteX161" fmla="*/ 2233612 w 2505075"/>
                    <a:gd name="connsiteY161" fmla="*/ 1366994 h 3048156"/>
                    <a:gd name="connsiteX162" fmla="*/ 2247900 w 2505075"/>
                    <a:gd name="connsiteY162" fmla="*/ 1333656 h 3048156"/>
                    <a:gd name="connsiteX163" fmla="*/ 2276475 w 2505075"/>
                    <a:gd name="connsiteY163" fmla="*/ 1305081 h 3048156"/>
                    <a:gd name="connsiteX164" fmla="*/ 2295525 w 2505075"/>
                    <a:gd name="connsiteY164" fmla="*/ 1262219 h 3048156"/>
                    <a:gd name="connsiteX165" fmla="*/ 2300287 w 2505075"/>
                    <a:gd name="connsiteY165" fmla="*/ 1224119 h 3048156"/>
                    <a:gd name="connsiteX166" fmla="*/ 2305050 w 2505075"/>
                    <a:gd name="connsiteY166" fmla="*/ 1190781 h 3048156"/>
                    <a:gd name="connsiteX167" fmla="*/ 2309812 w 2505075"/>
                    <a:gd name="connsiteY167" fmla="*/ 1109819 h 3048156"/>
                    <a:gd name="connsiteX168" fmla="*/ 2300287 w 2505075"/>
                    <a:gd name="connsiteY168" fmla="*/ 1000281 h 3048156"/>
                    <a:gd name="connsiteX169" fmla="*/ 2286000 w 2505075"/>
                    <a:gd name="connsiteY169" fmla="*/ 957419 h 3048156"/>
                    <a:gd name="connsiteX170" fmla="*/ 2281237 w 2505075"/>
                    <a:gd name="connsiteY170" fmla="*/ 943131 h 3048156"/>
                    <a:gd name="connsiteX171" fmla="*/ 2295525 w 2505075"/>
                    <a:gd name="connsiteY171" fmla="*/ 828831 h 3048156"/>
                    <a:gd name="connsiteX172" fmla="*/ 2305050 w 2505075"/>
                    <a:gd name="connsiteY172" fmla="*/ 814544 h 3048156"/>
                    <a:gd name="connsiteX173" fmla="*/ 2309812 w 2505075"/>
                    <a:gd name="connsiteY173" fmla="*/ 800256 h 3048156"/>
                    <a:gd name="connsiteX174" fmla="*/ 2328862 w 2505075"/>
                    <a:gd name="connsiteY174" fmla="*/ 771681 h 3048156"/>
                    <a:gd name="connsiteX175" fmla="*/ 2338387 w 2505075"/>
                    <a:gd name="connsiteY175" fmla="*/ 757394 h 3048156"/>
                    <a:gd name="connsiteX176" fmla="*/ 2347912 w 2505075"/>
                    <a:gd name="connsiteY176" fmla="*/ 738344 h 3048156"/>
                    <a:gd name="connsiteX177" fmla="*/ 2357437 w 2505075"/>
                    <a:gd name="connsiteY177" fmla="*/ 709769 h 3048156"/>
                    <a:gd name="connsiteX178" fmla="*/ 2357437 w 2505075"/>
                    <a:gd name="connsiteY178" fmla="*/ 595469 h 3048156"/>
                    <a:gd name="connsiteX179" fmla="*/ 2347912 w 2505075"/>
                    <a:gd name="connsiteY179" fmla="*/ 566894 h 3048156"/>
                    <a:gd name="connsiteX180" fmla="*/ 2338387 w 2505075"/>
                    <a:gd name="connsiteY180" fmla="*/ 552606 h 3048156"/>
                    <a:gd name="connsiteX181" fmla="*/ 2324100 w 2505075"/>
                    <a:gd name="connsiteY181" fmla="*/ 509744 h 3048156"/>
                    <a:gd name="connsiteX182" fmla="*/ 2319337 w 2505075"/>
                    <a:gd name="connsiteY182" fmla="*/ 495456 h 3048156"/>
                    <a:gd name="connsiteX183" fmla="*/ 2309812 w 2505075"/>
                    <a:gd name="connsiteY183" fmla="*/ 481169 h 3048156"/>
                    <a:gd name="connsiteX184" fmla="*/ 2305050 w 2505075"/>
                    <a:gd name="connsiteY184" fmla="*/ 466881 h 3048156"/>
                    <a:gd name="connsiteX185" fmla="*/ 2295525 w 2505075"/>
                    <a:gd name="connsiteY185" fmla="*/ 452594 h 3048156"/>
                    <a:gd name="connsiteX186" fmla="*/ 2286000 w 2505075"/>
                    <a:gd name="connsiteY186" fmla="*/ 385919 h 3048156"/>
                    <a:gd name="connsiteX187" fmla="*/ 2276475 w 2505075"/>
                    <a:gd name="connsiteY187" fmla="*/ 328769 h 3048156"/>
                    <a:gd name="connsiteX188" fmla="*/ 2271712 w 2505075"/>
                    <a:gd name="connsiteY188" fmla="*/ 262094 h 3048156"/>
                    <a:gd name="connsiteX189" fmla="*/ 2276475 w 2505075"/>
                    <a:gd name="connsiteY189" fmla="*/ 166844 h 3048156"/>
                    <a:gd name="connsiteX190" fmla="*/ 2281237 w 2505075"/>
                    <a:gd name="connsiteY190" fmla="*/ 152556 h 3048156"/>
                    <a:gd name="connsiteX191" fmla="*/ 2262187 w 2505075"/>
                    <a:gd name="connsiteY191" fmla="*/ 114456 h 3048156"/>
                    <a:gd name="connsiteX192" fmla="*/ 2247900 w 2505075"/>
                    <a:gd name="connsiteY192" fmla="*/ 71594 h 3048156"/>
                    <a:gd name="connsiteX193" fmla="*/ 2233612 w 2505075"/>
                    <a:gd name="connsiteY193" fmla="*/ 43019 h 3048156"/>
                    <a:gd name="connsiteX194" fmla="*/ 2205037 w 2505075"/>
                    <a:gd name="connsiteY194" fmla="*/ 19206 h 3048156"/>
                    <a:gd name="connsiteX195" fmla="*/ 2195512 w 2505075"/>
                    <a:gd name="connsiteY195" fmla="*/ 4919 h 3048156"/>
                    <a:gd name="connsiteX196" fmla="*/ 2143125 w 2505075"/>
                    <a:gd name="connsiteY196" fmla="*/ 4919 h 3048156"/>
                    <a:gd name="connsiteX197" fmla="*/ 2114550 w 2505075"/>
                    <a:gd name="connsiteY197" fmla="*/ 23969 h 3048156"/>
                    <a:gd name="connsiteX198" fmla="*/ 2085975 w 2505075"/>
                    <a:gd name="connsiteY198" fmla="*/ 52544 h 3048156"/>
                    <a:gd name="connsiteX199" fmla="*/ 2071687 w 2505075"/>
                    <a:gd name="connsiteY199" fmla="*/ 62069 h 3048156"/>
                    <a:gd name="connsiteX200" fmla="*/ 2057400 w 2505075"/>
                    <a:gd name="connsiteY200" fmla="*/ 76356 h 3048156"/>
                    <a:gd name="connsiteX201" fmla="*/ 2043112 w 2505075"/>
                    <a:gd name="connsiteY201" fmla="*/ 81119 h 3048156"/>
                    <a:gd name="connsiteX202" fmla="*/ 2028825 w 2505075"/>
                    <a:gd name="connsiteY202" fmla="*/ 90644 h 3048156"/>
                    <a:gd name="connsiteX203" fmla="*/ 2009775 w 2505075"/>
                    <a:gd name="connsiteY203" fmla="*/ 95406 h 3048156"/>
                    <a:gd name="connsiteX204" fmla="*/ 1995487 w 2505075"/>
                    <a:gd name="connsiteY204" fmla="*/ 100169 h 3048156"/>
                    <a:gd name="connsiteX205" fmla="*/ 1966912 w 2505075"/>
                    <a:gd name="connsiteY205" fmla="*/ 143031 h 3048156"/>
                    <a:gd name="connsiteX206" fmla="*/ 1957387 w 2505075"/>
                    <a:gd name="connsiteY206" fmla="*/ 157319 h 3048156"/>
                    <a:gd name="connsiteX207" fmla="*/ 1943100 w 2505075"/>
                    <a:gd name="connsiteY207" fmla="*/ 152556 h 3048156"/>
                    <a:gd name="connsiteX208" fmla="*/ 1933575 w 2505075"/>
                    <a:gd name="connsiteY208" fmla="*/ 138269 h 3048156"/>
                    <a:gd name="connsiteX209" fmla="*/ 1905000 w 2505075"/>
                    <a:gd name="connsiteY209" fmla="*/ 119219 h 3048156"/>
                    <a:gd name="connsiteX210" fmla="*/ 1890712 w 2505075"/>
                    <a:gd name="connsiteY210" fmla="*/ 104931 h 3048156"/>
                    <a:gd name="connsiteX211" fmla="*/ 1876425 w 2505075"/>
                    <a:gd name="connsiteY211" fmla="*/ 100169 h 3048156"/>
                    <a:gd name="connsiteX212" fmla="*/ 1843087 w 2505075"/>
                    <a:gd name="connsiteY212" fmla="*/ 85881 h 3048156"/>
                    <a:gd name="connsiteX213" fmla="*/ 1733550 w 2505075"/>
                    <a:gd name="connsiteY213" fmla="*/ 90644 h 3048156"/>
                    <a:gd name="connsiteX214" fmla="*/ 1719262 w 2505075"/>
                    <a:gd name="connsiteY214" fmla="*/ 95406 h 3048156"/>
                    <a:gd name="connsiteX215" fmla="*/ 1690687 w 2505075"/>
                    <a:gd name="connsiteY215" fmla="*/ 100169 h 3048156"/>
                    <a:gd name="connsiteX216" fmla="*/ 1628775 w 2505075"/>
                    <a:gd name="connsiteY216" fmla="*/ 95406 h 3048156"/>
                    <a:gd name="connsiteX217" fmla="*/ 1600200 w 2505075"/>
                    <a:gd name="connsiteY217" fmla="*/ 85881 h 3048156"/>
                    <a:gd name="connsiteX218" fmla="*/ 1562100 w 2505075"/>
                    <a:gd name="connsiteY218" fmla="*/ 90644 h 3048156"/>
                    <a:gd name="connsiteX219" fmla="*/ 1533525 w 2505075"/>
                    <a:gd name="connsiteY219" fmla="*/ 109694 h 3048156"/>
                    <a:gd name="connsiteX220" fmla="*/ 1504950 w 2505075"/>
                    <a:gd name="connsiteY220" fmla="*/ 133506 h 3048156"/>
                    <a:gd name="connsiteX221" fmla="*/ 1457325 w 2505075"/>
                    <a:gd name="connsiteY221" fmla="*/ 119219 h 3048156"/>
                    <a:gd name="connsiteX222" fmla="*/ 1447800 w 2505075"/>
                    <a:gd name="connsiteY222" fmla="*/ 104931 h 3048156"/>
                    <a:gd name="connsiteX223" fmla="*/ 1400175 w 2505075"/>
                    <a:gd name="connsiteY223" fmla="*/ 100169 h 3048156"/>
                    <a:gd name="connsiteX224" fmla="*/ 1328737 w 2505075"/>
                    <a:gd name="connsiteY224" fmla="*/ 95406 h 3048156"/>
                    <a:gd name="connsiteX225" fmla="*/ 1319212 w 2505075"/>
                    <a:gd name="connsiteY225" fmla="*/ 128744 h 3048156"/>
                    <a:gd name="connsiteX226" fmla="*/ 1309687 w 2505075"/>
                    <a:gd name="connsiteY226" fmla="*/ 143031 h 3048156"/>
                    <a:gd name="connsiteX227" fmla="*/ 1295400 w 2505075"/>
                    <a:gd name="connsiteY227" fmla="*/ 147794 h 3048156"/>
                    <a:gd name="connsiteX228" fmla="*/ 1262062 w 2505075"/>
                    <a:gd name="connsiteY228" fmla="*/ 138269 h 3048156"/>
                    <a:gd name="connsiteX229" fmla="*/ 1243012 w 2505075"/>
                    <a:gd name="connsiteY229" fmla="*/ 133506 h 3048156"/>
                    <a:gd name="connsiteX230" fmla="*/ 1228725 w 2505075"/>
                    <a:gd name="connsiteY230" fmla="*/ 128744 h 3048156"/>
                    <a:gd name="connsiteX231" fmla="*/ 1204912 w 2505075"/>
                    <a:gd name="connsiteY231" fmla="*/ 123981 h 3048156"/>
                    <a:gd name="connsiteX232" fmla="*/ 1185862 w 2505075"/>
                    <a:gd name="connsiteY232" fmla="*/ 119219 h 3048156"/>
                    <a:gd name="connsiteX233" fmla="*/ 1133475 w 2505075"/>
                    <a:gd name="connsiteY233" fmla="*/ 128744 h 3048156"/>
                    <a:gd name="connsiteX234" fmla="*/ 1104900 w 2505075"/>
                    <a:gd name="connsiteY234" fmla="*/ 152556 h 3048156"/>
                    <a:gd name="connsiteX235" fmla="*/ 1062037 w 2505075"/>
                    <a:gd name="connsiteY235" fmla="*/ 185894 h 3048156"/>
                    <a:gd name="connsiteX236" fmla="*/ 1052512 w 2505075"/>
                    <a:gd name="connsiteY236" fmla="*/ 200181 h 3048156"/>
                    <a:gd name="connsiteX237" fmla="*/ 1038225 w 2505075"/>
                    <a:gd name="connsiteY237" fmla="*/ 228756 h 3048156"/>
                    <a:gd name="connsiteX238" fmla="*/ 1023937 w 2505075"/>
                    <a:gd name="connsiteY238" fmla="*/ 238281 h 3048156"/>
                    <a:gd name="connsiteX239" fmla="*/ 1004887 w 2505075"/>
                    <a:gd name="connsiteY239" fmla="*/ 257331 h 3048156"/>
                    <a:gd name="connsiteX240" fmla="*/ 990600 w 2505075"/>
                    <a:gd name="connsiteY240" fmla="*/ 271619 h 3048156"/>
                    <a:gd name="connsiteX241" fmla="*/ 962025 w 2505075"/>
                    <a:gd name="connsiteY241" fmla="*/ 285906 h 3048156"/>
                    <a:gd name="connsiteX242" fmla="*/ 919162 w 2505075"/>
                    <a:gd name="connsiteY242" fmla="*/ 319244 h 3048156"/>
                    <a:gd name="connsiteX243" fmla="*/ 890587 w 2505075"/>
                    <a:gd name="connsiteY243" fmla="*/ 343056 h 3048156"/>
                    <a:gd name="connsiteX244" fmla="*/ 871537 w 2505075"/>
                    <a:gd name="connsiteY244" fmla="*/ 371631 h 3048156"/>
                    <a:gd name="connsiteX245" fmla="*/ 857250 w 2505075"/>
                    <a:gd name="connsiteY245" fmla="*/ 419256 h 3048156"/>
                    <a:gd name="connsiteX246" fmla="*/ 862012 w 2505075"/>
                    <a:gd name="connsiteY246" fmla="*/ 471644 h 3048156"/>
                    <a:gd name="connsiteX247" fmla="*/ 881062 w 2505075"/>
                    <a:gd name="connsiteY247" fmla="*/ 500219 h 3048156"/>
                    <a:gd name="connsiteX248" fmla="*/ 885825 w 2505075"/>
                    <a:gd name="connsiteY248" fmla="*/ 514506 h 3048156"/>
                    <a:gd name="connsiteX249" fmla="*/ 842962 w 2505075"/>
                    <a:gd name="connsiteY249" fmla="*/ 538319 h 3048156"/>
                    <a:gd name="connsiteX250" fmla="*/ 776287 w 2505075"/>
                    <a:gd name="connsiteY250" fmla="*/ 533556 h 3048156"/>
                    <a:gd name="connsiteX251" fmla="*/ 762000 w 2505075"/>
                    <a:gd name="connsiteY251" fmla="*/ 528794 h 3048156"/>
                    <a:gd name="connsiteX252" fmla="*/ 752475 w 2505075"/>
                    <a:gd name="connsiteY252" fmla="*/ 514506 h 3048156"/>
                    <a:gd name="connsiteX253" fmla="*/ 747712 w 2505075"/>
                    <a:gd name="connsiteY253" fmla="*/ 500219 h 3048156"/>
                    <a:gd name="connsiteX254" fmla="*/ 704850 w 2505075"/>
                    <a:gd name="connsiteY254" fmla="*/ 481169 h 3048156"/>
                    <a:gd name="connsiteX255" fmla="*/ 690562 w 2505075"/>
                    <a:gd name="connsiteY255" fmla="*/ 476406 h 3048156"/>
                    <a:gd name="connsiteX256" fmla="*/ 600075 w 2505075"/>
                    <a:gd name="connsiteY256" fmla="*/ 481169 h 3048156"/>
                    <a:gd name="connsiteX257" fmla="*/ 571500 w 2505075"/>
                    <a:gd name="connsiteY257" fmla="*/ 500219 h 3048156"/>
                    <a:gd name="connsiteX258" fmla="*/ 557212 w 2505075"/>
                    <a:gd name="connsiteY258" fmla="*/ 509744 h 3048156"/>
                    <a:gd name="connsiteX259" fmla="*/ 542925 w 2505075"/>
                    <a:gd name="connsiteY259" fmla="*/ 519269 h 3048156"/>
                    <a:gd name="connsiteX260" fmla="*/ 452437 w 2505075"/>
                    <a:gd name="connsiteY260" fmla="*/ 524031 h 3048156"/>
                    <a:gd name="connsiteX261" fmla="*/ 423862 w 2505075"/>
                    <a:gd name="connsiteY261" fmla="*/ 533556 h 3048156"/>
                    <a:gd name="connsiteX262" fmla="*/ 409575 w 2505075"/>
                    <a:gd name="connsiteY262" fmla="*/ 543081 h 3048156"/>
                    <a:gd name="connsiteX263" fmla="*/ 381000 w 2505075"/>
                    <a:gd name="connsiteY263" fmla="*/ 547844 h 3048156"/>
                    <a:gd name="connsiteX264" fmla="*/ 352425 w 2505075"/>
                    <a:gd name="connsiteY264" fmla="*/ 557369 h 3048156"/>
                    <a:gd name="connsiteX265" fmla="*/ 328612 w 2505075"/>
                    <a:gd name="connsiteY265" fmla="*/ 585944 h 3048156"/>
                    <a:gd name="connsiteX266" fmla="*/ 319087 w 2505075"/>
                    <a:gd name="connsiteY266" fmla="*/ 614519 h 3048156"/>
                    <a:gd name="connsiteX267" fmla="*/ 314325 w 2505075"/>
                    <a:gd name="connsiteY267" fmla="*/ 628806 h 3048156"/>
                    <a:gd name="connsiteX268" fmla="*/ 309562 w 2505075"/>
                    <a:gd name="connsiteY268" fmla="*/ 652619 h 3048156"/>
                    <a:gd name="connsiteX269" fmla="*/ 304800 w 2505075"/>
                    <a:gd name="connsiteY269" fmla="*/ 681194 h 3048156"/>
                    <a:gd name="connsiteX270" fmla="*/ 295275 w 2505075"/>
                    <a:gd name="connsiteY270" fmla="*/ 695481 h 3048156"/>
                    <a:gd name="connsiteX271" fmla="*/ 252412 w 2505075"/>
                    <a:gd name="connsiteY271" fmla="*/ 690719 h 3048156"/>
                    <a:gd name="connsiteX272" fmla="*/ 238125 w 2505075"/>
                    <a:gd name="connsiteY272" fmla="*/ 685956 h 3048156"/>
                    <a:gd name="connsiteX273" fmla="*/ 214312 w 2505075"/>
                    <a:gd name="connsiteY273" fmla="*/ 690719 h 3048156"/>
                    <a:gd name="connsiteX274" fmla="*/ 200025 w 2505075"/>
                    <a:gd name="connsiteY274" fmla="*/ 705006 h 3048156"/>
                    <a:gd name="connsiteX275" fmla="*/ 185737 w 2505075"/>
                    <a:gd name="connsiteY275" fmla="*/ 733581 h 3048156"/>
                    <a:gd name="connsiteX276" fmla="*/ 171450 w 2505075"/>
                    <a:gd name="connsiteY276" fmla="*/ 747869 h 3048156"/>
                    <a:gd name="connsiteX277" fmla="*/ 161925 w 2505075"/>
                    <a:gd name="connsiteY277" fmla="*/ 762156 h 3048156"/>
                    <a:gd name="connsiteX278" fmla="*/ 133350 w 2505075"/>
                    <a:gd name="connsiteY278" fmla="*/ 781206 h 3048156"/>
                    <a:gd name="connsiteX279" fmla="*/ 123825 w 2505075"/>
                    <a:gd name="connsiteY279" fmla="*/ 795494 h 3048156"/>
                    <a:gd name="connsiteX280" fmla="*/ 138112 w 2505075"/>
                    <a:gd name="connsiteY280" fmla="*/ 833594 h 3048156"/>
                    <a:gd name="connsiteX281" fmla="*/ 71437 w 2505075"/>
                    <a:gd name="connsiteY281" fmla="*/ 852644 h 3048156"/>
                    <a:gd name="connsiteX282" fmla="*/ 61912 w 2505075"/>
                    <a:gd name="connsiteY282" fmla="*/ 866931 h 3048156"/>
                    <a:gd name="connsiteX283" fmla="*/ 47625 w 2505075"/>
                    <a:gd name="connsiteY283" fmla="*/ 881219 h 3048156"/>
                    <a:gd name="connsiteX284" fmla="*/ 28575 w 2505075"/>
                    <a:gd name="connsiteY284" fmla="*/ 905031 h 3048156"/>
                    <a:gd name="connsiteX285" fmla="*/ 0 w 2505075"/>
                    <a:gd name="connsiteY285" fmla="*/ 933606 h 3048156"/>
                    <a:gd name="connsiteX286" fmla="*/ 4762 w 2505075"/>
                    <a:gd name="connsiteY286" fmla="*/ 962181 h 3048156"/>
                    <a:gd name="connsiteX287" fmla="*/ 33337 w 2505075"/>
                    <a:gd name="connsiteY287" fmla="*/ 976469 h 3048156"/>
                    <a:gd name="connsiteX288" fmla="*/ 85725 w 2505075"/>
                    <a:gd name="connsiteY288" fmla="*/ 990756 h 3048156"/>
                    <a:gd name="connsiteX289" fmla="*/ 104775 w 2505075"/>
                    <a:gd name="connsiteY289" fmla="*/ 1019331 h 3048156"/>
                    <a:gd name="connsiteX290" fmla="*/ 119062 w 2505075"/>
                    <a:gd name="connsiteY290" fmla="*/ 1033619 h 3048156"/>
                    <a:gd name="connsiteX291" fmla="*/ 123825 w 2505075"/>
                    <a:gd name="connsiteY291" fmla="*/ 1095531 h 3048156"/>
                    <a:gd name="connsiteX292" fmla="*/ 104775 w 2505075"/>
                    <a:gd name="connsiteY292" fmla="*/ 1124106 h 3048156"/>
                    <a:gd name="connsiteX293" fmla="*/ 104775 w 2505075"/>
                    <a:gd name="connsiteY293" fmla="*/ 1200306 h 3048156"/>
                    <a:gd name="connsiteX294" fmla="*/ 95250 w 2505075"/>
                    <a:gd name="connsiteY294" fmla="*/ 1257456 h 3048156"/>
                    <a:gd name="connsiteX295" fmla="*/ 85725 w 2505075"/>
                    <a:gd name="connsiteY295" fmla="*/ 1271744 h 3048156"/>
                    <a:gd name="connsiteX296" fmla="*/ 100012 w 2505075"/>
                    <a:gd name="connsiteY296" fmla="*/ 1286031 h 3048156"/>
                    <a:gd name="connsiteX297" fmla="*/ 114300 w 2505075"/>
                    <a:gd name="connsiteY297" fmla="*/ 1295556 h 3048156"/>
                    <a:gd name="connsiteX298" fmla="*/ 95250 w 2505075"/>
                    <a:gd name="connsiteY298" fmla="*/ 1328894 h 3048156"/>
                    <a:gd name="connsiteX299" fmla="*/ 80962 w 2505075"/>
                    <a:gd name="connsiteY299" fmla="*/ 1343181 h 3048156"/>
                    <a:gd name="connsiteX300" fmla="*/ 76200 w 2505075"/>
                    <a:gd name="connsiteY300" fmla="*/ 1357469 h 3048156"/>
                    <a:gd name="connsiteX301" fmla="*/ 66675 w 2505075"/>
                    <a:gd name="connsiteY301" fmla="*/ 1371756 h 3048156"/>
                    <a:gd name="connsiteX302" fmla="*/ 61912 w 2505075"/>
                    <a:gd name="connsiteY302" fmla="*/ 1390806 h 3048156"/>
                    <a:gd name="connsiteX303" fmla="*/ 76200 w 2505075"/>
                    <a:gd name="connsiteY303" fmla="*/ 1462244 h 3048156"/>
                    <a:gd name="connsiteX304" fmla="*/ 90487 w 2505075"/>
                    <a:gd name="connsiteY304" fmla="*/ 1490819 h 3048156"/>
                    <a:gd name="connsiteX305" fmla="*/ 104775 w 2505075"/>
                    <a:gd name="connsiteY305" fmla="*/ 1495581 h 3048156"/>
                    <a:gd name="connsiteX306" fmla="*/ 152400 w 2505075"/>
                    <a:gd name="connsiteY306" fmla="*/ 1490819 h 3048156"/>
                    <a:gd name="connsiteX307" fmla="*/ 185737 w 2505075"/>
                    <a:gd name="connsiteY307" fmla="*/ 1486056 h 3048156"/>
                    <a:gd name="connsiteX308" fmla="*/ 190500 w 2505075"/>
                    <a:gd name="connsiteY308" fmla="*/ 1500344 h 3048156"/>
                    <a:gd name="connsiteX309" fmla="*/ 219075 w 2505075"/>
                    <a:gd name="connsiteY309" fmla="*/ 1524156 h 3048156"/>
                    <a:gd name="connsiteX310" fmla="*/ 233362 w 2505075"/>
                    <a:gd name="connsiteY310" fmla="*/ 1528919 h 3048156"/>
                    <a:gd name="connsiteX311" fmla="*/ 314325 w 2505075"/>
                    <a:gd name="connsiteY311" fmla="*/ 1528919 h 3048156"/>
                    <a:gd name="connsiteX312" fmla="*/ 319087 w 2505075"/>
                    <a:gd name="connsiteY312" fmla="*/ 1543206 h 3048156"/>
                    <a:gd name="connsiteX313" fmla="*/ 314325 w 2505075"/>
                    <a:gd name="connsiteY313" fmla="*/ 1567019 h 3048156"/>
                    <a:gd name="connsiteX314" fmla="*/ 280987 w 2505075"/>
                    <a:gd name="connsiteY314" fmla="*/ 1571781 h 3048156"/>
                    <a:gd name="connsiteX315" fmla="*/ 257175 w 2505075"/>
                    <a:gd name="connsiteY315" fmla="*/ 1576544 h 3048156"/>
                    <a:gd name="connsiteX316" fmla="*/ 242887 w 2505075"/>
                    <a:gd name="connsiteY316" fmla="*/ 1586069 h 3048156"/>
                    <a:gd name="connsiteX317" fmla="*/ 247650 w 2505075"/>
                    <a:gd name="connsiteY317" fmla="*/ 1628931 h 3048156"/>
                    <a:gd name="connsiteX318" fmla="*/ 257175 w 2505075"/>
                    <a:gd name="connsiteY318" fmla="*/ 1662269 h 3048156"/>
                    <a:gd name="connsiteX319" fmla="*/ 238125 w 2505075"/>
                    <a:gd name="connsiteY319" fmla="*/ 1690844 h 3048156"/>
                    <a:gd name="connsiteX320" fmla="*/ 233362 w 2505075"/>
                    <a:gd name="connsiteY320" fmla="*/ 1709894 h 3048156"/>
                    <a:gd name="connsiteX321" fmla="*/ 228600 w 2505075"/>
                    <a:gd name="connsiteY321" fmla="*/ 1738469 h 3048156"/>
                    <a:gd name="connsiteX322" fmla="*/ 223837 w 2505075"/>
                    <a:gd name="connsiteY322" fmla="*/ 1752756 h 3048156"/>
                    <a:gd name="connsiteX323" fmla="*/ 219075 w 2505075"/>
                    <a:gd name="connsiteY323" fmla="*/ 1771806 h 3048156"/>
                    <a:gd name="connsiteX324" fmla="*/ 209550 w 2505075"/>
                    <a:gd name="connsiteY324" fmla="*/ 1790856 h 3048156"/>
                    <a:gd name="connsiteX325" fmla="*/ 195262 w 2505075"/>
                    <a:gd name="connsiteY325" fmla="*/ 1819431 h 3048156"/>
                    <a:gd name="connsiteX326" fmla="*/ 161925 w 2505075"/>
                    <a:gd name="connsiteY326" fmla="*/ 1838481 h 3048156"/>
                    <a:gd name="connsiteX327" fmla="*/ 133350 w 2505075"/>
                    <a:gd name="connsiteY327" fmla="*/ 1857531 h 3048156"/>
                    <a:gd name="connsiteX328" fmla="*/ 119062 w 2505075"/>
                    <a:gd name="connsiteY328" fmla="*/ 1871819 h 3048156"/>
                    <a:gd name="connsiteX329" fmla="*/ 109537 w 2505075"/>
                    <a:gd name="connsiteY329" fmla="*/ 1900394 h 3048156"/>
                    <a:gd name="connsiteX0" fmla="*/ 109537 w 2505075"/>
                    <a:gd name="connsiteY0" fmla="*/ 1900394 h 3048156"/>
                    <a:gd name="connsiteX1" fmla="*/ 123825 w 2505075"/>
                    <a:gd name="connsiteY1" fmla="*/ 1938494 h 3048156"/>
                    <a:gd name="connsiteX2" fmla="*/ 133350 w 2505075"/>
                    <a:gd name="connsiteY2" fmla="*/ 1990881 h 3048156"/>
                    <a:gd name="connsiteX3" fmla="*/ 142875 w 2505075"/>
                    <a:gd name="connsiteY3" fmla="*/ 2019456 h 3048156"/>
                    <a:gd name="connsiteX4" fmla="*/ 147637 w 2505075"/>
                    <a:gd name="connsiteY4" fmla="*/ 2033744 h 3048156"/>
                    <a:gd name="connsiteX5" fmla="*/ 142875 w 2505075"/>
                    <a:gd name="connsiteY5" fmla="*/ 2057556 h 3048156"/>
                    <a:gd name="connsiteX6" fmla="*/ 128587 w 2505075"/>
                    <a:gd name="connsiteY6" fmla="*/ 2062319 h 3048156"/>
                    <a:gd name="connsiteX7" fmla="*/ 123825 w 2505075"/>
                    <a:gd name="connsiteY7" fmla="*/ 2076606 h 3048156"/>
                    <a:gd name="connsiteX8" fmla="*/ 138112 w 2505075"/>
                    <a:gd name="connsiteY8" fmla="*/ 2109944 h 3048156"/>
                    <a:gd name="connsiteX9" fmla="*/ 171450 w 2505075"/>
                    <a:gd name="connsiteY9" fmla="*/ 2114706 h 3048156"/>
                    <a:gd name="connsiteX10" fmla="*/ 180975 w 2505075"/>
                    <a:gd name="connsiteY10" fmla="*/ 2128994 h 3048156"/>
                    <a:gd name="connsiteX11" fmla="*/ 190500 w 2505075"/>
                    <a:gd name="connsiteY11" fmla="*/ 2162331 h 3048156"/>
                    <a:gd name="connsiteX12" fmla="*/ 204787 w 2505075"/>
                    <a:gd name="connsiteY12" fmla="*/ 2167094 h 3048156"/>
                    <a:gd name="connsiteX13" fmla="*/ 261937 w 2505075"/>
                    <a:gd name="connsiteY13" fmla="*/ 2171856 h 3048156"/>
                    <a:gd name="connsiteX14" fmla="*/ 290512 w 2505075"/>
                    <a:gd name="connsiteY14" fmla="*/ 2186144 h 3048156"/>
                    <a:gd name="connsiteX15" fmla="*/ 304800 w 2505075"/>
                    <a:gd name="connsiteY15" fmla="*/ 2200431 h 3048156"/>
                    <a:gd name="connsiteX16" fmla="*/ 395287 w 2505075"/>
                    <a:gd name="connsiteY16" fmla="*/ 2214719 h 3048156"/>
                    <a:gd name="connsiteX17" fmla="*/ 438150 w 2505075"/>
                    <a:gd name="connsiteY17" fmla="*/ 2238531 h 3048156"/>
                    <a:gd name="connsiteX18" fmla="*/ 466725 w 2505075"/>
                    <a:gd name="connsiteY18" fmla="*/ 2257581 h 3048156"/>
                    <a:gd name="connsiteX19" fmla="*/ 495300 w 2505075"/>
                    <a:gd name="connsiteY19" fmla="*/ 2286156 h 3048156"/>
                    <a:gd name="connsiteX20" fmla="*/ 514350 w 2505075"/>
                    <a:gd name="connsiteY20" fmla="*/ 2314731 h 3048156"/>
                    <a:gd name="connsiteX21" fmla="*/ 542925 w 2505075"/>
                    <a:gd name="connsiteY21" fmla="*/ 2338544 h 3048156"/>
                    <a:gd name="connsiteX22" fmla="*/ 566737 w 2505075"/>
                    <a:gd name="connsiteY22" fmla="*/ 2367119 h 3048156"/>
                    <a:gd name="connsiteX23" fmla="*/ 576262 w 2505075"/>
                    <a:gd name="connsiteY23" fmla="*/ 2395694 h 3048156"/>
                    <a:gd name="connsiteX24" fmla="*/ 571500 w 2505075"/>
                    <a:gd name="connsiteY24" fmla="*/ 2452844 h 3048156"/>
                    <a:gd name="connsiteX25" fmla="*/ 561975 w 2505075"/>
                    <a:gd name="connsiteY25" fmla="*/ 2467131 h 3048156"/>
                    <a:gd name="connsiteX26" fmla="*/ 533400 w 2505075"/>
                    <a:gd name="connsiteY26" fmla="*/ 2486181 h 3048156"/>
                    <a:gd name="connsiteX27" fmla="*/ 538162 w 2505075"/>
                    <a:gd name="connsiteY27" fmla="*/ 2500469 h 3048156"/>
                    <a:gd name="connsiteX28" fmla="*/ 623887 w 2505075"/>
                    <a:gd name="connsiteY28" fmla="*/ 2505231 h 3048156"/>
                    <a:gd name="connsiteX29" fmla="*/ 728662 w 2505075"/>
                    <a:gd name="connsiteY29" fmla="*/ 2509994 h 3048156"/>
                    <a:gd name="connsiteX30" fmla="*/ 757237 w 2505075"/>
                    <a:gd name="connsiteY30" fmla="*/ 2519519 h 3048156"/>
                    <a:gd name="connsiteX31" fmla="*/ 771525 w 2505075"/>
                    <a:gd name="connsiteY31" fmla="*/ 2524281 h 3048156"/>
                    <a:gd name="connsiteX32" fmla="*/ 785812 w 2505075"/>
                    <a:gd name="connsiteY32" fmla="*/ 2533806 h 3048156"/>
                    <a:gd name="connsiteX33" fmla="*/ 800100 w 2505075"/>
                    <a:gd name="connsiteY33" fmla="*/ 2548094 h 3048156"/>
                    <a:gd name="connsiteX34" fmla="*/ 828675 w 2505075"/>
                    <a:gd name="connsiteY34" fmla="*/ 2557619 h 3048156"/>
                    <a:gd name="connsiteX35" fmla="*/ 842962 w 2505075"/>
                    <a:gd name="connsiteY35" fmla="*/ 2562381 h 3048156"/>
                    <a:gd name="connsiteX36" fmla="*/ 857250 w 2505075"/>
                    <a:gd name="connsiteY36" fmla="*/ 2567144 h 3048156"/>
                    <a:gd name="connsiteX37" fmla="*/ 909637 w 2505075"/>
                    <a:gd name="connsiteY37" fmla="*/ 2562381 h 3048156"/>
                    <a:gd name="connsiteX38" fmla="*/ 938212 w 2505075"/>
                    <a:gd name="connsiteY38" fmla="*/ 2548094 h 3048156"/>
                    <a:gd name="connsiteX39" fmla="*/ 957262 w 2505075"/>
                    <a:gd name="connsiteY39" fmla="*/ 2543331 h 3048156"/>
                    <a:gd name="connsiteX40" fmla="*/ 971550 w 2505075"/>
                    <a:gd name="connsiteY40" fmla="*/ 2538569 h 3048156"/>
                    <a:gd name="connsiteX41" fmla="*/ 1000125 w 2505075"/>
                    <a:gd name="connsiteY41" fmla="*/ 2519519 h 3048156"/>
                    <a:gd name="connsiteX42" fmla="*/ 1009650 w 2505075"/>
                    <a:gd name="connsiteY42" fmla="*/ 2505231 h 3048156"/>
                    <a:gd name="connsiteX43" fmla="*/ 1038225 w 2505075"/>
                    <a:gd name="connsiteY43" fmla="*/ 2490944 h 3048156"/>
                    <a:gd name="connsiteX44" fmla="*/ 1052512 w 2505075"/>
                    <a:gd name="connsiteY44" fmla="*/ 2519519 h 3048156"/>
                    <a:gd name="connsiteX45" fmla="*/ 1057275 w 2505075"/>
                    <a:gd name="connsiteY45" fmla="*/ 2538569 h 3048156"/>
                    <a:gd name="connsiteX46" fmla="*/ 1085850 w 2505075"/>
                    <a:gd name="connsiteY46" fmla="*/ 2562381 h 3048156"/>
                    <a:gd name="connsiteX47" fmla="*/ 1114425 w 2505075"/>
                    <a:gd name="connsiteY47" fmla="*/ 2581431 h 3048156"/>
                    <a:gd name="connsiteX48" fmla="*/ 1162050 w 2505075"/>
                    <a:gd name="connsiteY48" fmla="*/ 2605244 h 3048156"/>
                    <a:gd name="connsiteX49" fmla="*/ 1190625 w 2505075"/>
                    <a:gd name="connsiteY49" fmla="*/ 2614769 h 3048156"/>
                    <a:gd name="connsiteX50" fmla="*/ 1228725 w 2505075"/>
                    <a:gd name="connsiteY50" fmla="*/ 2610006 h 3048156"/>
                    <a:gd name="connsiteX51" fmla="*/ 1295400 w 2505075"/>
                    <a:gd name="connsiteY51" fmla="*/ 2619531 h 3048156"/>
                    <a:gd name="connsiteX52" fmla="*/ 1309687 w 2505075"/>
                    <a:gd name="connsiteY52" fmla="*/ 2629056 h 3048156"/>
                    <a:gd name="connsiteX53" fmla="*/ 1390650 w 2505075"/>
                    <a:gd name="connsiteY53" fmla="*/ 2638581 h 3048156"/>
                    <a:gd name="connsiteX54" fmla="*/ 1433512 w 2505075"/>
                    <a:gd name="connsiteY54" fmla="*/ 2638581 h 3048156"/>
                    <a:gd name="connsiteX55" fmla="*/ 1443037 w 2505075"/>
                    <a:gd name="connsiteY55" fmla="*/ 2624294 h 3048156"/>
                    <a:gd name="connsiteX56" fmla="*/ 1471612 w 2505075"/>
                    <a:gd name="connsiteY56" fmla="*/ 2605244 h 3048156"/>
                    <a:gd name="connsiteX57" fmla="*/ 1500187 w 2505075"/>
                    <a:gd name="connsiteY57" fmla="*/ 2590956 h 3048156"/>
                    <a:gd name="connsiteX58" fmla="*/ 1509712 w 2505075"/>
                    <a:gd name="connsiteY58" fmla="*/ 2576669 h 3048156"/>
                    <a:gd name="connsiteX59" fmla="*/ 1514475 w 2505075"/>
                    <a:gd name="connsiteY59" fmla="*/ 2562381 h 3048156"/>
                    <a:gd name="connsiteX60" fmla="*/ 1528762 w 2505075"/>
                    <a:gd name="connsiteY60" fmla="*/ 2557619 h 3048156"/>
                    <a:gd name="connsiteX61" fmla="*/ 1547812 w 2505075"/>
                    <a:gd name="connsiteY61" fmla="*/ 2543331 h 3048156"/>
                    <a:gd name="connsiteX62" fmla="*/ 1562100 w 2505075"/>
                    <a:gd name="connsiteY62" fmla="*/ 2533806 h 3048156"/>
                    <a:gd name="connsiteX63" fmla="*/ 1628775 w 2505075"/>
                    <a:gd name="connsiteY63" fmla="*/ 2538569 h 3048156"/>
                    <a:gd name="connsiteX64" fmla="*/ 1638300 w 2505075"/>
                    <a:gd name="connsiteY64" fmla="*/ 2552856 h 3048156"/>
                    <a:gd name="connsiteX65" fmla="*/ 1681162 w 2505075"/>
                    <a:gd name="connsiteY65" fmla="*/ 2576669 h 3048156"/>
                    <a:gd name="connsiteX66" fmla="*/ 1704975 w 2505075"/>
                    <a:gd name="connsiteY66" fmla="*/ 2581431 h 3048156"/>
                    <a:gd name="connsiteX67" fmla="*/ 1704975 w 2505075"/>
                    <a:gd name="connsiteY67" fmla="*/ 2629056 h 3048156"/>
                    <a:gd name="connsiteX68" fmla="*/ 1676400 w 2505075"/>
                    <a:gd name="connsiteY68" fmla="*/ 2638581 h 3048156"/>
                    <a:gd name="connsiteX69" fmla="*/ 1666875 w 2505075"/>
                    <a:gd name="connsiteY69" fmla="*/ 2652869 h 3048156"/>
                    <a:gd name="connsiteX70" fmla="*/ 1700212 w 2505075"/>
                    <a:gd name="connsiteY70" fmla="*/ 2695731 h 3048156"/>
                    <a:gd name="connsiteX71" fmla="*/ 1743075 w 2505075"/>
                    <a:gd name="connsiteY71" fmla="*/ 2714781 h 3048156"/>
                    <a:gd name="connsiteX72" fmla="*/ 1757362 w 2505075"/>
                    <a:gd name="connsiteY72" fmla="*/ 2719544 h 3048156"/>
                    <a:gd name="connsiteX73" fmla="*/ 1771650 w 2505075"/>
                    <a:gd name="connsiteY73" fmla="*/ 2729069 h 3048156"/>
                    <a:gd name="connsiteX74" fmla="*/ 1800225 w 2505075"/>
                    <a:gd name="connsiteY74" fmla="*/ 2738594 h 3048156"/>
                    <a:gd name="connsiteX75" fmla="*/ 1809750 w 2505075"/>
                    <a:gd name="connsiteY75" fmla="*/ 2752881 h 3048156"/>
                    <a:gd name="connsiteX76" fmla="*/ 1838325 w 2505075"/>
                    <a:gd name="connsiteY76" fmla="*/ 2776694 h 3048156"/>
                    <a:gd name="connsiteX77" fmla="*/ 1857375 w 2505075"/>
                    <a:gd name="connsiteY77" fmla="*/ 2805269 h 3048156"/>
                    <a:gd name="connsiteX78" fmla="*/ 1876425 w 2505075"/>
                    <a:gd name="connsiteY78" fmla="*/ 2824319 h 3048156"/>
                    <a:gd name="connsiteX79" fmla="*/ 1885950 w 2505075"/>
                    <a:gd name="connsiteY79" fmla="*/ 2838606 h 3048156"/>
                    <a:gd name="connsiteX80" fmla="*/ 1928812 w 2505075"/>
                    <a:gd name="connsiteY80" fmla="*/ 2862419 h 3048156"/>
                    <a:gd name="connsiteX81" fmla="*/ 1981200 w 2505075"/>
                    <a:gd name="connsiteY81" fmla="*/ 2867181 h 3048156"/>
                    <a:gd name="connsiteX82" fmla="*/ 1990725 w 2505075"/>
                    <a:gd name="connsiteY82" fmla="*/ 2881469 h 3048156"/>
                    <a:gd name="connsiteX83" fmla="*/ 2000250 w 2505075"/>
                    <a:gd name="connsiteY83" fmla="*/ 2910044 h 3048156"/>
                    <a:gd name="connsiteX84" fmla="*/ 1995487 w 2505075"/>
                    <a:gd name="connsiteY84" fmla="*/ 2952906 h 3048156"/>
                    <a:gd name="connsiteX85" fmla="*/ 2009775 w 2505075"/>
                    <a:gd name="connsiteY85" fmla="*/ 2962431 h 3048156"/>
                    <a:gd name="connsiteX86" fmla="*/ 2047875 w 2505075"/>
                    <a:gd name="connsiteY86" fmla="*/ 2957669 h 3048156"/>
                    <a:gd name="connsiteX87" fmla="*/ 2071687 w 2505075"/>
                    <a:gd name="connsiteY87" fmla="*/ 2962431 h 3048156"/>
                    <a:gd name="connsiteX88" fmla="*/ 2095500 w 2505075"/>
                    <a:gd name="connsiteY88" fmla="*/ 3005294 h 3048156"/>
                    <a:gd name="connsiteX89" fmla="*/ 2114550 w 2505075"/>
                    <a:gd name="connsiteY89" fmla="*/ 3033869 h 3048156"/>
                    <a:gd name="connsiteX90" fmla="*/ 2124075 w 2505075"/>
                    <a:gd name="connsiteY90" fmla="*/ 3048156 h 3048156"/>
                    <a:gd name="connsiteX91" fmla="*/ 2152650 w 2505075"/>
                    <a:gd name="connsiteY91" fmla="*/ 3033869 h 3048156"/>
                    <a:gd name="connsiteX92" fmla="*/ 2162175 w 2505075"/>
                    <a:gd name="connsiteY92" fmla="*/ 3019581 h 3048156"/>
                    <a:gd name="connsiteX93" fmla="*/ 2190750 w 2505075"/>
                    <a:gd name="connsiteY93" fmla="*/ 3005294 h 3048156"/>
                    <a:gd name="connsiteX94" fmla="*/ 2200275 w 2505075"/>
                    <a:gd name="connsiteY94" fmla="*/ 2991006 h 3048156"/>
                    <a:gd name="connsiteX95" fmla="*/ 2190750 w 2505075"/>
                    <a:gd name="connsiteY95" fmla="*/ 2933856 h 3048156"/>
                    <a:gd name="connsiteX96" fmla="*/ 2195512 w 2505075"/>
                    <a:gd name="connsiteY96" fmla="*/ 2843369 h 3048156"/>
                    <a:gd name="connsiteX97" fmla="*/ 2214562 w 2505075"/>
                    <a:gd name="connsiteY97" fmla="*/ 2838606 h 3048156"/>
                    <a:gd name="connsiteX98" fmla="*/ 2219325 w 2505075"/>
                    <a:gd name="connsiteY98" fmla="*/ 2824319 h 3048156"/>
                    <a:gd name="connsiteX99" fmla="*/ 2224087 w 2505075"/>
                    <a:gd name="connsiteY99" fmla="*/ 2771931 h 3048156"/>
                    <a:gd name="connsiteX100" fmla="*/ 2228850 w 2505075"/>
                    <a:gd name="connsiteY100" fmla="*/ 2757644 h 3048156"/>
                    <a:gd name="connsiteX101" fmla="*/ 2243137 w 2505075"/>
                    <a:gd name="connsiteY101" fmla="*/ 2767169 h 3048156"/>
                    <a:gd name="connsiteX102" fmla="*/ 2257425 w 2505075"/>
                    <a:gd name="connsiteY102" fmla="*/ 2795744 h 3048156"/>
                    <a:gd name="connsiteX103" fmla="*/ 2271712 w 2505075"/>
                    <a:gd name="connsiteY103" fmla="*/ 2800506 h 3048156"/>
                    <a:gd name="connsiteX104" fmla="*/ 2295525 w 2505075"/>
                    <a:gd name="connsiteY104" fmla="*/ 2795744 h 3048156"/>
                    <a:gd name="connsiteX105" fmla="*/ 2314575 w 2505075"/>
                    <a:gd name="connsiteY105" fmla="*/ 2767169 h 3048156"/>
                    <a:gd name="connsiteX106" fmla="*/ 2324100 w 2505075"/>
                    <a:gd name="connsiteY106" fmla="*/ 2729069 h 3048156"/>
                    <a:gd name="connsiteX107" fmla="*/ 2333625 w 2505075"/>
                    <a:gd name="connsiteY107" fmla="*/ 2714781 h 3048156"/>
                    <a:gd name="connsiteX108" fmla="*/ 2343150 w 2505075"/>
                    <a:gd name="connsiteY108" fmla="*/ 2633819 h 3048156"/>
                    <a:gd name="connsiteX109" fmla="*/ 2333625 w 2505075"/>
                    <a:gd name="connsiteY109" fmla="*/ 2552856 h 3048156"/>
                    <a:gd name="connsiteX110" fmla="*/ 2338387 w 2505075"/>
                    <a:gd name="connsiteY110" fmla="*/ 2467131 h 3048156"/>
                    <a:gd name="connsiteX111" fmla="*/ 2343150 w 2505075"/>
                    <a:gd name="connsiteY111" fmla="*/ 2452844 h 3048156"/>
                    <a:gd name="connsiteX112" fmla="*/ 2362200 w 2505075"/>
                    <a:gd name="connsiteY112" fmla="*/ 2424269 h 3048156"/>
                    <a:gd name="connsiteX113" fmla="*/ 2371725 w 2505075"/>
                    <a:gd name="connsiteY113" fmla="*/ 2409981 h 3048156"/>
                    <a:gd name="connsiteX114" fmla="*/ 2381250 w 2505075"/>
                    <a:gd name="connsiteY114" fmla="*/ 2352831 h 3048156"/>
                    <a:gd name="connsiteX115" fmla="*/ 2386012 w 2505075"/>
                    <a:gd name="connsiteY115" fmla="*/ 2324256 h 3048156"/>
                    <a:gd name="connsiteX116" fmla="*/ 2395537 w 2505075"/>
                    <a:gd name="connsiteY116" fmla="*/ 2290919 h 3048156"/>
                    <a:gd name="connsiteX117" fmla="*/ 2400300 w 2505075"/>
                    <a:gd name="connsiteY117" fmla="*/ 2267106 h 3048156"/>
                    <a:gd name="connsiteX118" fmla="*/ 2409825 w 2505075"/>
                    <a:gd name="connsiteY118" fmla="*/ 2238531 h 3048156"/>
                    <a:gd name="connsiteX119" fmla="*/ 2414587 w 2505075"/>
                    <a:gd name="connsiteY119" fmla="*/ 2219481 h 3048156"/>
                    <a:gd name="connsiteX120" fmla="*/ 2419350 w 2505075"/>
                    <a:gd name="connsiteY120" fmla="*/ 2195669 h 3048156"/>
                    <a:gd name="connsiteX121" fmla="*/ 2428875 w 2505075"/>
                    <a:gd name="connsiteY121" fmla="*/ 2167094 h 3048156"/>
                    <a:gd name="connsiteX122" fmla="*/ 2433637 w 2505075"/>
                    <a:gd name="connsiteY122" fmla="*/ 2152806 h 3048156"/>
                    <a:gd name="connsiteX123" fmla="*/ 2438400 w 2505075"/>
                    <a:gd name="connsiteY123" fmla="*/ 2128994 h 3048156"/>
                    <a:gd name="connsiteX124" fmla="*/ 2443162 w 2505075"/>
                    <a:gd name="connsiteY124" fmla="*/ 2090894 h 3048156"/>
                    <a:gd name="connsiteX125" fmla="*/ 2452687 w 2505075"/>
                    <a:gd name="connsiteY125" fmla="*/ 2048031 h 3048156"/>
                    <a:gd name="connsiteX126" fmla="*/ 2462212 w 2505075"/>
                    <a:gd name="connsiteY126" fmla="*/ 2019456 h 3048156"/>
                    <a:gd name="connsiteX127" fmla="*/ 2466975 w 2505075"/>
                    <a:gd name="connsiteY127" fmla="*/ 2005169 h 3048156"/>
                    <a:gd name="connsiteX128" fmla="*/ 2476500 w 2505075"/>
                    <a:gd name="connsiteY128" fmla="*/ 1990881 h 3048156"/>
                    <a:gd name="connsiteX129" fmla="*/ 2495550 w 2505075"/>
                    <a:gd name="connsiteY129" fmla="*/ 1933731 h 3048156"/>
                    <a:gd name="connsiteX130" fmla="*/ 2500312 w 2505075"/>
                    <a:gd name="connsiteY130" fmla="*/ 1919444 h 3048156"/>
                    <a:gd name="connsiteX131" fmla="*/ 2505075 w 2505075"/>
                    <a:gd name="connsiteY131" fmla="*/ 1905156 h 3048156"/>
                    <a:gd name="connsiteX132" fmla="*/ 2495550 w 2505075"/>
                    <a:gd name="connsiteY132" fmla="*/ 1852769 h 3048156"/>
                    <a:gd name="connsiteX133" fmla="*/ 2486025 w 2505075"/>
                    <a:gd name="connsiteY133" fmla="*/ 1838481 h 3048156"/>
                    <a:gd name="connsiteX134" fmla="*/ 2471737 w 2505075"/>
                    <a:gd name="connsiteY134" fmla="*/ 1809906 h 3048156"/>
                    <a:gd name="connsiteX135" fmla="*/ 2457450 w 2505075"/>
                    <a:gd name="connsiteY135" fmla="*/ 1800381 h 3048156"/>
                    <a:gd name="connsiteX136" fmla="*/ 2414587 w 2505075"/>
                    <a:gd name="connsiteY136" fmla="*/ 1828956 h 3048156"/>
                    <a:gd name="connsiteX137" fmla="*/ 2400300 w 2505075"/>
                    <a:gd name="connsiteY137" fmla="*/ 1838481 h 3048156"/>
                    <a:gd name="connsiteX138" fmla="*/ 2376487 w 2505075"/>
                    <a:gd name="connsiteY138" fmla="*/ 1867056 h 3048156"/>
                    <a:gd name="connsiteX139" fmla="*/ 2357437 w 2505075"/>
                    <a:gd name="connsiteY139" fmla="*/ 1895631 h 3048156"/>
                    <a:gd name="connsiteX140" fmla="*/ 2347912 w 2505075"/>
                    <a:gd name="connsiteY140" fmla="*/ 1909919 h 3048156"/>
                    <a:gd name="connsiteX141" fmla="*/ 2300287 w 2505075"/>
                    <a:gd name="connsiteY141" fmla="*/ 1924206 h 3048156"/>
                    <a:gd name="connsiteX142" fmla="*/ 2243137 w 2505075"/>
                    <a:gd name="connsiteY142" fmla="*/ 1919444 h 3048156"/>
                    <a:gd name="connsiteX143" fmla="*/ 2238375 w 2505075"/>
                    <a:gd name="connsiteY143" fmla="*/ 1905156 h 3048156"/>
                    <a:gd name="connsiteX144" fmla="*/ 2224087 w 2505075"/>
                    <a:gd name="connsiteY144" fmla="*/ 1876581 h 3048156"/>
                    <a:gd name="connsiteX145" fmla="*/ 2243137 w 2505075"/>
                    <a:gd name="connsiteY145" fmla="*/ 1809906 h 3048156"/>
                    <a:gd name="connsiteX146" fmla="*/ 2257425 w 2505075"/>
                    <a:gd name="connsiteY146" fmla="*/ 1805144 h 3048156"/>
                    <a:gd name="connsiteX147" fmla="*/ 2276475 w 2505075"/>
                    <a:gd name="connsiteY147" fmla="*/ 1776569 h 3048156"/>
                    <a:gd name="connsiteX148" fmla="*/ 2262187 w 2505075"/>
                    <a:gd name="connsiteY148" fmla="*/ 1700369 h 3048156"/>
                    <a:gd name="connsiteX149" fmla="*/ 2252662 w 2505075"/>
                    <a:gd name="connsiteY149" fmla="*/ 1686081 h 3048156"/>
                    <a:gd name="connsiteX150" fmla="*/ 2247900 w 2505075"/>
                    <a:gd name="connsiteY150" fmla="*/ 1671794 h 3048156"/>
                    <a:gd name="connsiteX151" fmla="*/ 2243137 w 2505075"/>
                    <a:gd name="connsiteY151" fmla="*/ 1652744 h 3048156"/>
                    <a:gd name="connsiteX152" fmla="*/ 2233612 w 2505075"/>
                    <a:gd name="connsiteY152" fmla="*/ 1638456 h 3048156"/>
                    <a:gd name="connsiteX153" fmla="*/ 2224087 w 2505075"/>
                    <a:gd name="connsiteY153" fmla="*/ 1609881 h 3048156"/>
                    <a:gd name="connsiteX154" fmla="*/ 2219325 w 2505075"/>
                    <a:gd name="connsiteY154" fmla="*/ 1595594 h 3048156"/>
                    <a:gd name="connsiteX155" fmla="*/ 2224087 w 2505075"/>
                    <a:gd name="connsiteY155" fmla="*/ 1571781 h 3048156"/>
                    <a:gd name="connsiteX156" fmla="*/ 2205037 w 2505075"/>
                    <a:gd name="connsiteY156" fmla="*/ 1562256 h 3048156"/>
                    <a:gd name="connsiteX157" fmla="*/ 2219324 w 2505075"/>
                    <a:gd name="connsiteY157" fmla="*/ 1567019 h 3048156"/>
                    <a:gd name="connsiteX158" fmla="*/ 2219325 w 2505075"/>
                    <a:gd name="connsiteY158" fmla="*/ 1562256 h 3048156"/>
                    <a:gd name="connsiteX159" fmla="*/ 2224087 w 2505075"/>
                    <a:gd name="connsiteY159" fmla="*/ 1486056 h 3048156"/>
                    <a:gd name="connsiteX160" fmla="*/ 2228850 w 2505075"/>
                    <a:gd name="connsiteY160" fmla="*/ 1467006 h 3048156"/>
                    <a:gd name="connsiteX161" fmla="*/ 2233612 w 2505075"/>
                    <a:gd name="connsiteY161" fmla="*/ 1366994 h 3048156"/>
                    <a:gd name="connsiteX162" fmla="*/ 2247900 w 2505075"/>
                    <a:gd name="connsiteY162" fmla="*/ 1333656 h 3048156"/>
                    <a:gd name="connsiteX163" fmla="*/ 2276475 w 2505075"/>
                    <a:gd name="connsiteY163" fmla="*/ 1305081 h 3048156"/>
                    <a:gd name="connsiteX164" fmla="*/ 2295525 w 2505075"/>
                    <a:gd name="connsiteY164" fmla="*/ 1262219 h 3048156"/>
                    <a:gd name="connsiteX165" fmla="*/ 2300287 w 2505075"/>
                    <a:gd name="connsiteY165" fmla="*/ 1224119 h 3048156"/>
                    <a:gd name="connsiteX166" fmla="*/ 2305050 w 2505075"/>
                    <a:gd name="connsiteY166" fmla="*/ 1190781 h 3048156"/>
                    <a:gd name="connsiteX167" fmla="*/ 2309812 w 2505075"/>
                    <a:gd name="connsiteY167" fmla="*/ 1109819 h 3048156"/>
                    <a:gd name="connsiteX168" fmla="*/ 2300287 w 2505075"/>
                    <a:gd name="connsiteY168" fmla="*/ 1000281 h 3048156"/>
                    <a:gd name="connsiteX169" fmla="*/ 2286000 w 2505075"/>
                    <a:gd name="connsiteY169" fmla="*/ 957419 h 3048156"/>
                    <a:gd name="connsiteX170" fmla="*/ 2281237 w 2505075"/>
                    <a:gd name="connsiteY170" fmla="*/ 943131 h 3048156"/>
                    <a:gd name="connsiteX171" fmla="*/ 2295525 w 2505075"/>
                    <a:gd name="connsiteY171" fmla="*/ 828831 h 3048156"/>
                    <a:gd name="connsiteX172" fmla="*/ 2305050 w 2505075"/>
                    <a:gd name="connsiteY172" fmla="*/ 814544 h 3048156"/>
                    <a:gd name="connsiteX173" fmla="*/ 2309812 w 2505075"/>
                    <a:gd name="connsiteY173" fmla="*/ 800256 h 3048156"/>
                    <a:gd name="connsiteX174" fmla="*/ 2328862 w 2505075"/>
                    <a:gd name="connsiteY174" fmla="*/ 771681 h 3048156"/>
                    <a:gd name="connsiteX175" fmla="*/ 2338387 w 2505075"/>
                    <a:gd name="connsiteY175" fmla="*/ 757394 h 3048156"/>
                    <a:gd name="connsiteX176" fmla="*/ 2347912 w 2505075"/>
                    <a:gd name="connsiteY176" fmla="*/ 738344 h 3048156"/>
                    <a:gd name="connsiteX177" fmla="*/ 2357437 w 2505075"/>
                    <a:gd name="connsiteY177" fmla="*/ 709769 h 3048156"/>
                    <a:gd name="connsiteX178" fmla="*/ 2357437 w 2505075"/>
                    <a:gd name="connsiteY178" fmla="*/ 595469 h 3048156"/>
                    <a:gd name="connsiteX179" fmla="*/ 2347912 w 2505075"/>
                    <a:gd name="connsiteY179" fmla="*/ 566894 h 3048156"/>
                    <a:gd name="connsiteX180" fmla="*/ 2338387 w 2505075"/>
                    <a:gd name="connsiteY180" fmla="*/ 552606 h 3048156"/>
                    <a:gd name="connsiteX181" fmla="*/ 2324100 w 2505075"/>
                    <a:gd name="connsiteY181" fmla="*/ 509744 h 3048156"/>
                    <a:gd name="connsiteX182" fmla="*/ 2319337 w 2505075"/>
                    <a:gd name="connsiteY182" fmla="*/ 495456 h 3048156"/>
                    <a:gd name="connsiteX183" fmla="*/ 2309812 w 2505075"/>
                    <a:gd name="connsiteY183" fmla="*/ 481169 h 3048156"/>
                    <a:gd name="connsiteX184" fmla="*/ 2305050 w 2505075"/>
                    <a:gd name="connsiteY184" fmla="*/ 466881 h 3048156"/>
                    <a:gd name="connsiteX185" fmla="*/ 2295525 w 2505075"/>
                    <a:gd name="connsiteY185" fmla="*/ 452594 h 3048156"/>
                    <a:gd name="connsiteX186" fmla="*/ 2286000 w 2505075"/>
                    <a:gd name="connsiteY186" fmla="*/ 385919 h 3048156"/>
                    <a:gd name="connsiteX187" fmla="*/ 2276475 w 2505075"/>
                    <a:gd name="connsiteY187" fmla="*/ 328769 h 3048156"/>
                    <a:gd name="connsiteX188" fmla="*/ 2271712 w 2505075"/>
                    <a:gd name="connsiteY188" fmla="*/ 262094 h 3048156"/>
                    <a:gd name="connsiteX189" fmla="*/ 2276475 w 2505075"/>
                    <a:gd name="connsiteY189" fmla="*/ 166844 h 3048156"/>
                    <a:gd name="connsiteX190" fmla="*/ 2281237 w 2505075"/>
                    <a:gd name="connsiteY190" fmla="*/ 152556 h 3048156"/>
                    <a:gd name="connsiteX191" fmla="*/ 2262187 w 2505075"/>
                    <a:gd name="connsiteY191" fmla="*/ 114456 h 3048156"/>
                    <a:gd name="connsiteX192" fmla="*/ 2247900 w 2505075"/>
                    <a:gd name="connsiteY192" fmla="*/ 71594 h 3048156"/>
                    <a:gd name="connsiteX193" fmla="*/ 2233612 w 2505075"/>
                    <a:gd name="connsiteY193" fmla="*/ 43019 h 3048156"/>
                    <a:gd name="connsiteX194" fmla="*/ 2205037 w 2505075"/>
                    <a:gd name="connsiteY194" fmla="*/ 19206 h 3048156"/>
                    <a:gd name="connsiteX195" fmla="*/ 2195512 w 2505075"/>
                    <a:gd name="connsiteY195" fmla="*/ 4919 h 3048156"/>
                    <a:gd name="connsiteX196" fmla="*/ 2143125 w 2505075"/>
                    <a:gd name="connsiteY196" fmla="*/ 4919 h 3048156"/>
                    <a:gd name="connsiteX197" fmla="*/ 2114550 w 2505075"/>
                    <a:gd name="connsiteY197" fmla="*/ 23969 h 3048156"/>
                    <a:gd name="connsiteX198" fmla="*/ 2085975 w 2505075"/>
                    <a:gd name="connsiteY198" fmla="*/ 52544 h 3048156"/>
                    <a:gd name="connsiteX199" fmla="*/ 2071687 w 2505075"/>
                    <a:gd name="connsiteY199" fmla="*/ 62069 h 3048156"/>
                    <a:gd name="connsiteX200" fmla="*/ 2057400 w 2505075"/>
                    <a:gd name="connsiteY200" fmla="*/ 76356 h 3048156"/>
                    <a:gd name="connsiteX201" fmla="*/ 2043112 w 2505075"/>
                    <a:gd name="connsiteY201" fmla="*/ 81119 h 3048156"/>
                    <a:gd name="connsiteX202" fmla="*/ 2028825 w 2505075"/>
                    <a:gd name="connsiteY202" fmla="*/ 90644 h 3048156"/>
                    <a:gd name="connsiteX203" fmla="*/ 2009775 w 2505075"/>
                    <a:gd name="connsiteY203" fmla="*/ 95406 h 3048156"/>
                    <a:gd name="connsiteX204" fmla="*/ 1995487 w 2505075"/>
                    <a:gd name="connsiteY204" fmla="*/ 100169 h 3048156"/>
                    <a:gd name="connsiteX205" fmla="*/ 1966912 w 2505075"/>
                    <a:gd name="connsiteY205" fmla="*/ 143031 h 3048156"/>
                    <a:gd name="connsiteX206" fmla="*/ 1957387 w 2505075"/>
                    <a:gd name="connsiteY206" fmla="*/ 157319 h 3048156"/>
                    <a:gd name="connsiteX207" fmla="*/ 1943100 w 2505075"/>
                    <a:gd name="connsiteY207" fmla="*/ 152556 h 3048156"/>
                    <a:gd name="connsiteX208" fmla="*/ 1933575 w 2505075"/>
                    <a:gd name="connsiteY208" fmla="*/ 138269 h 3048156"/>
                    <a:gd name="connsiteX209" fmla="*/ 1905000 w 2505075"/>
                    <a:gd name="connsiteY209" fmla="*/ 119219 h 3048156"/>
                    <a:gd name="connsiteX210" fmla="*/ 1890712 w 2505075"/>
                    <a:gd name="connsiteY210" fmla="*/ 104931 h 3048156"/>
                    <a:gd name="connsiteX211" fmla="*/ 1876425 w 2505075"/>
                    <a:gd name="connsiteY211" fmla="*/ 100169 h 3048156"/>
                    <a:gd name="connsiteX212" fmla="*/ 1843087 w 2505075"/>
                    <a:gd name="connsiteY212" fmla="*/ 85881 h 3048156"/>
                    <a:gd name="connsiteX213" fmla="*/ 1733550 w 2505075"/>
                    <a:gd name="connsiteY213" fmla="*/ 90644 h 3048156"/>
                    <a:gd name="connsiteX214" fmla="*/ 1719262 w 2505075"/>
                    <a:gd name="connsiteY214" fmla="*/ 95406 h 3048156"/>
                    <a:gd name="connsiteX215" fmla="*/ 1690687 w 2505075"/>
                    <a:gd name="connsiteY215" fmla="*/ 100169 h 3048156"/>
                    <a:gd name="connsiteX216" fmla="*/ 1628775 w 2505075"/>
                    <a:gd name="connsiteY216" fmla="*/ 95406 h 3048156"/>
                    <a:gd name="connsiteX217" fmla="*/ 1600200 w 2505075"/>
                    <a:gd name="connsiteY217" fmla="*/ 85881 h 3048156"/>
                    <a:gd name="connsiteX218" fmla="*/ 1562100 w 2505075"/>
                    <a:gd name="connsiteY218" fmla="*/ 90644 h 3048156"/>
                    <a:gd name="connsiteX219" fmla="*/ 1533525 w 2505075"/>
                    <a:gd name="connsiteY219" fmla="*/ 109694 h 3048156"/>
                    <a:gd name="connsiteX220" fmla="*/ 1504950 w 2505075"/>
                    <a:gd name="connsiteY220" fmla="*/ 133506 h 3048156"/>
                    <a:gd name="connsiteX221" fmla="*/ 1457325 w 2505075"/>
                    <a:gd name="connsiteY221" fmla="*/ 119219 h 3048156"/>
                    <a:gd name="connsiteX222" fmla="*/ 1447800 w 2505075"/>
                    <a:gd name="connsiteY222" fmla="*/ 104931 h 3048156"/>
                    <a:gd name="connsiteX223" fmla="*/ 1400175 w 2505075"/>
                    <a:gd name="connsiteY223" fmla="*/ 100169 h 3048156"/>
                    <a:gd name="connsiteX224" fmla="*/ 1328737 w 2505075"/>
                    <a:gd name="connsiteY224" fmla="*/ 95406 h 3048156"/>
                    <a:gd name="connsiteX225" fmla="*/ 1319212 w 2505075"/>
                    <a:gd name="connsiteY225" fmla="*/ 128744 h 3048156"/>
                    <a:gd name="connsiteX226" fmla="*/ 1309687 w 2505075"/>
                    <a:gd name="connsiteY226" fmla="*/ 143031 h 3048156"/>
                    <a:gd name="connsiteX227" fmla="*/ 1295400 w 2505075"/>
                    <a:gd name="connsiteY227" fmla="*/ 147794 h 3048156"/>
                    <a:gd name="connsiteX228" fmla="*/ 1262062 w 2505075"/>
                    <a:gd name="connsiteY228" fmla="*/ 138269 h 3048156"/>
                    <a:gd name="connsiteX229" fmla="*/ 1243012 w 2505075"/>
                    <a:gd name="connsiteY229" fmla="*/ 133506 h 3048156"/>
                    <a:gd name="connsiteX230" fmla="*/ 1228725 w 2505075"/>
                    <a:gd name="connsiteY230" fmla="*/ 128744 h 3048156"/>
                    <a:gd name="connsiteX231" fmla="*/ 1204912 w 2505075"/>
                    <a:gd name="connsiteY231" fmla="*/ 123981 h 3048156"/>
                    <a:gd name="connsiteX232" fmla="*/ 1185862 w 2505075"/>
                    <a:gd name="connsiteY232" fmla="*/ 119219 h 3048156"/>
                    <a:gd name="connsiteX233" fmla="*/ 1133475 w 2505075"/>
                    <a:gd name="connsiteY233" fmla="*/ 128744 h 3048156"/>
                    <a:gd name="connsiteX234" fmla="*/ 1104900 w 2505075"/>
                    <a:gd name="connsiteY234" fmla="*/ 152556 h 3048156"/>
                    <a:gd name="connsiteX235" fmla="*/ 1062037 w 2505075"/>
                    <a:gd name="connsiteY235" fmla="*/ 185894 h 3048156"/>
                    <a:gd name="connsiteX236" fmla="*/ 1052512 w 2505075"/>
                    <a:gd name="connsiteY236" fmla="*/ 200181 h 3048156"/>
                    <a:gd name="connsiteX237" fmla="*/ 1038225 w 2505075"/>
                    <a:gd name="connsiteY237" fmla="*/ 228756 h 3048156"/>
                    <a:gd name="connsiteX238" fmla="*/ 1023937 w 2505075"/>
                    <a:gd name="connsiteY238" fmla="*/ 238281 h 3048156"/>
                    <a:gd name="connsiteX239" fmla="*/ 1004887 w 2505075"/>
                    <a:gd name="connsiteY239" fmla="*/ 257331 h 3048156"/>
                    <a:gd name="connsiteX240" fmla="*/ 990600 w 2505075"/>
                    <a:gd name="connsiteY240" fmla="*/ 271619 h 3048156"/>
                    <a:gd name="connsiteX241" fmla="*/ 962025 w 2505075"/>
                    <a:gd name="connsiteY241" fmla="*/ 285906 h 3048156"/>
                    <a:gd name="connsiteX242" fmla="*/ 919162 w 2505075"/>
                    <a:gd name="connsiteY242" fmla="*/ 319244 h 3048156"/>
                    <a:gd name="connsiteX243" fmla="*/ 890587 w 2505075"/>
                    <a:gd name="connsiteY243" fmla="*/ 343056 h 3048156"/>
                    <a:gd name="connsiteX244" fmla="*/ 871537 w 2505075"/>
                    <a:gd name="connsiteY244" fmla="*/ 371631 h 3048156"/>
                    <a:gd name="connsiteX245" fmla="*/ 857250 w 2505075"/>
                    <a:gd name="connsiteY245" fmla="*/ 419256 h 3048156"/>
                    <a:gd name="connsiteX246" fmla="*/ 862012 w 2505075"/>
                    <a:gd name="connsiteY246" fmla="*/ 471644 h 3048156"/>
                    <a:gd name="connsiteX247" fmla="*/ 881062 w 2505075"/>
                    <a:gd name="connsiteY247" fmla="*/ 500219 h 3048156"/>
                    <a:gd name="connsiteX248" fmla="*/ 885825 w 2505075"/>
                    <a:gd name="connsiteY248" fmla="*/ 514506 h 3048156"/>
                    <a:gd name="connsiteX249" fmla="*/ 842962 w 2505075"/>
                    <a:gd name="connsiteY249" fmla="*/ 538319 h 3048156"/>
                    <a:gd name="connsiteX250" fmla="*/ 776287 w 2505075"/>
                    <a:gd name="connsiteY250" fmla="*/ 533556 h 3048156"/>
                    <a:gd name="connsiteX251" fmla="*/ 762000 w 2505075"/>
                    <a:gd name="connsiteY251" fmla="*/ 528794 h 3048156"/>
                    <a:gd name="connsiteX252" fmla="*/ 752475 w 2505075"/>
                    <a:gd name="connsiteY252" fmla="*/ 514506 h 3048156"/>
                    <a:gd name="connsiteX253" fmla="*/ 747712 w 2505075"/>
                    <a:gd name="connsiteY253" fmla="*/ 500219 h 3048156"/>
                    <a:gd name="connsiteX254" fmla="*/ 704850 w 2505075"/>
                    <a:gd name="connsiteY254" fmla="*/ 481169 h 3048156"/>
                    <a:gd name="connsiteX255" fmla="*/ 690562 w 2505075"/>
                    <a:gd name="connsiteY255" fmla="*/ 476406 h 3048156"/>
                    <a:gd name="connsiteX256" fmla="*/ 600075 w 2505075"/>
                    <a:gd name="connsiteY256" fmla="*/ 481169 h 3048156"/>
                    <a:gd name="connsiteX257" fmla="*/ 571500 w 2505075"/>
                    <a:gd name="connsiteY257" fmla="*/ 500219 h 3048156"/>
                    <a:gd name="connsiteX258" fmla="*/ 557212 w 2505075"/>
                    <a:gd name="connsiteY258" fmla="*/ 509744 h 3048156"/>
                    <a:gd name="connsiteX259" fmla="*/ 542925 w 2505075"/>
                    <a:gd name="connsiteY259" fmla="*/ 519269 h 3048156"/>
                    <a:gd name="connsiteX260" fmla="*/ 452437 w 2505075"/>
                    <a:gd name="connsiteY260" fmla="*/ 524031 h 3048156"/>
                    <a:gd name="connsiteX261" fmla="*/ 423862 w 2505075"/>
                    <a:gd name="connsiteY261" fmla="*/ 533556 h 3048156"/>
                    <a:gd name="connsiteX262" fmla="*/ 409575 w 2505075"/>
                    <a:gd name="connsiteY262" fmla="*/ 543081 h 3048156"/>
                    <a:gd name="connsiteX263" fmla="*/ 381000 w 2505075"/>
                    <a:gd name="connsiteY263" fmla="*/ 547844 h 3048156"/>
                    <a:gd name="connsiteX264" fmla="*/ 352425 w 2505075"/>
                    <a:gd name="connsiteY264" fmla="*/ 557369 h 3048156"/>
                    <a:gd name="connsiteX265" fmla="*/ 328612 w 2505075"/>
                    <a:gd name="connsiteY265" fmla="*/ 585944 h 3048156"/>
                    <a:gd name="connsiteX266" fmla="*/ 319087 w 2505075"/>
                    <a:gd name="connsiteY266" fmla="*/ 614519 h 3048156"/>
                    <a:gd name="connsiteX267" fmla="*/ 314325 w 2505075"/>
                    <a:gd name="connsiteY267" fmla="*/ 628806 h 3048156"/>
                    <a:gd name="connsiteX268" fmla="*/ 309562 w 2505075"/>
                    <a:gd name="connsiteY268" fmla="*/ 652619 h 3048156"/>
                    <a:gd name="connsiteX269" fmla="*/ 304800 w 2505075"/>
                    <a:gd name="connsiteY269" fmla="*/ 681194 h 3048156"/>
                    <a:gd name="connsiteX270" fmla="*/ 295275 w 2505075"/>
                    <a:gd name="connsiteY270" fmla="*/ 695481 h 3048156"/>
                    <a:gd name="connsiteX271" fmla="*/ 252412 w 2505075"/>
                    <a:gd name="connsiteY271" fmla="*/ 690719 h 3048156"/>
                    <a:gd name="connsiteX272" fmla="*/ 238125 w 2505075"/>
                    <a:gd name="connsiteY272" fmla="*/ 685956 h 3048156"/>
                    <a:gd name="connsiteX273" fmla="*/ 214312 w 2505075"/>
                    <a:gd name="connsiteY273" fmla="*/ 690719 h 3048156"/>
                    <a:gd name="connsiteX274" fmla="*/ 200025 w 2505075"/>
                    <a:gd name="connsiteY274" fmla="*/ 705006 h 3048156"/>
                    <a:gd name="connsiteX275" fmla="*/ 185737 w 2505075"/>
                    <a:gd name="connsiteY275" fmla="*/ 733581 h 3048156"/>
                    <a:gd name="connsiteX276" fmla="*/ 171450 w 2505075"/>
                    <a:gd name="connsiteY276" fmla="*/ 747869 h 3048156"/>
                    <a:gd name="connsiteX277" fmla="*/ 161925 w 2505075"/>
                    <a:gd name="connsiteY277" fmla="*/ 762156 h 3048156"/>
                    <a:gd name="connsiteX278" fmla="*/ 133350 w 2505075"/>
                    <a:gd name="connsiteY278" fmla="*/ 781206 h 3048156"/>
                    <a:gd name="connsiteX279" fmla="*/ 123825 w 2505075"/>
                    <a:gd name="connsiteY279" fmla="*/ 795494 h 3048156"/>
                    <a:gd name="connsiteX280" fmla="*/ 138112 w 2505075"/>
                    <a:gd name="connsiteY280" fmla="*/ 833594 h 3048156"/>
                    <a:gd name="connsiteX281" fmla="*/ 71437 w 2505075"/>
                    <a:gd name="connsiteY281" fmla="*/ 852644 h 3048156"/>
                    <a:gd name="connsiteX282" fmla="*/ 61912 w 2505075"/>
                    <a:gd name="connsiteY282" fmla="*/ 866931 h 3048156"/>
                    <a:gd name="connsiteX283" fmla="*/ 47625 w 2505075"/>
                    <a:gd name="connsiteY283" fmla="*/ 881219 h 3048156"/>
                    <a:gd name="connsiteX284" fmla="*/ 28575 w 2505075"/>
                    <a:gd name="connsiteY284" fmla="*/ 905031 h 3048156"/>
                    <a:gd name="connsiteX285" fmla="*/ 0 w 2505075"/>
                    <a:gd name="connsiteY285" fmla="*/ 933606 h 3048156"/>
                    <a:gd name="connsiteX286" fmla="*/ 4762 w 2505075"/>
                    <a:gd name="connsiteY286" fmla="*/ 962181 h 3048156"/>
                    <a:gd name="connsiteX287" fmla="*/ 33337 w 2505075"/>
                    <a:gd name="connsiteY287" fmla="*/ 976469 h 3048156"/>
                    <a:gd name="connsiteX288" fmla="*/ 85725 w 2505075"/>
                    <a:gd name="connsiteY288" fmla="*/ 990756 h 3048156"/>
                    <a:gd name="connsiteX289" fmla="*/ 104775 w 2505075"/>
                    <a:gd name="connsiteY289" fmla="*/ 1019331 h 3048156"/>
                    <a:gd name="connsiteX290" fmla="*/ 119062 w 2505075"/>
                    <a:gd name="connsiteY290" fmla="*/ 1033619 h 3048156"/>
                    <a:gd name="connsiteX291" fmla="*/ 123825 w 2505075"/>
                    <a:gd name="connsiteY291" fmla="*/ 1095531 h 3048156"/>
                    <a:gd name="connsiteX292" fmla="*/ 104775 w 2505075"/>
                    <a:gd name="connsiteY292" fmla="*/ 1124106 h 3048156"/>
                    <a:gd name="connsiteX293" fmla="*/ 104775 w 2505075"/>
                    <a:gd name="connsiteY293" fmla="*/ 1200306 h 3048156"/>
                    <a:gd name="connsiteX294" fmla="*/ 95250 w 2505075"/>
                    <a:gd name="connsiteY294" fmla="*/ 1257456 h 3048156"/>
                    <a:gd name="connsiteX295" fmla="*/ 85725 w 2505075"/>
                    <a:gd name="connsiteY295" fmla="*/ 1271744 h 3048156"/>
                    <a:gd name="connsiteX296" fmla="*/ 100012 w 2505075"/>
                    <a:gd name="connsiteY296" fmla="*/ 1286031 h 3048156"/>
                    <a:gd name="connsiteX297" fmla="*/ 114300 w 2505075"/>
                    <a:gd name="connsiteY297" fmla="*/ 1295556 h 3048156"/>
                    <a:gd name="connsiteX298" fmla="*/ 95250 w 2505075"/>
                    <a:gd name="connsiteY298" fmla="*/ 1328894 h 3048156"/>
                    <a:gd name="connsiteX299" fmla="*/ 80962 w 2505075"/>
                    <a:gd name="connsiteY299" fmla="*/ 1343181 h 3048156"/>
                    <a:gd name="connsiteX300" fmla="*/ 76200 w 2505075"/>
                    <a:gd name="connsiteY300" fmla="*/ 1357469 h 3048156"/>
                    <a:gd name="connsiteX301" fmla="*/ 66675 w 2505075"/>
                    <a:gd name="connsiteY301" fmla="*/ 1371756 h 3048156"/>
                    <a:gd name="connsiteX302" fmla="*/ 61912 w 2505075"/>
                    <a:gd name="connsiteY302" fmla="*/ 1390806 h 3048156"/>
                    <a:gd name="connsiteX303" fmla="*/ 76200 w 2505075"/>
                    <a:gd name="connsiteY303" fmla="*/ 1462244 h 3048156"/>
                    <a:gd name="connsiteX304" fmla="*/ 90487 w 2505075"/>
                    <a:gd name="connsiteY304" fmla="*/ 1490819 h 3048156"/>
                    <a:gd name="connsiteX305" fmla="*/ 104775 w 2505075"/>
                    <a:gd name="connsiteY305" fmla="*/ 1495581 h 3048156"/>
                    <a:gd name="connsiteX306" fmla="*/ 152400 w 2505075"/>
                    <a:gd name="connsiteY306" fmla="*/ 1490819 h 3048156"/>
                    <a:gd name="connsiteX307" fmla="*/ 185737 w 2505075"/>
                    <a:gd name="connsiteY307" fmla="*/ 1486056 h 3048156"/>
                    <a:gd name="connsiteX308" fmla="*/ 190500 w 2505075"/>
                    <a:gd name="connsiteY308" fmla="*/ 1500344 h 3048156"/>
                    <a:gd name="connsiteX309" fmla="*/ 219075 w 2505075"/>
                    <a:gd name="connsiteY309" fmla="*/ 1524156 h 3048156"/>
                    <a:gd name="connsiteX310" fmla="*/ 233362 w 2505075"/>
                    <a:gd name="connsiteY310" fmla="*/ 1528919 h 3048156"/>
                    <a:gd name="connsiteX311" fmla="*/ 314325 w 2505075"/>
                    <a:gd name="connsiteY311" fmla="*/ 1528919 h 3048156"/>
                    <a:gd name="connsiteX312" fmla="*/ 319087 w 2505075"/>
                    <a:gd name="connsiteY312" fmla="*/ 1543206 h 3048156"/>
                    <a:gd name="connsiteX313" fmla="*/ 314325 w 2505075"/>
                    <a:gd name="connsiteY313" fmla="*/ 1567019 h 3048156"/>
                    <a:gd name="connsiteX314" fmla="*/ 280987 w 2505075"/>
                    <a:gd name="connsiteY314" fmla="*/ 1571781 h 3048156"/>
                    <a:gd name="connsiteX315" fmla="*/ 257175 w 2505075"/>
                    <a:gd name="connsiteY315" fmla="*/ 1576544 h 3048156"/>
                    <a:gd name="connsiteX316" fmla="*/ 242887 w 2505075"/>
                    <a:gd name="connsiteY316" fmla="*/ 1586069 h 3048156"/>
                    <a:gd name="connsiteX317" fmla="*/ 247650 w 2505075"/>
                    <a:gd name="connsiteY317" fmla="*/ 1628931 h 3048156"/>
                    <a:gd name="connsiteX318" fmla="*/ 257175 w 2505075"/>
                    <a:gd name="connsiteY318" fmla="*/ 1662269 h 3048156"/>
                    <a:gd name="connsiteX319" fmla="*/ 238125 w 2505075"/>
                    <a:gd name="connsiteY319" fmla="*/ 1690844 h 3048156"/>
                    <a:gd name="connsiteX320" fmla="*/ 233362 w 2505075"/>
                    <a:gd name="connsiteY320" fmla="*/ 1709894 h 3048156"/>
                    <a:gd name="connsiteX321" fmla="*/ 228600 w 2505075"/>
                    <a:gd name="connsiteY321" fmla="*/ 1738469 h 3048156"/>
                    <a:gd name="connsiteX322" fmla="*/ 223837 w 2505075"/>
                    <a:gd name="connsiteY322" fmla="*/ 1752756 h 3048156"/>
                    <a:gd name="connsiteX323" fmla="*/ 219075 w 2505075"/>
                    <a:gd name="connsiteY323" fmla="*/ 1771806 h 3048156"/>
                    <a:gd name="connsiteX324" fmla="*/ 209550 w 2505075"/>
                    <a:gd name="connsiteY324" fmla="*/ 1790856 h 3048156"/>
                    <a:gd name="connsiteX325" fmla="*/ 195262 w 2505075"/>
                    <a:gd name="connsiteY325" fmla="*/ 1819431 h 3048156"/>
                    <a:gd name="connsiteX326" fmla="*/ 161925 w 2505075"/>
                    <a:gd name="connsiteY326" fmla="*/ 1838481 h 3048156"/>
                    <a:gd name="connsiteX327" fmla="*/ 133350 w 2505075"/>
                    <a:gd name="connsiteY327" fmla="*/ 1857531 h 3048156"/>
                    <a:gd name="connsiteX328" fmla="*/ 119062 w 2505075"/>
                    <a:gd name="connsiteY328" fmla="*/ 1871819 h 3048156"/>
                    <a:gd name="connsiteX329" fmla="*/ 109537 w 2505075"/>
                    <a:gd name="connsiteY329" fmla="*/ 1900394 h 3048156"/>
                    <a:gd name="connsiteX0" fmla="*/ 109537 w 2505075"/>
                    <a:gd name="connsiteY0" fmla="*/ 1900394 h 3048156"/>
                    <a:gd name="connsiteX1" fmla="*/ 123825 w 2505075"/>
                    <a:gd name="connsiteY1" fmla="*/ 1938494 h 3048156"/>
                    <a:gd name="connsiteX2" fmla="*/ 133350 w 2505075"/>
                    <a:gd name="connsiteY2" fmla="*/ 1990881 h 3048156"/>
                    <a:gd name="connsiteX3" fmla="*/ 142875 w 2505075"/>
                    <a:gd name="connsiteY3" fmla="*/ 2019456 h 3048156"/>
                    <a:gd name="connsiteX4" fmla="*/ 147637 w 2505075"/>
                    <a:gd name="connsiteY4" fmla="*/ 2033744 h 3048156"/>
                    <a:gd name="connsiteX5" fmla="*/ 142875 w 2505075"/>
                    <a:gd name="connsiteY5" fmla="*/ 2057556 h 3048156"/>
                    <a:gd name="connsiteX6" fmla="*/ 128587 w 2505075"/>
                    <a:gd name="connsiteY6" fmla="*/ 2062319 h 3048156"/>
                    <a:gd name="connsiteX7" fmla="*/ 123825 w 2505075"/>
                    <a:gd name="connsiteY7" fmla="*/ 2076606 h 3048156"/>
                    <a:gd name="connsiteX8" fmla="*/ 138112 w 2505075"/>
                    <a:gd name="connsiteY8" fmla="*/ 2109944 h 3048156"/>
                    <a:gd name="connsiteX9" fmla="*/ 171450 w 2505075"/>
                    <a:gd name="connsiteY9" fmla="*/ 2114706 h 3048156"/>
                    <a:gd name="connsiteX10" fmla="*/ 180975 w 2505075"/>
                    <a:gd name="connsiteY10" fmla="*/ 2128994 h 3048156"/>
                    <a:gd name="connsiteX11" fmla="*/ 190500 w 2505075"/>
                    <a:gd name="connsiteY11" fmla="*/ 2162331 h 3048156"/>
                    <a:gd name="connsiteX12" fmla="*/ 204787 w 2505075"/>
                    <a:gd name="connsiteY12" fmla="*/ 2167094 h 3048156"/>
                    <a:gd name="connsiteX13" fmla="*/ 261937 w 2505075"/>
                    <a:gd name="connsiteY13" fmla="*/ 2171856 h 3048156"/>
                    <a:gd name="connsiteX14" fmla="*/ 290512 w 2505075"/>
                    <a:gd name="connsiteY14" fmla="*/ 2186144 h 3048156"/>
                    <a:gd name="connsiteX15" fmla="*/ 304800 w 2505075"/>
                    <a:gd name="connsiteY15" fmla="*/ 2200431 h 3048156"/>
                    <a:gd name="connsiteX16" fmla="*/ 395287 w 2505075"/>
                    <a:gd name="connsiteY16" fmla="*/ 2214719 h 3048156"/>
                    <a:gd name="connsiteX17" fmla="*/ 438150 w 2505075"/>
                    <a:gd name="connsiteY17" fmla="*/ 2238531 h 3048156"/>
                    <a:gd name="connsiteX18" fmla="*/ 466725 w 2505075"/>
                    <a:gd name="connsiteY18" fmla="*/ 2257581 h 3048156"/>
                    <a:gd name="connsiteX19" fmla="*/ 495300 w 2505075"/>
                    <a:gd name="connsiteY19" fmla="*/ 2286156 h 3048156"/>
                    <a:gd name="connsiteX20" fmla="*/ 514350 w 2505075"/>
                    <a:gd name="connsiteY20" fmla="*/ 2314731 h 3048156"/>
                    <a:gd name="connsiteX21" fmla="*/ 542925 w 2505075"/>
                    <a:gd name="connsiteY21" fmla="*/ 2338544 h 3048156"/>
                    <a:gd name="connsiteX22" fmla="*/ 566737 w 2505075"/>
                    <a:gd name="connsiteY22" fmla="*/ 2367119 h 3048156"/>
                    <a:gd name="connsiteX23" fmla="*/ 576262 w 2505075"/>
                    <a:gd name="connsiteY23" fmla="*/ 2395694 h 3048156"/>
                    <a:gd name="connsiteX24" fmla="*/ 571500 w 2505075"/>
                    <a:gd name="connsiteY24" fmla="*/ 2452844 h 3048156"/>
                    <a:gd name="connsiteX25" fmla="*/ 561975 w 2505075"/>
                    <a:gd name="connsiteY25" fmla="*/ 2467131 h 3048156"/>
                    <a:gd name="connsiteX26" fmla="*/ 533400 w 2505075"/>
                    <a:gd name="connsiteY26" fmla="*/ 2486181 h 3048156"/>
                    <a:gd name="connsiteX27" fmla="*/ 538162 w 2505075"/>
                    <a:gd name="connsiteY27" fmla="*/ 2500469 h 3048156"/>
                    <a:gd name="connsiteX28" fmla="*/ 623887 w 2505075"/>
                    <a:gd name="connsiteY28" fmla="*/ 2505231 h 3048156"/>
                    <a:gd name="connsiteX29" fmla="*/ 728662 w 2505075"/>
                    <a:gd name="connsiteY29" fmla="*/ 2509994 h 3048156"/>
                    <a:gd name="connsiteX30" fmla="*/ 757237 w 2505075"/>
                    <a:gd name="connsiteY30" fmla="*/ 2519519 h 3048156"/>
                    <a:gd name="connsiteX31" fmla="*/ 771525 w 2505075"/>
                    <a:gd name="connsiteY31" fmla="*/ 2524281 h 3048156"/>
                    <a:gd name="connsiteX32" fmla="*/ 785812 w 2505075"/>
                    <a:gd name="connsiteY32" fmla="*/ 2533806 h 3048156"/>
                    <a:gd name="connsiteX33" fmla="*/ 800100 w 2505075"/>
                    <a:gd name="connsiteY33" fmla="*/ 2548094 h 3048156"/>
                    <a:gd name="connsiteX34" fmla="*/ 828675 w 2505075"/>
                    <a:gd name="connsiteY34" fmla="*/ 2557619 h 3048156"/>
                    <a:gd name="connsiteX35" fmla="*/ 842962 w 2505075"/>
                    <a:gd name="connsiteY35" fmla="*/ 2562381 h 3048156"/>
                    <a:gd name="connsiteX36" fmla="*/ 857250 w 2505075"/>
                    <a:gd name="connsiteY36" fmla="*/ 2567144 h 3048156"/>
                    <a:gd name="connsiteX37" fmla="*/ 909637 w 2505075"/>
                    <a:gd name="connsiteY37" fmla="*/ 2562381 h 3048156"/>
                    <a:gd name="connsiteX38" fmla="*/ 938212 w 2505075"/>
                    <a:gd name="connsiteY38" fmla="*/ 2548094 h 3048156"/>
                    <a:gd name="connsiteX39" fmla="*/ 957262 w 2505075"/>
                    <a:gd name="connsiteY39" fmla="*/ 2543331 h 3048156"/>
                    <a:gd name="connsiteX40" fmla="*/ 971550 w 2505075"/>
                    <a:gd name="connsiteY40" fmla="*/ 2538569 h 3048156"/>
                    <a:gd name="connsiteX41" fmla="*/ 1000125 w 2505075"/>
                    <a:gd name="connsiteY41" fmla="*/ 2519519 h 3048156"/>
                    <a:gd name="connsiteX42" fmla="*/ 1009650 w 2505075"/>
                    <a:gd name="connsiteY42" fmla="*/ 2505231 h 3048156"/>
                    <a:gd name="connsiteX43" fmla="*/ 1038225 w 2505075"/>
                    <a:gd name="connsiteY43" fmla="*/ 2490944 h 3048156"/>
                    <a:gd name="connsiteX44" fmla="*/ 1052512 w 2505075"/>
                    <a:gd name="connsiteY44" fmla="*/ 2519519 h 3048156"/>
                    <a:gd name="connsiteX45" fmla="*/ 1057275 w 2505075"/>
                    <a:gd name="connsiteY45" fmla="*/ 2538569 h 3048156"/>
                    <a:gd name="connsiteX46" fmla="*/ 1085850 w 2505075"/>
                    <a:gd name="connsiteY46" fmla="*/ 2562381 h 3048156"/>
                    <a:gd name="connsiteX47" fmla="*/ 1114425 w 2505075"/>
                    <a:gd name="connsiteY47" fmla="*/ 2581431 h 3048156"/>
                    <a:gd name="connsiteX48" fmla="*/ 1162050 w 2505075"/>
                    <a:gd name="connsiteY48" fmla="*/ 2605244 h 3048156"/>
                    <a:gd name="connsiteX49" fmla="*/ 1190625 w 2505075"/>
                    <a:gd name="connsiteY49" fmla="*/ 2614769 h 3048156"/>
                    <a:gd name="connsiteX50" fmla="*/ 1228725 w 2505075"/>
                    <a:gd name="connsiteY50" fmla="*/ 2610006 h 3048156"/>
                    <a:gd name="connsiteX51" fmla="*/ 1295400 w 2505075"/>
                    <a:gd name="connsiteY51" fmla="*/ 2619531 h 3048156"/>
                    <a:gd name="connsiteX52" fmla="*/ 1309687 w 2505075"/>
                    <a:gd name="connsiteY52" fmla="*/ 2629056 h 3048156"/>
                    <a:gd name="connsiteX53" fmla="*/ 1390650 w 2505075"/>
                    <a:gd name="connsiteY53" fmla="*/ 2638581 h 3048156"/>
                    <a:gd name="connsiteX54" fmla="*/ 1433512 w 2505075"/>
                    <a:gd name="connsiteY54" fmla="*/ 2638581 h 3048156"/>
                    <a:gd name="connsiteX55" fmla="*/ 1443037 w 2505075"/>
                    <a:gd name="connsiteY55" fmla="*/ 2624294 h 3048156"/>
                    <a:gd name="connsiteX56" fmla="*/ 1471612 w 2505075"/>
                    <a:gd name="connsiteY56" fmla="*/ 2605244 h 3048156"/>
                    <a:gd name="connsiteX57" fmla="*/ 1500187 w 2505075"/>
                    <a:gd name="connsiteY57" fmla="*/ 2590956 h 3048156"/>
                    <a:gd name="connsiteX58" fmla="*/ 1509712 w 2505075"/>
                    <a:gd name="connsiteY58" fmla="*/ 2576669 h 3048156"/>
                    <a:gd name="connsiteX59" fmla="*/ 1514475 w 2505075"/>
                    <a:gd name="connsiteY59" fmla="*/ 2562381 h 3048156"/>
                    <a:gd name="connsiteX60" fmla="*/ 1528762 w 2505075"/>
                    <a:gd name="connsiteY60" fmla="*/ 2557619 h 3048156"/>
                    <a:gd name="connsiteX61" fmla="*/ 1547812 w 2505075"/>
                    <a:gd name="connsiteY61" fmla="*/ 2543331 h 3048156"/>
                    <a:gd name="connsiteX62" fmla="*/ 1562100 w 2505075"/>
                    <a:gd name="connsiteY62" fmla="*/ 2533806 h 3048156"/>
                    <a:gd name="connsiteX63" fmla="*/ 1628775 w 2505075"/>
                    <a:gd name="connsiteY63" fmla="*/ 2538569 h 3048156"/>
                    <a:gd name="connsiteX64" fmla="*/ 1638300 w 2505075"/>
                    <a:gd name="connsiteY64" fmla="*/ 2552856 h 3048156"/>
                    <a:gd name="connsiteX65" fmla="*/ 1681162 w 2505075"/>
                    <a:gd name="connsiteY65" fmla="*/ 2576669 h 3048156"/>
                    <a:gd name="connsiteX66" fmla="*/ 1704975 w 2505075"/>
                    <a:gd name="connsiteY66" fmla="*/ 2581431 h 3048156"/>
                    <a:gd name="connsiteX67" fmla="*/ 1704975 w 2505075"/>
                    <a:gd name="connsiteY67" fmla="*/ 2629056 h 3048156"/>
                    <a:gd name="connsiteX68" fmla="*/ 1676400 w 2505075"/>
                    <a:gd name="connsiteY68" fmla="*/ 2638581 h 3048156"/>
                    <a:gd name="connsiteX69" fmla="*/ 1666875 w 2505075"/>
                    <a:gd name="connsiteY69" fmla="*/ 2652869 h 3048156"/>
                    <a:gd name="connsiteX70" fmla="*/ 1700212 w 2505075"/>
                    <a:gd name="connsiteY70" fmla="*/ 2695731 h 3048156"/>
                    <a:gd name="connsiteX71" fmla="*/ 1743075 w 2505075"/>
                    <a:gd name="connsiteY71" fmla="*/ 2714781 h 3048156"/>
                    <a:gd name="connsiteX72" fmla="*/ 1757362 w 2505075"/>
                    <a:gd name="connsiteY72" fmla="*/ 2719544 h 3048156"/>
                    <a:gd name="connsiteX73" fmla="*/ 1771650 w 2505075"/>
                    <a:gd name="connsiteY73" fmla="*/ 2729069 h 3048156"/>
                    <a:gd name="connsiteX74" fmla="*/ 1800225 w 2505075"/>
                    <a:gd name="connsiteY74" fmla="*/ 2738594 h 3048156"/>
                    <a:gd name="connsiteX75" fmla="*/ 1809750 w 2505075"/>
                    <a:gd name="connsiteY75" fmla="*/ 2752881 h 3048156"/>
                    <a:gd name="connsiteX76" fmla="*/ 1838325 w 2505075"/>
                    <a:gd name="connsiteY76" fmla="*/ 2776694 h 3048156"/>
                    <a:gd name="connsiteX77" fmla="*/ 1857375 w 2505075"/>
                    <a:gd name="connsiteY77" fmla="*/ 2805269 h 3048156"/>
                    <a:gd name="connsiteX78" fmla="*/ 1876425 w 2505075"/>
                    <a:gd name="connsiteY78" fmla="*/ 2824319 h 3048156"/>
                    <a:gd name="connsiteX79" fmla="*/ 1885950 w 2505075"/>
                    <a:gd name="connsiteY79" fmla="*/ 2838606 h 3048156"/>
                    <a:gd name="connsiteX80" fmla="*/ 1928812 w 2505075"/>
                    <a:gd name="connsiteY80" fmla="*/ 2862419 h 3048156"/>
                    <a:gd name="connsiteX81" fmla="*/ 1981200 w 2505075"/>
                    <a:gd name="connsiteY81" fmla="*/ 2867181 h 3048156"/>
                    <a:gd name="connsiteX82" fmla="*/ 1990725 w 2505075"/>
                    <a:gd name="connsiteY82" fmla="*/ 2881469 h 3048156"/>
                    <a:gd name="connsiteX83" fmla="*/ 2000250 w 2505075"/>
                    <a:gd name="connsiteY83" fmla="*/ 2910044 h 3048156"/>
                    <a:gd name="connsiteX84" fmla="*/ 1995487 w 2505075"/>
                    <a:gd name="connsiteY84" fmla="*/ 2952906 h 3048156"/>
                    <a:gd name="connsiteX85" fmla="*/ 2009775 w 2505075"/>
                    <a:gd name="connsiteY85" fmla="*/ 2962431 h 3048156"/>
                    <a:gd name="connsiteX86" fmla="*/ 2047875 w 2505075"/>
                    <a:gd name="connsiteY86" fmla="*/ 2957669 h 3048156"/>
                    <a:gd name="connsiteX87" fmla="*/ 2071687 w 2505075"/>
                    <a:gd name="connsiteY87" fmla="*/ 2962431 h 3048156"/>
                    <a:gd name="connsiteX88" fmla="*/ 2095500 w 2505075"/>
                    <a:gd name="connsiteY88" fmla="*/ 3005294 h 3048156"/>
                    <a:gd name="connsiteX89" fmla="*/ 2114550 w 2505075"/>
                    <a:gd name="connsiteY89" fmla="*/ 3033869 h 3048156"/>
                    <a:gd name="connsiteX90" fmla="*/ 2124075 w 2505075"/>
                    <a:gd name="connsiteY90" fmla="*/ 3048156 h 3048156"/>
                    <a:gd name="connsiteX91" fmla="*/ 2152650 w 2505075"/>
                    <a:gd name="connsiteY91" fmla="*/ 3033869 h 3048156"/>
                    <a:gd name="connsiteX92" fmla="*/ 2162175 w 2505075"/>
                    <a:gd name="connsiteY92" fmla="*/ 3019581 h 3048156"/>
                    <a:gd name="connsiteX93" fmla="*/ 2190750 w 2505075"/>
                    <a:gd name="connsiteY93" fmla="*/ 3005294 h 3048156"/>
                    <a:gd name="connsiteX94" fmla="*/ 2200275 w 2505075"/>
                    <a:gd name="connsiteY94" fmla="*/ 2991006 h 3048156"/>
                    <a:gd name="connsiteX95" fmla="*/ 2190750 w 2505075"/>
                    <a:gd name="connsiteY95" fmla="*/ 2933856 h 3048156"/>
                    <a:gd name="connsiteX96" fmla="*/ 2195512 w 2505075"/>
                    <a:gd name="connsiteY96" fmla="*/ 2843369 h 3048156"/>
                    <a:gd name="connsiteX97" fmla="*/ 2214562 w 2505075"/>
                    <a:gd name="connsiteY97" fmla="*/ 2838606 h 3048156"/>
                    <a:gd name="connsiteX98" fmla="*/ 2219325 w 2505075"/>
                    <a:gd name="connsiteY98" fmla="*/ 2824319 h 3048156"/>
                    <a:gd name="connsiteX99" fmla="*/ 2224087 w 2505075"/>
                    <a:gd name="connsiteY99" fmla="*/ 2771931 h 3048156"/>
                    <a:gd name="connsiteX100" fmla="*/ 2228850 w 2505075"/>
                    <a:gd name="connsiteY100" fmla="*/ 2757644 h 3048156"/>
                    <a:gd name="connsiteX101" fmla="*/ 2243137 w 2505075"/>
                    <a:gd name="connsiteY101" fmla="*/ 2767169 h 3048156"/>
                    <a:gd name="connsiteX102" fmla="*/ 2257425 w 2505075"/>
                    <a:gd name="connsiteY102" fmla="*/ 2795744 h 3048156"/>
                    <a:gd name="connsiteX103" fmla="*/ 2271712 w 2505075"/>
                    <a:gd name="connsiteY103" fmla="*/ 2800506 h 3048156"/>
                    <a:gd name="connsiteX104" fmla="*/ 2295525 w 2505075"/>
                    <a:gd name="connsiteY104" fmla="*/ 2795744 h 3048156"/>
                    <a:gd name="connsiteX105" fmla="*/ 2314575 w 2505075"/>
                    <a:gd name="connsiteY105" fmla="*/ 2767169 h 3048156"/>
                    <a:gd name="connsiteX106" fmla="*/ 2324100 w 2505075"/>
                    <a:gd name="connsiteY106" fmla="*/ 2729069 h 3048156"/>
                    <a:gd name="connsiteX107" fmla="*/ 2333625 w 2505075"/>
                    <a:gd name="connsiteY107" fmla="*/ 2714781 h 3048156"/>
                    <a:gd name="connsiteX108" fmla="*/ 2343150 w 2505075"/>
                    <a:gd name="connsiteY108" fmla="*/ 2633819 h 3048156"/>
                    <a:gd name="connsiteX109" fmla="*/ 2333625 w 2505075"/>
                    <a:gd name="connsiteY109" fmla="*/ 2552856 h 3048156"/>
                    <a:gd name="connsiteX110" fmla="*/ 2338387 w 2505075"/>
                    <a:gd name="connsiteY110" fmla="*/ 2467131 h 3048156"/>
                    <a:gd name="connsiteX111" fmla="*/ 2343150 w 2505075"/>
                    <a:gd name="connsiteY111" fmla="*/ 2452844 h 3048156"/>
                    <a:gd name="connsiteX112" fmla="*/ 2362200 w 2505075"/>
                    <a:gd name="connsiteY112" fmla="*/ 2424269 h 3048156"/>
                    <a:gd name="connsiteX113" fmla="*/ 2371725 w 2505075"/>
                    <a:gd name="connsiteY113" fmla="*/ 2409981 h 3048156"/>
                    <a:gd name="connsiteX114" fmla="*/ 2381250 w 2505075"/>
                    <a:gd name="connsiteY114" fmla="*/ 2352831 h 3048156"/>
                    <a:gd name="connsiteX115" fmla="*/ 2386012 w 2505075"/>
                    <a:gd name="connsiteY115" fmla="*/ 2324256 h 3048156"/>
                    <a:gd name="connsiteX116" fmla="*/ 2395537 w 2505075"/>
                    <a:gd name="connsiteY116" fmla="*/ 2290919 h 3048156"/>
                    <a:gd name="connsiteX117" fmla="*/ 2400300 w 2505075"/>
                    <a:gd name="connsiteY117" fmla="*/ 2267106 h 3048156"/>
                    <a:gd name="connsiteX118" fmla="*/ 2409825 w 2505075"/>
                    <a:gd name="connsiteY118" fmla="*/ 2238531 h 3048156"/>
                    <a:gd name="connsiteX119" fmla="*/ 2414587 w 2505075"/>
                    <a:gd name="connsiteY119" fmla="*/ 2219481 h 3048156"/>
                    <a:gd name="connsiteX120" fmla="*/ 2419350 w 2505075"/>
                    <a:gd name="connsiteY120" fmla="*/ 2195669 h 3048156"/>
                    <a:gd name="connsiteX121" fmla="*/ 2428875 w 2505075"/>
                    <a:gd name="connsiteY121" fmla="*/ 2167094 h 3048156"/>
                    <a:gd name="connsiteX122" fmla="*/ 2433637 w 2505075"/>
                    <a:gd name="connsiteY122" fmla="*/ 2152806 h 3048156"/>
                    <a:gd name="connsiteX123" fmla="*/ 2438400 w 2505075"/>
                    <a:gd name="connsiteY123" fmla="*/ 2128994 h 3048156"/>
                    <a:gd name="connsiteX124" fmla="*/ 2443162 w 2505075"/>
                    <a:gd name="connsiteY124" fmla="*/ 2090894 h 3048156"/>
                    <a:gd name="connsiteX125" fmla="*/ 2452687 w 2505075"/>
                    <a:gd name="connsiteY125" fmla="*/ 2048031 h 3048156"/>
                    <a:gd name="connsiteX126" fmla="*/ 2462212 w 2505075"/>
                    <a:gd name="connsiteY126" fmla="*/ 2019456 h 3048156"/>
                    <a:gd name="connsiteX127" fmla="*/ 2466975 w 2505075"/>
                    <a:gd name="connsiteY127" fmla="*/ 2005169 h 3048156"/>
                    <a:gd name="connsiteX128" fmla="*/ 2476500 w 2505075"/>
                    <a:gd name="connsiteY128" fmla="*/ 1990881 h 3048156"/>
                    <a:gd name="connsiteX129" fmla="*/ 2495550 w 2505075"/>
                    <a:gd name="connsiteY129" fmla="*/ 1933731 h 3048156"/>
                    <a:gd name="connsiteX130" fmla="*/ 2500312 w 2505075"/>
                    <a:gd name="connsiteY130" fmla="*/ 1919444 h 3048156"/>
                    <a:gd name="connsiteX131" fmla="*/ 2505075 w 2505075"/>
                    <a:gd name="connsiteY131" fmla="*/ 1905156 h 3048156"/>
                    <a:gd name="connsiteX132" fmla="*/ 2495550 w 2505075"/>
                    <a:gd name="connsiteY132" fmla="*/ 1852769 h 3048156"/>
                    <a:gd name="connsiteX133" fmla="*/ 2486025 w 2505075"/>
                    <a:gd name="connsiteY133" fmla="*/ 1838481 h 3048156"/>
                    <a:gd name="connsiteX134" fmla="*/ 2471737 w 2505075"/>
                    <a:gd name="connsiteY134" fmla="*/ 1809906 h 3048156"/>
                    <a:gd name="connsiteX135" fmla="*/ 2457450 w 2505075"/>
                    <a:gd name="connsiteY135" fmla="*/ 1800381 h 3048156"/>
                    <a:gd name="connsiteX136" fmla="*/ 2414587 w 2505075"/>
                    <a:gd name="connsiteY136" fmla="*/ 1828956 h 3048156"/>
                    <a:gd name="connsiteX137" fmla="*/ 2400300 w 2505075"/>
                    <a:gd name="connsiteY137" fmla="*/ 1838481 h 3048156"/>
                    <a:gd name="connsiteX138" fmla="*/ 2376487 w 2505075"/>
                    <a:gd name="connsiteY138" fmla="*/ 1867056 h 3048156"/>
                    <a:gd name="connsiteX139" fmla="*/ 2357437 w 2505075"/>
                    <a:gd name="connsiteY139" fmla="*/ 1895631 h 3048156"/>
                    <a:gd name="connsiteX140" fmla="*/ 2347912 w 2505075"/>
                    <a:gd name="connsiteY140" fmla="*/ 1909919 h 3048156"/>
                    <a:gd name="connsiteX141" fmla="*/ 2300287 w 2505075"/>
                    <a:gd name="connsiteY141" fmla="*/ 1924206 h 3048156"/>
                    <a:gd name="connsiteX142" fmla="*/ 2243137 w 2505075"/>
                    <a:gd name="connsiteY142" fmla="*/ 1919444 h 3048156"/>
                    <a:gd name="connsiteX143" fmla="*/ 2238375 w 2505075"/>
                    <a:gd name="connsiteY143" fmla="*/ 1905156 h 3048156"/>
                    <a:gd name="connsiteX144" fmla="*/ 2224087 w 2505075"/>
                    <a:gd name="connsiteY144" fmla="*/ 1876581 h 3048156"/>
                    <a:gd name="connsiteX145" fmla="*/ 2243137 w 2505075"/>
                    <a:gd name="connsiteY145" fmla="*/ 1809906 h 3048156"/>
                    <a:gd name="connsiteX146" fmla="*/ 2257425 w 2505075"/>
                    <a:gd name="connsiteY146" fmla="*/ 1805144 h 3048156"/>
                    <a:gd name="connsiteX147" fmla="*/ 2276475 w 2505075"/>
                    <a:gd name="connsiteY147" fmla="*/ 1776569 h 3048156"/>
                    <a:gd name="connsiteX148" fmla="*/ 2262187 w 2505075"/>
                    <a:gd name="connsiteY148" fmla="*/ 1700369 h 3048156"/>
                    <a:gd name="connsiteX149" fmla="*/ 2252662 w 2505075"/>
                    <a:gd name="connsiteY149" fmla="*/ 1686081 h 3048156"/>
                    <a:gd name="connsiteX150" fmla="*/ 2247900 w 2505075"/>
                    <a:gd name="connsiteY150" fmla="*/ 1671794 h 3048156"/>
                    <a:gd name="connsiteX151" fmla="*/ 2243137 w 2505075"/>
                    <a:gd name="connsiteY151" fmla="*/ 1652744 h 3048156"/>
                    <a:gd name="connsiteX152" fmla="*/ 2233612 w 2505075"/>
                    <a:gd name="connsiteY152" fmla="*/ 1638456 h 3048156"/>
                    <a:gd name="connsiteX153" fmla="*/ 2224087 w 2505075"/>
                    <a:gd name="connsiteY153" fmla="*/ 1609881 h 3048156"/>
                    <a:gd name="connsiteX154" fmla="*/ 2219325 w 2505075"/>
                    <a:gd name="connsiteY154" fmla="*/ 1595594 h 3048156"/>
                    <a:gd name="connsiteX155" fmla="*/ 2224087 w 2505075"/>
                    <a:gd name="connsiteY155" fmla="*/ 1571781 h 3048156"/>
                    <a:gd name="connsiteX156" fmla="*/ 2216943 w 2505075"/>
                    <a:gd name="connsiteY156" fmla="*/ 1562256 h 3048156"/>
                    <a:gd name="connsiteX157" fmla="*/ 2219324 w 2505075"/>
                    <a:gd name="connsiteY157" fmla="*/ 1567019 h 3048156"/>
                    <a:gd name="connsiteX158" fmla="*/ 2219325 w 2505075"/>
                    <a:gd name="connsiteY158" fmla="*/ 1562256 h 3048156"/>
                    <a:gd name="connsiteX159" fmla="*/ 2224087 w 2505075"/>
                    <a:gd name="connsiteY159" fmla="*/ 1486056 h 3048156"/>
                    <a:gd name="connsiteX160" fmla="*/ 2228850 w 2505075"/>
                    <a:gd name="connsiteY160" fmla="*/ 1467006 h 3048156"/>
                    <a:gd name="connsiteX161" fmla="*/ 2233612 w 2505075"/>
                    <a:gd name="connsiteY161" fmla="*/ 1366994 h 3048156"/>
                    <a:gd name="connsiteX162" fmla="*/ 2247900 w 2505075"/>
                    <a:gd name="connsiteY162" fmla="*/ 1333656 h 3048156"/>
                    <a:gd name="connsiteX163" fmla="*/ 2276475 w 2505075"/>
                    <a:gd name="connsiteY163" fmla="*/ 1305081 h 3048156"/>
                    <a:gd name="connsiteX164" fmla="*/ 2295525 w 2505075"/>
                    <a:gd name="connsiteY164" fmla="*/ 1262219 h 3048156"/>
                    <a:gd name="connsiteX165" fmla="*/ 2300287 w 2505075"/>
                    <a:gd name="connsiteY165" fmla="*/ 1224119 h 3048156"/>
                    <a:gd name="connsiteX166" fmla="*/ 2305050 w 2505075"/>
                    <a:gd name="connsiteY166" fmla="*/ 1190781 h 3048156"/>
                    <a:gd name="connsiteX167" fmla="*/ 2309812 w 2505075"/>
                    <a:gd name="connsiteY167" fmla="*/ 1109819 h 3048156"/>
                    <a:gd name="connsiteX168" fmla="*/ 2300287 w 2505075"/>
                    <a:gd name="connsiteY168" fmla="*/ 1000281 h 3048156"/>
                    <a:gd name="connsiteX169" fmla="*/ 2286000 w 2505075"/>
                    <a:gd name="connsiteY169" fmla="*/ 957419 h 3048156"/>
                    <a:gd name="connsiteX170" fmla="*/ 2281237 w 2505075"/>
                    <a:gd name="connsiteY170" fmla="*/ 943131 h 3048156"/>
                    <a:gd name="connsiteX171" fmla="*/ 2295525 w 2505075"/>
                    <a:gd name="connsiteY171" fmla="*/ 828831 h 3048156"/>
                    <a:gd name="connsiteX172" fmla="*/ 2305050 w 2505075"/>
                    <a:gd name="connsiteY172" fmla="*/ 814544 h 3048156"/>
                    <a:gd name="connsiteX173" fmla="*/ 2309812 w 2505075"/>
                    <a:gd name="connsiteY173" fmla="*/ 800256 h 3048156"/>
                    <a:gd name="connsiteX174" fmla="*/ 2328862 w 2505075"/>
                    <a:gd name="connsiteY174" fmla="*/ 771681 h 3048156"/>
                    <a:gd name="connsiteX175" fmla="*/ 2338387 w 2505075"/>
                    <a:gd name="connsiteY175" fmla="*/ 757394 h 3048156"/>
                    <a:gd name="connsiteX176" fmla="*/ 2347912 w 2505075"/>
                    <a:gd name="connsiteY176" fmla="*/ 738344 h 3048156"/>
                    <a:gd name="connsiteX177" fmla="*/ 2357437 w 2505075"/>
                    <a:gd name="connsiteY177" fmla="*/ 709769 h 3048156"/>
                    <a:gd name="connsiteX178" fmla="*/ 2357437 w 2505075"/>
                    <a:gd name="connsiteY178" fmla="*/ 595469 h 3048156"/>
                    <a:gd name="connsiteX179" fmla="*/ 2347912 w 2505075"/>
                    <a:gd name="connsiteY179" fmla="*/ 566894 h 3048156"/>
                    <a:gd name="connsiteX180" fmla="*/ 2338387 w 2505075"/>
                    <a:gd name="connsiteY180" fmla="*/ 552606 h 3048156"/>
                    <a:gd name="connsiteX181" fmla="*/ 2324100 w 2505075"/>
                    <a:gd name="connsiteY181" fmla="*/ 509744 h 3048156"/>
                    <a:gd name="connsiteX182" fmla="*/ 2319337 w 2505075"/>
                    <a:gd name="connsiteY182" fmla="*/ 495456 h 3048156"/>
                    <a:gd name="connsiteX183" fmla="*/ 2309812 w 2505075"/>
                    <a:gd name="connsiteY183" fmla="*/ 481169 h 3048156"/>
                    <a:gd name="connsiteX184" fmla="*/ 2305050 w 2505075"/>
                    <a:gd name="connsiteY184" fmla="*/ 466881 h 3048156"/>
                    <a:gd name="connsiteX185" fmla="*/ 2295525 w 2505075"/>
                    <a:gd name="connsiteY185" fmla="*/ 452594 h 3048156"/>
                    <a:gd name="connsiteX186" fmla="*/ 2286000 w 2505075"/>
                    <a:gd name="connsiteY186" fmla="*/ 385919 h 3048156"/>
                    <a:gd name="connsiteX187" fmla="*/ 2276475 w 2505075"/>
                    <a:gd name="connsiteY187" fmla="*/ 328769 h 3048156"/>
                    <a:gd name="connsiteX188" fmla="*/ 2271712 w 2505075"/>
                    <a:gd name="connsiteY188" fmla="*/ 262094 h 3048156"/>
                    <a:gd name="connsiteX189" fmla="*/ 2276475 w 2505075"/>
                    <a:gd name="connsiteY189" fmla="*/ 166844 h 3048156"/>
                    <a:gd name="connsiteX190" fmla="*/ 2281237 w 2505075"/>
                    <a:gd name="connsiteY190" fmla="*/ 152556 h 3048156"/>
                    <a:gd name="connsiteX191" fmla="*/ 2262187 w 2505075"/>
                    <a:gd name="connsiteY191" fmla="*/ 114456 h 3048156"/>
                    <a:gd name="connsiteX192" fmla="*/ 2247900 w 2505075"/>
                    <a:gd name="connsiteY192" fmla="*/ 71594 h 3048156"/>
                    <a:gd name="connsiteX193" fmla="*/ 2233612 w 2505075"/>
                    <a:gd name="connsiteY193" fmla="*/ 43019 h 3048156"/>
                    <a:gd name="connsiteX194" fmla="*/ 2205037 w 2505075"/>
                    <a:gd name="connsiteY194" fmla="*/ 19206 h 3048156"/>
                    <a:gd name="connsiteX195" fmla="*/ 2195512 w 2505075"/>
                    <a:gd name="connsiteY195" fmla="*/ 4919 h 3048156"/>
                    <a:gd name="connsiteX196" fmla="*/ 2143125 w 2505075"/>
                    <a:gd name="connsiteY196" fmla="*/ 4919 h 3048156"/>
                    <a:gd name="connsiteX197" fmla="*/ 2114550 w 2505075"/>
                    <a:gd name="connsiteY197" fmla="*/ 23969 h 3048156"/>
                    <a:gd name="connsiteX198" fmla="*/ 2085975 w 2505075"/>
                    <a:gd name="connsiteY198" fmla="*/ 52544 h 3048156"/>
                    <a:gd name="connsiteX199" fmla="*/ 2071687 w 2505075"/>
                    <a:gd name="connsiteY199" fmla="*/ 62069 h 3048156"/>
                    <a:gd name="connsiteX200" fmla="*/ 2057400 w 2505075"/>
                    <a:gd name="connsiteY200" fmla="*/ 76356 h 3048156"/>
                    <a:gd name="connsiteX201" fmla="*/ 2043112 w 2505075"/>
                    <a:gd name="connsiteY201" fmla="*/ 81119 h 3048156"/>
                    <a:gd name="connsiteX202" fmla="*/ 2028825 w 2505075"/>
                    <a:gd name="connsiteY202" fmla="*/ 90644 h 3048156"/>
                    <a:gd name="connsiteX203" fmla="*/ 2009775 w 2505075"/>
                    <a:gd name="connsiteY203" fmla="*/ 95406 h 3048156"/>
                    <a:gd name="connsiteX204" fmla="*/ 1995487 w 2505075"/>
                    <a:gd name="connsiteY204" fmla="*/ 100169 h 3048156"/>
                    <a:gd name="connsiteX205" fmla="*/ 1966912 w 2505075"/>
                    <a:gd name="connsiteY205" fmla="*/ 143031 h 3048156"/>
                    <a:gd name="connsiteX206" fmla="*/ 1957387 w 2505075"/>
                    <a:gd name="connsiteY206" fmla="*/ 157319 h 3048156"/>
                    <a:gd name="connsiteX207" fmla="*/ 1943100 w 2505075"/>
                    <a:gd name="connsiteY207" fmla="*/ 152556 h 3048156"/>
                    <a:gd name="connsiteX208" fmla="*/ 1933575 w 2505075"/>
                    <a:gd name="connsiteY208" fmla="*/ 138269 h 3048156"/>
                    <a:gd name="connsiteX209" fmla="*/ 1905000 w 2505075"/>
                    <a:gd name="connsiteY209" fmla="*/ 119219 h 3048156"/>
                    <a:gd name="connsiteX210" fmla="*/ 1890712 w 2505075"/>
                    <a:gd name="connsiteY210" fmla="*/ 104931 h 3048156"/>
                    <a:gd name="connsiteX211" fmla="*/ 1876425 w 2505075"/>
                    <a:gd name="connsiteY211" fmla="*/ 100169 h 3048156"/>
                    <a:gd name="connsiteX212" fmla="*/ 1843087 w 2505075"/>
                    <a:gd name="connsiteY212" fmla="*/ 85881 h 3048156"/>
                    <a:gd name="connsiteX213" fmla="*/ 1733550 w 2505075"/>
                    <a:gd name="connsiteY213" fmla="*/ 90644 h 3048156"/>
                    <a:gd name="connsiteX214" fmla="*/ 1719262 w 2505075"/>
                    <a:gd name="connsiteY214" fmla="*/ 95406 h 3048156"/>
                    <a:gd name="connsiteX215" fmla="*/ 1690687 w 2505075"/>
                    <a:gd name="connsiteY215" fmla="*/ 100169 h 3048156"/>
                    <a:gd name="connsiteX216" fmla="*/ 1628775 w 2505075"/>
                    <a:gd name="connsiteY216" fmla="*/ 95406 h 3048156"/>
                    <a:gd name="connsiteX217" fmla="*/ 1600200 w 2505075"/>
                    <a:gd name="connsiteY217" fmla="*/ 85881 h 3048156"/>
                    <a:gd name="connsiteX218" fmla="*/ 1562100 w 2505075"/>
                    <a:gd name="connsiteY218" fmla="*/ 90644 h 3048156"/>
                    <a:gd name="connsiteX219" fmla="*/ 1533525 w 2505075"/>
                    <a:gd name="connsiteY219" fmla="*/ 109694 h 3048156"/>
                    <a:gd name="connsiteX220" fmla="*/ 1504950 w 2505075"/>
                    <a:gd name="connsiteY220" fmla="*/ 133506 h 3048156"/>
                    <a:gd name="connsiteX221" fmla="*/ 1457325 w 2505075"/>
                    <a:gd name="connsiteY221" fmla="*/ 119219 h 3048156"/>
                    <a:gd name="connsiteX222" fmla="*/ 1447800 w 2505075"/>
                    <a:gd name="connsiteY222" fmla="*/ 104931 h 3048156"/>
                    <a:gd name="connsiteX223" fmla="*/ 1400175 w 2505075"/>
                    <a:gd name="connsiteY223" fmla="*/ 100169 h 3048156"/>
                    <a:gd name="connsiteX224" fmla="*/ 1328737 w 2505075"/>
                    <a:gd name="connsiteY224" fmla="*/ 95406 h 3048156"/>
                    <a:gd name="connsiteX225" fmla="*/ 1319212 w 2505075"/>
                    <a:gd name="connsiteY225" fmla="*/ 128744 h 3048156"/>
                    <a:gd name="connsiteX226" fmla="*/ 1309687 w 2505075"/>
                    <a:gd name="connsiteY226" fmla="*/ 143031 h 3048156"/>
                    <a:gd name="connsiteX227" fmla="*/ 1295400 w 2505075"/>
                    <a:gd name="connsiteY227" fmla="*/ 147794 h 3048156"/>
                    <a:gd name="connsiteX228" fmla="*/ 1262062 w 2505075"/>
                    <a:gd name="connsiteY228" fmla="*/ 138269 h 3048156"/>
                    <a:gd name="connsiteX229" fmla="*/ 1243012 w 2505075"/>
                    <a:gd name="connsiteY229" fmla="*/ 133506 h 3048156"/>
                    <a:gd name="connsiteX230" fmla="*/ 1228725 w 2505075"/>
                    <a:gd name="connsiteY230" fmla="*/ 128744 h 3048156"/>
                    <a:gd name="connsiteX231" fmla="*/ 1204912 w 2505075"/>
                    <a:gd name="connsiteY231" fmla="*/ 123981 h 3048156"/>
                    <a:gd name="connsiteX232" fmla="*/ 1185862 w 2505075"/>
                    <a:gd name="connsiteY232" fmla="*/ 119219 h 3048156"/>
                    <a:gd name="connsiteX233" fmla="*/ 1133475 w 2505075"/>
                    <a:gd name="connsiteY233" fmla="*/ 128744 h 3048156"/>
                    <a:gd name="connsiteX234" fmla="*/ 1104900 w 2505075"/>
                    <a:gd name="connsiteY234" fmla="*/ 152556 h 3048156"/>
                    <a:gd name="connsiteX235" fmla="*/ 1062037 w 2505075"/>
                    <a:gd name="connsiteY235" fmla="*/ 185894 h 3048156"/>
                    <a:gd name="connsiteX236" fmla="*/ 1052512 w 2505075"/>
                    <a:gd name="connsiteY236" fmla="*/ 200181 h 3048156"/>
                    <a:gd name="connsiteX237" fmla="*/ 1038225 w 2505075"/>
                    <a:gd name="connsiteY237" fmla="*/ 228756 h 3048156"/>
                    <a:gd name="connsiteX238" fmla="*/ 1023937 w 2505075"/>
                    <a:gd name="connsiteY238" fmla="*/ 238281 h 3048156"/>
                    <a:gd name="connsiteX239" fmla="*/ 1004887 w 2505075"/>
                    <a:gd name="connsiteY239" fmla="*/ 257331 h 3048156"/>
                    <a:gd name="connsiteX240" fmla="*/ 990600 w 2505075"/>
                    <a:gd name="connsiteY240" fmla="*/ 271619 h 3048156"/>
                    <a:gd name="connsiteX241" fmla="*/ 962025 w 2505075"/>
                    <a:gd name="connsiteY241" fmla="*/ 285906 h 3048156"/>
                    <a:gd name="connsiteX242" fmla="*/ 919162 w 2505075"/>
                    <a:gd name="connsiteY242" fmla="*/ 319244 h 3048156"/>
                    <a:gd name="connsiteX243" fmla="*/ 890587 w 2505075"/>
                    <a:gd name="connsiteY243" fmla="*/ 343056 h 3048156"/>
                    <a:gd name="connsiteX244" fmla="*/ 871537 w 2505075"/>
                    <a:gd name="connsiteY244" fmla="*/ 371631 h 3048156"/>
                    <a:gd name="connsiteX245" fmla="*/ 857250 w 2505075"/>
                    <a:gd name="connsiteY245" fmla="*/ 419256 h 3048156"/>
                    <a:gd name="connsiteX246" fmla="*/ 862012 w 2505075"/>
                    <a:gd name="connsiteY246" fmla="*/ 471644 h 3048156"/>
                    <a:gd name="connsiteX247" fmla="*/ 881062 w 2505075"/>
                    <a:gd name="connsiteY247" fmla="*/ 500219 h 3048156"/>
                    <a:gd name="connsiteX248" fmla="*/ 885825 w 2505075"/>
                    <a:gd name="connsiteY248" fmla="*/ 514506 h 3048156"/>
                    <a:gd name="connsiteX249" fmla="*/ 842962 w 2505075"/>
                    <a:gd name="connsiteY249" fmla="*/ 538319 h 3048156"/>
                    <a:gd name="connsiteX250" fmla="*/ 776287 w 2505075"/>
                    <a:gd name="connsiteY250" fmla="*/ 533556 h 3048156"/>
                    <a:gd name="connsiteX251" fmla="*/ 762000 w 2505075"/>
                    <a:gd name="connsiteY251" fmla="*/ 528794 h 3048156"/>
                    <a:gd name="connsiteX252" fmla="*/ 752475 w 2505075"/>
                    <a:gd name="connsiteY252" fmla="*/ 514506 h 3048156"/>
                    <a:gd name="connsiteX253" fmla="*/ 747712 w 2505075"/>
                    <a:gd name="connsiteY253" fmla="*/ 500219 h 3048156"/>
                    <a:gd name="connsiteX254" fmla="*/ 704850 w 2505075"/>
                    <a:gd name="connsiteY254" fmla="*/ 481169 h 3048156"/>
                    <a:gd name="connsiteX255" fmla="*/ 690562 w 2505075"/>
                    <a:gd name="connsiteY255" fmla="*/ 476406 h 3048156"/>
                    <a:gd name="connsiteX256" fmla="*/ 600075 w 2505075"/>
                    <a:gd name="connsiteY256" fmla="*/ 481169 h 3048156"/>
                    <a:gd name="connsiteX257" fmla="*/ 571500 w 2505075"/>
                    <a:gd name="connsiteY257" fmla="*/ 500219 h 3048156"/>
                    <a:gd name="connsiteX258" fmla="*/ 557212 w 2505075"/>
                    <a:gd name="connsiteY258" fmla="*/ 509744 h 3048156"/>
                    <a:gd name="connsiteX259" fmla="*/ 542925 w 2505075"/>
                    <a:gd name="connsiteY259" fmla="*/ 519269 h 3048156"/>
                    <a:gd name="connsiteX260" fmla="*/ 452437 w 2505075"/>
                    <a:gd name="connsiteY260" fmla="*/ 524031 h 3048156"/>
                    <a:gd name="connsiteX261" fmla="*/ 423862 w 2505075"/>
                    <a:gd name="connsiteY261" fmla="*/ 533556 h 3048156"/>
                    <a:gd name="connsiteX262" fmla="*/ 409575 w 2505075"/>
                    <a:gd name="connsiteY262" fmla="*/ 543081 h 3048156"/>
                    <a:gd name="connsiteX263" fmla="*/ 381000 w 2505075"/>
                    <a:gd name="connsiteY263" fmla="*/ 547844 h 3048156"/>
                    <a:gd name="connsiteX264" fmla="*/ 352425 w 2505075"/>
                    <a:gd name="connsiteY264" fmla="*/ 557369 h 3048156"/>
                    <a:gd name="connsiteX265" fmla="*/ 328612 w 2505075"/>
                    <a:gd name="connsiteY265" fmla="*/ 585944 h 3048156"/>
                    <a:gd name="connsiteX266" fmla="*/ 319087 w 2505075"/>
                    <a:gd name="connsiteY266" fmla="*/ 614519 h 3048156"/>
                    <a:gd name="connsiteX267" fmla="*/ 314325 w 2505075"/>
                    <a:gd name="connsiteY267" fmla="*/ 628806 h 3048156"/>
                    <a:gd name="connsiteX268" fmla="*/ 309562 w 2505075"/>
                    <a:gd name="connsiteY268" fmla="*/ 652619 h 3048156"/>
                    <a:gd name="connsiteX269" fmla="*/ 304800 w 2505075"/>
                    <a:gd name="connsiteY269" fmla="*/ 681194 h 3048156"/>
                    <a:gd name="connsiteX270" fmla="*/ 295275 w 2505075"/>
                    <a:gd name="connsiteY270" fmla="*/ 695481 h 3048156"/>
                    <a:gd name="connsiteX271" fmla="*/ 252412 w 2505075"/>
                    <a:gd name="connsiteY271" fmla="*/ 690719 h 3048156"/>
                    <a:gd name="connsiteX272" fmla="*/ 238125 w 2505075"/>
                    <a:gd name="connsiteY272" fmla="*/ 685956 h 3048156"/>
                    <a:gd name="connsiteX273" fmla="*/ 214312 w 2505075"/>
                    <a:gd name="connsiteY273" fmla="*/ 690719 h 3048156"/>
                    <a:gd name="connsiteX274" fmla="*/ 200025 w 2505075"/>
                    <a:gd name="connsiteY274" fmla="*/ 705006 h 3048156"/>
                    <a:gd name="connsiteX275" fmla="*/ 185737 w 2505075"/>
                    <a:gd name="connsiteY275" fmla="*/ 733581 h 3048156"/>
                    <a:gd name="connsiteX276" fmla="*/ 171450 w 2505075"/>
                    <a:gd name="connsiteY276" fmla="*/ 747869 h 3048156"/>
                    <a:gd name="connsiteX277" fmla="*/ 161925 w 2505075"/>
                    <a:gd name="connsiteY277" fmla="*/ 762156 h 3048156"/>
                    <a:gd name="connsiteX278" fmla="*/ 133350 w 2505075"/>
                    <a:gd name="connsiteY278" fmla="*/ 781206 h 3048156"/>
                    <a:gd name="connsiteX279" fmla="*/ 123825 w 2505075"/>
                    <a:gd name="connsiteY279" fmla="*/ 795494 h 3048156"/>
                    <a:gd name="connsiteX280" fmla="*/ 138112 w 2505075"/>
                    <a:gd name="connsiteY280" fmla="*/ 833594 h 3048156"/>
                    <a:gd name="connsiteX281" fmla="*/ 71437 w 2505075"/>
                    <a:gd name="connsiteY281" fmla="*/ 852644 h 3048156"/>
                    <a:gd name="connsiteX282" fmla="*/ 61912 w 2505075"/>
                    <a:gd name="connsiteY282" fmla="*/ 866931 h 3048156"/>
                    <a:gd name="connsiteX283" fmla="*/ 47625 w 2505075"/>
                    <a:gd name="connsiteY283" fmla="*/ 881219 h 3048156"/>
                    <a:gd name="connsiteX284" fmla="*/ 28575 w 2505075"/>
                    <a:gd name="connsiteY284" fmla="*/ 905031 h 3048156"/>
                    <a:gd name="connsiteX285" fmla="*/ 0 w 2505075"/>
                    <a:gd name="connsiteY285" fmla="*/ 933606 h 3048156"/>
                    <a:gd name="connsiteX286" fmla="*/ 4762 w 2505075"/>
                    <a:gd name="connsiteY286" fmla="*/ 962181 h 3048156"/>
                    <a:gd name="connsiteX287" fmla="*/ 33337 w 2505075"/>
                    <a:gd name="connsiteY287" fmla="*/ 976469 h 3048156"/>
                    <a:gd name="connsiteX288" fmla="*/ 85725 w 2505075"/>
                    <a:gd name="connsiteY288" fmla="*/ 990756 h 3048156"/>
                    <a:gd name="connsiteX289" fmla="*/ 104775 w 2505075"/>
                    <a:gd name="connsiteY289" fmla="*/ 1019331 h 3048156"/>
                    <a:gd name="connsiteX290" fmla="*/ 119062 w 2505075"/>
                    <a:gd name="connsiteY290" fmla="*/ 1033619 h 3048156"/>
                    <a:gd name="connsiteX291" fmla="*/ 123825 w 2505075"/>
                    <a:gd name="connsiteY291" fmla="*/ 1095531 h 3048156"/>
                    <a:gd name="connsiteX292" fmla="*/ 104775 w 2505075"/>
                    <a:gd name="connsiteY292" fmla="*/ 1124106 h 3048156"/>
                    <a:gd name="connsiteX293" fmla="*/ 104775 w 2505075"/>
                    <a:gd name="connsiteY293" fmla="*/ 1200306 h 3048156"/>
                    <a:gd name="connsiteX294" fmla="*/ 95250 w 2505075"/>
                    <a:gd name="connsiteY294" fmla="*/ 1257456 h 3048156"/>
                    <a:gd name="connsiteX295" fmla="*/ 85725 w 2505075"/>
                    <a:gd name="connsiteY295" fmla="*/ 1271744 h 3048156"/>
                    <a:gd name="connsiteX296" fmla="*/ 100012 w 2505075"/>
                    <a:gd name="connsiteY296" fmla="*/ 1286031 h 3048156"/>
                    <a:gd name="connsiteX297" fmla="*/ 114300 w 2505075"/>
                    <a:gd name="connsiteY297" fmla="*/ 1295556 h 3048156"/>
                    <a:gd name="connsiteX298" fmla="*/ 95250 w 2505075"/>
                    <a:gd name="connsiteY298" fmla="*/ 1328894 h 3048156"/>
                    <a:gd name="connsiteX299" fmla="*/ 80962 w 2505075"/>
                    <a:gd name="connsiteY299" fmla="*/ 1343181 h 3048156"/>
                    <a:gd name="connsiteX300" fmla="*/ 76200 w 2505075"/>
                    <a:gd name="connsiteY300" fmla="*/ 1357469 h 3048156"/>
                    <a:gd name="connsiteX301" fmla="*/ 66675 w 2505075"/>
                    <a:gd name="connsiteY301" fmla="*/ 1371756 h 3048156"/>
                    <a:gd name="connsiteX302" fmla="*/ 61912 w 2505075"/>
                    <a:gd name="connsiteY302" fmla="*/ 1390806 h 3048156"/>
                    <a:gd name="connsiteX303" fmla="*/ 76200 w 2505075"/>
                    <a:gd name="connsiteY303" fmla="*/ 1462244 h 3048156"/>
                    <a:gd name="connsiteX304" fmla="*/ 90487 w 2505075"/>
                    <a:gd name="connsiteY304" fmla="*/ 1490819 h 3048156"/>
                    <a:gd name="connsiteX305" fmla="*/ 104775 w 2505075"/>
                    <a:gd name="connsiteY305" fmla="*/ 1495581 h 3048156"/>
                    <a:gd name="connsiteX306" fmla="*/ 152400 w 2505075"/>
                    <a:gd name="connsiteY306" fmla="*/ 1490819 h 3048156"/>
                    <a:gd name="connsiteX307" fmla="*/ 185737 w 2505075"/>
                    <a:gd name="connsiteY307" fmla="*/ 1486056 h 3048156"/>
                    <a:gd name="connsiteX308" fmla="*/ 190500 w 2505075"/>
                    <a:gd name="connsiteY308" fmla="*/ 1500344 h 3048156"/>
                    <a:gd name="connsiteX309" fmla="*/ 219075 w 2505075"/>
                    <a:gd name="connsiteY309" fmla="*/ 1524156 h 3048156"/>
                    <a:gd name="connsiteX310" fmla="*/ 233362 w 2505075"/>
                    <a:gd name="connsiteY310" fmla="*/ 1528919 h 3048156"/>
                    <a:gd name="connsiteX311" fmla="*/ 314325 w 2505075"/>
                    <a:gd name="connsiteY311" fmla="*/ 1528919 h 3048156"/>
                    <a:gd name="connsiteX312" fmla="*/ 319087 w 2505075"/>
                    <a:gd name="connsiteY312" fmla="*/ 1543206 h 3048156"/>
                    <a:gd name="connsiteX313" fmla="*/ 314325 w 2505075"/>
                    <a:gd name="connsiteY313" fmla="*/ 1567019 h 3048156"/>
                    <a:gd name="connsiteX314" fmla="*/ 280987 w 2505075"/>
                    <a:gd name="connsiteY314" fmla="*/ 1571781 h 3048156"/>
                    <a:gd name="connsiteX315" fmla="*/ 257175 w 2505075"/>
                    <a:gd name="connsiteY315" fmla="*/ 1576544 h 3048156"/>
                    <a:gd name="connsiteX316" fmla="*/ 242887 w 2505075"/>
                    <a:gd name="connsiteY316" fmla="*/ 1586069 h 3048156"/>
                    <a:gd name="connsiteX317" fmla="*/ 247650 w 2505075"/>
                    <a:gd name="connsiteY317" fmla="*/ 1628931 h 3048156"/>
                    <a:gd name="connsiteX318" fmla="*/ 257175 w 2505075"/>
                    <a:gd name="connsiteY318" fmla="*/ 1662269 h 3048156"/>
                    <a:gd name="connsiteX319" fmla="*/ 238125 w 2505075"/>
                    <a:gd name="connsiteY319" fmla="*/ 1690844 h 3048156"/>
                    <a:gd name="connsiteX320" fmla="*/ 233362 w 2505075"/>
                    <a:gd name="connsiteY320" fmla="*/ 1709894 h 3048156"/>
                    <a:gd name="connsiteX321" fmla="*/ 228600 w 2505075"/>
                    <a:gd name="connsiteY321" fmla="*/ 1738469 h 3048156"/>
                    <a:gd name="connsiteX322" fmla="*/ 223837 w 2505075"/>
                    <a:gd name="connsiteY322" fmla="*/ 1752756 h 3048156"/>
                    <a:gd name="connsiteX323" fmla="*/ 219075 w 2505075"/>
                    <a:gd name="connsiteY323" fmla="*/ 1771806 h 3048156"/>
                    <a:gd name="connsiteX324" fmla="*/ 209550 w 2505075"/>
                    <a:gd name="connsiteY324" fmla="*/ 1790856 h 3048156"/>
                    <a:gd name="connsiteX325" fmla="*/ 195262 w 2505075"/>
                    <a:gd name="connsiteY325" fmla="*/ 1819431 h 3048156"/>
                    <a:gd name="connsiteX326" fmla="*/ 161925 w 2505075"/>
                    <a:gd name="connsiteY326" fmla="*/ 1838481 h 3048156"/>
                    <a:gd name="connsiteX327" fmla="*/ 133350 w 2505075"/>
                    <a:gd name="connsiteY327" fmla="*/ 1857531 h 3048156"/>
                    <a:gd name="connsiteX328" fmla="*/ 119062 w 2505075"/>
                    <a:gd name="connsiteY328" fmla="*/ 1871819 h 3048156"/>
                    <a:gd name="connsiteX329" fmla="*/ 109537 w 2505075"/>
                    <a:gd name="connsiteY329" fmla="*/ 1900394 h 30481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</a:cxnLst>
                  <a:rect l="l" t="t" r="r" b="b"/>
                  <a:pathLst>
                    <a:path w="2505075" h="3048156">
                      <a:moveTo>
                        <a:pt x="109537" y="1900394"/>
                      </a:moveTo>
                      <a:cubicBezTo>
                        <a:pt x="110331" y="1911506"/>
                        <a:pt x="122332" y="1931030"/>
                        <a:pt x="123825" y="1938494"/>
                      </a:cubicBezTo>
                      <a:cubicBezTo>
                        <a:pt x="131207" y="1975404"/>
                        <a:pt x="124876" y="1962636"/>
                        <a:pt x="133350" y="1990881"/>
                      </a:cubicBezTo>
                      <a:cubicBezTo>
                        <a:pt x="136235" y="2000498"/>
                        <a:pt x="139700" y="2009931"/>
                        <a:pt x="142875" y="2019456"/>
                      </a:cubicBezTo>
                      <a:lnTo>
                        <a:pt x="147637" y="2033744"/>
                      </a:lnTo>
                      <a:cubicBezTo>
                        <a:pt x="146050" y="2041681"/>
                        <a:pt x="147365" y="2050821"/>
                        <a:pt x="142875" y="2057556"/>
                      </a:cubicBezTo>
                      <a:cubicBezTo>
                        <a:pt x="140090" y="2061733"/>
                        <a:pt x="132137" y="2058769"/>
                        <a:pt x="128587" y="2062319"/>
                      </a:cubicBezTo>
                      <a:cubicBezTo>
                        <a:pt x="125037" y="2065869"/>
                        <a:pt x="125412" y="2071844"/>
                        <a:pt x="123825" y="2076606"/>
                      </a:cubicBezTo>
                      <a:cubicBezTo>
                        <a:pt x="125509" y="2083344"/>
                        <a:pt x="128862" y="2105833"/>
                        <a:pt x="138112" y="2109944"/>
                      </a:cubicBezTo>
                      <a:cubicBezTo>
                        <a:pt x="148370" y="2114503"/>
                        <a:pt x="160337" y="2113119"/>
                        <a:pt x="171450" y="2114706"/>
                      </a:cubicBezTo>
                      <a:cubicBezTo>
                        <a:pt x="174625" y="2119469"/>
                        <a:pt x="178720" y="2123733"/>
                        <a:pt x="180975" y="2128994"/>
                      </a:cubicBezTo>
                      <a:cubicBezTo>
                        <a:pt x="181069" y="2129214"/>
                        <a:pt x="188181" y="2160012"/>
                        <a:pt x="190500" y="2162331"/>
                      </a:cubicBezTo>
                      <a:cubicBezTo>
                        <a:pt x="194050" y="2165881"/>
                        <a:pt x="199811" y="2166431"/>
                        <a:pt x="204787" y="2167094"/>
                      </a:cubicBezTo>
                      <a:cubicBezTo>
                        <a:pt x="223735" y="2169620"/>
                        <a:pt x="242887" y="2170269"/>
                        <a:pt x="261937" y="2171856"/>
                      </a:cubicBezTo>
                      <a:cubicBezTo>
                        <a:pt x="276257" y="2176630"/>
                        <a:pt x="278202" y="2175886"/>
                        <a:pt x="290512" y="2186144"/>
                      </a:cubicBezTo>
                      <a:cubicBezTo>
                        <a:pt x="295686" y="2190456"/>
                        <a:pt x="298912" y="2197160"/>
                        <a:pt x="304800" y="2200431"/>
                      </a:cubicBezTo>
                      <a:cubicBezTo>
                        <a:pt x="330628" y="2214779"/>
                        <a:pt x="369508" y="2212736"/>
                        <a:pt x="395287" y="2214719"/>
                      </a:cubicBezTo>
                      <a:cubicBezTo>
                        <a:pt x="446190" y="2231687"/>
                        <a:pt x="406070" y="2213581"/>
                        <a:pt x="438150" y="2238531"/>
                      </a:cubicBezTo>
                      <a:cubicBezTo>
                        <a:pt x="447186" y="2245559"/>
                        <a:pt x="466725" y="2257581"/>
                        <a:pt x="466725" y="2257581"/>
                      </a:cubicBezTo>
                      <a:cubicBezTo>
                        <a:pt x="497690" y="2304031"/>
                        <a:pt x="448045" y="2232995"/>
                        <a:pt x="495300" y="2286156"/>
                      </a:cubicBezTo>
                      <a:cubicBezTo>
                        <a:pt x="502905" y="2294712"/>
                        <a:pt x="506256" y="2306636"/>
                        <a:pt x="514350" y="2314731"/>
                      </a:cubicBezTo>
                      <a:cubicBezTo>
                        <a:pt x="556079" y="2356463"/>
                        <a:pt x="503151" y="2305399"/>
                        <a:pt x="542925" y="2338544"/>
                      </a:cubicBezTo>
                      <a:cubicBezTo>
                        <a:pt x="550842" y="2345142"/>
                        <a:pt x="562330" y="2357202"/>
                        <a:pt x="566737" y="2367119"/>
                      </a:cubicBezTo>
                      <a:cubicBezTo>
                        <a:pt x="570815" y="2376294"/>
                        <a:pt x="576262" y="2395694"/>
                        <a:pt x="576262" y="2395694"/>
                      </a:cubicBezTo>
                      <a:cubicBezTo>
                        <a:pt x="574675" y="2414744"/>
                        <a:pt x="575249" y="2434099"/>
                        <a:pt x="571500" y="2452844"/>
                      </a:cubicBezTo>
                      <a:cubicBezTo>
                        <a:pt x="570378" y="2458457"/>
                        <a:pt x="566283" y="2463362"/>
                        <a:pt x="561975" y="2467131"/>
                      </a:cubicBezTo>
                      <a:cubicBezTo>
                        <a:pt x="553360" y="2474669"/>
                        <a:pt x="533400" y="2486181"/>
                        <a:pt x="533400" y="2486181"/>
                      </a:cubicBezTo>
                      <a:cubicBezTo>
                        <a:pt x="534987" y="2490944"/>
                        <a:pt x="535026" y="2496549"/>
                        <a:pt x="538162" y="2500469"/>
                      </a:cubicBezTo>
                      <a:cubicBezTo>
                        <a:pt x="557179" y="2524240"/>
                        <a:pt x="609815" y="2506169"/>
                        <a:pt x="623887" y="2505231"/>
                      </a:cubicBezTo>
                      <a:cubicBezTo>
                        <a:pt x="658812" y="2506819"/>
                        <a:pt x="693900" y="2506269"/>
                        <a:pt x="728662" y="2509994"/>
                      </a:cubicBezTo>
                      <a:cubicBezTo>
                        <a:pt x="738645" y="2511064"/>
                        <a:pt x="747712" y="2516344"/>
                        <a:pt x="757237" y="2519519"/>
                      </a:cubicBezTo>
                      <a:lnTo>
                        <a:pt x="771525" y="2524281"/>
                      </a:lnTo>
                      <a:cubicBezTo>
                        <a:pt x="776287" y="2527456"/>
                        <a:pt x="781415" y="2530142"/>
                        <a:pt x="785812" y="2533806"/>
                      </a:cubicBezTo>
                      <a:cubicBezTo>
                        <a:pt x="790986" y="2538118"/>
                        <a:pt x="794212" y="2544823"/>
                        <a:pt x="800100" y="2548094"/>
                      </a:cubicBezTo>
                      <a:cubicBezTo>
                        <a:pt x="808877" y="2552970"/>
                        <a:pt x="819150" y="2554444"/>
                        <a:pt x="828675" y="2557619"/>
                      </a:cubicBezTo>
                      <a:lnTo>
                        <a:pt x="842962" y="2562381"/>
                      </a:lnTo>
                      <a:lnTo>
                        <a:pt x="857250" y="2567144"/>
                      </a:lnTo>
                      <a:cubicBezTo>
                        <a:pt x="874712" y="2565556"/>
                        <a:pt x="892279" y="2564861"/>
                        <a:pt x="909637" y="2562381"/>
                      </a:cubicBezTo>
                      <a:cubicBezTo>
                        <a:pt x="929709" y="2559514"/>
                        <a:pt x="919345" y="2556180"/>
                        <a:pt x="938212" y="2548094"/>
                      </a:cubicBezTo>
                      <a:cubicBezTo>
                        <a:pt x="944228" y="2545516"/>
                        <a:pt x="950968" y="2545129"/>
                        <a:pt x="957262" y="2543331"/>
                      </a:cubicBezTo>
                      <a:cubicBezTo>
                        <a:pt x="962089" y="2541952"/>
                        <a:pt x="966787" y="2540156"/>
                        <a:pt x="971550" y="2538569"/>
                      </a:cubicBezTo>
                      <a:cubicBezTo>
                        <a:pt x="981075" y="2532219"/>
                        <a:pt x="993775" y="2529044"/>
                        <a:pt x="1000125" y="2519519"/>
                      </a:cubicBezTo>
                      <a:cubicBezTo>
                        <a:pt x="1003300" y="2514756"/>
                        <a:pt x="1005603" y="2509279"/>
                        <a:pt x="1009650" y="2505231"/>
                      </a:cubicBezTo>
                      <a:cubicBezTo>
                        <a:pt x="1018883" y="2495998"/>
                        <a:pt x="1026604" y="2494817"/>
                        <a:pt x="1038225" y="2490944"/>
                      </a:cubicBezTo>
                      <a:cubicBezTo>
                        <a:pt x="1048663" y="2506601"/>
                        <a:pt x="1047582" y="2502263"/>
                        <a:pt x="1052512" y="2519519"/>
                      </a:cubicBezTo>
                      <a:cubicBezTo>
                        <a:pt x="1054310" y="2525813"/>
                        <a:pt x="1054028" y="2532886"/>
                        <a:pt x="1057275" y="2538569"/>
                      </a:cubicBezTo>
                      <a:cubicBezTo>
                        <a:pt x="1064865" y="2551851"/>
                        <a:pt x="1075090" y="2553414"/>
                        <a:pt x="1085850" y="2562381"/>
                      </a:cubicBezTo>
                      <a:cubicBezTo>
                        <a:pt x="1109633" y="2582201"/>
                        <a:pt x="1089315" y="2573062"/>
                        <a:pt x="1114425" y="2581431"/>
                      </a:cubicBezTo>
                      <a:cubicBezTo>
                        <a:pt x="1155636" y="2608905"/>
                        <a:pt x="1127783" y="2594964"/>
                        <a:pt x="1162050" y="2605244"/>
                      </a:cubicBezTo>
                      <a:cubicBezTo>
                        <a:pt x="1171667" y="2608129"/>
                        <a:pt x="1190625" y="2614769"/>
                        <a:pt x="1190625" y="2614769"/>
                      </a:cubicBezTo>
                      <a:cubicBezTo>
                        <a:pt x="1203325" y="2613181"/>
                        <a:pt x="1215926" y="2610006"/>
                        <a:pt x="1228725" y="2610006"/>
                      </a:cubicBezTo>
                      <a:cubicBezTo>
                        <a:pt x="1270457" y="2610006"/>
                        <a:pt x="1268959" y="2610719"/>
                        <a:pt x="1295400" y="2619531"/>
                      </a:cubicBezTo>
                      <a:cubicBezTo>
                        <a:pt x="1300162" y="2622706"/>
                        <a:pt x="1304328" y="2627046"/>
                        <a:pt x="1309687" y="2629056"/>
                      </a:cubicBezTo>
                      <a:cubicBezTo>
                        <a:pt x="1326713" y="2635441"/>
                        <a:pt x="1385727" y="2638171"/>
                        <a:pt x="1390650" y="2638581"/>
                      </a:cubicBezTo>
                      <a:cubicBezTo>
                        <a:pt x="1407127" y="2644074"/>
                        <a:pt x="1413395" y="2648640"/>
                        <a:pt x="1433512" y="2638581"/>
                      </a:cubicBezTo>
                      <a:cubicBezTo>
                        <a:pt x="1438631" y="2636021"/>
                        <a:pt x="1438729" y="2628063"/>
                        <a:pt x="1443037" y="2624294"/>
                      </a:cubicBezTo>
                      <a:cubicBezTo>
                        <a:pt x="1451652" y="2616756"/>
                        <a:pt x="1460752" y="2608864"/>
                        <a:pt x="1471612" y="2605244"/>
                      </a:cubicBezTo>
                      <a:cubicBezTo>
                        <a:pt x="1491330" y="2598671"/>
                        <a:pt x="1481723" y="2603266"/>
                        <a:pt x="1500187" y="2590956"/>
                      </a:cubicBezTo>
                      <a:cubicBezTo>
                        <a:pt x="1503362" y="2586194"/>
                        <a:pt x="1507152" y="2581788"/>
                        <a:pt x="1509712" y="2576669"/>
                      </a:cubicBezTo>
                      <a:cubicBezTo>
                        <a:pt x="1511957" y="2572179"/>
                        <a:pt x="1510925" y="2565931"/>
                        <a:pt x="1514475" y="2562381"/>
                      </a:cubicBezTo>
                      <a:cubicBezTo>
                        <a:pt x="1518025" y="2558831"/>
                        <a:pt x="1524000" y="2559206"/>
                        <a:pt x="1528762" y="2557619"/>
                      </a:cubicBezTo>
                      <a:cubicBezTo>
                        <a:pt x="1535112" y="2552856"/>
                        <a:pt x="1541353" y="2547945"/>
                        <a:pt x="1547812" y="2543331"/>
                      </a:cubicBezTo>
                      <a:cubicBezTo>
                        <a:pt x="1552470" y="2540004"/>
                        <a:pt x="1556386" y="2534142"/>
                        <a:pt x="1562100" y="2533806"/>
                      </a:cubicBezTo>
                      <a:cubicBezTo>
                        <a:pt x="1584343" y="2532498"/>
                        <a:pt x="1606550" y="2536981"/>
                        <a:pt x="1628775" y="2538569"/>
                      </a:cubicBezTo>
                      <a:cubicBezTo>
                        <a:pt x="1631950" y="2543331"/>
                        <a:pt x="1633992" y="2549087"/>
                        <a:pt x="1638300" y="2552856"/>
                      </a:cubicBezTo>
                      <a:cubicBezTo>
                        <a:pt x="1652485" y="2565267"/>
                        <a:pt x="1664157" y="2572418"/>
                        <a:pt x="1681162" y="2576669"/>
                      </a:cubicBezTo>
                      <a:cubicBezTo>
                        <a:pt x="1689015" y="2578632"/>
                        <a:pt x="1697037" y="2579844"/>
                        <a:pt x="1704975" y="2581431"/>
                      </a:cubicBezTo>
                      <a:cubicBezTo>
                        <a:pt x="1710023" y="2596578"/>
                        <a:pt x="1717743" y="2612640"/>
                        <a:pt x="1704975" y="2629056"/>
                      </a:cubicBezTo>
                      <a:cubicBezTo>
                        <a:pt x="1698811" y="2636981"/>
                        <a:pt x="1676400" y="2638581"/>
                        <a:pt x="1676400" y="2638581"/>
                      </a:cubicBezTo>
                      <a:cubicBezTo>
                        <a:pt x="1673225" y="2643344"/>
                        <a:pt x="1667585" y="2647189"/>
                        <a:pt x="1666875" y="2652869"/>
                      </a:cubicBezTo>
                      <a:cubicBezTo>
                        <a:pt x="1663371" y="2680899"/>
                        <a:pt x="1679767" y="2682101"/>
                        <a:pt x="1700212" y="2695731"/>
                      </a:cubicBezTo>
                      <a:cubicBezTo>
                        <a:pt x="1722854" y="2710825"/>
                        <a:pt x="1709070" y="2703445"/>
                        <a:pt x="1743075" y="2714781"/>
                      </a:cubicBezTo>
                      <a:cubicBezTo>
                        <a:pt x="1747837" y="2716369"/>
                        <a:pt x="1753185" y="2716759"/>
                        <a:pt x="1757362" y="2719544"/>
                      </a:cubicBezTo>
                      <a:cubicBezTo>
                        <a:pt x="1762125" y="2722719"/>
                        <a:pt x="1766419" y="2726744"/>
                        <a:pt x="1771650" y="2729069"/>
                      </a:cubicBezTo>
                      <a:cubicBezTo>
                        <a:pt x="1780825" y="2733147"/>
                        <a:pt x="1800225" y="2738594"/>
                        <a:pt x="1800225" y="2738594"/>
                      </a:cubicBezTo>
                      <a:cubicBezTo>
                        <a:pt x="1803400" y="2743356"/>
                        <a:pt x="1805703" y="2748834"/>
                        <a:pt x="1809750" y="2752881"/>
                      </a:cubicBezTo>
                      <a:cubicBezTo>
                        <a:pt x="1837265" y="2780396"/>
                        <a:pt x="1811018" y="2741585"/>
                        <a:pt x="1838325" y="2776694"/>
                      </a:cubicBezTo>
                      <a:cubicBezTo>
                        <a:pt x="1845353" y="2785730"/>
                        <a:pt x="1849280" y="2797174"/>
                        <a:pt x="1857375" y="2805269"/>
                      </a:cubicBezTo>
                      <a:cubicBezTo>
                        <a:pt x="1863725" y="2811619"/>
                        <a:pt x="1870581" y="2817501"/>
                        <a:pt x="1876425" y="2824319"/>
                      </a:cubicBezTo>
                      <a:cubicBezTo>
                        <a:pt x="1880150" y="2828665"/>
                        <a:pt x="1881642" y="2834837"/>
                        <a:pt x="1885950" y="2838606"/>
                      </a:cubicBezTo>
                      <a:cubicBezTo>
                        <a:pt x="1894460" y="2846052"/>
                        <a:pt x="1914296" y="2860345"/>
                        <a:pt x="1928812" y="2862419"/>
                      </a:cubicBezTo>
                      <a:cubicBezTo>
                        <a:pt x="1946170" y="2864899"/>
                        <a:pt x="1963737" y="2865594"/>
                        <a:pt x="1981200" y="2867181"/>
                      </a:cubicBezTo>
                      <a:cubicBezTo>
                        <a:pt x="1984375" y="2871944"/>
                        <a:pt x="1988400" y="2876238"/>
                        <a:pt x="1990725" y="2881469"/>
                      </a:cubicBezTo>
                      <a:cubicBezTo>
                        <a:pt x="1994803" y="2890644"/>
                        <a:pt x="2000250" y="2910044"/>
                        <a:pt x="2000250" y="2910044"/>
                      </a:cubicBezTo>
                      <a:cubicBezTo>
                        <a:pt x="1998662" y="2924331"/>
                        <a:pt x="1992915" y="2938763"/>
                        <a:pt x="1995487" y="2952906"/>
                      </a:cubicBezTo>
                      <a:cubicBezTo>
                        <a:pt x="1996511" y="2958538"/>
                        <a:pt x="2004075" y="2961913"/>
                        <a:pt x="2009775" y="2962431"/>
                      </a:cubicBezTo>
                      <a:cubicBezTo>
                        <a:pt x="2022521" y="2963590"/>
                        <a:pt x="2035175" y="2959256"/>
                        <a:pt x="2047875" y="2957669"/>
                      </a:cubicBezTo>
                      <a:cubicBezTo>
                        <a:pt x="2055812" y="2959256"/>
                        <a:pt x="2065298" y="2957461"/>
                        <a:pt x="2071687" y="2962431"/>
                      </a:cubicBezTo>
                      <a:cubicBezTo>
                        <a:pt x="2100532" y="2984866"/>
                        <a:pt x="2084042" y="2984670"/>
                        <a:pt x="2095500" y="3005294"/>
                      </a:cubicBezTo>
                      <a:cubicBezTo>
                        <a:pt x="2101059" y="3015301"/>
                        <a:pt x="2108200" y="3024344"/>
                        <a:pt x="2114550" y="3033869"/>
                      </a:cubicBezTo>
                      <a:lnTo>
                        <a:pt x="2124075" y="3048156"/>
                      </a:lnTo>
                      <a:cubicBezTo>
                        <a:pt x="2135695" y="3044283"/>
                        <a:pt x="2143418" y="3043101"/>
                        <a:pt x="2152650" y="3033869"/>
                      </a:cubicBezTo>
                      <a:cubicBezTo>
                        <a:pt x="2156697" y="3029822"/>
                        <a:pt x="2158128" y="3023629"/>
                        <a:pt x="2162175" y="3019581"/>
                      </a:cubicBezTo>
                      <a:cubicBezTo>
                        <a:pt x="2171408" y="3010348"/>
                        <a:pt x="2179129" y="3009167"/>
                        <a:pt x="2190750" y="3005294"/>
                      </a:cubicBezTo>
                      <a:cubicBezTo>
                        <a:pt x="2193925" y="3000531"/>
                        <a:pt x="2199757" y="2996706"/>
                        <a:pt x="2200275" y="2991006"/>
                      </a:cubicBezTo>
                      <a:cubicBezTo>
                        <a:pt x="2201761" y="2974658"/>
                        <a:pt x="2195005" y="2950877"/>
                        <a:pt x="2190750" y="2933856"/>
                      </a:cubicBezTo>
                      <a:cubicBezTo>
                        <a:pt x="2192337" y="2903694"/>
                        <a:pt x="2188187" y="2872671"/>
                        <a:pt x="2195512" y="2843369"/>
                      </a:cubicBezTo>
                      <a:cubicBezTo>
                        <a:pt x="2197099" y="2837019"/>
                        <a:pt x="2209451" y="2842695"/>
                        <a:pt x="2214562" y="2838606"/>
                      </a:cubicBezTo>
                      <a:cubicBezTo>
                        <a:pt x="2218482" y="2835470"/>
                        <a:pt x="2217737" y="2829081"/>
                        <a:pt x="2219325" y="2824319"/>
                      </a:cubicBezTo>
                      <a:cubicBezTo>
                        <a:pt x="2220912" y="2806856"/>
                        <a:pt x="2221607" y="2789289"/>
                        <a:pt x="2224087" y="2771931"/>
                      </a:cubicBezTo>
                      <a:cubicBezTo>
                        <a:pt x="2224797" y="2766961"/>
                        <a:pt x="2223980" y="2758861"/>
                        <a:pt x="2228850" y="2757644"/>
                      </a:cubicBezTo>
                      <a:cubicBezTo>
                        <a:pt x="2234403" y="2756256"/>
                        <a:pt x="2238375" y="2763994"/>
                        <a:pt x="2243137" y="2767169"/>
                      </a:cubicBezTo>
                      <a:cubicBezTo>
                        <a:pt x="2246274" y="2776580"/>
                        <a:pt x="2249033" y="2789030"/>
                        <a:pt x="2257425" y="2795744"/>
                      </a:cubicBezTo>
                      <a:cubicBezTo>
                        <a:pt x="2261345" y="2798880"/>
                        <a:pt x="2266950" y="2798919"/>
                        <a:pt x="2271712" y="2800506"/>
                      </a:cubicBezTo>
                      <a:cubicBezTo>
                        <a:pt x="2279650" y="2798919"/>
                        <a:pt x="2289135" y="2800714"/>
                        <a:pt x="2295525" y="2795744"/>
                      </a:cubicBezTo>
                      <a:cubicBezTo>
                        <a:pt x="2304561" y="2788716"/>
                        <a:pt x="2314575" y="2767169"/>
                        <a:pt x="2314575" y="2767169"/>
                      </a:cubicBezTo>
                      <a:cubicBezTo>
                        <a:pt x="2316387" y="2758106"/>
                        <a:pt x="2319216" y="2738836"/>
                        <a:pt x="2324100" y="2729069"/>
                      </a:cubicBezTo>
                      <a:cubicBezTo>
                        <a:pt x="2326660" y="2723949"/>
                        <a:pt x="2330450" y="2719544"/>
                        <a:pt x="2333625" y="2714781"/>
                      </a:cubicBezTo>
                      <a:cubicBezTo>
                        <a:pt x="2344279" y="2682817"/>
                        <a:pt x="2343150" y="2690138"/>
                        <a:pt x="2343150" y="2633819"/>
                      </a:cubicBezTo>
                      <a:cubicBezTo>
                        <a:pt x="2343150" y="2586442"/>
                        <a:pt x="2341742" y="2585326"/>
                        <a:pt x="2333625" y="2552856"/>
                      </a:cubicBezTo>
                      <a:cubicBezTo>
                        <a:pt x="2335212" y="2524281"/>
                        <a:pt x="2335674" y="2495621"/>
                        <a:pt x="2338387" y="2467131"/>
                      </a:cubicBezTo>
                      <a:cubicBezTo>
                        <a:pt x="2338863" y="2462134"/>
                        <a:pt x="2340712" y="2457232"/>
                        <a:pt x="2343150" y="2452844"/>
                      </a:cubicBezTo>
                      <a:cubicBezTo>
                        <a:pt x="2348710" y="2442837"/>
                        <a:pt x="2355850" y="2433794"/>
                        <a:pt x="2362200" y="2424269"/>
                      </a:cubicBezTo>
                      <a:lnTo>
                        <a:pt x="2371725" y="2409981"/>
                      </a:lnTo>
                      <a:cubicBezTo>
                        <a:pt x="2380853" y="2346081"/>
                        <a:pt x="2371963" y="2403912"/>
                        <a:pt x="2381250" y="2352831"/>
                      </a:cubicBezTo>
                      <a:cubicBezTo>
                        <a:pt x="2382977" y="2343330"/>
                        <a:pt x="2384118" y="2333725"/>
                        <a:pt x="2386012" y="2324256"/>
                      </a:cubicBezTo>
                      <a:cubicBezTo>
                        <a:pt x="2394916" y="2279738"/>
                        <a:pt x="2386464" y="2327213"/>
                        <a:pt x="2395537" y="2290919"/>
                      </a:cubicBezTo>
                      <a:cubicBezTo>
                        <a:pt x="2397500" y="2283066"/>
                        <a:pt x="2398170" y="2274916"/>
                        <a:pt x="2400300" y="2267106"/>
                      </a:cubicBezTo>
                      <a:cubicBezTo>
                        <a:pt x="2402942" y="2257420"/>
                        <a:pt x="2407390" y="2248272"/>
                        <a:pt x="2409825" y="2238531"/>
                      </a:cubicBezTo>
                      <a:cubicBezTo>
                        <a:pt x="2411412" y="2232181"/>
                        <a:pt x="2413167" y="2225871"/>
                        <a:pt x="2414587" y="2219481"/>
                      </a:cubicBezTo>
                      <a:cubicBezTo>
                        <a:pt x="2416343" y="2211579"/>
                        <a:pt x="2417220" y="2203478"/>
                        <a:pt x="2419350" y="2195669"/>
                      </a:cubicBezTo>
                      <a:cubicBezTo>
                        <a:pt x="2421992" y="2185983"/>
                        <a:pt x="2425700" y="2176619"/>
                        <a:pt x="2428875" y="2167094"/>
                      </a:cubicBezTo>
                      <a:cubicBezTo>
                        <a:pt x="2430462" y="2162331"/>
                        <a:pt x="2432652" y="2157729"/>
                        <a:pt x="2433637" y="2152806"/>
                      </a:cubicBezTo>
                      <a:cubicBezTo>
                        <a:pt x="2435225" y="2144869"/>
                        <a:pt x="2437169" y="2136994"/>
                        <a:pt x="2438400" y="2128994"/>
                      </a:cubicBezTo>
                      <a:cubicBezTo>
                        <a:pt x="2440346" y="2116344"/>
                        <a:pt x="2441216" y="2103544"/>
                        <a:pt x="2443162" y="2090894"/>
                      </a:cubicBezTo>
                      <a:cubicBezTo>
                        <a:pt x="2444592" y="2081601"/>
                        <a:pt x="2449695" y="2058004"/>
                        <a:pt x="2452687" y="2048031"/>
                      </a:cubicBezTo>
                      <a:cubicBezTo>
                        <a:pt x="2455572" y="2038414"/>
                        <a:pt x="2459037" y="2028981"/>
                        <a:pt x="2462212" y="2019456"/>
                      </a:cubicBezTo>
                      <a:cubicBezTo>
                        <a:pt x="2463800" y="2014694"/>
                        <a:pt x="2464190" y="2009346"/>
                        <a:pt x="2466975" y="2005169"/>
                      </a:cubicBezTo>
                      <a:lnTo>
                        <a:pt x="2476500" y="1990881"/>
                      </a:lnTo>
                      <a:lnTo>
                        <a:pt x="2495550" y="1933731"/>
                      </a:lnTo>
                      <a:lnTo>
                        <a:pt x="2500312" y="1919444"/>
                      </a:lnTo>
                      <a:lnTo>
                        <a:pt x="2505075" y="1905156"/>
                      </a:lnTo>
                      <a:cubicBezTo>
                        <a:pt x="2503434" y="1892027"/>
                        <a:pt x="2502890" y="1867450"/>
                        <a:pt x="2495550" y="1852769"/>
                      </a:cubicBezTo>
                      <a:cubicBezTo>
                        <a:pt x="2492990" y="1847649"/>
                        <a:pt x="2488585" y="1843601"/>
                        <a:pt x="2486025" y="1838481"/>
                      </a:cubicBezTo>
                      <a:cubicBezTo>
                        <a:pt x="2478279" y="1822989"/>
                        <a:pt x="2485384" y="1823554"/>
                        <a:pt x="2471737" y="1809906"/>
                      </a:cubicBezTo>
                      <a:cubicBezTo>
                        <a:pt x="2467690" y="1805859"/>
                        <a:pt x="2462212" y="1803556"/>
                        <a:pt x="2457450" y="1800381"/>
                      </a:cubicBezTo>
                      <a:lnTo>
                        <a:pt x="2414587" y="1828956"/>
                      </a:lnTo>
                      <a:lnTo>
                        <a:pt x="2400300" y="1838481"/>
                      </a:lnTo>
                      <a:cubicBezTo>
                        <a:pt x="2366268" y="1889531"/>
                        <a:pt x="2419263" y="1812060"/>
                        <a:pt x="2376487" y="1867056"/>
                      </a:cubicBezTo>
                      <a:cubicBezTo>
                        <a:pt x="2369459" y="1876092"/>
                        <a:pt x="2363787" y="1886106"/>
                        <a:pt x="2357437" y="1895631"/>
                      </a:cubicBezTo>
                      <a:cubicBezTo>
                        <a:pt x="2354262" y="1900394"/>
                        <a:pt x="2353342" y="1908109"/>
                        <a:pt x="2347912" y="1909919"/>
                      </a:cubicBezTo>
                      <a:cubicBezTo>
                        <a:pt x="2313127" y="1921514"/>
                        <a:pt x="2329078" y="1917009"/>
                        <a:pt x="2300287" y="1924206"/>
                      </a:cubicBezTo>
                      <a:cubicBezTo>
                        <a:pt x="2281237" y="1922619"/>
                        <a:pt x="2261408" y="1925066"/>
                        <a:pt x="2243137" y="1919444"/>
                      </a:cubicBezTo>
                      <a:cubicBezTo>
                        <a:pt x="2238339" y="1917968"/>
                        <a:pt x="2240620" y="1909646"/>
                        <a:pt x="2238375" y="1905156"/>
                      </a:cubicBezTo>
                      <a:cubicBezTo>
                        <a:pt x="2219907" y="1868219"/>
                        <a:pt x="2236062" y="1912502"/>
                        <a:pt x="2224087" y="1876581"/>
                      </a:cubicBezTo>
                      <a:cubicBezTo>
                        <a:pt x="2227218" y="1842143"/>
                        <a:pt x="2217313" y="1827122"/>
                        <a:pt x="2243137" y="1809906"/>
                      </a:cubicBezTo>
                      <a:cubicBezTo>
                        <a:pt x="2247314" y="1807121"/>
                        <a:pt x="2252662" y="1806731"/>
                        <a:pt x="2257425" y="1805144"/>
                      </a:cubicBezTo>
                      <a:cubicBezTo>
                        <a:pt x="2263775" y="1795619"/>
                        <a:pt x="2277614" y="1787960"/>
                        <a:pt x="2276475" y="1776569"/>
                      </a:cubicBezTo>
                      <a:cubicBezTo>
                        <a:pt x="2274799" y="1759810"/>
                        <a:pt x="2274186" y="1718368"/>
                        <a:pt x="2262187" y="1700369"/>
                      </a:cubicBezTo>
                      <a:lnTo>
                        <a:pt x="2252662" y="1686081"/>
                      </a:lnTo>
                      <a:cubicBezTo>
                        <a:pt x="2251075" y="1681319"/>
                        <a:pt x="2249279" y="1676621"/>
                        <a:pt x="2247900" y="1671794"/>
                      </a:cubicBezTo>
                      <a:cubicBezTo>
                        <a:pt x="2246102" y="1665500"/>
                        <a:pt x="2245715" y="1658760"/>
                        <a:pt x="2243137" y="1652744"/>
                      </a:cubicBezTo>
                      <a:cubicBezTo>
                        <a:pt x="2240882" y="1647483"/>
                        <a:pt x="2236787" y="1643219"/>
                        <a:pt x="2233612" y="1638456"/>
                      </a:cubicBezTo>
                      <a:lnTo>
                        <a:pt x="2224087" y="1609881"/>
                      </a:lnTo>
                      <a:lnTo>
                        <a:pt x="2219325" y="1595594"/>
                      </a:lnTo>
                      <a:cubicBezTo>
                        <a:pt x="2220912" y="1587656"/>
                        <a:pt x="2224484" y="1577337"/>
                        <a:pt x="2224087" y="1571781"/>
                      </a:cubicBezTo>
                      <a:cubicBezTo>
                        <a:pt x="2223690" y="1566225"/>
                        <a:pt x="2217737" y="1563050"/>
                        <a:pt x="2216943" y="1562256"/>
                      </a:cubicBezTo>
                      <a:cubicBezTo>
                        <a:pt x="2216149" y="1561462"/>
                        <a:pt x="2218927" y="1567019"/>
                        <a:pt x="2219324" y="1567019"/>
                      </a:cubicBezTo>
                      <a:cubicBezTo>
                        <a:pt x="2219721" y="1567019"/>
                        <a:pt x="2208212" y="1563844"/>
                        <a:pt x="2219325" y="1562256"/>
                      </a:cubicBezTo>
                      <a:cubicBezTo>
                        <a:pt x="2220912" y="1536856"/>
                        <a:pt x="2221555" y="1511379"/>
                        <a:pt x="2224087" y="1486056"/>
                      </a:cubicBezTo>
                      <a:cubicBezTo>
                        <a:pt x="2224738" y="1479543"/>
                        <a:pt x="2228328" y="1473531"/>
                        <a:pt x="2228850" y="1467006"/>
                      </a:cubicBezTo>
                      <a:cubicBezTo>
                        <a:pt x="2231512" y="1433737"/>
                        <a:pt x="2230950" y="1400263"/>
                        <a:pt x="2233612" y="1366994"/>
                      </a:cubicBezTo>
                      <a:cubicBezTo>
                        <a:pt x="2234671" y="1353763"/>
                        <a:pt x="2239198" y="1343446"/>
                        <a:pt x="2247900" y="1333656"/>
                      </a:cubicBezTo>
                      <a:cubicBezTo>
                        <a:pt x="2256849" y="1323588"/>
                        <a:pt x="2276475" y="1305081"/>
                        <a:pt x="2276475" y="1305081"/>
                      </a:cubicBezTo>
                      <a:cubicBezTo>
                        <a:pt x="2287810" y="1271076"/>
                        <a:pt x="2280431" y="1284860"/>
                        <a:pt x="2295525" y="1262219"/>
                      </a:cubicBezTo>
                      <a:cubicBezTo>
                        <a:pt x="2297112" y="1249519"/>
                        <a:pt x="2298595" y="1236806"/>
                        <a:pt x="2300287" y="1224119"/>
                      </a:cubicBezTo>
                      <a:cubicBezTo>
                        <a:pt x="2301771" y="1212992"/>
                        <a:pt x="2304118" y="1201968"/>
                        <a:pt x="2305050" y="1190781"/>
                      </a:cubicBezTo>
                      <a:cubicBezTo>
                        <a:pt x="2307295" y="1163840"/>
                        <a:pt x="2308225" y="1136806"/>
                        <a:pt x="2309812" y="1109819"/>
                      </a:cubicBezTo>
                      <a:cubicBezTo>
                        <a:pt x="2307079" y="1057877"/>
                        <a:pt x="2311862" y="1038864"/>
                        <a:pt x="2300287" y="1000281"/>
                      </a:cubicBezTo>
                      <a:cubicBezTo>
                        <a:pt x="2295959" y="985856"/>
                        <a:pt x="2290762" y="971706"/>
                        <a:pt x="2286000" y="957419"/>
                      </a:cubicBezTo>
                      <a:lnTo>
                        <a:pt x="2281237" y="943131"/>
                      </a:lnTo>
                      <a:cubicBezTo>
                        <a:pt x="2281743" y="934026"/>
                        <a:pt x="2278639" y="854159"/>
                        <a:pt x="2295525" y="828831"/>
                      </a:cubicBezTo>
                      <a:lnTo>
                        <a:pt x="2305050" y="814544"/>
                      </a:lnTo>
                      <a:cubicBezTo>
                        <a:pt x="2306637" y="809781"/>
                        <a:pt x="2307374" y="804644"/>
                        <a:pt x="2309812" y="800256"/>
                      </a:cubicBezTo>
                      <a:cubicBezTo>
                        <a:pt x="2315371" y="790249"/>
                        <a:pt x="2322512" y="781206"/>
                        <a:pt x="2328862" y="771681"/>
                      </a:cubicBezTo>
                      <a:cubicBezTo>
                        <a:pt x="2332037" y="766919"/>
                        <a:pt x="2335827" y="762513"/>
                        <a:pt x="2338387" y="757394"/>
                      </a:cubicBezTo>
                      <a:cubicBezTo>
                        <a:pt x="2341562" y="751044"/>
                        <a:pt x="2345275" y="744936"/>
                        <a:pt x="2347912" y="738344"/>
                      </a:cubicBezTo>
                      <a:cubicBezTo>
                        <a:pt x="2351641" y="729022"/>
                        <a:pt x="2357437" y="709769"/>
                        <a:pt x="2357437" y="709769"/>
                      </a:cubicBezTo>
                      <a:cubicBezTo>
                        <a:pt x="2363113" y="658687"/>
                        <a:pt x="2366016" y="655518"/>
                        <a:pt x="2357437" y="595469"/>
                      </a:cubicBezTo>
                      <a:cubicBezTo>
                        <a:pt x="2356017" y="585530"/>
                        <a:pt x="2353481" y="575248"/>
                        <a:pt x="2347912" y="566894"/>
                      </a:cubicBezTo>
                      <a:lnTo>
                        <a:pt x="2338387" y="552606"/>
                      </a:lnTo>
                      <a:lnTo>
                        <a:pt x="2324100" y="509744"/>
                      </a:lnTo>
                      <a:cubicBezTo>
                        <a:pt x="2322512" y="504981"/>
                        <a:pt x="2322122" y="499633"/>
                        <a:pt x="2319337" y="495456"/>
                      </a:cubicBezTo>
                      <a:lnTo>
                        <a:pt x="2309812" y="481169"/>
                      </a:lnTo>
                      <a:cubicBezTo>
                        <a:pt x="2308225" y="476406"/>
                        <a:pt x="2307295" y="471371"/>
                        <a:pt x="2305050" y="466881"/>
                      </a:cubicBezTo>
                      <a:cubicBezTo>
                        <a:pt x="2302490" y="461762"/>
                        <a:pt x="2296836" y="458166"/>
                        <a:pt x="2295525" y="452594"/>
                      </a:cubicBezTo>
                      <a:cubicBezTo>
                        <a:pt x="2290383" y="430740"/>
                        <a:pt x="2290403" y="407934"/>
                        <a:pt x="2286000" y="385919"/>
                      </a:cubicBezTo>
                      <a:cubicBezTo>
                        <a:pt x="2281745" y="364647"/>
                        <a:pt x="2278624" y="351332"/>
                        <a:pt x="2276475" y="328769"/>
                      </a:cubicBezTo>
                      <a:cubicBezTo>
                        <a:pt x="2274362" y="306588"/>
                        <a:pt x="2273300" y="284319"/>
                        <a:pt x="2271712" y="262094"/>
                      </a:cubicBezTo>
                      <a:cubicBezTo>
                        <a:pt x="2273300" y="230344"/>
                        <a:pt x="2273721" y="198514"/>
                        <a:pt x="2276475" y="166844"/>
                      </a:cubicBezTo>
                      <a:cubicBezTo>
                        <a:pt x="2276910" y="161843"/>
                        <a:pt x="2281237" y="157576"/>
                        <a:pt x="2281237" y="152556"/>
                      </a:cubicBezTo>
                      <a:cubicBezTo>
                        <a:pt x="2281237" y="128222"/>
                        <a:pt x="2277137" y="129406"/>
                        <a:pt x="2262187" y="114456"/>
                      </a:cubicBezTo>
                      <a:lnTo>
                        <a:pt x="2247900" y="71594"/>
                      </a:lnTo>
                      <a:cubicBezTo>
                        <a:pt x="2243127" y="57274"/>
                        <a:pt x="2243870" y="55329"/>
                        <a:pt x="2233612" y="43019"/>
                      </a:cubicBezTo>
                      <a:cubicBezTo>
                        <a:pt x="2222151" y="29265"/>
                        <a:pt x="2219088" y="28573"/>
                        <a:pt x="2205037" y="19206"/>
                      </a:cubicBezTo>
                      <a:cubicBezTo>
                        <a:pt x="2201862" y="14444"/>
                        <a:pt x="2199981" y="8495"/>
                        <a:pt x="2195512" y="4919"/>
                      </a:cubicBezTo>
                      <a:cubicBezTo>
                        <a:pt x="2182415" y="-5559"/>
                        <a:pt x="2152215" y="3783"/>
                        <a:pt x="2143125" y="4919"/>
                      </a:cubicBezTo>
                      <a:cubicBezTo>
                        <a:pt x="2133600" y="11269"/>
                        <a:pt x="2122645" y="15874"/>
                        <a:pt x="2114550" y="23969"/>
                      </a:cubicBezTo>
                      <a:cubicBezTo>
                        <a:pt x="2105025" y="33494"/>
                        <a:pt x="2097183" y="45072"/>
                        <a:pt x="2085975" y="52544"/>
                      </a:cubicBezTo>
                      <a:cubicBezTo>
                        <a:pt x="2081212" y="55719"/>
                        <a:pt x="2076084" y="58405"/>
                        <a:pt x="2071687" y="62069"/>
                      </a:cubicBezTo>
                      <a:cubicBezTo>
                        <a:pt x="2066513" y="66381"/>
                        <a:pt x="2063004" y="72620"/>
                        <a:pt x="2057400" y="76356"/>
                      </a:cubicBezTo>
                      <a:cubicBezTo>
                        <a:pt x="2053223" y="79141"/>
                        <a:pt x="2047602" y="78874"/>
                        <a:pt x="2043112" y="81119"/>
                      </a:cubicBezTo>
                      <a:cubicBezTo>
                        <a:pt x="2037993" y="83679"/>
                        <a:pt x="2034086" y="88389"/>
                        <a:pt x="2028825" y="90644"/>
                      </a:cubicBezTo>
                      <a:cubicBezTo>
                        <a:pt x="2022809" y="93222"/>
                        <a:pt x="2016069" y="93608"/>
                        <a:pt x="2009775" y="95406"/>
                      </a:cubicBezTo>
                      <a:cubicBezTo>
                        <a:pt x="2004948" y="96785"/>
                        <a:pt x="2000250" y="98581"/>
                        <a:pt x="1995487" y="100169"/>
                      </a:cubicBezTo>
                      <a:lnTo>
                        <a:pt x="1966912" y="143031"/>
                      </a:lnTo>
                      <a:lnTo>
                        <a:pt x="1957387" y="157319"/>
                      </a:lnTo>
                      <a:cubicBezTo>
                        <a:pt x="1952625" y="155731"/>
                        <a:pt x="1947020" y="155692"/>
                        <a:pt x="1943100" y="152556"/>
                      </a:cubicBezTo>
                      <a:cubicBezTo>
                        <a:pt x="1938631" y="148980"/>
                        <a:pt x="1937239" y="142666"/>
                        <a:pt x="1933575" y="138269"/>
                      </a:cubicBezTo>
                      <a:cubicBezTo>
                        <a:pt x="1919853" y="121803"/>
                        <a:pt x="1922609" y="125088"/>
                        <a:pt x="1905000" y="119219"/>
                      </a:cubicBezTo>
                      <a:cubicBezTo>
                        <a:pt x="1900237" y="114456"/>
                        <a:pt x="1896316" y="108667"/>
                        <a:pt x="1890712" y="104931"/>
                      </a:cubicBezTo>
                      <a:cubicBezTo>
                        <a:pt x="1886535" y="102146"/>
                        <a:pt x="1881039" y="102146"/>
                        <a:pt x="1876425" y="100169"/>
                      </a:cubicBezTo>
                      <a:cubicBezTo>
                        <a:pt x="1835221" y="82511"/>
                        <a:pt x="1876600" y="97053"/>
                        <a:pt x="1843087" y="85881"/>
                      </a:cubicBezTo>
                      <a:cubicBezTo>
                        <a:pt x="1806575" y="87469"/>
                        <a:pt x="1769989" y="87841"/>
                        <a:pt x="1733550" y="90644"/>
                      </a:cubicBezTo>
                      <a:cubicBezTo>
                        <a:pt x="1728545" y="91029"/>
                        <a:pt x="1724163" y="94317"/>
                        <a:pt x="1719262" y="95406"/>
                      </a:cubicBezTo>
                      <a:cubicBezTo>
                        <a:pt x="1709836" y="97501"/>
                        <a:pt x="1700212" y="98581"/>
                        <a:pt x="1690687" y="100169"/>
                      </a:cubicBezTo>
                      <a:cubicBezTo>
                        <a:pt x="1670050" y="98581"/>
                        <a:pt x="1649220" y="98634"/>
                        <a:pt x="1628775" y="95406"/>
                      </a:cubicBezTo>
                      <a:cubicBezTo>
                        <a:pt x="1618858" y="93840"/>
                        <a:pt x="1600200" y="85881"/>
                        <a:pt x="1600200" y="85881"/>
                      </a:cubicBezTo>
                      <a:cubicBezTo>
                        <a:pt x="1587500" y="87469"/>
                        <a:pt x="1574153" y="86339"/>
                        <a:pt x="1562100" y="90644"/>
                      </a:cubicBezTo>
                      <a:cubicBezTo>
                        <a:pt x="1551319" y="94494"/>
                        <a:pt x="1543050" y="103344"/>
                        <a:pt x="1533525" y="109694"/>
                      </a:cubicBezTo>
                      <a:cubicBezTo>
                        <a:pt x="1513632" y="122956"/>
                        <a:pt x="1523286" y="115170"/>
                        <a:pt x="1504950" y="133506"/>
                      </a:cubicBezTo>
                      <a:cubicBezTo>
                        <a:pt x="1488201" y="130715"/>
                        <a:pt x="1471168" y="130755"/>
                        <a:pt x="1457325" y="119219"/>
                      </a:cubicBezTo>
                      <a:cubicBezTo>
                        <a:pt x="1452928" y="115555"/>
                        <a:pt x="1453230" y="106741"/>
                        <a:pt x="1447800" y="104931"/>
                      </a:cubicBezTo>
                      <a:cubicBezTo>
                        <a:pt x="1432665" y="99886"/>
                        <a:pt x="1416050" y="101756"/>
                        <a:pt x="1400175" y="100169"/>
                      </a:cubicBezTo>
                      <a:cubicBezTo>
                        <a:pt x="1344612" y="89056"/>
                        <a:pt x="1368425" y="87469"/>
                        <a:pt x="1328737" y="95406"/>
                      </a:cubicBezTo>
                      <a:cubicBezTo>
                        <a:pt x="1327210" y="101514"/>
                        <a:pt x="1322630" y="121909"/>
                        <a:pt x="1319212" y="128744"/>
                      </a:cubicBezTo>
                      <a:cubicBezTo>
                        <a:pt x="1316652" y="133863"/>
                        <a:pt x="1314156" y="139455"/>
                        <a:pt x="1309687" y="143031"/>
                      </a:cubicBezTo>
                      <a:cubicBezTo>
                        <a:pt x="1305767" y="146167"/>
                        <a:pt x="1300162" y="146206"/>
                        <a:pt x="1295400" y="147794"/>
                      </a:cubicBezTo>
                      <a:cubicBezTo>
                        <a:pt x="1235847" y="132904"/>
                        <a:pt x="1309889" y="151934"/>
                        <a:pt x="1262062" y="138269"/>
                      </a:cubicBezTo>
                      <a:cubicBezTo>
                        <a:pt x="1255768" y="136471"/>
                        <a:pt x="1249306" y="135304"/>
                        <a:pt x="1243012" y="133506"/>
                      </a:cubicBezTo>
                      <a:cubicBezTo>
                        <a:pt x="1238185" y="132127"/>
                        <a:pt x="1233595" y="129962"/>
                        <a:pt x="1228725" y="128744"/>
                      </a:cubicBezTo>
                      <a:cubicBezTo>
                        <a:pt x="1220872" y="126781"/>
                        <a:pt x="1212814" y="125737"/>
                        <a:pt x="1204912" y="123981"/>
                      </a:cubicBezTo>
                      <a:cubicBezTo>
                        <a:pt x="1198522" y="122561"/>
                        <a:pt x="1192212" y="120806"/>
                        <a:pt x="1185862" y="119219"/>
                      </a:cubicBezTo>
                      <a:cubicBezTo>
                        <a:pt x="1172721" y="120862"/>
                        <a:pt x="1148161" y="121401"/>
                        <a:pt x="1133475" y="128744"/>
                      </a:cubicBezTo>
                      <a:cubicBezTo>
                        <a:pt x="1113049" y="138957"/>
                        <a:pt x="1123862" y="137807"/>
                        <a:pt x="1104900" y="152556"/>
                      </a:cubicBezTo>
                      <a:cubicBezTo>
                        <a:pt x="1079745" y="172121"/>
                        <a:pt x="1079110" y="165406"/>
                        <a:pt x="1062037" y="185894"/>
                      </a:cubicBezTo>
                      <a:cubicBezTo>
                        <a:pt x="1058373" y="190291"/>
                        <a:pt x="1055687" y="195419"/>
                        <a:pt x="1052512" y="200181"/>
                      </a:cubicBezTo>
                      <a:cubicBezTo>
                        <a:pt x="1048639" y="211802"/>
                        <a:pt x="1047458" y="219523"/>
                        <a:pt x="1038225" y="228756"/>
                      </a:cubicBezTo>
                      <a:cubicBezTo>
                        <a:pt x="1034177" y="232803"/>
                        <a:pt x="1028700" y="235106"/>
                        <a:pt x="1023937" y="238281"/>
                      </a:cubicBezTo>
                      <a:cubicBezTo>
                        <a:pt x="1014866" y="265497"/>
                        <a:pt x="1026659" y="242816"/>
                        <a:pt x="1004887" y="257331"/>
                      </a:cubicBezTo>
                      <a:cubicBezTo>
                        <a:pt x="999283" y="261067"/>
                        <a:pt x="995774" y="267307"/>
                        <a:pt x="990600" y="271619"/>
                      </a:cubicBezTo>
                      <a:cubicBezTo>
                        <a:pt x="978291" y="281877"/>
                        <a:pt x="976343" y="281134"/>
                        <a:pt x="962025" y="285906"/>
                      </a:cubicBezTo>
                      <a:cubicBezTo>
                        <a:pt x="889812" y="334048"/>
                        <a:pt x="963923" y="281943"/>
                        <a:pt x="919162" y="319244"/>
                      </a:cubicBezTo>
                      <a:cubicBezTo>
                        <a:pt x="901786" y="333725"/>
                        <a:pt x="905963" y="323287"/>
                        <a:pt x="890587" y="343056"/>
                      </a:cubicBezTo>
                      <a:cubicBezTo>
                        <a:pt x="883559" y="352092"/>
                        <a:pt x="871537" y="371631"/>
                        <a:pt x="871537" y="371631"/>
                      </a:cubicBezTo>
                      <a:cubicBezTo>
                        <a:pt x="859942" y="406416"/>
                        <a:pt x="864447" y="390465"/>
                        <a:pt x="857250" y="419256"/>
                      </a:cubicBezTo>
                      <a:cubicBezTo>
                        <a:pt x="858837" y="436719"/>
                        <a:pt x="857064" y="454822"/>
                        <a:pt x="862012" y="471644"/>
                      </a:cubicBezTo>
                      <a:cubicBezTo>
                        <a:pt x="865242" y="482626"/>
                        <a:pt x="877441" y="489359"/>
                        <a:pt x="881062" y="500219"/>
                      </a:cubicBezTo>
                      <a:lnTo>
                        <a:pt x="885825" y="514506"/>
                      </a:lnTo>
                      <a:cubicBezTo>
                        <a:pt x="853073" y="536341"/>
                        <a:pt x="868110" y="529936"/>
                        <a:pt x="842962" y="538319"/>
                      </a:cubicBezTo>
                      <a:cubicBezTo>
                        <a:pt x="820737" y="536731"/>
                        <a:pt x="798416" y="536159"/>
                        <a:pt x="776287" y="533556"/>
                      </a:cubicBezTo>
                      <a:cubicBezTo>
                        <a:pt x="771301" y="532969"/>
                        <a:pt x="765920" y="531930"/>
                        <a:pt x="762000" y="528794"/>
                      </a:cubicBezTo>
                      <a:cubicBezTo>
                        <a:pt x="757530" y="525218"/>
                        <a:pt x="755035" y="519626"/>
                        <a:pt x="752475" y="514506"/>
                      </a:cubicBezTo>
                      <a:cubicBezTo>
                        <a:pt x="750230" y="510016"/>
                        <a:pt x="750848" y="504139"/>
                        <a:pt x="747712" y="500219"/>
                      </a:cubicBezTo>
                      <a:cubicBezTo>
                        <a:pt x="739478" y="489927"/>
                        <a:pt x="713583" y="484080"/>
                        <a:pt x="704850" y="481169"/>
                      </a:cubicBezTo>
                      <a:lnTo>
                        <a:pt x="690562" y="476406"/>
                      </a:lnTo>
                      <a:cubicBezTo>
                        <a:pt x="660400" y="477994"/>
                        <a:pt x="629693" y="475245"/>
                        <a:pt x="600075" y="481169"/>
                      </a:cubicBezTo>
                      <a:cubicBezTo>
                        <a:pt x="588850" y="483414"/>
                        <a:pt x="581025" y="493869"/>
                        <a:pt x="571500" y="500219"/>
                      </a:cubicBezTo>
                      <a:lnTo>
                        <a:pt x="557212" y="509744"/>
                      </a:lnTo>
                      <a:cubicBezTo>
                        <a:pt x="552450" y="512919"/>
                        <a:pt x="548641" y="518968"/>
                        <a:pt x="542925" y="519269"/>
                      </a:cubicBezTo>
                      <a:lnTo>
                        <a:pt x="452437" y="524031"/>
                      </a:lnTo>
                      <a:cubicBezTo>
                        <a:pt x="442912" y="527206"/>
                        <a:pt x="432216" y="527987"/>
                        <a:pt x="423862" y="533556"/>
                      </a:cubicBezTo>
                      <a:cubicBezTo>
                        <a:pt x="419100" y="536731"/>
                        <a:pt x="415005" y="541271"/>
                        <a:pt x="409575" y="543081"/>
                      </a:cubicBezTo>
                      <a:cubicBezTo>
                        <a:pt x="400414" y="546135"/>
                        <a:pt x="390368" y="545502"/>
                        <a:pt x="381000" y="547844"/>
                      </a:cubicBezTo>
                      <a:cubicBezTo>
                        <a:pt x="371260" y="550279"/>
                        <a:pt x="352425" y="557369"/>
                        <a:pt x="352425" y="557369"/>
                      </a:cubicBezTo>
                      <a:cubicBezTo>
                        <a:pt x="343451" y="566343"/>
                        <a:pt x="333917" y="574007"/>
                        <a:pt x="328612" y="585944"/>
                      </a:cubicBezTo>
                      <a:cubicBezTo>
                        <a:pt x="324534" y="595119"/>
                        <a:pt x="322262" y="604994"/>
                        <a:pt x="319087" y="614519"/>
                      </a:cubicBezTo>
                      <a:cubicBezTo>
                        <a:pt x="317500" y="619281"/>
                        <a:pt x="315310" y="623884"/>
                        <a:pt x="314325" y="628806"/>
                      </a:cubicBezTo>
                      <a:cubicBezTo>
                        <a:pt x="312737" y="636744"/>
                        <a:pt x="311010" y="644655"/>
                        <a:pt x="309562" y="652619"/>
                      </a:cubicBezTo>
                      <a:cubicBezTo>
                        <a:pt x="307835" y="662120"/>
                        <a:pt x="307854" y="672033"/>
                        <a:pt x="304800" y="681194"/>
                      </a:cubicBezTo>
                      <a:cubicBezTo>
                        <a:pt x="302990" y="686624"/>
                        <a:pt x="298450" y="690719"/>
                        <a:pt x="295275" y="695481"/>
                      </a:cubicBezTo>
                      <a:cubicBezTo>
                        <a:pt x="280987" y="693894"/>
                        <a:pt x="266592" y="693082"/>
                        <a:pt x="252412" y="690719"/>
                      </a:cubicBezTo>
                      <a:cubicBezTo>
                        <a:pt x="247460" y="689894"/>
                        <a:pt x="243145" y="685956"/>
                        <a:pt x="238125" y="685956"/>
                      </a:cubicBezTo>
                      <a:cubicBezTo>
                        <a:pt x="230030" y="685956"/>
                        <a:pt x="222250" y="689131"/>
                        <a:pt x="214312" y="690719"/>
                      </a:cubicBezTo>
                      <a:cubicBezTo>
                        <a:pt x="209550" y="695481"/>
                        <a:pt x="203761" y="699402"/>
                        <a:pt x="200025" y="705006"/>
                      </a:cubicBezTo>
                      <a:cubicBezTo>
                        <a:pt x="171384" y="747968"/>
                        <a:pt x="223207" y="688616"/>
                        <a:pt x="185737" y="733581"/>
                      </a:cubicBezTo>
                      <a:cubicBezTo>
                        <a:pt x="181425" y="738755"/>
                        <a:pt x="175762" y="742695"/>
                        <a:pt x="171450" y="747869"/>
                      </a:cubicBezTo>
                      <a:cubicBezTo>
                        <a:pt x="167786" y="752266"/>
                        <a:pt x="166233" y="758387"/>
                        <a:pt x="161925" y="762156"/>
                      </a:cubicBezTo>
                      <a:cubicBezTo>
                        <a:pt x="153310" y="769694"/>
                        <a:pt x="133350" y="781206"/>
                        <a:pt x="133350" y="781206"/>
                      </a:cubicBezTo>
                      <a:cubicBezTo>
                        <a:pt x="130175" y="785969"/>
                        <a:pt x="124535" y="789814"/>
                        <a:pt x="123825" y="795494"/>
                      </a:cubicBezTo>
                      <a:cubicBezTo>
                        <a:pt x="121657" y="812839"/>
                        <a:pt x="129792" y="821113"/>
                        <a:pt x="138112" y="833594"/>
                      </a:cubicBezTo>
                      <a:cubicBezTo>
                        <a:pt x="95607" y="861932"/>
                        <a:pt x="171166" y="814288"/>
                        <a:pt x="71437" y="852644"/>
                      </a:cubicBezTo>
                      <a:cubicBezTo>
                        <a:pt x="66095" y="854699"/>
                        <a:pt x="65576" y="862534"/>
                        <a:pt x="61912" y="866931"/>
                      </a:cubicBezTo>
                      <a:cubicBezTo>
                        <a:pt x="57600" y="872105"/>
                        <a:pt x="52387" y="876456"/>
                        <a:pt x="47625" y="881219"/>
                      </a:cubicBezTo>
                      <a:cubicBezTo>
                        <a:pt x="39347" y="906050"/>
                        <a:pt x="48983" y="886891"/>
                        <a:pt x="28575" y="905031"/>
                      </a:cubicBezTo>
                      <a:cubicBezTo>
                        <a:pt x="18507" y="913980"/>
                        <a:pt x="0" y="933606"/>
                        <a:pt x="0" y="933606"/>
                      </a:cubicBezTo>
                      <a:cubicBezTo>
                        <a:pt x="1587" y="943131"/>
                        <a:pt x="444" y="953544"/>
                        <a:pt x="4762" y="962181"/>
                      </a:cubicBezTo>
                      <a:cubicBezTo>
                        <a:pt x="8184" y="969024"/>
                        <a:pt x="26813" y="974690"/>
                        <a:pt x="33337" y="976469"/>
                      </a:cubicBezTo>
                      <a:cubicBezTo>
                        <a:pt x="92445" y="992590"/>
                        <a:pt x="52829" y="979792"/>
                        <a:pt x="85725" y="990756"/>
                      </a:cubicBezTo>
                      <a:cubicBezTo>
                        <a:pt x="131303" y="1036337"/>
                        <a:pt x="77205" y="977977"/>
                        <a:pt x="104775" y="1019331"/>
                      </a:cubicBezTo>
                      <a:cubicBezTo>
                        <a:pt x="108511" y="1024935"/>
                        <a:pt x="114300" y="1028856"/>
                        <a:pt x="119062" y="1033619"/>
                      </a:cubicBezTo>
                      <a:cubicBezTo>
                        <a:pt x="127792" y="1059808"/>
                        <a:pt x="134865" y="1066828"/>
                        <a:pt x="123825" y="1095531"/>
                      </a:cubicBezTo>
                      <a:cubicBezTo>
                        <a:pt x="119716" y="1106216"/>
                        <a:pt x="104775" y="1124106"/>
                        <a:pt x="104775" y="1124106"/>
                      </a:cubicBezTo>
                      <a:cubicBezTo>
                        <a:pt x="93558" y="1168969"/>
                        <a:pt x="104775" y="1115409"/>
                        <a:pt x="104775" y="1200306"/>
                      </a:cubicBezTo>
                      <a:cubicBezTo>
                        <a:pt x="104775" y="1210865"/>
                        <a:pt x="102701" y="1242554"/>
                        <a:pt x="95250" y="1257456"/>
                      </a:cubicBezTo>
                      <a:cubicBezTo>
                        <a:pt x="92690" y="1262576"/>
                        <a:pt x="88900" y="1266981"/>
                        <a:pt x="85725" y="1271744"/>
                      </a:cubicBezTo>
                      <a:cubicBezTo>
                        <a:pt x="90487" y="1276506"/>
                        <a:pt x="94838" y="1281719"/>
                        <a:pt x="100012" y="1286031"/>
                      </a:cubicBezTo>
                      <a:cubicBezTo>
                        <a:pt x="104409" y="1289695"/>
                        <a:pt x="112728" y="1290052"/>
                        <a:pt x="114300" y="1295556"/>
                      </a:cubicBezTo>
                      <a:cubicBezTo>
                        <a:pt x="121102" y="1319363"/>
                        <a:pt x="107301" y="1318851"/>
                        <a:pt x="95250" y="1328894"/>
                      </a:cubicBezTo>
                      <a:cubicBezTo>
                        <a:pt x="90076" y="1333206"/>
                        <a:pt x="85725" y="1338419"/>
                        <a:pt x="80962" y="1343181"/>
                      </a:cubicBezTo>
                      <a:cubicBezTo>
                        <a:pt x="79375" y="1347944"/>
                        <a:pt x="78445" y="1352979"/>
                        <a:pt x="76200" y="1357469"/>
                      </a:cubicBezTo>
                      <a:cubicBezTo>
                        <a:pt x="73640" y="1362588"/>
                        <a:pt x="68930" y="1366495"/>
                        <a:pt x="66675" y="1371756"/>
                      </a:cubicBezTo>
                      <a:cubicBezTo>
                        <a:pt x="64097" y="1377772"/>
                        <a:pt x="63500" y="1384456"/>
                        <a:pt x="61912" y="1390806"/>
                      </a:cubicBezTo>
                      <a:cubicBezTo>
                        <a:pt x="67784" y="1443650"/>
                        <a:pt x="62129" y="1420030"/>
                        <a:pt x="76200" y="1462244"/>
                      </a:cubicBezTo>
                      <a:cubicBezTo>
                        <a:pt x="79337" y="1471656"/>
                        <a:pt x="82094" y="1484105"/>
                        <a:pt x="90487" y="1490819"/>
                      </a:cubicBezTo>
                      <a:cubicBezTo>
                        <a:pt x="94407" y="1493955"/>
                        <a:pt x="100012" y="1493994"/>
                        <a:pt x="104775" y="1495581"/>
                      </a:cubicBezTo>
                      <a:cubicBezTo>
                        <a:pt x="120650" y="1493994"/>
                        <a:pt x="136800" y="1494162"/>
                        <a:pt x="152400" y="1490819"/>
                      </a:cubicBezTo>
                      <a:cubicBezTo>
                        <a:pt x="188223" y="1483143"/>
                        <a:pt x="156030" y="1476154"/>
                        <a:pt x="185737" y="1486056"/>
                      </a:cubicBezTo>
                      <a:cubicBezTo>
                        <a:pt x="187325" y="1490819"/>
                        <a:pt x="187715" y="1496167"/>
                        <a:pt x="190500" y="1500344"/>
                      </a:cubicBezTo>
                      <a:cubicBezTo>
                        <a:pt x="195767" y="1508245"/>
                        <a:pt x="210289" y="1519763"/>
                        <a:pt x="219075" y="1524156"/>
                      </a:cubicBezTo>
                      <a:cubicBezTo>
                        <a:pt x="223565" y="1526401"/>
                        <a:pt x="228600" y="1527331"/>
                        <a:pt x="233362" y="1528919"/>
                      </a:cubicBezTo>
                      <a:cubicBezTo>
                        <a:pt x="236049" y="1528695"/>
                        <a:pt x="298246" y="1518200"/>
                        <a:pt x="314325" y="1528919"/>
                      </a:cubicBezTo>
                      <a:cubicBezTo>
                        <a:pt x="318502" y="1531704"/>
                        <a:pt x="317500" y="1538444"/>
                        <a:pt x="319087" y="1543206"/>
                      </a:cubicBezTo>
                      <a:cubicBezTo>
                        <a:pt x="317500" y="1551144"/>
                        <a:pt x="320801" y="1562162"/>
                        <a:pt x="314325" y="1567019"/>
                      </a:cubicBezTo>
                      <a:cubicBezTo>
                        <a:pt x="305345" y="1573754"/>
                        <a:pt x="292060" y="1569936"/>
                        <a:pt x="280987" y="1571781"/>
                      </a:cubicBezTo>
                      <a:cubicBezTo>
                        <a:pt x="273003" y="1573112"/>
                        <a:pt x="265112" y="1574956"/>
                        <a:pt x="257175" y="1576544"/>
                      </a:cubicBezTo>
                      <a:cubicBezTo>
                        <a:pt x="252412" y="1579719"/>
                        <a:pt x="243911" y="1580437"/>
                        <a:pt x="242887" y="1586069"/>
                      </a:cubicBezTo>
                      <a:cubicBezTo>
                        <a:pt x="240315" y="1600212"/>
                        <a:pt x="245464" y="1614723"/>
                        <a:pt x="247650" y="1628931"/>
                      </a:cubicBezTo>
                      <a:cubicBezTo>
                        <a:pt x="249359" y="1640042"/>
                        <a:pt x="253617" y="1651596"/>
                        <a:pt x="257175" y="1662269"/>
                      </a:cubicBezTo>
                      <a:cubicBezTo>
                        <a:pt x="250825" y="1671794"/>
                        <a:pt x="240902" y="1679738"/>
                        <a:pt x="238125" y="1690844"/>
                      </a:cubicBezTo>
                      <a:cubicBezTo>
                        <a:pt x="236537" y="1697194"/>
                        <a:pt x="234646" y="1703476"/>
                        <a:pt x="233362" y="1709894"/>
                      </a:cubicBezTo>
                      <a:cubicBezTo>
                        <a:pt x="231468" y="1719363"/>
                        <a:pt x="230695" y="1729043"/>
                        <a:pt x="228600" y="1738469"/>
                      </a:cubicBezTo>
                      <a:cubicBezTo>
                        <a:pt x="227511" y="1743369"/>
                        <a:pt x="225216" y="1747929"/>
                        <a:pt x="223837" y="1752756"/>
                      </a:cubicBezTo>
                      <a:cubicBezTo>
                        <a:pt x="222039" y="1759050"/>
                        <a:pt x="221373" y="1765677"/>
                        <a:pt x="219075" y="1771806"/>
                      </a:cubicBezTo>
                      <a:cubicBezTo>
                        <a:pt x="216582" y="1778454"/>
                        <a:pt x="212347" y="1784331"/>
                        <a:pt x="209550" y="1790856"/>
                      </a:cubicBezTo>
                      <a:cubicBezTo>
                        <a:pt x="203740" y="1804413"/>
                        <a:pt x="206702" y="1807991"/>
                        <a:pt x="195262" y="1819431"/>
                      </a:cubicBezTo>
                      <a:cubicBezTo>
                        <a:pt x="184012" y="1830681"/>
                        <a:pt x="175001" y="1829141"/>
                        <a:pt x="161925" y="1838481"/>
                      </a:cubicBezTo>
                      <a:cubicBezTo>
                        <a:pt x="130710" y="1860777"/>
                        <a:pt x="163997" y="1847316"/>
                        <a:pt x="133350" y="1857531"/>
                      </a:cubicBezTo>
                      <a:cubicBezTo>
                        <a:pt x="128587" y="1862294"/>
                        <a:pt x="122333" y="1865931"/>
                        <a:pt x="119062" y="1871819"/>
                      </a:cubicBezTo>
                      <a:cubicBezTo>
                        <a:pt x="109035" y="1889867"/>
                        <a:pt x="108743" y="1889282"/>
                        <a:pt x="109537" y="1900394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6" name="자유형 1115"/>
                <p:cNvSpPr/>
                <p:nvPr/>
              </p:nvSpPr>
              <p:spPr>
                <a:xfrm>
                  <a:off x="4376738" y="4833779"/>
                  <a:ext cx="567529" cy="645691"/>
                </a:xfrm>
                <a:custGeom>
                  <a:avLst/>
                  <a:gdLst>
                    <a:gd name="connsiteX0" fmla="*/ 52387 w 567529"/>
                    <a:gd name="connsiteY0" fmla="*/ 643096 h 645691"/>
                    <a:gd name="connsiteX1" fmla="*/ 47625 w 567529"/>
                    <a:gd name="connsiteY1" fmla="*/ 585946 h 645691"/>
                    <a:gd name="connsiteX2" fmla="*/ 23812 w 567529"/>
                    <a:gd name="connsiteY2" fmla="*/ 562134 h 645691"/>
                    <a:gd name="connsiteX3" fmla="*/ 0 w 567529"/>
                    <a:gd name="connsiteY3" fmla="*/ 533559 h 645691"/>
                    <a:gd name="connsiteX4" fmla="*/ 4762 w 567529"/>
                    <a:gd name="connsiteY4" fmla="*/ 504984 h 645691"/>
                    <a:gd name="connsiteX5" fmla="*/ 19050 w 567529"/>
                    <a:gd name="connsiteY5" fmla="*/ 500221 h 645691"/>
                    <a:gd name="connsiteX6" fmla="*/ 100012 w 567529"/>
                    <a:gd name="connsiteY6" fmla="*/ 495459 h 645691"/>
                    <a:gd name="connsiteX7" fmla="*/ 104775 w 567529"/>
                    <a:gd name="connsiteY7" fmla="*/ 481171 h 645691"/>
                    <a:gd name="connsiteX8" fmla="*/ 95250 w 567529"/>
                    <a:gd name="connsiteY8" fmla="*/ 466884 h 645691"/>
                    <a:gd name="connsiteX9" fmla="*/ 61912 w 567529"/>
                    <a:gd name="connsiteY9" fmla="*/ 452596 h 645691"/>
                    <a:gd name="connsiteX10" fmla="*/ 52387 w 567529"/>
                    <a:gd name="connsiteY10" fmla="*/ 438309 h 645691"/>
                    <a:gd name="connsiteX11" fmla="*/ 66675 w 567529"/>
                    <a:gd name="connsiteY11" fmla="*/ 390684 h 645691"/>
                    <a:gd name="connsiteX12" fmla="*/ 80962 w 567529"/>
                    <a:gd name="connsiteY12" fmla="*/ 376396 h 645691"/>
                    <a:gd name="connsiteX13" fmla="*/ 114300 w 567529"/>
                    <a:gd name="connsiteY13" fmla="*/ 338296 h 645691"/>
                    <a:gd name="connsiteX14" fmla="*/ 128587 w 567529"/>
                    <a:gd name="connsiteY14" fmla="*/ 333534 h 645691"/>
                    <a:gd name="connsiteX15" fmla="*/ 161925 w 567529"/>
                    <a:gd name="connsiteY15" fmla="*/ 328771 h 645691"/>
                    <a:gd name="connsiteX16" fmla="*/ 157162 w 567529"/>
                    <a:gd name="connsiteY16" fmla="*/ 304959 h 645691"/>
                    <a:gd name="connsiteX17" fmla="*/ 109537 w 567529"/>
                    <a:gd name="connsiteY17" fmla="*/ 281146 h 645691"/>
                    <a:gd name="connsiteX18" fmla="*/ 95250 w 567529"/>
                    <a:gd name="connsiteY18" fmla="*/ 276384 h 645691"/>
                    <a:gd name="connsiteX19" fmla="*/ 52387 w 567529"/>
                    <a:gd name="connsiteY19" fmla="*/ 266859 h 645691"/>
                    <a:gd name="connsiteX20" fmla="*/ 42862 w 567529"/>
                    <a:gd name="connsiteY20" fmla="*/ 252571 h 645691"/>
                    <a:gd name="connsiteX21" fmla="*/ 52387 w 567529"/>
                    <a:gd name="connsiteY21" fmla="*/ 219234 h 645691"/>
                    <a:gd name="connsiteX22" fmla="*/ 66675 w 567529"/>
                    <a:gd name="connsiteY22" fmla="*/ 204946 h 645691"/>
                    <a:gd name="connsiteX23" fmla="*/ 85725 w 567529"/>
                    <a:gd name="connsiteY23" fmla="*/ 176371 h 645691"/>
                    <a:gd name="connsiteX24" fmla="*/ 109537 w 567529"/>
                    <a:gd name="connsiteY24" fmla="*/ 133509 h 645691"/>
                    <a:gd name="connsiteX25" fmla="*/ 138112 w 567529"/>
                    <a:gd name="connsiteY25" fmla="*/ 119221 h 645691"/>
                    <a:gd name="connsiteX26" fmla="*/ 166687 w 567529"/>
                    <a:gd name="connsiteY26" fmla="*/ 133509 h 645691"/>
                    <a:gd name="connsiteX27" fmla="*/ 176212 w 567529"/>
                    <a:gd name="connsiteY27" fmla="*/ 147796 h 645691"/>
                    <a:gd name="connsiteX28" fmla="*/ 195262 w 567529"/>
                    <a:gd name="connsiteY28" fmla="*/ 195421 h 645691"/>
                    <a:gd name="connsiteX29" fmla="*/ 214312 w 567529"/>
                    <a:gd name="connsiteY29" fmla="*/ 190659 h 645691"/>
                    <a:gd name="connsiteX30" fmla="*/ 219075 w 567529"/>
                    <a:gd name="connsiteY30" fmla="*/ 176371 h 645691"/>
                    <a:gd name="connsiteX31" fmla="*/ 233362 w 567529"/>
                    <a:gd name="connsiteY31" fmla="*/ 162084 h 645691"/>
                    <a:gd name="connsiteX32" fmla="*/ 238125 w 567529"/>
                    <a:gd name="connsiteY32" fmla="*/ 128746 h 645691"/>
                    <a:gd name="connsiteX33" fmla="*/ 257175 w 567529"/>
                    <a:gd name="connsiteY33" fmla="*/ 85884 h 645691"/>
                    <a:gd name="connsiteX34" fmla="*/ 261937 w 567529"/>
                    <a:gd name="connsiteY34" fmla="*/ 71596 h 645691"/>
                    <a:gd name="connsiteX35" fmla="*/ 276225 w 567529"/>
                    <a:gd name="connsiteY35" fmla="*/ 66834 h 645691"/>
                    <a:gd name="connsiteX36" fmla="*/ 314325 w 567529"/>
                    <a:gd name="connsiteY36" fmla="*/ 62071 h 645691"/>
                    <a:gd name="connsiteX37" fmla="*/ 342900 w 567529"/>
                    <a:gd name="connsiteY37" fmla="*/ 47784 h 645691"/>
                    <a:gd name="connsiteX38" fmla="*/ 361950 w 567529"/>
                    <a:gd name="connsiteY38" fmla="*/ 38259 h 645691"/>
                    <a:gd name="connsiteX39" fmla="*/ 376237 w 567529"/>
                    <a:gd name="connsiteY39" fmla="*/ 28734 h 645691"/>
                    <a:gd name="connsiteX40" fmla="*/ 404812 w 567529"/>
                    <a:gd name="connsiteY40" fmla="*/ 19209 h 645691"/>
                    <a:gd name="connsiteX41" fmla="*/ 419100 w 567529"/>
                    <a:gd name="connsiteY41" fmla="*/ 14446 h 645691"/>
                    <a:gd name="connsiteX42" fmla="*/ 433387 w 567529"/>
                    <a:gd name="connsiteY42" fmla="*/ 9684 h 645691"/>
                    <a:gd name="connsiteX43" fmla="*/ 447675 w 567529"/>
                    <a:gd name="connsiteY43" fmla="*/ 159 h 645691"/>
                    <a:gd name="connsiteX44" fmla="*/ 471487 w 567529"/>
                    <a:gd name="connsiteY44" fmla="*/ 4921 h 645691"/>
                    <a:gd name="connsiteX45" fmla="*/ 490537 w 567529"/>
                    <a:gd name="connsiteY45" fmla="*/ 9684 h 645691"/>
                    <a:gd name="connsiteX46" fmla="*/ 523875 w 567529"/>
                    <a:gd name="connsiteY46" fmla="*/ 28734 h 645691"/>
                    <a:gd name="connsiteX47" fmla="*/ 528637 w 567529"/>
                    <a:gd name="connsiteY47" fmla="*/ 47784 h 645691"/>
                    <a:gd name="connsiteX48" fmla="*/ 538162 w 567529"/>
                    <a:gd name="connsiteY48" fmla="*/ 62071 h 645691"/>
                    <a:gd name="connsiteX49" fmla="*/ 552450 w 567529"/>
                    <a:gd name="connsiteY49" fmla="*/ 143034 h 645691"/>
                    <a:gd name="connsiteX50" fmla="*/ 561975 w 567529"/>
                    <a:gd name="connsiteY50" fmla="*/ 171609 h 645691"/>
                    <a:gd name="connsiteX51" fmla="*/ 566737 w 567529"/>
                    <a:gd name="connsiteY51" fmla="*/ 185896 h 645691"/>
                    <a:gd name="connsiteX52" fmla="*/ 547687 w 567529"/>
                    <a:gd name="connsiteY52" fmla="*/ 257334 h 645691"/>
                    <a:gd name="connsiteX53" fmla="*/ 533400 w 567529"/>
                    <a:gd name="connsiteY53" fmla="*/ 262096 h 645691"/>
                    <a:gd name="connsiteX54" fmla="*/ 519112 w 567529"/>
                    <a:gd name="connsiteY54" fmla="*/ 271621 h 645691"/>
                    <a:gd name="connsiteX55" fmla="*/ 514350 w 567529"/>
                    <a:gd name="connsiteY55" fmla="*/ 285909 h 645691"/>
                    <a:gd name="connsiteX56" fmla="*/ 504825 w 567529"/>
                    <a:gd name="connsiteY56" fmla="*/ 304959 h 645691"/>
                    <a:gd name="connsiteX57" fmla="*/ 490537 w 567529"/>
                    <a:gd name="connsiteY57" fmla="*/ 333534 h 645691"/>
                    <a:gd name="connsiteX58" fmla="*/ 476250 w 567529"/>
                    <a:gd name="connsiteY58" fmla="*/ 362109 h 645691"/>
                    <a:gd name="connsiteX59" fmla="*/ 461962 w 567529"/>
                    <a:gd name="connsiteY59" fmla="*/ 366871 h 645691"/>
                    <a:gd name="connsiteX60" fmla="*/ 457200 w 567529"/>
                    <a:gd name="connsiteY60" fmla="*/ 395446 h 645691"/>
                    <a:gd name="connsiteX61" fmla="*/ 452437 w 567529"/>
                    <a:gd name="connsiteY61" fmla="*/ 476409 h 645691"/>
                    <a:gd name="connsiteX62" fmla="*/ 423862 w 567529"/>
                    <a:gd name="connsiteY62" fmla="*/ 495459 h 645691"/>
                    <a:gd name="connsiteX63" fmla="*/ 409575 w 567529"/>
                    <a:gd name="connsiteY63" fmla="*/ 504984 h 645691"/>
                    <a:gd name="connsiteX64" fmla="*/ 390525 w 567529"/>
                    <a:gd name="connsiteY64" fmla="*/ 509746 h 645691"/>
                    <a:gd name="connsiteX65" fmla="*/ 376237 w 567529"/>
                    <a:gd name="connsiteY65" fmla="*/ 514509 h 645691"/>
                    <a:gd name="connsiteX66" fmla="*/ 357187 w 567529"/>
                    <a:gd name="connsiteY66" fmla="*/ 509746 h 645691"/>
                    <a:gd name="connsiteX67" fmla="*/ 352425 w 567529"/>
                    <a:gd name="connsiteY67" fmla="*/ 495459 h 645691"/>
                    <a:gd name="connsiteX68" fmla="*/ 347662 w 567529"/>
                    <a:gd name="connsiteY68" fmla="*/ 476409 h 645691"/>
                    <a:gd name="connsiteX69" fmla="*/ 333375 w 567529"/>
                    <a:gd name="connsiteY69" fmla="*/ 466884 h 645691"/>
                    <a:gd name="connsiteX70" fmla="*/ 266700 w 567529"/>
                    <a:gd name="connsiteY70" fmla="*/ 476409 h 645691"/>
                    <a:gd name="connsiteX71" fmla="*/ 252412 w 567529"/>
                    <a:gd name="connsiteY71" fmla="*/ 485934 h 645691"/>
                    <a:gd name="connsiteX72" fmla="*/ 238125 w 567529"/>
                    <a:gd name="connsiteY72" fmla="*/ 528796 h 645691"/>
                    <a:gd name="connsiteX73" fmla="*/ 233362 w 567529"/>
                    <a:gd name="connsiteY73" fmla="*/ 543084 h 645691"/>
                    <a:gd name="connsiteX74" fmla="*/ 214312 w 567529"/>
                    <a:gd name="connsiteY74" fmla="*/ 571659 h 645691"/>
                    <a:gd name="connsiteX75" fmla="*/ 204787 w 567529"/>
                    <a:gd name="connsiteY75" fmla="*/ 585946 h 645691"/>
                    <a:gd name="connsiteX76" fmla="*/ 185737 w 567529"/>
                    <a:gd name="connsiteY76" fmla="*/ 609759 h 645691"/>
                    <a:gd name="connsiteX77" fmla="*/ 176212 w 567529"/>
                    <a:gd name="connsiteY77" fmla="*/ 624046 h 645691"/>
                    <a:gd name="connsiteX78" fmla="*/ 147637 w 567529"/>
                    <a:gd name="connsiteY78" fmla="*/ 633571 h 645691"/>
                    <a:gd name="connsiteX79" fmla="*/ 52387 w 567529"/>
                    <a:gd name="connsiteY79" fmla="*/ 643096 h 64569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</a:cxnLst>
                  <a:rect l="l" t="t" r="r" b="b"/>
                  <a:pathLst>
                    <a:path w="567529" h="645691">
                      <a:moveTo>
                        <a:pt x="52387" y="643096"/>
                      </a:moveTo>
                      <a:cubicBezTo>
                        <a:pt x="35718" y="635159"/>
                        <a:pt x="51374" y="604691"/>
                        <a:pt x="47625" y="585946"/>
                      </a:cubicBezTo>
                      <a:cubicBezTo>
                        <a:pt x="44831" y="571976"/>
                        <a:pt x="32956" y="569754"/>
                        <a:pt x="23812" y="562134"/>
                      </a:cubicBezTo>
                      <a:cubicBezTo>
                        <a:pt x="10063" y="550677"/>
                        <a:pt x="9364" y="547605"/>
                        <a:pt x="0" y="533559"/>
                      </a:cubicBezTo>
                      <a:cubicBezTo>
                        <a:pt x="1587" y="524034"/>
                        <a:pt x="-29" y="513368"/>
                        <a:pt x="4762" y="504984"/>
                      </a:cubicBezTo>
                      <a:cubicBezTo>
                        <a:pt x="7253" y="500625"/>
                        <a:pt x="14055" y="500721"/>
                        <a:pt x="19050" y="500221"/>
                      </a:cubicBezTo>
                      <a:cubicBezTo>
                        <a:pt x="45950" y="497531"/>
                        <a:pt x="73025" y="497046"/>
                        <a:pt x="100012" y="495459"/>
                      </a:cubicBezTo>
                      <a:cubicBezTo>
                        <a:pt x="101600" y="490696"/>
                        <a:pt x="105600" y="486123"/>
                        <a:pt x="104775" y="481171"/>
                      </a:cubicBezTo>
                      <a:cubicBezTo>
                        <a:pt x="103834" y="475525"/>
                        <a:pt x="99647" y="470548"/>
                        <a:pt x="95250" y="466884"/>
                      </a:cubicBezTo>
                      <a:cubicBezTo>
                        <a:pt x="87404" y="460346"/>
                        <a:pt x="71837" y="455905"/>
                        <a:pt x="61912" y="452596"/>
                      </a:cubicBezTo>
                      <a:cubicBezTo>
                        <a:pt x="58737" y="447834"/>
                        <a:pt x="52956" y="444004"/>
                        <a:pt x="52387" y="438309"/>
                      </a:cubicBezTo>
                      <a:cubicBezTo>
                        <a:pt x="50329" y="417727"/>
                        <a:pt x="54814" y="404918"/>
                        <a:pt x="66675" y="390684"/>
                      </a:cubicBezTo>
                      <a:cubicBezTo>
                        <a:pt x="70987" y="385510"/>
                        <a:pt x="76827" y="381712"/>
                        <a:pt x="80962" y="376396"/>
                      </a:cubicBezTo>
                      <a:cubicBezTo>
                        <a:pt x="99146" y="353016"/>
                        <a:pt x="92508" y="349192"/>
                        <a:pt x="114300" y="338296"/>
                      </a:cubicBezTo>
                      <a:cubicBezTo>
                        <a:pt x="118790" y="336051"/>
                        <a:pt x="123665" y="334518"/>
                        <a:pt x="128587" y="333534"/>
                      </a:cubicBezTo>
                      <a:cubicBezTo>
                        <a:pt x="139595" y="331332"/>
                        <a:pt x="150812" y="330359"/>
                        <a:pt x="161925" y="328771"/>
                      </a:cubicBezTo>
                      <a:cubicBezTo>
                        <a:pt x="160337" y="320834"/>
                        <a:pt x="162132" y="311348"/>
                        <a:pt x="157162" y="304959"/>
                      </a:cubicBezTo>
                      <a:cubicBezTo>
                        <a:pt x="142319" y="285875"/>
                        <a:pt x="128727" y="286629"/>
                        <a:pt x="109537" y="281146"/>
                      </a:cubicBezTo>
                      <a:cubicBezTo>
                        <a:pt x="104710" y="279767"/>
                        <a:pt x="100150" y="277473"/>
                        <a:pt x="95250" y="276384"/>
                      </a:cubicBezTo>
                      <a:cubicBezTo>
                        <a:pt x="44957" y="265208"/>
                        <a:pt x="84553" y="277579"/>
                        <a:pt x="52387" y="266859"/>
                      </a:cubicBezTo>
                      <a:cubicBezTo>
                        <a:pt x="49212" y="262096"/>
                        <a:pt x="43671" y="258237"/>
                        <a:pt x="42862" y="252571"/>
                      </a:cubicBezTo>
                      <a:cubicBezTo>
                        <a:pt x="42676" y="251265"/>
                        <a:pt x="50285" y="222387"/>
                        <a:pt x="52387" y="219234"/>
                      </a:cubicBezTo>
                      <a:cubicBezTo>
                        <a:pt x="56123" y="213630"/>
                        <a:pt x="62540" y="210263"/>
                        <a:pt x="66675" y="204946"/>
                      </a:cubicBezTo>
                      <a:cubicBezTo>
                        <a:pt x="73703" y="195910"/>
                        <a:pt x="85725" y="176371"/>
                        <a:pt x="85725" y="176371"/>
                      </a:cubicBezTo>
                      <a:cubicBezTo>
                        <a:pt x="89918" y="163790"/>
                        <a:pt x="97254" y="137604"/>
                        <a:pt x="109537" y="133509"/>
                      </a:cubicBezTo>
                      <a:cubicBezTo>
                        <a:pt x="129255" y="126936"/>
                        <a:pt x="119648" y="131531"/>
                        <a:pt x="138112" y="119221"/>
                      </a:cubicBezTo>
                      <a:cubicBezTo>
                        <a:pt x="149733" y="123095"/>
                        <a:pt x="157455" y="124277"/>
                        <a:pt x="166687" y="133509"/>
                      </a:cubicBezTo>
                      <a:cubicBezTo>
                        <a:pt x="170734" y="137556"/>
                        <a:pt x="173037" y="143034"/>
                        <a:pt x="176212" y="147796"/>
                      </a:cubicBezTo>
                      <a:cubicBezTo>
                        <a:pt x="178568" y="168994"/>
                        <a:pt x="168371" y="195421"/>
                        <a:pt x="195262" y="195421"/>
                      </a:cubicBezTo>
                      <a:cubicBezTo>
                        <a:pt x="201807" y="195421"/>
                        <a:pt x="207962" y="192246"/>
                        <a:pt x="214312" y="190659"/>
                      </a:cubicBezTo>
                      <a:cubicBezTo>
                        <a:pt x="215900" y="185896"/>
                        <a:pt x="216290" y="180548"/>
                        <a:pt x="219075" y="176371"/>
                      </a:cubicBezTo>
                      <a:cubicBezTo>
                        <a:pt x="222811" y="170767"/>
                        <a:pt x="230861" y="168337"/>
                        <a:pt x="233362" y="162084"/>
                      </a:cubicBezTo>
                      <a:cubicBezTo>
                        <a:pt x="237531" y="151661"/>
                        <a:pt x="235601" y="139684"/>
                        <a:pt x="238125" y="128746"/>
                      </a:cubicBezTo>
                      <a:cubicBezTo>
                        <a:pt x="244126" y="102741"/>
                        <a:pt x="245121" y="103964"/>
                        <a:pt x="257175" y="85884"/>
                      </a:cubicBezTo>
                      <a:cubicBezTo>
                        <a:pt x="258762" y="81121"/>
                        <a:pt x="258387" y="75146"/>
                        <a:pt x="261937" y="71596"/>
                      </a:cubicBezTo>
                      <a:cubicBezTo>
                        <a:pt x="265487" y="68046"/>
                        <a:pt x="271286" y="67732"/>
                        <a:pt x="276225" y="66834"/>
                      </a:cubicBezTo>
                      <a:cubicBezTo>
                        <a:pt x="288817" y="64544"/>
                        <a:pt x="301625" y="63659"/>
                        <a:pt x="314325" y="62071"/>
                      </a:cubicBezTo>
                      <a:cubicBezTo>
                        <a:pt x="340518" y="53341"/>
                        <a:pt x="317051" y="62555"/>
                        <a:pt x="342900" y="47784"/>
                      </a:cubicBezTo>
                      <a:cubicBezTo>
                        <a:pt x="349064" y="44262"/>
                        <a:pt x="355786" y="41781"/>
                        <a:pt x="361950" y="38259"/>
                      </a:cubicBezTo>
                      <a:cubicBezTo>
                        <a:pt x="366920" y="35419"/>
                        <a:pt x="371007" y="31059"/>
                        <a:pt x="376237" y="28734"/>
                      </a:cubicBezTo>
                      <a:cubicBezTo>
                        <a:pt x="385412" y="24656"/>
                        <a:pt x="395287" y="22384"/>
                        <a:pt x="404812" y="19209"/>
                      </a:cubicBezTo>
                      <a:lnTo>
                        <a:pt x="419100" y="14446"/>
                      </a:lnTo>
                      <a:lnTo>
                        <a:pt x="433387" y="9684"/>
                      </a:lnTo>
                      <a:cubicBezTo>
                        <a:pt x="438150" y="6509"/>
                        <a:pt x="441995" y="869"/>
                        <a:pt x="447675" y="159"/>
                      </a:cubicBezTo>
                      <a:cubicBezTo>
                        <a:pt x="455707" y="-845"/>
                        <a:pt x="463585" y="3165"/>
                        <a:pt x="471487" y="4921"/>
                      </a:cubicBezTo>
                      <a:cubicBezTo>
                        <a:pt x="477877" y="6341"/>
                        <a:pt x="484408" y="7386"/>
                        <a:pt x="490537" y="9684"/>
                      </a:cubicBezTo>
                      <a:cubicBezTo>
                        <a:pt x="504348" y="14863"/>
                        <a:pt x="512031" y="20839"/>
                        <a:pt x="523875" y="28734"/>
                      </a:cubicBezTo>
                      <a:cubicBezTo>
                        <a:pt x="525462" y="35084"/>
                        <a:pt x="526059" y="41768"/>
                        <a:pt x="528637" y="47784"/>
                      </a:cubicBezTo>
                      <a:cubicBezTo>
                        <a:pt x="530892" y="53045"/>
                        <a:pt x="537167" y="56434"/>
                        <a:pt x="538162" y="62071"/>
                      </a:cubicBezTo>
                      <a:cubicBezTo>
                        <a:pt x="553674" y="149967"/>
                        <a:pt x="527909" y="106221"/>
                        <a:pt x="552450" y="143034"/>
                      </a:cubicBezTo>
                      <a:lnTo>
                        <a:pt x="561975" y="171609"/>
                      </a:lnTo>
                      <a:lnTo>
                        <a:pt x="566737" y="185896"/>
                      </a:lnTo>
                      <a:cubicBezTo>
                        <a:pt x="563055" y="233766"/>
                        <a:pt x="578777" y="241789"/>
                        <a:pt x="547687" y="257334"/>
                      </a:cubicBezTo>
                      <a:cubicBezTo>
                        <a:pt x="543197" y="259579"/>
                        <a:pt x="538162" y="260509"/>
                        <a:pt x="533400" y="262096"/>
                      </a:cubicBezTo>
                      <a:cubicBezTo>
                        <a:pt x="528637" y="265271"/>
                        <a:pt x="522688" y="267151"/>
                        <a:pt x="519112" y="271621"/>
                      </a:cubicBezTo>
                      <a:cubicBezTo>
                        <a:pt x="515976" y="275541"/>
                        <a:pt x="516327" y="281295"/>
                        <a:pt x="514350" y="285909"/>
                      </a:cubicBezTo>
                      <a:cubicBezTo>
                        <a:pt x="511553" y="292435"/>
                        <a:pt x="507622" y="298434"/>
                        <a:pt x="504825" y="304959"/>
                      </a:cubicBezTo>
                      <a:cubicBezTo>
                        <a:pt x="492994" y="332562"/>
                        <a:pt x="508841" y="306077"/>
                        <a:pt x="490537" y="333534"/>
                      </a:cubicBezTo>
                      <a:cubicBezTo>
                        <a:pt x="487400" y="342946"/>
                        <a:pt x="484643" y="355395"/>
                        <a:pt x="476250" y="362109"/>
                      </a:cubicBezTo>
                      <a:cubicBezTo>
                        <a:pt x="472330" y="365245"/>
                        <a:pt x="466725" y="365284"/>
                        <a:pt x="461962" y="366871"/>
                      </a:cubicBezTo>
                      <a:cubicBezTo>
                        <a:pt x="442157" y="396579"/>
                        <a:pt x="457200" y="365869"/>
                        <a:pt x="457200" y="395446"/>
                      </a:cubicBezTo>
                      <a:cubicBezTo>
                        <a:pt x="457200" y="422480"/>
                        <a:pt x="457739" y="449900"/>
                        <a:pt x="452437" y="476409"/>
                      </a:cubicBezTo>
                      <a:cubicBezTo>
                        <a:pt x="449428" y="491455"/>
                        <a:pt x="433487" y="490647"/>
                        <a:pt x="423862" y="495459"/>
                      </a:cubicBezTo>
                      <a:cubicBezTo>
                        <a:pt x="418743" y="498019"/>
                        <a:pt x="414836" y="502729"/>
                        <a:pt x="409575" y="504984"/>
                      </a:cubicBezTo>
                      <a:cubicBezTo>
                        <a:pt x="403559" y="507562"/>
                        <a:pt x="396819" y="507948"/>
                        <a:pt x="390525" y="509746"/>
                      </a:cubicBezTo>
                      <a:cubicBezTo>
                        <a:pt x="385698" y="511125"/>
                        <a:pt x="381000" y="512921"/>
                        <a:pt x="376237" y="514509"/>
                      </a:cubicBezTo>
                      <a:cubicBezTo>
                        <a:pt x="369887" y="512921"/>
                        <a:pt x="362298" y="513835"/>
                        <a:pt x="357187" y="509746"/>
                      </a:cubicBezTo>
                      <a:cubicBezTo>
                        <a:pt x="353267" y="506610"/>
                        <a:pt x="353804" y="500286"/>
                        <a:pt x="352425" y="495459"/>
                      </a:cubicBezTo>
                      <a:cubicBezTo>
                        <a:pt x="350627" y="489165"/>
                        <a:pt x="351293" y="481855"/>
                        <a:pt x="347662" y="476409"/>
                      </a:cubicBezTo>
                      <a:cubicBezTo>
                        <a:pt x="344487" y="471647"/>
                        <a:pt x="338137" y="470059"/>
                        <a:pt x="333375" y="466884"/>
                      </a:cubicBezTo>
                      <a:cubicBezTo>
                        <a:pt x="319980" y="468102"/>
                        <a:pt x="285027" y="467245"/>
                        <a:pt x="266700" y="476409"/>
                      </a:cubicBezTo>
                      <a:cubicBezTo>
                        <a:pt x="261580" y="478969"/>
                        <a:pt x="257175" y="482759"/>
                        <a:pt x="252412" y="485934"/>
                      </a:cubicBezTo>
                      <a:lnTo>
                        <a:pt x="238125" y="528796"/>
                      </a:lnTo>
                      <a:cubicBezTo>
                        <a:pt x="236537" y="533559"/>
                        <a:pt x="236147" y="538907"/>
                        <a:pt x="233362" y="543084"/>
                      </a:cubicBezTo>
                      <a:lnTo>
                        <a:pt x="214312" y="571659"/>
                      </a:lnTo>
                      <a:lnTo>
                        <a:pt x="204787" y="585946"/>
                      </a:lnTo>
                      <a:cubicBezTo>
                        <a:pt x="195517" y="613761"/>
                        <a:pt x="207279" y="588218"/>
                        <a:pt x="185737" y="609759"/>
                      </a:cubicBezTo>
                      <a:cubicBezTo>
                        <a:pt x="181690" y="613806"/>
                        <a:pt x="181066" y="621013"/>
                        <a:pt x="176212" y="624046"/>
                      </a:cubicBezTo>
                      <a:cubicBezTo>
                        <a:pt x="167698" y="629367"/>
                        <a:pt x="157660" y="632981"/>
                        <a:pt x="147637" y="633571"/>
                      </a:cubicBezTo>
                      <a:cubicBezTo>
                        <a:pt x="60336" y="638707"/>
                        <a:pt x="69056" y="651033"/>
                        <a:pt x="52387" y="643096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7" name="자유형 1116"/>
                <p:cNvSpPr/>
                <p:nvPr/>
              </p:nvSpPr>
              <p:spPr>
                <a:xfrm>
                  <a:off x="5253038" y="5314950"/>
                  <a:ext cx="661987" cy="652463"/>
                </a:xfrm>
                <a:custGeom>
                  <a:avLst/>
                  <a:gdLst>
                    <a:gd name="connsiteX0" fmla="*/ 23812 w 661987"/>
                    <a:gd name="connsiteY0" fmla="*/ 176213 h 652463"/>
                    <a:gd name="connsiteX1" fmla="*/ 57150 w 661987"/>
                    <a:gd name="connsiteY1" fmla="*/ 138113 h 652463"/>
                    <a:gd name="connsiteX2" fmla="*/ 85725 w 661987"/>
                    <a:gd name="connsiteY2" fmla="*/ 128588 h 652463"/>
                    <a:gd name="connsiteX3" fmla="*/ 100012 w 661987"/>
                    <a:gd name="connsiteY3" fmla="*/ 119063 h 652463"/>
                    <a:gd name="connsiteX4" fmla="*/ 128587 w 661987"/>
                    <a:gd name="connsiteY4" fmla="*/ 114300 h 652463"/>
                    <a:gd name="connsiteX5" fmla="*/ 133350 w 661987"/>
                    <a:gd name="connsiteY5" fmla="*/ 57150 h 652463"/>
                    <a:gd name="connsiteX6" fmla="*/ 147637 w 661987"/>
                    <a:gd name="connsiteY6" fmla="*/ 47625 h 652463"/>
                    <a:gd name="connsiteX7" fmla="*/ 171450 w 661987"/>
                    <a:gd name="connsiteY7" fmla="*/ 42863 h 652463"/>
                    <a:gd name="connsiteX8" fmla="*/ 185737 w 661987"/>
                    <a:gd name="connsiteY8" fmla="*/ 38100 h 652463"/>
                    <a:gd name="connsiteX9" fmla="*/ 214312 w 661987"/>
                    <a:gd name="connsiteY9" fmla="*/ 19050 h 652463"/>
                    <a:gd name="connsiteX10" fmla="*/ 228600 w 661987"/>
                    <a:gd name="connsiteY10" fmla="*/ 9525 h 652463"/>
                    <a:gd name="connsiteX11" fmla="*/ 257175 w 661987"/>
                    <a:gd name="connsiteY11" fmla="*/ 0 h 652463"/>
                    <a:gd name="connsiteX12" fmla="*/ 290512 w 661987"/>
                    <a:gd name="connsiteY12" fmla="*/ 14288 h 652463"/>
                    <a:gd name="connsiteX13" fmla="*/ 352425 w 661987"/>
                    <a:gd name="connsiteY13" fmla="*/ 23813 h 652463"/>
                    <a:gd name="connsiteX14" fmla="*/ 366712 w 661987"/>
                    <a:gd name="connsiteY14" fmla="*/ 28575 h 652463"/>
                    <a:gd name="connsiteX15" fmla="*/ 390525 w 661987"/>
                    <a:gd name="connsiteY15" fmla="*/ 57150 h 652463"/>
                    <a:gd name="connsiteX16" fmla="*/ 395287 w 661987"/>
                    <a:gd name="connsiteY16" fmla="*/ 109538 h 652463"/>
                    <a:gd name="connsiteX17" fmla="*/ 409575 w 661987"/>
                    <a:gd name="connsiteY17" fmla="*/ 114300 h 652463"/>
                    <a:gd name="connsiteX18" fmla="*/ 447675 w 661987"/>
                    <a:gd name="connsiteY18" fmla="*/ 109538 h 652463"/>
                    <a:gd name="connsiteX19" fmla="*/ 461962 w 661987"/>
                    <a:gd name="connsiteY19" fmla="*/ 104775 h 652463"/>
                    <a:gd name="connsiteX20" fmla="*/ 481012 w 661987"/>
                    <a:gd name="connsiteY20" fmla="*/ 100013 h 652463"/>
                    <a:gd name="connsiteX21" fmla="*/ 495300 w 661987"/>
                    <a:gd name="connsiteY21" fmla="*/ 90488 h 652463"/>
                    <a:gd name="connsiteX22" fmla="*/ 514350 w 661987"/>
                    <a:gd name="connsiteY22" fmla="*/ 85725 h 652463"/>
                    <a:gd name="connsiteX23" fmla="*/ 528637 w 661987"/>
                    <a:gd name="connsiteY23" fmla="*/ 80963 h 652463"/>
                    <a:gd name="connsiteX24" fmla="*/ 595312 w 661987"/>
                    <a:gd name="connsiteY24" fmla="*/ 95250 h 652463"/>
                    <a:gd name="connsiteX25" fmla="*/ 609600 w 661987"/>
                    <a:gd name="connsiteY25" fmla="*/ 100013 h 652463"/>
                    <a:gd name="connsiteX26" fmla="*/ 623887 w 661987"/>
                    <a:gd name="connsiteY26" fmla="*/ 114300 h 652463"/>
                    <a:gd name="connsiteX27" fmla="*/ 638175 w 661987"/>
                    <a:gd name="connsiteY27" fmla="*/ 119063 h 652463"/>
                    <a:gd name="connsiteX28" fmla="*/ 647700 w 661987"/>
                    <a:gd name="connsiteY28" fmla="*/ 133350 h 652463"/>
                    <a:gd name="connsiteX29" fmla="*/ 661987 w 661987"/>
                    <a:gd name="connsiteY29" fmla="*/ 219075 h 652463"/>
                    <a:gd name="connsiteX30" fmla="*/ 652462 w 661987"/>
                    <a:gd name="connsiteY30" fmla="*/ 333375 h 652463"/>
                    <a:gd name="connsiteX31" fmla="*/ 642937 w 661987"/>
                    <a:gd name="connsiteY31" fmla="*/ 361950 h 652463"/>
                    <a:gd name="connsiteX32" fmla="*/ 638175 w 661987"/>
                    <a:gd name="connsiteY32" fmla="*/ 376238 h 652463"/>
                    <a:gd name="connsiteX33" fmla="*/ 623887 w 661987"/>
                    <a:gd name="connsiteY33" fmla="*/ 404813 h 652463"/>
                    <a:gd name="connsiteX34" fmla="*/ 609600 w 661987"/>
                    <a:gd name="connsiteY34" fmla="*/ 409575 h 652463"/>
                    <a:gd name="connsiteX35" fmla="*/ 576262 w 661987"/>
                    <a:gd name="connsiteY35" fmla="*/ 404813 h 652463"/>
                    <a:gd name="connsiteX36" fmla="*/ 571500 w 661987"/>
                    <a:gd name="connsiteY36" fmla="*/ 390525 h 652463"/>
                    <a:gd name="connsiteX37" fmla="*/ 561975 w 661987"/>
                    <a:gd name="connsiteY37" fmla="*/ 376238 h 652463"/>
                    <a:gd name="connsiteX38" fmla="*/ 533400 w 661987"/>
                    <a:gd name="connsiteY38" fmla="*/ 381000 h 652463"/>
                    <a:gd name="connsiteX39" fmla="*/ 528637 w 661987"/>
                    <a:gd name="connsiteY39" fmla="*/ 457200 h 652463"/>
                    <a:gd name="connsiteX40" fmla="*/ 519112 w 661987"/>
                    <a:gd name="connsiteY40" fmla="*/ 471488 h 652463"/>
                    <a:gd name="connsiteX41" fmla="*/ 514350 w 661987"/>
                    <a:gd name="connsiteY41" fmla="*/ 623888 h 652463"/>
                    <a:gd name="connsiteX42" fmla="*/ 500062 w 661987"/>
                    <a:gd name="connsiteY42" fmla="*/ 633413 h 652463"/>
                    <a:gd name="connsiteX43" fmla="*/ 457200 w 661987"/>
                    <a:gd name="connsiteY43" fmla="*/ 652463 h 652463"/>
                    <a:gd name="connsiteX44" fmla="*/ 428625 w 661987"/>
                    <a:gd name="connsiteY44" fmla="*/ 633413 h 652463"/>
                    <a:gd name="connsiteX45" fmla="*/ 390525 w 661987"/>
                    <a:gd name="connsiteY45" fmla="*/ 576263 h 652463"/>
                    <a:gd name="connsiteX46" fmla="*/ 323850 w 661987"/>
                    <a:gd name="connsiteY46" fmla="*/ 561975 h 652463"/>
                    <a:gd name="connsiteX47" fmla="*/ 309562 w 661987"/>
                    <a:gd name="connsiteY47" fmla="*/ 504825 h 652463"/>
                    <a:gd name="connsiteX48" fmla="*/ 304800 w 661987"/>
                    <a:gd name="connsiteY48" fmla="*/ 481013 h 652463"/>
                    <a:gd name="connsiteX49" fmla="*/ 242887 w 661987"/>
                    <a:gd name="connsiteY49" fmla="*/ 466725 h 652463"/>
                    <a:gd name="connsiteX50" fmla="*/ 214312 w 661987"/>
                    <a:gd name="connsiteY50" fmla="*/ 457200 h 652463"/>
                    <a:gd name="connsiteX51" fmla="*/ 176212 w 661987"/>
                    <a:gd name="connsiteY51" fmla="*/ 400050 h 652463"/>
                    <a:gd name="connsiteX52" fmla="*/ 166687 w 661987"/>
                    <a:gd name="connsiteY52" fmla="*/ 385763 h 652463"/>
                    <a:gd name="connsiteX53" fmla="*/ 152400 w 661987"/>
                    <a:gd name="connsiteY53" fmla="*/ 376238 h 652463"/>
                    <a:gd name="connsiteX54" fmla="*/ 119062 w 661987"/>
                    <a:gd name="connsiteY54" fmla="*/ 338138 h 652463"/>
                    <a:gd name="connsiteX55" fmla="*/ 90487 w 661987"/>
                    <a:gd name="connsiteY55" fmla="*/ 328613 h 652463"/>
                    <a:gd name="connsiteX56" fmla="*/ 47625 w 661987"/>
                    <a:gd name="connsiteY56" fmla="*/ 309563 h 652463"/>
                    <a:gd name="connsiteX57" fmla="*/ 33337 w 661987"/>
                    <a:gd name="connsiteY57" fmla="*/ 304800 h 652463"/>
                    <a:gd name="connsiteX58" fmla="*/ 19050 w 661987"/>
                    <a:gd name="connsiteY58" fmla="*/ 290513 h 652463"/>
                    <a:gd name="connsiteX59" fmla="*/ 4762 w 661987"/>
                    <a:gd name="connsiteY59" fmla="*/ 280988 h 652463"/>
                    <a:gd name="connsiteX60" fmla="*/ 0 w 661987"/>
                    <a:gd name="connsiteY60" fmla="*/ 266700 h 652463"/>
                    <a:gd name="connsiteX61" fmla="*/ 4762 w 661987"/>
                    <a:gd name="connsiteY61" fmla="*/ 252413 h 652463"/>
                    <a:gd name="connsiteX62" fmla="*/ 19050 w 661987"/>
                    <a:gd name="connsiteY62" fmla="*/ 247650 h 652463"/>
                    <a:gd name="connsiteX63" fmla="*/ 33337 w 661987"/>
                    <a:gd name="connsiteY63" fmla="*/ 238125 h 652463"/>
                    <a:gd name="connsiteX64" fmla="*/ 23812 w 661987"/>
                    <a:gd name="connsiteY64" fmla="*/ 176213 h 652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</a:cxnLst>
                  <a:rect l="l" t="t" r="r" b="b"/>
                  <a:pathLst>
                    <a:path w="661987" h="652463">
                      <a:moveTo>
                        <a:pt x="23812" y="176213"/>
                      </a:moveTo>
                      <a:cubicBezTo>
                        <a:pt x="27781" y="159544"/>
                        <a:pt x="49416" y="142409"/>
                        <a:pt x="57150" y="138113"/>
                      </a:cubicBezTo>
                      <a:cubicBezTo>
                        <a:pt x="65927" y="133237"/>
                        <a:pt x="85725" y="128588"/>
                        <a:pt x="85725" y="128588"/>
                      </a:cubicBezTo>
                      <a:cubicBezTo>
                        <a:pt x="90487" y="125413"/>
                        <a:pt x="94582" y="120873"/>
                        <a:pt x="100012" y="119063"/>
                      </a:cubicBezTo>
                      <a:cubicBezTo>
                        <a:pt x="109173" y="116009"/>
                        <a:pt x="124009" y="122802"/>
                        <a:pt x="128587" y="114300"/>
                      </a:cubicBezTo>
                      <a:cubicBezTo>
                        <a:pt x="137650" y="97469"/>
                        <a:pt x="128098" y="75531"/>
                        <a:pt x="133350" y="57150"/>
                      </a:cubicBezTo>
                      <a:cubicBezTo>
                        <a:pt x="134922" y="51647"/>
                        <a:pt x="142278" y="49635"/>
                        <a:pt x="147637" y="47625"/>
                      </a:cubicBezTo>
                      <a:cubicBezTo>
                        <a:pt x="155216" y="44783"/>
                        <a:pt x="163597" y="44826"/>
                        <a:pt x="171450" y="42863"/>
                      </a:cubicBezTo>
                      <a:cubicBezTo>
                        <a:pt x="176320" y="41645"/>
                        <a:pt x="180975" y="39688"/>
                        <a:pt x="185737" y="38100"/>
                      </a:cubicBezTo>
                      <a:cubicBezTo>
                        <a:pt x="212822" y="11017"/>
                        <a:pt x="186743" y="32835"/>
                        <a:pt x="214312" y="19050"/>
                      </a:cubicBezTo>
                      <a:cubicBezTo>
                        <a:pt x="219432" y="16490"/>
                        <a:pt x="223369" y="11850"/>
                        <a:pt x="228600" y="9525"/>
                      </a:cubicBezTo>
                      <a:cubicBezTo>
                        <a:pt x="237775" y="5447"/>
                        <a:pt x="257175" y="0"/>
                        <a:pt x="257175" y="0"/>
                      </a:cubicBezTo>
                      <a:cubicBezTo>
                        <a:pt x="311876" y="13677"/>
                        <a:pt x="244459" y="-5448"/>
                        <a:pt x="290512" y="14288"/>
                      </a:cubicBezTo>
                      <a:cubicBezTo>
                        <a:pt x="304945" y="20473"/>
                        <a:pt x="343827" y="22858"/>
                        <a:pt x="352425" y="23813"/>
                      </a:cubicBezTo>
                      <a:cubicBezTo>
                        <a:pt x="357187" y="25400"/>
                        <a:pt x="362535" y="25790"/>
                        <a:pt x="366712" y="28575"/>
                      </a:cubicBezTo>
                      <a:cubicBezTo>
                        <a:pt x="377713" y="35909"/>
                        <a:pt x="383497" y="46608"/>
                        <a:pt x="390525" y="57150"/>
                      </a:cubicBezTo>
                      <a:cubicBezTo>
                        <a:pt x="392112" y="74613"/>
                        <a:pt x="389742" y="92903"/>
                        <a:pt x="395287" y="109538"/>
                      </a:cubicBezTo>
                      <a:cubicBezTo>
                        <a:pt x="396875" y="114301"/>
                        <a:pt x="404555" y="114300"/>
                        <a:pt x="409575" y="114300"/>
                      </a:cubicBezTo>
                      <a:cubicBezTo>
                        <a:pt x="422374" y="114300"/>
                        <a:pt x="434975" y="111125"/>
                        <a:pt x="447675" y="109538"/>
                      </a:cubicBezTo>
                      <a:cubicBezTo>
                        <a:pt x="452437" y="107950"/>
                        <a:pt x="457135" y="106154"/>
                        <a:pt x="461962" y="104775"/>
                      </a:cubicBezTo>
                      <a:cubicBezTo>
                        <a:pt x="468256" y="102977"/>
                        <a:pt x="474996" y="102591"/>
                        <a:pt x="481012" y="100013"/>
                      </a:cubicBezTo>
                      <a:cubicBezTo>
                        <a:pt x="486273" y="97758"/>
                        <a:pt x="490039" y="92743"/>
                        <a:pt x="495300" y="90488"/>
                      </a:cubicBezTo>
                      <a:cubicBezTo>
                        <a:pt x="501316" y="87910"/>
                        <a:pt x="508056" y="87523"/>
                        <a:pt x="514350" y="85725"/>
                      </a:cubicBezTo>
                      <a:cubicBezTo>
                        <a:pt x="519177" y="84346"/>
                        <a:pt x="523875" y="82550"/>
                        <a:pt x="528637" y="80963"/>
                      </a:cubicBezTo>
                      <a:cubicBezTo>
                        <a:pt x="576698" y="86970"/>
                        <a:pt x="554596" y="81678"/>
                        <a:pt x="595312" y="95250"/>
                      </a:cubicBezTo>
                      <a:lnTo>
                        <a:pt x="609600" y="100013"/>
                      </a:lnTo>
                      <a:cubicBezTo>
                        <a:pt x="614362" y="104775"/>
                        <a:pt x="618283" y="110564"/>
                        <a:pt x="623887" y="114300"/>
                      </a:cubicBezTo>
                      <a:cubicBezTo>
                        <a:pt x="628064" y="117085"/>
                        <a:pt x="634255" y="115927"/>
                        <a:pt x="638175" y="119063"/>
                      </a:cubicBezTo>
                      <a:cubicBezTo>
                        <a:pt x="642644" y="122639"/>
                        <a:pt x="644525" y="128588"/>
                        <a:pt x="647700" y="133350"/>
                      </a:cubicBezTo>
                      <a:cubicBezTo>
                        <a:pt x="663270" y="180060"/>
                        <a:pt x="656391" y="151919"/>
                        <a:pt x="661987" y="219075"/>
                      </a:cubicBezTo>
                      <a:cubicBezTo>
                        <a:pt x="660697" y="242303"/>
                        <a:pt x="660578" y="300911"/>
                        <a:pt x="652462" y="333375"/>
                      </a:cubicBezTo>
                      <a:cubicBezTo>
                        <a:pt x="650027" y="343115"/>
                        <a:pt x="646112" y="352425"/>
                        <a:pt x="642937" y="361950"/>
                      </a:cubicBezTo>
                      <a:lnTo>
                        <a:pt x="638175" y="376238"/>
                      </a:lnTo>
                      <a:cubicBezTo>
                        <a:pt x="635038" y="385649"/>
                        <a:pt x="632278" y="398100"/>
                        <a:pt x="623887" y="404813"/>
                      </a:cubicBezTo>
                      <a:cubicBezTo>
                        <a:pt x="619967" y="407949"/>
                        <a:pt x="614362" y="407988"/>
                        <a:pt x="609600" y="409575"/>
                      </a:cubicBezTo>
                      <a:cubicBezTo>
                        <a:pt x="598487" y="407988"/>
                        <a:pt x="586302" y="409833"/>
                        <a:pt x="576262" y="404813"/>
                      </a:cubicBezTo>
                      <a:cubicBezTo>
                        <a:pt x="571772" y="402568"/>
                        <a:pt x="573745" y="395015"/>
                        <a:pt x="571500" y="390525"/>
                      </a:cubicBezTo>
                      <a:cubicBezTo>
                        <a:pt x="568940" y="385406"/>
                        <a:pt x="565150" y="381000"/>
                        <a:pt x="561975" y="376238"/>
                      </a:cubicBezTo>
                      <a:lnTo>
                        <a:pt x="533400" y="381000"/>
                      </a:lnTo>
                      <a:cubicBezTo>
                        <a:pt x="523710" y="404533"/>
                        <a:pt x="532606" y="432062"/>
                        <a:pt x="528637" y="457200"/>
                      </a:cubicBezTo>
                      <a:cubicBezTo>
                        <a:pt x="527744" y="462854"/>
                        <a:pt x="522287" y="466725"/>
                        <a:pt x="519112" y="471488"/>
                      </a:cubicBezTo>
                      <a:cubicBezTo>
                        <a:pt x="517525" y="522288"/>
                        <a:pt x="520288" y="573411"/>
                        <a:pt x="514350" y="623888"/>
                      </a:cubicBezTo>
                      <a:cubicBezTo>
                        <a:pt x="513681" y="629573"/>
                        <a:pt x="505293" y="631088"/>
                        <a:pt x="500062" y="633413"/>
                      </a:cubicBezTo>
                      <a:cubicBezTo>
                        <a:pt x="449058" y="656081"/>
                        <a:pt x="489532" y="630908"/>
                        <a:pt x="457200" y="652463"/>
                      </a:cubicBezTo>
                      <a:cubicBezTo>
                        <a:pt x="443775" y="647988"/>
                        <a:pt x="436732" y="648007"/>
                        <a:pt x="428625" y="633413"/>
                      </a:cubicBezTo>
                      <a:cubicBezTo>
                        <a:pt x="415649" y="610055"/>
                        <a:pt x="425115" y="587793"/>
                        <a:pt x="390525" y="576263"/>
                      </a:cubicBezTo>
                      <a:cubicBezTo>
                        <a:pt x="349808" y="562691"/>
                        <a:pt x="371913" y="567983"/>
                        <a:pt x="323850" y="561975"/>
                      </a:cubicBezTo>
                      <a:cubicBezTo>
                        <a:pt x="309939" y="520242"/>
                        <a:pt x="317257" y="547147"/>
                        <a:pt x="309562" y="504825"/>
                      </a:cubicBezTo>
                      <a:cubicBezTo>
                        <a:pt x="308114" y="496861"/>
                        <a:pt x="310524" y="486737"/>
                        <a:pt x="304800" y="481013"/>
                      </a:cubicBezTo>
                      <a:cubicBezTo>
                        <a:pt x="296084" y="472297"/>
                        <a:pt x="252054" y="468035"/>
                        <a:pt x="242887" y="466725"/>
                      </a:cubicBezTo>
                      <a:cubicBezTo>
                        <a:pt x="233362" y="463550"/>
                        <a:pt x="219881" y="465554"/>
                        <a:pt x="214312" y="457200"/>
                      </a:cubicBezTo>
                      <a:lnTo>
                        <a:pt x="176212" y="400050"/>
                      </a:lnTo>
                      <a:cubicBezTo>
                        <a:pt x="173037" y="395288"/>
                        <a:pt x="171449" y="388938"/>
                        <a:pt x="166687" y="385763"/>
                      </a:cubicBezTo>
                      <a:lnTo>
                        <a:pt x="152400" y="376238"/>
                      </a:lnTo>
                      <a:cubicBezTo>
                        <a:pt x="140200" y="357939"/>
                        <a:pt x="137862" y="346494"/>
                        <a:pt x="119062" y="338138"/>
                      </a:cubicBezTo>
                      <a:cubicBezTo>
                        <a:pt x="109887" y="334060"/>
                        <a:pt x="90487" y="328613"/>
                        <a:pt x="90487" y="328613"/>
                      </a:cubicBezTo>
                      <a:cubicBezTo>
                        <a:pt x="67846" y="313518"/>
                        <a:pt x="81631" y="320899"/>
                        <a:pt x="47625" y="309563"/>
                      </a:cubicBezTo>
                      <a:lnTo>
                        <a:pt x="33337" y="304800"/>
                      </a:lnTo>
                      <a:cubicBezTo>
                        <a:pt x="28575" y="300038"/>
                        <a:pt x="24224" y="294825"/>
                        <a:pt x="19050" y="290513"/>
                      </a:cubicBezTo>
                      <a:cubicBezTo>
                        <a:pt x="14653" y="286849"/>
                        <a:pt x="8338" y="285458"/>
                        <a:pt x="4762" y="280988"/>
                      </a:cubicBezTo>
                      <a:cubicBezTo>
                        <a:pt x="1626" y="277068"/>
                        <a:pt x="1587" y="271463"/>
                        <a:pt x="0" y="266700"/>
                      </a:cubicBezTo>
                      <a:cubicBezTo>
                        <a:pt x="1587" y="261938"/>
                        <a:pt x="1212" y="255963"/>
                        <a:pt x="4762" y="252413"/>
                      </a:cubicBezTo>
                      <a:cubicBezTo>
                        <a:pt x="8312" y="248863"/>
                        <a:pt x="14560" y="249895"/>
                        <a:pt x="19050" y="247650"/>
                      </a:cubicBezTo>
                      <a:cubicBezTo>
                        <a:pt x="24169" y="245090"/>
                        <a:pt x="28575" y="241300"/>
                        <a:pt x="33337" y="238125"/>
                      </a:cubicBezTo>
                      <a:cubicBezTo>
                        <a:pt x="28431" y="184157"/>
                        <a:pt x="19843" y="192882"/>
                        <a:pt x="23812" y="176213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67" name="그룹 1066"/>
              <p:cNvGrpSpPr/>
              <p:nvPr/>
            </p:nvGrpSpPr>
            <p:grpSpPr>
              <a:xfrm>
                <a:off x="795338" y="5710238"/>
                <a:ext cx="2805445" cy="2290762"/>
                <a:chOff x="795338" y="5710238"/>
                <a:chExt cx="2805445" cy="2290762"/>
              </a:xfrm>
              <a:grpFill/>
            </p:grpSpPr>
            <p:sp>
              <p:nvSpPr>
                <p:cNvPr id="1082" name="자유형 1081"/>
                <p:cNvSpPr/>
                <p:nvPr/>
              </p:nvSpPr>
              <p:spPr>
                <a:xfrm>
                  <a:off x="1419010" y="5710238"/>
                  <a:ext cx="2143340" cy="2009775"/>
                </a:xfrm>
                <a:custGeom>
                  <a:avLst/>
                  <a:gdLst>
                    <a:gd name="connsiteX0" fmla="*/ 257390 w 2143340"/>
                    <a:gd name="connsiteY0" fmla="*/ 95250 h 2009775"/>
                    <a:gd name="connsiteX1" fmla="*/ 233578 w 2143340"/>
                    <a:gd name="connsiteY1" fmla="*/ 109537 h 2009775"/>
                    <a:gd name="connsiteX2" fmla="*/ 228815 w 2143340"/>
                    <a:gd name="connsiteY2" fmla="*/ 166687 h 2009775"/>
                    <a:gd name="connsiteX3" fmla="*/ 247865 w 2143340"/>
                    <a:gd name="connsiteY3" fmla="*/ 195262 h 2009775"/>
                    <a:gd name="connsiteX4" fmla="*/ 262153 w 2143340"/>
                    <a:gd name="connsiteY4" fmla="*/ 223837 h 2009775"/>
                    <a:gd name="connsiteX5" fmla="*/ 252628 w 2143340"/>
                    <a:gd name="connsiteY5" fmla="*/ 238125 h 2009775"/>
                    <a:gd name="connsiteX6" fmla="*/ 224053 w 2143340"/>
                    <a:gd name="connsiteY6" fmla="*/ 219075 h 2009775"/>
                    <a:gd name="connsiteX7" fmla="*/ 205003 w 2143340"/>
                    <a:gd name="connsiteY7" fmla="*/ 223837 h 2009775"/>
                    <a:gd name="connsiteX8" fmla="*/ 190715 w 2143340"/>
                    <a:gd name="connsiteY8" fmla="*/ 285750 h 2009775"/>
                    <a:gd name="connsiteX9" fmla="*/ 181190 w 2143340"/>
                    <a:gd name="connsiteY9" fmla="*/ 314325 h 2009775"/>
                    <a:gd name="connsiteX10" fmla="*/ 157378 w 2143340"/>
                    <a:gd name="connsiteY10" fmla="*/ 357187 h 2009775"/>
                    <a:gd name="connsiteX11" fmla="*/ 147853 w 2143340"/>
                    <a:gd name="connsiteY11" fmla="*/ 371475 h 2009775"/>
                    <a:gd name="connsiteX12" fmla="*/ 147853 w 2143340"/>
                    <a:gd name="connsiteY12" fmla="*/ 500062 h 2009775"/>
                    <a:gd name="connsiteX13" fmla="*/ 157378 w 2143340"/>
                    <a:gd name="connsiteY13" fmla="*/ 514350 h 2009775"/>
                    <a:gd name="connsiteX14" fmla="*/ 181190 w 2143340"/>
                    <a:gd name="connsiteY14" fmla="*/ 542925 h 2009775"/>
                    <a:gd name="connsiteX15" fmla="*/ 205003 w 2143340"/>
                    <a:gd name="connsiteY15" fmla="*/ 585787 h 2009775"/>
                    <a:gd name="connsiteX16" fmla="*/ 233578 w 2143340"/>
                    <a:gd name="connsiteY16" fmla="*/ 614362 h 2009775"/>
                    <a:gd name="connsiteX17" fmla="*/ 257390 w 2143340"/>
                    <a:gd name="connsiteY17" fmla="*/ 638175 h 2009775"/>
                    <a:gd name="connsiteX18" fmla="*/ 271678 w 2143340"/>
                    <a:gd name="connsiteY18" fmla="*/ 719137 h 2009775"/>
                    <a:gd name="connsiteX19" fmla="*/ 243103 w 2143340"/>
                    <a:gd name="connsiteY19" fmla="*/ 738187 h 2009775"/>
                    <a:gd name="connsiteX20" fmla="*/ 209765 w 2143340"/>
                    <a:gd name="connsiteY20" fmla="*/ 747712 h 2009775"/>
                    <a:gd name="connsiteX21" fmla="*/ 205003 w 2143340"/>
                    <a:gd name="connsiteY21" fmla="*/ 733425 h 2009775"/>
                    <a:gd name="connsiteX22" fmla="*/ 200240 w 2143340"/>
                    <a:gd name="connsiteY22" fmla="*/ 709612 h 2009775"/>
                    <a:gd name="connsiteX23" fmla="*/ 185953 w 2143340"/>
                    <a:gd name="connsiteY23" fmla="*/ 700087 h 2009775"/>
                    <a:gd name="connsiteX24" fmla="*/ 162140 w 2143340"/>
                    <a:gd name="connsiteY24" fmla="*/ 695325 h 2009775"/>
                    <a:gd name="connsiteX25" fmla="*/ 147853 w 2143340"/>
                    <a:gd name="connsiteY25" fmla="*/ 690562 h 2009775"/>
                    <a:gd name="connsiteX26" fmla="*/ 128803 w 2143340"/>
                    <a:gd name="connsiteY26" fmla="*/ 661987 h 2009775"/>
                    <a:gd name="connsiteX27" fmla="*/ 109753 w 2143340"/>
                    <a:gd name="connsiteY27" fmla="*/ 600075 h 2009775"/>
                    <a:gd name="connsiteX28" fmla="*/ 90703 w 2143340"/>
                    <a:gd name="connsiteY28" fmla="*/ 604837 h 2009775"/>
                    <a:gd name="connsiteX29" fmla="*/ 76415 w 2143340"/>
                    <a:gd name="connsiteY29" fmla="*/ 609600 h 2009775"/>
                    <a:gd name="connsiteX30" fmla="*/ 62128 w 2143340"/>
                    <a:gd name="connsiteY30" fmla="*/ 595312 h 2009775"/>
                    <a:gd name="connsiteX31" fmla="*/ 33553 w 2143340"/>
                    <a:gd name="connsiteY31" fmla="*/ 585787 h 2009775"/>
                    <a:gd name="connsiteX32" fmla="*/ 9740 w 2143340"/>
                    <a:gd name="connsiteY32" fmla="*/ 590550 h 2009775"/>
                    <a:gd name="connsiteX33" fmla="*/ 4978 w 2143340"/>
                    <a:gd name="connsiteY33" fmla="*/ 633412 h 2009775"/>
                    <a:gd name="connsiteX34" fmla="*/ 9740 w 2143340"/>
                    <a:gd name="connsiteY34" fmla="*/ 647700 h 2009775"/>
                    <a:gd name="connsiteX35" fmla="*/ 19265 w 2143340"/>
                    <a:gd name="connsiteY35" fmla="*/ 661987 h 2009775"/>
                    <a:gd name="connsiteX36" fmla="*/ 24028 w 2143340"/>
                    <a:gd name="connsiteY36" fmla="*/ 676275 h 2009775"/>
                    <a:gd name="connsiteX37" fmla="*/ 28790 w 2143340"/>
                    <a:gd name="connsiteY37" fmla="*/ 719137 h 2009775"/>
                    <a:gd name="connsiteX38" fmla="*/ 85940 w 2143340"/>
                    <a:gd name="connsiteY38" fmla="*/ 704850 h 2009775"/>
                    <a:gd name="connsiteX39" fmla="*/ 114515 w 2143340"/>
                    <a:gd name="connsiteY39" fmla="*/ 714375 h 2009775"/>
                    <a:gd name="connsiteX40" fmla="*/ 138328 w 2143340"/>
                    <a:gd name="connsiteY40" fmla="*/ 738187 h 2009775"/>
                    <a:gd name="connsiteX41" fmla="*/ 143090 w 2143340"/>
                    <a:gd name="connsiteY41" fmla="*/ 814387 h 2009775"/>
                    <a:gd name="connsiteX42" fmla="*/ 133565 w 2143340"/>
                    <a:gd name="connsiteY42" fmla="*/ 828675 h 2009775"/>
                    <a:gd name="connsiteX43" fmla="*/ 119278 w 2143340"/>
                    <a:gd name="connsiteY43" fmla="*/ 838200 h 2009775"/>
                    <a:gd name="connsiteX44" fmla="*/ 109753 w 2143340"/>
                    <a:gd name="connsiteY44" fmla="*/ 852487 h 2009775"/>
                    <a:gd name="connsiteX45" fmla="*/ 95465 w 2143340"/>
                    <a:gd name="connsiteY45" fmla="*/ 866775 h 2009775"/>
                    <a:gd name="connsiteX46" fmla="*/ 90703 w 2143340"/>
                    <a:gd name="connsiteY46" fmla="*/ 881062 h 2009775"/>
                    <a:gd name="connsiteX47" fmla="*/ 95465 w 2143340"/>
                    <a:gd name="connsiteY47" fmla="*/ 909637 h 2009775"/>
                    <a:gd name="connsiteX48" fmla="*/ 124040 w 2143340"/>
                    <a:gd name="connsiteY48" fmla="*/ 919162 h 2009775"/>
                    <a:gd name="connsiteX49" fmla="*/ 152615 w 2143340"/>
                    <a:gd name="connsiteY49" fmla="*/ 914400 h 2009775"/>
                    <a:gd name="connsiteX50" fmla="*/ 171665 w 2143340"/>
                    <a:gd name="connsiteY50" fmla="*/ 885825 h 2009775"/>
                    <a:gd name="connsiteX51" fmla="*/ 205003 w 2143340"/>
                    <a:gd name="connsiteY51" fmla="*/ 866775 h 2009775"/>
                    <a:gd name="connsiteX52" fmla="*/ 238340 w 2143340"/>
                    <a:gd name="connsiteY52" fmla="*/ 885825 h 2009775"/>
                    <a:gd name="connsiteX53" fmla="*/ 228815 w 2143340"/>
                    <a:gd name="connsiteY53" fmla="*/ 900112 h 2009775"/>
                    <a:gd name="connsiteX54" fmla="*/ 200240 w 2143340"/>
                    <a:gd name="connsiteY54" fmla="*/ 919162 h 2009775"/>
                    <a:gd name="connsiteX55" fmla="*/ 214528 w 2143340"/>
                    <a:gd name="connsiteY55" fmla="*/ 985837 h 2009775"/>
                    <a:gd name="connsiteX56" fmla="*/ 219290 w 2143340"/>
                    <a:gd name="connsiteY56" fmla="*/ 1000125 h 2009775"/>
                    <a:gd name="connsiteX57" fmla="*/ 209765 w 2143340"/>
                    <a:gd name="connsiteY57" fmla="*/ 1081087 h 2009775"/>
                    <a:gd name="connsiteX58" fmla="*/ 200240 w 2143340"/>
                    <a:gd name="connsiteY58" fmla="*/ 1095375 h 2009775"/>
                    <a:gd name="connsiteX59" fmla="*/ 195478 w 2143340"/>
                    <a:gd name="connsiteY59" fmla="*/ 1109662 h 2009775"/>
                    <a:gd name="connsiteX60" fmla="*/ 185953 w 2143340"/>
                    <a:gd name="connsiteY60" fmla="*/ 1123950 h 2009775"/>
                    <a:gd name="connsiteX61" fmla="*/ 176428 w 2143340"/>
                    <a:gd name="connsiteY61" fmla="*/ 1152525 h 2009775"/>
                    <a:gd name="connsiteX62" fmla="*/ 190715 w 2143340"/>
                    <a:gd name="connsiteY62" fmla="*/ 1157287 h 2009775"/>
                    <a:gd name="connsiteX63" fmla="*/ 300253 w 2143340"/>
                    <a:gd name="connsiteY63" fmla="*/ 1147762 h 2009775"/>
                    <a:gd name="connsiteX64" fmla="*/ 333590 w 2143340"/>
                    <a:gd name="connsiteY64" fmla="*/ 1152525 h 2009775"/>
                    <a:gd name="connsiteX65" fmla="*/ 371690 w 2143340"/>
                    <a:gd name="connsiteY65" fmla="*/ 1162050 h 2009775"/>
                    <a:gd name="connsiteX66" fmla="*/ 381215 w 2143340"/>
                    <a:gd name="connsiteY66" fmla="*/ 1147762 h 2009775"/>
                    <a:gd name="connsiteX67" fmla="*/ 390740 w 2143340"/>
                    <a:gd name="connsiteY67" fmla="*/ 1119187 h 2009775"/>
                    <a:gd name="connsiteX68" fmla="*/ 400265 w 2143340"/>
                    <a:gd name="connsiteY68" fmla="*/ 1085850 h 2009775"/>
                    <a:gd name="connsiteX69" fmla="*/ 405028 w 2143340"/>
                    <a:gd name="connsiteY69" fmla="*/ 1009650 h 2009775"/>
                    <a:gd name="connsiteX70" fmla="*/ 471703 w 2143340"/>
                    <a:gd name="connsiteY70" fmla="*/ 1014412 h 2009775"/>
                    <a:gd name="connsiteX71" fmla="*/ 447890 w 2143340"/>
                    <a:gd name="connsiteY71" fmla="*/ 1057275 h 2009775"/>
                    <a:gd name="connsiteX72" fmla="*/ 443128 w 2143340"/>
                    <a:gd name="connsiteY72" fmla="*/ 1071562 h 2009775"/>
                    <a:gd name="connsiteX73" fmla="*/ 447890 w 2143340"/>
                    <a:gd name="connsiteY73" fmla="*/ 1100137 h 2009775"/>
                    <a:gd name="connsiteX74" fmla="*/ 462178 w 2143340"/>
                    <a:gd name="connsiteY74" fmla="*/ 1104900 h 2009775"/>
                    <a:gd name="connsiteX75" fmla="*/ 524090 w 2143340"/>
                    <a:gd name="connsiteY75" fmla="*/ 1109662 h 2009775"/>
                    <a:gd name="connsiteX76" fmla="*/ 538378 w 2143340"/>
                    <a:gd name="connsiteY76" fmla="*/ 1114425 h 2009775"/>
                    <a:gd name="connsiteX77" fmla="*/ 552665 w 2143340"/>
                    <a:gd name="connsiteY77" fmla="*/ 1143000 h 2009775"/>
                    <a:gd name="connsiteX78" fmla="*/ 547903 w 2143340"/>
                    <a:gd name="connsiteY78" fmla="*/ 1157287 h 2009775"/>
                    <a:gd name="connsiteX79" fmla="*/ 505040 w 2143340"/>
                    <a:gd name="connsiteY79" fmla="*/ 1171575 h 2009775"/>
                    <a:gd name="connsiteX80" fmla="*/ 466940 w 2143340"/>
                    <a:gd name="connsiteY80" fmla="*/ 1166812 h 2009775"/>
                    <a:gd name="connsiteX81" fmla="*/ 452653 w 2143340"/>
                    <a:gd name="connsiteY81" fmla="*/ 1162050 h 2009775"/>
                    <a:gd name="connsiteX82" fmla="*/ 433603 w 2143340"/>
                    <a:gd name="connsiteY82" fmla="*/ 1157287 h 2009775"/>
                    <a:gd name="connsiteX83" fmla="*/ 414553 w 2143340"/>
                    <a:gd name="connsiteY83" fmla="*/ 1162050 h 2009775"/>
                    <a:gd name="connsiteX84" fmla="*/ 405028 w 2143340"/>
                    <a:gd name="connsiteY84" fmla="*/ 1176337 h 2009775"/>
                    <a:gd name="connsiteX85" fmla="*/ 390740 w 2143340"/>
                    <a:gd name="connsiteY85" fmla="*/ 1190625 h 2009775"/>
                    <a:gd name="connsiteX86" fmla="*/ 385978 w 2143340"/>
                    <a:gd name="connsiteY86" fmla="*/ 1219200 h 2009775"/>
                    <a:gd name="connsiteX87" fmla="*/ 328828 w 2143340"/>
                    <a:gd name="connsiteY87" fmla="*/ 1223962 h 2009775"/>
                    <a:gd name="connsiteX88" fmla="*/ 233578 w 2143340"/>
                    <a:gd name="connsiteY88" fmla="*/ 1214437 h 2009775"/>
                    <a:gd name="connsiteX89" fmla="*/ 219290 w 2143340"/>
                    <a:gd name="connsiteY89" fmla="*/ 1209675 h 2009775"/>
                    <a:gd name="connsiteX90" fmla="*/ 190715 w 2143340"/>
                    <a:gd name="connsiteY90" fmla="*/ 1214437 h 2009775"/>
                    <a:gd name="connsiteX91" fmla="*/ 185953 w 2143340"/>
                    <a:gd name="connsiteY91" fmla="*/ 1228725 h 2009775"/>
                    <a:gd name="connsiteX92" fmla="*/ 190715 w 2143340"/>
                    <a:gd name="connsiteY92" fmla="*/ 1262062 h 2009775"/>
                    <a:gd name="connsiteX93" fmla="*/ 281203 w 2143340"/>
                    <a:gd name="connsiteY93" fmla="*/ 1266825 h 2009775"/>
                    <a:gd name="connsiteX94" fmla="*/ 295490 w 2143340"/>
                    <a:gd name="connsiteY94" fmla="*/ 1271587 h 2009775"/>
                    <a:gd name="connsiteX95" fmla="*/ 324065 w 2143340"/>
                    <a:gd name="connsiteY95" fmla="*/ 1290637 h 2009775"/>
                    <a:gd name="connsiteX96" fmla="*/ 338353 w 2143340"/>
                    <a:gd name="connsiteY96" fmla="*/ 1323975 h 2009775"/>
                    <a:gd name="connsiteX97" fmla="*/ 352640 w 2143340"/>
                    <a:gd name="connsiteY97" fmla="*/ 1328737 h 2009775"/>
                    <a:gd name="connsiteX98" fmla="*/ 366928 w 2143340"/>
                    <a:gd name="connsiteY98" fmla="*/ 1343025 h 2009775"/>
                    <a:gd name="connsiteX99" fmla="*/ 376453 w 2143340"/>
                    <a:gd name="connsiteY99" fmla="*/ 1357312 h 2009775"/>
                    <a:gd name="connsiteX100" fmla="*/ 390740 w 2143340"/>
                    <a:gd name="connsiteY100" fmla="*/ 1366837 h 2009775"/>
                    <a:gd name="connsiteX101" fmla="*/ 419315 w 2143340"/>
                    <a:gd name="connsiteY101" fmla="*/ 1395412 h 2009775"/>
                    <a:gd name="connsiteX102" fmla="*/ 433603 w 2143340"/>
                    <a:gd name="connsiteY102" fmla="*/ 1409700 h 2009775"/>
                    <a:gd name="connsiteX103" fmla="*/ 447890 w 2143340"/>
                    <a:gd name="connsiteY103" fmla="*/ 1423987 h 2009775"/>
                    <a:gd name="connsiteX104" fmla="*/ 447890 w 2143340"/>
                    <a:gd name="connsiteY104" fmla="*/ 1452562 h 2009775"/>
                    <a:gd name="connsiteX105" fmla="*/ 419315 w 2143340"/>
                    <a:gd name="connsiteY105" fmla="*/ 1447800 h 2009775"/>
                    <a:gd name="connsiteX106" fmla="*/ 405028 w 2143340"/>
                    <a:gd name="connsiteY106" fmla="*/ 1443037 h 2009775"/>
                    <a:gd name="connsiteX107" fmla="*/ 347878 w 2143340"/>
                    <a:gd name="connsiteY107" fmla="*/ 1433512 h 2009775"/>
                    <a:gd name="connsiteX108" fmla="*/ 319303 w 2143340"/>
                    <a:gd name="connsiteY108" fmla="*/ 1414462 h 2009775"/>
                    <a:gd name="connsiteX109" fmla="*/ 305015 w 2143340"/>
                    <a:gd name="connsiteY109" fmla="*/ 1404937 h 2009775"/>
                    <a:gd name="connsiteX110" fmla="*/ 290728 w 2143340"/>
                    <a:gd name="connsiteY110" fmla="*/ 1395412 h 2009775"/>
                    <a:gd name="connsiteX111" fmla="*/ 281203 w 2143340"/>
                    <a:gd name="connsiteY111" fmla="*/ 1381125 h 2009775"/>
                    <a:gd name="connsiteX112" fmla="*/ 266915 w 2143340"/>
                    <a:gd name="connsiteY112" fmla="*/ 1352550 h 2009775"/>
                    <a:gd name="connsiteX113" fmla="*/ 252628 w 2143340"/>
                    <a:gd name="connsiteY113" fmla="*/ 1347787 h 2009775"/>
                    <a:gd name="connsiteX114" fmla="*/ 205003 w 2143340"/>
                    <a:gd name="connsiteY114" fmla="*/ 1352550 h 2009775"/>
                    <a:gd name="connsiteX115" fmla="*/ 200240 w 2143340"/>
                    <a:gd name="connsiteY115" fmla="*/ 1366837 h 2009775"/>
                    <a:gd name="connsiteX116" fmla="*/ 205003 w 2143340"/>
                    <a:gd name="connsiteY116" fmla="*/ 1404937 h 2009775"/>
                    <a:gd name="connsiteX117" fmla="*/ 233578 w 2143340"/>
                    <a:gd name="connsiteY117" fmla="*/ 1423987 h 2009775"/>
                    <a:gd name="connsiteX118" fmla="*/ 266915 w 2143340"/>
                    <a:gd name="connsiteY118" fmla="*/ 1466850 h 2009775"/>
                    <a:gd name="connsiteX119" fmla="*/ 271678 w 2143340"/>
                    <a:gd name="connsiteY119" fmla="*/ 1481137 h 2009775"/>
                    <a:gd name="connsiteX120" fmla="*/ 266915 w 2143340"/>
                    <a:gd name="connsiteY120" fmla="*/ 1504950 h 2009775"/>
                    <a:gd name="connsiteX121" fmla="*/ 238340 w 2143340"/>
                    <a:gd name="connsiteY121" fmla="*/ 1500187 h 2009775"/>
                    <a:gd name="connsiteX122" fmla="*/ 209765 w 2143340"/>
                    <a:gd name="connsiteY122" fmla="*/ 1481137 h 2009775"/>
                    <a:gd name="connsiteX123" fmla="*/ 157378 w 2143340"/>
                    <a:gd name="connsiteY123" fmla="*/ 1466850 h 2009775"/>
                    <a:gd name="connsiteX124" fmla="*/ 138328 w 2143340"/>
                    <a:gd name="connsiteY124" fmla="*/ 1433512 h 2009775"/>
                    <a:gd name="connsiteX125" fmla="*/ 119278 w 2143340"/>
                    <a:gd name="connsiteY125" fmla="*/ 1390650 h 2009775"/>
                    <a:gd name="connsiteX126" fmla="*/ 124040 w 2143340"/>
                    <a:gd name="connsiteY126" fmla="*/ 1352550 h 2009775"/>
                    <a:gd name="connsiteX127" fmla="*/ 128803 w 2143340"/>
                    <a:gd name="connsiteY127" fmla="*/ 1333500 h 2009775"/>
                    <a:gd name="connsiteX128" fmla="*/ 114515 w 2143340"/>
                    <a:gd name="connsiteY128" fmla="*/ 1290637 h 2009775"/>
                    <a:gd name="connsiteX129" fmla="*/ 100228 w 2143340"/>
                    <a:gd name="connsiteY129" fmla="*/ 1281112 h 2009775"/>
                    <a:gd name="connsiteX130" fmla="*/ 66890 w 2143340"/>
                    <a:gd name="connsiteY130" fmla="*/ 1247775 h 2009775"/>
                    <a:gd name="connsiteX131" fmla="*/ 43078 w 2143340"/>
                    <a:gd name="connsiteY131" fmla="*/ 1252537 h 2009775"/>
                    <a:gd name="connsiteX132" fmla="*/ 38315 w 2143340"/>
                    <a:gd name="connsiteY132" fmla="*/ 1314450 h 2009775"/>
                    <a:gd name="connsiteX133" fmla="*/ 33553 w 2143340"/>
                    <a:gd name="connsiteY133" fmla="*/ 1333500 h 2009775"/>
                    <a:gd name="connsiteX134" fmla="*/ 24028 w 2143340"/>
                    <a:gd name="connsiteY134" fmla="*/ 1362075 h 2009775"/>
                    <a:gd name="connsiteX135" fmla="*/ 19265 w 2143340"/>
                    <a:gd name="connsiteY135" fmla="*/ 1376362 h 2009775"/>
                    <a:gd name="connsiteX136" fmla="*/ 24028 w 2143340"/>
                    <a:gd name="connsiteY136" fmla="*/ 1414462 h 2009775"/>
                    <a:gd name="connsiteX137" fmla="*/ 47840 w 2143340"/>
                    <a:gd name="connsiteY137" fmla="*/ 1438275 h 2009775"/>
                    <a:gd name="connsiteX138" fmla="*/ 62128 w 2143340"/>
                    <a:gd name="connsiteY138" fmla="*/ 1443037 h 2009775"/>
                    <a:gd name="connsiteX139" fmla="*/ 76415 w 2143340"/>
                    <a:gd name="connsiteY139" fmla="*/ 1471612 h 2009775"/>
                    <a:gd name="connsiteX140" fmla="*/ 90703 w 2143340"/>
                    <a:gd name="connsiteY140" fmla="*/ 1514475 h 2009775"/>
                    <a:gd name="connsiteX141" fmla="*/ 119278 w 2143340"/>
                    <a:gd name="connsiteY141" fmla="*/ 1533525 h 2009775"/>
                    <a:gd name="connsiteX142" fmla="*/ 133565 w 2143340"/>
                    <a:gd name="connsiteY142" fmla="*/ 1543050 h 2009775"/>
                    <a:gd name="connsiteX143" fmla="*/ 166903 w 2143340"/>
                    <a:gd name="connsiteY143" fmla="*/ 1552575 h 2009775"/>
                    <a:gd name="connsiteX144" fmla="*/ 195478 w 2143340"/>
                    <a:gd name="connsiteY144" fmla="*/ 1576387 h 2009775"/>
                    <a:gd name="connsiteX145" fmla="*/ 209765 w 2143340"/>
                    <a:gd name="connsiteY145" fmla="*/ 1581150 h 2009775"/>
                    <a:gd name="connsiteX146" fmla="*/ 224053 w 2143340"/>
                    <a:gd name="connsiteY146" fmla="*/ 1590675 h 2009775"/>
                    <a:gd name="connsiteX147" fmla="*/ 266915 w 2143340"/>
                    <a:gd name="connsiteY147" fmla="*/ 1585912 h 2009775"/>
                    <a:gd name="connsiteX148" fmla="*/ 295490 w 2143340"/>
                    <a:gd name="connsiteY148" fmla="*/ 1576387 h 2009775"/>
                    <a:gd name="connsiteX149" fmla="*/ 328828 w 2143340"/>
                    <a:gd name="connsiteY149" fmla="*/ 1566862 h 2009775"/>
                    <a:gd name="connsiteX150" fmla="*/ 347878 w 2143340"/>
                    <a:gd name="connsiteY150" fmla="*/ 1562100 h 2009775"/>
                    <a:gd name="connsiteX151" fmla="*/ 366928 w 2143340"/>
                    <a:gd name="connsiteY151" fmla="*/ 1566862 h 2009775"/>
                    <a:gd name="connsiteX152" fmla="*/ 371690 w 2143340"/>
                    <a:gd name="connsiteY152" fmla="*/ 1581150 h 2009775"/>
                    <a:gd name="connsiteX153" fmla="*/ 376453 w 2143340"/>
                    <a:gd name="connsiteY153" fmla="*/ 1619250 h 2009775"/>
                    <a:gd name="connsiteX154" fmla="*/ 390740 w 2143340"/>
                    <a:gd name="connsiteY154" fmla="*/ 1633537 h 2009775"/>
                    <a:gd name="connsiteX155" fmla="*/ 371690 w 2143340"/>
                    <a:gd name="connsiteY155" fmla="*/ 1647825 h 2009775"/>
                    <a:gd name="connsiteX156" fmla="*/ 314540 w 2143340"/>
                    <a:gd name="connsiteY156" fmla="*/ 1662112 h 2009775"/>
                    <a:gd name="connsiteX157" fmla="*/ 305015 w 2143340"/>
                    <a:gd name="connsiteY157" fmla="*/ 1676400 h 2009775"/>
                    <a:gd name="connsiteX158" fmla="*/ 305015 w 2143340"/>
                    <a:gd name="connsiteY158" fmla="*/ 1719262 h 2009775"/>
                    <a:gd name="connsiteX159" fmla="*/ 319303 w 2143340"/>
                    <a:gd name="connsiteY159" fmla="*/ 1724025 h 2009775"/>
                    <a:gd name="connsiteX160" fmla="*/ 333590 w 2143340"/>
                    <a:gd name="connsiteY160" fmla="*/ 1752600 h 2009775"/>
                    <a:gd name="connsiteX161" fmla="*/ 343115 w 2143340"/>
                    <a:gd name="connsiteY161" fmla="*/ 1766887 h 2009775"/>
                    <a:gd name="connsiteX162" fmla="*/ 347878 w 2143340"/>
                    <a:gd name="connsiteY162" fmla="*/ 1781175 h 2009775"/>
                    <a:gd name="connsiteX163" fmla="*/ 362165 w 2143340"/>
                    <a:gd name="connsiteY163" fmla="*/ 1785937 h 2009775"/>
                    <a:gd name="connsiteX164" fmla="*/ 371690 w 2143340"/>
                    <a:gd name="connsiteY164" fmla="*/ 1800225 h 2009775"/>
                    <a:gd name="connsiteX165" fmla="*/ 366928 w 2143340"/>
                    <a:gd name="connsiteY165" fmla="*/ 1824037 h 2009775"/>
                    <a:gd name="connsiteX166" fmla="*/ 357403 w 2143340"/>
                    <a:gd name="connsiteY166" fmla="*/ 1852612 h 2009775"/>
                    <a:gd name="connsiteX167" fmla="*/ 333590 w 2143340"/>
                    <a:gd name="connsiteY167" fmla="*/ 1895475 h 2009775"/>
                    <a:gd name="connsiteX168" fmla="*/ 338353 w 2143340"/>
                    <a:gd name="connsiteY168" fmla="*/ 1919287 h 2009775"/>
                    <a:gd name="connsiteX169" fmla="*/ 376453 w 2143340"/>
                    <a:gd name="connsiteY169" fmla="*/ 1924050 h 2009775"/>
                    <a:gd name="connsiteX170" fmla="*/ 395503 w 2143340"/>
                    <a:gd name="connsiteY170" fmla="*/ 2009775 h 2009775"/>
                    <a:gd name="connsiteX171" fmla="*/ 433603 w 2143340"/>
                    <a:gd name="connsiteY171" fmla="*/ 1990725 h 2009775"/>
                    <a:gd name="connsiteX172" fmla="*/ 476465 w 2143340"/>
                    <a:gd name="connsiteY172" fmla="*/ 1981200 h 2009775"/>
                    <a:gd name="connsiteX173" fmla="*/ 490753 w 2143340"/>
                    <a:gd name="connsiteY173" fmla="*/ 1976437 h 2009775"/>
                    <a:gd name="connsiteX174" fmla="*/ 509803 w 2143340"/>
                    <a:gd name="connsiteY174" fmla="*/ 1933575 h 2009775"/>
                    <a:gd name="connsiteX175" fmla="*/ 519328 w 2143340"/>
                    <a:gd name="connsiteY175" fmla="*/ 1900237 h 2009775"/>
                    <a:gd name="connsiteX176" fmla="*/ 533615 w 2143340"/>
                    <a:gd name="connsiteY176" fmla="*/ 1857375 h 2009775"/>
                    <a:gd name="connsiteX177" fmla="*/ 547903 w 2143340"/>
                    <a:gd name="connsiteY177" fmla="*/ 1828800 h 2009775"/>
                    <a:gd name="connsiteX178" fmla="*/ 566953 w 2143340"/>
                    <a:gd name="connsiteY178" fmla="*/ 1824037 h 2009775"/>
                    <a:gd name="connsiteX179" fmla="*/ 590765 w 2143340"/>
                    <a:gd name="connsiteY179" fmla="*/ 1800225 h 2009775"/>
                    <a:gd name="connsiteX180" fmla="*/ 605053 w 2143340"/>
                    <a:gd name="connsiteY180" fmla="*/ 1790700 h 2009775"/>
                    <a:gd name="connsiteX181" fmla="*/ 619340 w 2143340"/>
                    <a:gd name="connsiteY181" fmla="*/ 1776412 h 2009775"/>
                    <a:gd name="connsiteX182" fmla="*/ 647915 w 2143340"/>
                    <a:gd name="connsiteY182" fmla="*/ 1762125 h 2009775"/>
                    <a:gd name="connsiteX183" fmla="*/ 657440 w 2143340"/>
                    <a:gd name="connsiteY183" fmla="*/ 1747837 h 2009775"/>
                    <a:gd name="connsiteX184" fmla="*/ 657440 w 2143340"/>
                    <a:gd name="connsiteY184" fmla="*/ 1719262 h 2009775"/>
                    <a:gd name="connsiteX185" fmla="*/ 686015 w 2143340"/>
                    <a:gd name="connsiteY185" fmla="*/ 1714500 h 2009775"/>
                    <a:gd name="connsiteX186" fmla="*/ 700303 w 2143340"/>
                    <a:gd name="connsiteY186" fmla="*/ 1700212 h 2009775"/>
                    <a:gd name="connsiteX187" fmla="*/ 686015 w 2143340"/>
                    <a:gd name="connsiteY187" fmla="*/ 1662112 h 2009775"/>
                    <a:gd name="connsiteX188" fmla="*/ 681253 w 2143340"/>
                    <a:gd name="connsiteY188" fmla="*/ 1647825 h 2009775"/>
                    <a:gd name="connsiteX189" fmla="*/ 709828 w 2143340"/>
                    <a:gd name="connsiteY189" fmla="*/ 1633537 h 2009775"/>
                    <a:gd name="connsiteX190" fmla="*/ 714590 w 2143340"/>
                    <a:gd name="connsiteY190" fmla="*/ 1619250 h 2009775"/>
                    <a:gd name="connsiteX191" fmla="*/ 719353 w 2143340"/>
                    <a:gd name="connsiteY191" fmla="*/ 1552575 h 2009775"/>
                    <a:gd name="connsiteX192" fmla="*/ 738403 w 2143340"/>
                    <a:gd name="connsiteY192" fmla="*/ 1547812 h 2009775"/>
                    <a:gd name="connsiteX193" fmla="*/ 757453 w 2143340"/>
                    <a:gd name="connsiteY193" fmla="*/ 1552575 h 2009775"/>
                    <a:gd name="connsiteX194" fmla="*/ 762215 w 2143340"/>
                    <a:gd name="connsiteY194" fmla="*/ 1571625 h 2009775"/>
                    <a:gd name="connsiteX195" fmla="*/ 766978 w 2143340"/>
                    <a:gd name="connsiteY195" fmla="*/ 1595437 h 2009775"/>
                    <a:gd name="connsiteX196" fmla="*/ 766978 w 2143340"/>
                    <a:gd name="connsiteY196" fmla="*/ 1724025 h 2009775"/>
                    <a:gd name="connsiteX197" fmla="*/ 805078 w 2143340"/>
                    <a:gd name="connsiteY197" fmla="*/ 1747837 h 2009775"/>
                    <a:gd name="connsiteX198" fmla="*/ 819365 w 2143340"/>
                    <a:gd name="connsiteY198" fmla="*/ 1752600 h 2009775"/>
                    <a:gd name="connsiteX199" fmla="*/ 833653 w 2143340"/>
                    <a:gd name="connsiteY199" fmla="*/ 1757362 h 2009775"/>
                    <a:gd name="connsiteX200" fmla="*/ 862228 w 2143340"/>
                    <a:gd name="connsiteY200" fmla="*/ 1776412 h 2009775"/>
                    <a:gd name="connsiteX201" fmla="*/ 890803 w 2143340"/>
                    <a:gd name="connsiteY201" fmla="*/ 1785937 h 2009775"/>
                    <a:gd name="connsiteX202" fmla="*/ 909853 w 2143340"/>
                    <a:gd name="connsiteY202" fmla="*/ 1781175 h 2009775"/>
                    <a:gd name="connsiteX203" fmla="*/ 914615 w 2143340"/>
                    <a:gd name="connsiteY203" fmla="*/ 1766887 h 2009775"/>
                    <a:gd name="connsiteX204" fmla="*/ 919378 w 2143340"/>
                    <a:gd name="connsiteY204" fmla="*/ 1747837 h 2009775"/>
                    <a:gd name="connsiteX205" fmla="*/ 957478 w 2143340"/>
                    <a:gd name="connsiteY205" fmla="*/ 1728787 h 2009775"/>
                    <a:gd name="connsiteX206" fmla="*/ 967003 w 2143340"/>
                    <a:gd name="connsiteY206" fmla="*/ 1695450 h 2009775"/>
                    <a:gd name="connsiteX207" fmla="*/ 971765 w 2143340"/>
                    <a:gd name="connsiteY207" fmla="*/ 1681162 h 2009775"/>
                    <a:gd name="connsiteX208" fmla="*/ 976528 w 2143340"/>
                    <a:gd name="connsiteY208" fmla="*/ 1662112 h 2009775"/>
                    <a:gd name="connsiteX209" fmla="*/ 986053 w 2143340"/>
                    <a:gd name="connsiteY209" fmla="*/ 1647825 h 2009775"/>
                    <a:gd name="connsiteX210" fmla="*/ 1000340 w 2143340"/>
                    <a:gd name="connsiteY210" fmla="*/ 1614487 h 2009775"/>
                    <a:gd name="connsiteX211" fmla="*/ 1009865 w 2143340"/>
                    <a:gd name="connsiteY211" fmla="*/ 1600200 h 2009775"/>
                    <a:gd name="connsiteX212" fmla="*/ 1024153 w 2143340"/>
                    <a:gd name="connsiteY212" fmla="*/ 1571625 h 2009775"/>
                    <a:gd name="connsiteX213" fmla="*/ 1038440 w 2143340"/>
                    <a:gd name="connsiteY213" fmla="*/ 1543050 h 2009775"/>
                    <a:gd name="connsiteX214" fmla="*/ 1052728 w 2143340"/>
                    <a:gd name="connsiteY214" fmla="*/ 1514475 h 2009775"/>
                    <a:gd name="connsiteX215" fmla="*/ 1076540 w 2143340"/>
                    <a:gd name="connsiteY215" fmla="*/ 1485900 h 2009775"/>
                    <a:gd name="connsiteX216" fmla="*/ 1086065 w 2143340"/>
                    <a:gd name="connsiteY216" fmla="*/ 1457325 h 2009775"/>
                    <a:gd name="connsiteX217" fmla="*/ 1128928 w 2143340"/>
                    <a:gd name="connsiteY217" fmla="*/ 1438275 h 2009775"/>
                    <a:gd name="connsiteX218" fmla="*/ 1143215 w 2143340"/>
                    <a:gd name="connsiteY218" fmla="*/ 1433512 h 2009775"/>
                    <a:gd name="connsiteX219" fmla="*/ 1157503 w 2143340"/>
                    <a:gd name="connsiteY219" fmla="*/ 1419225 h 2009775"/>
                    <a:gd name="connsiteX220" fmla="*/ 1190840 w 2143340"/>
                    <a:gd name="connsiteY220" fmla="*/ 1376362 h 2009775"/>
                    <a:gd name="connsiteX221" fmla="*/ 1205128 w 2143340"/>
                    <a:gd name="connsiteY221" fmla="*/ 1366837 h 2009775"/>
                    <a:gd name="connsiteX222" fmla="*/ 1238465 w 2143340"/>
                    <a:gd name="connsiteY222" fmla="*/ 1352550 h 2009775"/>
                    <a:gd name="connsiteX223" fmla="*/ 1267040 w 2143340"/>
                    <a:gd name="connsiteY223" fmla="*/ 1338262 h 2009775"/>
                    <a:gd name="connsiteX224" fmla="*/ 1309903 w 2143340"/>
                    <a:gd name="connsiteY224" fmla="*/ 1333500 h 2009775"/>
                    <a:gd name="connsiteX225" fmla="*/ 1338478 w 2143340"/>
                    <a:gd name="connsiteY225" fmla="*/ 1304925 h 2009775"/>
                    <a:gd name="connsiteX226" fmla="*/ 1362290 w 2143340"/>
                    <a:gd name="connsiteY226" fmla="*/ 1262062 h 2009775"/>
                    <a:gd name="connsiteX227" fmla="*/ 1395628 w 2143340"/>
                    <a:gd name="connsiteY227" fmla="*/ 1252537 h 2009775"/>
                    <a:gd name="connsiteX228" fmla="*/ 1457540 w 2143340"/>
                    <a:gd name="connsiteY228" fmla="*/ 1257300 h 2009775"/>
                    <a:gd name="connsiteX229" fmla="*/ 1500403 w 2143340"/>
                    <a:gd name="connsiteY229" fmla="*/ 1262062 h 2009775"/>
                    <a:gd name="connsiteX230" fmla="*/ 1509928 w 2143340"/>
                    <a:gd name="connsiteY230" fmla="*/ 1276350 h 2009775"/>
                    <a:gd name="connsiteX231" fmla="*/ 1514690 w 2143340"/>
                    <a:gd name="connsiteY231" fmla="*/ 1290637 h 2009775"/>
                    <a:gd name="connsiteX232" fmla="*/ 1524215 w 2143340"/>
                    <a:gd name="connsiteY232" fmla="*/ 1304925 h 2009775"/>
                    <a:gd name="connsiteX233" fmla="*/ 1528978 w 2143340"/>
                    <a:gd name="connsiteY233" fmla="*/ 1323975 h 2009775"/>
                    <a:gd name="connsiteX234" fmla="*/ 1509928 w 2143340"/>
                    <a:gd name="connsiteY234" fmla="*/ 1376362 h 2009775"/>
                    <a:gd name="connsiteX235" fmla="*/ 1495640 w 2143340"/>
                    <a:gd name="connsiteY235" fmla="*/ 1381125 h 2009775"/>
                    <a:gd name="connsiteX236" fmla="*/ 1457540 w 2143340"/>
                    <a:gd name="connsiteY236" fmla="*/ 1376362 h 2009775"/>
                    <a:gd name="connsiteX237" fmla="*/ 1438490 w 2143340"/>
                    <a:gd name="connsiteY237" fmla="*/ 1352550 h 2009775"/>
                    <a:gd name="connsiteX238" fmla="*/ 1419440 w 2143340"/>
                    <a:gd name="connsiteY238" fmla="*/ 1347787 h 2009775"/>
                    <a:gd name="connsiteX239" fmla="*/ 1386103 w 2143340"/>
                    <a:gd name="connsiteY239" fmla="*/ 1352550 h 2009775"/>
                    <a:gd name="connsiteX240" fmla="*/ 1367053 w 2143340"/>
                    <a:gd name="connsiteY240" fmla="*/ 1381125 h 2009775"/>
                    <a:gd name="connsiteX241" fmla="*/ 1371815 w 2143340"/>
                    <a:gd name="connsiteY241" fmla="*/ 1423987 h 2009775"/>
                    <a:gd name="connsiteX242" fmla="*/ 1390865 w 2143340"/>
                    <a:gd name="connsiteY242" fmla="*/ 1452562 h 2009775"/>
                    <a:gd name="connsiteX243" fmla="*/ 1395628 w 2143340"/>
                    <a:gd name="connsiteY243" fmla="*/ 1466850 h 2009775"/>
                    <a:gd name="connsiteX244" fmla="*/ 1390865 w 2143340"/>
                    <a:gd name="connsiteY244" fmla="*/ 1509712 h 2009775"/>
                    <a:gd name="connsiteX245" fmla="*/ 1371815 w 2143340"/>
                    <a:gd name="connsiteY245" fmla="*/ 1514475 h 2009775"/>
                    <a:gd name="connsiteX246" fmla="*/ 1357528 w 2143340"/>
                    <a:gd name="connsiteY246" fmla="*/ 1519237 h 2009775"/>
                    <a:gd name="connsiteX247" fmla="*/ 1324190 w 2143340"/>
                    <a:gd name="connsiteY247" fmla="*/ 1528762 h 2009775"/>
                    <a:gd name="connsiteX248" fmla="*/ 1309903 w 2143340"/>
                    <a:gd name="connsiteY248" fmla="*/ 1524000 h 2009775"/>
                    <a:gd name="connsiteX249" fmla="*/ 1305140 w 2143340"/>
                    <a:gd name="connsiteY249" fmla="*/ 1509712 h 2009775"/>
                    <a:gd name="connsiteX250" fmla="*/ 1300378 w 2143340"/>
                    <a:gd name="connsiteY250" fmla="*/ 1481137 h 2009775"/>
                    <a:gd name="connsiteX251" fmla="*/ 1257515 w 2143340"/>
                    <a:gd name="connsiteY251" fmla="*/ 1500187 h 2009775"/>
                    <a:gd name="connsiteX252" fmla="*/ 1252753 w 2143340"/>
                    <a:gd name="connsiteY252" fmla="*/ 1514475 h 2009775"/>
                    <a:gd name="connsiteX253" fmla="*/ 1247990 w 2143340"/>
                    <a:gd name="connsiteY253" fmla="*/ 1547812 h 2009775"/>
                    <a:gd name="connsiteX254" fmla="*/ 1228940 w 2143340"/>
                    <a:gd name="connsiteY254" fmla="*/ 1576387 h 2009775"/>
                    <a:gd name="connsiteX255" fmla="*/ 1233703 w 2143340"/>
                    <a:gd name="connsiteY255" fmla="*/ 1604962 h 2009775"/>
                    <a:gd name="connsiteX256" fmla="*/ 1262278 w 2143340"/>
                    <a:gd name="connsiteY256" fmla="*/ 1614487 h 2009775"/>
                    <a:gd name="connsiteX257" fmla="*/ 1314665 w 2143340"/>
                    <a:gd name="connsiteY257" fmla="*/ 1604962 h 2009775"/>
                    <a:gd name="connsiteX258" fmla="*/ 1328953 w 2143340"/>
                    <a:gd name="connsiteY258" fmla="*/ 1595437 h 2009775"/>
                    <a:gd name="connsiteX259" fmla="*/ 1381340 w 2143340"/>
                    <a:gd name="connsiteY259" fmla="*/ 1604962 h 2009775"/>
                    <a:gd name="connsiteX260" fmla="*/ 1395628 w 2143340"/>
                    <a:gd name="connsiteY260" fmla="*/ 1614487 h 2009775"/>
                    <a:gd name="connsiteX261" fmla="*/ 1405153 w 2143340"/>
                    <a:gd name="connsiteY261" fmla="*/ 1628775 h 2009775"/>
                    <a:gd name="connsiteX262" fmla="*/ 1433728 w 2143340"/>
                    <a:gd name="connsiteY262" fmla="*/ 1657350 h 2009775"/>
                    <a:gd name="connsiteX263" fmla="*/ 1452778 w 2143340"/>
                    <a:gd name="connsiteY263" fmla="*/ 1685925 h 2009775"/>
                    <a:gd name="connsiteX264" fmla="*/ 1462303 w 2143340"/>
                    <a:gd name="connsiteY264" fmla="*/ 1700212 h 2009775"/>
                    <a:gd name="connsiteX265" fmla="*/ 1467065 w 2143340"/>
                    <a:gd name="connsiteY265" fmla="*/ 1714500 h 2009775"/>
                    <a:gd name="connsiteX266" fmla="*/ 1481353 w 2143340"/>
                    <a:gd name="connsiteY266" fmla="*/ 1743075 h 2009775"/>
                    <a:gd name="connsiteX267" fmla="*/ 1524215 w 2143340"/>
                    <a:gd name="connsiteY267" fmla="*/ 1728787 h 2009775"/>
                    <a:gd name="connsiteX268" fmla="*/ 1538503 w 2143340"/>
                    <a:gd name="connsiteY268" fmla="*/ 1700212 h 2009775"/>
                    <a:gd name="connsiteX269" fmla="*/ 1586128 w 2143340"/>
                    <a:gd name="connsiteY269" fmla="*/ 1695450 h 2009775"/>
                    <a:gd name="connsiteX270" fmla="*/ 1609940 w 2143340"/>
                    <a:gd name="connsiteY270" fmla="*/ 1671637 h 2009775"/>
                    <a:gd name="connsiteX271" fmla="*/ 1624228 w 2143340"/>
                    <a:gd name="connsiteY271" fmla="*/ 1657350 h 2009775"/>
                    <a:gd name="connsiteX272" fmla="*/ 1643278 w 2143340"/>
                    <a:gd name="connsiteY272" fmla="*/ 1628775 h 2009775"/>
                    <a:gd name="connsiteX273" fmla="*/ 1638515 w 2143340"/>
                    <a:gd name="connsiteY273" fmla="*/ 1595437 h 2009775"/>
                    <a:gd name="connsiteX274" fmla="*/ 1609940 w 2143340"/>
                    <a:gd name="connsiteY274" fmla="*/ 1585912 h 2009775"/>
                    <a:gd name="connsiteX275" fmla="*/ 1543265 w 2143340"/>
                    <a:gd name="connsiteY275" fmla="*/ 1581150 h 2009775"/>
                    <a:gd name="connsiteX276" fmla="*/ 1528978 w 2143340"/>
                    <a:gd name="connsiteY276" fmla="*/ 1571625 h 2009775"/>
                    <a:gd name="connsiteX277" fmla="*/ 1524215 w 2143340"/>
                    <a:gd name="connsiteY277" fmla="*/ 1524000 h 2009775"/>
                    <a:gd name="connsiteX278" fmla="*/ 1552790 w 2143340"/>
                    <a:gd name="connsiteY278" fmla="*/ 1514475 h 2009775"/>
                    <a:gd name="connsiteX279" fmla="*/ 1567078 w 2143340"/>
                    <a:gd name="connsiteY279" fmla="*/ 1509712 h 2009775"/>
                    <a:gd name="connsiteX280" fmla="*/ 1581365 w 2143340"/>
                    <a:gd name="connsiteY280" fmla="*/ 1504950 h 2009775"/>
                    <a:gd name="connsiteX281" fmla="*/ 1628990 w 2143340"/>
                    <a:gd name="connsiteY281" fmla="*/ 1509712 h 2009775"/>
                    <a:gd name="connsiteX282" fmla="*/ 1643278 w 2143340"/>
                    <a:gd name="connsiteY282" fmla="*/ 1514475 h 2009775"/>
                    <a:gd name="connsiteX283" fmla="*/ 1676615 w 2143340"/>
                    <a:gd name="connsiteY283" fmla="*/ 1519237 h 2009775"/>
                    <a:gd name="connsiteX284" fmla="*/ 1743290 w 2143340"/>
                    <a:gd name="connsiteY284" fmla="*/ 1514475 h 2009775"/>
                    <a:gd name="connsiteX285" fmla="*/ 1752815 w 2143340"/>
                    <a:gd name="connsiteY285" fmla="*/ 1500187 h 2009775"/>
                    <a:gd name="connsiteX286" fmla="*/ 1738528 w 2143340"/>
                    <a:gd name="connsiteY286" fmla="*/ 1457325 h 2009775"/>
                    <a:gd name="connsiteX287" fmla="*/ 1724240 w 2143340"/>
                    <a:gd name="connsiteY287" fmla="*/ 1452562 h 2009775"/>
                    <a:gd name="connsiteX288" fmla="*/ 1709953 w 2143340"/>
                    <a:gd name="connsiteY288" fmla="*/ 1438275 h 2009775"/>
                    <a:gd name="connsiteX289" fmla="*/ 1700428 w 2143340"/>
                    <a:gd name="connsiteY289" fmla="*/ 1409700 h 2009775"/>
                    <a:gd name="connsiteX290" fmla="*/ 1695665 w 2143340"/>
                    <a:gd name="connsiteY290" fmla="*/ 1395412 h 2009775"/>
                    <a:gd name="connsiteX291" fmla="*/ 1686140 w 2143340"/>
                    <a:gd name="connsiteY291" fmla="*/ 1381125 h 2009775"/>
                    <a:gd name="connsiteX292" fmla="*/ 1671853 w 2143340"/>
                    <a:gd name="connsiteY292" fmla="*/ 1376362 h 2009775"/>
                    <a:gd name="connsiteX293" fmla="*/ 1648040 w 2143340"/>
                    <a:gd name="connsiteY293" fmla="*/ 1347787 h 2009775"/>
                    <a:gd name="connsiteX294" fmla="*/ 1633753 w 2143340"/>
                    <a:gd name="connsiteY294" fmla="*/ 1333500 h 2009775"/>
                    <a:gd name="connsiteX295" fmla="*/ 1609940 w 2143340"/>
                    <a:gd name="connsiteY295" fmla="*/ 1309687 h 2009775"/>
                    <a:gd name="connsiteX296" fmla="*/ 1595653 w 2143340"/>
                    <a:gd name="connsiteY296" fmla="*/ 1281112 h 2009775"/>
                    <a:gd name="connsiteX297" fmla="*/ 1590890 w 2143340"/>
                    <a:gd name="connsiteY297" fmla="*/ 1238250 h 2009775"/>
                    <a:gd name="connsiteX298" fmla="*/ 1557553 w 2143340"/>
                    <a:gd name="connsiteY298" fmla="*/ 1223962 h 2009775"/>
                    <a:gd name="connsiteX299" fmla="*/ 1581365 w 2143340"/>
                    <a:gd name="connsiteY299" fmla="*/ 1200150 h 2009775"/>
                    <a:gd name="connsiteX300" fmla="*/ 1595653 w 2143340"/>
                    <a:gd name="connsiteY300" fmla="*/ 1195387 h 2009775"/>
                    <a:gd name="connsiteX301" fmla="*/ 1609940 w 2143340"/>
                    <a:gd name="connsiteY301" fmla="*/ 1190625 h 2009775"/>
                    <a:gd name="connsiteX302" fmla="*/ 1614703 w 2143340"/>
                    <a:gd name="connsiteY302" fmla="*/ 1176337 h 2009775"/>
                    <a:gd name="connsiteX303" fmla="*/ 1609940 w 2143340"/>
                    <a:gd name="connsiteY303" fmla="*/ 1152525 h 2009775"/>
                    <a:gd name="connsiteX304" fmla="*/ 1567078 w 2143340"/>
                    <a:gd name="connsiteY304" fmla="*/ 1128712 h 2009775"/>
                    <a:gd name="connsiteX305" fmla="*/ 1571840 w 2143340"/>
                    <a:gd name="connsiteY305" fmla="*/ 1114425 h 2009775"/>
                    <a:gd name="connsiteX306" fmla="*/ 1586128 w 2143340"/>
                    <a:gd name="connsiteY306" fmla="*/ 1109662 h 2009775"/>
                    <a:gd name="connsiteX307" fmla="*/ 1667090 w 2143340"/>
                    <a:gd name="connsiteY307" fmla="*/ 1104900 h 2009775"/>
                    <a:gd name="connsiteX308" fmla="*/ 1709953 w 2143340"/>
                    <a:gd name="connsiteY308" fmla="*/ 1085850 h 2009775"/>
                    <a:gd name="connsiteX309" fmla="*/ 1719478 w 2143340"/>
                    <a:gd name="connsiteY309" fmla="*/ 1071562 h 2009775"/>
                    <a:gd name="connsiteX310" fmla="*/ 1733765 w 2143340"/>
                    <a:gd name="connsiteY310" fmla="*/ 1062037 h 2009775"/>
                    <a:gd name="connsiteX311" fmla="*/ 1757578 w 2143340"/>
                    <a:gd name="connsiteY311" fmla="*/ 1028700 h 2009775"/>
                    <a:gd name="connsiteX312" fmla="*/ 1800440 w 2143340"/>
                    <a:gd name="connsiteY312" fmla="*/ 1042987 h 2009775"/>
                    <a:gd name="connsiteX313" fmla="*/ 1805203 w 2143340"/>
                    <a:gd name="connsiteY313" fmla="*/ 1095375 h 2009775"/>
                    <a:gd name="connsiteX314" fmla="*/ 1824253 w 2143340"/>
                    <a:gd name="connsiteY314" fmla="*/ 1138237 h 2009775"/>
                    <a:gd name="connsiteX315" fmla="*/ 1838540 w 2143340"/>
                    <a:gd name="connsiteY315" fmla="*/ 1181100 h 2009775"/>
                    <a:gd name="connsiteX316" fmla="*/ 1843303 w 2143340"/>
                    <a:gd name="connsiteY316" fmla="*/ 1195387 h 2009775"/>
                    <a:gd name="connsiteX317" fmla="*/ 1848065 w 2143340"/>
                    <a:gd name="connsiteY317" fmla="*/ 1209675 h 2009775"/>
                    <a:gd name="connsiteX318" fmla="*/ 1857590 w 2143340"/>
                    <a:gd name="connsiteY318" fmla="*/ 1228725 h 2009775"/>
                    <a:gd name="connsiteX319" fmla="*/ 1848065 w 2143340"/>
                    <a:gd name="connsiteY319" fmla="*/ 1295400 h 2009775"/>
                    <a:gd name="connsiteX320" fmla="*/ 1829015 w 2143340"/>
                    <a:gd name="connsiteY320" fmla="*/ 1323975 h 2009775"/>
                    <a:gd name="connsiteX321" fmla="*/ 1848065 w 2143340"/>
                    <a:gd name="connsiteY321" fmla="*/ 1409700 h 2009775"/>
                    <a:gd name="connsiteX322" fmla="*/ 1867115 w 2143340"/>
                    <a:gd name="connsiteY322" fmla="*/ 1414462 h 2009775"/>
                    <a:gd name="connsiteX323" fmla="*/ 1881403 w 2143340"/>
                    <a:gd name="connsiteY323" fmla="*/ 1423987 h 2009775"/>
                    <a:gd name="connsiteX324" fmla="*/ 1895690 w 2143340"/>
                    <a:gd name="connsiteY324" fmla="*/ 1438275 h 2009775"/>
                    <a:gd name="connsiteX325" fmla="*/ 1914740 w 2143340"/>
                    <a:gd name="connsiteY325" fmla="*/ 1443037 h 2009775"/>
                    <a:gd name="connsiteX326" fmla="*/ 1938553 w 2143340"/>
                    <a:gd name="connsiteY326" fmla="*/ 1438275 h 2009775"/>
                    <a:gd name="connsiteX327" fmla="*/ 1943315 w 2143340"/>
                    <a:gd name="connsiteY327" fmla="*/ 1423987 h 2009775"/>
                    <a:gd name="connsiteX328" fmla="*/ 1938553 w 2143340"/>
                    <a:gd name="connsiteY328" fmla="*/ 1371600 h 2009775"/>
                    <a:gd name="connsiteX329" fmla="*/ 1952840 w 2143340"/>
                    <a:gd name="connsiteY329" fmla="*/ 1290637 h 2009775"/>
                    <a:gd name="connsiteX330" fmla="*/ 1967128 w 2143340"/>
                    <a:gd name="connsiteY330" fmla="*/ 1281112 h 2009775"/>
                    <a:gd name="connsiteX331" fmla="*/ 1995703 w 2143340"/>
                    <a:gd name="connsiteY331" fmla="*/ 1271587 h 2009775"/>
                    <a:gd name="connsiteX332" fmla="*/ 2062378 w 2143340"/>
                    <a:gd name="connsiteY332" fmla="*/ 1271587 h 2009775"/>
                    <a:gd name="connsiteX333" fmla="*/ 2076665 w 2143340"/>
                    <a:gd name="connsiteY333" fmla="*/ 1257300 h 2009775"/>
                    <a:gd name="connsiteX334" fmla="*/ 2081428 w 2143340"/>
                    <a:gd name="connsiteY334" fmla="*/ 1243012 h 2009775"/>
                    <a:gd name="connsiteX335" fmla="*/ 2086190 w 2143340"/>
                    <a:gd name="connsiteY335" fmla="*/ 1200150 h 2009775"/>
                    <a:gd name="connsiteX336" fmla="*/ 2095715 w 2143340"/>
                    <a:gd name="connsiteY336" fmla="*/ 1185862 h 2009775"/>
                    <a:gd name="connsiteX337" fmla="*/ 2110003 w 2143340"/>
                    <a:gd name="connsiteY337" fmla="*/ 1157287 h 2009775"/>
                    <a:gd name="connsiteX338" fmla="*/ 2110003 w 2143340"/>
                    <a:gd name="connsiteY338" fmla="*/ 1095375 h 2009775"/>
                    <a:gd name="connsiteX339" fmla="*/ 2095715 w 2143340"/>
                    <a:gd name="connsiteY339" fmla="*/ 1090612 h 2009775"/>
                    <a:gd name="connsiteX340" fmla="*/ 1986178 w 2143340"/>
                    <a:gd name="connsiteY340" fmla="*/ 1095375 h 2009775"/>
                    <a:gd name="connsiteX341" fmla="*/ 1952840 w 2143340"/>
                    <a:gd name="connsiteY341" fmla="*/ 1109662 h 2009775"/>
                    <a:gd name="connsiteX342" fmla="*/ 1938553 w 2143340"/>
                    <a:gd name="connsiteY342" fmla="*/ 1114425 h 2009775"/>
                    <a:gd name="connsiteX343" fmla="*/ 1909978 w 2143340"/>
                    <a:gd name="connsiteY343" fmla="*/ 1100137 h 2009775"/>
                    <a:gd name="connsiteX344" fmla="*/ 1895690 w 2143340"/>
                    <a:gd name="connsiteY344" fmla="*/ 1071562 h 2009775"/>
                    <a:gd name="connsiteX345" fmla="*/ 1886165 w 2143340"/>
                    <a:gd name="connsiteY345" fmla="*/ 1057275 h 2009775"/>
                    <a:gd name="connsiteX346" fmla="*/ 1871878 w 2143340"/>
                    <a:gd name="connsiteY346" fmla="*/ 1028700 h 2009775"/>
                    <a:gd name="connsiteX347" fmla="*/ 1857590 w 2143340"/>
                    <a:gd name="connsiteY347" fmla="*/ 1000125 h 2009775"/>
                    <a:gd name="connsiteX348" fmla="*/ 1852828 w 2143340"/>
                    <a:gd name="connsiteY348" fmla="*/ 985837 h 2009775"/>
                    <a:gd name="connsiteX349" fmla="*/ 1867115 w 2143340"/>
                    <a:gd name="connsiteY349" fmla="*/ 947737 h 2009775"/>
                    <a:gd name="connsiteX350" fmla="*/ 1895690 w 2143340"/>
                    <a:gd name="connsiteY350" fmla="*/ 938212 h 2009775"/>
                    <a:gd name="connsiteX351" fmla="*/ 1909978 w 2143340"/>
                    <a:gd name="connsiteY351" fmla="*/ 942975 h 2009775"/>
                    <a:gd name="connsiteX352" fmla="*/ 1943315 w 2143340"/>
                    <a:gd name="connsiteY352" fmla="*/ 962025 h 2009775"/>
                    <a:gd name="connsiteX353" fmla="*/ 1976653 w 2143340"/>
                    <a:gd name="connsiteY353" fmla="*/ 957262 h 2009775"/>
                    <a:gd name="connsiteX354" fmla="*/ 1981415 w 2143340"/>
                    <a:gd name="connsiteY354" fmla="*/ 942975 h 2009775"/>
                    <a:gd name="connsiteX355" fmla="*/ 1986178 w 2143340"/>
                    <a:gd name="connsiteY355" fmla="*/ 923925 h 2009775"/>
                    <a:gd name="connsiteX356" fmla="*/ 2000465 w 2143340"/>
                    <a:gd name="connsiteY356" fmla="*/ 919162 h 2009775"/>
                    <a:gd name="connsiteX357" fmla="*/ 2029040 w 2143340"/>
                    <a:gd name="connsiteY357" fmla="*/ 904875 h 2009775"/>
                    <a:gd name="connsiteX358" fmla="*/ 2033803 w 2143340"/>
                    <a:gd name="connsiteY358" fmla="*/ 890587 h 2009775"/>
                    <a:gd name="connsiteX359" fmla="*/ 2038565 w 2143340"/>
                    <a:gd name="connsiteY359" fmla="*/ 862012 h 2009775"/>
                    <a:gd name="connsiteX360" fmla="*/ 2062378 w 2143340"/>
                    <a:gd name="connsiteY360" fmla="*/ 866775 h 2009775"/>
                    <a:gd name="connsiteX361" fmla="*/ 2110003 w 2143340"/>
                    <a:gd name="connsiteY361" fmla="*/ 890587 h 2009775"/>
                    <a:gd name="connsiteX362" fmla="*/ 2124290 w 2143340"/>
                    <a:gd name="connsiteY362" fmla="*/ 885825 h 2009775"/>
                    <a:gd name="connsiteX363" fmla="*/ 2133815 w 2143340"/>
                    <a:gd name="connsiteY363" fmla="*/ 871537 h 2009775"/>
                    <a:gd name="connsiteX364" fmla="*/ 2143340 w 2143340"/>
                    <a:gd name="connsiteY364" fmla="*/ 809625 h 2009775"/>
                    <a:gd name="connsiteX365" fmla="*/ 2138578 w 2143340"/>
                    <a:gd name="connsiteY365" fmla="*/ 757237 h 2009775"/>
                    <a:gd name="connsiteX366" fmla="*/ 2114765 w 2143340"/>
                    <a:gd name="connsiteY366" fmla="*/ 728662 h 2009775"/>
                    <a:gd name="connsiteX367" fmla="*/ 2100478 w 2143340"/>
                    <a:gd name="connsiteY367" fmla="*/ 723900 h 2009775"/>
                    <a:gd name="connsiteX368" fmla="*/ 2081428 w 2143340"/>
                    <a:gd name="connsiteY368" fmla="*/ 700087 h 2009775"/>
                    <a:gd name="connsiteX369" fmla="*/ 2067140 w 2143340"/>
                    <a:gd name="connsiteY369" fmla="*/ 690562 h 2009775"/>
                    <a:gd name="connsiteX370" fmla="*/ 2052853 w 2143340"/>
                    <a:gd name="connsiteY370" fmla="*/ 671512 h 2009775"/>
                    <a:gd name="connsiteX371" fmla="*/ 2038565 w 2143340"/>
                    <a:gd name="connsiteY371" fmla="*/ 661987 h 2009775"/>
                    <a:gd name="connsiteX372" fmla="*/ 2019515 w 2143340"/>
                    <a:gd name="connsiteY372" fmla="*/ 633412 h 2009775"/>
                    <a:gd name="connsiteX373" fmla="*/ 2009990 w 2143340"/>
                    <a:gd name="connsiteY373" fmla="*/ 619125 h 2009775"/>
                    <a:gd name="connsiteX374" fmla="*/ 1990940 w 2143340"/>
                    <a:gd name="connsiteY374" fmla="*/ 576262 h 2009775"/>
                    <a:gd name="connsiteX375" fmla="*/ 1976653 w 2143340"/>
                    <a:gd name="connsiteY375" fmla="*/ 566737 h 2009775"/>
                    <a:gd name="connsiteX376" fmla="*/ 1957603 w 2143340"/>
                    <a:gd name="connsiteY376" fmla="*/ 542925 h 2009775"/>
                    <a:gd name="connsiteX377" fmla="*/ 1948078 w 2143340"/>
                    <a:gd name="connsiteY377" fmla="*/ 528637 h 2009775"/>
                    <a:gd name="connsiteX378" fmla="*/ 1933790 w 2143340"/>
                    <a:gd name="connsiteY378" fmla="*/ 519112 h 2009775"/>
                    <a:gd name="connsiteX379" fmla="*/ 1919503 w 2143340"/>
                    <a:gd name="connsiteY379" fmla="*/ 504825 h 2009775"/>
                    <a:gd name="connsiteX380" fmla="*/ 1914740 w 2143340"/>
                    <a:gd name="connsiteY380" fmla="*/ 466725 h 2009775"/>
                    <a:gd name="connsiteX381" fmla="*/ 1905215 w 2143340"/>
                    <a:gd name="connsiteY381" fmla="*/ 438150 h 2009775"/>
                    <a:gd name="connsiteX382" fmla="*/ 1900453 w 2143340"/>
                    <a:gd name="connsiteY382" fmla="*/ 423862 h 2009775"/>
                    <a:gd name="connsiteX383" fmla="*/ 1895690 w 2143340"/>
                    <a:gd name="connsiteY383" fmla="*/ 409575 h 2009775"/>
                    <a:gd name="connsiteX384" fmla="*/ 1881403 w 2143340"/>
                    <a:gd name="connsiteY384" fmla="*/ 361950 h 2009775"/>
                    <a:gd name="connsiteX385" fmla="*/ 1876640 w 2143340"/>
                    <a:gd name="connsiteY385" fmla="*/ 347662 h 2009775"/>
                    <a:gd name="connsiteX386" fmla="*/ 1871878 w 2143340"/>
                    <a:gd name="connsiteY386" fmla="*/ 333375 h 2009775"/>
                    <a:gd name="connsiteX387" fmla="*/ 1862353 w 2143340"/>
                    <a:gd name="connsiteY387" fmla="*/ 319087 h 2009775"/>
                    <a:gd name="connsiteX388" fmla="*/ 1848065 w 2143340"/>
                    <a:gd name="connsiteY388" fmla="*/ 290512 h 2009775"/>
                    <a:gd name="connsiteX389" fmla="*/ 1824253 w 2143340"/>
                    <a:gd name="connsiteY389" fmla="*/ 247650 h 2009775"/>
                    <a:gd name="connsiteX390" fmla="*/ 1795678 w 2143340"/>
                    <a:gd name="connsiteY390" fmla="*/ 233362 h 2009775"/>
                    <a:gd name="connsiteX391" fmla="*/ 1781390 w 2143340"/>
                    <a:gd name="connsiteY391" fmla="*/ 228600 h 2009775"/>
                    <a:gd name="connsiteX392" fmla="*/ 1767103 w 2143340"/>
                    <a:gd name="connsiteY392" fmla="*/ 219075 h 2009775"/>
                    <a:gd name="connsiteX393" fmla="*/ 1738528 w 2143340"/>
                    <a:gd name="connsiteY393" fmla="*/ 209550 h 2009775"/>
                    <a:gd name="connsiteX394" fmla="*/ 1724240 w 2143340"/>
                    <a:gd name="connsiteY394" fmla="*/ 200025 h 2009775"/>
                    <a:gd name="connsiteX395" fmla="*/ 1681378 w 2143340"/>
                    <a:gd name="connsiteY395" fmla="*/ 204787 h 2009775"/>
                    <a:gd name="connsiteX396" fmla="*/ 1624228 w 2143340"/>
                    <a:gd name="connsiteY396" fmla="*/ 228600 h 2009775"/>
                    <a:gd name="connsiteX397" fmla="*/ 1595653 w 2143340"/>
                    <a:gd name="connsiteY397" fmla="*/ 247650 h 2009775"/>
                    <a:gd name="connsiteX398" fmla="*/ 1586128 w 2143340"/>
                    <a:gd name="connsiteY398" fmla="*/ 261937 h 2009775"/>
                    <a:gd name="connsiteX399" fmla="*/ 1567078 w 2143340"/>
                    <a:gd name="connsiteY399" fmla="*/ 271462 h 2009775"/>
                    <a:gd name="connsiteX400" fmla="*/ 1528978 w 2143340"/>
                    <a:gd name="connsiteY400" fmla="*/ 285750 h 2009775"/>
                    <a:gd name="connsiteX401" fmla="*/ 1424203 w 2143340"/>
                    <a:gd name="connsiteY401" fmla="*/ 280987 h 2009775"/>
                    <a:gd name="connsiteX402" fmla="*/ 1390865 w 2143340"/>
                    <a:gd name="connsiteY402" fmla="*/ 276225 h 2009775"/>
                    <a:gd name="connsiteX403" fmla="*/ 1376578 w 2143340"/>
                    <a:gd name="connsiteY403" fmla="*/ 266700 h 2009775"/>
                    <a:gd name="connsiteX404" fmla="*/ 1348003 w 2143340"/>
                    <a:gd name="connsiteY404" fmla="*/ 257175 h 2009775"/>
                    <a:gd name="connsiteX405" fmla="*/ 1247990 w 2143340"/>
                    <a:gd name="connsiteY405" fmla="*/ 261937 h 2009775"/>
                    <a:gd name="connsiteX406" fmla="*/ 1219415 w 2143340"/>
                    <a:gd name="connsiteY406" fmla="*/ 271462 h 2009775"/>
                    <a:gd name="connsiteX407" fmla="*/ 1181315 w 2143340"/>
                    <a:gd name="connsiteY407" fmla="*/ 280987 h 2009775"/>
                    <a:gd name="connsiteX408" fmla="*/ 1147978 w 2143340"/>
                    <a:gd name="connsiteY408" fmla="*/ 271462 h 2009775"/>
                    <a:gd name="connsiteX409" fmla="*/ 1133690 w 2143340"/>
                    <a:gd name="connsiteY409" fmla="*/ 261937 h 2009775"/>
                    <a:gd name="connsiteX410" fmla="*/ 1133690 w 2143340"/>
                    <a:gd name="connsiteY410" fmla="*/ 204787 h 2009775"/>
                    <a:gd name="connsiteX411" fmla="*/ 1119403 w 2143340"/>
                    <a:gd name="connsiteY411" fmla="*/ 157162 h 2009775"/>
                    <a:gd name="connsiteX412" fmla="*/ 1114640 w 2143340"/>
                    <a:gd name="connsiteY412" fmla="*/ 71437 h 2009775"/>
                    <a:gd name="connsiteX413" fmla="*/ 1100353 w 2143340"/>
                    <a:gd name="connsiteY413" fmla="*/ 61912 h 2009775"/>
                    <a:gd name="connsiteX414" fmla="*/ 1071778 w 2143340"/>
                    <a:gd name="connsiteY414" fmla="*/ 52387 h 2009775"/>
                    <a:gd name="connsiteX415" fmla="*/ 1057490 w 2143340"/>
                    <a:gd name="connsiteY415" fmla="*/ 47625 h 2009775"/>
                    <a:gd name="connsiteX416" fmla="*/ 1014628 w 2143340"/>
                    <a:gd name="connsiteY416" fmla="*/ 57150 h 2009775"/>
                    <a:gd name="connsiteX417" fmla="*/ 1000340 w 2143340"/>
                    <a:gd name="connsiteY417" fmla="*/ 66675 h 2009775"/>
                    <a:gd name="connsiteX418" fmla="*/ 995578 w 2143340"/>
                    <a:gd name="connsiteY418" fmla="*/ 80962 h 2009775"/>
                    <a:gd name="connsiteX419" fmla="*/ 981290 w 2143340"/>
                    <a:gd name="connsiteY419" fmla="*/ 114300 h 2009775"/>
                    <a:gd name="connsiteX420" fmla="*/ 967003 w 2143340"/>
                    <a:gd name="connsiteY420" fmla="*/ 119062 h 2009775"/>
                    <a:gd name="connsiteX421" fmla="*/ 952715 w 2143340"/>
                    <a:gd name="connsiteY421" fmla="*/ 114300 h 2009775"/>
                    <a:gd name="connsiteX422" fmla="*/ 919378 w 2143340"/>
                    <a:gd name="connsiteY422" fmla="*/ 76200 h 2009775"/>
                    <a:gd name="connsiteX423" fmla="*/ 871753 w 2143340"/>
                    <a:gd name="connsiteY423" fmla="*/ 19050 h 2009775"/>
                    <a:gd name="connsiteX424" fmla="*/ 843178 w 2143340"/>
                    <a:gd name="connsiteY424" fmla="*/ 0 h 2009775"/>
                    <a:gd name="connsiteX425" fmla="*/ 781265 w 2143340"/>
                    <a:gd name="connsiteY425" fmla="*/ 4762 h 2009775"/>
                    <a:gd name="connsiteX426" fmla="*/ 752690 w 2143340"/>
                    <a:gd name="connsiteY426" fmla="*/ 19050 h 2009775"/>
                    <a:gd name="connsiteX427" fmla="*/ 738403 w 2143340"/>
                    <a:gd name="connsiteY427" fmla="*/ 23812 h 2009775"/>
                    <a:gd name="connsiteX428" fmla="*/ 709828 w 2143340"/>
                    <a:gd name="connsiteY428" fmla="*/ 42862 h 2009775"/>
                    <a:gd name="connsiteX429" fmla="*/ 690778 w 2143340"/>
                    <a:gd name="connsiteY429" fmla="*/ 52387 h 2009775"/>
                    <a:gd name="connsiteX430" fmla="*/ 662203 w 2143340"/>
                    <a:gd name="connsiteY430" fmla="*/ 71437 h 2009775"/>
                    <a:gd name="connsiteX431" fmla="*/ 657440 w 2143340"/>
                    <a:gd name="connsiteY431" fmla="*/ 100012 h 2009775"/>
                    <a:gd name="connsiteX432" fmla="*/ 652678 w 2143340"/>
                    <a:gd name="connsiteY432" fmla="*/ 114300 h 2009775"/>
                    <a:gd name="connsiteX433" fmla="*/ 647915 w 2143340"/>
                    <a:gd name="connsiteY433" fmla="*/ 133350 h 2009775"/>
                    <a:gd name="connsiteX434" fmla="*/ 643153 w 2143340"/>
                    <a:gd name="connsiteY434" fmla="*/ 157162 h 2009775"/>
                    <a:gd name="connsiteX435" fmla="*/ 628865 w 2143340"/>
                    <a:gd name="connsiteY435" fmla="*/ 190500 h 2009775"/>
                    <a:gd name="connsiteX436" fmla="*/ 614578 w 2143340"/>
                    <a:gd name="connsiteY436" fmla="*/ 200025 h 2009775"/>
                    <a:gd name="connsiteX437" fmla="*/ 600290 w 2143340"/>
                    <a:gd name="connsiteY437" fmla="*/ 214312 h 2009775"/>
                    <a:gd name="connsiteX438" fmla="*/ 571715 w 2143340"/>
                    <a:gd name="connsiteY438" fmla="*/ 223837 h 2009775"/>
                    <a:gd name="connsiteX439" fmla="*/ 543140 w 2143340"/>
                    <a:gd name="connsiteY439" fmla="*/ 238125 h 2009775"/>
                    <a:gd name="connsiteX440" fmla="*/ 528853 w 2143340"/>
                    <a:gd name="connsiteY440" fmla="*/ 247650 h 2009775"/>
                    <a:gd name="connsiteX441" fmla="*/ 457415 w 2143340"/>
                    <a:gd name="connsiteY441" fmla="*/ 257175 h 2009775"/>
                    <a:gd name="connsiteX442" fmla="*/ 409790 w 2143340"/>
                    <a:gd name="connsiteY442" fmla="*/ 261937 h 2009775"/>
                    <a:gd name="connsiteX443" fmla="*/ 395503 w 2143340"/>
                    <a:gd name="connsiteY443" fmla="*/ 252412 h 2009775"/>
                    <a:gd name="connsiteX444" fmla="*/ 390740 w 2143340"/>
                    <a:gd name="connsiteY444" fmla="*/ 238125 h 2009775"/>
                    <a:gd name="connsiteX445" fmla="*/ 381215 w 2143340"/>
                    <a:gd name="connsiteY445" fmla="*/ 223837 h 2009775"/>
                    <a:gd name="connsiteX446" fmla="*/ 376453 w 2143340"/>
                    <a:gd name="connsiteY446" fmla="*/ 209550 h 2009775"/>
                    <a:gd name="connsiteX447" fmla="*/ 357403 w 2143340"/>
                    <a:gd name="connsiteY447" fmla="*/ 180975 h 2009775"/>
                    <a:gd name="connsiteX448" fmla="*/ 343115 w 2143340"/>
                    <a:gd name="connsiteY448" fmla="*/ 133350 h 2009775"/>
                    <a:gd name="connsiteX449" fmla="*/ 324065 w 2143340"/>
                    <a:gd name="connsiteY449" fmla="*/ 104775 h 2009775"/>
                    <a:gd name="connsiteX450" fmla="*/ 319303 w 2143340"/>
                    <a:gd name="connsiteY450" fmla="*/ 90487 h 2009775"/>
                    <a:gd name="connsiteX451" fmla="*/ 295490 w 2143340"/>
                    <a:gd name="connsiteY451" fmla="*/ 85725 h 2009775"/>
                    <a:gd name="connsiteX452" fmla="*/ 262153 w 2143340"/>
                    <a:gd name="connsiteY452" fmla="*/ 90487 h 2009775"/>
                    <a:gd name="connsiteX453" fmla="*/ 257390 w 2143340"/>
                    <a:gd name="connsiteY453" fmla="*/ 95250 h 2009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</a:cxnLst>
                  <a:rect l="l" t="t" r="r" b="b"/>
                  <a:pathLst>
                    <a:path w="2143340" h="2009775">
                      <a:moveTo>
                        <a:pt x="257390" y="95250"/>
                      </a:moveTo>
                      <a:cubicBezTo>
                        <a:pt x="252628" y="98425"/>
                        <a:pt x="240606" y="103513"/>
                        <a:pt x="233578" y="109537"/>
                      </a:cubicBezTo>
                      <a:cubicBezTo>
                        <a:pt x="216504" y="124172"/>
                        <a:pt x="222354" y="147304"/>
                        <a:pt x="228815" y="166687"/>
                      </a:cubicBezTo>
                      <a:cubicBezTo>
                        <a:pt x="232435" y="177547"/>
                        <a:pt x="241515" y="185737"/>
                        <a:pt x="247865" y="195262"/>
                      </a:cubicBezTo>
                      <a:cubicBezTo>
                        <a:pt x="260174" y="213726"/>
                        <a:pt x="255580" y="204121"/>
                        <a:pt x="262153" y="223837"/>
                      </a:cubicBezTo>
                      <a:cubicBezTo>
                        <a:pt x="258978" y="228600"/>
                        <a:pt x="258058" y="236315"/>
                        <a:pt x="252628" y="238125"/>
                      </a:cubicBezTo>
                      <a:cubicBezTo>
                        <a:pt x="235854" y="243716"/>
                        <a:pt x="230363" y="228540"/>
                        <a:pt x="224053" y="219075"/>
                      </a:cubicBezTo>
                      <a:cubicBezTo>
                        <a:pt x="217703" y="220662"/>
                        <a:pt x="210031" y="219647"/>
                        <a:pt x="205003" y="223837"/>
                      </a:cubicBezTo>
                      <a:cubicBezTo>
                        <a:pt x="190887" y="235600"/>
                        <a:pt x="192541" y="276621"/>
                        <a:pt x="190715" y="285750"/>
                      </a:cubicBezTo>
                      <a:cubicBezTo>
                        <a:pt x="188746" y="295595"/>
                        <a:pt x="184365" y="304800"/>
                        <a:pt x="181190" y="314325"/>
                      </a:cubicBezTo>
                      <a:cubicBezTo>
                        <a:pt x="172807" y="339474"/>
                        <a:pt x="179215" y="324432"/>
                        <a:pt x="157378" y="357187"/>
                      </a:cubicBezTo>
                      <a:lnTo>
                        <a:pt x="147853" y="371475"/>
                      </a:lnTo>
                      <a:cubicBezTo>
                        <a:pt x="140174" y="425219"/>
                        <a:pt x="138053" y="424931"/>
                        <a:pt x="147853" y="500062"/>
                      </a:cubicBezTo>
                      <a:cubicBezTo>
                        <a:pt x="148593" y="505738"/>
                        <a:pt x="153714" y="509953"/>
                        <a:pt x="157378" y="514350"/>
                      </a:cubicBezTo>
                      <a:cubicBezTo>
                        <a:pt x="170547" y="530153"/>
                        <a:pt x="172320" y="525185"/>
                        <a:pt x="181190" y="542925"/>
                      </a:cubicBezTo>
                      <a:cubicBezTo>
                        <a:pt x="193167" y="566878"/>
                        <a:pt x="174974" y="555758"/>
                        <a:pt x="205003" y="585787"/>
                      </a:cubicBezTo>
                      <a:cubicBezTo>
                        <a:pt x="214528" y="595312"/>
                        <a:pt x="226106" y="603154"/>
                        <a:pt x="233578" y="614362"/>
                      </a:cubicBezTo>
                      <a:cubicBezTo>
                        <a:pt x="246278" y="633412"/>
                        <a:pt x="238340" y="625475"/>
                        <a:pt x="257390" y="638175"/>
                      </a:cubicBezTo>
                      <a:cubicBezTo>
                        <a:pt x="276961" y="667532"/>
                        <a:pt x="291576" y="676499"/>
                        <a:pt x="271678" y="719137"/>
                      </a:cubicBezTo>
                      <a:cubicBezTo>
                        <a:pt x="266837" y="729511"/>
                        <a:pt x="243103" y="738187"/>
                        <a:pt x="243103" y="738187"/>
                      </a:cubicBezTo>
                      <a:cubicBezTo>
                        <a:pt x="237262" y="755710"/>
                        <a:pt x="239492" y="764699"/>
                        <a:pt x="209765" y="747712"/>
                      </a:cubicBezTo>
                      <a:cubicBezTo>
                        <a:pt x="205407" y="745221"/>
                        <a:pt x="206221" y="738295"/>
                        <a:pt x="205003" y="733425"/>
                      </a:cubicBezTo>
                      <a:cubicBezTo>
                        <a:pt x="203040" y="725572"/>
                        <a:pt x="204256" y="716640"/>
                        <a:pt x="200240" y="709612"/>
                      </a:cubicBezTo>
                      <a:cubicBezTo>
                        <a:pt x="197400" y="704642"/>
                        <a:pt x="191312" y="702097"/>
                        <a:pt x="185953" y="700087"/>
                      </a:cubicBezTo>
                      <a:cubicBezTo>
                        <a:pt x="178374" y="697245"/>
                        <a:pt x="169993" y="697288"/>
                        <a:pt x="162140" y="695325"/>
                      </a:cubicBezTo>
                      <a:cubicBezTo>
                        <a:pt x="157270" y="694107"/>
                        <a:pt x="152615" y="692150"/>
                        <a:pt x="147853" y="690562"/>
                      </a:cubicBezTo>
                      <a:cubicBezTo>
                        <a:pt x="136178" y="678888"/>
                        <a:pt x="131101" y="678071"/>
                        <a:pt x="128803" y="661987"/>
                      </a:cubicBezTo>
                      <a:cubicBezTo>
                        <a:pt x="120187" y="601677"/>
                        <a:pt x="139718" y="620052"/>
                        <a:pt x="109753" y="600075"/>
                      </a:cubicBezTo>
                      <a:cubicBezTo>
                        <a:pt x="103403" y="601662"/>
                        <a:pt x="96997" y="603039"/>
                        <a:pt x="90703" y="604837"/>
                      </a:cubicBezTo>
                      <a:cubicBezTo>
                        <a:pt x="85876" y="606216"/>
                        <a:pt x="81178" y="611188"/>
                        <a:pt x="76415" y="609600"/>
                      </a:cubicBezTo>
                      <a:cubicBezTo>
                        <a:pt x="70025" y="607470"/>
                        <a:pt x="68016" y="598583"/>
                        <a:pt x="62128" y="595312"/>
                      </a:cubicBezTo>
                      <a:cubicBezTo>
                        <a:pt x="53351" y="590436"/>
                        <a:pt x="33553" y="585787"/>
                        <a:pt x="33553" y="585787"/>
                      </a:cubicBezTo>
                      <a:cubicBezTo>
                        <a:pt x="25615" y="587375"/>
                        <a:pt x="16768" y="586534"/>
                        <a:pt x="9740" y="590550"/>
                      </a:cubicBezTo>
                      <a:cubicBezTo>
                        <a:pt x="-6867" y="600039"/>
                        <a:pt x="2184" y="620840"/>
                        <a:pt x="4978" y="633412"/>
                      </a:cubicBezTo>
                      <a:cubicBezTo>
                        <a:pt x="6067" y="638313"/>
                        <a:pt x="7495" y="643210"/>
                        <a:pt x="9740" y="647700"/>
                      </a:cubicBezTo>
                      <a:cubicBezTo>
                        <a:pt x="12300" y="652819"/>
                        <a:pt x="16705" y="656868"/>
                        <a:pt x="19265" y="661987"/>
                      </a:cubicBezTo>
                      <a:cubicBezTo>
                        <a:pt x="21510" y="666477"/>
                        <a:pt x="22440" y="671512"/>
                        <a:pt x="24028" y="676275"/>
                      </a:cubicBezTo>
                      <a:cubicBezTo>
                        <a:pt x="25615" y="690562"/>
                        <a:pt x="17565" y="710157"/>
                        <a:pt x="28790" y="719137"/>
                      </a:cubicBezTo>
                      <a:cubicBezTo>
                        <a:pt x="47182" y="733850"/>
                        <a:pt x="71700" y="714344"/>
                        <a:pt x="85940" y="704850"/>
                      </a:cubicBezTo>
                      <a:cubicBezTo>
                        <a:pt x="95465" y="708025"/>
                        <a:pt x="108946" y="706021"/>
                        <a:pt x="114515" y="714375"/>
                      </a:cubicBezTo>
                      <a:cubicBezTo>
                        <a:pt x="127215" y="733425"/>
                        <a:pt x="119278" y="725487"/>
                        <a:pt x="138328" y="738187"/>
                      </a:cubicBezTo>
                      <a:cubicBezTo>
                        <a:pt x="150097" y="773493"/>
                        <a:pt x="153304" y="770127"/>
                        <a:pt x="143090" y="814387"/>
                      </a:cubicBezTo>
                      <a:cubicBezTo>
                        <a:pt x="141803" y="819964"/>
                        <a:pt x="137612" y="824627"/>
                        <a:pt x="133565" y="828675"/>
                      </a:cubicBezTo>
                      <a:cubicBezTo>
                        <a:pt x="129518" y="832722"/>
                        <a:pt x="124040" y="835025"/>
                        <a:pt x="119278" y="838200"/>
                      </a:cubicBezTo>
                      <a:cubicBezTo>
                        <a:pt x="116103" y="842962"/>
                        <a:pt x="113417" y="848090"/>
                        <a:pt x="109753" y="852487"/>
                      </a:cubicBezTo>
                      <a:cubicBezTo>
                        <a:pt x="105441" y="857661"/>
                        <a:pt x="99201" y="861171"/>
                        <a:pt x="95465" y="866775"/>
                      </a:cubicBezTo>
                      <a:cubicBezTo>
                        <a:pt x="92680" y="870952"/>
                        <a:pt x="92290" y="876300"/>
                        <a:pt x="90703" y="881062"/>
                      </a:cubicBezTo>
                      <a:cubicBezTo>
                        <a:pt x="92290" y="890587"/>
                        <a:pt x="89106" y="902370"/>
                        <a:pt x="95465" y="909637"/>
                      </a:cubicBezTo>
                      <a:cubicBezTo>
                        <a:pt x="102076" y="917193"/>
                        <a:pt x="124040" y="919162"/>
                        <a:pt x="124040" y="919162"/>
                      </a:cubicBezTo>
                      <a:cubicBezTo>
                        <a:pt x="133565" y="917575"/>
                        <a:pt x="144704" y="919938"/>
                        <a:pt x="152615" y="914400"/>
                      </a:cubicBezTo>
                      <a:cubicBezTo>
                        <a:pt x="161993" y="907835"/>
                        <a:pt x="162140" y="892175"/>
                        <a:pt x="171665" y="885825"/>
                      </a:cubicBezTo>
                      <a:cubicBezTo>
                        <a:pt x="191860" y="872362"/>
                        <a:pt x="180833" y="878860"/>
                        <a:pt x="205003" y="866775"/>
                      </a:cubicBezTo>
                      <a:cubicBezTo>
                        <a:pt x="216589" y="868706"/>
                        <a:pt x="241932" y="864277"/>
                        <a:pt x="238340" y="885825"/>
                      </a:cubicBezTo>
                      <a:cubicBezTo>
                        <a:pt x="237399" y="891471"/>
                        <a:pt x="233123" y="896343"/>
                        <a:pt x="228815" y="900112"/>
                      </a:cubicBezTo>
                      <a:cubicBezTo>
                        <a:pt x="220200" y="907650"/>
                        <a:pt x="200240" y="919162"/>
                        <a:pt x="200240" y="919162"/>
                      </a:cubicBezTo>
                      <a:cubicBezTo>
                        <a:pt x="206249" y="967229"/>
                        <a:pt x="200955" y="945117"/>
                        <a:pt x="214528" y="985837"/>
                      </a:cubicBezTo>
                      <a:lnTo>
                        <a:pt x="219290" y="1000125"/>
                      </a:lnTo>
                      <a:cubicBezTo>
                        <a:pt x="218858" y="1004872"/>
                        <a:pt x="214545" y="1066748"/>
                        <a:pt x="209765" y="1081087"/>
                      </a:cubicBezTo>
                      <a:cubicBezTo>
                        <a:pt x="207955" y="1086517"/>
                        <a:pt x="203415" y="1090612"/>
                        <a:pt x="200240" y="1095375"/>
                      </a:cubicBezTo>
                      <a:cubicBezTo>
                        <a:pt x="198653" y="1100137"/>
                        <a:pt x="197723" y="1105172"/>
                        <a:pt x="195478" y="1109662"/>
                      </a:cubicBezTo>
                      <a:cubicBezTo>
                        <a:pt x="192918" y="1114782"/>
                        <a:pt x="188278" y="1118719"/>
                        <a:pt x="185953" y="1123950"/>
                      </a:cubicBezTo>
                      <a:cubicBezTo>
                        <a:pt x="181875" y="1133125"/>
                        <a:pt x="176428" y="1152525"/>
                        <a:pt x="176428" y="1152525"/>
                      </a:cubicBezTo>
                      <a:cubicBezTo>
                        <a:pt x="181190" y="1154112"/>
                        <a:pt x="185695" y="1157287"/>
                        <a:pt x="190715" y="1157287"/>
                      </a:cubicBezTo>
                      <a:cubicBezTo>
                        <a:pt x="230022" y="1157287"/>
                        <a:pt x="262552" y="1152475"/>
                        <a:pt x="300253" y="1147762"/>
                      </a:cubicBezTo>
                      <a:cubicBezTo>
                        <a:pt x="311365" y="1149350"/>
                        <a:pt x="323168" y="1148356"/>
                        <a:pt x="333590" y="1152525"/>
                      </a:cubicBezTo>
                      <a:cubicBezTo>
                        <a:pt x="373612" y="1168534"/>
                        <a:pt x="317225" y="1172942"/>
                        <a:pt x="371690" y="1162050"/>
                      </a:cubicBezTo>
                      <a:cubicBezTo>
                        <a:pt x="374865" y="1157287"/>
                        <a:pt x="378890" y="1152993"/>
                        <a:pt x="381215" y="1147762"/>
                      </a:cubicBezTo>
                      <a:cubicBezTo>
                        <a:pt x="385293" y="1138587"/>
                        <a:pt x="387565" y="1128712"/>
                        <a:pt x="390740" y="1119187"/>
                      </a:cubicBezTo>
                      <a:cubicBezTo>
                        <a:pt x="397575" y="1098683"/>
                        <a:pt x="394283" y="1109780"/>
                        <a:pt x="400265" y="1085850"/>
                      </a:cubicBezTo>
                      <a:cubicBezTo>
                        <a:pt x="401853" y="1060450"/>
                        <a:pt x="387032" y="1027646"/>
                        <a:pt x="405028" y="1009650"/>
                      </a:cubicBezTo>
                      <a:cubicBezTo>
                        <a:pt x="420783" y="993895"/>
                        <a:pt x="452457" y="1003185"/>
                        <a:pt x="471703" y="1014412"/>
                      </a:cubicBezTo>
                      <a:cubicBezTo>
                        <a:pt x="486425" y="1023000"/>
                        <a:pt x="451583" y="1053582"/>
                        <a:pt x="447890" y="1057275"/>
                      </a:cubicBezTo>
                      <a:cubicBezTo>
                        <a:pt x="446303" y="1062037"/>
                        <a:pt x="443128" y="1066542"/>
                        <a:pt x="443128" y="1071562"/>
                      </a:cubicBezTo>
                      <a:cubicBezTo>
                        <a:pt x="443128" y="1081218"/>
                        <a:pt x="443099" y="1091753"/>
                        <a:pt x="447890" y="1100137"/>
                      </a:cubicBezTo>
                      <a:cubicBezTo>
                        <a:pt x="450381" y="1104496"/>
                        <a:pt x="457196" y="1104277"/>
                        <a:pt x="462178" y="1104900"/>
                      </a:cubicBezTo>
                      <a:cubicBezTo>
                        <a:pt x="482716" y="1107467"/>
                        <a:pt x="503453" y="1108075"/>
                        <a:pt x="524090" y="1109662"/>
                      </a:cubicBezTo>
                      <a:cubicBezTo>
                        <a:pt x="528853" y="1111250"/>
                        <a:pt x="534458" y="1111289"/>
                        <a:pt x="538378" y="1114425"/>
                      </a:cubicBezTo>
                      <a:cubicBezTo>
                        <a:pt x="546772" y="1121140"/>
                        <a:pt x="549528" y="1133587"/>
                        <a:pt x="552665" y="1143000"/>
                      </a:cubicBezTo>
                      <a:cubicBezTo>
                        <a:pt x="551078" y="1147762"/>
                        <a:pt x="551039" y="1153367"/>
                        <a:pt x="547903" y="1157287"/>
                      </a:cubicBezTo>
                      <a:cubicBezTo>
                        <a:pt x="537601" y="1170165"/>
                        <a:pt x="518983" y="1169251"/>
                        <a:pt x="505040" y="1171575"/>
                      </a:cubicBezTo>
                      <a:cubicBezTo>
                        <a:pt x="492340" y="1169987"/>
                        <a:pt x="479532" y="1169102"/>
                        <a:pt x="466940" y="1166812"/>
                      </a:cubicBezTo>
                      <a:cubicBezTo>
                        <a:pt x="462001" y="1165914"/>
                        <a:pt x="457480" y="1163429"/>
                        <a:pt x="452653" y="1162050"/>
                      </a:cubicBezTo>
                      <a:cubicBezTo>
                        <a:pt x="446359" y="1160252"/>
                        <a:pt x="439953" y="1158875"/>
                        <a:pt x="433603" y="1157287"/>
                      </a:cubicBezTo>
                      <a:cubicBezTo>
                        <a:pt x="427253" y="1158875"/>
                        <a:pt x="419999" y="1158419"/>
                        <a:pt x="414553" y="1162050"/>
                      </a:cubicBezTo>
                      <a:cubicBezTo>
                        <a:pt x="409791" y="1165225"/>
                        <a:pt x="408692" y="1171940"/>
                        <a:pt x="405028" y="1176337"/>
                      </a:cubicBezTo>
                      <a:cubicBezTo>
                        <a:pt x="400716" y="1181511"/>
                        <a:pt x="395503" y="1185862"/>
                        <a:pt x="390740" y="1190625"/>
                      </a:cubicBezTo>
                      <a:cubicBezTo>
                        <a:pt x="389153" y="1200150"/>
                        <a:pt x="390296" y="1210563"/>
                        <a:pt x="385978" y="1219200"/>
                      </a:cubicBezTo>
                      <a:cubicBezTo>
                        <a:pt x="376307" y="1238541"/>
                        <a:pt x="335743" y="1224730"/>
                        <a:pt x="328828" y="1223962"/>
                      </a:cubicBezTo>
                      <a:cubicBezTo>
                        <a:pt x="286075" y="1209713"/>
                        <a:pt x="334724" y="1224552"/>
                        <a:pt x="233578" y="1214437"/>
                      </a:cubicBezTo>
                      <a:cubicBezTo>
                        <a:pt x="228583" y="1213937"/>
                        <a:pt x="224053" y="1211262"/>
                        <a:pt x="219290" y="1209675"/>
                      </a:cubicBezTo>
                      <a:cubicBezTo>
                        <a:pt x="209765" y="1211262"/>
                        <a:pt x="199099" y="1209646"/>
                        <a:pt x="190715" y="1214437"/>
                      </a:cubicBezTo>
                      <a:cubicBezTo>
                        <a:pt x="186356" y="1216928"/>
                        <a:pt x="185953" y="1223705"/>
                        <a:pt x="185953" y="1228725"/>
                      </a:cubicBezTo>
                      <a:cubicBezTo>
                        <a:pt x="185953" y="1239950"/>
                        <a:pt x="180293" y="1257893"/>
                        <a:pt x="190715" y="1262062"/>
                      </a:cubicBezTo>
                      <a:cubicBezTo>
                        <a:pt x="218759" y="1273280"/>
                        <a:pt x="251040" y="1265237"/>
                        <a:pt x="281203" y="1266825"/>
                      </a:cubicBezTo>
                      <a:cubicBezTo>
                        <a:pt x="285965" y="1268412"/>
                        <a:pt x="291102" y="1269149"/>
                        <a:pt x="295490" y="1271587"/>
                      </a:cubicBezTo>
                      <a:cubicBezTo>
                        <a:pt x="305497" y="1277146"/>
                        <a:pt x="324065" y="1290637"/>
                        <a:pt x="324065" y="1290637"/>
                      </a:cubicBezTo>
                      <a:cubicBezTo>
                        <a:pt x="326925" y="1302076"/>
                        <a:pt x="328076" y="1315753"/>
                        <a:pt x="338353" y="1323975"/>
                      </a:cubicBezTo>
                      <a:cubicBezTo>
                        <a:pt x="342273" y="1327111"/>
                        <a:pt x="347878" y="1327150"/>
                        <a:pt x="352640" y="1328737"/>
                      </a:cubicBezTo>
                      <a:cubicBezTo>
                        <a:pt x="357403" y="1333500"/>
                        <a:pt x="362616" y="1337851"/>
                        <a:pt x="366928" y="1343025"/>
                      </a:cubicBezTo>
                      <a:cubicBezTo>
                        <a:pt x="370592" y="1347422"/>
                        <a:pt x="372406" y="1353265"/>
                        <a:pt x="376453" y="1357312"/>
                      </a:cubicBezTo>
                      <a:cubicBezTo>
                        <a:pt x="380500" y="1361359"/>
                        <a:pt x="386462" y="1363034"/>
                        <a:pt x="390740" y="1366837"/>
                      </a:cubicBezTo>
                      <a:cubicBezTo>
                        <a:pt x="400808" y="1375786"/>
                        <a:pt x="409790" y="1385887"/>
                        <a:pt x="419315" y="1395412"/>
                      </a:cubicBezTo>
                      <a:lnTo>
                        <a:pt x="433603" y="1409700"/>
                      </a:lnTo>
                      <a:lnTo>
                        <a:pt x="447890" y="1423987"/>
                      </a:lnTo>
                      <a:cubicBezTo>
                        <a:pt x="448994" y="1427300"/>
                        <a:pt x="459487" y="1449249"/>
                        <a:pt x="447890" y="1452562"/>
                      </a:cubicBezTo>
                      <a:cubicBezTo>
                        <a:pt x="438605" y="1455215"/>
                        <a:pt x="428840" y="1449387"/>
                        <a:pt x="419315" y="1447800"/>
                      </a:cubicBezTo>
                      <a:cubicBezTo>
                        <a:pt x="414553" y="1446212"/>
                        <a:pt x="409980" y="1443862"/>
                        <a:pt x="405028" y="1443037"/>
                      </a:cubicBezTo>
                      <a:cubicBezTo>
                        <a:pt x="396026" y="1441537"/>
                        <a:pt x="362236" y="1441489"/>
                        <a:pt x="347878" y="1433512"/>
                      </a:cubicBezTo>
                      <a:cubicBezTo>
                        <a:pt x="337871" y="1427952"/>
                        <a:pt x="328828" y="1420812"/>
                        <a:pt x="319303" y="1414462"/>
                      </a:cubicBezTo>
                      <a:lnTo>
                        <a:pt x="305015" y="1404937"/>
                      </a:lnTo>
                      <a:lnTo>
                        <a:pt x="290728" y="1395412"/>
                      </a:lnTo>
                      <a:cubicBezTo>
                        <a:pt x="287553" y="1390650"/>
                        <a:pt x="283763" y="1386244"/>
                        <a:pt x="281203" y="1381125"/>
                      </a:cubicBezTo>
                      <a:cubicBezTo>
                        <a:pt x="275451" y="1369621"/>
                        <a:pt x="278289" y="1361649"/>
                        <a:pt x="266915" y="1352550"/>
                      </a:cubicBezTo>
                      <a:cubicBezTo>
                        <a:pt x="262995" y="1349414"/>
                        <a:pt x="257390" y="1349375"/>
                        <a:pt x="252628" y="1347787"/>
                      </a:cubicBezTo>
                      <a:cubicBezTo>
                        <a:pt x="236753" y="1349375"/>
                        <a:pt x="219997" y="1347098"/>
                        <a:pt x="205003" y="1352550"/>
                      </a:cubicBezTo>
                      <a:cubicBezTo>
                        <a:pt x="200285" y="1354266"/>
                        <a:pt x="200240" y="1361817"/>
                        <a:pt x="200240" y="1366837"/>
                      </a:cubicBezTo>
                      <a:cubicBezTo>
                        <a:pt x="200240" y="1379636"/>
                        <a:pt x="198554" y="1393882"/>
                        <a:pt x="205003" y="1404937"/>
                      </a:cubicBezTo>
                      <a:cubicBezTo>
                        <a:pt x="210771" y="1414825"/>
                        <a:pt x="225484" y="1415892"/>
                        <a:pt x="233578" y="1423987"/>
                      </a:cubicBezTo>
                      <a:cubicBezTo>
                        <a:pt x="245905" y="1436315"/>
                        <a:pt x="261218" y="1449761"/>
                        <a:pt x="266915" y="1466850"/>
                      </a:cubicBezTo>
                      <a:lnTo>
                        <a:pt x="271678" y="1481137"/>
                      </a:lnTo>
                      <a:cubicBezTo>
                        <a:pt x="270090" y="1489075"/>
                        <a:pt x="273943" y="1500934"/>
                        <a:pt x="266915" y="1504950"/>
                      </a:cubicBezTo>
                      <a:cubicBezTo>
                        <a:pt x="258531" y="1509741"/>
                        <a:pt x="247254" y="1503901"/>
                        <a:pt x="238340" y="1500187"/>
                      </a:cubicBezTo>
                      <a:cubicBezTo>
                        <a:pt x="227773" y="1495784"/>
                        <a:pt x="220871" y="1483913"/>
                        <a:pt x="209765" y="1481137"/>
                      </a:cubicBezTo>
                      <a:cubicBezTo>
                        <a:pt x="166795" y="1470394"/>
                        <a:pt x="184084" y="1475751"/>
                        <a:pt x="157378" y="1466850"/>
                      </a:cubicBezTo>
                      <a:cubicBezTo>
                        <a:pt x="148787" y="1453963"/>
                        <a:pt x="144370" y="1448617"/>
                        <a:pt x="138328" y="1433512"/>
                      </a:cubicBezTo>
                      <a:cubicBezTo>
                        <a:pt x="121326" y="1391007"/>
                        <a:pt x="137603" y="1418137"/>
                        <a:pt x="119278" y="1390650"/>
                      </a:cubicBezTo>
                      <a:cubicBezTo>
                        <a:pt x="120865" y="1377950"/>
                        <a:pt x="121936" y="1365175"/>
                        <a:pt x="124040" y="1352550"/>
                      </a:cubicBezTo>
                      <a:cubicBezTo>
                        <a:pt x="125116" y="1346094"/>
                        <a:pt x="128803" y="1340045"/>
                        <a:pt x="128803" y="1333500"/>
                      </a:cubicBezTo>
                      <a:cubicBezTo>
                        <a:pt x="128803" y="1317536"/>
                        <a:pt x="126015" y="1302138"/>
                        <a:pt x="114515" y="1290637"/>
                      </a:cubicBezTo>
                      <a:cubicBezTo>
                        <a:pt x="110468" y="1286590"/>
                        <a:pt x="104990" y="1284287"/>
                        <a:pt x="100228" y="1281112"/>
                      </a:cubicBezTo>
                      <a:cubicBezTo>
                        <a:pt x="78393" y="1248360"/>
                        <a:pt x="92038" y="1256157"/>
                        <a:pt x="66890" y="1247775"/>
                      </a:cubicBezTo>
                      <a:cubicBezTo>
                        <a:pt x="58953" y="1249362"/>
                        <a:pt x="46267" y="1245097"/>
                        <a:pt x="43078" y="1252537"/>
                      </a:cubicBezTo>
                      <a:cubicBezTo>
                        <a:pt x="34924" y="1271562"/>
                        <a:pt x="40733" y="1293893"/>
                        <a:pt x="38315" y="1314450"/>
                      </a:cubicBezTo>
                      <a:cubicBezTo>
                        <a:pt x="37550" y="1320951"/>
                        <a:pt x="35434" y="1327231"/>
                        <a:pt x="33553" y="1333500"/>
                      </a:cubicBezTo>
                      <a:cubicBezTo>
                        <a:pt x="30668" y="1343117"/>
                        <a:pt x="27203" y="1352550"/>
                        <a:pt x="24028" y="1362075"/>
                      </a:cubicBezTo>
                      <a:lnTo>
                        <a:pt x="19265" y="1376362"/>
                      </a:lnTo>
                      <a:cubicBezTo>
                        <a:pt x="20853" y="1389062"/>
                        <a:pt x="20660" y="1402114"/>
                        <a:pt x="24028" y="1414462"/>
                      </a:cubicBezTo>
                      <a:cubicBezTo>
                        <a:pt x="27036" y="1425491"/>
                        <a:pt x="38482" y="1433596"/>
                        <a:pt x="47840" y="1438275"/>
                      </a:cubicBezTo>
                      <a:cubicBezTo>
                        <a:pt x="52330" y="1440520"/>
                        <a:pt x="57365" y="1441450"/>
                        <a:pt x="62128" y="1443037"/>
                      </a:cubicBezTo>
                      <a:cubicBezTo>
                        <a:pt x="70691" y="1455882"/>
                        <a:pt x="73129" y="1456823"/>
                        <a:pt x="76415" y="1471612"/>
                      </a:cubicBezTo>
                      <a:cubicBezTo>
                        <a:pt x="80150" y="1488418"/>
                        <a:pt x="76989" y="1502475"/>
                        <a:pt x="90703" y="1514475"/>
                      </a:cubicBezTo>
                      <a:cubicBezTo>
                        <a:pt x="99318" y="1522013"/>
                        <a:pt x="109753" y="1527175"/>
                        <a:pt x="119278" y="1533525"/>
                      </a:cubicBezTo>
                      <a:cubicBezTo>
                        <a:pt x="124040" y="1536700"/>
                        <a:pt x="128012" y="1541662"/>
                        <a:pt x="133565" y="1543050"/>
                      </a:cubicBezTo>
                      <a:cubicBezTo>
                        <a:pt x="139673" y="1544577"/>
                        <a:pt x="160068" y="1549157"/>
                        <a:pt x="166903" y="1552575"/>
                      </a:cubicBezTo>
                      <a:cubicBezTo>
                        <a:pt x="198060" y="1568154"/>
                        <a:pt x="163885" y="1555325"/>
                        <a:pt x="195478" y="1576387"/>
                      </a:cubicBezTo>
                      <a:cubicBezTo>
                        <a:pt x="199655" y="1579172"/>
                        <a:pt x="205275" y="1578905"/>
                        <a:pt x="209765" y="1581150"/>
                      </a:cubicBezTo>
                      <a:cubicBezTo>
                        <a:pt x="214885" y="1583710"/>
                        <a:pt x="219290" y="1587500"/>
                        <a:pt x="224053" y="1590675"/>
                      </a:cubicBezTo>
                      <a:cubicBezTo>
                        <a:pt x="238340" y="1589087"/>
                        <a:pt x="252819" y="1588731"/>
                        <a:pt x="266915" y="1585912"/>
                      </a:cubicBezTo>
                      <a:cubicBezTo>
                        <a:pt x="276760" y="1583943"/>
                        <a:pt x="285749" y="1578822"/>
                        <a:pt x="295490" y="1576387"/>
                      </a:cubicBezTo>
                      <a:cubicBezTo>
                        <a:pt x="355041" y="1561501"/>
                        <a:pt x="281002" y="1580526"/>
                        <a:pt x="328828" y="1566862"/>
                      </a:cubicBezTo>
                      <a:cubicBezTo>
                        <a:pt x="335122" y="1565064"/>
                        <a:pt x="341528" y="1563687"/>
                        <a:pt x="347878" y="1562100"/>
                      </a:cubicBezTo>
                      <a:cubicBezTo>
                        <a:pt x="354228" y="1563687"/>
                        <a:pt x="361817" y="1562773"/>
                        <a:pt x="366928" y="1566862"/>
                      </a:cubicBezTo>
                      <a:cubicBezTo>
                        <a:pt x="370848" y="1569998"/>
                        <a:pt x="370792" y="1576211"/>
                        <a:pt x="371690" y="1581150"/>
                      </a:cubicBezTo>
                      <a:cubicBezTo>
                        <a:pt x="373980" y="1593742"/>
                        <a:pt x="372079" y="1607222"/>
                        <a:pt x="376453" y="1619250"/>
                      </a:cubicBezTo>
                      <a:cubicBezTo>
                        <a:pt x="378755" y="1625579"/>
                        <a:pt x="385978" y="1628775"/>
                        <a:pt x="390740" y="1633537"/>
                      </a:cubicBezTo>
                      <a:cubicBezTo>
                        <a:pt x="384390" y="1638300"/>
                        <a:pt x="379277" y="1645491"/>
                        <a:pt x="371690" y="1647825"/>
                      </a:cubicBezTo>
                      <a:cubicBezTo>
                        <a:pt x="296548" y="1670946"/>
                        <a:pt x="351377" y="1637555"/>
                        <a:pt x="314540" y="1662112"/>
                      </a:cubicBezTo>
                      <a:cubicBezTo>
                        <a:pt x="311365" y="1666875"/>
                        <a:pt x="307575" y="1671280"/>
                        <a:pt x="305015" y="1676400"/>
                      </a:cubicBezTo>
                      <a:cubicBezTo>
                        <a:pt x="298407" y="1689616"/>
                        <a:pt x="297104" y="1705418"/>
                        <a:pt x="305015" y="1719262"/>
                      </a:cubicBezTo>
                      <a:cubicBezTo>
                        <a:pt x="307506" y="1723621"/>
                        <a:pt x="314540" y="1722437"/>
                        <a:pt x="319303" y="1724025"/>
                      </a:cubicBezTo>
                      <a:cubicBezTo>
                        <a:pt x="346600" y="1764968"/>
                        <a:pt x="313873" y="1713165"/>
                        <a:pt x="333590" y="1752600"/>
                      </a:cubicBezTo>
                      <a:cubicBezTo>
                        <a:pt x="336150" y="1757719"/>
                        <a:pt x="340555" y="1761768"/>
                        <a:pt x="343115" y="1766887"/>
                      </a:cubicBezTo>
                      <a:cubicBezTo>
                        <a:pt x="345360" y="1771377"/>
                        <a:pt x="344328" y="1777625"/>
                        <a:pt x="347878" y="1781175"/>
                      </a:cubicBezTo>
                      <a:cubicBezTo>
                        <a:pt x="351428" y="1784725"/>
                        <a:pt x="357403" y="1784350"/>
                        <a:pt x="362165" y="1785937"/>
                      </a:cubicBezTo>
                      <a:cubicBezTo>
                        <a:pt x="365340" y="1790700"/>
                        <a:pt x="370980" y="1794545"/>
                        <a:pt x="371690" y="1800225"/>
                      </a:cubicBezTo>
                      <a:cubicBezTo>
                        <a:pt x="372694" y="1808257"/>
                        <a:pt x="369058" y="1816228"/>
                        <a:pt x="366928" y="1824037"/>
                      </a:cubicBezTo>
                      <a:cubicBezTo>
                        <a:pt x="364286" y="1833723"/>
                        <a:pt x="362972" y="1844258"/>
                        <a:pt x="357403" y="1852612"/>
                      </a:cubicBezTo>
                      <a:cubicBezTo>
                        <a:pt x="335568" y="1885364"/>
                        <a:pt x="341973" y="1870327"/>
                        <a:pt x="333590" y="1895475"/>
                      </a:cubicBezTo>
                      <a:cubicBezTo>
                        <a:pt x="335178" y="1903412"/>
                        <a:pt x="331618" y="1914797"/>
                        <a:pt x="338353" y="1919287"/>
                      </a:cubicBezTo>
                      <a:cubicBezTo>
                        <a:pt x="349002" y="1926386"/>
                        <a:pt x="370729" y="1912602"/>
                        <a:pt x="376453" y="1924050"/>
                      </a:cubicBezTo>
                      <a:cubicBezTo>
                        <a:pt x="427026" y="2025197"/>
                        <a:pt x="347116" y="1993645"/>
                        <a:pt x="395503" y="2009775"/>
                      </a:cubicBezTo>
                      <a:cubicBezTo>
                        <a:pt x="443096" y="2000255"/>
                        <a:pt x="399299" y="2013594"/>
                        <a:pt x="433603" y="1990725"/>
                      </a:cubicBezTo>
                      <a:cubicBezTo>
                        <a:pt x="441422" y="1985513"/>
                        <a:pt x="473002" y="1981777"/>
                        <a:pt x="476465" y="1981200"/>
                      </a:cubicBezTo>
                      <a:cubicBezTo>
                        <a:pt x="481228" y="1979612"/>
                        <a:pt x="486833" y="1979573"/>
                        <a:pt x="490753" y="1976437"/>
                      </a:cubicBezTo>
                      <a:cubicBezTo>
                        <a:pt x="501045" y="1968204"/>
                        <a:pt x="506893" y="1942307"/>
                        <a:pt x="509803" y="1933575"/>
                      </a:cubicBezTo>
                      <a:cubicBezTo>
                        <a:pt x="525806" y="1885564"/>
                        <a:pt x="501390" y="1960030"/>
                        <a:pt x="519328" y="1900237"/>
                      </a:cubicBezTo>
                      <a:cubicBezTo>
                        <a:pt x="523656" y="1885812"/>
                        <a:pt x="528853" y="1871662"/>
                        <a:pt x="533615" y="1857375"/>
                      </a:cubicBezTo>
                      <a:cubicBezTo>
                        <a:pt x="536332" y="1849225"/>
                        <a:pt x="539990" y="1834075"/>
                        <a:pt x="547903" y="1828800"/>
                      </a:cubicBezTo>
                      <a:cubicBezTo>
                        <a:pt x="553349" y="1825169"/>
                        <a:pt x="560603" y="1825625"/>
                        <a:pt x="566953" y="1824037"/>
                      </a:cubicBezTo>
                      <a:cubicBezTo>
                        <a:pt x="605056" y="1798634"/>
                        <a:pt x="559012" y="1831977"/>
                        <a:pt x="590765" y="1800225"/>
                      </a:cubicBezTo>
                      <a:cubicBezTo>
                        <a:pt x="594813" y="1796178"/>
                        <a:pt x="600656" y="1794364"/>
                        <a:pt x="605053" y="1790700"/>
                      </a:cubicBezTo>
                      <a:cubicBezTo>
                        <a:pt x="610227" y="1786388"/>
                        <a:pt x="614166" y="1780724"/>
                        <a:pt x="619340" y="1776412"/>
                      </a:cubicBezTo>
                      <a:cubicBezTo>
                        <a:pt x="631649" y="1766154"/>
                        <a:pt x="633597" y="1766897"/>
                        <a:pt x="647915" y="1762125"/>
                      </a:cubicBezTo>
                      <a:cubicBezTo>
                        <a:pt x="651090" y="1757362"/>
                        <a:pt x="656499" y="1753483"/>
                        <a:pt x="657440" y="1747837"/>
                      </a:cubicBezTo>
                      <a:cubicBezTo>
                        <a:pt x="658777" y="1739816"/>
                        <a:pt x="643404" y="1727283"/>
                        <a:pt x="657440" y="1719262"/>
                      </a:cubicBezTo>
                      <a:cubicBezTo>
                        <a:pt x="665824" y="1714471"/>
                        <a:pt x="676490" y="1716087"/>
                        <a:pt x="686015" y="1714500"/>
                      </a:cubicBezTo>
                      <a:cubicBezTo>
                        <a:pt x="690778" y="1709737"/>
                        <a:pt x="698669" y="1706746"/>
                        <a:pt x="700303" y="1700212"/>
                      </a:cubicBezTo>
                      <a:cubicBezTo>
                        <a:pt x="704048" y="1685233"/>
                        <a:pt x="693220" y="1672920"/>
                        <a:pt x="686015" y="1662112"/>
                      </a:cubicBezTo>
                      <a:cubicBezTo>
                        <a:pt x="684428" y="1657350"/>
                        <a:pt x="679389" y="1652486"/>
                        <a:pt x="681253" y="1647825"/>
                      </a:cubicBezTo>
                      <a:cubicBezTo>
                        <a:pt x="684094" y="1640723"/>
                        <a:pt x="703814" y="1635542"/>
                        <a:pt x="709828" y="1633537"/>
                      </a:cubicBezTo>
                      <a:cubicBezTo>
                        <a:pt x="711415" y="1628775"/>
                        <a:pt x="714003" y="1624236"/>
                        <a:pt x="714590" y="1619250"/>
                      </a:cubicBezTo>
                      <a:cubicBezTo>
                        <a:pt x="717193" y="1597121"/>
                        <a:pt x="712307" y="1573713"/>
                        <a:pt x="719353" y="1552575"/>
                      </a:cubicBezTo>
                      <a:cubicBezTo>
                        <a:pt x="721423" y="1546365"/>
                        <a:pt x="732053" y="1549400"/>
                        <a:pt x="738403" y="1547812"/>
                      </a:cubicBezTo>
                      <a:cubicBezTo>
                        <a:pt x="744753" y="1549400"/>
                        <a:pt x="752825" y="1547947"/>
                        <a:pt x="757453" y="1552575"/>
                      </a:cubicBezTo>
                      <a:cubicBezTo>
                        <a:pt x="762081" y="1557203"/>
                        <a:pt x="760795" y="1565235"/>
                        <a:pt x="762215" y="1571625"/>
                      </a:cubicBezTo>
                      <a:cubicBezTo>
                        <a:pt x="763971" y="1579527"/>
                        <a:pt x="765390" y="1587500"/>
                        <a:pt x="766978" y="1595437"/>
                      </a:cubicBezTo>
                      <a:cubicBezTo>
                        <a:pt x="766184" y="1612111"/>
                        <a:pt x="755446" y="1689432"/>
                        <a:pt x="766978" y="1724025"/>
                      </a:cubicBezTo>
                      <a:cubicBezTo>
                        <a:pt x="773582" y="1743836"/>
                        <a:pt x="785967" y="1741466"/>
                        <a:pt x="805078" y="1747837"/>
                      </a:cubicBezTo>
                      <a:lnTo>
                        <a:pt x="819365" y="1752600"/>
                      </a:lnTo>
                      <a:lnTo>
                        <a:pt x="833653" y="1757362"/>
                      </a:lnTo>
                      <a:cubicBezTo>
                        <a:pt x="843178" y="1763712"/>
                        <a:pt x="851368" y="1772792"/>
                        <a:pt x="862228" y="1776412"/>
                      </a:cubicBezTo>
                      <a:lnTo>
                        <a:pt x="890803" y="1785937"/>
                      </a:lnTo>
                      <a:cubicBezTo>
                        <a:pt x="897153" y="1784350"/>
                        <a:pt x="904742" y="1785264"/>
                        <a:pt x="909853" y="1781175"/>
                      </a:cubicBezTo>
                      <a:cubicBezTo>
                        <a:pt x="913773" y="1778039"/>
                        <a:pt x="913236" y="1771714"/>
                        <a:pt x="914615" y="1766887"/>
                      </a:cubicBezTo>
                      <a:cubicBezTo>
                        <a:pt x="916413" y="1760593"/>
                        <a:pt x="916131" y="1753520"/>
                        <a:pt x="919378" y="1747837"/>
                      </a:cubicBezTo>
                      <a:cubicBezTo>
                        <a:pt x="929706" y="1729763"/>
                        <a:pt x="938699" y="1732543"/>
                        <a:pt x="957478" y="1728787"/>
                      </a:cubicBezTo>
                      <a:cubicBezTo>
                        <a:pt x="968894" y="1694538"/>
                        <a:pt x="955046" y="1737302"/>
                        <a:pt x="967003" y="1695450"/>
                      </a:cubicBezTo>
                      <a:cubicBezTo>
                        <a:pt x="968382" y="1690623"/>
                        <a:pt x="970386" y="1685989"/>
                        <a:pt x="971765" y="1681162"/>
                      </a:cubicBezTo>
                      <a:cubicBezTo>
                        <a:pt x="973563" y="1674868"/>
                        <a:pt x="973950" y="1668128"/>
                        <a:pt x="976528" y="1662112"/>
                      </a:cubicBezTo>
                      <a:cubicBezTo>
                        <a:pt x="978783" y="1656851"/>
                        <a:pt x="982878" y="1652587"/>
                        <a:pt x="986053" y="1647825"/>
                      </a:cubicBezTo>
                      <a:cubicBezTo>
                        <a:pt x="991396" y="1631795"/>
                        <a:pt x="990923" y="1630966"/>
                        <a:pt x="1000340" y="1614487"/>
                      </a:cubicBezTo>
                      <a:cubicBezTo>
                        <a:pt x="1003180" y="1609517"/>
                        <a:pt x="1007305" y="1605319"/>
                        <a:pt x="1009865" y="1600200"/>
                      </a:cubicBezTo>
                      <a:cubicBezTo>
                        <a:pt x="1029583" y="1560766"/>
                        <a:pt x="996857" y="1612568"/>
                        <a:pt x="1024153" y="1571625"/>
                      </a:cubicBezTo>
                      <a:cubicBezTo>
                        <a:pt x="1036120" y="1535718"/>
                        <a:pt x="1019979" y="1579972"/>
                        <a:pt x="1038440" y="1543050"/>
                      </a:cubicBezTo>
                      <a:cubicBezTo>
                        <a:pt x="1049181" y="1521569"/>
                        <a:pt x="1035666" y="1534949"/>
                        <a:pt x="1052728" y="1514475"/>
                      </a:cubicBezTo>
                      <a:cubicBezTo>
                        <a:pt x="1063407" y="1501660"/>
                        <a:pt x="1069785" y="1501099"/>
                        <a:pt x="1076540" y="1485900"/>
                      </a:cubicBezTo>
                      <a:cubicBezTo>
                        <a:pt x="1080618" y="1476725"/>
                        <a:pt x="1077711" y="1462894"/>
                        <a:pt x="1086065" y="1457325"/>
                      </a:cubicBezTo>
                      <a:cubicBezTo>
                        <a:pt x="1108708" y="1442230"/>
                        <a:pt x="1094921" y="1449611"/>
                        <a:pt x="1128928" y="1438275"/>
                      </a:cubicBezTo>
                      <a:lnTo>
                        <a:pt x="1143215" y="1433512"/>
                      </a:lnTo>
                      <a:cubicBezTo>
                        <a:pt x="1147978" y="1428750"/>
                        <a:pt x="1153767" y="1424829"/>
                        <a:pt x="1157503" y="1419225"/>
                      </a:cubicBezTo>
                      <a:cubicBezTo>
                        <a:pt x="1177977" y="1388514"/>
                        <a:pt x="1127984" y="1418264"/>
                        <a:pt x="1190840" y="1376362"/>
                      </a:cubicBezTo>
                      <a:cubicBezTo>
                        <a:pt x="1195603" y="1373187"/>
                        <a:pt x="1200008" y="1369397"/>
                        <a:pt x="1205128" y="1366837"/>
                      </a:cubicBezTo>
                      <a:cubicBezTo>
                        <a:pt x="1258557" y="1340123"/>
                        <a:pt x="1169093" y="1392191"/>
                        <a:pt x="1238465" y="1352550"/>
                      </a:cubicBezTo>
                      <a:cubicBezTo>
                        <a:pt x="1252014" y="1344808"/>
                        <a:pt x="1251634" y="1340830"/>
                        <a:pt x="1267040" y="1338262"/>
                      </a:cubicBezTo>
                      <a:cubicBezTo>
                        <a:pt x="1281220" y="1335899"/>
                        <a:pt x="1295615" y="1335087"/>
                        <a:pt x="1309903" y="1333500"/>
                      </a:cubicBezTo>
                      <a:cubicBezTo>
                        <a:pt x="1319428" y="1323975"/>
                        <a:pt x="1334219" y="1317704"/>
                        <a:pt x="1338478" y="1304925"/>
                      </a:cubicBezTo>
                      <a:cubicBezTo>
                        <a:pt x="1342508" y="1292834"/>
                        <a:pt x="1350379" y="1265039"/>
                        <a:pt x="1362290" y="1262062"/>
                      </a:cubicBezTo>
                      <a:cubicBezTo>
                        <a:pt x="1386210" y="1256083"/>
                        <a:pt x="1375131" y="1259370"/>
                        <a:pt x="1395628" y="1252537"/>
                      </a:cubicBezTo>
                      <a:lnTo>
                        <a:pt x="1457540" y="1257300"/>
                      </a:lnTo>
                      <a:cubicBezTo>
                        <a:pt x="1471857" y="1258602"/>
                        <a:pt x="1486893" y="1257149"/>
                        <a:pt x="1500403" y="1262062"/>
                      </a:cubicBezTo>
                      <a:cubicBezTo>
                        <a:pt x="1505782" y="1264018"/>
                        <a:pt x="1506753" y="1271587"/>
                        <a:pt x="1509928" y="1276350"/>
                      </a:cubicBezTo>
                      <a:cubicBezTo>
                        <a:pt x="1511515" y="1281112"/>
                        <a:pt x="1512445" y="1286147"/>
                        <a:pt x="1514690" y="1290637"/>
                      </a:cubicBezTo>
                      <a:cubicBezTo>
                        <a:pt x="1517250" y="1295757"/>
                        <a:pt x="1521960" y="1299664"/>
                        <a:pt x="1524215" y="1304925"/>
                      </a:cubicBezTo>
                      <a:cubicBezTo>
                        <a:pt x="1526793" y="1310941"/>
                        <a:pt x="1527390" y="1317625"/>
                        <a:pt x="1528978" y="1323975"/>
                      </a:cubicBezTo>
                      <a:cubicBezTo>
                        <a:pt x="1524876" y="1360892"/>
                        <a:pt x="1535661" y="1363495"/>
                        <a:pt x="1509928" y="1376362"/>
                      </a:cubicBezTo>
                      <a:cubicBezTo>
                        <a:pt x="1505438" y="1378607"/>
                        <a:pt x="1500403" y="1379537"/>
                        <a:pt x="1495640" y="1381125"/>
                      </a:cubicBezTo>
                      <a:cubicBezTo>
                        <a:pt x="1482940" y="1379537"/>
                        <a:pt x="1469888" y="1379730"/>
                        <a:pt x="1457540" y="1376362"/>
                      </a:cubicBezTo>
                      <a:cubicBezTo>
                        <a:pt x="1421606" y="1366561"/>
                        <a:pt x="1460386" y="1370066"/>
                        <a:pt x="1438490" y="1352550"/>
                      </a:cubicBezTo>
                      <a:cubicBezTo>
                        <a:pt x="1433379" y="1348461"/>
                        <a:pt x="1425790" y="1349375"/>
                        <a:pt x="1419440" y="1347787"/>
                      </a:cubicBezTo>
                      <a:cubicBezTo>
                        <a:pt x="1408328" y="1349375"/>
                        <a:pt x="1395573" y="1346523"/>
                        <a:pt x="1386103" y="1352550"/>
                      </a:cubicBezTo>
                      <a:cubicBezTo>
                        <a:pt x="1376445" y="1358696"/>
                        <a:pt x="1367053" y="1381125"/>
                        <a:pt x="1367053" y="1381125"/>
                      </a:cubicBezTo>
                      <a:cubicBezTo>
                        <a:pt x="1368640" y="1395412"/>
                        <a:pt x="1367269" y="1410349"/>
                        <a:pt x="1371815" y="1423987"/>
                      </a:cubicBezTo>
                      <a:cubicBezTo>
                        <a:pt x="1375435" y="1434847"/>
                        <a:pt x="1387245" y="1441702"/>
                        <a:pt x="1390865" y="1452562"/>
                      </a:cubicBezTo>
                      <a:lnTo>
                        <a:pt x="1395628" y="1466850"/>
                      </a:lnTo>
                      <a:cubicBezTo>
                        <a:pt x="1394040" y="1481137"/>
                        <a:pt x="1397294" y="1496854"/>
                        <a:pt x="1390865" y="1509712"/>
                      </a:cubicBezTo>
                      <a:cubicBezTo>
                        <a:pt x="1387938" y="1515566"/>
                        <a:pt x="1378109" y="1512677"/>
                        <a:pt x="1371815" y="1514475"/>
                      </a:cubicBezTo>
                      <a:cubicBezTo>
                        <a:pt x="1366988" y="1515854"/>
                        <a:pt x="1362355" y="1517858"/>
                        <a:pt x="1357528" y="1519237"/>
                      </a:cubicBezTo>
                      <a:cubicBezTo>
                        <a:pt x="1315659" y="1531200"/>
                        <a:pt x="1358454" y="1517342"/>
                        <a:pt x="1324190" y="1528762"/>
                      </a:cubicBezTo>
                      <a:cubicBezTo>
                        <a:pt x="1319428" y="1527175"/>
                        <a:pt x="1313453" y="1527550"/>
                        <a:pt x="1309903" y="1524000"/>
                      </a:cubicBezTo>
                      <a:cubicBezTo>
                        <a:pt x="1306353" y="1520450"/>
                        <a:pt x="1306229" y="1514613"/>
                        <a:pt x="1305140" y="1509712"/>
                      </a:cubicBezTo>
                      <a:cubicBezTo>
                        <a:pt x="1303045" y="1500286"/>
                        <a:pt x="1301965" y="1490662"/>
                        <a:pt x="1300378" y="1481137"/>
                      </a:cubicBezTo>
                      <a:cubicBezTo>
                        <a:pt x="1276514" y="1485115"/>
                        <a:pt x="1270712" y="1480392"/>
                        <a:pt x="1257515" y="1500187"/>
                      </a:cubicBezTo>
                      <a:cubicBezTo>
                        <a:pt x="1254730" y="1504364"/>
                        <a:pt x="1254340" y="1509712"/>
                        <a:pt x="1252753" y="1514475"/>
                      </a:cubicBezTo>
                      <a:cubicBezTo>
                        <a:pt x="1251165" y="1525587"/>
                        <a:pt x="1252020" y="1537335"/>
                        <a:pt x="1247990" y="1547812"/>
                      </a:cubicBezTo>
                      <a:cubicBezTo>
                        <a:pt x="1243880" y="1558497"/>
                        <a:pt x="1228940" y="1576387"/>
                        <a:pt x="1228940" y="1576387"/>
                      </a:cubicBezTo>
                      <a:cubicBezTo>
                        <a:pt x="1230528" y="1585912"/>
                        <a:pt x="1227344" y="1597695"/>
                        <a:pt x="1233703" y="1604962"/>
                      </a:cubicBezTo>
                      <a:cubicBezTo>
                        <a:pt x="1240315" y="1612518"/>
                        <a:pt x="1262278" y="1614487"/>
                        <a:pt x="1262278" y="1614487"/>
                      </a:cubicBezTo>
                      <a:cubicBezTo>
                        <a:pt x="1275419" y="1612844"/>
                        <a:pt x="1299979" y="1612305"/>
                        <a:pt x="1314665" y="1604962"/>
                      </a:cubicBezTo>
                      <a:cubicBezTo>
                        <a:pt x="1319785" y="1602402"/>
                        <a:pt x="1324190" y="1598612"/>
                        <a:pt x="1328953" y="1595437"/>
                      </a:cubicBezTo>
                      <a:cubicBezTo>
                        <a:pt x="1342082" y="1597078"/>
                        <a:pt x="1366659" y="1597622"/>
                        <a:pt x="1381340" y="1604962"/>
                      </a:cubicBezTo>
                      <a:cubicBezTo>
                        <a:pt x="1386460" y="1607522"/>
                        <a:pt x="1390865" y="1611312"/>
                        <a:pt x="1395628" y="1614487"/>
                      </a:cubicBezTo>
                      <a:cubicBezTo>
                        <a:pt x="1398803" y="1619250"/>
                        <a:pt x="1401350" y="1624497"/>
                        <a:pt x="1405153" y="1628775"/>
                      </a:cubicBezTo>
                      <a:cubicBezTo>
                        <a:pt x="1414102" y="1638843"/>
                        <a:pt x="1426256" y="1646142"/>
                        <a:pt x="1433728" y="1657350"/>
                      </a:cubicBezTo>
                      <a:lnTo>
                        <a:pt x="1452778" y="1685925"/>
                      </a:lnTo>
                      <a:lnTo>
                        <a:pt x="1462303" y="1700212"/>
                      </a:lnTo>
                      <a:cubicBezTo>
                        <a:pt x="1463890" y="1704975"/>
                        <a:pt x="1464820" y="1710010"/>
                        <a:pt x="1467065" y="1714500"/>
                      </a:cubicBezTo>
                      <a:cubicBezTo>
                        <a:pt x="1485533" y="1751437"/>
                        <a:pt x="1469378" y="1707154"/>
                        <a:pt x="1481353" y="1743075"/>
                      </a:cubicBezTo>
                      <a:cubicBezTo>
                        <a:pt x="1495297" y="1740751"/>
                        <a:pt x="1513912" y="1741665"/>
                        <a:pt x="1524215" y="1728787"/>
                      </a:cubicBezTo>
                      <a:cubicBezTo>
                        <a:pt x="1529594" y="1722064"/>
                        <a:pt x="1527555" y="1703861"/>
                        <a:pt x="1538503" y="1700212"/>
                      </a:cubicBezTo>
                      <a:cubicBezTo>
                        <a:pt x="1553638" y="1695167"/>
                        <a:pt x="1570253" y="1697037"/>
                        <a:pt x="1586128" y="1695450"/>
                      </a:cubicBezTo>
                      <a:cubicBezTo>
                        <a:pt x="1612323" y="1677986"/>
                        <a:pt x="1590094" y="1695452"/>
                        <a:pt x="1609940" y="1671637"/>
                      </a:cubicBezTo>
                      <a:cubicBezTo>
                        <a:pt x="1614252" y="1666463"/>
                        <a:pt x="1620093" y="1662666"/>
                        <a:pt x="1624228" y="1657350"/>
                      </a:cubicBezTo>
                      <a:cubicBezTo>
                        <a:pt x="1631256" y="1648314"/>
                        <a:pt x="1643278" y="1628775"/>
                        <a:pt x="1643278" y="1628775"/>
                      </a:cubicBezTo>
                      <a:cubicBezTo>
                        <a:pt x="1641690" y="1617662"/>
                        <a:pt x="1645407" y="1604298"/>
                        <a:pt x="1638515" y="1595437"/>
                      </a:cubicBezTo>
                      <a:cubicBezTo>
                        <a:pt x="1632351" y="1587512"/>
                        <a:pt x="1619955" y="1586627"/>
                        <a:pt x="1609940" y="1585912"/>
                      </a:cubicBezTo>
                      <a:lnTo>
                        <a:pt x="1543265" y="1581150"/>
                      </a:lnTo>
                      <a:cubicBezTo>
                        <a:pt x="1538503" y="1577975"/>
                        <a:pt x="1533025" y="1575672"/>
                        <a:pt x="1528978" y="1571625"/>
                      </a:cubicBezTo>
                      <a:cubicBezTo>
                        <a:pt x="1516884" y="1559531"/>
                        <a:pt x="1511471" y="1540385"/>
                        <a:pt x="1524215" y="1524000"/>
                      </a:cubicBezTo>
                      <a:cubicBezTo>
                        <a:pt x="1530379" y="1516075"/>
                        <a:pt x="1543265" y="1517650"/>
                        <a:pt x="1552790" y="1514475"/>
                      </a:cubicBezTo>
                      <a:lnTo>
                        <a:pt x="1567078" y="1509712"/>
                      </a:lnTo>
                      <a:lnTo>
                        <a:pt x="1581365" y="1504950"/>
                      </a:lnTo>
                      <a:cubicBezTo>
                        <a:pt x="1597240" y="1506537"/>
                        <a:pt x="1613221" y="1507286"/>
                        <a:pt x="1628990" y="1509712"/>
                      </a:cubicBezTo>
                      <a:cubicBezTo>
                        <a:pt x="1633952" y="1510475"/>
                        <a:pt x="1638355" y="1513490"/>
                        <a:pt x="1643278" y="1514475"/>
                      </a:cubicBezTo>
                      <a:cubicBezTo>
                        <a:pt x="1654285" y="1516676"/>
                        <a:pt x="1665503" y="1517650"/>
                        <a:pt x="1676615" y="1519237"/>
                      </a:cubicBezTo>
                      <a:cubicBezTo>
                        <a:pt x="1698840" y="1517650"/>
                        <a:pt x="1721674" y="1519879"/>
                        <a:pt x="1743290" y="1514475"/>
                      </a:cubicBezTo>
                      <a:cubicBezTo>
                        <a:pt x="1748843" y="1513087"/>
                        <a:pt x="1752183" y="1505876"/>
                        <a:pt x="1752815" y="1500187"/>
                      </a:cubicBezTo>
                      <a:cubicBezTo>
                        <a:pt x="1754048" y="1489089"/>
                        <a:pt x="1749298" y="1465941"/>
                        <a:pt x="1738528" y="1457325"/>
                      </a:cubicBezTo>
                      <a:cubicBezTo>
                        <a:pt x="1734608" y="1454189"/>
                        <a:pt x="1729003" y="1454150"/>
                        <a:pt x="1724240" y="1452562"/>
                      </a:cubicBezTo>
                      <a:cubicBezTo>
                        <a:pt x="1719478" y="1447800"/>
                        <a:pt x="1713224" y="1444162"/>
                        <a:pt x="1709953" y="1438275"/>
                      </a:cubicBezTo>
                      <a:cubicBezTo>
                        <a:pt x="1705077" y="1429498"/>
                        <a:pt x="1703603" y="1419225"/>
                        <a:pt x="1700428" y="1409700"/>
                      </a:cubicBezTo>
                      <a:cubicBezTo>
                        <a:pt x="1698840" y="1404937"/>
                        <a:pt x="1698450" y="1399589"/>
                        <a:pt x="1695665" y="1395412"/>
                      </a:cubicBezTo>
                      <a:cubicBezTo>
                        <a:pt x="1692490" y="1390650"/>
                        <a:pt x="1690609" y="1384701"/>
                        <a:pt x="1686140" y="1381125"/>
                      </a:cubicBezTo>
                      <a:cubicBezTo>
                        <a:pt x="1682220" y="1377989"/>
                        <a:pt x="1676615" y="1377950"/>
                        <a:pt x="1671853" y="1376362"/>
                      </a:cubicBezTo>
                      <a:cubicBezTo>
                        <a:pt x="1630121" y="1334633"/>
                        <a:pt x="1681185" y="1387561"/>
                        <a:pt x="1648040" y="1347787"/>
                      </a:cubicBezTo>
                      <a:cubicBezTo>
                        <a:pt x="1643728" y="1342613"/>
                        <a:pt x="1638065" y="1338674"/>
                        <a:pt x="1633753" y="1333500"/>
                      </a:cubicBezTo>
                      <a:cubicBezTo>
                        <a:pt x="1613909" y="1309687"/>
                        <a:pt x="1636134" y="1327149"/>
                        <a:pt x="1609940" y="1309687"/>
                      </a:cubicBezTo>
                      <a:cubicBezTo>
                        <a:pt x="1602625" y="1298714"/>
                        <a:pt x="1597844" y="1294259"/>
                        <a:pt x="1595653" y="1281112"/>
                      </a:cubicBezTo>
                      <a:cubicBezTo>
                        <a:pt x="1593290" y="1266932"/>
                        <a:pt x="1596839" y="1251337"/>
                        <a:pt x="1590890" y="1238250"/>
                      </a:cubicBezTo>
                      <a:cubicBezTo>
                        <a:pt x="1588789" y="1233627"/>
                        <a:pt x="1563416" y="1225917"/>
                        <a:pt x="1557553" y="1223962"/>
                      </a:cubicBezTo>
                      <a:cubicBezTo>
                        <a:pt x="1549615" y="1200150"/>
                        <a:pt x="1548028" y="1211263"/>
                        <a:pt x="1581365" y="1200150"/>
                      </a:cubicBezTo>
                      <a:lnTo>
                        <a:pt x="1595653" y="1195387"/>
                      </a:lnTo>
                      <a:lnTo>
                        <a:pt x="1609940" y="1190625"/>
                      </a:lnTo>
                      <a:cubicBezTo>
                        <a:pt x="1611528" y="1185862"/>
                        <a:pt x="1614703" y="1181357"/>
                        <a:pt x="1614703" y="1176337"/>
                      </a:cubicBezTo>
                      <a:cubicBezTo>
                        <a:pt x="1614703" y="1168242"/>
                        <a:pt x="1614910" y="1158914"/>
                        <a:pt x="1609940" y="1152525"/>
                      </a:cubicBezTo>
                      <a:cubicBezTo>
                        <a:pt x="1598477" y="1137788"/>
                        <a:pt x="1582889" y="1133983"/>
                        <a:pt x="1567078" y="1128712"/>
                      </a:cubicBezTo>
                      <a:cubicBezTo>
                        <a:pt x="1568665" y="1123950"/>
                        <a:pt x="1568290" y="1117975"/>
                        <a:pt x="1571840" y="1114425"/>
                      </a:cubicBezTo>
                      <a:cubicBezTo>
                        <a:pt x="1575390" y="1110875"/>
                        <a:pt x="1581133" y="1110162"/>
                        <a:pt x="1586128" y="1109662"/>
                      </a:cubicBezTo>
                      <a:cubicBezTo>
                        <a:pt x="1613028" y="1106972"/>
                        <a:pt x="1640103" y="1106487"/>
                        <a:pt x="1667090" y="1104900"/>
                      </a:cubicBezTo>
                      <a:cubicBezTo>
                        <a:pt x="1701095" y="1093565"/>
                        <a:pt x="1687311" y="1100944"/>
                        <a:pt x="1709953" y="1085850"/>
                      </a:cubicBezTo>
                      <a:cubicBezTo>
                        <a:pt x="1713128" y="1081087"/>
                        <a:pt x="1715431" y="1075610"/>
                        <a:pt x="1719478" y="1071562"/>
                      </a:cubicBezTo>
                      <a:cubicBezTo>
                        <a:pt x="1723525" y="1067515"/>
                        <a:pt x="1730732" y="1066891"/>
                        <a:pt x="1733765" y="1062037"/>
                      </a:cubicBezTo>
                      <a:cubicBezTo>
                        <a:pt x="1757159" y="1024606"/>
                        <a:pt x="1727624" y="1038683"/>
                        <a:pt x="1757578" y="1028700"/>
                      </a:cubicBezTo>
                      <a:cubicBezTo>
                        <a:pt x="1760248" y="1029145"/>
                        <a:pt x="1796820" y="1031222"/>
                        <a:pt x="1800440" y="1042987"/>
                      </a:cubicBezTo>
                      <a:cubicBezTo>
                        <a:pt x="1805597" y="1059746"/>
                        <a:pt x="1802156" y="1078107"/>
                        <a:pt x="1805203" y="1095375"/>
                      </a:cubicBezTo>
                      <a:cubicBezTo>
                        <a:pt x="1809284" y="1118499"/>
                        <a:pt x="1813294" y="1121799"/>
                        <a:pt x="1824253" y="1138237"/>
                      </a:cubicBezTo>
                      <a:lnTo>
                        <a:pt x="1838540" y="1181100"/>
                      </a:lnTo>
                      <a:lnTo>
                        <a:pt x="1843303" y="1195387"/>
                      </a:lnTo>
                      <a:cubicBezTo>
                        <a:pt x="1844891" y="1200150"/>
                        <a:pt x="1845820" y="1205185"/>
                        <a:pt x="1848065" y="1209675"/>
                      </a:cubicBezTo>
                      <a:lnTo>
                        <a:pt x="1857590" y="1228725"/>
                      </a:lnTo>
                      <a:cubicBezTo>
                        <a:pt x="1857068" y="1234464"/>
                        <a:pt x="1857029" y="1279265"/>
                        <a:pt x="1848065" y="1295400"/>
                      </a:cubicBezTo>
                      <a:cubicBezTo>
                        <a:pt x="1842506" y="1305407"/>
                        <a:pt x="1829015" y="1323975"/>
                        <a:pt x="1829015" y="1323975"/>
                      </a:cubicBezTo>
                      <a:cubicBezTo>
                        <a:pt x="1831724" y="1367307"/>
                        <a:pt x="1813145" y="1394735"/>
                        <a:pt x="1848065" y="1409700"/>
                      </a:cubicBezTo>
                      <a:cubicBezTo>
                        <a:pt x="1854081" y="1412278"/>
                        <a:pt x="1860765" y="1412875"/>
                        <a:pt x="1867115" y="1414462"/>
                      </a:cubicBezTo>
                      <a:cubicBezTo>
                        <a:pt x="1871878" y="1417637"/>
                        <a:pt x="1877006" y="1420323"/>
                        <a:pt x="1881403" y="1423987"/>
                      </a:cubicBezTo>
                      <a:cubicBezTo>
                        <a:pt x="1886577" y="1428299"/>
                        <a:pt x="1889842" y="1434933"/>
                        <a:pt x="1895690" y="1438275"/>
                      </a:cubicBezTo>
                      <a:cubicBezTo>
                        <a:pt x="1901373" y="1441522"/>
                        <a:pt x="1908390" y="1441450"/>
                        <a:pt x="1914740" y="1443037"/>
                      </a:cubicBezTo>
                      <a:cubicBezTo>
                        <a:pt x="1922678" y="1441450"/>
                        <a:pt x="1931818" y="1442765"/>
                        <a:pt x="1938553" y="1438275"/>
                      </a:cubicBezTo>
                      <a:cubicBezTo>
                        <a:pt x="1942730" y="1435490"/>
                        <a:pt x="1943315" y="1429007"/>
                        <a:pt x="1943315" y="1423987"/>
                      </a:cubicBezTo>
                      <a:cubicBezTo>
                        <a:pt x="1943315" y="1406453"/>
                        <a:pt x="1940140" y="1389062"/>
                        <a:pt x="1938553" y="1371600"/>
                      </a:cubicBezTo>
                      <a:cubicBezTo>
                        <a:pt x="1940446" y="1345091"/>
                        <a:pt x="1931797" y="1311680"/>
                        <a:pt x="1952840" y="1290637"/>
                      </a:cubicBezTo>
                      <a:cubicBezTo>
                        <a:pt x="1956887" y="1286590"/>
                        <a:pt x="1961897" y="1283437"/>
                        <a:pt x="1967128" y="1281112"/>
                      </a:cubicBezTo>
                      <a:cubicBezTo>
                        <a:pt x="1976303" y="1277034"/>
                        <a:pt x="1995703" y="1271587"/>
                        <a:pt x="1995703" y="1271587"/>
                      </a:cubicBezTo>
                      <a:cubicBezTo>
                        <a:pt x="2016749" y="1274218"/>
                        <a:pt x="2041274" y="1280967"/>
                        <a:pt x="2062378" y="1271587"/>
                      </a:cubicBezTo>
                      <a:cubicBezTo>
                        <a:pt x="2068532" y="1268852"/>
                        <a:pt x="2071903" y="1262062"/>
                        <a:pt x="2076665" y="1257300"/>
                      </a:cubicBezTo>
                      <a:cubicBezTo>
                        <a:pt x="2078253" y="1252537"/>
                        <a:pt x="2080603" y="1247964"/>
                        <a:pt x="2081428" y="1243012"/>
                      </a:cubicBezTo>
                      <a:cubicBezTo>
                        <a:pt x="2083791" y="1228832"/>
                        <a:pt x="2082704" y="1214096"/>
                        <a:pt x="2086190" y="1200150"/>
                      </a:cubicBezTo>
                      <a:cubicBezTo>
                        <a:pt x="2087578" y="1194597"/>
                        <a:pt x="2093155" y="1190982"/>
                        <a:pt x="2095715" y="1185862"/>
                      </a:cubicBezTo>
                      <a:cubicBezTo>
                        <a:pt x="2115434" y="1146426"/>
                        <a:pt x="2082705" y="1198236"/>
                        <a:pt x="2110003" y="1157287"/>
                      </a:cubicBezTo>
                      <a:cubicBezTo>
                        <a:pt x="2115754" y="1134282"/>
                        <a:pt x="2120973" y="1122800"/>
                        <a:pt x="2110003" y="1095375"/>
                      </a:cubicBezTo>
                      <a:cubicBezTo>
                        <a:pt x="2108138" y="1090714"/>
                        <a:pt x="2100478" y="1092200"/>
                        <a:pt x="2095715" y="1090612"/>
                      </a:cubicBezTo>
                      <a:cubicBezTo>
                        <a:pt x="2059203" y="1092200"/>
                        <a:pt x="2022617" y="1092572"/>
                        <a:pt x="1986178" y="1095375"/>
                      </a:cubicBezTo>
                      <a:cubicBezTo>
                        <a:pt x="1977101" y="1096073"/>
                        <a:pt x="1959487" y="1106813"/>
                        <a:pt x="1952840" y="1109662"/>
                      </a:cubicBezTo>
                      <a:cubicBezTo>
                        <a:pt x="1948226" y="1111640"/>
                        <a:pt x="1943315" y="1112837"/>
                        <a:pt x="1938553" y="1114425"/>
                      </a:cubicBezTo>
                      <a:cubicBezTo>
                        <a:pt x="1926932" y="1110551"/>
                        <a:pt x="1919210" y="1109369"/>
                        <a:pt x="1909978" y="1100137"/>
                      </a:cubicBezTo>
                      <a:cubicBezTo>
                        <a:pt x="1896329" y="1086488"/>
                        <a:pt x="1903437" y="1087056"/>
                        <a:pt x="1895690" y="1071562"/>
                      </a:cubicBezTo>
                      <a:cubicBezTo>
                        <a:pt x="1893130" y="1066443"/>
                        <a:pt x="1889340" y="1062037"/>
                        <a:pt x="1886165" y="1057275"/>
                      </a:cubicBezTo>
                      <a:cubicBezTo>
                        <a:pt x="1874198" y="1021368"/>
                        <a:pt x="1890339" y="1065622"/>
                        <a:pt x="1871878" y="1028700"/>
                      </a:cubicBezTo>
                      <a:cubicBezTo>
                        <a:pt x="1852160" y="989266"/>
                        <a:pt x="1884886" y="1041068"/>
                        <a:pt x="1857590" y="1000125"/>
                      </a:cubicBezTo>
                      <a:cubicBezTo>
                        <a:pt x="1856003" y="995362"/>
                        <a:pt x="1852828" y="990857"/>
                        <a:pt x="1852828" y="985837"/>
                      </a:cubicBezTo>
                      <a:cubicBezTo>
                        <a:pt x="1852828" y="977433"/>
                        <a:pt x="1857261" y="953896"/>
                        <a:pt x="1867115" y="947737"/>
                      </a:cubicBezTo>
                      <a:cubicBezTo>
                        <a:pt x="1875629" y="942416"/>
                        <a:pt x="1895690" y="938212"/>
                        <a:pt x="1895690" y="938212"/>
                      </a:cubicBezTo>
                      <a:cubicBezTo>
                        <a:pt x="1900453" y="939800"/>
                        <a:pt x="1905619" y="940484"/>
                        <a:pt x="1909978" y="942975"/>
                      </a:cubicBezTo>
                      <a:cubicBezTo>
                        <a:pt x="1950346" y="966042"/>
                        <a:pt x="1910555" y="951104"/>
                        <a:pt x="1943315" y="962025"/>
                      </a:cubicBezTo>
                      <a:cubicBezTo>
                        <a:pt x="1954428" y="960437"/>
                        <a:pt x="1966613" y="962282"/>
                        <a:pt x="1976653" y="957262"/>
                      </a:cubicBezTo>
                      <a:cubicBezTo>
                        <a:pt x="1981143" y="955017"/>
                        <a:pt x="1980036" y="947802"/>
                        <a:pt x="1981415" y="942975"/>
                      </a:cubicBezTo>
                      <a:cubicBezTo>
                        <a:pt x="1983213" y="936681"/>
                        <a:pt x="1982089" y="929036"/>
                        <a:pt x="1986178" y="923925"/>
                      </a:cubicBezTo>
                      <a:cubicBezTo>
                        <a:pt x="1989314" y="920005"/>
                        <a:pt x="1995975" y="921407"/>
                        <a:pt x="2000465" y="919162"/>
                      </a:cubicBezTo>
                      <a:cubicBezTo>
                        <a:pt x="2037386" y="900701"/>
                        <a:pt x="1993137" y="916842"/>
                        <a:pt x="2029040" y="904875"/>
                      </a:cubicBezTo>
                      <a:cubicBezTo>
                        <a:pt x="2030628" y="900112"/>
                        <a:pt x="2032714" y="895488"/>
                        <a:pt x="2033803" y="890587"/>
                      </a:cubicBezTo>
                      <a:cubicBezTo>
                        <a:pt x="2035898" y="881161"/>
                        <a:pt x="2031147" y="868194"/>
                        <a:pt x="2038565" y="862012"/>
                      </a:cubicBezTo>
                      <a:cubicBezTo>
                        <a:pt x="2044784" y="856830"/>
                        <a:pt x="2054440" y="865187"/>
                        <a:pt x="2062378" y="866775"/>
                      </a:cubicBezTo>
                      <a:cubicBezTo>
                        <a:pt x="2093746" y="898143"/>
                        <a:pt x="2078777" y="899509"/>
                        <a:pt x="2110003" y="890587"/>
                      </a:cubicBezTo>
                      <a:cubicBezTo>
                        <a:pt x="2114830" y="889208"/>
                        <a:pt x="2119528" y="887412"/>
                        <a:pt x="2124290" y="885825"/>
                      </a:cubicBezTo>
                      <a:cubicBezTo>
                        <a:pt x="2127465" y="881062"/>
                        <a:pt x="2131255" y="876657"/>
                        <a:pt x="2133815" y="871537"/>
                      </a:cubicBezTo>
                      <a:cubicBezTo>
                        <a:pt x="2142398" y="854371"/>
                        <a:pt x="2141973" y="823293"/>
                        <a:pt x="2143340" y="809625"/>
                      </a:cubicBezTo>
                      <a:cubicBezTo>
                        <a:pt x="2141753" y="792162"/>
                        <a:pt x="2142252" y="774382"/>
                        <a:pt x="2138578" y="757237"/>
                      </a:cubicBezTo>
                      <a:cubicBezTo>
                        <a:pt x="2137114" y="750404"/>
                        <a:pt x="2119218" y="731631"/>
                        <a:pt x="2114765" y="728662"/>
                      </a:cubicBezTo>
                      <a:cubicBezTo>
                        <a:pt x="2110588" y="725877"/>
                        <a:pt x="2105240" y="725487"/>
                        <a:pt x="2100478" y="723900"/>
                      </a:cubicBezTo>
                      <a:cubicBezTo>
                        <a:pt x="2059530" y="696603"/>
                        <a:pt x="2107718" y="732950"/>
                        <a:pt x="2081428" y="700087"/>
                      </a:cubicBezTo>
                      <a:cubicBezTo>
                        <a:pt x="2077852" y="695617"/>
                        <a:pt x="2071903" y="693737"/>
                        <a:pt x="2067140" y="690562"/>
                      </a:cubicBezTo>
                      <a:cubicBezTo>
                        <a:pt x="2062378" y="684212"/>
                        <a:pt x="2058466" y="677125"/>
                        <a:pt x="2052853" y="671512"/>
                      </a:cubicBezTo>
                      <a:cubicBezTo>
                        <a:pt x="2048806" y="667465"/>
                        <a:pt x="2042334" y="666295"/>
                        <a:pt x="2038565" y="661987"/>
                      </a:cubicBezTo>
                      <a:cubicBezTo>
                        <a:pt x="2031027" y="653372"/>
                        <a:pt x="2025865" y="642937"/>
                        <a:pt x="2019515" y="633412"/>
                      </a:cubicBezTo>
                      <a:lnTo>
                        <a:pt x="2009990" y="619125"/>
                      </a:lnTo>
                      <a:cubicBezTo>
                        <a:pt x="2005274" y="604978"/>
                        <a:pt x="2002260" y="587583"/>
                        <a:pt x="1990940" y="576262"/>
                      </a:cubicBezTo>
                      <a:cubicBezTo>
                        <a:pt x="1986893" y="572215"/>
                        <a:pt x="1981415" y="569912"/>
                        <a:pt x="1976653" y="566737"/>
                      </a:cubicBezTo>
                      <a:cubicBezTo>
                        <a:pt x="1967380" y="538922"/>
                        <a:pt x="1979145" y="564468"/>
                        <a:pt x="1957603" y="542925"/>
                      </a:cubicBezTo>
                      <a:cubicBezTo>
                        <a:pt x="1953556" y="538877"/>
                        <a:pt x="1952125" y="532684"/>
                        <a:pt x="1948078" y="528637"/>
                      </a:cubicBezTo>
                      <a:cubicBezTo>
                        <a:pt x="1944031" y="524590"/>
                        <a:pt x="1938187" y="522776"/>
                        <a:pt x="1933790" y="519112"/>
                      </a:cubicBezTo>
                      <a:cubicBezTo>
                        <a:pt x="1928616" y="514800"/>
                        <a:pt x="1924265" y="509587"/>
                        <a:pt x="1919503" y="504825"/>
                      </a:cubicBezTo>
                      <a:cubicBezTo>
                        <a:pt x="1917915" y="492125"/>
                        <a:pt x="1917422" y="479240"/>
                        <a:pt x="1914740" y="466725"/>
                      </a:cubicBezTo>
                      <a:cubicBezTo>
                        <a:pt x="1912636" y="456908"/>
                        <a:pt x="1908390" y="447675"/>
                        <a:pt x="1905215" y="438150"/>
                      </a:cubicBezTo>
                      <a:lnTo>
                        <a:pt x="1900453" y="423862"/>
                      </a:lnTo>
                      <a:cubicBezTo>
                        <a:pt x="1898866" y="419100"/>
                        <a:pt x="1896907" y="414445"/>
                        <a:pt x="1895690" y="409575"/>
                      </a:cubicBezTo>
                      <a:cubicBezTo>
                        <a:pt x="1888494" y="380787"/>
                        <a:pt x="1892997" y="396731"/>
                        <a:pt x="1881403" y="361950"/>
                      </a:cubicBezTo>
                      <a:lnTo>
                        <a:pt x="1876640" y="347662"/>
                      </a:lnTo>
                      <a:cubicBezTo>
                        <a:pt x="1875053" y="342900"/>
                        <a:pt x="1874662" y="337552"/>
                        <a:pt x="1871878" y="333375"/>
                      </a:cubicBezTo>
                      <a:cubicBezTo>
                        <a:pt x="1868703" y="328612"/>
                        <a:pt x="1864913" y="324207"/>
                        <a:pt x="1862353" y="319087"/>
                      </a:cubicBezTo>
                      <a:cubicBezTo>
                        <a:pt x="1842634" y="279651"/>
                        <a:pt x="1875363" y="331461"/>
                        <a:pt x="1848065" y="290512"/>
                      </a:cubicBezTo>
                      <a:cubicBezTo>
                        <a:pt x="1843872" y="277931"/>
                        <a:pt x="1836536" y="251745"/>
                        <a:pt x="1824253" y="247650"/>
                      </a:cubicBezTo>
                      <a:cubicBezTo>
                        <a:pt x="1788332" y="235675"/>
                        <a:pt x="1832615" y="251830"/>
                        <a:pt x="1795678" y="233362"/>
                      </a:cubicBezTo>
                      <a:cubicBezTo>
                        <a:pt x="1791188" y="231117"/>
                        <a:pt x="1786153" y="230187"/>
                        <a:pt x="1781390" y="228600"/>
                      </a:cubicBezTo>
                      <a:cubicBezTo>
                        <a:pt x="1776628" y="225425"/>
                        <a:pt x="1772333" y="221400"/>
                        <a:pt x="1767103" y="219075"/>
                      </a:cubicBezTo>
                      <a:cubicBezTo>
                        <a:pt x="1757928" y="214997"/>
                        <a:pt x="1738528" y="209550"/>
                        <a:pt x="1738528" y="209550"/>
                      </a:cubicBezTo>
                      <a:cubicBezTo>
                        <a:pt x="1733765" y="206375"/>
                        <a:pt x="1729944" y="200500"/>
                        <a:pt x="1724240" y="200025"/>
                      </a:cubicBezTo>
                      <a:cubicBezTo>
                        <a:pt x="1709914" y="198831"/>
                        <a:pt x="1695586" y="202601"/>
                        <a:pt x="1681378" y="204787"/>
                      </a:cubicBezTo>
                      <a:cubicBezTo>
                        <a:pt x="1661295" y="207877"/>
                        <a:pt x="1640542" y="217724"/>
                        <a:pt x="1624228" y="228600"/>
                      </a:cubicBezTo>
                      <a:lnTo>
                        <a:pt x="1595653" y="247650"/>
                      </a:lnTo>
                      <a:cubicBezTo>
                        <a:pt x="1592478" y="252412"/>
                        <a:pt x="1590525" y="258273"/>
                        <a:pt x="1586128" y="261937"/>
                      </a:cubicBezTo>
                      <a:cubicBezTo>
                        <a:pt x="1580674" y="266482"/>
                        <a:pt x="1573242" y="267940"/>
                        <a:pt x="1567078" y="271462"/>
                      </a:cubicBezTo>
                      <a:cubicBezTo>
                        <a:pt x="1540665" y="286555"/>
                        <a:pt x="1566025" y="278340"/>
                        <a:pt x="1528978" y="285750"/>
                      </a:cubicBezTo>
                      <a:cubicBezTo>
                        <a:pt x="1494053" y="284162"/>
                        <a:pt x="1459081" y="283392"/>
                        <a:pt x="1424203" y="280987"/>
                      </a:cubicBezTo>
                      <a:cubicBezTo>
                        <a:pt x="1413004" y="280215"/>
                        <a:pt x="1401617" y="279451"/>
                        <a:pt x="1390865" y="276225"/>
                      </a:cubicBezTo>
                      <a:cubicBezTo>
                        <a:pt x="1385383" y="274580"/>
                        <a:pt x="1381808" y="269025"/>
                        <a:pt x="1376578" y="266700"/>
                      </a:cubicBezTo>
                      <a:cubicBezTo>
                        <a:pt x="1367403" y="262622"/>
                        <a:pt x="1348003" y="257175"/>
                        <a:pt x="1348003" y="257175"/>
                      </a:cubicBezTo>
                      <a:cubicBezTo>
                        <a:pt x="1314665" y="258762"/>
                        <a:pt x="1281161" y="258251"/>
                        <a:pt x="1247990" y="261937"/>
                      </a:cubicBezTo>
                      <a:cubicBezTo>
                        <a:pt x="1238011" y="263046"/>
                        <a:pt x="1229155" y="269027"/>
                        <a:pt x="1219415" y="271462"/>
                      </a:cubicBezTo>
                      <a:lnTo>
                        <a:pt x="1181315" y="280987"/>
                      </a:lnTo>
                      <a:cubicBezTo>
                        <a:pt x="1175205" y="279460"/>
                        <a:pt x="1154815" y="274881"/>
                        <a:pt x="1147978" y="271462"/>
                      </a:cubicBezTo>
                      <a:cubicBezTo>
                        <a:pt x="1142858" y="268902"/>
                        <a:pt x="1138453" y="265112"/>
                        <a:pt x="1133690" y="261937"/>
                      </a:cubicBezTo>
                      <a:cubicBezTo>
                        <a:pt x="1122526" y="228442"/>
                        <a:pt x="1133690" y="268589"/>
                        <a:pt x="1133690" y="204787"/>
                      </a:cubicBezTo>
                      <a:cubicBezTo>
                        <a:pt x="1133690" y="174141"/>
                        <a:pt x="1132313" y="176528"/>
                        <a:pt x="1119403" y="157162"/>
                      </a:cubicBezTo>
                      <a:cubicBezTo>
                        <a:pt x="1117815" y="128587"/>
                        <a:pt x="1120253" y="99500"/>
                        <a:pt x="1114640" y="71437"/>
                      </a:cubicBezTo>
                      <a:cubicBezTo>
                        <a:pt x="1113517" y="65824"/>
                        <a:pt x="1105583" y="64237"/>
                        <a:pt x="1100353" y="61912"/>
                      </a:cubicBezTo>
                      <a:cubicBezTo>
                        <a:pt x="1091178" y="57834"/>
                        <a:pt x="1081303" y="55562"/>
                        <a:pt x="1071778" y="52387"/>
                      </a:cubicBezTo>
                      <a:lnTo>
                        <a:pt x="1057490" y="47625"/>
                      </a:lnTo>
                      <a:cubicBezTo>
                        <a:pt x="1046509" y="49455"/>
                        <a:pt x="1026355" y="51286"/>
                        <a:pt x="1014628" y="57150"/>
                      </a:cubicBezTo>
                      <a:cubicBezTo>
                        <a:pt x="1009508" y="59710"/>
                        <a:pt x="1005103" y="63500"/>
                        <a:pt x="1000340" y="66675"/>
                      </a:cubicBezTo>
                      <a:cubicBezTo>
                        <a:pt x="998753" y="71437"/>
                        <a:pt x="996957" y="76135"/>
                        <a:pt x="995578" y="80962"/>
                      </a:cubicBezTo>
                      <a:cubicBezTo>
                        <a:pt x="992189" y="92824"/>
                        <a:pt x="992030" y="105708"/>
                        <a:pt x="981290" y="114300"/>
                      </a:cubicBezTo>
                      <a:cubicBezTo>
                        <a:pt x="977370" y="117436"/>
                        <a:pt x="971765" y="117475"/>
                        <a:pt x="967003" y="119062"/>
                      </a:cubicBezTo>
                      <a:cubicBezTo>
                        <a:pt x="962240" y="117475"/>
                        <a:pt x="956265" y="117850"/>
                        <a:pt x="952715" y="114300"/>
                      </a:cubicBezTo>
                      <a:cubicBezTo>
                        <a:pt x="897145" y="58732"/>
                        <a:pt x="959862" y="103190"/>
                        <a:pt x="919378" y="76200"/>
                      </a:cubicBezTo>
                      <a:cubicBezTo>
                        <a:pt x="892856" y="36417"/>
                        <a:pt x="908423" y="55720"/>
                        <a:pt x="871753" y="19050"/>
                      </a:cubicBezTo>
                      <a:cubicBezTo>
                        <a:pt x="853915" y="1212"/>
                        <a:pt x="863855" y="6892"/>
                        <a:pt x="843178" y="0"/>
                      </a:cubicBezTo>
                      <a:cubicBezTo>
                        <a:pt x="822540" y="1587"/>
                        <a:pt x="801804" y="2195"/>
                        <a:pt x="781265" y="4762"/>
                      </a:cubicBezTo>
                      <a:cubicBezTo>
                        <a:pt x="765307" y="6757"/>
                        <a:pt x="766868" y="11961"/>
                        <a:pt x="752690" y="19050"/>
                      </a:cubicBezTo>
                      <a:cubicBezTo>
                        <a:pt x="748200" y="21295"/>
                        <a:pt x="743165" y="22225"/>
                        <a:pt x="738403" y="23812"/>
                      </a:cubicBezTo>
                      <a:cubicBezTo>
                        <a:pt x="728878" y="30162"/>
                        <a:pt x="720067" y="37742"/>
                        <a:pt x="709828" y="42862"/>
                      </a:cubicBezTo>
                      <a:cubicBezTo>
                        <a:pt x="703478" y="46037"/>
                        <a:pt x="696555" y="48260"/>
                        <a:pt x="690778" y="52387"/>
                      </a:cubicBezTo>
                      <a:cubicBezTo>
                        <a:pt x="659563" y="74683"/>
                        <a:pt x="692850" y="61222"/>
                        <a:pt x="662203" y="71437"/>
                      </a:cubicBezTo>
                      <a:cubicBezTo>
                        <a:pt x="660615" y="80962"/>
                        <a:pt x="659535" y="90586"/>
                        <a:pt x="657440" y="100012"/>
                      </a:cubicBezTo>
                      <a:cubicBezTo>
                        <a:pt x="656351" y="104913"/>
                        <a:pt x="654057" y="109473"/>
                        <a:pt x="652678" y="114300"/>
                      </a:cubicBezTo>
                      <a:cubicBezTo>
                        <a:pt x="650880" y="120594"/>
                        <a:pt x="649335" y="126960"/>
                        <a:pt x="647915" y="133350"/>
                      </a:cubicBezTo>
                      <a:cubicBezTo>
                        <a:pt x="646159" y="141252"/>
                        <a:pt x="644909" y="149260"/>
                        <a:pt x="643153" y="157162"/>
                      </a:cubicBezTo>
                      <a:cubicBezTo>
                        <a:pt x="640030" y="171214"/>
                        <a:pt x="639372" y="179992"/>
                        <a:pt x="628865" y="190500"/>
                      </a:cubicBezTo>
                      <a:cubicBezTo>
                        <a:pt x="624818" y="194547"/>
                        <a:pt x="618975" y="196361"/>
                        <a:pt x="614578" y="200025"/>
                      </a:cubicBezTo>
                      <a:cubicBezTo>
                        <a:pt x="609404" y="204337"/>
                        <a:pt x="606178" y="211041"/>
                        <a:pt x="600290" y="214312"/>
                      </a:cubicBezTo>
                      <a:cubicBezTo>
                        <a:pt x="591513" y="219188"/>
                        <a:pt x="571715" y="223837"/>
                        <a:pt x="571715" y="223837"/>
                      </a:cubicBezTo>
                      <a:cubicBezTo>
                        <a:pt x="530772" y="251133"/>
                        <a:pt x="582574" y="218407"/>
                        <a:pt x="543140" y="238125"/>
                      </a:cubicBezTo>
                      <a:cubicBezTo>
                        <a:pt x="538021" y="240685"/>
                        <a:pt x="534283" y="245840"/>
                        <a:pt x="528853" y="247650"/>
                      </a:cubicBezTo>
                      <a:cubicBezTo>
                        <a:pt x="518169" y="251211"/>
                        <a:pt x="462131" y="256651"/>
                        <a:pt x="457415" y="257175"/>
                      </a:cubicBezTo>
                      <a:cubicBezTo>
                        <a:pt x="422630" y="268770"/>
                        <a:pt x="438580" y="269135"/>
                        <a:pt x="409790" y="261937"/>
                      </a:cubicBezTo>
                      <a:cubicBezTo>
                        <a:pt x="405028" y="258762"/>
                        <a:pt x="399079" y="256881"/>
                        <a:pt x="395503" y="252412"/>
                      </a:cubicBezTo>
                      <a:cubicBezTo>
                        <a:pt x="392367" y="248492"/>
                        <a:pt x="392985" y="242615"/>
                        <a:pt x="390740" y="238125"/>
                      </a:cubicBezTo>
                      <a:cubicBezTo>
                        <a:pt x="388180" y="233005"/>
                        <a:pt x="384390" y="228600"/>
                        <a:pt x="381215" y="223837"/>
                      </a:cubicBezTo>
                      <a:cubicBezTo>
                        <a:pt x="379628" y="219075"/>
                        <a:pt x="378891" y="213938"/>
                        <a:pt x="376453" y="209550"/>
                      </a:cubicBezTo>
                      <a:cubicBezTo>
                        <a:pt x="370894" y="199543"/>
                        <a:pt x="357403" y="180975"/>
                        <a:pt x="357403" y="180975"/>
                      </a:cubicBezTo>
                      <a:cubicBezTo>
                        <a:pt x="354741" y="170327"/>
                        <a:pt x="347752" y="140305"/>
                        <a:pt x="343115" y="133350"/>
                      </a:cubicBezTo>
                      <a:lnTo>
                        <a:pt x="324065" y="104775"/>
                      </a:lnTo>
                      <a:cubicBezTo>
                        <a:pt x="322478" y="100012"/>
                        <a:pt x="323480" y="93272"/>
                        <a:pt x="319303" y="90487"/>
                      </a:cubicBezTo>
                      <a:cubicBezTo>
                        <a:pt x="312568" y="85997"/>
                        <a:pt x="303585" y="85725"/>
                        <a:pt x="295490" y="85725"/>
                      </a:cubicBezTo>
                      <a:cubicBezTo>
                        <a:pt x="284265" y="85725"/>
                        <a:pt x="273291" y="89095"/>
                        <a:pt x="262153" y="90487"/>
                      </a:cubicBezTo>
                      <a:cubicBezTo>
                        <a:pt x="260578" y="90684"/>
                        <a:pt x="262152" y="92075"/>
                        <a:pt x="257390" y="9525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3" name="자유형 1082"/>
                <p:cNvSpPr/>
                <p:nvPr/>
              </p:nvSpPr>
              <p:spPr>
                <a:xfrm>
                  <a:off x="1147538" y="6290486"/>
                  <a:ext cx="109762" cy="134127"/>
                </a:xfrm>
                <a:custGeom>
                  <a:avLst/>
                  <a:gdLst>
                    <a:gd name="connsiteX0" fmla="*/ 90712 w 109762"/>
                    <a:gd name="connsiteY0" fmla="*/ 777 h 134127"/>
                    <a:gd name="connsiteX1" fmla="*/ 71662 w 109762"/>
                    <a:gd name="connsiteY1" fmla="*/ 24589 h 134127"/>
                    <a:gd name="connsiteX2" fmla="*/ 47850 w 109762"/>
                    <a:gd name="connsiteY2" fmla="*/ 53164 h 134127"/>
                    <a:gd name="connsiteX3" fmla="*/ 4987 w 109762"/>
                    <a:gd name="connsiteY3" fmla="*/ 86502 h 134127"/>
                    <a:gd name="connsiteX4" fmla="*/ 4987 w 109762"/>
                    <a:gd name="connsiteY4" fmla="*/ 124602 h 134127"/>
                    <a:gd name="connsiteX5" fmla="*/ 19275 w 109762"/>
                    <a:gd name="connsiteY5" fmla="*/ 134127 h 134127"/>
                    <a:gd name="connsiteX6" fmla="*/ 76425 w 109762"/>
                    <a:gd name="connsiteY6" fmla="*/ 129364 h 134127"/>
                    <a:gd name="connsiteX7" fmla="*/ 81187 w 109762"/>
                    <a:gd name="connsiteY7" fmla="*/ 115077 h 134127"/>
                    <a:gd name="connsiteX8" fmla="*/ 95475 w 109762"/>
                    <a:gd name="connsiteY8" fmla="*/ 96027 h 134127"/>
                    <a:gd name="connsiteX9" fmla="*/ 100237 w 109762"/>
                    <a:gd name="connsiteY9" fmla="*/ 76977 h 134127"/>
                    <a:gd name="connsiteX10" fmla="*/ 105000 w 109762"/>
                    <a:gd name="connsiteY10" fmla="*/ 53164 h 134127"/>
                    <a:gd name="connsiteX11" fmla="*/ 109762 w 109762"/>
                    <a:gd name="connsiteY11" fmla="*/ 38877 h 134127"/>
                    <a:gd name="connsiteX12" fmla="*/ 90712 w 109762"/>
                    <a:gd name="connsiteY12" fmla="*/ 5539 h 134127"/>
                    <a:gd name="connsiteX13" fmla="*/ 90712 w 109762"/>
                    <a:gd name="connsiteY13" fmla="*/ 777 h 1341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09762" h="134127">
                      <a:moveTo>
                        <a:pt x="90712" y="777"/>
                      </a:moveTo>
                      <a:cubicBezTo>
                        <a:pt x="87537" y="3952"/>
                        <a:pt x="77761" y="16457"/>
                        <a:pt x="71662" y="24589"/>
                      </a:cubicBezTo>
                      <a:cubicBezTo>
                        <a:pt x="60655" y="39265"/>
                        <a:pt x="63533" y="40966"/>
                        <a:pt x="47850" y="53164"/>
                      </a:cubicBezTo>
                      <a:cubicBezTo>
                        <a:pt x="-3418" y="93039"/>
                        <a:pt x="37424" y="54065"/>
                        <a:pt x="4987" y="86502"/>
                      </a:cubicBezTo>
                      <a:cubicBezTo>
                        <a:pt x="1524" y="100355"/>
                        <a:pt x="-4249" y="110749"/>
                        <a:pt x="4987" y="124602"/>
                      </a:cubicBezTo>
                      <a:cubicBezTo>
                        <a:pt x="8162" y="129365"/>
                        <a:pt x="14512" y="130952"/>
                        <a:pt x="19275" y="134127"/>
                      </a:cubicBezTo>
                      <a:cubicBezTo>
                        <a:pt x="38325" y="132539"/>
                        <a:pt x="58154" y="134986"/>
                        <a:pt x="76425" y="129364"/>
                      </a:cubicBezTo>
                      <a:cubicBezTo>
                        <a:pt x="81223" y="127888"/>
                        <a:pt x="78696" y="119435"/>
                        <a:pt x="81187" y="115077"/>
                      </a:cubicBezTo>
                      <a:cubicBezTo>
                        <a:pt x="85125" y="108185"/>
                        <a:pt x="90712" y="102377"/>
                        <a:pt x="95475" y="96027"/>
                      </a:cubicBezTo>
                      <a:cubicBezTo>
                        <a:pt x="97062" y="89677"/>
                        <a:pt x="98817" y="83367"/>
                        <a:pt x="100237" y="76977"/>
                      </a:cubicBezTo>
                      <a:cubicBezTo>
                        <a:pt x="101993" y="69075"/>
                        <a:pt x="103037" y="61017"/>
                        <a:pt x="105000" y="53164"/>
                      </a:cubicBezTo>
                      <a:cubicBezTo>
                        <a:pt x="106218" y="48294"/>
                        <a:pt x="108175" y="43639"/>
                        <a:pt x="109762" y="38877"/>
                      </a:cubicBezTo>
                      <a:cubicBezTo>
                        <a:pt x="104828" y="9272"/>
                        <a:pt x="113821" y="11317"/>
                        <a:pt x="90712" y="5539"/>
                      </a:cubicBezTo>
                      <a:cubicBezTo>
                        <a:pt x="89172" y="5154"/>
                        <a:pt x="93887" y="-2398"/>
                        <a:pt x="90712" y="777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4" name="자유형 1083"/>
                <p:cNvSpPr/>
                <p:nvPr/>
              </p:nvSpPr>
              <p:spPr>
                <a:xfrm>
                  <a:off x="1304925" y="6356533"/>
                  <a:ext cx="119193" cy="110942"/>
                </a:xfrm>
                <a:custGeom>
                  <a:avLst/>
                  <a:gdLst>
                    <a:gd name="connsiteX0" fmla="*/ 71438 w 119193"/>
                    <a:gd name="connsiteY0" fmla="*/ 6167 h 110942"/>
                    <a:gd name="connsiteX1" fmla="*/ 14288 w 119193"/>
                    <a:gd name="connsiteY1" fmla="*/ 6167 h 110942"/>
                    <a:gd name="connsiteX2" fmla="*/ 0 w 119193"/>
                    <a:gd name="connsiteY2" fmla="*/ 15692 h 110942"/>
                    <a:gd name="connsiteX3" fmla="*/ 23813 w 119193"/>
                    <a:gd name="connsiteY3" fmla="*/ 68080 h 110942"/>
                    <a:gd name="connsiteX4" fmla="*/ 38100 w 119193"/>
                    <a:gd name="connsiteY4" fmla="*/ 72842 h 110942"/>
                    <a:gd name="connsiteX5" fmla="*/ 61913 w 119193"/>
                    <a:gd name="connsiteY5" fmla="*/ 96655 h 110942"/>
                    <a:gd name="connsiteX6" fmla="*/ 90488 w 119193"/>
                    <a:gd name="connsiteY6" fmla="*/ 110942 h 110942"/>
                    <a:gd name="connsiteX7" fmla="*/ 114300 w 119193"/>
                    <a:gd name="connsiteY7" fmla="*/ 106180 h 110942"/>
                    <a:gd name="connsiteX8" fmla="*/ 119063 w 119193"/>
                    <a:gd name="connsiteY8" fmla="*/ 91892 h 110942"/>
                    <a:gd name="connsiteX9" fmla="*/ 95250 w 119193"/>
                    <a:gd name="connsiteY9" fmla="*/ 53792 h 110942"/>
                    <a:gd name="connsiteX10" fmla="*/ 71438 w 119193"/>
                    <a:gd name="connsiteY10" fmla="*/ 6167 h 1109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19193" h="110942">
                      <a:moveTo>
                        <a:pt x="71438" y="6167"/>
                      </a:moveTo>
                      <a:cubicBezTo>
                        <a:pt x="57944" y="-1770"/>
                        <a:pt x="42641" y="-2339"/>
                        <a:pt x="14288" y="6167"/>
                      </a:cubicBezTo>
                      <a:cubicBezTo>
                        <a:pt x="8805" y="7812"/>
                        <a:pt x="4763" y="12517"/>
                        <a:pt x="0" y="15692"/>
                      </a:cubicBezTo>
                      <a:cubicBezTo>
                        <a:pt x="6582" y="42022"/>
                        <a:pt x="2623" y="53953"/>
                        <a:pt x="23813" y="68080"/>
                      </a:cubicBezTo>
                      <a:cubicBezTo>
                        <a:pt x="27990" y="70865"/>
                        <a:pt x="33338" y="71255"/>
                        <a:pt x="38100" y="72842"/>
                      </a:cubicBezTo>
                      <a:cubicBezTo>
                        <a:pt x="76197" y="98239"/>
                        <a:pt x="30166" y="64907"/>
                        <a:pt x="61913" y="96655"/>
                      </a:cubicBezTo>
                      <a:cubicBezTo>
                        <a:pt x="71146" y="105888"/>
                        <a:pt x="78867" y="107069"/>
                        <a:pt x="90488" y="110942"/>
                      </a:cubicBezTo>
                      <a:cubicBezTo>
                        <a:pt x="98425" y="109355"/>
                        <a:pt x="107565" y="110670"/>
                        <a:pt x="114300" y="106180"/>
                      </a:cubicBezTo>
                      <a:cubicBezTo>
                        <a:pt x="118477" y="103395"/>
                        <a:pt x="119617" y="96882"/>
                        <a:pt x="119063" y="91892"/>
                      </a:cubicBezTo>
                      <a:cubicBezTo>
                        <a:pt x="115890" y="63328"/>
                        <a:pt x="113239" y="65784"/>
                        <a:pt x="95250" y="53792"/>
                      </a:cubicBezTo>
                      <a:cubicBezTo>
                        <a:pt x="74955" y="23349"/>
                        <a:pt x="84932" y="14104"/>
                        <a:pt x="71438" y="6167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5" name="자유형 1084"/>
                <p:cNvSpPr/>
                <p:nvPr/>
              </p:nvSpPr>
              <p:spPr>
                <a:xfrm>
                  <a:off x="1042988" y="6650062"/>
                  <a:ext cx="157162" cy="126976"/>
                </a:xfrm>
                <a:custGeom>
                  <a:avLst/>
                  <a:gdLst>
                    <a:gd name="connsiteX0" fmla="*/ 95250 w 157162"/>
                    <a:gd name="connsiteY0" fmla="*/ 7913 h 126976"/>
                    <a:gd name="connsiteX1" fmla="*/ 71437 w 157162"/>
                    <a:gd name="connsiteY1" fmla="*/ 26963 h 126976"/>
                    <a:gd name="connsiteX2" fmla="*/ 42862 w 157162"/>
                    <a:gd name="connsiteY2" fmla="*/ 46013 h 126976"/>
                    <a:gd name="connsiteX3" fmla="*/ 28575 w 157162"/>
                    <a:gd name="connsiteY3" fmla="*/ 55538 h 126976"/>
                    <a:gd name="connsiteX4" fmla="*/ 14287 w 157162"/>
                    <a:gd name="connsiteY4" fmla="*/ 65063 h 126976"/>
                    <a:gd name="connsiteX5" fmla="*/ 0 w 157162"/>
                    <a:gd name="connsiteY5" fmla="*/ 74588 h 126976"/>
                    <a:gd name="connsiteX6" fmla="*/ 4762 w 157162"/>
                    <a:gd name="connsiteY6" fmla="*/ 103163 h 126976"/>
                    <a:gd name="connsiteX7" fmla="*/ 19050 w 157162"/>
                    <a:gd name="connsiteY7" fmla="*/ 107926 h 126976"/>
                    <a:gd name="connsiteX8" fmla="*/ 33337 w 157162"/>
                    <a:gd name="connsiteY8" fmla="*/ 117451 h 126976"/>
                    <a:gd name="connsiteX9" fmla="*/ 52387 w 157162"/>
                    <a:gd name="connsiteY9" fmla="*/ 122213 h 126976"/>
                    <a:gd name="connsiteX10" fmla="*/ 66675 w 157162"/>
                    <a:gd name="connsiteY10" fmla="*/ 126976 h 126976"/>
                    <a:gd name="connsiteX11" fmla="*/ 114300 w 157162"/>
                    <a:gd name="connsiteY11" fmla="*/ 122213 h 126976"/>
                    <a:gd name="connsiteX12" fmla="*/ 119062 w 157162"/>
                    <a:gd name="connsiteY12" fmla="*/ 107926 h 126976"/>
                    <a:gd name="connsiteX13" fmla="*/ 138112 w 157162"/>
                    <a:gd name="connsiteY13" fmla="*/ 79351 h 126976"/>
                    <a:gd name="connsiteX14" fmla="*/ 157162 w 157162"/>
                    <a:gd name="connsiteY14" fmla="*/ 36488 h 126976"/>
                    <a:gd name="connsiteX15" fmla="*/ 152400 w 157162"/>
                    <a:gd name="connsiteY15" fmla="*/ 12676 h 126976"/>
                    <a:gd name="connsiteX16" fmla="*/ 138112 w 157162"/>
                    <a:gd name="connsiteY16" fmla="*/ 3151 h 126976"/>
                    <a:gd name="connsiteX17" fmla="*/ 95250 w 157162"/>
                    <a:gd name="connsiteY17" fmla="*/ 7913 h 1269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57162" h="126976">
                      <a:moveTo>
                        <a:pt x="95250" y="7913"/>
                      </a:moveTo>
                      <a:cubicBezTo>
                        <a:pt x="84138" y="11882"/>
                        <a:pt x="79658" y="20984"/>
                        <a:pt x="71437" y="26963"/>
                      </a:cubicBezTo>
                      <a:cubicBezTo>
                        <a:pt x="62179" y="33696"/>
                        <a:pt x="52387" y="39663"/>
                        <a:pt x="42862" y="46013"/>
                      </a:cubicBezTo>
                      <a:lnTo>
                        <a:pt x="28575" y="55538"/>
                      </a:lnTo>
                      <a:lnTo>
                        <a:pt x="14287" y="65063"/>
                      </a:lnTo>
                      <a:lnTo>
                        <a:pt x="0" y="74588"/>
                      </a:lnTo>
                      <a:cubicBezTo>
                        <a:pt x="1587" y="84113"/>
                        <a:pt x="-29" y="94779"/>
                        <a:pt x="4762" y="103163"/>
                      </a:cubicBezTo>
                      <a:cubicBezTo>
                        <a:pt x="7253" y="107522"/>
                        <a:pt x="14560" y="105681"/>
                        <a:pt x="19050" y="107926"/>
                      </a:cubicBezTo>
                      <a:cubicBezTo>
                        <a:pt x="24169" y="110486"/>
                        <a:pt x="28076" y="115196"/>
                        <a:pt x="33337" y="117451"/>
                      </a:cubicBezTo>
                      <a:cubicBezTo>
                        <a:pt x="39353" y="120029"/>
                        <a:pt x="46093" y="120415"/>
                        <a:pt x="52387" y="122213"/>
                      </a:cubicBezTo>
                      <a:cubicBezTo>
                        <a:pt x="57214" y="123592"/>
                        <a:pt x="61912" y="125388"/>
                        <a:pt x="66675" y="126976"/>
                      </a:cubicBezTo>
                      <a:cubicBezTo>
                        <a:pt x="82550" y="125388"/>
                        <a:pt x="99306" y="127665"/>
                        <a:pt x="114300" y="122213"/>
                      </a:cubicBezTo>
                      <a:cubicBezTo>
                        <a:pt x="119018" y="120497"/>
                        <a:pt x="116624" y="112314"/>
                        <a:pt x="119062" y="107926"/>
                      </a:cubicBezTo>
                      <a:cubicBezTo>
                        <a:pt x="124621" y="97919"/>
                        <a:pt x="134492" y="90211"/>
                        <a:pt x="138112" y="79351"/>
                      </a:cubicBezTo>
                      <a:cubicBezTo>
                        <a:pt x="149447" y="45346"/>
                        <a:pt x="142068" y="59130"/>
                        <a:pt x="157162" y="36488"/>
                      </a:cubicBezTo>
                      <a:cubicBezTo>
                        <a:pt x="155575" y="28551"/>
                        <a:pt x="156416" y="19704"/>
                        <a:pt x="152400" y="12676"/>
                      </a:cubicBezTo>
                      <a:cubicBezTo>
                        <a:pt x="149560" y="7706"/>
                        <a:pt x="143232" y="5711"/>
                        <a:pt x="138112" y="3151"/>
                      </a:cubicBezTo>
                      <a:cubicBezTo>
                        <a:pt x="122562" y="-4624"/>
                        <a:pt x="106362" y="3944"/>
                        <a:pt x="95250" y="7913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6" name="자유형 1085"/>
                <p:cNvSpPr/>
                <p:nvPr/>
              </p:nvSpPr>
              <p:spPr>
                <a:xfrm>
                  <a:off x="900090" y="6871287"/>
                  <a:ext cx="176235" cy="124826"/>
                </a:xfrm>
                <a:custGeom>
                  <a:avLst/>
                  <a:gdLst>
                    <a:gd name="connsiteX0" fmla="*/ 176235 w 176235"/>
                    <a:gd name="connsiteY0" fmla="*/ 15288 h 124826"/>
                    <a:gd name="connsiteX1" fmla="*/ 147660 w 176235"/>
                    <a:gd name="connsiteY1" fmla="*/ 1001 h 124826"/>
                    <a:gd name="connsiteX2" fmla="*/ 90510 w 176235"/>
                    <a:gd name="connsiteY2" fmla="*/ 24813 h 124826"/>
                    <a:gd name="connsiteX3" fmla="*/ 19073 w 176235"/>
                    <a:gd name="connsiteY3" fmla="*/ 39101 h 124826"/>
                    <a:gd name="connsiteX4" fmla="*/ 4785 w 176235"/>
                    <a:gd name="connsiteY4" fmla="*/ 53388 h 124826"/>
                    <a:gd name="connsiteX5" fmla="*/ 4785 w 176235"/>
                    <a:gd name="connsiteY5" fmla="*/ 96251 h 124826"/>
                    <a:gd name="connsiteX6" fmla="*/ 9548 w 176235"/>
                    <a:gd name="connsiteY6" fmla="*/ 110538 h 124826"/>
                    <a:gd name="connsiteX7" fmla="*/ 38123 w 176235"/>
                    <a:gd name="connsiteY7" fmla="*/ 124826 h 124826"/>
                    <a:gd name="connsiteX8" fmla="*/ 57173 w 176235"/>
                    <a:gd name="connsiteY8" fmla="*/ 120063 h 124826"/>
                    <a:gd name="connsiteX9" fmla="*/ 76223 w 176235"/>
                    <a:gd name="connsiteY9" fmla="*/ 91488 h 124826"/>
                    <a:gd name="connsiteX10" fmla="*/ 90510 w 176235"/>
                    <a:gd name="connsiteY10" fmla="*/ 77201 h 124826"/>
                    <a:gd name="connsiteX11" fmla="*/ 138135 w 176235"/>
                    <a:gd name="connsiteY11" fmla="*/ 77201 h 124826"/>
                    <a:gd name="connsiteX12" fmla="*/ 152423 w 176235"/>
                    <a:gd name="connsiteY12" fmla="*/ 67676 h 124826"/>
                    <a:gd name="connsiteX13" fmla="*/ 161948 w 176235"/>
                    <a:gd name="connsiteY13" fmla="*/ 39101 h 124826"/>
                    <a:gd name="connsiteX14" fmla="*/ 176235 w 176235"/>
                    <a:gd name="connsiteY14" fmla="*/ 15288 h 124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176235" h="124826">
                      <a:moveTo>
                        <a:pt x="176235" y="15288"/>
                      </a:moveTo>
                      <a:cubicBezTo>
                        <a:pt x="166710" y="10526"/>
                        <a:pt x="158164" y="2752"/>
                        <a:pt x="147660" y="1001"/>
                      </a:cubicBezTo>
                      <a:cubicBezTo>
                        <a:pt x="113782" y="-4645"/>
                        <a:pt x="120019" y="14977"/>
                        <a:pt x="90510" y="24813"/>
                      </a:cubicBezTo>
                      <a:cubicBezTo>
                        <a:pt x="48297" y="38884"/>
                        <a:pt x="71914" y="33229"/>
                        <a:pt x="19073" y="39101"/>
                      </a:cubicBezTo>
                      <a:cubicBezTo>
                        <a:pt x="14310" y="43863"/>
                        <a:pt x="8127" y="47540"/>
                        <a:pt x="4785" y="53388"/>
                      </a:cubicBezTo>
                      <a:cubicBezTo>
                        <a:pt x="-3721" y="68274"/>
                        <a:pt x="943" y="80881"/>
                        <a:pt x="4785" y="96251"/>
                      </a:cubicBezTo>
                      <a:cubicBezTo>
                        <a:pt x="6003" y="101121"/>
                        <a:pt x="6412" y="106618"/>
                        <a:pt x="9548" y="110538"/>
                      </a:cubicBezTo>
                      <a:cubicBezTo>
                        <a:pt x="16263" y="118931"/>
                        <a:pt x="28711" y="121688"/>
                        <a:pt x="38123" y="124826"/>
                      </a:cubicBezTo>
                      <a:cubicBezTo>
                        <a:pt x="44473" y="123238"/>
                        <a:pt x="52247" y="124373"/>
                        <a:pt x="57173" y="120063"/>
                      </a:cubicBezTo>
                      <a:cubicBezTo>
                        <a:pt x="65788" y="112525"/>
                        <a:pt x="68128" y="99583"/>
                        <a:pt x="76223" y="91488"/>
                      </a:cubicBezTo>
                      <a:lnTo>
                        <a:pt x="90510" y="77201"/>
                      </a:lnTo>
                      <a:cubicBezTo>
                        <a:pt x="112963" y="80943"/>
                        <a:pt x="118243" y="85726"/>
                        <a:pt x="138135" y="77201"/>
                      </a:cubicBezTo>
                      <a:cubicBezTo>
                        <a:pt x="143396" y="74946"/>
                        <a:pt x="147660" y="70851"/>
                        <a:pt x="152423" y="67676"/>
                      </a:cubicBezTo>
                      <a:lnTo>
                        <a:pt x="161948" y="39101"/>
                      </a:lnTo>
                      <a:lnTo>
                        <a:pt x="176235" y="15288"/>
                      </a:ln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7" name="자유형 1086"/>
                <p:cNvSpPr/>
                <p:nvPr/>
              </p:nvSpPr>
              <p:spPr>
                <a:xfrm>
                  <a:off x="946808" y="6996004"/>
                  <a:ext cx="120102" cy="114409"/>
                </a:xfrm>
                <a:custGeom>
                  <a:avLst/>
                  <a:gdLst>
                    <a:gd name="connsiteX0" fmla="*/ 29505 w 120102"/>
                    <a:gd name="connsiteY0" fmla="*/ 38209 h 114409"/>
                    <a:gd name="connsiteX1" fmla="*/ 930 w 120102"/>
                    <a:gd name="connsiteY1" fmla="*/ 81071 h 114409"/>
                    <a:gd name="connsiteX2" fmla="*/ 15217 w 120102"/>
                    <a:gd name="connsiteY2" fmla="*/ 85834 h 114409"/>
                    <a:gd name="connsiteX3" fmla="*/ 29505 w 120102"/>
                    <a:gd name="connsiteY3" fmla="*/ 95359 h 114409"/>
                    <a:gd name="connsiteX4" fmla="*/ 62842 w 120102"/>
                    <a:gd name="connsiteY4" fmla="*/ 114409 h 114409"/>
                    <a:gd name="connsiteX5" fmla="*/ 86655 w 120102"/>
                    <a:gd name="connsiteY5" fmla="*/ 109646 h 114409"/>
                    <a:gd name="connsiteX6" fmla="*/ 96180 w 120102"/>
                    <a:gd name="connsiteY6" fmla="*/ 95359 h 114409"/>
                    <a:gd name="connsiteX7" fmla="*/ 115230 w 120102"/>
                    <a:gd name="connsiteY7" fmla="*/ 52496 h 114409"/>
                    <a:gd name="connsiteX8" fmla="*/ 119992 w 120102"/>
                    <a:gd name="connsiteY8" fmla="*/ 38209 h 114409"/>
                    <a:gd name="connsiteX9" fmla="*/ 96180 w 120102"/>
                    <a:gd name="connsiteY9" fmla="*/ 19159 h 114409"/>
                    <a:gd name="connsiteX10" fmla="*/ 39030 w 120102"/>
                    <a:gd name="connsiteY10" fmla="*/ 4871 h 114409"/>
                    <a:gd name="connsiteX11" fmla="*/ 29505 w 120102"/>
                    <a:gd name="connsiteY11" fmla="*/ 38209 h 114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</a:cxnLst>
                  <a:rect l="l" t="t" r="r" b="b"/>
                  <a:pathLst>
                    <a:path w="120102" h="114409">
                      <a:moveTo>
                        <a:pt x="29505" y="38209"/>
                      </a:moveTo>
                      <a:cubicBezTo>
                        <a:pt x="23155" y="50909"/>
                        <a:pt x="-5486" y="65031"/>
                        <a:pt x="930" y="81071"/>
                      </a:cubicBezTo>
                      <a:cubicBezTo>
                        <a:pt x="2794" y="85732"/>
                        <a:pt x="10727" y="83589"/>
                        <a:pt x="15217" y="85834"/>
                      </a:cubicBezTo>
                      <a:cubicBezTo>
                        <a:pt x="20337" y="88394"/>
                        <a:pt x="24535" y="92519"/>
                        <a:pt x="29505" y="95359"/>
                      </a:cubicBezTo>
                      <a:cubicBezTo>
                        <a:pt x="71793" y="119523"/>
                        <a:pt x="28040" y="91207"/>
                        <a:pt x="62842" y="114409"/>
                      </a:cubicBezTo>
                      <a:cubicBezTo>
                        <a:pt x="70780" y="112821"/>
                        <a:pt x="79627" y="113662"/>
                        <a:pt x="86655" y="109646"/>
                      </a:cubicBezTo>
                      <a:cubicBezTo>
                        <a:pt x="91625" y="106806"/>
                        <a:pt x="93855" y="100589"/>
                        <a:pt x="96180" y="95359"/>
                      </a:cubicBezTo>
                      <a:cubicBezTo>
                        <a:pt x="118852" y="44348"/>
                        <a:pt x="93673" y="84833"/>
                        <a:pt x="115230" y="52496"/>
                      </a:cubicBezTo>
                      <a:cubicBezTo>
                        <a:pt x="116817" y="47734"/>
                        <a:pt x="120817" y="43161"/>
                        <a:pt x="119992" y="38209"/>
                      </a:cubicBezTo>
                      <a:cubicBezTo>
                        <a:pt x="117457" y="23002"/>
                        <a:pt x="107325" y="22874"/>
                        <a:pt x="96180" y="19159"/>
                      </a:cubicBezTo>
                      <a:cubicBezTo>
                        <a:pt x="59570" y="-5247"/>
                        <a:pt x="78897" y="-1773"/>
                        <a:pt x="39030" y="4871"/>
                      </a:cubicBezTo>
                      <a:cubicBezTo>
                        <a:pt x="33529" y="37875"/>
                        <a:pt x="35855" y="25509"/>
                        <a:pt x="29505" y="38209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8" name="자유형 1087"/>
                <p:cNvSpPr/>
                <p:nvPr/>
              </p:nvSpPr>
              <p:spPr>
                <a:xfrm>
                  <a:off x="1163179" y="6927950"/>
                  <a:ext cx="79871" cy="63478"/>
                </a:xfrm>
                <a:custGeom>
                  <a:avLst/>
                  <a:gdLst>
                    <a:gd name="connsiteX0" fmla="*/ 3634 w 79871"/>
                    <a:gd name="connsiteY0" fmla="*/ 1488 h 63478"/>
                    <a:gd name="connsiteX1" fmla="*/ 13159 w 79871"/>
                    <a:gd name="connsiteY1" fmla="*/ 25300 h 63478"/>
                    <a:gd name="connsiteX2" fmla="*/ 27446 w 79871"/>
                    <a:gd name="connsiteY2" fmla="*/ 30063 h 63478"/>
                    <a:gd name="connsiteX3" fmla="*/ 41734 w 79871"/>
                    <a:gd name="connsiteY3" fmla="*/ 44350 h 63478"/>
                    <a:gd name="connsiteX4" fmla="*/ 46496 w 79871"/>
                    <a:gd name="connsiteY4" fmla="*/ 58638 h 63478"/>
                    <a:gd name="connsiteX5" fmla="*/ 79834 w 79871"/>
                    <a:gd name="connsiteY5" fmla="*/ 58638 h 63478"/>
                    <a:gd name="connsiteX6" fmla="*/ 75071 w 79871"/>
                    <a:gd name="connsiteY6" fmla="*/ 11013 h 63478"/>
                    <a:gd name="connsiteX7" fmla="*/ 3634 w 79871"/>
                    <a:gd name="connsiteY7" fmla="*/ 1488 h 634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79871" h="63478">
                      <a:moveTo>
                        <a:pt x="3634" y="1488"/>
                      </a:moveTo>
                      <a:cubicBezTo>
                        <a:pt x="-6685" y="3869"/>
                        <a:pt x="7686" y="18733"/>
                        <a:pt x="13159" y="25300"/>
                      </a:cubicBezTo>
                      <a:cubicBezTo>
                        <a:pt x="16373" y="29157"/>
                        <a:pt x="23269" y="27278"/>
                        <a:pt x="27446" y="30063"/>
                      </a:cubicBezTo>
                      <a:cubicBezTo>
                        <a:pt x="33050" y="33799"/>
                        <a:pt x="36971" y="39588"/>
                        <a:pt x="41734" y="44350"/>
                      </a:cubicBezTo>
                      <a:cubicBezTo>
                        <a:pt x="43321" y="49113"/>
                        <a:pt x="42946" y="55088"/>
                        <a:pt x="46496" y="58638"/>
                      </a:cubicBezTo>
                      <a:cubicBezTo>
                        <a:pt x="56061" y="68203"/>
                        <a:pt x="70168" y="61054"/>
                        <a:pt x="79834" y="58638"/>
                      </a:cubicBezTo>
                      <a:cubicBezTo>
                        <a:pt x="78246" y="42763"/>
                        <a:pt x="83110" y="24794"/>
                        <a:pt x="75071" y="11013"/>
                      </a:cubicBezTo>
                      <a:cubicBezTo>
                        <a:pt x="67465" y="-2026"/>
                        <a:pt x="13953" y="-893"/>
                        <a:pt x="3634" y="1488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rgbClr val="336F6E">
                      <a:alpha val="50000"/>
                    </a:srgb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9" name="자유형 1088"/>
                <p:cNvSpPr/>
                <p:nvPr/>
              </p:nvSpPr>
              <p:spPr>
                <a:xfrm>
                  <a:off x="1233488" y="6871824"/>
                  <a:ext cx="54617" cy="44531"/>
                </a:xfrm>
                <a:custGeom>
                  <a:avLst/>
                  <a:gdLst>
                    <a:gd name="connsiteX0" fmla="*/ 42862 w 54617"/>
                    <a:gd name="connsiteY0" fmla="*/ 464 h 44531"/>
                    <a:gd name="connsiteX1" fmla="*/ 4762 w 54617"/>
                    <a:gd name="connsiteY1" fmla="*/ 19514 h 44531"/>
                    <a:gd name="connsiteX2" fmla="*/ 0 w 54617"/>
                    <a:gd name="connsiteY2" fmla="*/ 33801 h 44531"/>
                    <a:gd name="connsiteX3" fmla="*/ 52387 w 54617"/>
                    <a:gd name="connsiteY3" fmla="*/ 38564 h 44531"/>
                    <a:gd name="connsiteX4" fmla="*/ 42862 w 54617"/>
                    <a:gd name="connsiteY4" fmla="*/ 464 h 445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54617" h="44531">
                      <a:moveTo>
                        <a:pt x="42862" y="464"/>
                      </a:moveTo>
                      <a:cubicBezTo>
                        <a:pt x="34924" y="-2711"/>
                        <a:pt x="11476" y="11122"/>
                        <a:pt x="4762" y="19514"/>
                      </a:cubicBezTo>
                      <a:cubicBezTo>
                        <a:pt x="1626" y="23434"/>
                        <a:pt x="1587" y="29039"/>
                        <a:pt x="0" y="33801"/>
                      </a:cubicBezTo>
                      <a:cubicBezTo>
                        <a:pt x="4943" y="35449"/>
                        <a:pt x="43973" y="53709"/>
                        <a:pt x="52387" y="38564"/>
                      </a:cubicBezTo>
                      <a:cubicBezTo>
                        <a:pt x="58555" y="27462"/>
                        <a:pt x="50800" y="3639"/>
                        <a:pt x="42862" y="464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0" name="자유형 1089"/>
                <p:cNvSpPr/>
                <p:nvPr/>
              </p:nvSpPr>
              <p:spPr>
                <a:xfrm>
                  <a:off x="1274150" y="6953106"/>
                  <a:ext cx="40146" cy="66819"/>
                </a:xfrm>
                <a:custGeom>
                  <a:avLst/>
                  <a:gdLst>
                    <a:gd name="connsiteX0" fmla="*/ 30775 w 40146"/>
                    <a:gd name="connsiteY0" fmla="*/ 4907 h 66819"/>
                    <a:gd name="connsiteX1" fmla="*/ 2200 w 40146"/>
                    <a:gd name="connsiteY1" fmla="*/ 9669 h 66819"/>
                    <a:gd name="connsiteX2" fmla="*/ 6963 w 40146"/>
                    <a:gd name="connsiteY2" fmla="*/ 47769 h 66819"/>
                    <a:gd name="connsiteX3" fmla="*/ 11725 w 40146"/>
                    <a:gd name="connsiteY3" fmla="*/ 62057 h 66819"/>
                    <a:gd name="connsiteX4" fmla="*/ 26013 w 40146"/>
                    <a:gd name="connsiteY4" fmla="*/ 66819 h 66819"/>
                    <a:gd name="connsiteX5" fmla="*/ 30775 w 40146"/>
                    <a:gd name="connsiteY5" fmla="*/ 4907 h 668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40146" h="66819">
                      <a:moveTo>
                        <a:pt x="30775" y="4907"/>
                      </a:moveTo>
                      <a:cubicBezTo>
                        <a:pt x="26806" y="-4618"/>
                        <a:pt x="6890" y="1228"/>
                        <a:pt x="2200" y="9669"/>
                      </a:cubicBezTo>
                      <a:cubicBezTo>
                        <a:pt x="-4016" y="20857"/>
                        <a:pt x="4673" y="35177"/>
                        <a:pt x="6963" y="47769"/>
                      </a:cubicBezTo>
                      <a:cubicBezTo>
                        <a:pt x="7861" y="52708"/>
                        <a:pt x="8175" y="58507"/>
                        <a:pt x="11725" y="62057"/>
                      </a:cubicBezTo>
                      <a:cubicBezTo>
                        <a:pt x="15275" y="65607"/>
                        <a:pt x="21250" y="65232"/>
                        <a:pt x="26013" y="66819"/>
                      </a:cubicBezTo>
                      <a:cubicBezTo>
                        <a:pt x="52188" y="49369"/>
                        <a:pt x="34744" y="14432"/>
                        <a:pt x="30775" y="4907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1" name="자유형 1090"/>
                <p:cNvSpPr/>
                <p:nvPr/>
              </p:nvSpPr>
              <p:spPr>
                <a:xfrm>
                  <a:off x="1404938" y="6686053"/>
                  <a:ext cx="166687" cy="138610"/>
                </a:xfrm>
                <a:custGeom>
                  <a:avLst/>
                  <a:gdLst>
                    <a:gd name="connsiteX0" fmla="*/ 85725 w 166687"/>
                    <a:gd name="connsiteY0" fmla="*/ 33835 h 138610"/>
                    <a:gd name="connsiteX1" fmla="*/ 90487 w 166687"/>
                    <a:gd name="connsiteY1" fmla="*/ 497 h 138610"/>
                    <a:gd name="connsiteX2" fmla="*/ 128587 w 166687"/>
                    <a:gd name="connsiteY2" fmla="*/ 10022 h 138610"/>
                    <a:gd name="connsiteX3" fmla="*/ 138112 w 166687"/>
                    <a:gd name="connsiteY3" fmla="*/ 43360 h 138610"/>
                    <a:gd name="connsiteX4" fmla="*/ 123825 w 166687"/>
                    <a:gd name="connsiteY4" fmla="*/ 48122 h 138610"/>
                    <a:gd name="connsiteX5" fmla="*/ 119062 w 166687"/>
                    <a:gd name="connsiteY5" fmla="*/ 62410 h 138610"/>
                    <a:gd name="connsiteX6" fmla="*/ 133350 w 166687"/>
                    <a:gd name="connsiteY6" fmla="*/ 67172 h 138610"/>
                    <a:gd name="connsiteX7" fmla="*/ 147637 w 166687"/>
                    <a:gd name="connsiteY7" fmla="*/ 76697 h 138610"/>
                    <a:gd name="connsiteX8" fmla="*/ 161925 w 166687"/>
                    <a:gd name="connsiteY8" fmla="*/ 124322 h 138610"/>
                    <a:gd name="connsiteX9" fmla="*/ 157162 w 166687"/>
                    <a:gd name="connsiteY9" fmla="*/ 138610 h 138610"/>
                    <a:gd name="connsiteX10" fmla="*/ 142875 w 166687"/>
                    <a:gd name="connsiteY10" fmla="*/ 133847 h 138610"/>
                    <a:gd name="connsiteX11" fmla="*/ 114300 w 166687"/>
                    <a:gd name="connsiteY11" fmla="*/ 110035 h 138610"/>
                    <a:gd name="connsiteX12" fmla="*/ 80962 w 166687"/>
                    <a:gd name="connsiteY12" fmla="*/ 100510 h 138610"/>
                    <a:gd name="connsiteX13" fmla="*/ 33337 w 166687"/>
                    <a:gd name="connsiteY13" fmla="*/ 105272 h 138610"/>
                    <a:gd name="connsiteX14" fmla="*/ 19050 w 166687"/>
                    <a:gd name="connsiteY14" fmla="*/ 110035 h 138610"/>
                    <a:gd name="connsiteX15" fmla="*/ 4762 w 166687"/>
                    <a:gd name="connsiteY15" fmla="*/ 105272 h 138610"/>
                    <a:gd name="connsiteX16" fmla="*/ 0 w 166687"/>
                    <a:gd name="connsiteY16" fmla="*/ 90985 h 138610"/>
                    <a:gd name="connsiteX17" fmla="*/ 42862 w 166687"/>
                    <a:gd name="connsiteY17" fmla="*/ 67172 h 138610"/>
                    <a:gd name="connsiteX18" fmla="*/ 71437 w 166687"/>
                    <a:gd name="connsiteY18" fmla="*/ 57647 h 138610"/>
                    <a:gd name="connsiteX19" fmla="*/ 85725 w 166687"/>
                    <a:gd name="connsiteY19" fmla="*/ 29072 h 138610"/>
                    <a:gd name="connsiteX20" fmla="*/ 85725 w 166687"/>
                    <a:gd name="connsiteY20" fmla="*/ 33835 h 1386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66687" h="138610">
                      <a:moveTo>
                        <a:pt x="85725" y="33835"/>
                      </a:moveTo>
                      <a:cubicBezTo>
                        <a:pt x="86519" y="29073"/>
                        <a:pt x="82549" y="8435"/>
                        <a:pt x="90487" y="497"/>
                      </a:cubicBezTo>
                      <a:cubicBezTo>
                        <a:pt x="93360" y="-2376"/>
                        <a:pt x="122659" y="8046"/>
                        <a:pt x="128587" y="10022"/>
                      </a:cubicBezTo>
                      <a:cubicBezTo>
                        <a:pt x="139459" y="20894"/>
                        <a:pt x="152326" y="25593"/>
                        <a:pt x="138112" y="43360"/>
                      </a:cubicBezTo>
                      <a:cubicBezTo>
                        <a:pt x="134976" y="47280"/>
                        <a:pt x="128587" y="46535"/>
                        <a:pt x="123825" y="48122"/>
                      </a:cubicBezTo>
                      <a:cubicBezTo>
                        <a:pt x="122237" y="52885"/>
                        <a:pt x="116817" y="57920"/>
                        <a:pt x="119062" y="62410"/>
                      </a:cubicBezTo>
                      <a:cubicBezTo>
                        <a:pt x="121307" y="66900"/>
                        <a:pt x="128860" y="64927"/>
                        <a:pt x="133350" y="67172"/>
                      </a:cubicBezTo>
                      <a:cubicBezTo>
                        <a:pt x="138469" y="69732"/>
                        <a:pt x="142875" y="73522"/>
                        <a:pt x="147637" y="76697"/>
                      </a:cubicBezTo>
                      <a:cubicBezTo>
                        <a:pt x="168998" y="108739"/>
                        <a:pt x="170218" y="95298"/>
                        <a:pt x="161925" y="124322"/>
                      </a:cubicBezTo>
                      <a:cubicBezTo>
                        <a:pt x="160546" y="129149"/>
                        <a:pt x="158750" y="133847"/>
                        <a:pt x="157162" y="138610"/>
                      </a:cubicBezTo>
                      <a:cubicBezTo>
                        <a:pt x="152400" y="137022"/>
                        <a:pt x="147052" y="136632"/>
                        <a:pt x="142875" y="133847"/>
                      </a:cubicBezTo>
                      <a:cubicBezTo>
                        <a:pt x="111282" y="112785"/>
                        <a:pt x="145457" y="125614"/>
                        <a:pt x="114300" y="110035"/>
                      </a:cubicBezTo>
                      <a:cubicBezTo>
                        <a:pt x="107465" y="106617"/>
                        <a:pt x="87070" y="102037"/>
                        <a:pt x="80962" y="100510"/>
                      </a:cubicBezTo>
                      <a:cubicBezTo>
                        <a:pt x="65087" y="102097"/>
                        <a:pt x="49106" y="102846"/>
                        <a:pt x="33337" y="105272"/>
                      </a:cubicBezTo>
                      <a:cubicBezTo>
                        <a:pt x="28375" y="106035"/>
                        <a:pt x="24070" y="110035"/>
                        <a:pt x="19050" y="110035"/>
                      </a:cubicBezTo>
                      <a:cubicBezTo>
                        <a:pt x="14030" y="110035"/>
                        <a:pt x="9525" y="106860"/>
                        <a:pt x="4762" y="105272"/>
                      </a:cubicBezTo>
                      <a:cubicBezTo>
                        <a:pt x="3175" y="100510"/>
                        <a:pt x="0" y="96005"/>
                        <a:pt x="0" y="90985"/>
                      </a:cubicBezTo>
                      <a:cubicBezTo>
                        <a:pt x="0" y="65872"/>
                        <a:pt x="23103" y="73758"/>
                        <a:pt x="42862" y="67172"/>
                      </a:cubicBezTo>
                      <a:lnTo>
                        <a:pt x="71437" y="57647"/>
                      </a:lnTo>
                      <a:cubicBezTo>
                        <a:pt x="80749" y="43679"/>
                        <a:pt x="81781" y="44846"/>
                        <a:pt x="85725" y="29072"/>
                      </a:cubicBezTo>
                      <a:cubicBezTo>
                        <a:pt x="86110" y="27532"/>
                        <a:pt x="84931" y="38597"/>
                        <a:pt x="85725" y="33835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2" name="자유형 1091"/>
                <p:cNvSpPr/>
                <p:nvPr/>
              </p:nvSpPr>
              <p:spPr>
                <a:xfrm>
                  <a:off x="1204910" y="7239000"/>
                  <a:ext cx="387174" cy="366713"/>
                </a:xfrm>
                <a:custGeom>
                  <a:avLst/>
                  <a:gdLst>
                    <a:gd name="connsiteX0" fmla="*/ 209553 w 387174"/>
                    <a:gd name="connsiteY0" fmla="*/ 0 h 366713"/>
                    <a:gd name="connsiteX1" fmla="*/ 233365 w 387174"/>
                    <a:gd name="connsiteY1" fmla="*/ 4763 h 366713"/>
                    <a:gd name="connsiteX2" fmla="*/ 261940 w 387174"/>
                    <a:gd name="connsiteY2" fmla="*/ 33338 h 366713"/>
                    <a:gd name="connsiteX3" fmla="*/ 276228 w 387174"/>
                    <a:gd name="connsiteY3" fmla="*/ 42863 h 366713"/>
                    <a:gd name="connsiteX4" fmla="*/ 304803 w 387174"/>
                    <a:gd name="connsiteY4" fmla="*/ 66675 h 366713"/>
                    <a:gd name="connsiteX5" fmla="*/ 319090 w 387174"/>
                    <a:gd name="connsiteY5" fmla="*/ 71438 h 366713"/>
                    <a:gd name="connsiteX6" fmla="*/ 333378 w 387174"/>
                    <a:gd name="connsiteY6" fmla="*/ 61913 h 366713"/>
                    <a:gd name="connsiteX7" fmla="*/ 338140 w 387174"/>
                    <a:gd name="connsiteY7" fmla="*/ 76200 h 366713"/>
                    <a:gd name="connsiteX8" fmla="*/ 347665 w 387174"/>
                    <a:gd name="connsiteY8" fmla="*/ 90488 h 366713"/>
                    <a:gd name="connsiteX9" fmla="*/ 357190 w 387174"/>
                    <a:gd name="connsiteY9" fmla="*/ 119063 h 366713"/>
                    <a:gd name="connsiteX10" fmla="*/ 381003 w 387174"/>
                    <a:gd name="connsiteY10" fmla="*/ 147638 h 366713"/>
                    <a:gd name="connsiteX11" fmla="*/ 381003 w 387174"/>
                    <a:gd name="connsiteY11" fmla="*/ 209550 h 366713"/>
                    <a:gd name="connsiteX12" fmla="*/ 376240 w 387174"/>
                    <a:gd name="connsiteY12" fmla="*/ 223838 h 366713"/>
                    <a:gd name="connsiteX13" fmla="*/ 361953 w 387174"/>
                    <a:gd name="connsiteY13" fmla="*/ 238125 h 366713"/>
                    <a:gd name="connsiteX14" fmla="*/ 342903 w 387174"/>
                    <a:gd name="connsiteY14" fmla="*/ 280988 h 366713"/>
                    <a:gd name="connsiteX15" fmla="*/ 328615 w 387174"/>
                    <a:gd name="connsiteY15" fmla="*/ 285750 h 366713"/>
                    <a:gd name="connsiteX16" fmla="*/ 314328 w 387174"/>
                    <a:gd name="connsiteY16" fmla="*/ 280988 h 366713"/>
                    <a:gd name="connsiteX17" fmla="*/ 300040 w 387174"/>
                    <a:gd name="connsiteY17" fmla="*/ 271463 h 366713"/>
                    <a:gd name="connsiteX18" fmla="*/ 271465 w 387174"/>
                    <a:gd name="connsiteY18" fmla="*/ 276225 h 366713"/>
                    <a:gd name="connsiteX19" fmla="*/ 266703 w 387174"/>
                    <a:gd name="connsiteY19" fmla="*/ 295275 h 366713"/>
                    <a:gd name="connsiteX20" fmla="*/ 261940 w 387174"/>
                    <a:gd name="connsiteY20" fmla="*/ 309563 h 366713"/>
                    <a:gd name="connsiteX21" fmla="*/ 233365 w 387174"/>
                    <a:gd name="connsiteY21" fmla="*/ 319088 h 366713"/>
                    <a:gd name="connsiteX22" fmla="*/ 219078 w 387174"/>
                    <a:gd name="connsiteY22" fmla="*/ 323850 h 366713"/>
                    <a:gd name="connsiteX23" fmla="*/ 190503 w 387174"/>
                    <a:gd name="connsiteY23" fmla="*/ 342900 h 366713"/>
                    <a:gd name="connsiteX24" fmla="*/ 176215 w 387174"/>
                    <a:gd name="connsiteY24" fmla="*/ 357188 h 366713"/>
                    <a:gd name="connsiteX25" fmla="*/ 161928 w 387174"/>
                    <a:gd name="connsiteY25" fmla="*/ 361950 h 366713"/>
                    <a:gd name="connsiteX26" fmla="*/ 100015 w 387174"/>
                    <a:gd name="connsiteY26" fmla="*/ 366713 h 366713"/>
                    <a:gd name="connsiteX27" fmla="*/ 57153 w 387174"/>
                    <a:gd name="connsiteY27" fmla="*/ 361950 h 366713"/>
                    <a:gd name="connsiteX28" fmla="*/ 52390 w 387174"/>
                    <a:gd name="connsiteY28" fmla="*/ 342900 h 366713"/>
                    <a:gd name="connsiteX29" fmla="*/ 61915 w 387174"/>
                    <a:gd name="connsiteY29" fmla="*/ 309563 h 366713"/>
                    <a:gd name="connsiteX30" fmla="*/ 23815 w 387174"/>
                    <a:gd name="connsiteY30" fmla="*/ 309563 h 366713"/>
                    <a:gd name="connsiteX31" fmla="*/ 19053 w 387174"/>
                    <a:gd name="connsiteY31" fmla="*/ 323850 h 366713"/>
                    <a:gd name="connsiteX32" fmla="*/ 4765 w 387174"/>
                    <a:gd name="connsiteY32" fmla="*/ 314325 h 366713"/>
                    <a:gd name="connsiteX33" fmla="*/ 4765 w 387174"/>
                    <a:gd name="connsiteY33" fmla="*/ 276225 h 366713"/>
                    <a:gd name="connsiteX34" fmla="*/ 14290 w 387174"/>
                    <a:gd name="connsiteY34" fmla="*/ 247650 h 366713"/>
                    <a:gd name="connsiteX35" fmla="*/ 19053 w 387174"/>
                    <a:gd name="connsiteY35" fmla="*/ 233363 h 366713"/>
                    <a:gd name="connsiteX36" fmla="*/ 33340 w 387174"/>
                    <a:gd name="connsiteY36" fmla="*/ 223838 h 366713"/>
                    <a:gd name="connsiteX37" fmla="*/ 42865 w 387174"/>
                    <a:gd name="connsiteY37" fmla="*/ 209550 h 366713"/>
                    <a:gd name="connsiteX38" fmla="*/ 71440 w 387174"/>
                    <a:gd name="connsiteY38" fmla="*/ 200025 h 366713"/>
                    <a:gd name="connsiteX39" fmla="*/ 100015 w 387174"/>
                    <a:gd name="connsiteY39" fmla="*/ 185738 h 366713"/>
                    <a:gd name="connsiteX40" fmla="*/ 104778 w 387174"/>
                    <a:gd name="connsiteY40" fmla="*/ 171450 h 366713"/>
                    <a:gd name="connsiteX41" fmla="*/ 114303 w 387174"/>
                    <a:gd name="connsiteY41" fmla="*/ 157163 h 366713"/>
                    <a:gd name="connsiteX42" fmla="*/ 119065 w 387174"/>
                    <a:gd name="connsiteY42" fmla="*/ 133350 h 366713"/>
                    <a:gd name="connsiteX43" fmla="*/ 147640 w 387174"/>
                    <a:gd name="connsiteY43" fmla="*/ 123825 h 366713"/>
                    <a:gd name="connsiteX44" fmla="*/ 161928 w 387174"/>
                    <a:gd name="connsiteY44" fmla="*/ 119063 h 366713"/>
                    <a:gd name="connsiteX45" fmla="*/ 166690 w 387174"/>
                    <a:gd name="connsiteY45" fmla="*/ 104775 h 366713"/>
                    <a:gd name="connsiteX46" fmla="*/ 180978 w 387174"/>
                    <a:gd name="connsiteY46" fmla="*/ 100013 h 366713"/>
                    <a:gd name="connsiteX47" fmla="*/ 223840 w 387174"/>
                    <a:gd name="connsiteY47" fmla="*/ 95250 h 366713"/>
                    <a:gd name="connsiteX48" fmla="*/ 219078 w 387174"/>
                    <a:gd name="connsiteY48" fmla="*/ 38100 h 366713"/>
                    <a:gd name="connsiteX49" fmla="*/ 204790 w 387174"/>
                    <a:gd name="connsiteY49" fmla="*/ 33338 h 366713"/>
                    <a:gd name="connsiteX50" fmla="*/ 190503 w 387174"/>
                    <a:gd name="connsiteY50" fmla="*/ 19050 h 366713"/>
                    <a:gd name="connsiteX51" fmla="*/ 195265 w 387174"/>
                    <a:gd name="connsiteY51" fmla="*/ 4763 h 366713"/>
                    <a:gd name="connsiteX52" fmla="*/ 209553 w 387174"/>
                    <a:gd name="connsiteY52" fmla="*/ 0 h 3667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387174" h="366713">
                      <a:moveTo>
                        <a:pt x="209553" y="0"/>
                      </a:moveTo>
                      <a:cubicBezTo>
                        <a:pt x="215903" y="0"/>
                        <a:pt x="226536" y="417"/>
                        <a:pt x="233365" y="4763"/>
                      </a:cubicBezTo>
                      <a:cubicBezTo>
                        <a:pt x="244729" y="11995"/>
                        <a:pt x="250732" y="25866"/>
                        <a:pt x="261940" y="33338"/>
                      </a:cubicBezTo>
                      <a:cubicBezTo>
                        <a:pt x="266703" y="36513"/>
                        <a:pt x="271831" y="39199"/>
                        <a:pt x="276228" y="42863"/>
                      </a:cubicBezTo>
                      <a:cubicBezTo>
                        <a:pt x="292031" y="56032"/>
                        <a:pt x="287063" y="57805"/>
                        <a:pt x="304803" y="66675"/>
                      </a:cubicBezTo>
                      <a:cubicBezTo>
                        <a:pt x="309293" y="68920"/>
                        <a:pt x="314328" y="69850"/>
                        <a:pt x="319090" y="71438"/>
                      </a:cubicBezTo>
                      <a:cubicBezTo>
                        <a:pt x="323853" y="68263"/>
                        <a:pt x="327825" y="60525"/>
                        <a:pt x="333378" y="61913"/>
                      </a:cubicBezTo>
                      <a:cubicBezTo>
                        <a:pt x="338248" y="63130"/>
                        <a:pt x="335895" y="71710"/>
                        <a:pt x="338140" y="76200"/>
                      </a:cubicBezTo>
                      <a:cubicBezTo>
                        <a:pt x="340700" y="81320"/>
                        <a:pt x="345340" y="85257"/>
                        <a:pt x="347665" y="90488"/>
                      </a:cubicBezTo>
                      <a:cubicBezTo>
                        <a:pt x="351743" y="99663"/>
                        <a:pt x="350090" y="111964"/>
                        <a:pt x="357190" y="119063"/>
                      </a:cubicBezTo>
                      <a:cubicBezTo>
                        <a:pt x="375526" y="137397"/>
                        <a:pt x="367742" y="127746"/>
                        <a:pt x="381003" y="147638"/>
                      </a:cubicBezTo>
                      <a:cubicBezTo>
                        <a:pt x="390200" y="175230"/>
                        <a:pt x="388203" y="162747"/>
                        <a:pt x="381003" y="209550"/>
                      </a:cubicBezTo>
                      <a:cubicBezTo>
                        <a:pt x="380240" y="214512"/>
                        <a:pt x="379025" y="219661"/>
                        <a:pt x="376240" y="223838"/>
                      </a:cubicBezTo>
                      <a:cubicBezTo>
                        <a:pt x="372504" y="229442"/>
                        <a:pt x="366715" y="233363"/>
                        <a:pt x="361953" y="238125"/>
                      </a:cubicBezTo>
                      <a:cubicBezTo>
                        <a:pt x="359043" y="246855"/>
                        <a:pt x="353194" y="272755"/>
                        <a:pt x="342903" y="280988"/>
                      </a:cubicBezTo>
                      <a:cubicBezTo>
                        <a:pt x="338983" y="284124"/>
                        <a:pt x="333378" y="284163"/>
                        <a:pt x="328615" y="285750"/>
                      </a:cubicBezTo>
                      <a:cubicBezTo>
                        <a:pt x="323853" y="284163"/>
                        <a:pt x="318818" y="283233"/>
                        <a:pt x="314328" y="280988"/>
                      </a:cubicBezTo>
                      <a:cubicBezTo>
                        <a:pt x="309208" y="278428"/>
                        <a:pt x="305729" y="272095"/>
                        <a:pt x="300040" y="271463"/>
                      </a:cubicBezTo>
                      <a:cubicBezTo>
                        <a:pt x="290443" y="270397"/>
                        <a:pt x="280990" y="274638"/>
                        <a:pt x="271465" y="276225"/>
                      </a:cubicBezTo>
                      <a:cubicBezTo>
                        <a:pt x="269878" y="282575"/>
                        <a:pt x="268501" y="288981"/>
                        <a:pt x="266703" y="295275"/>
                      </a:cubicBezTo>
                      <a:cubicBezTo>
                        <a:pt x="265324" y="300102"/>
                        <a:pt x="266025" y="306645"/>
                        <a:pt x="261940" y="309563"/>
                      </a:cubicBezTo>
                      <a:cubicBezTo>
                        <a:pt x="253770" y="315399"/>
                        <a:pt x="242890" y="315913"/>
                        <a:pt x="233365" y="319088"/>
                      </a:cubicBezTo>
                      <a:lnTo>
                        <a:pt x="219078" y="323850"/>
                      </a:lnTo>
                      <a:cubicBezTo>
                        <a:pt x="209553" y="330200"/>
                        <a:pt x="198598" y="334805"/>
                        <a:pt x="190503" y="342900"/>
                      </a:cubicBezTo>
                      <a:cubicBezTo>
                        <a:pt x="185740" y="347663"/>
                        <a:pt x="181819" y="353452"/>
                        <a:pt x="176215" y="357188"/>
                      </a:cubicBezTo>
                      <a:cubicBezTo>
                        <a:pt x="172038" y="359973"/>
                        <a:pt x="166909" y="361327"/>
                        <a:pt x="161928" y="361950"/>
                      </a:cubicBezTo>
                      <a:cubicBezTo>
                        <a:pt x="141389" y="364517"/>
                        <a:pt x="120653" y="365125"/>
                        <a:pt x="100015" y="366713"/>
                      </a:cubicBezTo>
                      <a:cubicBezTo>
                        <a:pt x="85728" y="365125"/>
                        <a:pt x="70011" y="368379"/>
                        <a:pt x="57153" y="361950"/>
                      </a:cubicBezTo>
                      <a:cubicBezTo>
                        <a:pt x="51299" y="359023"/>
                        <a:pt x="52390" y="349445"/>
                        <a:pt x="52390" y="342900"/>
                      </a:cubicBezTo>
                      <a:cubicBezTo>
                        <a:pt x="52390" y="336923"/>
                        <a:pt x="59670" y="316299"/>
                        <a:pt x="61915" y="309563"/>
                      </a:cubicBezTo>
                      <a:cubicBezTo>
                        <a:pt x="48264" y="305012"/>
                        <a:pt x="39142" y="299345"/>
                        <a:pt x="23815" y="309563"/>
                      </a:cubicBezTo>
                      <a:cubicBezTo>
                        <a:pt x="19638" y="312348"/>
                        <a:pt x="20640" y="319088"/>
                        <a:pt x="19053" y="323850"/>
                      </a:cubicBezTo>
                      <a:cubicBezTo>
                        <a:pt x="14290" y="320675"/>
                        <a:pt x="8341" y="318795"/>
                        <a:pt x="4765" y="314325"/>
                      </a:cubicBezTo>
                      <a:cubicBezTo>
                        <a:pt x="-4196" y="303124"/>
                        <a:pt x="1663" y="287601"/>
                        <a:pt x="4765" y="276225"/>
                      </a:cubicBezTo>
                      <a:cubicBezTo>
                        <a:pt x="7407" y="266539"/>
                        <a:pt x="11115" y="257175"/>
                        <a:pt x="14290" y="247650"/>
                      </a:cubicBezTo>
                      <a:cubicBezTo>
                        <a:pt x="15878" y="242888"/>
                        <a:pt x="14876" y="236148"/>
                        <a:pt x="19053" y="233363"/>
                      </a:cubicBezTo>
                      <a:lnTo>
                        <a:pt x="33340" y="223838"/>
                      </a:lnTo>
                      <a:cubicBezTo>
                        <a:pt x="36515" y="219075"/>
                        <a:pt x="38011" y="212584"/>
                        <a:pt x="42865" y="209550"/>
                      </a:cubicBezTo>
                      <a:cubicBezTo>
                        <a:pt x="51379" y="204229"/>
                        <a:pt x="63086" y="205594"/>
                        <a:pt x="71440" y="200025"/>
                      </a:cubicBezTo>
                      <a:cubicBezTo>
                        <a:pt x="89905" y="187716"/>
                        <a:pt x="80298" y="192310"/>
                        <a:pt x="100015" y="185738"/>
                      </a:cubicBezTo>
                      <a:cubicBezTo>
                        <a:pt x="101603" y="180975"/>
                        <a:pt x="102533" y="175940"/>
                        <a:pt x="104778" y="171450"/>
                      </a:cubicBezTo>
                      <a:cubicBezTo>
                        <a:pt x="107338" y="166331"/>
                        <a:pt x="112293" y="162522"/>
                        <a:pt x="114303" y="157163"/>
                      </a:cubicBezTo>
                      <a:cubicBezTo>
                        <a:pt x="117145" y="149584"/>
                        <a:pt x="113341" y="139074"/>
                        <a:pt x="119065" y="133350"/>
                      </a:cubicBezTo>
                      <a:cubicBezTo>
                        <a:pt x="126164" y="126250"/>
                        <a:pt x="138115" y="127000"/>
                        <a:pt x="147640" y="123825"/>
                      </a:cubicBezTo>
                      <a:lnTo>
                        <a:pt x="161928" y="119063"/>
                      </a:lnTo>
                      <a:cubicBezTo>
                        <a:pt x="163515" y="114300"/>
                        <a:pt x="163140" y="108325"/>
                        <a:pt x="166690" y="104775"/>
                      </a:cubicBezTo>
                      <a:cubicBezTo>
                        <a:pt x="170240" y="101225"/>
                        <a:pt x="176026" y="100838"/>
                        <a:pt x="180978" y="100013"/>
                      </a:cubicBezTo>
                      <a:cubicBezTo>
                        <a:pt x="195158" y="97650"/>
                        <a:pt x="209553" y="96838"/>
                        <a:pt x="223840" y="95250"/>
                      </a:cubicBezTo>
                      <a:cubicBezTo>
                        <a:pt x="222253" y="76200"/>
                        <a:pt x="224700" y="56371"/>
                        <a:pt x="219078" y="38100"/>
                      </a:cubicBezTo>
                      <a:cubicBezTo>
                        <a:pt x="217602" y="33302"/>
                        <a:pt x="208967" y="36123"/>
                        <a:pt x="204790" y="33338"/>
                      </a:cubicBezTo>
                      <a:cubicBezTo>
                        <a:pt x="199186" y="29602"/>
                        <a:pt x="195265" y="23813"/>
                        <a:pt x="190503" y="19050"/>
                      </a:cubicBezTo>
                      <a:cubicBezTo>
                        <a:pt x="192090" y="14288"/>
                        <a:pt x="191345" y="7899"/>
                        <a:pt x="195265" y="4763"/>
                      </a:cubicBezTo>
                      <a:cubicBezTo>
                        <a:pt x="200376" y="674"/>
                        <a:pt x="203203" y="0"/>
                        <a:pt x="209553" y="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3" name="자유형 1092"/>
                <p:cNvSpPr/>
                <p:nvPr/>
              </p:nvSpPr>
              <p:spPr>
                <a:xfrm>
                  <a:off x="1971675" y="7547357"/>
                  <a:ext cx="171450" cy="188172"/>
                </a:xfrm>
                <a:custGeom>
                  <a:avLst/>
                  <a:gdLst>
                    <a:gd name="connsiteX0" fmla="*/ 76200 w 171450"/>
                    <a:gd name="connsiteY0" fmla="*/ 10731 h 188172"/>
                    <a:gd name="connsiteX1" fmla="*/ 28575 w 171450"/>
                    <a:gd name="connsiteY1" fmla="*/ 5968 h 188172"/>
                    <a:gd name="connsiteX2" fmla="*/ 19050 w 171450"/>
                    <a:gd name="connsiteY2" fmla="*/ 34543 h 188172"/>
                    <a:gd name="connsiteX3" fmla="*/ 9525 w 171450"/>
                    <a:gd name="connsiteY3" fmla="*/ 63118 h 188172"/>
                    <a:gd name="connsiteX4" fmla="*/ 4763 w 171450"/>
                    <a:gd name="connsiteY4" fmla="*/ 77406 h 188172"/>
                    <a:gd name="connsiteX5" fmla="*/ 0 w 171450"/>
                    <a:gd name="connsiteY5" fmla="*/ 91693 h 188172"/>
                    <a:gd name="connsiteX6" fmla="*/ 4763 w 171450"/>
                    <a:gd name="connsiteY6" fmla="*/ 115506 h 188172"/>
                    <a:gd name="connsiteX7" fmla="*/ 19050 w 171450"/>
                    <a:gd name="connsiteY7" fmla="*/ 125031 h 188172"/>
                    <a:gd name="connsiteX8" fmla="*/ 61913 w 171450"/>
                    <a:gd name="connsiteY8" fmla="*/ 134556 h 188172"/>
                    <a:gd name="connsiteX9" fmla="*/ 76200 w 171450"/>
                    <a:gd name="connsiteY9" fmla="*/ 139318 h 188172"/>
                    <a:gd name="connsiteX10" fmla="*/ 80963 w 171450"/>
                    <a:gd name="connsiteY10" fmla="*/ 182181 h 188172"/>
                    <a:gd name="connsiteX11" fmla="*/ 171450 w 171450"/>
                    <a:gd name="connsiteY11" fmla="*/ 182181 h 188172"/>
                    <a:gd name="connsiteX12" fmla="*/ 166688 w 171450"/>
                    <a:gd name="connsiteY12" fmla="*/ 153606 h 188172"/>
                    <a:gd name="connsiteX13" fmla="*/ 157163 w 171450"/>
                    <a:gd name="connsiteY13" fmla="*/ 139318 h 188172"/>
                    <a:gd name="connsiteX14" fmla="*/ 142875 w 171450"/>
                    <a:gd name="connsiteY14" fmla="*/ 110743 h 188172"/>
                    <a:gd name="connsiteX15" fmla="*/ 138113 w 171450"/>
                    <a:gd name="connsiteY15" fmla="*/ 96456 h 188172"/>
                    <a:gd name="connsiteX16" fmla="*/ 123825 w 171450"/>
                    <a:gd name="connsiteY16" fmla="*/ 86931 h 188172"/>
                    <a:gd name="connsiteX17" fmla="*/ 114300 w 171450"/>
                    <a:gd name="connsiteY17" fmla="*/ 72643 h 188172"/>
                    <a:gd name="connsiteX18" fmla="*/ 90488 w 171450"/>
                    <a:gd name="connsiteY18" fmla="*/ 29781 h 188172"/>
                    <a:gd name="connsiteX19" fmla="*/ 76200 w 171450"/>
                    <a:gd name="connsiteY19" fmla="*/ 20256 h 188172"/>
                    <a:gd name="connsiteX20" fmla="*/ 76200 w 171450"/>
                    <a:gd name="connsiteY20" fmla="*/ 10731 h 188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71450" h="188172">
                      <a:moveTo>
                        <a:pt x="76200" y="10731"/>
                      </a:moveTo>
                      <a:cubicBezTo>
                        <a:pt x="64302" y="5972"/>
                        <a:pt x="42373" y="-7830"/>
                        <a:pt x="28575" y="5968"/>
                      </a:cubicBezTo>
                      <a:cubicBezTo>
                        <a:pt x="21475" y="13067"/>
                        <a:pt x="22225" y="25018"/>
                        <a:pt x="19050" y="34543"/>
                      </a:cubicBezTo>
                      <a:lnTo>
                        <a:pt x="9525" y="63118"/>
                      </a:lnTo>
                      <a:lnTo>
                        <a:pt x="4763" y="77406"/>
                      </a:lnTo>
                      <a:lnTo>
                        <a:pt x="0" y="91693"/>
                      </a:lnTo>
                      <a:cubicBezTo>
                        <a:pt x="1588" y="99631"/>
                        <a:pt x="747" y="108478"/>
                        <a:pt x="4763" y="115506"/>
                      </a:cubicBezTo>
                      <a:cubicBezTo>
                        <a:pt x="7603" y="120476"/>
                        <a:pt x="13931" y="122471"/>
                        <a:pt x="19050" y="125031"/>
                      </a:cubicBezTo>
                      <a:cubicBezTo>
                        <a:pt x="31911" y="131462"/>
                        <a:pt x="48751" y="131631"/>
                        <a:pt x="61913" y="134556"/>
                      </a:cubicBezTo>
                      <a:cubicBezTo>
                        <a:pt x="66813" y="135645"/>
                        <a:pt x="71438" y="137731"/>
                        <a:pt x="76200" y="139318"/>
                      </a:cubicBezTo>
                      <a:cubicBezTo>
                        <a:pt x="77788" y="153606"/>
                        <a:pt x="69919" y="172978"/>
                        <a:pt x="80963" y="182181"/>
                      </a:cubicBezTo>
                      <a:cubicBezTo>
                        <a:pt x="95636" y="194409"/>
                        <a:pt x="152783" y="184514"/>
                        <a:pt x="171450" y="182181"/>
                      </a:cubicBezTo>
                      <a:cubicBezTo>
                        <a:pt x="169863" y="172656"/>
                        <a:pt x="169741" y="162767"/>
                        <a:pt x="166688" y="153606"/>
                      </a:cubicBezTo>
                      <a:cubicBezTo>
                        <a:pt x="164878" y="148176"/>
                        <a:pt x="159723" y="144438"/>
                        <a:pt x="157163" y="139318"/>
                      </a:cubicBezTo>
                      <a:cubicBezTo>
                        <a:pt x="137444" y="99882"/>
                        <a:pt x="170173" y="151692"/>
                        <a:pt x="142875" y="110743"/>
                      </a:cubicBezTo>
                      <a:cubicBezTo>
                        <a:pt x="141288" y="105981"/>
                        <a:pt x="141249" y="100376"/>
                        <a:pt x="138113" y="96456"/>
                      </a:cubicBezTo>
                      <a:cubicBezTo>
                        <a:pt x="134537" y="91986"/>
                        <a:pt x="127872" y="90978"/>
                        <a:pt x="123825" y="86931"/>
                      </a:cubicBezTo>
                      <a:cubicBezTo>
                        <a:pt x="119778" y="82884"/>
                        <a:pt x="117475" y="77406"/>
                        <a:pt x="114300" y="72643"/>
                      </a:cubicBezTo>
                      <a:cubicBezTo>
                        <a:pt x="109337" y="57754"/>
                        <a:pt x="104525" y="39139"/>
                        <a:pt x="90488" y="29781"/>
                      </a:cubicBezTo>
                      <a:lnTo>
                        <a:pt x="76200" y="20256"/>
                      </a:lnTo>
                      <a:lnTo>
                        <a:pt x="76200" y="10731"/>
                      </a:ln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4" name="자유형 1093"/>
                <p:cNvSpPr/>
                <p:nvPr/>
              </p:nvSpPr>
              <p:spPr>
                <a:xfrm>
                  <a:off x="2125690" y="7491413"/>
                  <a:ext cx="143794" cy="95325"/>
                </a:xfrm>
                <a:custGeom>
                  <a:avLst/>
                  <a:gdLst>
                    <a:gd name="connsiteX0" fmla="*/ 65060 w 143794"/>
                    <a:gd name="connsiteY0" fmla="*/ 0 h 95325"/>
                    <a:gd name="connsiteX1" fmla="*/ 103160 w 143794"/>
                    <a:gd name="connsiteY1" fmla="*/ 4762 h 95325"/>
                    <a:gd name="connsiteX2" fmla="*/ 131735 w 143794"/>
                    <a:gd name="connsiteY2" fmla="*/ 28575 h 95325"/>
                    <a:gd name="connsiteX3" fmla="*/ 141260 w 143794"/>
                    <a:gd name="connsiteY3" fmla="*/ 57150 h 95325"/>
                    <a:gd name="connsiteX4" fmla="*/ 98398 w 143794"/>
                    <a:gd name="connsiteY4" fmla="*/ 76200 h 95325"/>
                    <a:gd name="connsiteX5" fmla="*/ 84110 w 143794"/>
                    <a:gd name="connsiteY5" fmla="*/ 80962 h 95325"/>
                    <a:gd name="connsiteX6" fmla="*/ 69823 w 143794"/>
                    <a:gd name="connsiteY6" fmla="*/ 90487 h 95325"/>
                    <a:gd name="connsiteX7" fmla="*/ 12673 w 143794"/>
                    <a:gd name="connsiteY7" fmla="*/ 90487 h 95325"/>
                    <a:gd name="connsiteX8" fmla="*/ 7910 w 143794"/>
                    <a:gd name="connsiteY8" fmla="*/ 47625 h 95325"/>
                    <a:gd name="connsiteX9" fmla="*/ 36485 w 143794"/>
                    <a:gd name="connsiteY9" fmla="*/ 38100 h 95325"/>
                    <a:gd name="connsiteX10" fmla="*/ 55535 w 143794"/>
                    <a:gd name="connsiteY10" fmla="*/ 14287 h 95325"/>
                    <a:gd name="connsiteX11" fmla="*/ 69823 w 143794"/>
                    <a:gd name="connsiteY11" fmla="*/ 4762 h 95325"/>
                    <a:gd name="connsiteX12" fmla="*/ 65060 w 143794"/>
                    <a:gd name="connsiteY12" fmla="*/ 0 h 953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43794" h="95325">
                      <a:moveTo>
                        <a:pt x="65060" y="0"/>
                      </a:moveTo>
                      <a:cubicBezTo>
                        <a:pt x="70616" y="0"/>
                        <a:pt x="90812" y="1395"/>
                        <a:pt x="103160" y="4762"/>
                      </a:cubicBezTo>
                      <a:cubicBezTo>
                        <a:pt x="112279" y="7249"/>
                        <a:pt x="126077" y="22917"/>
                        <a:pt x="131735" y="28575"/>
                      </a:cubicBezTo>
                      <a:cubicBezTo>
                        <a:pt x="134910" y="38100"/>
                        <a:pt x="149614" y="51581"/>
                        <a:pt x="141260" y="57150"/>
                      </a:cubicBezTo>
                      <a:cubicBezTo>
                        <a:pt x="118620" y="72244"/>
                        <a:pt x="132401" y="64866"/>
                        <a:pt x="98398" y="76200"/>
                      </a:cubicBezTo>
                      <a:lnTo>
                        <a:pt x="84110" y="80962"/>
                      </a:lnTo>
                      <a:cubicBezTo>
                        <a:pt x="79348" y="84137"/>
                        <a:pt x="75084" y="88232"/>
                        <a:pt x="69823" y="90487"/>
                      </a:cubicBezTo>
                      <a:cubicBezTo>
                        <a:pt x="48506" y="99623"/>
                        <a:pt x="37422" y="93581"/>
                        <a:pt x="12673" y="90487"/>
                      </a:cubicBezTo>
                      <a:cubicBezTo>
                        <a:pt x="4005" y="77485"/>
                        <a:pt x="-8275" y="66123"/>
                        <a:pt x="7910" y="47625"/>
                      </a:cubicBezTo>
                      <a:cubicBezTo>
                        <a:pt x="14521" y="40069"/>
                        <a:pt x="36485" y="38100"/>
                        <a:pt x="36485" y="38100"/>
                      </a:cubicBezTo>
                      <a:cubicBezTo>
                        <a:pt x="77433" y="10803"/>
                        <a:pt x="29245" y="47150"/>
                        <a:pt x="55535" y="14287"/>
                      </a:cubicBezTo>
                      <a:cubicBezTo>
                        <a:pt x="59111" y="9817"/>
                        <a:pt x="65244" y="8196"/>
                        <a:pt x="69823" y="4762"/>
                      </a:cubicBezTo>
                      <a:cubicBezTo>
                        <a:pt x="71619" y="3415"/>
                        <a:pt x="59504" y="0"/>
                        <a:pt x="65060" y="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5" name="자유형 1094"/>
                <p:cNvSpPr/>
                <p:nvPr/>
              </p:nvSpPr>
              <p:spPr>
                <a:xfrm>
                  <a:off x="2619375" y="7391400"/>
                  <a:ext cx="183352" cy="119063"/>
                </a:xfrm>
                <a:custGeom>
                  <a:avLst/>
                  <a:gdLst>
                    <a:gd name="connsiteX0" fmla="*/ 33338 w 183352"/>
                    <a:gd name="connsiteY0" fmla="*/ 23813 h 119063"/>
                    <a:gd name="connsiteX1" fmla="*/ 4763 w 183352"/>
                    <a:gd name="connsiteY1" fmla="*/ 28575 h 119063"/>
                    <a:gd name="connsiteX2" fmla="*/ 0 w 183352"/>
                    <a:gd name="connsiteY2" fmla="*/ 42863 h 119063"/>
                    <a:gd name="connsiteX3" fmla="*/ 4763 w 183352"/>
                    <a:gd name="connsiteY3" fmla="*/ 76200 h 119063"/>
                    <a:gd name="connsiteX4" fmla="*/ 42863 w 183352"/>
                    <a:gd name="connsiteY4" fmla="*/ 109538 h 119063"/>
                    <a:gd name="connsiteX5" fmla="*/ 71438 w 183352"/>
                    <a:gd name="connsiteY5" fmla="*/ 119063 h 119063"/>
                    <a:gd name="connsiteX6" fmla="*/ 133350 w 183352"/>
                    <a:gd name="connsiteY6" fmla="*/ 104775 h 119063"/>
                    <a:gd name="connsiteX7" fmla="*/ 161925 w 183352"/>
                    <a:gd name="connsiteY7" fmla="*/ 90488 h 119063"/>
                    <a:gd name="connsiteX8" fmla="*/ 176213 w 183352"/>
                    <a:gd name="connsiteY8" fmla="*/ 19050 h 119063"/>
                    <a:gd name="connsiteX9" fmla="*/ 161925 w 183352"/>
                    <a:gd name="connsiteY9" fmla="*/ 4763 h 119063"/>
                    <a:gd name="connsiteX10" fmla="*/ 138113 w 183352"/>
                    <a:gd name="connsiteY10" fmla="*/ 0 h 119063"/>
                    <a:gd name="connsiteX11" fmla="*/ 57150 w 183352"/>
                    <a:gd name="connsiteY11" fmla="*/ 9525 h 119063"/>
                    <a:gd name="connsiteX12" fmla="*/ 42863 w 183352"/>
                    <a:gd name="connsiteY12" fmla="*/ 14288 h 119063"/>
                    <a:gd name="connsiteX13" fmla="*/ 33338 w 183352"/>
                    <a:gd name="connsiteY13" fmla="*/ 23813 h 1190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83352" h="119063">
                      <a:moveTo>
                        <a:pt x="33338" y="23813"/>
                      </a:moveTo>
                      <a:cubicBezTo>
                        <a:pt x="26988" y="26194"/>
                        <a:pt x="13147" y="23784"/>
                        <a:pt x="4763" y="28575"/>
                      </a:cubicBezTo>
                      <a:cubicBezTo>
                        <a:pt x="404" y="31066"/>
                        <a:pt x="0" y="37843"/>
                        <a:pt x="0" y="42863"/>
                      </a:cubicBezTo>
                      <a:cubicBezTo>
                        <a:pt x="0" y="54088"/>
                        <a:pt x="1537" y="65448"/>
                        <a:pt x="4763" y="76200"/>
                      </a:cubicBezTo>
                      <a:cubicBezTo>
                        <a:pt x="9085" y="90606"/>
                        <a:pt x="32631" y="106127"/>
                        <a:pt x="42863" y="109538"/>
                      </a:cubicBezTo>
                      <a:lnTo>
                        <a:pt x="71438" y="119063"/>
                      </a:lnTo>
                      <a:cubicBezTo>
                        <a:pt x="86807" y="116867"/>
                        <a:pt x="119087" y="114283"/>
                        <a:pt x="133350" y="104775"/>
                      </a:cubicBezTo>
                      <a:cubicBezTo>
                        <a:pt x="151815" y="92466"/>
                        <a:pt x="142208" y="97060"/>
                        <a:pt x="161925" y="90488"/>
                      </a:cubicBezTo>
                      <a:cubicBezTo>
                        <a:pt x="182550" y="59551"/>
                        <a:pt x="190275" y="61236"/>
                        <a:pt x="176213" y="19050"/>
                      </a:cubicBezTo>
                      <a:cubicBezTo>
                        <a:pt x="174083" y="12660"/>
                        <a:pt x="167949" y="7775"/>
                        <a:pt x="161925" y="4763"/>
                      </a:cubicBezTo>
                      <a:cubicBezTo>
                        <a:pt x="154685" y="1143"/>
                        <a:pt x="146050" y="1588"/>
                        <a:pt x="138113" y="0"/>
                      </a:cubicBezTo>
                      <a:cubicBezTo>
                        <a:pt x="103063" y="2921"/>
                        <a:pt x="86933" y="2079"/>
                        <a:pt x="57150" y="9525"/>
                      </a:cubicBezTo>
                      <a:cubicBezTo>
                        <a:pt x="52280" y="10743"/>
                        <a:pt x="47353" y="12043"/>
                        <a:pt x="42863" y="14288"/>
                      </a:cubicBezTo>
                      <a:cubicBezTo>
                        <a:pt x="37743" y="16848"/>
                        <a:pt x="39688" y="21432"/>
                        <a:pt x="33338" y="23813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6" name="자유형 1095"/>
                <p:cNvSpPr/>
                <p:nvPr/>
              </p:nvSpPr>
              <p:spPr>
                <a:xfrm>
                  <a:off x="2300288" y="7557885"/>
                  <a:ext cx="85725" cy="66878"/>
                </a:xfrm>
                <a:custGeom>
                  <a:avLst/>
                  <a:gdLst>
                    <a:gd name="connsiteX0" fmla="*/ 76200 w 85725"/>
                    <a:gd name="connsiteY0" fmla="*/ 14490 h 66878"/>
                    <a:gd name="connsiteX1" fmla="*/ 4762 w 85725"/>
                    <a:gd name="connsiteY1" fmla="*/ 4965 h 66878"/>
                    <a:gd name="connsiteX2" fmla="*/ 0 w 85725"/>
                    <a:gd name="connsiteY2" fmla="*/ 19253 h 66878"/>
                    <a:gd name="connsiteX3" fmla="*/ 19050 w 85725"/>
                    <a:gd name="connsiteY3" fmla="*/ 38303 h 66878"/>
                    <a:gd name="connsiteX4" fmla="*/ 28575 w 85725"/>
                    <a:gd name="connsiteY4" fmla="*/ 52590 h 66878"/>
                    <a:gd name="connsiteX5" fmla="*/ 61912 w 85725"/>
                    <a:gd name="connsiteY5" fmla="*/ 66878 h 66878"/>
                    <a:gd name="connsiteX6" fmla="*/ 76200 w 85725"/>
                    <a:gd name="connsiteY6" fmla="*/ 62115 h 66878"/>
                    <a:gd name="connsiteX7" fmla="*/ 85725 w 85725"/>
                    <a:gd name="connsiteY7" fmla="*/ 33540 h 66878"/>
                    <a:gd name="connsiteX8" fmla="*/ 66675 w 85725"/>
                    <a:gd name="connsiteY8" fmla="*/ 9728 h 66878"/>
                    <a:gd name="connsiteX9" fmla="*/ 76200 w 85725"/>
                    <a:gd name="connsiteY9" fmla="*/ 14490 h 668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5725" h="66878">
                      <a:moveTo>
                        <a:pt x="76200" y="14490"/>
                      </a:moveTo>
                      <a:cubicBezTo>
                        <a:pt x="65881" y="13696"/>
                        <a:pt x="46047" y="-10048"/>
                        <a:pt x="4762" y="4965"/>
                      </a:cubicBezTo>
                      <a:cubicBezTo>
                        <a:pt x="44" y="6681"/>
                        <a:pt x="1587" y="14490"/>
                        <a:pt x="0" y="19253"/>
                      </a:cubicBezTo>
                      <a:cubicBezTo>
                        <a:pt x="10389" y="50423"/>
                        <a:pt x="-4040" y="19831"/>
                        <a:pt x="19050" y="38303"/>
                      </a:cubicBezTo>
                      <a:cubicBezTo>
                        <a:pt x="23519" y="41879"/>
                        <a:pt x="24528" y="48543"/>
                        <a:pt x="28575" y="52590"/>
                      </a:cubicBezTo>
                      <a:cubicBezTo>
                        <a:pt x="39538" y="63553"/>
                        <a:pt x="47338" y="63234"/>
                        <a:pt x="61912" y="66878"/>
                      </a:cubicBezTo>
                      <a:cubicBezTo>
                        <a:pt x="66675" y="65290"/>
                        <a:pt x="73282" y="66200"/>
                        <a:pt x="76200" y="62115"/>
                      </a:cubicBezTo>
                      <a:cubicBezTo>
                        <a:pt x="82036" y="53945"/>
                        <a:pt x="85725" y="33540"/>
                        <a:pt x="85725" y="33540"/>
                      </a:cubicBezTo>
                      <a:cubicBezTo>
                        <a:pt x="80232" y="17062"/>
                        <a:pt x="83908" y="18344"/>
                        <a:pt x="66675" y="9728"/>
                      </a:cubicBezTo>
                      <a:cubicBezTo>
                        <a:pt x="65255" y="9018"/>
                        <a:pt x="86519" y="15284"/>
                        <a:pt x="76200" y="1449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7" name="자유형 1096"/>
                <p:cNvSpPr/>
                <p:nvPr/>
              </p:nvSpPr>
              <p:spPr>
                <a:xfrm>
                  <a:off x="2162062" y="7633704"/>
                  <a:ext cx="152607" cy="76993"/>
                </a:xfrm>
                <a:custGeom>
                  <a:avLst/>
                  <a:gdLst>
                    <a:gd name="connsiteX0" fmla="*/ 90601 w 152607"/>
                    <a:gd name="connsiteY0" fmla="*/ 10109 h 76993"/>
                    <a:gd name="connsiteX1" fmla="*/ 66788 w 152607"/>
                    <a:gd name="connsiteY1" fmla="*/ 584 h 76993"/>
                    <a:gd name="connsiteX2" fmla="*/ 23926 w 152607"/>
                    <a:gd name="connsiteY2" fmla="*/ 14871 h 76993"/>
                    <a:gd name="connsiteX3" fmla="*/ 9638 w 152607"/>
                    <a:gd name="connsiteY3" fmla="*/ 19634 h 76993"/>
                    <a:gd name="connsiteX4" fmla="*/ 113 w 152607"/>
                    <a:gd name="connsiteY4" fmla="*/ 33921 h 76993"/>
                    <a:gd name="connsiteX5" fmla="*/ 14401 w 152607"/>
                    <a:gd name="connsiteY5" fmla="*/ 43446 h 76993"/>
                    <a:gd name="connsiteX6" fmla="*/ 38213 w 152607"/>
                    <a:gd name="connsiteY6" fmla="*/ 48209 h 76993"/>
                    <a:gd name="connsiteX7" fmla="*/ 52501 w 152607"/>
                    <a:gd name="connsiteY7" fmla="*/ 52971 h 76993"/>
                    <a:gd name="connsiteX8" fmla="*/ 76313 w 152607"/>
                    <a:gd name="connsiteY8" fmla="*/ 76784 h 76993"/>
                    <a:gd name="connsiteX9" fmla="*/ 133463 w 152607"/>
                    <a:gd name="connsiteY9" fmla="*/ 67259 h 76993"/>
                    <a:gd name="connsiteX10" fmla="*/ 147751 w 152607"/>
                    <a:gd name="connsiteY10" fmla="*/ 57734 h 76993"/>
                    <a:gd name="connsiteX11" fmla="*/ 147751 w 152607"/>
                    <a:gd name="connsiteY11" fmla="*/ 19634 h 76993"/>
                    <a:gd name="connsiteX12" fmla="*/ 133463 w 152607"/>
                    <a:gd name="connsiteY12" fmla="*/ 10109 h 76993"/>
                    <a:gd name="connsiteX13" fmla="*/ 90601 w 152607"/>
                    <a:gd name="connsiteY13" fmla="*/ 10109 h 769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2607" h="76993">
                      <a:moveTo>
                        <a:pt x="90601" y="10109"/>
                      </a:moveTo>
                      <a:cubicBezTo>
                        <a:pt x="79489" y="8522"/>
                        <a:pt x="75302" y="1358"/>
                        <a:pt x="66788" y="584"/>
                      </a:cubicBezTo>
                      <a:cubicBezTo>
                        <a:pt x="36861" y="-2137"/>
                        <a:pt x="43702" y="4983"/>
                        <a:pt x="23926" y="14871"/>
                      </a:cubicBezTo>
                      <a:cubicBezTo>
                        <a:pt x="19436" y="17116"/>
                        <a:pt x="14401" y="18046"/>
                        <a:pt x="9638" y="19634"/>
                      </a:cubicBezTo>
                      <a:cubicBezTo>
                        <a:pt x="6463" y="24396"/>
                        <a:pt x="-1010" y="28309"/>
                        <a:pt x="113" y="33921"/>
                      </a:cubicBezTo>
                      <a:cubicBezTo>
                        <a:pt x="1236" y="39534"/>
                        <a:pt x="9042" y="41436"/>
                        <a:pt x="14401" y="43446"/>
                      </a:cubicBezTo>
                      <a:cubicBezTo>
                        <a:pt x="21980" y="46288"/>
                        <a:pt x="30360" y="46246"/>
                        <a:pt x="38213" y="48209"/>
                      </a:cubicBezTo>
                      <a:cubicBezTo>
                        <a:pt x="43083" y="49427"/>
                        <a:pt x="47738" y="51384"/>
                        <a:pt x="52501" y="52971"/>
                      </a:cubicBezTo>
                      <a:cubicBezTo>
                        <a:pt x="57417" y="60345"/>
                        <a:pt x="65047" y="75760"/>
                        <a:pt x="76313" y="76784"/>
                      </a:cubicBezTo>
                      <a:cubicBezTo>
                        <a:pt x="92661" y="78270"/>
                        <a:pt x="116442" y="71514"/>
                        <a:pt x="133463" y="67259"/>
                      </a:cubicBezTo>
                      <a:cubicBezTo>
                        <a:pt x="138226" y="64084"/>
                        <a:pt x="144175" y="62204"/>
                        <a:pt x="147751" y="57734"/>
                      </a:cubicBezTo>
                      <a:cubicBezTo>
                        <a:pt x="155483" y="48069"/>
                        <a:pt x="152836" y="28533"/>
                        <a:pt x="147751" y="19634"/>
                      </a:cubicBezTo>
                      <a:cubicBezTo>
                        <a:pt x="144911" y="14664"/>
                        <a:pt x="138583" y="12669"/>
                        <a:pt x="133463" y="10109"/>
                      </a:cubicBezTo>
                      <a:cubicBezTo>
                        <a:pt x="115904" y="1329"/>
                        <a:pt x="101713" y="11696"/>
                        <a:pt x="90601" y="10109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8" name="자유형 1097"/>
                <p:cNvSpPr/>
                <p:nvPr/>
              </p:nvSpPr>
              <p:spPr>
                <a:xfrm>
                  <a:off x="3500438" y="7005638"/>
                  <a:ext cx="100345" cy="223853"/>
                </a:xfrm>
                <a:custGeom>
                  <a:avLst/>
                  <a:gdLst>
                    <a:gd name="connsiteX0" fmla="*/ 85725 w 100345"/>
                    <a:gd name="connsiteY0" fmla="*/ 14287 h 223853"/>
                    <a:gd name="connsiteX1" fmla="*/ 61912 w 100345"/>
                    <a:gd name="connsiteY1" fmla="*/ 4762 h 223853"/>
                    <a:gd name="connsiteX2" fmla="*/ 47625 w 100345"/>
                    <a:gd name="connsiteY2" fmla="*/ 0 h 223853"/>
                    <a:gd name="connsiteX3" fmla="*/ 19050 w 100345"/>
                    <a:gd name="connsiteY3" fmla="*/ 4762 h 223853"/>
                    <a:gd name="connsiteX4" fmla="*/ 23812 w 100345"/>
                    <a:gd name="connsiteY4" fmla="*/ 38100 h 223853"/>
                    <a:gd name="connsiteX5" fmla="*/ 33337 w 100345"/>
                    <a:gd name="connsiteY5" fmla="*/ 66675 h 223853"/>
                    <a:gd name="connsiteX6" fmla="*/ 28575 w 100345"/>
                    <a:gd name="connsiteY6" fmla="*/ 100012 h 223853"/>
                    <a:gd name="connsiteX7" fmla="*/ 14287 w 100345"/>
                    <a:gd name="connsiteY7" fmla="*/ 114300 h 223853"/>
                    <a:gd name="connsiteX8" fmla="*/ 9525 w 100345"/>
                    <a:gd name="connsiteY8" fmla="*/ 128587 h 223853"/>
                    <a:gd name="connsiteX9" fmla="*/ 0 w 100345"/>
                    <a:gd name="connsiteY9" fmla="*/ 142875 h 223853"/>
                    <a:gd name="connsiteX10" fmla="*/ 4762 w 100345"/>
                    <a:gd name="connsiteY10" fmla="*/ 176212 h 223853"/>
                    <a:gd name="connsiteX11" fmla="*/ 9525 w 100345"/>
                    <a:gd name="connsiteY11" fmla="*/ 190500 h 223853"/>
                    <a:gd name="connsiteX12" fmla="*/ 23812 w 100345"/>
                    <a:gd name="connsiteY12" fmla="*/ 200025 h 223853"/>
                    <a:gd name="connsiteX13" fmla="*/ 38100 w 100345"/>
                    <a:gd name="connsiteY13" fmla="*/ 204787 h 223853"/>
                    <a:gd name="connsiteX14" fmla="*/ 90487 w 100345"/>
                    <a:gd name="connsiteY14" fmla="*/ 219075 h 223853"/>
                    <a:gd name="connsiteX15" fmla="*/ 100012 w 100345"/>
                    <a:gd name="connsiteY15" fmla="*/ 204787 h 223853"/>
                    <a:gd name="connsiteX16" fmla="*/ 90487 w 100345"/>
                    <a:gd name="connsiteY16" fmla="*/ 147637 h 223853"/>
                    <a:gd name="connsiteX17" fmla="*/ 76200 w 100345"/>
                    <a:gd name="connsiteY17" fmla="*/ 90487 h 223853"/>
                    <a:gd name="connsiteX18" fmla="*/ 71437 w 100345"/>
                    <a:gd name="connsiteY18" fmla="*/ 76200 h 223853"/>
                    <a:gd name="connsiteX19" fmla="*/ 61912 w 100345"/>
                    <a:gd name="connsiteY19" fmla="*/ 61912 h 223853"/>
                    <a:gd name="connsiteX20" fmla="*/ 66675 w 100345"/>
                    <a:gd name="connsiteY20" fmla="*/ 47625 h 223853"/>
                    <a:gd name="connsiteX21" fmla="*/ 85725 w 100345"/>
                    <a:gd name="connsiteY21" fmla="*/ 14287 h 2238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0345" h="223853">
                      <a:moveTo>
                        <a:pt x="85725" y="14287"/>
                      </a:moveTo>
                      <a:cubicBezTo>
                        <a:pt x="84931" y="7143"/>
                        <a:pt x="69917" y="7764"/>
                        <a:pt x="61912" y="4762"/>
                      </a:cubicBezTo>
                      <a:cubicBezTo>
                        <a:pt x="57212" y="2999"/>
                        <a:pt x="52645" y="0"/>
                        <a:pt x="47625" y="0"/>
                      </a:cubicBezTo>
                      <a:cubicBezTo>
                        <a:pt x="37969" y="0"/>
                        <a:pt x="28575" y="3175"/>
                        <a:pt x="19050" y="4762"/>
                      </a:cubicBezTo>
                      <a:cubicBezTo>
                        <a:pt x="20637" y="15875"/>
                        <a:pt x="21288" y="27162"/>
                        <a:pt x="23812" y="38100"/>
                      </a:cubicBezTo>
                      <a:cubicBezTo>
                        <a:pt x="26070" y="47883"/>
                        <a:pt x="33337" y="66675"/>
                        <a:pt x="33337" y="66675"/>
                      </a:cubicBezTo>
                      <a:cubicBezTo>
                        <a:pt x="31750" y="77787"/>
                        <a:pt x="32744" y="89590"/>
                        <a:pt x="28575" y="100012"/>
                      </a:cubicBezTo>
                      <a:cubicBezTo>
                        <a:pt x="26074" y="106266"/>
                        <a:pt x="18023" y="108696"/>
                        <a:pt x="14287" y="114300"/>
                      </a:cubicBezTo>
                      <a:cubicBezTo>
                        <a:pt x="11502" y="118477"/>
                        <a:pt x="11770" y="124097"/>
                        <a:pt x="9525" y="128587"/>
                      </a:cubicBezTo>
                      <a:cubicBezTo>
                        <a:pt x="6965" y="133707"/>
                        <a:pt x="3175" y="138112"/>
                        <a:pt x="0" y="142875"/>
                      </a:cubicBezTo>
                      <a:cubicBezTo>
                        <a:pt x="1587" y="153987"/>
                        <a:pt x="2561" y="165205"/>
                        <a:pt x="4762" y="176212"/>
                      </a:cubicBezTo>
                      <a:cubicBezTo>
                        <a:pt x="5747" y="181135"/>
                        <a:pt x="6389" y="186580"/>
                        <a:pt x="9525" y="190500"/>
                      </a:cubicBezTo>
                      <a:cubicBezTo>
                        <a:pt x="13101" y="194969"/>
                        <a:pt x="18693" y="197465"/>
                        <a:pt x="23812" y="200025"/>
                      </a:cubicBezTo>
                      <a:cubicBezTo>
                        <a:pt x="28302" y="202270"/>
                        <a:pt x="33337" y="203200"/>
                        <a:pt x="38100" y="204787"/>
                      </a:cubicBezTo>
                      <a:cubicBezTo>
                        <a:pt x="73410" y="228327"/>
                        <a:pt x="55450" y="226082"/>
                        <a:pt x="90487" y="219075"/>
                      </a:cubicBezTo>
                      <a:cubicBezTo>
                        <a:pt x="93662" y="214312"/>
                        <a:pt x="99494" y="210487"/>
                        <a:pt x="100012" y="204787"/>
                      </a:cubicBezTo>
                      <a:cubicBezTo>
                        <a:pt x="102019" y="182708"/>
                        <a:pt x="94477" y="167589"/>
                        <a:pt x="90487" y="147637"/>
                      </a:cubicBezTo>
                      <a:cubicBezTo>
                        <a:pt x="80867" y="99539"/>
                        <a:pt x="92113" y="138225"/>
                        <a:pt x="76200" y="90487"/>
                      </a:cubicBezTo>
                      <a:cubicBezTo>
                        <a:pt x="74612" y="85725"/>
                        <a:pt x="74222" y="80377"/>
                        <a:pt x="71437" y="76200"/>
                      </a:cubicBezTo>
                      <a:lnTo>
                        <a:pt x="61912" y="61912"/>
                      </a:lnTo>
                      <a:cubicBezTo>
                        <a:pt x="63500" y="57150"/>
                        <a:pt x="64430" y="52115"/>
                        <a:pt x="66675" y="47625"/>
                      </a:cubicBezTo>
                      <a:cubicBezTo>
                        <a:pt x="77961" y="25054"/>
                        <a:pt x="86519" y="21431"/>
                        <a:pt x="85725" y="14287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99" name="자유형 1098"/>
                <p:cNvSpPr/>
                <p:nvPr/>
              </p:nvSpPr>
              <p:spPr>
                <a:xfrm>
                  <a:off x="3100387" y="7307559"/>
                  <a:ext cx="61913" cy="107654"/>
                </a:xfrm>
                <a:custGeom>
                  <a:avLst/>
                  <a:gdLst>
                    <a:gd name="connsiteX0" fmla="*/ 28576 w 61913"/>
                    <a:gd name="connsiteY0" fmla="*/ 2879 h 107654"/>
                    <a:gd name="connsiteX1" fmla="*/ 4763 w 61913"/>
                    <a:gd name="connsiteY1" fmla="*/ 7641 h 107654"/>
                    <a:gd name="connsiteX2" fmla="*/ 4763 w 61913"/>
                    <a:gd name="connsiteY2" fmla="*/ 102891 h 107654"/>
                    <a:gd name="connsiteX3" fmla="*/ 23813 w 61913"/>
                    <a:gd name="connsiteY3" fmla="*/ 107654 h 107654"/>
                    <a:gd name="connsiteX4" fmla="*/ 57151 w 61913"/>
                    <a:gd name="connsiteY4" fmla="*/ 93366 h 107654"/>
                    <a:gd name="connsiteX5" fmla="*/ 61913 w 61913"/>
                    <a:gd name="connsiteY5" fmla="*/ 79079 h 107654"/>
                    <a:gd name="connsiteX6" fmla="*/ 57151 w 61913"/>
                    <a:gd name="connsiteY6" fmla="*/ 64791 h 107654"/>
                    <a:gd name="connsiteX7" fmla="*/ 28576 w 61913"/>
                    <a:gd name="connsiteY7" fmla="*/ 40979 h 107654"/>
                    <a:gd name="connsiteX8" fmla="*/ 28576 w 61913"/>
                    <a:gd name="connsiteY8" fmla="*/ 2879 h 1076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1913" h="107654">
                      <a:moveTo>
                        <a:pt x="28576" y="2879"/>
                      </a:moveTo>
                      <a:cubicBezTo>
                        <a:pt x="24607" y="-2677"/>
                        <a:pt x="8155" y="291"/>
                        <a:pt x="4763" y="7641"/>
                      </a:cubicBezTo>
                      <a:cubicBezTo>
                        <a:pt x="1150" y="15468"/>
                        <a:pt x="-3851" y="87385"/>
                        <a:pt x="4763" y="102891"/>
                      </a:cubicBezTo>
                      <a:cubicBezTo>
                        <a:pt x="7942" y="108613"/>
                        <a:pt x="17463" y="106066"/>
                        <a:pt x="23813" y="107654"/>
                      </a:cubicBezTo>
                      <a:cubicBezTo>
                        <a:pt x="35252" y="104794"/>
                        <a:pt x="48929" y="103643"/>
                        <a:pt x="57151" y="93366"/>
                      </a:cubicBezTo>
                      <a:cubicBezTo>
                        <a:pt x="60287" y="89446"/>
                        <a:pt x="60326" y="83841"/>
                        <a:pt x="61913" y="79079"/>
                      </a:cubicBezTo>
                      <a:cubicBezTo>
                        <a:pt x="60326" y="74316"/>
                        <a:pt x="59936" y="68968"/>
                        <a:pt x="57151" y="64791"/>
                      </a:cubicBezTo>
                      <a:cubicBezTo>
                        <a:pt x="49819" y="53793"/>
                        <a:pt x="39116" y="48006"/>
                        <a:pt x="28576" y="40979"/>
                      </a:cubicBezTo>
                      <a:cubicBezTo>
                        <a:pt x="23311" y="4127"/>
                        <a:pt x="32545" y="8435"/>
                        <a:pt x="28576" y="2879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0" name="자유형 1099"/>
                <p:cNvSpPr/>
                <p:nvPr/>
              </p:nvSpPr>
              <p:spPr>
                <a:xfrm>
                  <a:off x="3120706" y="7436834"/>
                  <a:ext cx="96283" cy="92679"/>
                </a:xfrm>
                <a:custGeom>
                  <a:avLst/>
                  <a:gdLst>
                    <a:gd name="connsiteX0" fmla="*/ 89219 w 96283"/>
                    <a:gd name="connsiteY0" fmla="*/ 6954 h 92679"/>
                    <a:gd name="connsiteX1" fmla="*/ 3494 w 96283"/>
                    <a:gd name="connsiteY1" fmla="*/ 11716 h 92679"/>
                    <a:gd name="connsiteX2" fmla="*/ 8257 w 96283"/>
                    <a:gd name="connsiteY2" fmla="*/ 40291 h 92679"/>
                    <a:gd name="connsiteX3" fmla="*/ 32069 w 96283"/>
                    <a:gd name="connsiteY3" fmla="*/ 64104 h 92679"/>
                    <a:gd name="connsiteX4" fmla="*/ 46357 w 96283"/>
                    <a:gd name="connsiteY4" fmla="*/ 78391 h 92679"/>
                    <a:gd name="connsiteX5" fmla="*/ 74932 w 96283"/>
                    <a:gd name="connsiteY5" fmla="*/ 92679 h 92679"/>
                    <a:gd name="connsiteX6" fmla="*/ 89219 w 96283"/>
                    <a:gd name="connsiteY6" fmla="*/ 87916 h 92679"/>
                    <a:gd name="connsiteX7" fmla="*/ 89219 w 96283"/>
                    <a:gd name="connsiteY7" fmla="*/ 6954 h 926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96283" h="92679">
                      <a:moveTo>
                        <a:pt x="89219" y="6954"/>
                      </a:moveTo>
                      <a:cubicBezTo>
                        <a:pt x="74931" y="-5746"/>
                        <a:pt x="29957" y="819"/>
                        <a:pt x="3494" y="11716"/>
                      </a:cubicBezTo>
                      <a:cubicBezTo>
                        <a:pt x="-5435" y="15393"/>
                        <a:pt x="5203" y="31130"/>
                        <a:pt x="8257" y="40291"/>
                      </a:cubicBezTo>
                      <a:cubicBezTo>
                        <a:pt x="13630" y="56410"/>
                        <a:pt x="20346" y="54335"/>
                        <a:pt x="32069" y="64104"/>
                      </a:cubicBezTo>
                      <a:cubicBezTo>
                        <a:pt x="37243" y="68416"/>
                        <a:pt x="41183" y="74079"/>
                        <a:pt x="46357" y="78391"/>
                      </a:cubicBezTo>
                      <a:cubicBezTo>
                        <a:pt x="58667" y="88649"/>
                        <a:pt x="60612" y="87905"/>
                        <a:pt x="74932" y="92679"/>
                      </a:cubicBezTo>
                      <a:cubicBezTo>
                        <a:pt x="79694" y="91091"/>
                        <a:pt x="88632" y="92902"/>
                        <a:pt x="89219" y="87916"/>
                      </a:cubicBezTo>
                      <a:cubicBezTo>
                        <a:pt x="92193" y="62641"/>
                        <a:pt x="103507" y="19654"/>
                        <a:pt x="89219" y="6954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1" name="자유형 1100"/>
                <p:cNvSpPr/>
                <p:nvPr/>
              </p:nvSpPr>
              <p:spPr>
                <a:xfrm>
                  <a:off x="2262188" y="7871457"/>
                  <a:ext cx="103999" cy="102722"/>
                </a:xfrm>
                <a:custGeom>
                  <a:avLst/>
                  <a:gdLst>
                    <a:gd name="connsiteX0" fmla="*/ 52387 w 103999"/>
                    <a:gd name="connsiteY0" fmla="*/ 956 h 102722"/>
                    <a:gd name="connsiteX1" fmla="*/ 14287 w 103999"/>
                    <a:gd name="connsiteY1" fmla="*/ 24768 h 102722"/>
                    <a:gd name="connsiteX2" fmla="*/ 4762 w 103999"/>
                    <a:gd name="connsiteY2" fmla="*/ 53343 h 102722"/>
                    <a:gd name="connsiteX3" fmla="*/ 0 w 103999"/>
                    <a:gd name="connsiteY3" fmla="*/ 67631 h 102722"/>
                    <a:gd name="connsiteX4" fmla="*/ 4762 w 103999"/>
                    <a:gd name="connsiteY4" fmla="*/ 86681 h 102722"/>
                    <a:gd name="connsiteX5" fmla="*/ 23812 w 103999"/>
                    <a:gd name="connsiteY5" fmla="*/ 91443 h 102722"/>
                    <a:gd name="connsiteX6" fmla="*/ 57150 w 103999"/>
                    <a:gd name="connsiteY6" fmla="*/ 100968 h 102722"/>
                    <a:gd name="connsiteX7" fmla="*/ 100012 w 103999"/>
                    <a:gd name="connsiteY7" fmla="*/ 96206 h 102722"/>
                    <a:gd name="connsiteX8" fmla="*/ 95250 w 103999"/>
                    <a:gd name="connsiteY8" fmla="*/ 39056 h 102722"/>
                    <a:gd name="connsiteX9" fmla="*/ 85725 w 103999"/>
                    <a:gd name="connsiteY9" fmla="*/ 10481 h 102722"/>
                    <a:gd name="connsiteX10" fmla="*/ 52387 w 103999"/>
                    <a:gd name="connsiteY10" fmla="*/ 956 h 102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03999" h="102722">
                      <a:moveTo>
                        <a:pt x="52387" y="956"/>
                      </a:moveTo>
                      <a:cubicBezTo>
                        <a:pt x="40481" y="3337"/>
                        <a:pt x="23000" y="9084"/>
                        <a:pt x="14287" y="24768"/>
                      </a:cubicBezTo>
                      <a:cubicBezTo>
                        <a:pt x="9411" y="33545"/>
                        <a:pt x="7937" y="43818"/>
                        <a:pt x="4762" y="53343"/>
                      </a:cubicBezTo>
                      <a:lnTo>
                        <a:pt x="0" y="67631"/>
                      </a:lnTo>
                      <a:cubicBezTo>
                        <a:pt x="1587" y="73981"/>
                        <a:pt x="134" y="82053"/>
                        <a:pt x="4762" y="86681"/>
                      </a:cubicBezTo>
                      <a:cubicBezTo>
                        <a:pt x="9390" y="91309"/>
                        <a:pt x="17518" y="89645"/>
                        <a:pt x="23812" y="91443"/>
                      </a:cubicBezTo>
                      <a:cubicBezTo>
                        <a:pt x="71638" y="105107"/>
                        <a:pt x="-2401" y="86082"/>
                        <a:pt x="57150" y="100968"/>
                      </a:cubicBezTo>
                      <a:cubicBezTo>
                        <a:pt x="71437" y="99381"/>
                        <a:pt x="92478" y="108449"/>
                        <a:pt x="100012" y="96206"/>
                      </a:cubicBezTo>
                      <a:cubicBezTo>
                        <a:pt x="110031" y="79926"/>
                        <a:pt x="98393" y="57912"/>
                        <a:pt x="95250" y="39056"/>
                      </a:cubicBezTo>
                      <a:cubicBezTo>
                        <a:pt x="93599" y="29152"/>
                        <a:pt x="95250" y="13656"/>
                        <a:pt x="85725" y="10481"/>
                      </a:cubicBezTo>
                      <a:cubicBezTo>
                        <a:pt x="55020" y="246"/>
                        <a:pt x="64293" y="-1425"/>
                        <a:pt x="52387" y="956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2" name="자유형 1101"/>
                <p:cNvSpPr/>
                <p:nvPr/>
              </p:nvSpPr>
              <p:spPr>
                <a:xfrm>
                  <a:off x="1856084" y="7834276"/>
                  <a:ext cx="58572" cy="90524"/>
                </a:xfrm>
                <a:custGeom>
                  <a:avLst/>
                  <a:gdLst>
                    <a:gd name="connsiteX0" fmla="*/ 6054 w 58572"/>
                    <a:gd name="connsiteY0" fmla="*/ 4799 h 90524"/>
                    <a:gd name="connsiteX1" fmla="*/ 25104 w 58572"/>
                    <a:gd name="connsiteY1" fmla="*/ 90524 h 90524"/>
                    <a:gd name="connsiteX2" fmla="*/ 48916 w 58572"/>
                    <a:gd name="connsiteY2" fmla="*/ 85762 h 90524"/>
                    <a:gd name="connsiteX3" fmla="*/ 53679 w 58572"/>
                    <a:gd name="connsiteY3" fmla="*/ 38137 h 90524"/>
                    <a:gd name="connsiteX4" fmla="*/ 39391 w 58572"/>
                    <a:gd name="connsiteY4" fmla="*/ 23849 h 90524"/>
                    <a:gd name="connsiteX5" fmla="*/ 6054 w 58572"/>
                    <a:gd name="connsiteY5" fmla="*/ 4799 h 905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8572" h="90524">
                      <a:moveTo>
                        <a:pt x="6054" y="4799"/>
                      </a:moveTo>
                      <a:cubicBezTo>
                        <a:pt x="3673" y="15912"/>
                        <a:pt x="-14049" y="90524"/>
                        <a:pt x="25104" y="90524"/>
                      </a:cubicBezTo>
                      <a:cubicBezTo>
                        <a:pt x="33198" y="90524"/>
                        <a:pt x="40979" y="87349"/>
                        <a:pt x="48916" y="85762"/>
                      </a:cubicBezTo>
                      <a:cubicBezTo>
                        <a:pt x="55281" y="66668"/>
                        <a:pt x="64285" y="56699"/>
                        <a:pt x="53679" y="38137"/>
                      </a:cubicBezTo>
                      <a:cubicBezTo>
                        <a:pt x="50337" y="32289"/>
                        <a:pt x="45239" y="27191"/>
                        <a:pt x="39391" y="23849"/>
                      </a:cubicBezTo>
                      <a:cubicBezTo>
                        <a:pt x="2249" y="2625"/>
                        <a:pt x="8435" y="-6314"/>
                        <a:pt x="6054" y="4799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3" name="자유형 1102"/>
                <p:cNvSpPr/>
                <p:nvPr/>
              </p:nvSpPr>
              <p:spPr>
                <a:xfrm>
                  <a:off x="1776387" y="7938050"/>
                  <a:ext cx="142901" cy="62950"/>
                </a:xfrm>
                <a:custGeom>
                  <a:avLst/>
                  <a:gdLst>
                    <a:gd name="connsiteX0" fmla="*/ 28601 w 142901"/>
                    <a:gd name="connsiteY0" fmla="*/ 1038 h 62950"/>
                    <a:gd name="connsiteX1" fmla="*/ 4788 w 142901"/>
                    <a:gd name="connsiteY1" fmla="*/ 15325 h 62950"/>
                    <a:gd name="connsiteX2" fmla="*/ 4788 w 142901"/>
                    <a:gd name="connsiteY2" fmla="*/ 53425 h 62950"/>
                    <a:gd name="connsiteX3" fmla="*/ 19076 w 142901"/>
                    <a:gd name="connsiteY3" fmla="*/ 62950 h 62950"/>
                    <a:gd name="connsiteX4" fmla="*/ 57176 w 142901"/>
                    <a:gd name="connsiteY4" fmla="*/ 58188 h 62950"/>
                    <a:gd name="connsiteX5" fmla="*/ 76226 w 142901"/>
                    <a:gd name="connsiteY5" fmla="*/ 48663 h 62950"/>
                    <a:gd name="connsiteX6" fmla="*/ 90513 w 142901"/>
                    <a:gd name="connsiteY6" fmla="*/ 39138 h 62950"/>
                    <a:gd name="connsiteX7" fmla="*/ 142901 w 142901"/>
                    <a:gd name="connsiteY7" fmla="*/ 34375 h 62950"/>
                    <a:gd name="connsiteX8" fmla="*/ 138138 w 142901"/>
                    <a:gd name="connsiteY8" fmla="*/ 15325 h 62950"/>
                    <a:gd name="connsiteX9" fmla="*/ 95276 w 142901"/>
                    <a:gd name="connsiteY9" fmla="*/ 10563 h 62950"/>
                    <a:gd name="connsiteX10" fmla="*/ 28601 w 142901"/>
                    <a:gd name="connsiteY10" fmla="*/ 1038 h 629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42901" h="62950">
                      <a:moveTo>
                        <a:pt x="28601" y="1038"/>
                      </a:moveTo>
                      <a:cubicBezTo>
                        <a:pt x="13520" y="1832"/>
                        <a:pt x="11333" y="8780"/>
                        <a:pt x="4788" y="15325"/>
                      </a:cubicBezTo>
                      <a:cubicBezTo>
                        <a:pt x="-3647" y="23760"/>
                        <a:pt x="836" y="46510"/>
                        <a:pt x="4788" y="53425"/>
                      </a:cubicBezTo>
                      <a:cubicBezTo>
                        <a:pt x="7628" y="58395"/>
                        <a:pt x="14313" y="59775"/>
                        <a:pt x="19076" y="62950"/>
                      </a:cubicBezTo>
                      <a:cubicBezTo>
                        <a:pt x="31776" y="61363"/>
                        <a:pt x="44759" y="61292"/>
                        <a:pt x="57176" y="58188"/>
                      </a:cubicBezTo>
                      <a:cubicBezTo>
                        <a:pt x="64064" y="56466"/>
                        <a:pt x="70062" y="52185"/>
                        <a:pt x="76226" y="48663"/>
                      </a:cubicBezTo>
                      <a:cubicBezTo>
                        <a:pt x="81196" y="45823"/>
                        <a:pt x="84916" y="40337"/>
                        <a:pt x="90513" y="39138"/>
                      </a:cubicBezTo>
                      <a:cubicBezTo>
                        <a:pt x="107658" y="35464"/>
                        <a:pt x="125438" y="35963"/>
                        <a:pt x="142901" y="34375"/>
                      </a:cubicBezTo>
                      <a:cubicBezTo>
                        <a:pt x="141313" y="28025"/>
                        <a:pt x="143992" y="18252"/>
                        <a:pt x="138138" y="15325"/>
                      </a:cubicBezTo>
                      <a:cubicBezTo>
                        <a:pt x="125280" y="8896"/>
                        <a:pt x="109372" y="13382"/>
                        <a:pt x="95276" y="10563"/>
                      </a:cubicBezTo>
                      <a:cubicBezTo>
                        <a:pt x="25058" y="-3480"/>
                        <a:pt x="43682" y="244"/>
                        <a:pt x="28601" y="1038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4" name="자유형 1103"/>
                <p:cNvSpPr/>
                <p:nvPr/>
              </p:nvSpPr>
              <p:spPr>
                <a:xfrm>
                  <a:off x="1962150" y="7887538"/>
                  <a:ext cx="55100" cy="113462"/>
                </a:xfrm>
                <a:custGeom>
                  <a:avLst/>
                  <a:gdLst>
                    <a:gd name="connsiteX0" fmla="*/ 52388 w 55100"/>
                    <a:gd name="connsiteY0" fmla="*/ 13450 h 113462"/>
                    <a:gd name="connsiteX1" fmla="*/ 9525 w 55100"/>
                    <a:gd name="connsiteY1" fmla="*/ 8687 h 113462"/>
                    <a:gd name="connsiteX2" fmla="*/ 0 w 55100"/>
                    <a:gd name="connsiteY2" fmla="*/ 37262 h 113462"/>
                    <a:gd name="connsiteX3" fmla="*/ 9525 w 55100"/>
                    <a:gd name="connsiteY3" fmla="*/ 75362 h 113462"/>
                    <a:gd name="connsiteX4" fmla="*/ 19050 w 55100"/>
                    <a:gd name="connsiteY4" fmla="*/ 103937 h 113462"/>
                    <a:gd name="connsiteX5" fmla="*/ 33338 w 55100"/>
                    <a:gd name="connsiteY5" fmla="*/ 113462 h 113462"/>
                    <a:gd name="connsiteX6" fmla="*/ 47625 w 55100"/>
                    <a:gd name="connsiteY6" fmla="*/ 103937 h 113462"/>
                    <a:gd name="connsiteX7" fmla="*/ 52388 w 55100"/>
                    <a:gd name="connsiteY7" fmla="*/ 13450 h 1134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5100" h="113462">
                      <a:moveTo>
                        <a:pt x="52388" y="13450"/>
                      </a:moveTo>
                      <a:cubicBezTo>
                        <a:pt x="46038" y="-2425"/>
                        <a:pt x="20869" y="-4548"/>
                        <a:pt x="9525" y="8687"/>
                      </a:cubicBezTo>
                      <a:cubicBezTo>
                        <a:pt x="2991" y="16310"/>
                        <a:pt x="0" y="37262"/>
                        <a:pt x="0" y="37262"/>
                      </a:cubicBezTo>
                      <a:cubicBezTo>
                        <a:pt x="14449" y="80607"/>
                        <a:pt x="-7712" y="12158"/>
                        <a:pt x="9525" y="75362"/>
                      </a:cubicBezTo>
                      <a:cubicBezTo>
                        <a:pt x="12167" y="85048"/>
                        <a:pt x="10696" y="98368"/>
                        <a:pt x="19050" y="103937"/>
                      </a:cubicBezTo>
                      <a:lnTo>
                        <a:pt x="33338" y="113462"/>
                      </a:lnTo>
                      <a:cubicBezTo>
                        <a:pt x="38100" y="110287"/>
                        <a:pt x="46314" y="109509"/>
                        <a:pt x="47625" y="103937"/>
                      </a:cubicBezTo>
                      <a:cubicBezTo>
                        <a:pt x="52599" y="82797"/>
                        <a:pt x="58738" y="29325"/>
                        <a:pt x="52388" y="1345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5" name="자유형 1104"/>
                <p:cNvSpPr/>
                <p:nvPr/>
              </p:nvSpPr>
              <p:spPr>
                <a:xfrm>
                  <a:off x="3366483" y="7248525"/>
                  <a:ext cx="59811" cy="42863"/>
                </a:xfrm>
                <a:custGeom>
                  <a:avLst/>
                  <a:gdLst>
                    <a:gd name="connsiteX0" fmla="*/ 57755 w 59811"/>
                    <a:gd name="connsiteY0" fmla="*/ 9525 h 42863"/>
                    <a:gd name="connsiteX1" fmla="*/ 33942 w 59811"/>
                    <a:gd name="connsiteY1" fmla="*/ 4763 h 42863"/>
                    <a:gd name="connsiteX2" fmla="*/ 19655 w 59811"/>
                    <a:gd name="connsiteY2" fmla="*/ 0 h 42863"/>
                    <a:gd name="connsiteX3" fmla="*/ 5367 w 59811"/>
                    <a:gd name="connsiteY3" fmla="*/ 4763 h 42863"/>
                    <a:gd name="connsiteX4" fmla="*/ 5367 w 59811"/>
                    <a:gd name="connsiteY4" fmla="*/ 38100 h 42863"/>
                    <a:gd name="connsiteX5" fmla="*/ 19655 w 59811"/>
                    <a:gd name="connsiteY5" fmla="*/ 42863 h 42863"/>
                    <a:gd name="connsiteX6" fmla="*/ 57755 w 59811"/>
                    <a:gd name="connsiteY6" fmla="*/ 23813 h 42863"/>
                    <a:gd name="connsiteX7" fmla="*/ 57755 w 59811"/>
                    <a:gd name="connsiteY7" fmla="*/ 9525 h 428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9811" h="42863">
                      <a:moveTo>
                        <a:pt x="57755" y="9525"/>
                      </a:moveTo>
                      <a:cubicBezTo>
                        <a:pt x="53786" y="6350"/>
                        <a:pt x="41795" y="6726"/>
                        <a:pt x="33942" y="4763"/>
                      </a:cubicBezTo>
                      <a:cubicBezTo>
                        <a:pt x="29072" y="3545"/>
                        <a:pt x="24675" y="0"/>
                        <a:pt x="19655" y="0"/>
                      </a:cubicBezTo>
                      <a:cubicBezTo>
                        <a:pt x="14635" y="0"/>
                        <a:pt x="10130" y="3175"/>
                        <a:pt x="5367" y="4763"/>
                      </a:cubicBezTo>
                      <a:cubicBezTo>
                        <a:pt x="1503" y="16356"/>
                        <a:pt x="-4482" y="25789"/>
                        <a:pt x="5367" y="38100"/>
                      </a:cubicBezTo>
                      <a:cubicBezTo>
                        <a:pt x="8503" y="42020"/>
                        <a:pt x="14892" y="41275"/>
                        <a:pt x="19655" y="42863"/>
                      </a:cubicBezTo>
                      <a:cubicBezTo>
                        <a:pt x="43115" y="38953"/>
                        <a:pt x="49251" y="45071"/>
                        <a:pt x="57755" y="23813"/>
                      </a:cubicBezTo>
                      <a:cubicBezTo>
                        <a:pt x="58934" y="20865"/>
                        <a:pt x="61724" y="12700"/>
                        <a:pt x="57755" y="9525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6" name="자유형 1105"/>
                <p:cNvSpPr/>
                <p:nvPr/>
              </p:nvSpPr>
              <p:spPr>
                <a:xfrm>
                  <a:off x="3452813" y="7296150"/>
                  <a:ext cx="123833" cy="104775"/>
                </a:xfrm>
                <a:custGeom>
                  <a:avLst/>
                  <a:gdLst>
                    <a:gd name="connsiteX0" fmla="*/ 66675 w 123833"/>
                    <a:gd name="connsiteY0" fmla="*/ 0 h 104775"/>
                    <a:gd name="connsiteX1" fmla="*/ 14287 w 123833"/>
                    <a:gd name="connsiteY1" fmla="*/ 14288 h 104775"/>
                    <a:gd name="connsiteX2" fmla="*/ 0 w 123833"/>
                    <a:gd name="connsiteY2" fmla="*/ 23813 h 104775"/>
                    <a:gd name="connsiteX3" fmla="*/ 4762 w 123833"/>
                    <a:gd name="connsiteY3" fmla="*/ 47625 h 104775"/>
                    <a:gd name="connsiteX4" fmla="*/ 33337 w 123833"/>
                    <a:gd name="connsiteY4" fmla="*/ 61913 h 104775"/>
                    <a:gd name="connsiteX5" fmla="*/ 61912 w 123833"/>
                    <a:gd name="connsiteY5" fmla="*/ 80963 h 104775"/>
                    <a:gd name="connsiteX6" fmla="*/ 76200 w 123833"/>
                    <a:gd name="connsiteY6" fmla="*/ 90488 h 104775"/>
                    <a:gd name="connsiteX7" fmla="*/ 90487 w 123833"/>
                    <a:gd name="connsiteY7" fmla="*/ 100013 h 104775"/>
                    <a:gd name="connsiteX8" fmla="*/ 104775 w 123833"/>
                    <a:gd name="connsiteY8" fmla="*/ 104775 h 104775"/>
                    <a:gd name="connsiteX9" fmla="*/ 119062 w 123833"/>
                    <a:gd name="connsiteY9" fmla="*/ 100013 h 104775"/>
                    <a:gd name="connsiteX10" fmla="*/ 119062 w 123833"/>
                    <a:gd name="connsiteY10" fmla="*/ 57150 h 104775"/>
                    <a:gd name="connsiteX11" fmla="*/ 114300 w 123833"/>
                    <a:gd name="connsiteY11" fmla="*/ 38100 h 104775"/>
                    <a:gd name="connsiteX12" fmla="*/ 90487 w 123833"/>
                    <a:gd name="connsiteY12" fmla="*/ 14288 h 104775"/>
                    <a:gd name="connsiteX13" fmla="*/ 66675 w 123833"/>
                    <a:gd name="connsiteY13" fmla="*/ 0 h 104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23833" h="104775">
                      <a:moveTo>
                        <a:pt x="66675" y="0"/>
                      </a:moveTo>
                      <a:cubicBezTo>
                        <a:pt x="53897" y="2556"/>
                        <a:pt x="24644" y="7383"/>
                        <a:pt x="14287" y="14288"/>
                      </a:cubicBezTo>
                      <a:lnTo>
                        <a:pt x="0" y="23813"/>
                      </a:lnTo>
                      <a:cubicBezTo>
                        <a:pt x="1587" y="31750"/>
                        <a:pt x="746" y="40597"/>
                        <a:pt x="4762" y="47625"/>
                      </a:cubicBezTo>
                      <a:cubicBezTo>
                        <a:pt x="10661" y="57949"/>
                        <a:pt x="24640" y="57081"/>
                        <a:pt x="33337" y="61913"/>
                      </a:cubicBezTo>
                      <a:cubicBezTo>
                        <a:pt x="43344" y="67473"/>
                        <a:pt x="52387" y="74613"/>
                        <a:pt x="61912" y="80963"/>
                      </a:cubicBezTo>
                      <a:lnTo>
                        <a:pt x="76200" y="90488"/>
                      </a:lnTo>
                      <a:cubicBezTo>
                        <a:pt x="80962" y="93663"/>
                        <a:pt x="85057" y="98203"/>
                        <a:pt x="90487" y="100013"/>
                      </a:cubicBezTo>
                      <a:lnTo>
                        <a:pt x="104775" y="104775"/>
                      </a:lnTo>
                      <a:cubicBezTo>
                        <a:pt x="109537" y="103188"/>
                        <a:pt x="115512" y="103563"/>
                        <a:pt x="119062" y="100013"/>
                      </a:cubicBezTo>
                      <a:cubicBezTo>
                        <a:pt x="129000" y="90075"/>
                        <a:pt x="120570" y="64690"/>
                        <a:pt x="119062" y="57150"/>
                      </a:cubicBezTo>
                      <a:cubicBezTo>
                        <a:pt x="117778" y="50732"/>
                        <a:pt x="116878" y="44116"/>
                        <a:pt x="114300" y="38100"/>
                      </a:cubicBezTo>
                      <a:cubicBezTo>
                        <a:pt x="109444" y="26770"/>
                        <a:pt x="101693" y="19268"/>
                        <a:pt x="90487" y="14288"/>
                      </a:cubicBezTo>
                      <a:cubicBezTo>
                        <a:pt x="56263" y="-922"/>
                        <a:pt x="67208" y="15357"/>
                        <a:pt x="66675" y="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7" name="자유형 1106"/>
                <p:cNvSpPr/>
                <p:nvPr/>
              </p:nvSpPr>
              <p:spPr>
                <a:xfrm>
                  <a:off x="1227430" y="7105650"/>
                  <a:ext cx="87020" cy="71438"/>
                </a:xfrm>
                <a:custGeom>
                  <a:avLst/>
                  <a:gdLst>
                    <a:gd name="connsiteX0" fmla="*/ 6058 w 87020"/>
                    <a:gd name="connsiteY0" fmla="*/ 9525 h 71438"/>
                    <a:gd name="connsiteX1" fmla="*/ 29870 w 87020"/>
                    <a:gd name="connsiteY1" fmla="*/ 0 h 71438"/>
                    <a:gd name="connsiteX2" fmla="*/ 77495 w 87020"/>
                    <a:gd name="connsiteY2" fmla="*/ 9525 h 71438"/>
                    <a:gd name="connsiteX3" fmla="*/ 87020 w 87020"/>
                    <a:gd name="connsiteY3" fmla="*/ 23813 h 71438"/>
                    <a:gd name="connsiteX4" fmla="*/ 63208 w 87020"/>
                    <a:gd name="connsiteY4" fmla="*/ 57150 h 71438"/>
                    <a:gd name="connsiteX5" fmla="*/ 34633 w 87020"/>
                    <a:gd name="connsiteY5" fmla="*/ 66675 h 71438"/>
                    <a:gd name="connsiteX6" fmla="*/ 20345 w 87020"/>
                    <a:gd name="connsiteY6" fmla="*/ 71438 h 71438"/>
                    <a:gd name="connsiteX7" fmla="*/ 1295 w 87020"/>
                    <a:gd name="connsiteY7" fmla="*/ 66675 h 71438"/>
                    <a:gd name="connsiteX8" fmla="*/ 6058 w 87020"/>
                    <a:gd name="connsiteY8" fmla="*/ 28575 h 71438"/>
                    <a:gd name="connsiteX9" fmla="*/ 6058 w 87020"/>
                    <a:gd name="connsiteY9" fmla="*/ 9525 h 714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87020" h="71438">
                      <a:moveTo>
                        <a:pt x="6058" y="9525"/>
                      </a:moveTo>
                      <a:cubicBezTo>
                        <a:pt x="10027" y="4763"/>
                        <a:pt x="21321" y="0"/>
                        <a:pt x="29870" y="0"/>
                      </a:cubicBezTo>
                      <a:cubicBezTo>
                        <a:pt x="46059" y="0"/>
                        <a:pt x="77495" y="9525"/>
                        <a:pt x="77495" y="9525"/>
                      </a:cubicBezTo>
                      <a:cubicBezTo>
                        <a:pt x="80670" y="14288"/>
                        <a:pt x="87020" y="18089"/>
                        <a:pt x="87020" y="23813"/>
                      </a:cubicBezTo>
                      <a:cubicBezTo>
                        <a:pt x="87020" y="40658"/>
                        <a:pt x="76807" y="51106"/>
                        <a:pt x="63208" y="57150"/>
                      </a:cubicBezTo>
                      <a:cubicBezTo>
                        <a:pt x="54033" y="61228"/>
                        <a:pt x="44158" y="63500"/>
                        <a:pt x="34633" y="66675"/>
                      </a:cubicBezTo>
                      <a:lnTo>
                        <a:pt x="20345" y="71438"/>
                      </a:lnTo>
                      <a:cubicBezTo>
                        <a:pt x="13995" y="69850"/>
                        <a:pt x="3365" y="72885"/>
                        <a:pt x="1295" y="66675"/>
                      </a:cubicBezTo>
                      <a:cubicBezTo>
                        <a:pt x="-2752" y="54533"/>
                        <a:pt x="3768" y="41167"/>
                        <a:pt x="6058" y="28575"/>
                      </a:cubicBezTo>
                      <a:cubicBezTo>
                        <a:pt x="6956" y="23636"/>
                        <a:pt x="2089" y="14287"/>
                        <a:pt x="6058" y="9525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8" name="자유형 1107"/>
                <p:cNvSpPr/>
                <p:nvPr/>
              </p:nvSpPr>
              <p:spPr>
                <a:xfrm>
                  <a:off x="1071550" y="7166808"/>
                  <a:ext cx="63610" cy="91242"/>
                </a:xfrm>
                <a:custGeom>
                  <a:avLst/>
                  <a:gdLst>
                    <a:gd name="connsiteX0" fmla="*/ 33350 w 63610"/>
                    <a:gd name="connsiteY0" fmla="*/ 5517 h 91242"/>
                    <a:gd name="connsiteX1" fmla="*/ 9538 w 63610"/>
                    <a:gd name="connsiteY1" fmla="*/ 755 h 91242"/>
                    <a:gd name="connsiteX2" fmla="*/ 4775 w 63610"/>
                    <a:gd name="connsiteY2" fmla="*/ 38855 h 91242"/>
                    <a:gd name="connsiteX3" fmla="*/ 23825 w 63610"/>
                    <a:gd name="connsiteY3" fmla="*/ 81717 h 91242"/>
                    <a:gd name="connsiteX4" fmla="*/ 38113 w 63610"/>
                    <a:gd name="connsiteY4" fmla="*/ 91242 h 91242"/>
                    <a:gd name="connsiteX5" fmla="*/ 61925 w 63610"/>
                    <a:gd name="connsiteY5" fmla="*/ 86480 h 91242"/>
                    <a:gd name="connsiteX6" fmla="*/ 57163 w 63610"/>
                    <a:gd name="connsiteY6" fmla="*/ 53142 h 91242"/>
                    <a:gd name="connsiteX7" fmla="*/ 38113 w 63610"/>
                    <a:gd name="connsiteY7" fmla="*/ 24567 h 91242"/>
                    <a:gd name="connsiteX8" fmla="*/ 33350 w 63610"/>
                    <a:gd name="connsiteY8" fmla="*/ 5517 h 912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63610" h="91242">
                      <a:moveTo>
                        <a:pt x="33350" y="5517"/>
                      </a:moveTo>
                      <a:cubicBezTo>
                        <a:pt x="28588" y="1548"/>
                        <a:pt x="17321" y="-1469"/>
                        <a:pt x="9538" y="755"/>
                      </a:cubicBezTo>
                      <a:cubicBezTo>
                        <a:pt x="-7379" y="5588"/>
                        <a:pt x="2994" y="32325"/>
                        <a:pt x="4775" y="38855"/>
                      </a:cubicBezTo>
                      <a:cubicBezTo>
                        <a:pt x="8312" y="51823"/>
                        <a:pt x="13176" y="71069"/>
                        <a:pt x="23825" y="81717"/>
                      </a:cubicBezTo>
                      <a:cubicBezTo>
                        <a:pt x="27873" y="85764"/>
                        <a:pt x="33350" y="88067"/>
                        <a:pt x="38113" y="91242"/>
                      </a:cubicBezTo>
                      <a:cubicBezTo>
                        <a:pt x="46050" y="89655"/>
                        <a:pt x="58305" y="93720"/>
                        <a:pt x="61925" y="86480"/>
                      </a:cubicBezTo>
                      <a:cubicBezTo>
                        <a:pt x="66945" y="76440"/>
                        <a:pt x="59364" y="64149"/>
                        <a:pt x="57163" y="53142"/>
                      </a:cubicBezTo>
                      <a:cubicBezTo>
                        <a:pt x="53199" y="33322"/>
                        <a:pt x="52020" y="41255"/>
                        <a:pt x="38113" y="24567"/>
                      </a:cubicBezTo>
                      <a:cubicBezTo>
                        <a:pt x="30929" y="15946"/>
                        <a:pt x="38112" y="9486"/>
                        <a:pt x="33350" y="5517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09" name="자유형 1108"/>
                <p:cNvSpPr/>
                <p:nvPr/>
              </p:nvSpPr>
              <p:spPr>
                <a:xfrm>
                  <a:off x="795338" y="7153219"/>
                  <a:ext cx="61190" cy="54456"/>
                </a:xfrm>
                <a:custGeom>
                  <a:avLst/>
                  <a:gdLst>
                    <a:gd name="connsiteX0" fmla="*/ 57150 w 61190"/>
                    <a:gd name="connsiteY0" fmla="*/ 14344 h 54456"/>
                    <a:gd name="connsiteX1" fmla="*/ 33337 w 61190"/>
                    <a:gd name="connsiteY1" fmla="*/ 56 h 54456"/>
                    <a:gd name="connsiteX2" fmla="*/ 4762 w 61190"/>
                    <a:gd name="connsiteY2" fmla="*/ 9581 h 54456"/>
                    <a:gd name="connsiteX3" fmla="*/ 0 w 61190"/>
                    <a:gd name="connsiteY3" fmla="*/ 23869 h 54456"/>
                    <a:gd name="connsiteX4" fmla="*/ 52387 w 61190"/>
                    <a:gd name="connsiteY4" fmla="*/ 47681 h 54456"/>
                    <a:gd name="connsiteX5" fmla="*/ 57150 w 61190"/>
                    <a:gd name="connsiteY5" fmla="*/ 14344 h 544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1190" h="54456">
                      <a:moveTo>
                        <a:pt x="57150" y="14344"/>
                      </a:moveTo>
                      <a:cubicBezTo>
                        <a:pt x="53975" y="6406"/>
                        <a:pt x="42556" y="894"/>
                        <a:pt x="33337" y="56"/>
                      </a:cubicBezTo>
                      <a:cubicBezTo>
                        <a:pt x="23338" y="-853"/>
                        <a:pt x="4762" y="9581"/>
                        <a:pt x="4762" y="9581"/>
                      </a:cubicBezTo>
                      <a:cubicBezTo>
                        <a:pt x="3175" y="14344"/>
                        <a:pt x="0" y="18849"/>
                        <a:pt x="0" y="23869"/>
                      </a:cubicBezTo>
                      <a:cubicBezTo>
                        <a:pt x="0" y="68920"/>
                        <a:pt x="7354" y="52185"/>
                        <a:pt x="52387" y="47681"/>
                      </a:cubicBezTo>
                      <a:cubicBezTo>
                        <a:pt x="66315" y="26790"/>
                        <a:pt x="60325" y="22282"/>
                        <a:pt x="57150" y="14344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0" name="자유형 1109"/>
                <p:cNvSpPr/>
                <p:nvPr/>
              </p:nvSpPr>
              <p:spPr>
                <a:xfrm>
                  <a:off x="1095375" y="7699405"/>
                  <a:ext cx="100622" cy="46697"/>
                </a:xfrm>
                <a:custGeom>
                  <a:avLst/>
                  <a:gdLst>
                    <a:gd name="connsiteX0" fmla="*/ 85725 w 100622"/>
                    <a:gd name="connsiteY0" fmla="*/ 1558 h 46697"/>
                    <a:gd name="connsiteX1" fmla="*/ 14288 w 100622"/>
                    <a:gd name="connsiteY1" fmla="*/ 11083 h 46697"/>
                    <a:gd name="connsiteX2" fmla="*/ 0 w 100622"/>
                    <a:gd name="connsiteY2" fmla="*/ 20608 h 46697"/>
                    <a:gd name="connsiteX3" fmla="*/ 4763 w 100622"/>
                    <a:gd name="connsiteY3" fmla="*/ 39658 h 46697"/>
                    <a:gd name="connsiteX4" fmla="*/ 23813 w 100622"/>
                    <a:gd name="connsiteY4" fmla="*/ 44420 h 46697"/>
                    <a:gd name="connsiteX5" fmla="*/ 95250 w 100622"/>
                    <a:gd name="connsiteY5" fmla="*/ 39658 h 46697"/>
                    <a:gd name="connsiteX6" fmla="*/ 85725 w 100622"/>
                    <a:gd name="connsiteY6" fmla="*/ 1558 h 466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0622" h="46697">
                      <a:moveTo>
                        <a:pt x="85725" y="1558"/>
                      </a:moveTo>
                      <a:cubicBezTo>
                        <a:pt x="72231" y="-3205"/>
                        <a:pt x="31281" y="3800"/>
                        <a:pt x="14288" y="11083"/>
                      </a:cubicBezTo>
                      <a:cubicBezTo>
                        <a:pt x="9027" y="13338"/>
                        <a:pt x="4763" y="17433"/>
                        <a:pt x="0" y="20608"/>
                      </a:cubicBezTo>
                      <a:cubicBezTo>
                        <a:pt x="1588" y="26958"/>
                        <a:pt x="135" y="35030"/>
                        <a:pt x="4763" y="39658"/>
                      </a:cubicBezTo>
                      <a:cubicBezTo>
                        <a:pt x="9391" y="44286"/>
                        <a:pt x="17268" y="44420"/>
                        <a:pt x="23813" y="44420"/>
                      </a:cubicBezTo>
                      <a:cubicBezTo>
                        <a:pt x="47678" y="44420"/>
                        <a:pt x="74786" y="51936"/>
                        <a:pt x="95250" y="39658"/>
                      </a:cubicBezTo>
                      <a:cubicBezTo>
                        <a:pt x="106140" y="33124"/>
                        <a:pt x="99219" y="6321"/>
                        <a:pt x="85725" y="1558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1" name="자유형 1110"/>
                <p:cNvSpPr/>
                <p:nvPr/>
              </p:nvSpPr>
              <p:spPr>
                <a:xfrm>
                  <a:off x="2505075" y="7457377"/>
                  <a:ext cx="76200" cy="78289"/>
                </a:xfrm>
                <a:custGeom>
                  <a:avLst/>
                  <a:gdLst>
                    <a:gd name="connsiteX0" fmla="*/ 71438 w 76200"/>
                    <a:gd name="connsiteY0" fmla="*/ 5461 h 78289"/>
                    <a:gd name="connsiteX1" fmla="*/ 9525 w 76200"/>
                    <a:gd name="connsiteY1" fmla="*/ 5461 h 78289"/>
                    <a:gd name="connsiteX2" fmla="*/ 0 w 76200"/>
                    <a:gd name="connsiteY2" fmla="*/ 19748 h 78289"/>
                    <a:gd name="connsiteX3" fmla="*/ 14288 w 76200"/>
                    <a:gd name="connsiteY3" fmla="*/ 57848 h 78289"/>
                    <a:gd name="connsiteX4" fmla="*/ 28575 w 76200"/>
                    <a:gd name="connsiteY4" fmla="*/ 62611 h 78289"/>
                    <a:gd name="connsiteX5" fmla="*/ 42863 w 76200"/>
                    <a:gd name="connsiteY5" fmla="*/ 76898 h 78289"/>
                    <a:gd name="connsiteX6" fmla="*/ 76200 w 76200"/>
                    <a:gd name="connsiteY6" fmla="*/ 57848 h 78289"/>
                    <a:gd name="connsiteX7" fmla="*/ 71438 w 76200"/>
                    <a:gd name="connsiteY7" fmla="*/ 29273 h 78289"/>
                    <a:gd name="connsiteX8" fmla="*/ 71438 w 76200"/>
                    <a:gd name="connsiteY8" fmla="*/ 5461 h 7828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6200" h="78289">
                      <a:moveTo>
                        <a:pt x="71438" y="5461"/>
                      </a:moveTo>
                      <a:cubicBezTo>
                        <a:pt x="61119" y="1492"/>
                        <a:pt x="34515" y="-4535"/>
                        <a:pt x="9525" y="5461"/>
                      </a:cubicBezTo>
                      <a:cubicBezTo>
                        <a:pt x="4211" y="7587"/>
                        <a:pt x="3175" y="14986"/>
                        <a:pt x="0" y="19748"/>
                      </a:cubicBezTo>
                      <a:cubicBezTo>
                        <a:pt x="2582" y="32657"/>
                        <a:pt x="2609" y="48504"/>
                        <a:pt x="14288" y="57848"/>
                      </a:cubicBezTo>
                      <a:cubicBezTo>
                        <a:pt x="18208" y="60984"/>
                        <a:pt x="23813" y="61023"/>
                        <a:pt x="28575" y="62611"/>
                      </a:cubicBezTo>
                      <a:cubicBezTo>
                        <a:pt x="33338" y="67373"/>
                        <a:pt x="36329" y="75264"/>
                        <a:pt x="42863" y="76898"/>
                      </a:cubicBezTo>
                      <a:cubicBezTo>
                        <a:pt x="64722" y="82363"/>
                        <a:pt x="67535" y="70846"/>
                        <a:pt x="76200" y="57848"/>
                      </a:cubicBezTo>
                      <a:cubicBezTo>
                        <a:pt x="74613" y="48323"/>
                        <a:pt x="73533" y="38699"/>
                        <a:pt x="71438" y="29273"/>
                      </a:cubicBezTo>
                      <a:cubicBezTo>
                        <a:pt x="69085" y="18685"/>
                        <a:pt x="81757" y="9430"/>
                        <a:pt x="71438" y="5461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2" name="자유형 1111"/>
                <p:cNvSpPr/>
                <p:nvPr/>
              </p:nvSpPr>
              <p:spPr>
                <a:xfrm>
                  <a:off x="2490788" y="7591425"/>
                  <a:ext cx="80962" cy="85725"/>
                </a:xfrm>
                <a:custGeom>
                  <a:avLst/>
                  <a:gdLst>
                    <a:gd name="connsiteX0" fmla="*/ 66675 w 80962"/>
                    <a:gd name="connsiteY0" fmla="*/ 23813 h 85725"/>
                    <a:gd name="connsiteX1" fmla="*/ 23812 w 80962"/>
                    <a:gd name="connsiteY1" fmla="*/ 0 h 85725"/>
                    <a:gd name="connsiteX2" fmla="*/ 0 w 80962"/>
                    <a:gd name="connsiteY2" fmla="*/ 4763 h 85725"/>
                    <a:gd name="connsiteX3" fmla="*/ 14287 w 80962"/>
                    <a:gd name="connsiteY3" fmla="*/ 42863 h 85725"/>
                    <a:gd name="connsiteX4" fmla="*/ 28575 w 80962"/>
                    <a:gd name="connsiteY4" fmla="*/ 52388 h 85725"/>
                    <a:gd name="connsiteX5" fmla="*/ 61912 w 80962"/>
                    <a:gd name="connsiteY5" fmla="*/ 85725 h 85725"/>
                    <a:gd name="connsiteX6" fmla="*/ 76200 w 80962"/>
                    <a:gd name="connsiteY6" fmla="*/ 80963 h 85725"/>
                    <a:gd name="connsiteX7" fmla="*/ 80962 w 80962"/>
                    <a:gd name="connsiteY7" fmla="*/ 66675 h 85725"/>
                    <a:gd name="connsiteX8" fmla="*/ 66675 w 80962"/>
                    <a:gd name="connsiteY8" fmla="*/ 23813 h 857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80962" h="85725">
                      <a:moveTo>
                        <a:pt x="66675" y="23813"/>
                      </a:moveTo>
                      <a:cubicBezTo>
                        <a:pt x="57150" y="12700"/>
                        <a:pt x="43688" y="0"/>
                        <a:pt x="23812" y="0"/>
                      </a:cubicBezTo>
                      <a:cubicBezTo>
                        <a:pt x="15717" y="0"/>
                        <a:pt x="7937" y="3175"/>
                        <a:pt x="0" y="4763"/>
                      </a:cubicBezTo>
                      <a:cubicBezTo>
                        <a:pt x="3407" y="21800"/>
                        <a:pt x="2024" y="30600"/>
                        <a:pt x="14287" y="42863"/>
                      </a:cubicBezTo>
                      <a:cubicBezTo>
                        <a:pt x="18334" y="46910"/>
                        <a:pt x="23812" y="49213"/>
                        <a:pt x="28575" y="52388"/>
                      </a:cubicBezTo>
                      <a:cubicBezTo>
                        <a:pt x="50410" y="85140"/>
                        <a:pt x="36765" y="77343"/>
                        <a:pt x="61912" y="85725"/>
                      </a:cubicBezTo>
                      <a:cubicBezTo>
                        <a:pt x="66675" y="84138"/>
                        <a:pt x="72650" y="84513"/>
                        <a:pt x="76200" y="80963"/>
                      </a:cubicBezTo>
                      <a:cubicBezTo>
                        <a:pt x="79750" y="77413"/>
                        <a:pt x="80962" y="71695"/>
                        <a:pt x="80962" y="66675"/>
                      </a:cubicBezTo>
                      <a:cubicBezTo>
                        <a:pt x="80962" y="34290"/>
                        <a:pt x="76200" y="34926"/>
                        <a:pt x="66675" y="23813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3" name="자유형 1112"/>
                <p:cNvSpPr/>
                <p:nvPr/>
              </p:nvSpPr>
              <p:spPr>
                <a:xfrm>
                  <a:off x="2423404" y="7648575"/>
                  <a:ext cx="64881" cy="61913"/>
                </a:xfrm>
                <a:custGeom>
                  <a:avLst/>
                  <a:gdLst>
                    <a:gd name="connsiteX0" fmla="*/ 709 w 64881"/>
                    <a:gd name="connsiteY0" fmla="*/ 14288 h 61913"/>
                    <a:gd name="connsiteX1" fmla="*/ 19759 w 64881"/>
                    <a:gd name="connsiteY1" fmla="*/ 52388 h 61913"/>
                    <a:gd name="connsiteX2" fmla="*/ 48334 w 64881"/>
                    <a:gd name="connsiteY2" fmla="*/ 61913 h 61913"/>
                    <a:gd name="connsiteX3" fmla="*/ 62621 w 64881"/>
                    <a:gd name="connsiteY3" fmla="*/ 52388 h 61913"/>
                    <a:gd name="connsiteX4" fmla="*/ 43571 w 64881"/>
                    <a:gd name="connsiteY4" fmla="*/ 4763 h 61913"/>
                    <a:gd name="connsiteX5" fmla="*/ 29284 w 64881"/>
                    <a:gd name="connsiteY5" fmla="*/ 0 h 61913"/>
                    <a:gd name="connsiteX6" fmla="*/ 709 w 64881"/>
                    <a:gd name="connsiteY6" fmla="*/ 14288 h 619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64881" h="61913">
                      <a:moveTo>
                        <a:pt x="709" y="14288"/>
                      </a:moveTo>
                      <a:cubicBezTo>
                        <a:pt x="-879" y="23019"/>
                        <a:pt x="-1671" y="42864"/>
                        <a:pt x="19759" y="52388"/>
                      </a:cubicBezTo>
                      <a:cubicBezTo>
                        <a:pt x="28934" y="56466"/>
                        <a:pt x="48334" y="61913"/>
                        <a:pt x="48334" y="61913"/>
                      </a:cubicBezTo>
                      <a:cubicBezTo>
                        <a:pt x="53096" y="58738"/>
                        <a:pt x="61498" y="58001"/>
                        <a:pt x="62621" y="52388"/>
                      </a:cubicBezTo>
                      <a:cubicBezTo>
                        <a:pt x="68394" y="23522"/>
                        <a:pt x="63479" y="14717"/>
                        <a:pt x="43571" y="4763"/>
                      </a:cubicBezTo>
                      <a:cubicBezTo>
                        <a:pt x="39081" y="2518"/>
                        <a:pt x="34046" y="1588"/>
                        <a:pt x="29284" y="0"/>
                      </a:cubicBezTo>
                      <a:cubicBezTo>
                        <a:pt x="2358" y="5386"/>
                        <a:pt x="2297" y="5557"/>
                        <a:pt x="709" y="14288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114" name="자유형 1113"/>
                <p:cNvSpPr/>
                <p:nvPr/>
              </p:nvSpPr>
              <p:spPr>
                <a:xfrm>
                  <a:off x="1981200" y="6091238"/>
                  <a:ext cx="514350" cy="347662"/>
                </a:xfrm>
                <a:custGeom>
                  <a:avLst/>
                  <a:gdLst>
                    <a:gd name="connsiteX0" fmla="*/ 157163 w 514350"/>
                    <a:gd name="connsiteY0" fmla="*/ 4762 h 347662"/>
                    <a:gd name="connsiteX1" fmla="*/ 133350 w 514350"/>
                    <a:gd name="connsiteY1" fmla="*/ 9525 h 347662"/>
                    <a:gd name="connsiteX2" fmla="*/ 123825 w 514350"/>
                    <a:gd name="connsiteY2" fmla="*/ 23812 h 347662"/>
                    <a:gd name="connsiteX3" fmla="*/ 109538 w 514350"/>
                    <a:gd name="connsiteY3" fmla="*/ 33337 h 347662"/>
                    <a:gd name="connsiteX4" fmla="*/ 95250 w 514350"/>
                    <a:gd name="connsiteY4" fmla="*/ 47625 h 347662"/>
                    <a:gd name="connsiteX5" fmla="*/ 66675 w 514350"/>
                    <a:gd name="connsiteY5" fmla="*/ 66675 h 347662"/>
                    <a:gd name="connsiteX6" fmla="*/ 19050 w 514350"/>
                    <a:gd name="connsiteY6" fmla="*/ 80962 h 347662"/>
                    <a:gd name="connsiteX7" fmla="*/ 9525 w 514350"/>
                    <a:gd name="connsiteY7" fmla="*/ 95250 h 347662"/>
                    <a:gd name="connsiteX8" fmla="*/ 9525 w 514350"/>
                    <a:gd name="connsiteY8" fmla="*/ 142875 h 347662"/>
                    <a:gd name="connsiteX9" fmla="*/ 4763 w 514350"/>
                    <a:gd name="connsiteY9" fmla="*/ 171450 h 347662"/>
                    <a:gd name="connsiteX10" fmla="*/ 0 w 514350"/>
                    <a:gd name="connsiteY10" fmla="*/ 185737 h 347662"/>
                    <a:gd name="connsiteX11" fmla="*/ 4763 w 514350"/>
                    <a:gd name="connsiteY11" fmla="*/ 228600 h 347662"/>
                    <a:gd name="connsiteX12" fmla="*/ 19050 w 514350"/>
                    <a:gd name="connsiteY12" fmla="*/ 242887 h 347662"/>
                    <a:gd name="connsiteX13" fmla="*/ 33338 w 514350"/>
                    <a:gd name="connsiteY13" fmla="*/ 247650 h 347662"/>
                    <a:gd name="connsiteX14" fmla="*/ 104775 w 514350"/>
                    <a:gd name="connsiteY14" fmla="*/ 252412 h 347662"/>
                    <a:gd name="connsiteX15" fmla="*/ 133350 w 514350"/>
                    <a:gd name="connsiteY15" fmla="*/ 271462 h 347662"/>
                    <a:gd name="connsiteX16" fmla="*/ 142875 w 514350"/>
                    <a:gd name="connsiteY16" fmla="*/ 300037 h 347662"/>
                    <a:gd name="connsiteX17" fmla="*/ 138113 w 514350"/>
                    <a:gd name="connsiteY17" fmla="*/ 314325 h 347662"/>
                    <a:gd name="connsiteX18" fmla="*/ 142875 w 514350"/>
                    <a:gd name="connsiteY18" fmla="*/ 338137 h 347662"/>
                    <a:gd name="connsiteX19" fmla="*/ 157163 w 514350"/>
                    <a:gd name="connsiteY19" fmla="*/ 342900 h 347662"/>
                    <a:gd name="connsiteX20" fmla="*/ 190500 w 514350"/>
                    <a:gd name="connsiteY20" fmla="*/ 347662 h 347662"/>
                    <a:gd name="connsiteX21" fmla="*/ 252413 w 514350"/>
                    <a:gd name="connsiteY21" fmla="*/ 333375 h 347662"/>
                    <a:gd name="connsiteX22" fmla="*/ 266700 w 514350"/>
                    <a:gd name="connsiteY22" fmla="*/ 319087 h 347662"/>
                    <a:gd name="connsiteX23" fmla="*/ 342900 w 514350"/>
                    <a:gd name="connsiteY23" fmla="*/ 304800 h 347662"/>
                    <a:gd name="connsiteX24" fmla="*/ 357188 w 514350"/>
                    <a:gd name="connsiteY24" fmla="*/ 300037 h 347662"/>
                    <a:gd name="connsiteX25" fmla="*/ 404813 w 514350"/>
                    <a:gd name="connsiteY25" fmla="*/ 314325 h 347662"/>
                    <a:gd name="connsiteX26" fmla="*/ 423863 w 514350"/>
                    <a:gd name="connsiteY26" fmla="*/ 309562 h 347662"/>
                    <a:gd name="connsiteX27" fmla="*/ 433388 w 514350"/>
                    <a:gd name="connsiteY27" fmla="*/ 295275 h 347662"/>
                    <a:gd name="connsiteX28" fmla="*/ 447675 w 514350"/>
                    <a:gd name="connsiteY28" fmla="*/ 285750 h 347662"/>
                    <a:gd name="connsiteX29" fmla="*/ 476250 w 514350"/>
                    <a:gd name="connsiteY29" fmla="*/ 266700 h 347662"/>
                    <a:gd name="connsiteX30" fmla="*/ 490538 w 514350"/>
                    <a:gd name="connsiteY30" fmla="*/ 238125 h 347662"/>
                    <a:gd name="connsiteX31" fmla="*/ 495300 w 514350"/>
                    <a:gd name="connsiteY31" fmla="*/ 204787 h 347662"/>
                    <a:gd name="connsiteX32" fmla="*/ 514350 w 514350"/>
                    <a:gd name="connsiteY32" fmla="*/ 176212 h 347662"/>
                    <a:gd name="connsiteX33" fmla="*/ 509588 w 514350"/>
                    <a:gd name="connsiteY33" fmla="*/ 142875 h 347662"/>
                    <a:gd name="connsiteX34" fmla="*/ 466725 w 514350"/>
                    <a:gd name="connsiteY34" fmla="*/ 119062 h 347662"/>
                    <a:gd name="connsiteX35" fmla="*/ 423863 w 514350"/>
                    <a:gd name="connsiteY35" fmla="*/ 119062 h 347662"/>
                    <a:gd name="connsiteX36" fmla="*/ 419100 w 514350"/>
                    <a:gd name="connsiteY36" fmla="*/ 100012 h 347662"/>
                    <a:gd name="connsiteX37" fmla="*/ 419100 w 514350"/>
                    <a:gd name="connsiteY37" fmla="*/ 38100 h 347662"/>
                    <a:gd name="connsiteX38" fmla="*/ 404813 w 514350"/>
                    <a:gd name="connsiteY38" fmla="*/ 28575 h 347662"/>
                    <a:gd name="connsiteX39" fmla="*/ 395288 w 514350"/>
                    <a:gd name="connsiteY39" fmla="*/ 14287 h 347662"/>
                    <a:gd name="connsiteX40" fmla="*/ 381000 w 514350"/>
                    <a:gd name="connsiteY40" fmla="*/ 9525 h 347662"/>
                    <a:gd name="connsiteX41" fmla="*/ 366713 w 514350"/>
                    <a:gd name="connsiteY41" fmla="*/ 0 h 347662"/>
                    <a:gd name="connsiteX42" fmla="*/ 319088 w 514350"/>
                    <a:gd name="connsiteY42" fmla="*/ 9525 h 347662"/>
                    <a:gd name="connsiteX43" fmla="*/ 290513 w 514350"/>
                    <a:gd name="connsiteY43" fmla="*/ 23812 h 347662"/>
                    <a:gd name="connsiteX44" fmla="*/ 247650 w 514350"/>
                    <a:gd name="connsiteY44" fmla="*/ 42862 h 347662"/>
                    <a:gd name="connsiteX45" fmla="*/ 233363 w 514350"/>
                    <a:gd name="connsiteY45" fmla="*/ 47625 h 347662"/>
                    <a:gd name="connsiteX46" fmla="*/ 161925 w 514350"/>
                    <a:gd name="connsiteY46" fmla="*/ 28575 h 347662"/>
                    <a:gd name="connsiteX47" fmla="*/ 157163 w 514350"/>
                    <a:gd name="connsiteY47" fmla="*/ 4762 h 3476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514350" h="347662">
                      <a:moveTo>
                        <a:pt x="157163" y="4762"/>
                      </a:moveTo>
                      <a:cubicBezTo>
                        <a:pt x="152401" y="1587"/>
                        <a:pt x="140378" y="5509"/>
                        <a:pt x="133350" y="9525"/>
                      </a:cubicBezTo>
                      <a:cubicBezTo>
                        <a:pt x="128380" y="12365"/>
                        <a:pt x="127872" y="19765"/>
                        <a:pt x="123825" y="23812"/>
                      </a:cubicBezTo>
                      <a:cubicBezTo>
                        <a:pt x="119778" y="27859"/>
                        <a:pt x="113935" y="29673"/>
                        <a:pt x="109538" y="33337"/>
                      </a:cubicBezTo>
                      <a:cubicBezTo>
                        <a:pt x="104364" y="37649"/>
                        <a:pt x="100567" y="43490"/>
                        <a:pt x="95250" y="47625"/>
                      </a:cubicBezTo>
                      <a:cubicBezTo>
                        <a:pt x="86214" y="54653"/>
                        <a:pt x="77535" y="63055"/>
                        <a:pt x="66675" y="66675"/>
                      </a:cubicBezTo>
                      <a:cubicBezTo>
                        <a:pt x="41424" y="75092"/>
                        <a:pt x="57215" y="70058"/>
                        <a:pt x="19050" y="80962"/>
                      </a:cubicBezTo>
                      <a:cubicBezTo>
                        <a:pt x="15875" y="85725"/>
                        <a:pt x="12085" y="90130"/>
                        <a:pt x="9525" y="95250"/>
                      </a:cubicBezTo>
                      <a:cubicBezTo>
                        <a:pt x="290" y="113721"/>
                        <a:pt x="6118" y="119026"/>
                        <a:pt x="9525" y="142875"/>
                      </a:cubicBezTo>
                      <a:cubicBezTo>
                        <a:pt x="7938" y="152400"/>
                        <a:pt x="6858" y="162024"/>
                        <a:pt x="4763" y="171450"/>
                      </a:cubicBezTo>
                      <a:cubicBezTo>
                        <a:pt x="3674" y="176350"/>
                        <a:pt x="0" y="180717"/>
                        <a:pt x="0" y="185737"/>
                      </a:cubicBezTo>
                      <a:cubicBezTo>
                        <a:pt x="0" y="200113"/>
                        <a:pt x="217" y="214962"/>
                        <a:pt x="4763" y="228600"/>
                      </a:cubicBezTo>
                      <a:cubicBezTo>
                        <a:pt x="6893" y="234989"/>
                        <a:pt x="13446" y="239151"/>
                        <a:pt x="19050" y="242887"/>
                      </a:cubicBezTo>
                      <a:cubicBezTo>
                        <a:pt x="23227" y="245672"/>
                        <a:pt x="28348" y="247096"/>
                        <a:pt x="33338" y="247650"/>
                      </a:cubicBezTo>
                      <a:cubicBezTo>
                        <a:pt x="57057" y="250285"/>
                        <a:pt x="80963" y="250825"/>
                        <a:pt x="104775" y="252412"/>
                      </a:cubicBezTo>
                      <a:cubicBezTo>
                        <a:pt x="114300" y="258762"/>
                        <a:pt x="129730" y="260602"/>
                        <a:pt x="133350" y="271462"/>
                      </a:cubicBezTo>
                      <a:lnTo>
                        <a:pt x="142875" y="300037"/>
                      </a:lnTo>
                      <a:cubicBezTo>
                        <a:pt x="141288" y="304800"/>
                        <a:pt x="138113" y="309305"/>
                        <a:pt x="138113" y="314325"/>
                      </a:cubicBezTo>
                      <a:cubicBezTo>
                        <a:pt x="138113" y="322419"/>
                        <a:pt x="138385" y="331402"/>
                        <a:pt x="142875" y="338137"/>
                      </a:cubicBezTo>
                      <a:cubicBezTo>
                        <a:pt x="145660" y="342314"/>
                        <a:pt x="152240" y="341915"/>
                        <a:pt x="157163" y="342900"/>
                      </a:cubicBezTo>
                      <a:cubicBezTo>
                        <a:pt x="168170" y="345101"/>
                        <a:pt x="179388" y="346075"/>
                        <a:pt x="190500" y="347662"/>
                      </a:cubicBezTo>
                      <a:cubicBezTo>
                        <a:pt x="217465" y="344666"/>
                        <a:pt x="231841" y="348070"/>
                        <a:pt x="252413" y="333375"/>
                      </a:cubicBezTo>
                      <a:cubicBezTo>
                        <a:pt x="257894" y="329460"/>
                        <a:pt x="260812" y="322358"/>
                        <a:pt x="266700" y="319087"/>
                      </a:cubicBezTo>
                      <a:cubicBezTo>
                        <a:pt x="289088" y="306649"/>
                        <a:pt x="319167" y="307173"/>
                        <a:pt x="342900" y="304800"/>
                      </a:cubicBezTo>
                      <a:cubicBezTo>
                        <a:pt x="347663" y="303212"/>
                        <a:pt x="352168" y="300037"/>
                        <a:pt x="357188" y="300037"/>
                      </a:cubicBezTo>
                      <a:cubicBezTo>
                        <a:pt x="387832" y="300037"/>
                        <a:pt x="385447" y="301415"/>
                        <a:pt x="404813" y="314325"/>
                      </a:cubicBezTo>
                      <a:cubicBezTo>
                        <a:pt x="411163" y="312737"/>
                        <a:pt x="418417" y="313193"/>
                        <a:pt x="423863" y="309562"/>
                      </a:cubicBezTo>
                      <a:cubicBezTo>
                        <a:pt x="428625" y="306387"/>
                        <a:pt x="429341" y="299322"/>
                        <a:pt x="433388" y="295275"/>
                      </a:cubicBezTo>
                      <a:cubicBezTo>
                        <a:pt x="437435" y="291228"/>
                        <a:pt x="443278" y="289414"/>
                        <a:pt x="447675" y="285750"/>
                      </a:cubicBezTo>
                      <a:cubicBezTo>
                        <a:pt x="471457" y="265931"/>
                        <a:pt x="451143" y="275069"/>
                        <a:pt x="476250" y="266700"/>
                      </a:cubicBezTo>
                      <a:cubicBezTo>
                        <a:pt x="484276" y="254661"/>
                        <a:pt x="487722" y="252206"/>
                        <a:pt x="490538" y="238125"/>
                      </a:cubicBezTo>
                      <a:cubicBezTo>
                        <a:pt x="492739" y="227118"/>
                        <a:pt x="491270" y="215264"/>
                        <a:pt x="495300" y="204787"/>
                      </a:cubicBezTo>
                      <a:cubicBezTo>
                        <a:pt x="499409" y="194102"/>
                        <a:pt x="514350" y="176212"/>
                        <a:pt x="514350" y="176212"/>
                      </a:cubicBezTo>
                      <a:cubicBezTo>
                        <a:pt x="512763" y="165100"/>
                        <a:pt x="515614" y="152345"/>
                        <a:pt x="509588" y="142875"/>
                      </a:cubicBezTo>
                      <a:cubicBezTo>
                        <a:pt x="500771" y="129019"/>
                        <a:pt x="481377" y="123946"/>
                        <a:pt x="466725" y="119062"/>
                      </a:cubicBezTo>
                      <a:cubicBezTo>
                        <a:pt x="454112" y="122215"/>
                        <a:pt x="436421" y="129527"/>
                        <a:pt x="423863" y="119062"/>
                      </a:cubicBezTo>
                      <a:cubicBezTo>
                        <a:pt x="418835" y="114872"/>
                        <a:pt x="420688" y="106362"/>
                        <a:pt x="419100" y="100012"/>
                      </a:cubicBezTo>
                      <a:cubicBezTo>
                        <a:pt x="422673" y="78574"/>
                        <a:pt x="428757" y="59828"/>
                        <a:pt x="419100" y="38100"/>
                      </a:cubicBezTo>
                      <a:cubicBezTo>
                        <a:pt x="416775" y="32870"/>
                        <a:pt x="409575" y="31750"/>
                        <a:pt x="404813" y="28575"/>
                      </a:cubicBezTo>
                      <a:cubicBezTo>
                        <a:pt x="401638" y="23812"/>
                        <a:pt x="399758" y="17863"/>
                        <a:pt x="395288" y="14287"/>
                      </a:cubicBezTo>
                      <a:cubicBezTo>
                        <a:pt x="391368" y="11151"/>
                        <a:pt x="385490" y="11770"/>
                        <a:pt x="381000" y="9525"/>
                      </a:cubicBezTo>
                      <a:cubicBezTo>
                        <a:pt x="375881" y="6965"/>
                        <a:pt x="371475" y="3175"/>
                        <a:pt x="366713" y="0"/>
                      </a:cubicBezTo>
                      <a:cubicBezTo>
                        <a:pt x="354420" y="1756"/>
                        <a:pt x="332391" y="2874"/>
                        <a:pt x="319088" y="9525"/>
                      </a:cubicBezTo>
                      <a:cubicBezTo>
                        <a:pt x="282167" y="27986"/>
                        <a:pt x="326416" y="11845"/>
                        <a:pt x="290513" y="23812"/>
                      </a:cubicBezTo>
                      <a:cubicBezTo>
                        <a:pt x="267870" y="38907"/>
                        <a:pt x="281657" y="31526"/>
                        <a:pt x="247650" y="42862"/>
                      </a:cubicBezTo>
                      <a:lnTo>
                        <a:pt x="233363" y="47625"/>
                      </a:lnTo>
                      <a:cubicBezTo>
                        <a:pt x="188207" y="44399"/>
                        <a:pt x="167759" y="63573"/>
                        <a:pt x="161925" y="28575"/>
                      </a:cubicBezTo>
                      <a:cubicBezTo>
                        <a:pt x="161142" y="23877"/>
                        <a:pt x="161925" y="7937"/>
                        <a:pt x="157163" y="4762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068" name="자유형 1067"/>
              <p:cNvSpPr/>
              <p:nvPr/>
            </p:nvSpPr>
            <p:spPr>
              <a:xfrm>
                <a:off x="1690688" y="4567238"/>
                <a:ext cx="2047875" cy="1447861"/>
              </a:xfrm>
              <a:custGeom>
                <a:avLst/>
                <a:gdLst>
                  <a:gd name="connsiteX0" fmla="*/ 604837 w 2047875"/>
                  <a:gd name="connsiteY0" fmla="*/ 128587 h 1447861"/>
                  <a:gd name="connsiteX1" fmla="*/ 600075 w 2047875"/>
                  <a:gd name="connsiteY1" fmla="*/ 152400 h 1447861"/>
                  <a:gd name="connsiteX2" fmla="*/ 590550 w 2047875"/>
                  <a:gd name="connsiteY2" fmla="*/ 180975 h 1447861"/>
                  <a:gd name="connsiteX3" fmla="*/ 585787 w 2047875"/>
                  <a:gd name="connsiteY3" fmla="*/ 195262 h 1447861"/>
                  <a:gd name="connsiteX4" fmla="*/ 581025 w 2047875"/>
                  <a:gd name="connsiteY4" fmla="*/ 214312 h 1447861"/>
                  <a:gd name="connsiteX5" fmla="*/ 538162 w 2047875"/>
                  <a:gd name="connsiteY5" fmla="*/ 233362 h 1447861"/>
                  <a:gd name="connsiteX6" fmla="*/ 471487 w 2047875"/>
                  <a:gd name="connsiteY6" fmla="*/ 252412 h 1447861"/>
                  <a:gd name="connsiteX7" fmla="*/ 457200 w 2047875"/>
                  <a:gd name="connsiteY7" fmla="*/ 257175 h 1447861"/>
                  <a:gd name="connsiteX8" fmla="*/ 442912 w 2047875"/>
                  <a:gd name="connsiteY8" fmla="*/ 266700 h 1447861"/>
                  <a:gd name="connsiteX9" fmla="*/ 419100 w 2047875"/>
                  <a:gd name="connsiteY9" fmla="*/ 295275 h 1447861"/>
                  <a:gd name="connsiteX10" fmla="*/ 400050 w 2047875"/>
                  <a:gd name="connsiteY10" fmla="*/ 300037 h 1447861"/>
                  <a:gd name="connsiteX11" fmla="*/ 357187 w 2047875"/>
                  <a:gd name="connsiteY11" fmla="*/ 304800 h 1447861"/>
                  <a:gd name="connsiteX12" fmla="*/ 300037 w 2047875"/>
                  <a:gd name="connsiteY12" fmla="*/ 323850 h 1447861"/>
                  <a:gd name="connsiteX13" fmla="*/ 271462 w 2047875"/>
                  <a:gd name="connsiteY13" fmla="*/ 333375 h 1447861"/>
                  <a:gd name="connsiteX14" fmla="*/ 257175 w 2047875"/>
                  <a:gd name="connsiteY14" fmla="*/ 342900 h 1447861"/>
                  <a:gd name="connsiteX15" fmla="*/ 252412 w 2047875"/>
                  <a:gd name="connsiteY15" fmla="*/ 357187 h 1447861"/>
                  <a:gd name="connsiteX16" fmla="*/ 242887 w 2047875"/>
                  <a:gd name="connsiteY16" fmla="*/ 371475 h 1447861"/>
                  <a:gd name="connsiteX17" fmla="*/ 238125 w 2047875"/>
                  <a:gd name="connsiteY17" fmla="*/ 414337 h 1447861"/>
                  <a:gd name="connsiteX18" fmla="*/ 233362 w 2047875"/>
                  <a:gd name="connsiteY18" fmla="*/ 442912 h 1447861"/>
                  <a:gd name="connsiteX19" fmla="*/ 238125 w 2047875"/>
                  <a:gd name="connsiteY19" fmla="*/ 466725 h 1447861"/>
                  <a:gd name="connsiteX20" fmla="*/ 290512 w 2047875"/>
                  <a:gd name="connsiteY20" fmla="*/ 447675 h 1447861"/>
                  <a:gd name="connsiteX21" fmla="*/ 304800 w 2047875"/>
                  <a:gd name="connsiteY21" fmla="*/ 442912 h 1447861"/>
                  <a:gd name="connsiteX22" fmla="*/ 342900 w 2047875"/>
                  <a:gd name="connsiteY22" fmla="*/ 452437 h 1447861"/>
                  <a:gd name="connsiteX23" fmla="*/ 361950 w 2047875"/>
                  <a:gd name="connsiteY23" fmla="*/ 461962 h 1447861"/>
                  <a:gd name="connsiteX24" fmla="*/ 476250 w 2047875"/>
                  <a:gd name="connsiteY24" fmla="*/ 457200 h 1447861"/>
                  <a:gd name="connsiteX25" fmla="*/ 509587 w 2047875"/>
                  <a:gd name="connsiteY25" fmla="*/ 461962 h 1447861"/>
                  <a:gd name="connsiteX26" fmla="*/ 504825 w 2047875"/>
                  <a:gd name="connsiteY26" fmla="*/ 485775 h 1447861"/>
                  <a:gd name="connsiteX27" fmla="*/ 476250 w 2047875"/>
                  <a:gd name="connsiteY27" fmla="*/ 509587 h 1447861"/>
                  <a:gd name="connsiteX28" fmla="*/ 447675 w 2047875"/>
                  <a:gd name="connsiteY28" fmla="*/ 514350 h 1447861"/>
                  <a:gd name="connsiteX29" fmla="*/ 366712 w 2047875"/>
                  <a:gd name="connsiteY29" fmla="*/ 519112 h 1447861"/>
                  <a:gd name="connsiteX30" fmla="*/ 361950 w 2047875"/>
                  <a:gd name="connsiteY30" fmla="*/ 552450 h 1447861"/>
                  <a:gd name="connsiteX31" fmla="*/ 376237 w 2047875"/>
                  <a:gd name="connsiteY31" fmla="*/ 561975 h 1447861"/>
                  <a:gd name="connsiteX32" fmla="*/ 404812 w 2047875"/>
                  <a:gd name="connsiteY32" fmla="*/ 571500 h 1447861"/>
                  <a:gd name="connsiteX33" fmla="*/ 419100 w 2047875"/>
                  <a:gd name="connsiteY33" fmla="*/ 585787 h 1447861"/>
                  <a:gd name="connsiteX34" fmla="*/ 447675 w 2047875"/>
                  <a:gd name="connsiteY34" fmla="*/ 604837 h 1447861"/>
                  <a:gd name="connsiteX35" fmla="*/ 461962 w 2047875"/>
                  <a:gd name="connsiteY35" fmla="*/ 619125 h 1447861"/>
                  <a:gd name="connsiteX36" fmla="*/ 466725 w 2047875"/>
                  <a:gd name="connsiteY36" fmla="*/ 661987 h 1447861"/>
                  <a:gd name="connsiteX37" fmla="*/ 452437 w 2047875"/>
                  <a:gd name="connsiteY37" fmla="*/ 666750 h 1447861"/>
                  <a:gd name="connsiteX38" fmla="*/ 433387 w 2047875"/>
                  <a:gd name="connsiteY38" fmla="*/ 661987 h 1447861"/>
                  <a:gd name="connsiteX39" fmla="*/ 404812 w 2047875"/>
                  <a:gd name="connsiteY39" fmla="*/ 652462 h 1447861"/>
                  <a:gd name="connsiteX40" fmla="*/ 347662 w 2047875"/>
                  <a:gd name="connsiteY40" fmla="*/ 657225 h 1447861"/>
                  <a:gd name="connsiteX41" fmla="*/ 338137 w 2047875"/>
                  <a:gd name="connsiteY41" fmla="*/ 671512 h 1447861"/>
                  <a:gd name="connsiteX42" fmla="*/ 323850 w 2047875"/>
                  <a:gd name="connsiteY42" fmla="*/ 723900 h 1447861"/>
                  <a:gd name="connsiteX43" fmla="*/ 300037 w 2047875"/>
                  <a:gd name="connsiteY43" fmla="*/ 719137 h 1447861"/>
                  <a:gd name="connsiteX44" fmla="*/ 290512 w 2047875"/>
                  <a:gd name="connsiteY44" fmla="*/ 704850 h 1447861"/>
                  <a:gd name="connsiteX45" fmla="*/ 261937 w 2047875"/>
                  <a:gd name="connsiteY45" fmla="*/ 714375 h 1447861"/>
                  <a:gd name="connsiteX46" fmla="*/ 223837 w 2047875"/>
                  <a:gd name="connsiteY46" fmla="*/ 747712 h 1447861"/>
                  <a:gd name="connsiteX47" fmla="*/ 209550 w 2047875"/>
                  <a:gd name="connsiteY47" fmla="*/ 757237 h 1447861"/>
                  <a:gd name="connsiteX48" fmla="*/ 200025 w 2047875"/>
                  <a:gd name="connsiteY48" fmla="*/ 771525 h 1447861"/>
                  <a:gd name="connsiteX49" fmla="*/ 171450 w 2047875"/>
                  <a:gd name="connsiteY49" fmla="*/ 790575 h 1447861"/>
                  <a:gd name="connsiteX50" fmla="*/ 161925 w 2047875"/>
                  <a:gd name="connsiteY50" fmla="*/ 804862 h 1447861"/>
                  <a:gd name="connsiteX51" fmla="*/ 133350 w 2047875"/>
                  <a:gd name="connsiteY51" fmla="*/ 823912 h 1447861"/>
                  <a:gd name="connsiteX52" fmla="*/ 104775 w 2047875"/>
                  <a:gd name="connsiteY52" fmla="*/ 838200 h 1447861"/>
                  <a:gd name="connsiteX53" fmla="*/ 61912 w 2047875"/>
                  <a:gd name="connsiteY53" fmla="*/ 871537 h 1447861"/>
                  <a:gd name="connsiteX54" fmla="*/ 38100 w 2047875"/>
                  <a:gd name="connsiteY54" fmla="*/ 957262 h 1447861"/>
                  <a:gd name="connsiteX55" fmla="*/ 47625 w 2047875"/>
                  <a:gd name="connsiteY55" fmla="*/ 971550 h 1447861"/>
                  <a:gd name="connsiteX56" fmla="*/ 76200 w 2047875"/>
                  <a:gd name="connsiteY56" fmla="*/ 981075 h 1447861"/>
                  <a:gd name="connsiteX57" fmla="*/ 123825 w 2047875"/>
                  <a:gd name="connsiteY57" fmla="*/ 990600 h 1447861"/>
                  <a:gd name="connsiteX58" fmla="*/ 152400 w 2047875"/>
                  <a:gd name="connsiteY58" fmla="*/ 971550 h 1447861"/>
                  <a:gd name="connsiteX59" fmla="*/ 285750 w 2047875"/>
                  <a:gd name="connsiteY59" fmla="*/ 976312 h 1447861"/>
                  <a:gd name="connsiteX60" fmla="*/ 309562 w 2047875"/>
                  <a:gd name="connsiteY60" fmla="*/ 1019175 h 1447861"/>
                  <a:gd name="connsiteX61" fmla="*/ 314325 w 2047875"/>
                  <a:gd name="connsiteY61" fmla="*/ 1033462 h 1447861"/>
                  <a:gd name="connsiteX62" fmla="*/ 309562 w 2047875"/>
                  <a:gd name="connsiteY62" fmla="*/ 1047750 h 1447861"/>
                  <a:gd name="connsiteX63" fmla="*/ 295275 w 2047875"/>
                  <a:gd name="connsiteY63" fmla="*/ 1038225 h 1447861"/>
                  <a:gd name="connsiteX64" fmla="*/ 266700 w 2047875"/>
                  <a:gd name="connsiteY64" fmla="*/ 1023937 h 1447861"/>
                  <a:gd name="connsiteX65" fmla="*/ 238125 w 2047875"/>
                  <a:gd name="connsiteY65" fmla="*/ 1028700 h 1447861"/>
                  <a:gd name="connsiteX66" fmla="*/ 228600 w 2047875"/>
                  <a:gd name="connsiteY66" fmla="*/ 1042987 h 1447861"/>
                  <a:gd name="connsiteX67" fmla="*/ 200025 w 2047875"/>
                  <a:gd name="connsiteY67" fmla="*/ 1052512 h 1447861"/>
                  <a:gd name="connsiteX68" fmla="*/ 185737 w 2047875"/>
                  <a:gd name="connsiteY68" fmla="*/ 1057275 h 1447861"/>
                  <a:gd name="connsiteX69" fmla="*/ 119062 w 2047875"/>
                  <a:gd name="connsiteY69" fmla="*/ 1066800 h 1447861"/>
                  <a:gd name="connsiteX70" fmla="*/ 90487 w 2047875"/>
                  <a:gd name="connsiteY70" fmla="*/ 1081087 h 1447861"/>
                  <a:gd name="connsiteX71" fmla="*/ 71437 w 2047875"/>
                  <a:gd name="connsiteY71" fmla="*/ 1109662 h 1447861"/>
                  <a:gd name="connsiteX72" fmla="*/ 61912 w 2047875"/>
                  <a:gd name="connsiteY72" fmla="*/ 1123950 h 1447861"/>
                  <a:gd name="connsiteX73" fmla="*/ 47625 w 2047875"/>
                  <a:gd name="connsiteY73" fmla="*/ 1133475 h 1447861"/>
                  <a:gd name="connsiteX74" fmla="*/ 28575 w 2047875"/>
                  <a:gd name="connsiteY74" fmla="*/ 1162050 h 1447861"/>
                  <a:gd name="connsiteX75" fmla="*/ 19050 w 2047875"/>
                  <a:gd name="connsiteY75" fmla="*/ 1176337 h 1447861"/>
                  <a:gd name="connsiteX76" fmla="*/ 4762 w 2047875"/>
                  <a:gd name="connsiteY76" fmla="*/ 1204912 h 1447861"/>
                  <a:gd name="connsiteX77" fmla="*/ 0 w 2047875"/>
                  <a:gd name="connsiteY77" fmla="*/ 1219200 h 1447861"/>
                  <a:gd name="connsiteX78" fmla="*/ 19050 w 2047875"/>
                  <a:gd name="connsiteY78" fmla="*/ 1238250 h 1447861"/>
                  <a:gd name="connsiteX79" fmla="*/ 33337 w 2047875"/>
                  <a:gd name="connsiteY79" fmla="*/ 1247775 h 1447861"/>
                  <a:gd name="connsiteX80" fmla="*/ 47625 w 2047875"/>
                  <a:gd name="connsiteY80" fmla="*/ 1276350 h 1447861"/>
                  <a:gd name="connsiteX81" fmla="*/ 57150 w 2047875"/>
                  <a:gd name="connsiteY81" fmla="*/ 1290637 h 1447861"/>
                  <a:gd name="connsiteX82" fmla="*/ 71437 w 2047875"/>
                  <a:gd name="connsiteY82" fmla="*/ 1366837 h 1447861"/>
                  <a:gd name="connsiteX83" fmla="*/ 85725 w 2047875"/>
                  <a:gd name="connsiteY83" fmla="*/ 1371600 h 1447861"/>
                  <a:gd name="connsiteX84" fmla="*/ 100012 w 2047875"/>
                  <a:gd name="connsiteY84" fmla="*/ 1400175 h 1447861"/>
                  <a:gd name="connsiteX85" fmla="*/ 109537 w 2047875"/>
                  <a:gd name="connsiteY85" fmla="*/ 1414462 h 1447861"/>
                  <a:gd name="connsiteX86" fmla="*/ 128587 w 2047875"/>
                  <a:gd name="connsiteY86" fmla="*/ 1438275 h 1447861"/>
                  <a:gd name="connsiteX87" fmla="*/ 185737 w 2047875"/>
                  <a:gd name="connsiteY87" fmla="*/ 1443037 h 1447861"/>
                  <a:gd name="connsiteX88" fmla="*/ 204787 w 2047875"/>
                  <a:gd name="connsiteY88" fmla="*/ 1423987 h 1447861"/>
                  <a:gd name="connsiteX89" fmla="*/ 233362 w 2047875"/>
                  <a:gd name="connsiteY89" fmla="*/ 1409700 h 1447861"/>
                  <a:gd name="connsiteX90" fmla="*/ 247650 w 2047875"/>
                  <a:gd name="connsiteY90" fmla="*/ 1423987 h 1447861"/>
                  <a:gd name="connsiteX91" fmla="*/ 280987 w 2047875"/>
                  <a:gd name="connsiteY91" fmla="*/ 1409700 h 1447861"/>
                  <a:gd name="connsiteX92" fmla="*/ 304800 w 2047875"/>
                  <a:gd name="connsiteY92" fmla="*/ 1381125 h 1447861"/>
                  <a:gd name="connsiteX93" fmla="*/ 347662 w 2047875"/>
                  <a:gd name="connsiteY93" fmla="*/ 1376362 h 1447861"/>
                  <a:gd name="connsiteX94" fmla="*/ 361950 w 2047875"/>
                  <a:gd name="connsiteY94" fmla="*/ 1362075 h 1447861"/>
                  <a:gd name="connsiteX95" fmla="*/ 371475 w 2047875"/>
                  <a:gd name="connsiteY95" fmla="*/ 1347787 h 1447861"/>
                  <a:gd name="connsiteX96" fmla="*/ 400050 w 2047875"/>
                  <a:gd name="connsiteY96" fmla="*/ 1319212 h 1447861"/>
                  <a:gd name="connsiteX97" fmla="*/ 404812 w 2047875"/>
                  <a:gd name="connsiteY97" fmla="*/ 1281112 h 1447861"/>
                  <a:gd name="connsiteX98" fmla="*/ 414337 w 2047875"/>
                  <a:gd name="connsiteY98" fmla="*/ 1266825 h 1447861"/>
                  <a:gd name="connsiteX99" fmla="*/ 419100 w 2047875"/>
                  <a:gd name="connsiteY99" fmla="*/ 1252537 h 1447861"/>
                  <a:gd name="connsiteX100" fmla="*/ 414337 w 2047875"/>
                  <a:gd name="connsiteY100" fmla="*/ 1228725 h 1447861"/>
                  <a:gd name="connsiteX101" fmla="*/ 433387 w 2047875"/>
                  <a:gd name="connsiteY101" fmla="*/ 1204912 h 1447861"/>
                  <a:gd name="connsiteX102" fmla="*/ 476250 w 2047875"/>
                  <a:gd name="connsiteY102" fmla="*/ 1195387 h 1447861"/>
                  <a:gd name="connsiteX103" fmla="*/ 504825 w 2047875"/>
                  <a:gd name="connsiteY103" fmla="*/ 1176337 h 1447861"/>
                  <a:gd name="connsiteX104" fmla="*/ 519112 w 2047875"/>
                  <a:gd name="connsiteY104" fmla="*/ 1166812 h 1447861"/>
                  <a:gd name="connsiteX105" fmla="*/ 533400 w 2047875"/>
                  <a:gd name="connsiteY105" fmla="*/ 1162050 h 1447861"/>
                  <a:gd name="connsiteX106" fmla="*/ 557212 w 2047875"/>
                  <a:gd name="connsiteY106" fmla="*/ 1166812 h 1447861"/>
                  <a:gd name="connsiteX107" fmla="*/ 581025 w 2047875"/>
                  <a:gd name="connsiteY107" fmla="*/ 1190625 h 1447861"/>
                  <a:gd name="connsiteX108" fmla="*/ 609600 w 2047875"/>
                  <a:gd name="connsiteY108" fmla="*/ 1204912 h 1447861"/>
                  <a:gd name="connsiteX109" fmla="*/ 623887 w 2047875"/>
                  <a:gd name="connsiteY109" fmla="*/ 1219200 h 1447861"/>
                  <a:gd name="connsiteX110" fmla="*/ 633412 w 2047875"/>
                  <a:gd name="connsiteY110" fmla="*/ 1233487 h 1447861"/>
                  <a:gd name="connsiteX111" fmla="*/ 647700 w 2047875"/>
                  <a:gd name="connsiteY111" fmla="*/ 1243012 h 1447861"/>
                  <a:gd name="connsiteX112" fmla="*/ 657225 w 2047875"/>
                  <a:gd name="connsiteY112" fmla="*/ 1257300 h 1447861"/>
                  <a:gd name="connsiteX113" fmla="*/ 700087 w 2047875"/>
                  <a:gd name="connsiteY113" fmla="*/ 1281112 h 1447861"/>
                  <a:gd name="connsiteX114" fmla="*/ 738187 w 2047875"/>
                  <a:gd name="connsiteY114" fmla="*/ 1276350 h 1447861"/>
                  <a:gd name="connsiteX115" fmla="*/ 752475 w 2047875"/>
                  <a:gd name="connsiteY115" fmla="*/ 1238250 h 1447861"/>
                  <a:gd name="connsiteX116" fmla="*/ 757237 w 2047875"/>
                  <a:gd name="connsiteY116" fmla="*/ 1223962 h 1447861"/>
                  <a:gd name="connsiteX117" fmla="*/ 785812 w 2047875"/>
                  <a:gd name="connsiteY117" fmla="*/ 1214437 h 1447861"/>
                  <a:gd name="connsiteX118" fmla="*/ 809625 w 2047875"/>
                  <a:gd name="connsiteY118" fmla="*/ 1219200 h 1447861"/>
                  <a:gd name="connsiteX119" fmla="*/ 819150 w 2047875"/>
                  <a:gd name="connsiteY119" fmla="*/ 1300162 h 1447861"/>
                  <a:gd name="connsiteX120" fmla="*/ 823912 w 2047875"/>
                  <a:gd name="connsiteY120" fmla="*/ 1319212 h 1447861"/>
                  <a:gd name="connsiteX121" fmla="*/ 852487 w 2047875"/>
                  <a:gd name="connsiteY121" fmla="*/ 1338262 h 1447861"/>
                  <a:gd name="connsiteX122" fmla="*/ 847725 w 2047875"/>
                  <a:gd name="connsiteY122" fmla="*/ 1385887 h 1447861"/>
                  <a:gd name="connsiteX123" fmla="*/ 842962 w 2047875"/>
                  <a:gd name="connsiteY123" fmla="*/ 1423987 h 1447861"/>
                  <a:gd name="connsiteX124" fmla="*/ 900112 w 2047875"/>
                  <a:gd name="connsiteY124" fmla="*/ 1438275 h 1447861"/>
                  <a:gd name="connsiteX125" fmla="*/ 928687 w 2047875"/>
                  <a:gd name="connsiteY125" fmla="*/ 1447800 h 1447861"/>
                  <a:gd name="connsiteX126" fmla="*/ 981075 w 2047875"/>
                  <a:gd name="connsiteY126" fmla="*/ 1438275 h 1447861"/>
                  <a:gd name="connsiteX127" fmla="*/ 1009650 w 2047875"/>
                  <a:gd name="connsiteY127" fmla="*/ 1419225 h 1447861"/>
                  <a:gd name="connsiteX128" fmla="*/ 1038225 w 2047875"/>
                  <a:gd name="connsiteY128" fmla="*/ 1423987 h 1447861"/>
                  <a:gd name="connsiteX129" fmla="*/ 1052512 w 2047875"/>
                  <a:gd name="connsiteY129" fmla="*/ 1428750 h 1447861"/>
                  <a:gd name="connsiteX130" fmla="*/ 1085850 w 2047875"/>
                  <a:gd name="connsiteY130" fmla="*/ 1419225 h 1447861"/>
                  <a:gd name="connsiteX131" fmla="*/ 1104900 w 2047875"/>
                  <a:gd name="connsiteY131" fmla="*/ 1423987 h 1447861"/>
                  <a:gd name="connsiteX132" fmla="*/ 1147762 w 2047875"/>
                  <a:gd name="connsiteY132" fmla="*/ 1447800 h 1447861"/>
                  <a:gd name="connsiteX133" fmla="*/ 1257300 w 2047875"/>
                  <a:gd name="connsiteY133" fmla="*/ 1443037 h 1447861"/>
                  <a:gd name="connsiteX134" fmla="*/ 1323975 w 2047875"/>
                  <a:gd name="connsiteY134" fmla="*/ 1443037 h 1447861"/>
                  <a:gd name="connsiteX135" fmla="*/ 1333500 w 2047875"/>
                  <a:gd name="connsiteY135" fmla="*/ 1428750 h 1447861"/>
                  <a:gd name="connsiteX136" fmla="*/ 1343025 w 2047875"/>
                  <a:gd name="connsiteY136" fmla="*/ 1400175 h 1447861"/>
                  <a:gd name="connsiteX137" fmla="*/ 1357312 w 2047875"/>
                  <a:gd name="connsiteY137" fmla="*/ 1395412 h 1447861"/>
                  <a:gd name="connsiteX138" fmla="*/ 1371600 w 2047875"/>
                  <a:gd name="connsiteY138" fmla="*/ 1385887 h 1447861"/>
                  <a:gd name="connsiteX139" fmla="*/ 1390650 w 2047875"/>
                  <a:gd name="connsiteY139" fmla="*/ 1381125 h 1447861"/>
                  <a:gd name="connsiteX140" fmla="*/ 1433512 w 2047875"/>
                  <a:gd name="connsiteY140" fmla="*/ 1366837 h 1447861"/>
                  <a:gd name="connsiteX141" fmla="*/ 1447800 w 2047875"/>
                  <a:gd name="connsiteY141" fmla="*/ 1362075 h 1447861"/>
                  <a:gd name="connsiteX142" fmla="*/ 1476375 w 2047875"/>
                  <a:gd name="connsiteY142" fmla="*/ 1366837 h 1447861"/>
                  <a:gd name="connsiteX143" fmla="*/ 1504950 w 2047875"/>
                  <a:gd name="connsiteY143" fmla="*/ 1390650 h 1447861"/>
                  <a:gd name="connsiteX144" fmla="*/ 1519237 w 2047875"/>
                  <a:gd name="connsiteY144" fmla="*/ 1395412 h 1447861"/>
                  <a:gd name="connsiteX145" fmla="*/ 1533525 w 2047875"/>
                  <a:gd name="connsiteY145" fmla="*/ 1404937 h 1447861"/>
                  <a:gd name="connsiteX146" fmla="*/ 1562100 w 2047875"/>
                  <a:gd name="connsiteY146" fmla="*/ 1414462 h 1447861"/>
                  <a:gd name="connsiteX147" fmla="*/ 1590675 w 2047875"/>
                  <a:gd name="connsiteY147" fmla="*/ 1428750 h 1447861"/>
                  <a:gd name="connsiteX148" fmla="*/ 1619250 w 2047875"/>
                  <a:gd name="connsiteY148" fmla="*/ 1423987 h 1447861"/>
                  <a:gd name="connsiteX149" fmla="*/ 1628775 w 2047875"/>
                  <a:gd name="connsiteY149" fmla="*/ 1409700 h 1447861"/>
                  <a:gd name="connsiteX150" fmla="*/ 1643062 w 2047875"/>
                  <a:gd name="connsiteY150" fmla="*/ 1395412 h 1447861"/>
                  <a:gd name="connsiteX151" fmla="*/ 1662112 w 2047875"/>
                  <a:gd name="connsiteY151" fmla="*/ 1323975 h 1447861"/>
                  <a:gd name="connsiteX152" fmla="*/ 1685925 w 2047875"/>
                  <a:gd name="connsiteY152" fmla="*/ 1281112 h 1447861"/>
                  <a:gd name="connsiteX153" fmla="*/ 1695450 w 2047875"/>
                  <a:gd name="connsiteY153" fmla="*/ 1262062 h 1447861"/>
                  <a:gd name="connsiteX154" fmla="*/ 1704975 w 2047875"/>
                  <a:gd name="connsiteY154" fmla="*/ 1228725 h 1447861"/>
                  <a:gd name="connsiteX155" fmla="*/ 1700212 w 2047875"/>
                  <a:gd name="connsiteY155" fmla="*/ 1200150 h 1447861"/>
                  <a:gd name="connsiteX156" fmla="*/ 1685925 w 2047875"/>
                  <a:gd name="connsiteY156" fmla="*/ 1195387 h 1447861"/>
                  <a:gd name="connsiteX157" fmla="*/ 1671637 w 2047875"/>
                  <a:gd name="connsiteY157" fmla="*/ 1185862 h 1447861"/>
                  <a:gd name="connsiteX158" fmla="*/ 1676400 w 2047875"/>
                  <a:gd name="connsiteY158" fmla="*/ 1152525 h 1447861"/>
                  <a:gd name="connsiteX159" fmla="*/ 1671637 w 2047875"/>
                  <a:gd name="connsiteY159" fmla="*/ 1123950 h 1447861"/>
                  <a:gd name="connsiteX160" fmla="*/ 1652587 w 2047875"/>
                  <a:gd name="connsiteY160" fmla="*/ 1095375 h 1447861"/>
                  <a:gd name="connsiteX161" fmla="*/ 1643062 w 2047875"/>
                  <a:gd name="connsiteY161" fmla="*/ 1076325 h 1447861"/>
                  <a:gd name="connsiteX162" fmla="*/ 1628775 w 2047875"/>
                  <a:gd name="connsiteY162" fmla="*/ 1047750 h 1447861"/>
                  <a:gd name="connsiteX163" fmla="*/ 1614487 w 2047875"/>
                  <a:gd name="connsiteY163" fmla="*/ 1038225 h 1447861"/>
                  <a:gd name="connsiteX164" fmla="*/ 1609725 w 2047875"/>
                  <a:gd name="connsiteY164" fmla="*/ 995362 h 1447861"/>
                  <a:gd name="connsiteX165" fmla="*/ 1624012 w 2047875"/>
                  <a:gd name="connsiteY165" fmla="*/ 985837 h 1447861"/>
                  <a:gd name="connsiteX166" fmla="*/ 1628775 w 2047875"/>
                  <a:gd name="connsiteY166" fmla="*/ 971550 h 1447861"/>
                  <a:gd name="connsiteX167" fmla="*/ 1638300 w 2047875"/>
                  <a:gd name="connsiteY167" fmla="*/ 957262 h 1447861"/>
                  <a:gd name="connsiteX168" fmla="*/ 1643062 w 2047875"/>
                  <a:gd name="connsiteY168" fmla="*/ 928687 h 1447861"/>
                  <a:gd name="connsiteX169" fmla="*/ 1647825 w 2047875"/>
                  <a:gd name="connsiteY169" fmla="*/ 914400 h 1447861"/>
                  <a:gd name="connsiteX170" fmla="*/ 1652587 w 2047875"/>
                  <a:gd name="connsiteY170" fmla="*/ 857250 h 1447861"/>
                  <a:gd name="connsiteX171" fmla="*/ 1671637 w 2047875"/>
                  <a:gd name="connsiteY171" fmla="*/ 828675 h 1447861"/>
                  <a:gd name="connsiteX172" fmla="*/ 1681162 w 2047875"/>
                  <a:gd name="connsiteY172" fmla="*/ 814387 h 1447861"/>
                  <a:gd name="connsiteX173" fmla="*/ 1690687 w 2047875"/>
                  <a:gd name="connsiteY173" fmla="*/ 776287 h 1447861"/>
                  <a:gd name="connsiteX174" fmla="*/ 1700212 w 2047875"/>
                  <a:gd name="connsiteY174" fmla="*/ 762000 h 1447861"/>
                  <a:gd name="connsiteX175" fmla="*/ 1709737 w 2047875"/>
                  <a:gd name="connsiteY175" fmla="*/ 723900 h 1447861"/>
                  <a:gd name="connsiteX176" fmla="*/ 1738312 w 2047875"/>
                  <a:gd name="connsiteY176" fmla="*/ 666750 h 1447861"/>
                  <a:gd name="connsiteX177" fmla="*/ 1766887 w 2047875"/>
                  <a:gd name="connsiteY177" fmla="*/ 647700 h 1447861"/>
                  <a:gd name="connsiteX178" fmla="*/ 1800225 w 2047875"/>
                  <a:gd name="connsiteY178" fmla="*/ 609600 h 1447861"/>
                  <a:gd name="connsiteX179" fmla="*/ 1814512 w 2047875"/>
                  <a:gd name="connsiteY179" fmla="*/ 576262 h 1447861"/>
                  <a:gd name="connsiteX180" fmla="*/ 1819275 w 2047875"/>
                  <a:gd name="connsiteY180" fmla="*/ 561975 h 1447861"/>
                  <a:gd name="connsiteX181" fmla="*/ 1838325 w 2047875"/>
                  <a:gd name="connsiteY181" fmla="*/ 557212 h 1447861"/>
                  <a:gd name="connsiteX182" fmla="*/ 1895475 w 2047875"/>
                  <a:gd name="connsiteY182" fmla="*/ 528637 h 1447861"/>
                  <a:gd name="connsiteX183" fmla="*/ 1909762 w 2047875"/>
                  <a:gd name="connsiteY183" fmla="*/ 523875 h 1447861"/>
                  <a:gd name="connsiteX184" fmla="*/ 1938337 w 2047875"/>
                  <a:gd name="connsiteY184" fmla="*/ 504825 h 1447861"/>
                  <a:gd name="connsiteX185" fmla="*/ 1952625 w 2047875"/>
                  <a:gd name="connsiteY185" fmla="*/ 495300 h 1447861"/>
                  <a:gd name="connsiteX186" fmla="*/ 1976437 w 2047875"/>
                  <a:gd name="connsiteY186" fmla="*/ 466725 h 1447861"/>
                  <a:gd name="connsiteX187" fmla="*/ 1990725 w 2047875"/>
                  <a:gd name="connsiteY187" fmla="*/ 457200 h 1447861"/>
                  <a:gd name="connsiteX188" fmla="*/ 2014537 w 2047875"/>
                  <a:gd name="connsiteY188" fmla="*/ 428625 h 1447861"/>
                  <a:gd name="connsiteX189" fmla="*/ 2028825 w 2047875"/>
                  <a:gd name="connsiteY189" fmla="*/ 419100 h 1447861"/>
                  <a:gd name="connsiteX190" fmla="*/ 2038350 w 2047875"/>
                  <a:gd name="connsiteY190" fmla="*/ 404812 h 1447861"/>
                  <a:gd name="connsiteX191" fmla="*/ 2047875 w 2047875"/>
                  <a:gd name="connsiteY191" fmla="*/ 376237 h 1447861"/>
                  <a:gd name="connsiteX192" fmla="*/ 2033587 w 2047875"/>
                  <a:gd name="connsiteY192" fmla="*/ 300037 h 1447861"/>
                  <a:gd name="connsiteX193" fmla="*/ 2028825 w 2047875"/>
                  <a:gd name="connsiteY193" fmla="*/ 285750 h 1447861"/>
                  <a:gd name="connsiteX194" fmla="*/ 2009775 w 2047875"/>
                  <a:gd name="connsiteY194" fmla="*/ 257175 h 1447861"/>
                  <a:gd name="connsiteX195" fmla="*/ 2005012 w 2047875"/>
                  <a:gd name="connsiteY195" fmla="*/ 238125 h 1447861"/>
                  <a:gd name="connsiteX196" fmla="*/ 1971675 w 2047875"/>
                  <a:gd name="connsiteY196" fmla="*/ 223837 h 1447861"/>
                  <a:gd name="connsiteX197" fmla="*/ 1876425 w 2047875"/>
                  <a:gd name="connsiteY197" fmla="*/ 233362 h 1447861"/>
                  <a:gd name="connsiteX198" fmla="*/ 1862137 w 2047875"/>
                  <a:gd name="connsiteY198" fmla="*/ 238125 h 1447861"/>
                  <a:gd name="connsiteX199" fmla="*/ 1819275 w 2047875"/>
                  <a:gd name="connsiteY199" fmla="*/ 233362 h 1447861"/>
                  <a:gd name="connsiteX200" fmla="*/ 1804987 w 2047875"/>
                  <a:gd name="connsiteY200" fmla="*/ 223837 h 1447861"/>
                  <a:gd name="connsiteX201" fmla="*/ 1790700 w 2047875"/>
                  <a:gd name="connsiteY201" fmla="*/ 219075 h 1447861"/>
                  <a:gd name="connsiteX202" fmla="*/ 1762125 w 2047875"/>
                  <a:gd name="connsiteY202" fmla="*/ 200025 h 1447861"/>
                  <a:gd name="connsiteX203" fmla="*/ 1733550 w 2047875"/>
                  <a:gd name="connsiteY203" fmla="*/ 185737 h 1447861"/>
                  <a:gd name="connsiteX204" fmla="*/ 1704975 w 2047875"/>
                  <a:gd name="connsiteY204" fmla="*/ 190500 h 1447861"/>
                  <a:gd name="connsiteX205" fmla="*/ 1662112 w 2047875"/>
                  <a:gd name="connsiteY205" fmla="*/ 195262 h 1447861"/>
                  <a:gd name="connsiteX206" fmla="*/ 1652587 w 2047875"/>
                  <a:gd name="connsiteY206" fmla="*/ 223837 h 1447861"/>
                  <a:gd name="connsiteX207" fmla="*/ 1638300 w 2047875"/>
                  <a:gd name="connsiteY207" fmla="*/ 233362 h 1447861"/>
                  <a:gd name="connsiteX208" fmla="*/ 1628775 w 2047875"/>
                  <a:gd name="connsiteY208" fmla="*/ 247650 h 1447861"/>
                  <a:gd name="connsiteX209" fmla="*/ 1562100 w 2047875"/>
                  <a:gd name="connsiteY209" fmla="*/ 238125 h 1447861"/>
                  <a:gd name="connsiteX210" fmla="*/ 1519237 w 2047875"/>
                  <a:gd name="connsiteY210" fmla="*/ 242887 h 1447861"/>
                  <a:gd name="connsiteX211" fmla="*/ 1509712 w 2047875"/>
                  <a:gd name="connsiteY211" fmla="*/ 271462 h 1447861"/>
                  <a:gd name="connsiteX212" fmla="*/ 1481137 w 2047875"/>
                  <a:gd name="connsiteY212" fmla="*/ 295275 h 1447861"/>
                  <a:gd name="connsiteX213" fmla="*/ 1452562 w 2047875"/>
                  <a:gd name="connsiteY213" fmla="*/ 285750 h 1447861"/>
                  <a:gd name="connsiteX214" fmla="*/ 1438275 w 2047875"/>
                  <a:gd name="connsiteY214" fmla="*/ 280987 h 1447861"/>
                  <a:gd name="connsiteX215" fmla="*/ 1423987 w 2047875"/>
                  <a:gd name="connsiteY215" fmla="*/ 271462 h 1447861"/>
                  <a:gd name="connsiteX216" fmla="*/ 1409700 w 2047875"/>
                  <a:gd name="connsiteY216" fmla="*/ 242887 h 1447861"/>
                  <a:gd name="connsiteX217" fmla="*/ 1366837 w 2047875"/>
                  <a:gd name="connsiteY217" fmla="*/ 233362 h 1447861"/>
                  <a:gd name="connsiteX218" fmla="*/ 1333500 w 2047875"/>
                  <a:gd name="connsiteY218" fmla="*/ 223837 h 1447861"/>
                  <a:gd name="connsiteX219" fmla="*/ 1323975 w 2047875"/>
                  <a:gd name="connsiteY219" fmla="*/ 190500 h 1447861"/>
                  <a:gd name="connsiteX220" fmla="*/ 1319212 w 2047875"/>
                  <a:gd name="connsiteY220" fmla="*/ 128587 h 1447861"/>
                  <a:gd name="connsiteX221" fmla="*/ 1314450 w 2047875"/>
                  <a:gd name="connsiteY221" fmla="*/ 109537 h 1447861"/>
                  <a:gd name="connsiteX222" fmla="*/ 1309687 w 2047875"/>
                  <a:gd name="connsiteY222" fmla="*/ 95250 h 1447861"/>
                  <a:gd name="connsiteX223" fmla="*/ 1290637 w 2047875"/>
                  <a:gd name="connsiteY223" fmla="*/ 90487 h 1447861"/>
                  <a:gd name="connsiteX224" fmla="*/ 1262062 w 2047875"/>
                  <a:gd name="connsiteY224" fmla="*/ 80962 h 1447861"/>
                  <a:gd name="connsiteX225" fmla="*/ 1152525 w 2047875"/>
                  <a:gd name="connsiteY225" fmla="*/ 85725 h 1447861"/>
                  <a:gd name="connsiteX226" fmla="*/ 1147762 w 2047875"/>
                  <a:gd name="connsiteY226" fmla="*/ 100012 h 1447861"/>
                  <a:gd name="connsiteX227" fmla="*/ 1119187 w 2047875"/>
                  <a:gd name="connsiteY227" fmla="*/ 123825 h 1447861"/>
                  <a:gd name="connsiteX228" fmla="*/ 985837 w 2047875"/>
                  <a:gd name="connsiteY228" fmla="*/ 128587 h 1447861"/>
                  <a:gd name="connsiteX229" fmla="*/ 957262 w 2047875"/>
                  <a:gd name="connsiteY229" fmla="*/ 133350 h 1447861"/>
                  <a:gd name="connsiteX230" fmla="*/ 928687 w 2047875"/>
                  <a:gd name="connsiteY230" fmla="*/ 142875 h 1447861"/>
                  <a:gd name="connsiteX231" fmla="*/ 900112 w 2047875"/>
                  <a:gd name="connsiteY231" fmla="*/ 128587 h 1447861"/>
                  <a:gd name="connsiteX232" fmla="*/ 890587 w 2047875"/>
                  <a:gd name="connsiteY232" fmla="*/ 114300 h 1447861"/>
                  <a:gd name="connsiteX233" fmla="*/ 881062 w 2047875"/>
                  <a:gd name="connsiteY233" fmla="*/ 71437 h 1447861"/>
                  <a:gd name="connsiteX234" fmla="*/ 857250 w 2047875"/>
                  <a:gd name="connsiteY234" fmla="*/ 47625 h 1447861"/>
                  <a:gd name="connsiteX235" fmla="*/ 842962 w 2047875"/>
                  <a:gd name="connsiteY235" fmla="*/ 33337 h 1447861"/>
                  <a:gd name="connsiteX236" fmla="*/ 814387 w 2047875"/>
                  <a:gd name="connsiteY236" fmla="*/ 14287 h 1447861"/>
                  <a:gd name="connsiteX237" fmla="*/ 795337 w 2047875"/>
                  <a:gd name="connsiteY237" fmla="*/ 0 h 1447861"/>
                  <a:gd name="connsiteX238" fmla="*/ 714375 w 2047875"/>
                  <a:gd name="connsiteY238" fmla="*/ 4762 h 1447861"/>
                  <a:gd name="connsiteX239" fmla="*/ 685800 w 2047875"/>
                  <a:gd name="connsiteY239" fmla="*/ 14287 h 1447861"/>
                  <a:gd name="connsiteX240" fmla="*/ 657225 w 2047875"/>
                  <a:gd name="connsiteY240" fmla="*/ 33337 h 1447861"/>
                  <a:gd name="connsiteX241" fmla="*/ 633412 w 2047875"/>
                  <a:gd name="connsiteY241" fmla="*/ 61912 h 1447861"/>
                  <a:gd name="connsiteX242" fmla="*/ 604837 w 2047875"/>
                  <a:gd name="connsiteY242" fmla="*/ 85725 h 1447861"/>
                  <a:gd name="connsiteX243" fmla="*/ 604837 w 2047875"/>
                  <a:gd name="connsiteY243" fmla="*/ 128587 h 1447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</a:cxnLst>
                <a:rect l="l" t="t" r="r" b="b"/>
                <a:pathLst>
                  <a:path w="2047875" h="1447861">
                    <a:moveTo>
                      <a:pt x="604837" y="128587"/>
                    </a:moveTo>
                    <a:cubicBezTo>
                      <a:pt x="604043" y="139699"/>
                      <a:pt x="602205" y="144590"/>
                      <a:pt x="600075" y="152400"/>
                    </a:cubicBezTo>
                    <a:cubicBezTo>
                      <a:pt x="597433" y="162086"/>
                      <a:pt x="593725" y="171450"/>
                      <a:pt x="590550" y="180975"/>
                    </a:cubicBezTo>
                    <a:cubicBezTo>
                      <a:pt x="588962" y="185737"/>
                      <a:pt x="587004" y="190392"/>
                      <a:pt x="585787" y="195262"/>
                    </a:cubicBezTo>
                    <a:cubicBezTo>
                      <a:pt x="584200" y="201612"/>
                      <a:pt x="584656" y="208866"/>
                      <a:pt x="581025" y="214312"/>
                    </a:cubicBezTo>
                    <a:cubicBezTo>
                      <a:pt x="574770" y="223694"/>
                      <a:pt x="543422" y="232047"/>
                      <a:pt x="538162" y="233362"/>
                    </a:cubicBezTo>
                    <a:cubicBezTo>
                      <a:pt x="490332" y="245320"/>
                      <a:pt x="512473" y="238749"/>
                      <a:pt x="471487" y="252412"/>
                    </a:cubicBezTo>
                    <a:cubicBezTo>
                      <a:pt x="466725" y="254000"/>
                      <a:pt x="461377" y="254390"/>
                      <a:pt x="457200" y="257175"/>
                    </a:cubicBezTo>
                    <a:lnTo>
                      <a:pt x="442912" y="266700"/>
                    </a:lnTo>
                    <a:cubicBezTo>
                      <a:pt x="436843" y="275802"/>
                      <a:pt x="428970" y="289635"/>
                      <a:pt x="419100" y="295275"/>
                    </a:cubicBezTo>
                    <a:cubicBezTo>
                      <a:pt x="413417" y="298522"/>
                      <a:pt x="406519" y="299042"/>
                      <a:pt x="400050" y="300037"/>
                    </a:cubicBezTo>
                    <a:cubicBezTo>
                      <a:pt x="385842" y="302223"/>
                      <a:pt x="371475" y="303212"/>
                      <a:pt x="357187" y="304800"/>
                    </a:cubicBezTo>
                    <a:lnTo>
                      <a:pt x="300037" y="323850"/>
                    </a:lnTo>
                    <a:cubicBezTo>
                      <a:pt x="300033" y="323851"/>
                      <a:pt x="271465" y="333373"/>
                      <a:pt x="271462" y="333375"/>
                    </a:cubicBezTo>
                    <a:lnTo>
                      <a:pt x="257175" y="342900"/>
                    </a:lnTo>
                    <a:cubicBezTo>
                      <a:pt x="255587" y="347662"/>
                      <a:pt x="254657" y="352697"/>
                      <a:pt x="252412" y="357187"/>
                    </a:cubicBezTo>
                    <a:cubicBezTo>
                      <a:pt x="249852" y="362307"/>
                      <a:pt x="244275" y="365922"/>
                      <a:pt x="242887" y="371475"/>
                    </a:cubicBezTo>
                    <a:cubicBezTo>
                      <a:pt x="239401" y="385421"/>
                      <a:pt x="240025" y="400088"/>
                      <a:pt x="238125" y="414337"/>
                    </a:cubicBezTo>
                    <a:cubicBezTo>
                      <a:pt x="236849" y="423909"/>
                      <a:pt x="234950" y="433387"/>
                      <a:pt x="233362" y="442912"/>
                    </a:cubicBezTo>
                    <a:cubicBezTo>
                      <a:pt x="234950" y="450850"/>
                      <a:pt x="230728" y="463437"/>
                      <a:pt x="238125" y="466725"/>
                    </a:cubicBezTo>
                    <a:cubicBezTo>
                      <a:pt x="273261" y="482341"/>
                      <a:pt x="272251" y="459849"/>
                      <a:pt x="290512" y="447675"/>
                    </a:cubicBezTo>
                    <a:cubicBezTo>
                      <a:pt x="294689" y="444890"/>
                      <a:pt x="300037" y="444500"/>
                      <a:pt x="304800" y="442912"/>
                    </a:cubicBezTo>
                    <a:cubicBezTo>
                      <a:pt x="318770" y="445706"/>
                      <a:pt x="330090" y="446947"/>
                      <a:pt x="342900" y="452437"/>
                    </a:cubicBezTo>
                    <a:cubicBezTo>
                      <a:pt x="349426" y="455234"/>
                      <a:pt x="355600" y="458787"/>
                      <a:pt x="361950" y="461962"/>
                    </a:cubicBezTo>
                    <a:cubicBezTo>
                      <a:pt x="400050" y="460375"/>
                      <a:pt x="438117" y="457200"/>
                      <a:pt x="476250" y="457200"/>
                    </a:cubicBezTo>
                    <a:cubicBezTo>
                      <a:pt x="487475" y="457200"/>
                      <a:pt x="501650" y="454025"/>
                      <a:pt x="509587" y="461962"/>
                    </a:cubicBezTo>
                    <a:cubicBezTo>
                      <a:pt x="515311" y="467686"/>
                      <a:pt x="508445" y="478535"/>
                      <a:pt x="504825" y="485775"/>
                    </a:cubicBezTo>
                    <a:cubicBezTo>
                      <a:pt x="502173" y="491079"/>
                      <a:pt x="482813" y="507399"/>
                      <a:pt x="476250" y="509587"/>
                    </a:cubicBezTo>
                    <a:cubicBezTo>
                      <a:pt x="467089" y="512641"/>
                      <a:pt x="457295" y="513513"/>
                      <a:pt x="447675" y="514350"/>
                    </a:cubicBezTo>
                    <a:cubicBezTo>
                      <a:pt x="420742" y="516692"/>
                      <a:pt x="393700" y="517525"/>
                      <a:pt x="366712" y="519112"/>
                    </a:cubicBezTo>
                    <a:cubicBezTo>
                      <a:pt x="358038" y="532123"/>
                      <a:pt x="350673" y="535535"/>
                      <a:pt x="361950" y="552450"/>
                    </a:cubicBezTo>
                    <a:cubicBezTo>
                      <a:pt x="365125" y="557212"/>
                      <a:pt x="371007" y="559650"/>
                      <a:pt x="376237" y="561975"/>
                    </a:cubicBezTo>
                    <a:cubicBezTo>
                      <a:pt x="385412" y="566053"/>
                      <a:pt x="404812" y="571500"/>
                      <a:pt x="404812" y="571500"/>
                    </a:cubicBezTo>
                    <a:cubicBezTo>
                      <a:pt x="409575" y="576262"/>
                      <a:pt x="413784" y="581652"/>
                      <a:pt x="419100" y="585787"/>
                    </a:cubicBezTo>
                    <a:cubicBezTo>
                      <a:pt x="428136" y="592815"/>
                      <a:pt x="439581" y="596742"/>
                      <a:pt x="447675" y="604837"/>
                    </a:cubicBezTo>
                    <a:lnTo>
                      <a:pt x="461962" y="619125"/>
                    </a:lnTo>
                    <a:cubicBezTo>
                      <a:pt x="465136" y="628648"/>
                      <a:pt x="478631" y="650081"/>
                      <a:pt x="466725" y="661987"/>
                    </a:cubicBezTo>
                    <a:cubicBezTo>
                      <a:pt x="463175" y="665537"/>
                      <a:pt x="457200" y="665162"/>
                      <a:pt x="452437" y="666750"/>
                    </a:cubicBezTo>
                    <a:cubicBezTo>
                      <a:pt x="446087" y="665162"/>
                      <a:pt x="439656" y="663868"/>
                      <a:pt x="433387" y="661987"/>
                    </a:cubicBezTo>
                    <a:cubicBezTo>
                      <a:pt x="423770" y="659102"/>
                      <a:pt x="404812" y="652462"/>
                      <a:pt x="404812" y="652462"/>
                    </a:cubicBezTo>
                    <a:cubicBezTo>
                      <a:pt x="385762" y="654050"/>
                      <a:pt x="366043" y="651973"/>
                      <a:pt x="347662" y="657225"/>
                    </a:cubicBezTo>
                    <a:cubicBezTo>
                      <a:pt x="342159" y="658797"/>
                      <a:pt x="340462" y="666282"/>
                      <a:pt x="338137" y="671512"/>
                    </a:cubicBezTo>
                    <a:cubicBezTo>
                      <a:pt x="329347" y="691288"/>
                      <a:pt x="327924" y="703527"/>
                      <a:pt x="323850" y="723900"/>
                    </a:cubicBezTo>
                    <a:cubicBezTo>
                      <a:pt x="315912" y="722312"/>
                      <a:pt x="307065" y="723153"/>
                      <a:pt x="300037" y="719137"/>
                    </a:cubicBezTo>
                    <a:cubicBezTo>
                      <a:pt x="295067" y="716297"/>
                      <a:pt x="296191" y="705560"/>
                      <a:pt x="290512" y="704850"/>
                    </a:cubicBezTo>
                    <a:cubicBezTo>
                      <a:pt x="280549" y="703605"/>
                      <a:pt x="261937" y="714375"/>
                      <a:pt x="261937" y="714375"/>
                    </a:cubicBezTo>
                    <a:cubicBezTo>
                      <a:pt x="246062" y="738187"/>
                      <a:pt x="257175" y="725487"/>
                      <a:pt x="223837" y="747712"/>
                    </a:cubicBezTo>
                    <a:lnTo>
                      <a:pt x="209550" y="757237"/>
                    </a:lnTo>
                    <a:cubicBezTo>
                      <a:pt x="206375" y="762000"/>
                      <a:pt x="204333" y="767756"/>
                      <a:pt x="200025" y="771525"/>
                    </a:cubicBezTo>
                    <a:cubicBezTo>
                      <a:pt x="191410" y="779063"/>
                      <a:pt x="171450" y="790575"/>
                      <a:pt x="171450" y="790575"/>
                    </a:cubicBezTo>
                    <a:cubicBezTo>
                      <a:pt x="168275" y="795337"/>
                      <a:pt x="166233" y="801093"/>
                      <a:pt x="161925" y="804862"/>
                    </a:cubicBezTo>
                    <a:cubicBezTo>
                      <a:pt x="153310" y="812400"/>
                      <a:pt x="142875" y="817562"/>
                      <a:pt x="133350" y="823912"/>
                    </a:cubicBezTo>
                    <a:cubicBezTo>
                      <a:pt x="114886" y="836221"/>
                      <a:pt x="124491" y="831627"/>
                      <a:pt x="104775" y="838200"/>
                    </a:cubicBezTo>
                    <a:cubicBezTo>
                      <a:pt x="72650" y="870325"/>
                      <a:pt x="88979" y="862516"/>
                      <a:pt x="61912" y="871537"/>
                    </a:cubicBezTo>
                    <a:cubicBezTo>
                      <a:pt x="18568" y="900433"/>
                      <a:pt x="25182" y="884061"/>
                      <a:pt x="38100" y="957262"/>
                    </a:cubicBezTo>
                    <a:cubicBezTo>
                      <a:pt x="39095" y="962899"/>
                      <a:pt x="42771" y="968516"/>
                      <a:pt x="47625" y="971550"/>
                    </a:cubicBezTo>
                    <a:cubicBezTo>
                      <a:pt x="56139" y="976871"/>
                      <a:pt x="76200" y="981075"/>
                      <a:pt x="76200" y="981075"/>
                    </a:cubicBezTo>
                    <a:cubicBezTo>
                      <a:pt x="94234" y="999109"/>
                      <a:pt x="90805" y="1003300"/>
                      <a:pt x="123825" y="990600"/>
                    </a:cubicBezTo>
                    <a:cubicBezTo>
                      <a:pt x="134510" y="986491"/>
                      <a:pt x="152400" y="971550"/>
                      <a:pt x="152400" y="971550"/>
                    </a:cubicBezTo>
                    <a:cubicBezTo>
                      <a:pt x="196850" y="973137"/>
                      <a:pt x="241637" y="970620"/>
                      <a:pt x="285750" y="976312"/>
                    </a:cubicBezTo>
                    <a:cubicBezTo>
                      <a:pt x="300648" y="978234"/>
                      <a:pt x="307580" y="1013228"/>
                      <a:pt x="309562" y="1019175"/>
                    </a:cubicBezTo>
                    <a:lnTo>
                      <a:pt x="314325" y="1033462"/>
                    </a:lnTo>
                    <a:cubicBezTo>
                      <a:pt x="312737" y="1038225"/>
                      <a:pt x="314432" y="1046532"/>
                      <a:pt x="309562" y="1047750"/>
                    </a:cubicBezTo>
                    <a:cubicBezTo>
                      <a:pt x="304009" y="1049138"/>
                      <a:pt x="300394" y="1040785"/>
                      <a:pt x="295275" y="1038225"/>
                    </a:cubicBezTo>
                    <a:cubicBezTo>
                      <a:pt x="255841" y="1018507"/>
                      <a:pt x="307643" y="1051233"/>
                      <a:pt x="266700" y="1023937"/>
                    </a:cubicBezTo>
                    <a:cubicBezTo>
                      <a:pt x="257175" y="1025525"/>
                      <a:pt x="246762" y="1024382"/>
                      <a:pt x="238125" y="1028700"/>
                    </a:cubicBezTo>
                    <a:cubicBezTo>
                      <a:pt x="233006" y="1031260"/>
                      <a:pt x="233454" y="1039954"/>
                      <a:pt x="228600" y="1042987"/>
                    </a:cubicBezTo>
                    <a:cubicBezTo>
                      <a:pt x="220086" y="1048308"/>
                      <a:pt x="209550" y="1049337"/>
                      <a:pt x="200025" y="1052512"/>
                    </a:cubicBezTo>
                    <a:cubicBezTo>
                      <a:pt x="195262" y="1054100"/>
                      <a:pt x="190689" y="1056450"/>
                      <a:pt x="185737" y="1057275"/>
                    </a:cubicBezTo>
                    <a:cubicBezTo>
                      <a:pt x="144537" y="1064141"/>
                      <a:pt x="166744" y="1060839"/>
                      <a:pt x="119062" y="1066800"/>
                    </a:cubicBezTo>
                    <a:cubicBezTo>
                      <a:pt x="108870" y="1070197"/>
                      <a:pt x="98090" y="1072398"/>
                      <a:pt x="90487" y="1081087"/>
                    </a:cubicBezTo>
                    <a:cubicBezTo>
                      <a:pt x="82949" y="1089702"/>
                      <a:pt x="77787" y="1100137"/>
                      <a:pt x="71437" y="1109662"/>
                    </a:cubicBezTo>
                    <a:cubicBezTo>
                      <a:pt x="68262" y="1114425"/>
                      <a:pt x="66675" y="1120775"/>
                      <a:pt x="61912" y="1123950"/>
                    </a:cubicBezTo>
                    <a:lnTo>
                      <a:pt x="47625" y="1133475"/>
                    </a:lnTo>
                    <a:lnTo>
                      <a:pt x="28575" y="1162050"/>
                    </a:lnTo>
                    <a:cubicBezTo>
                      <a:pt x="25400" y="1166812"/>
                      <a:pt x="20860" y="1170907"/>
                      <a:pt x="19050" y="1176337"/>
                    </a:cubicBezTo>
                    <a:cubicBezTo>
                      <a:pt x="12477" y="1196055"/>
                      <a:pt x="17072" y="1186448"/>
                      <a:pt x="4762" y="1204912"/>
                    </a:cubicBezTo>
                    <a:cubicBezTo>
                      <a:pt x="3175" y="1209675"/>
                      <a:pt x="0" y="1214180"/>
                      <a:pt x="0" y="1219200"/>
                    </a:cubicBezTo>
                    <a:cubicBezTo>
                      <a:pt x="0" y="1238250"/>
                      <a:pt x="6350" y="1231900"/>
                      <a:pt x="19050" y="1238250"/>
                    </a:cubicBezTo>
                    <a:cubicBezTo>
                      <a:pt x="24169" y="1240810"/>
                      <a:pt x="28575" y="1244600"/>
                      <a:pt x="33337" y="1247775"/>
                    </a:cubicBezTo>
                    <a:cubicBezTo>
                      <a:pt x="60633" y="1288718"/>
                      <a:pt x="27907" y="1236916"/>
                      <a:pt x="47625" y="1276350"/>
                    </a:cubicBezTo>
                    <a:cubicBezTo>
                      <a:pt x="50185" y="1281469"/>
                      <a:pt x="53975" y="1285875"/>
                      <a:pt x="57150" y="1290637"/>
                    </a:cubicBezTo>
                    <a:cubicBezTo>
                      <a:pt x="57993" y="1301596"/>
                      <a:pt x="51635" y="1350996"/>
                      <a:pt x="71437" y="1366837"/>
                    </a:cubicBezTo>
                    <a:cubicBezTo>
                      <a:pt x="75357" y="1369973"/>
                      <a:pt x="80962" y="1370012"/>
                      <a:pt x="85725" y="1371600"/>
                    </a:cubicBezTo>
                    <a:cubicBezTo>
                      <a:pt x="113022" y="1412543"/>
                      <a:pt x="80295" y="1360740"/>
                      <a:pt x="100012" y="1400175"/>
                    </a:cubicBezTo>
                    <a:cubicBezTo>
                      <a:pt x="102572" y="1405294"/>
                      <a:pt x="106977" y="1409343"/>
                      <a:pt x="109537" y="1414462"/>
                    </a:cubicBezTo>
                    <a:cubicBezTo>
                      <a:pt x="115562" y="1426512"/>
                      <a:pt x="110747" y="1434707"/>
                      <a:pt x="128587" y="1438275"/>
                    </a:cubicBezTo>
                    <a:cubicBezTo>
                      <a:pt x="147332" y="1442024"/>
                      <a:pt x="166687" y="1441450"/>
                      <a:pt x="185737" y="1443037"/>
                    </a:cubicBezTo>
                    <a:cubicBezTo>
                      <a:pt x="216911" y="1432647"/>
                      <a:pt x="186314" y="1447078"/>
                      <a:pt x="204787" y="1423987"/>
                    </a:cubicBezTo>
                    <a:cubicBezTo>
                      <a:pt x="211501" y="1415594"/>
                      <a:pt x="223950" y="1412837"/>
                      <a:pt x="233362" y="1409700"/>
                    </a:cubicBezTo>
                    <a:cubicBezTo>
                      <a:pt x="238125" y="1414462"/>
                      <a:pt x="241174" y="1422137"/>
                      <a:pt x="247650" y="1423987"/>
                    </a:cubicBezTo>
                    <a:cubicBezTo>
                      <a:pt x="258415" y="1427063"/>
                      <a:pt x="273355" y="1414788"/>
                      <a:pt x="280987" y="1409700"/>
                    </a:cubicBezTo>
                    <a:cubicBezTo>
                      <a:pt x="285345" y="1403163"/>
                      <a:pt x="296940" y="1383745"/>
                      <a:pt x="304800" y="1381125"/>
                    </a:cubicBezTo>
                    <a:cubicBezTo>
                      <a:pt x="318438" y="1376579"/>
                      <a:pt x="333375" y="1377950"/>
                      <a:pt x="347662" y="1376362"/>
                    </a:cubicBezTo>
                    <a:cubicBezTo>
                      <a:pt x="352425" y="1371600"/>
                      <a:pt x="357638" y="1367249"/>
                      <a:pt x="361950" y="1362075"/>
                    </a:cubicBezTo>
                    <a:cubicBezTo>
                      <a:pt x="365614" y="1357678"/>
                      <a:pt x="367672" y="1352065"/>
                      <a:pt x="371475" y="1347787"/>
                    </a:cubicBezTo>
                    <a:cubicBezTo>
                      <a:pt x="380424" y="1337719"/>
                      <a:pt x="400050" y="1319212"/>
                      <a:pt x="400050" y="1319212"/>
                    </a:cubicBezTo>
                    <a:cubicBezTo>
                      <a:pt x="401637" y="1306512"/>
                      <a:pt x="401444" y="1293460"/>
                      <a:pt x="404812" y="1281112"/>
                    </a:cubicBezTo>
                    <a:cubicBezTo>
                      <a:pt x="406318" y="1275590"/>
                      <a:pt x="411777" y="1271944"/>
                      <a:pt x="414337" y="1266825"/>
                    </a:cubicBezTo>
                    <a:cubicBezTo>
                      <a:pt x="416582" y="1262335"/>
                      <a:pt x="417512" y="1257300"/>
                      <a:pt x="419100" y="1252537"/>
                    </a:cubicBezTo>
                    <a:cubicBezTo>
                      <a:pt x="417512" y="1244600"/>
                      <a:pt x="414337" y="1236820"/>
                      <a:pt x="414337" y="1228725"/>
                    </a:cubicBezTo>
                    <a:cubicBezTo>
                      <a:pt x="414337" y="1214993"/>
                      <a:pt x="422417" y="1210397"/>
                      <a:pt x="433387" y="1204912"/>
                    </a:cubicBezTo>
                    <a:cubicBezTo>
                      <a:pt x="445108" y="1199052"/>
                      <a:pt x="465282" y="1197215"/>
                      <a:pt x="476250" y="1195387"/>
                    </a:cubicBezTo>
                    <a:lnTo>
                      <a:pt x="504825" y="1176337"/>
                    </a:lnTo>
                    <a:cubicBezTo>
                      <a:pt x="509587" y="1173162"/>
                      <a:pt x="513682" y="1168622"/>
                      <a:pt x="519112" y="1166812"/>
                    </a:cubicBezTo>
                    <a:lnTo>
                      <a:pt x="533400" y="1162050"/>
                    </a:lnTo>
                    <a:cubicBezTo>
                      <a:pt x="541337" y="1163637"/>
                      <a:pt x="549633" y="1163970"/>
                      <a:pt x="557212" y="1166812"/>
                    </a:cubicBezTo>
                    <a:cubicBezTo>
                      <a:pt x="577533" y="1174432"/>
                      <a:pt x="567055" y="1176654"/>
                      <a:pt x="581025" y="1190625"/>
                    </a:cubicBezTo>
                    <a:cubicBezTo>
                      <a:pt x="590258" y="1199858"/>
                      <a:pt x="597979" y="1201039"/>
                      <a:pt x="609600" y="1204912"/>
                    </a:cubicBezTo>
                    <a:cubicBezTo>
                      <a:pt x="614362" y="1209675"/>
                      <a:pt x="619575" y="1214026"/>
                      <a:pt x="623887" y="1219200"/>
                    </a:cubicBezTo>
                    <a:cubicBezTo>
                      <a:pt x="627551" y="1223597"/>
                      <a:pt x="629365" y="1229440"/>
                      <a:pt x="633412" y="1233487"/>
                    </a:cubicBezTo>
                    <a:cubicBezTo>
                      <a:pt x="637460" y="1237534"/>
                      <a:pt x="642937" y="1239837"/>
                      <a:pt x="647700" y="1243012"/>
                    </a:cubicBezTo>
                    <a:cubicBezTo>
                      <a:pt x="650875" y="1247775"/>
                      <a:pt x="652917" y="1253531"/>
                      <a:pt x="657225" y="1257300"/>
                    </a:cubicBezTo>
                    <a:cubicBezTo>
                      <a:pt x="677380" y="1274936"/>
                      <a:pt x="680464" y="1274571"/>
                      <a:pt x="700087" y="1281112"/>
                    </a:cubicBezTo>
                    <a:cubicBezTo>
                      <a:pt x="712787" y="1279525"/>
                      <a:pt x="726304" y="1281103"/>
                      <a:pt x="738187" y="1276350"/>
                    </a:cubicBezTo>
                    <a:cubicBezTo>
                      <a:pt x="749075" y="1271995"/>
                      <a:pt x="751012" y="1244104"/>
                      <a:pt x="752475" y="1238250"/>
                    </a:cubicBezTo>
                    <a:cubicBezTo>
                      <a:pt x="753693" y="1233380"/>
                      <a:pt x="753152" y="1226880"/>
                      <a:pt x="757237" y="1223962"/>
                    </a:cubicBezTo>
                    <a:cubicBezTo>
                      <a:pt x="765407" y="1218126"/>
                      <a:pt x="785812" y="1214437"/>
                      <a:pt x="785812" y="1214437"/>
                    </a:cubicBezTo>
                    <a:cubicBezTo>
                      <a:pt x="793750" y="1216025"/>
                      <a:pt x="802046" y="1216358"/>
                      <a:pt x="809625" y="1219200"/>
                    </a:cubicBezTo>
                    <a:cubicBezTo>
                      <a:pt x="844416" y="1232247"/>
                      <a:pt x="821592" y="1263526"/>
                      <a:pt x="819150" y="1300162"/>
                    </a:cubicBezTo>
                    <a:cubicBezTo>
                      <a:pt x="820737" y="1306512"/>
                      <a:pt x="819602" y="1314286"/>
                      <a:pt x="823912" y="1319212"/>
                    </a:cubicBezTo>
                    <a:cubicBezTo>
                      <a:pt x="831450" y="1327827"/>
                      <a:pt x="852487" y="1338262"/>
                      <a:pt x="852487" y="1338262"/>
                    </a:cubicBezTo>
                    <a:cubicBezTo>
                      <a:pt x="850900" y="1354137"/>
                      <a:pt x="851312" y="1370341"/>
                      <a:pt x="847725" y="1385887"/>
                    </a:cubicBezTo>
                    <a:cubicBezTo>
                      <a:pt x="844277" y="1400830"/>
                      <a:pt x="822135" y="1403160"/>
                      <a:pt x="842962" y="1423987"/>
                    </a:cubicBezTo>
                    <a:cubicBezTo>
                      <a:pt x="851599" y="1432624"/>
                      <a:pt x="889619" y="1435652"/>
                      <a:pt x="900112" y="1438275"/>
                    </a:cubicBezTo>
                    <a:cubicBezTo>
                      <a:pt x="909852" y="1440710"/>
                      <a:pt x="928687" y="1447800"/>
                      <a:pt x="928687" y="1447800"/>
                    </a:cubicBezTo>
                    <a:cubicBezTo>
                      <a:pt x="930295" y="1447599"/>
                      <a:pt x="970912" y="1445050"/>
                      <a:pt x="981075" y="1438275"/>
                    </a:cubicBezTo>
                    <a:cubicBezTo>
                      <a:pt x="1016750" y="1414492"/>
                      <a:pt x="975676" y="1430548"/>
                      <a:pt x="1009650" y="1419225"/>
                    </a:cubicBezTo>
                    <a:cubicBezTo>
                      <a:pt x="1019175" y="1420812"/>
                      <a:pt x="1028799" y="1421892"/>
                      <a:pt x="1038225" y="1423987"/>
                    </a:cubicBezTo>
                    <a:cubicBezTo>
                      <a:pt x="1043125" y="1425076"/>
                      <a:pt x="1047492" y="1428750"/>
                      <a:pt x="1052512" y="1428750"/>
                    </a:cubicBezTo>
                    <a:cubicBezTo>
                      <a:pt x="1058488" y="1428750"/>
                      <a:pt x="1079115" y="1421470"/>
                      <a:pt x="1085850" y="1419225"/>
                    </a:cubicBezTo>
                    <a:cubicBezTo>
                      <a:pt x="1092200" y="1420812"/>
                      <a:pt x="1099046" y="1421060"/>
                      <a:pt x="1104900" y="1423987"/>
                    </a:cubicBezTo>
                    <a:cubicBezTo>
                      <a:pt x="1170417" y="1456745"/>
                      <a:pt x="1108247" y="1434626"/>
                      <a:pt x="1147762" y="1447800"/>
                    </a:cubicBezTo>
                    <a:cubicBezTo>
                      <a:pt x="1184275" y="1446212"/>
                      <a:pt x="1220753" y="1443037"/>
                      <a:pt x="1257300" y="1443037"/>
                    </a:cubicBezTo>
                    <a:cubicBezTo>
                      <a:pt x="1333093" y="1443037"/>
                      <a:pt x="1280563" y="1453891"/>
                      <a:pt x="1323975" y="1443037"/>
                    </a:cubicBezTo>
                    <a:cubicBezTo>
                      <a:pt x="1327150" y="1438275"/>
                      <a:pt x="1331175" y="1433980"/>
                      <a:pt x="1333500" y="1428750"/>
                    </a:cubicBezTo>
                    <a:cubicBezTo>
                      <a:pt x="1337578" y="1419575"/>
                      <a:pt x="1333500" y="1403350"/>
                      <a:pt x="1343025" y="1400175"/>
                    </a:cubicBezTo>
                    <a:cubicBezTo>
                      <a:pt x="1347787" y="1398587"/>
                      <a:pt x="1352822" y="1397657"/>
                      <a:pt x="1357312" y="1395412"/>
                    </a:cubicBezTo>
                    <a:cubicBezTo>
                      <a:pt x="1362432" y="1392852"/>
                      <a:pt x="1366339" y="1388142"/>
                      <a:pt x="1371600" y="1385887"/>
                    </a:cubicBezTo>
                    <a:cubicBezTo>
                      <a:pt x="1377616" y="1383309"/>
                      <a:pt x="1384381" y="1383006"/>
                      <a:pt x="1390650" y="1381125"/>
                    </a:cubicBezTo>
                    <a:cubicBezTo>
                      <a:pt x="1390717" y="1381105"/>
                      <a:pt x="1426335" y="1369229"/>
                      <a:pt x="1433512" y="1366837"/>
                    </a:cubicBezTo>
                    <a:lnTo>
                      <a:pt x="1447800" y="1362075"/>
                    </a:lnTo>
                    <a:cubicBezTo>
                      <a:pt x="1457325" y="1363662"/>
                      <a:pt x="1467214" y="1363783"/>
                      <a:pt x="1476375" y="1366837"/>
                    </a:cubicBezTo>
                    <a:cubicBezTo>
                      <a:pt x="1491954" y="1372030"/>
                      <a:pt x="1491689" y="1381809"/>
                      <a:pt x="1504950" y="1390650"/>
                    </a:cubicBezTo>
                    <a:cubicBezTo>
                      <a:pt x="1509127" y="1393435"/>
                      <a:pt x="1514475" y="1393825"/>
                      <a:pt x="1519237" y="1395412"/>
                    </a:cubicBezTo>
                    <a:cubicBezTo>
                      <a:pt x="1524000" y="1398587"/>
                      <a:pt x="1528294" y="1402612"/>
                      <a:pt x="1533525" y="1404937"/>
                    </a:cubicBezTo>
                    <a:cubicBezTo>
                      <a:pt x="1542700" y="1409015"/>
                      <a:pt x="1562100" y="1414462"/>
                      <a:pt x="1562100" y="1414462"/>
                    </a:cubicBezTo>
                    <a:cubicBezTo>
                      <a:pt x="1569324" y="1419278"/>
                      <a:pt x="1580816" y="1428750"/>
                      <a:pt x="1590675" y="1428750"/>
                    </a:cubicBezTo>
                    <a:cubicBezTo>
                      <a:pt x="1600331" y="1428750"/>
                      <a:pt x="1609725" y="1425575"/>
                      <a:pt x="1619250" y="1423987"/>
                    </a:cubicBezTo>
                    <a:cubicBezTo>
                      <a:pt x="1622425" y="1419225"/>
                      <a:pt x="1625111" y="1414097"/>
                      <a:pt x="1628775" y="1409700"/>
                    </a:cubicBezTo>
                    <a:cubicBezTo>
                      <a:pt x="1633087" y="1404526"/>
                      <a:pt x="1641428" y="1401946"/>
                      <a:pt x="1643062" y="1395412"/>
                    </a:cubicBezTo>
                    <a:cubicBezTo>
                      <a:pt x="1662307" y="1318431"/>
                      <a:pt x="1626720" y="1347571"/>
                      <a:pt x="1662112" y="1323975"/>
                    </a:cubicBezTo>
                    <a:cubicBezTo>
                      <a:pt x="1675284" y="1284462"/>
                      <a:pt x="1653171" y="1346621"/>
                      <a:pt x="1685925" y="1281112"/>
                    </a:cubicBezTo>
                    <a:cubicBezTo>
                      <a:pt x="1689100" y="1274762"/>
                      <a:pt x="1692653" y="1268588"/>
                      <a:pt x="1695450" y="1262062"/>
                    </a:cubicBezTo>
                    <a:cubicBezTo>
                      <a:pt x="1699548" y="1252501"/>
                      <a:pt x="1702559" y="1238386"/>
                      <a:pt x="1704975" y="1228725"/>
                    </a:cubicBezTo>
                    <a:cubicBezTo>
                      <a:pt x="1703387" y="1219200"/>
                      <a:pt x="1705003" y="1208534"/>
                      <a:pt x="1700212" y="1200150"/>
                    </a:cubicBezTo>
                    <a:cubicBezTo>
                      <a:pt x="1697721" y="1195791"/>
                      <a:pt x="1690415" y="1197632"/>
                      <a:pt x="1685925" y="1195387"/>
                    </a:cubicBezTo>
                    <a:cubicBezTo>
                      <a:pt x="1680805" y="1192827"/>
                      <a:pt x="1676400" y="1189037"/>
                      <a:pt x="1671637" y="1185862"/>
                    </a:cubicBezTo>
                    <a:cubicBezTo>
                      <a:pt x="1673225" y="1174750"/>
                      <a:pt x="1676400" y="1163750"/>
                      <a:pt x="1676400" y="1152525"/>
                    </a:cubicBezTo>
                    <a:cubicBezTo>
                      <a:pt x="1676400" y="1142869"/>
                      <a:pt x="1675351" y="1132864"/>
                      <a:pt x="1671637" y="1123950"/>
                    </a:cubicBezTo>
                    <a:cubicBezTo>
                      <a:pt x="1667234" y="1113383"/>
                      <a:pt x="1657707" y="1105614"/>
                      <a:pt x="1652587" y="1095375"/>
                    </a:cubicBezTo>
                    <a:cubicBezTo>
                      <a:pt x="1649412" y="1089025"/>
                      <a:pt x="1645859" y="1082851"/>
                      <a:pt x="1643062" y="1076325"/>
                    </a:cubicBezTo>
                    <a:cubicBezTo>
                      <a:pt x="1637252" y="1062767"/>
                      <a:pt x="1640217" y="1059191"/>
                      <a:pt x="1628775" y="1047750"/>
                    </a:cubicBezTo>
                    <a:cubicBezTo>
                      <a:pt x="1624727" y="1043703"/>
                      <a:pt x="1619250" y="1041400"/>
                      <a:pt x="1614487" y="1038225"/>
                    </a:cubicBezTo>
                    <a:cubicBezTo>
                      <a:pt x="1603469" y="1021698"/>
                      <a:pt x="1597503" y="1019806"/>
                      <a:pt x="1609725" y="995362"/>
                    </a:cubicBezTo>
                    <a:cubicBezTo>
                      <a:pt x="1612285" y="990243"/>
                      <a:pt x="1619250" y="989012"/>
                      <a:pt x="1624012" y="985837"/>
                    </a:cubicBezTo>
                    <a:cubicBezTo>
                      <a:pt x="1625600" y="981075"/>
                      <a:pt x="1626530" y="976040"/>
                      <a:pt x="1628775" y="971550"/>
                    </a:cubicBezTo>
                    <a:cubicBezTo>
                      <a:pt x="1631335" y="966430"/>
                      <a:pt x="1636490" y="962692"/>
                      <a:pt x="1638300" y="957262"/>
                    </a:cubicBezTo>
                    <a:cubicBezTo>
                      <a:pt x="1641353" y="948101"/>
                      <a:pt x="1640967" y="938113"/>
                      <a:pt x="1643062" y="928687"/>
                    </a:cubicBezTo>
                    <a:cubicBezTo>
                      <a:pt x="1644151" y="923787"/>
                      <a:pt x="1646237" y="919162"/>
                      <a:pt x="1647825" y="914400"/>
                    </a:cubicBezTo>
                    <a:cubicBezTo>
                      <a:pt x="1649412" y="895350"/>
                      <a:pt x="1650061" y="876198"/>
                      <a:pt x="1652587" y="857250"/>
                    </a:cubicBezTo>
                    <a:cubicBezTo>
                      <a:pt x="1654978" y="839315"/>
                      <a:pt x="1659839" y="842833"/>
                      <a:pt x="1671637" y="828675"/>
                    </a:cubicBezTo>
                    <a:cubicBezTo>
                      <a:pt x="1675301" y="824278"/>
                      <a:pt x="1678602" y="819507"/>
                      <a:pt x="1681162" y="814387"/>
                    </a:cubicBezTo>
                    <a:cubicBezTo>
                      <a:pt x="1689979" y="796753"/>
                      <a:pt x="1682531" y="798037"/>
                      <a:pt x="1690687" y="776287"/>
                    </a:cubicBezTo>
                    <a:cubicBezTo>
                      <a:pt x="1692697" y="770928"/>
                      <a:pt x="1697652" y="767119"/>
                      <a:pt x="1700212" y="762000"/>
                    </a:cubicBezTo>
                    <a:cubicBezTo>
                      <a:pt x="1705994" y="750437"/>
                      <a:pt x="1706475" y="735860"/>
                      <a:pt x="1709737" y="723900"/>
                    </a:cubicBezTo>
                    <a:cubicBezTo>
                      <a:pt x="1713963" y="708405"/>
                      <a:pt x="1723862" y="676383"/>
                      <a:pt x="1738312" y="666750"/>
                    </a:cubicBezTo>
                    <a:lnTo>
                      <a:pt x="1766887" y="647700"/>
                    </a:lnTo>
                    <a:cubicBezTo>
                      <a:pt x="1789112" y="614362"/>
                      <a:pt x="1776412" y="625475"/>
                      <a:pt x="1800225" y="609600"/>
                    </a:cubicBezTo>
                    <a:cubicBezTo>
                      <a:pt x="1814727" y="587847"/>
                      <a:pt x="1806823" y="603174"/>
                      <a:pt x="1814512" y="576262"/>
                    </a:cubicBezTo>
                    <a:cubicBezTo>
                      <a:pt x="1815891" y="571435"/>
                      <a:pt x="1815355" y="565111"/>
                      <a:pt x="1819275" y="561975"/>
                    </a:cubicBezTo>
                    <a:cubicBezTo>
                      <a:pt x="1824386" y="557886"/>
                      <a:pt x="1831975" y="558800"/>
                      <a:pt x="1838325" y="557212"/>
                    </a:cubicBezTo>
                    <a:cubicBezTo>
                      <a:pt x="1875253" y="532593"/>
                      <a:pt x="1856041" y="541781"/>
                      <a:pt x="1895475" y="528637"/>
                    </a:cubicBezTo>
                    <a:lnTo>
                      <a:pt x="1909762" y="523875"/>
                    </a:lnTo>
                    <a:lnTo>
                      <a:pt x="1938337" y="504825"/>
                    </a:lnTo>
                    <a:lnTo>
                      <a:pt x="1952625" y="495300"/>
                    </a:lnTo>
                    <a:cubicBezTo>
                      <a:pt x="1961990" y="481252"/>
                      <a:pt x="1962686" y="478184"/>
                      <a:pt x="1976437" y="466725"/>
                    </a:cubicBezTo>
                    <a:cubicBezTo>
                      <a:pt x="1980834" y="463061"/>
                      <a:pt x="1986328" y="460864"/>
                      <a:pt x="1990725" y="457200"/>
                    </a:cubicBezTo>
                    <a:cubicBezTo>
                      <a:pt x="2037542" y="418185"/>
                      <a:pt x="1977070" y="466090"/>
                      <a:pt x="2014537" y="428625"/>
                    </a:cubicBezTo>
                    <a:cubicBezTo>
                      <a:pt x="2018585" y="424578"/>
                      <a:pt x="2024062" y="422275"/>
                      <a:pt x="2028825" y="419100"/>
                    </a:cubicBezTo>
                    <a:cubicBezTo>
                      <a:pt x="2032000" y="414337"/>
                      <a:pt x="2036025" y="410043"/>
                      <a:pt x="2038350" y="404812"/>
                    </a:cubicBezTo>
                    <a:cubicBezTo>
                      <a:pt x="2042428" y="395637"/>
                      <a:pt x="2047875" y="376237"/>
                      <a:pt x="2047875" y="376237"/>
                    </a:cubicBezTo>
                    <a:cubicBezTo>
                      <a:pt x="2042113" y="318619"/>
                      <a:pt x="2048157" y="343749"/>
                      <a:pt x="2033587" y="300037"/>
                    </a:cubicBezTo>
                    <a:cubicBezTo>
                      <a:pt x="2032000" y="295275"/>
                      <a:pt x="2031610" y="289927"/>
                      <a:pt x="2028825" y="285750"/>
                    </a:cubicBezTo>
                    <a:lnTo>
                      <a:pt x="2009775" y="257175"/>
                    </a:lnTo>
                    <a:cubicBezTo>
                      <a:pt x="2008187" y="250825"/>
                      <a:pt x="2009202" y="243153"/>
                      <a:pt x="2005012" y="238125"/>
                    </a:cubicBezTo>
                    <a:cubicBezTo>
                      <a:pt x="2000486" y="232694"/>
                      <a:pt x="1979252" y="226363"/>
                      <a:pt x="1971675" y="223837"/>
                    </a:cubicBezTo>
                    <a:cubicBezTo>
                      <a:pt x="1930139" y="226606"/>
                      <a:pt x="1910758" y="224779"/>
                      <a:pt x="1876425" y="233362"/>
                    </a:cubicBezTo>
                    <a:cubicBezTo>
                      <a:pt x="1871555" y="234580"/>
                      <a:pt x="1866900" y="236537"/>
                      <a:pt x="1862137" y="238125"/>
                    </a:cubicBezTo>
                    <a:cubicBezTo>
                      <a:pt x="1847850" y="236537"/>
                      <a:pt x="1833221" y="236849"/>
                      <a:pt x="1819275" y="233362"/>
                    </a:cubicBezTo>
                    <a:cubicBezTo>
                      <a:pt x="1813722" y="231974"/>
                      <a:pt x="1810107" y="226397"/>
                      <a:pt x="1804987" y="223837"/>
                    </a:cubicBezTo>
                    <a:cubicBezTo>
                      <a:pt x="1800497" y="221592"/>
                      <a:pt x="1795462" y="220662"/>
                      <a:pt x="1790700" y="219075"/>
                    </a:cubicBezTo>
                    <a:cubicBezTo>
                      <a:pt x="1781175" y="212725"/>
                      <a:pt x="1772985" y="203645"/>
                      <a:pt x="1762125" y="200025"/>
                    </a:cubicBezTo>
                    <a:cubicBezTo>
                      <a:pt x="1742407" y="193452"/>
                      <a:pt x="1752014" y="198047"/>
                      <a:pt x="1733550" y="185737"/>
                    </a:cubicBezTo>
                    <a:cubicBezTo>
                      <a:pt x="1724025" y="187325"/>
                      <a:pt x="1714547" y="189224"/>
                      <a:pt x="1704975" y="190500"/>
                    </a:cubicBezTo>
                    <a:cubicBezTo>
                      <a:pt x="1690726" y="192400"/>
                      <a:pt x="1674240" y="187544"/>
                      <a:pt x="1662112" y="195262"/>
                    </a:cubicBezTo>
                    <a:cubicBezTo>
                      <a:pt x="1653641" y="200652"/>
                      <a:pt x="1660941" y="218268"/>
                      <a:pt x="1652587" y="223837"/>
                    </a:cubicBezTo>
                    <a:lnTo>
                      <a:pt x="1638300" y="233362"/>
                    </a:lnTo>
                    <a:cubicBezTo>
                      <a:pt x="1635125" y="238125"/>
                      <a:pt x="1634432" y="246780"/>
                      <a:pt x="1628775" y="247650"/>
                    </a:cubicBezTo>
                    <a:cubicBezTo>
                      <a:pt x="1600221" y="252043"/>
                      <a:pt x="1584767" y="245680"/>
                      <a:pt x="1562100" y="238125"/>
                    </a:cubicBezTo>
                    <a:cubicBezTo>
                      <a:pt x="1547812" y="239712"/>
                      <a:pt x="1531365" y="235169"/>
                      <a:pt x="1519237" y="242887"/>
                    </a:cubicBezTo>
                    <a:cubicBezTo>
                      <a:pt x="1510766" y="248277"/>
                      <a:pt x="1515736" y="263430"/>
                      <a:pt x="1509712" y="271462"/>
                    </a:cubicBezTo>
                    <a:cubicBezTo>
                      <a:pt x="1492413" y="294528"/>
                      <a:pt x="1502955" y="288002"/>
                      <a:pt x="1481137" y="295275"/>
                    </a:cubicBezTo>
                    <a:lnTo>
                      <a:pt x="1452562" y="285750"/>
                    </a:lnTo>
                    <a:cubicBezTo>
                      <a:pt x="1447800" y="284162"/>
                      <a:pt x="1442452" y="283772"/>
                      <a:pt x="1438275" y="280987"/>
                    </a:cubicBezTo>
                    <a:lnTo>
                      <a:pt x="1423987" y="271462"/>
                    </a:lnTo>
                    <a:cubicBezTo>
                      <a:pt x="1420850" y="262050"/>
                      <a:pt x="1418093" y="249601"/>
                      <a:pt x="1409700" y="242887"/>
                    </a:cubicBezTo>
                    <a:cubicBezTo>
                      <a:pt x="1403523" y="237945"/>
                      <a:pt x="1367141" y="233423"/>
                      <a:pt x="1366837" y="233362"/>
                    </a:cubicBezTo>
                    <a:cubicBezTo>
                      <a:pt x="1351879" y="230370"/>
                      <a:pt x="1347123" y="228379"/>
                      <a:pt x="1333500" y="223837"/>
                    </a:cubicBezTo>
                    <a:cubicBezTo>
                      <a:pt x="1330418" y="214593"/>
                      <a:pt x="1325063" y="199748"/>
                      <a:pt x="1323975" y="190500"/>
                    </a:cubicBezTo>
                    <a:cubicBezTo>
                      <a:pt x="1321557" y="169943"/>
                      <a:pt x="1321630" y="149144"/>
                      <a:pt x="1319212" y="128587"/>
                    </a:cubicBezTo>
                    <a:cubicBezTo>
                      <a:pt x="1318447" y="122086"/>
                      <a:pt x="1316248" y="115831"/>
                      <a:pt x="1314450" y="109537"/>
                    </a:cubicBezTo>
                    <a:cubicBezTo>
                      <a:pt x="1313071" y="104710"/>
                      <a:pt x="1313607" y="98386"/>
                      <a:pt x="1309687" y="95250"/>
                    </a:cubicBezTo>
                    <a:cubicBezTo>
                      <a:pt x="1304576" y="91161"/>
                      <a:pt x="1296906" y="92368"/>
                      <a:pt x="1290637" y="90487"/>
                    </a:cubicBezTo>
                    <a:cubicBezTo>
                      <a:pt x="1281020" y="87602"/>
                      <a:pt x="1262062" y="80962"/>
                      <a:pt x="1262062" y="80962"/>
                    </a:cubicBezTo>
                    <a:cubicBezTo>
                      <a:pt x="1225550" y="82550"/>
                      <a:pt x="1188575" y="79717"/>
                      <a:pt x="1152525" y="85725"/>
                    </a:cubicBezTo>
                    <a:cubicBezTo>
                      <a:pt x="1147573" y="86550"/>
                      <a:pt x="1150547" y="95835"/>
                      <a:pt x="1147762" y="100012"/>
                    </a:cubicBezTo>
                    <a:cubicBezTo>
                      <a:pt x="1145465" y="103457"/>
                      <a:pt x="1125449" y="123219"/>
                      <a:pt x="1119187" y="123825"/>
                    </a:cubicBezTo>
                    <a:cubicBezTo>
                      <a:pt x="1074915" y="128109"/>
                      <a:pt x="1030287" y="127000"/>
                      <a:pt x="985837" y="128587"/>
                    </a:cubicBezTo>
                    <a:cubicBezTo>
                      <a:pt x="976312" y="130175"/>
                      <a:pt x="966630" y="131008"/>
                      <a:pt x="957262" y="133350"/>
                    </a:cubicBezTo>
                    <a:cubicBezTo>
                      <a:pt x="947522" y="135785"/>
                      <a:pt x="928687" y="142875"/>
                      <a:pt x="928687" y="142875"/>
                    </a:cubicBezTo>
                    <a:cubicBezTo>
                      <a:pt x="917068" y="139001"/>
                      <a:pt x="909344" y="137818"/>
                      <a:pt x="900112" y="128587"/>
                    </a:cubicBezTo>
                    <a:cubicBezTo>
                      <a:pt x="896065" y="124540"/>
                      <a:pt x="893762" y="119062"/>
                      <a:pt x="890587" y="114300"/>
                    </a:cubicBezTo>
                    <a:cubicBezTo>
                      <a:pt x="888757" y="103321"/>
                      <a:pt x="886925" y="83163"/>
                      <a:pt x="881062" y="71437"/>
                    </a:cubicBezTo>
                    <a:cubicBezTo>
                      <a:pt x="871084" y="51481"/>
                      <a:pt x="873578" y="61232"/>
                      <a:pt x="857250" y="47625"/>
                    </a:cubicBezTo>
                    <a:cubicBezTo>
                      <a:pt x="852076" y="43313"/>
                      <a:pt x="848279" y="37472"/>
                      <a:pt x="842962" y="33337"/>
                    </a:cubicBezTo>
                    <a:cubicBezTo>
                      <a:pt x="833926" y="26309"/>
                      <a:pt x="823545" y="21155"/>
                      <a:pt x="814387" y="14287"/>
                    </a:cubicBezTo>
                    <a:lnTo>
                      <a:pt x="795337" y="0"/>
                    </a:lnTo>
                    <a:cubicBezTo>
                      <a:pt x="768350" y="1587"/>
                      <a:pt x="741182" y="1266"/>
                      <a:pt x="714375" y="4762"/>
                    </a:cubicBezTo>
                    <a:cubicBezTo>
                      <a:pt x="704419" y="6061"/>
                      <a:pt x="685800" y="14287"/>
                      <a:pt x="685800" y="14287"/>
                    </a:cubicBezTo>
                    <a:cubicBezTo>
                      <a:pt x="676275" y="20637"/>
                      <a:pt x="663575" y="23812"/>
                      <a:pt x="657225" y="33337"/>
                    </a:cubicBezTo>
                    <a:cubicBezTo>
                      <a:pt x="647858" y="47388"/>
                      <a:pt x="647166" y="50451"/>
                      <a:pt x="633412" y="61912"/>
                    </a:cubicBezTo>
                    <a:cubicBezTo>
                      <a:pt x="593637" y="95057"/>
                      <a:pt x="646571" y="43991"/>
                      <a:pt x="604837" y="85725"/>
                    </a:cubicBezTo>
                    <a:cubicBezTo>
                      <a:pt x="599900" y="130165"/>
                      <a:pt x="605631" y="117475"/>
                      <a:pt x="604837" y="128587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069" name="자유형 1068"/>
              <p:cNvSpPr/>
              <p:nvPr/>
            </p:nvSpPr>
            <p:spPr>
              <a:xfrm>
                <a:off x="2832100" y="2727325"/>
                <a:ext cx="1921869" cy="2101850"/>
              </a:xfrm>
              <a:custGeom>
                <a:avLst/>
                <a:gdLst>
                  <a:gd name="connsiteX0" fmla="*/ 41275 w 1921869"/>
                  <a:gd name="connsiteY0" fmla="*/ 574675 h 2101850"/>
                  <a:gd name="connsiteX1" fmla="*/ 38100 w 1921869"/>
                  <a:gd name="connsiteY1" fmla="*/ 609600 h 2101850"/>
                  <a:gd name="connsiteX2" fmla="*/ 22225 w 1921869"/>
                  <a:gd name="connsiteY2" fmla="*/ 628650 h 2101850"/>
                  <a:gd name="connsiteX3" fmla="*/ 12700 w 1921869"/>
                  <a:gd name="connsiteY3" fmla="*/ 647700 h 2101850"/>
                  <a:gd name="connsiteX4" fmla="*/ 22225 w 1921869"/>
                  <a:gd name="connsiteY4" fmla="*/ 654050 h 2101850"/>
                  <a:gd name="connsiteX5" fmla="*/ 31750 w 1921869"/>
                  <a:gd name="connsiteY5" fmla="*/ 657225 h 2101850"/>
                  <a:gd name="connsiteX6" fmla="*/ 50800 w 1921869"/>
                  <a:gd name="connsiteY6" fmla="*/ 669925 h 2101850"/>
                  <a:gd name="connsiteX7" fmla="*/ 63500 w 1921869"/>
                  <a:gd name="connsiteY7" fmla="*/ 688975 h 2101850"/>
                  <a:gd name="connsiteX8" fmla="*/ 69850 w 1921869"/>
                  <a:gd name="connsiteY8" fmla="*/ 708025 h 2101850"/>
                  <a:gd name="connsiteX9" fmla="*/ 88900 w 1921869"/>
                  <a:gd name="connsiteY9" fmla="*/ 720725 h 2101850"/>
                  <a:gd name="connsiteX10" fmla="*/ 92075 w 1921869"/>
                  <a:gd name="connsiteY10" fmla="*/ 730250 h 2101850"/>
                  <a:gd name="connsiteX11" fmla="*/ 95250 w 1921869"/>
                  <a:gd name="connsiteY11" fmla="*/ 742950 h 2101850"/>
                  <a:gd name="connsiteX12" fmla="*/ 123825 w 1921869"/>
                  <a:gd name="connsiteY12" fmla="*/ 758825 h 2101850"/>
                  <a:gd name="connsiteX13" fmla="*/ 142875 w 1921869"/>
                  <a:gd name="connsiteY13" fmla="*/ 771525 h 2101850"/>
                  <a:gd name="connsiteX14" fmla="*/ 158750 w 1921869"/>
                  <a:gd name="connsiteY14" fmla="*/ 787400 h 2101850"/>
                  <a:gd name="connsiteX15" fmla="*/ 174625 w 1921869"/>
                  <a:gd name="connsiteY15" fmla="*/ 803275 h 2101850"/>
                  <a:gd name="connsiteX16" fmla="*/ 180975 w 1921869"/>
                  <a:gd name="connsiteY16" fmla="*/ 812800 h 2101850"/>
                  <a:gd name="connsiteX17" fmla="*/ 177800 w 1921869"/>
                  <a:gd name="connsiteY17" fmla="*/ 857250 h 2101850"/>
                  <a:gd name="connsiteX18" fmla="*/ 104775 w 1921869"/>
                  <a:gd name="connsiteY18" fmla="*/ 860425 h 2101850"/>
                  <a:gd name="connsiteX19" fmla="*/ 95250 w 1921869"/>
                  <a:gd name="connsiteY19" fmla="*/ 863600 h 2101850"/>
                  <a:gd name="connsiteX20" fmla="*/ 92075 w 1921869"/>
                  <a:gd name="connsiteY20" fmla="*/ 873125 h 2101850"/>
                  <a:gd name="connsiteX21" fmla="*/ 76200 w 1921869"/>
                  <a:gd name="connsiteY21" fmla="*/ 895350 h 2101850"/>
                  <a:gd name="connsiteX22" fmla="*/ 73025 w 1921869"/>
                  <a:gd name="connsiteY22" fmla="*/ 904875 h 2101850"/>
                  <a:gd name="connsiteX23" fmla="*/ 60325 w 1921869"/>
                  <a:gd name="connsiteY23" fmla="*/ 923925 h 2101850"/>
                  <a:gd name="connsiteX24" fmla="*/ 53975 w 1921869"/>
                  <a:gd name="connsiteY24" fmla="*/ 933450 h 2101850"/>
                  <a:gd name="connsiteX25" fmla="*/ 47625 w 1921869"/>
                  <a:gd name="connsiteY25" fmla="*/ 942975 h 2101850"/>
                  <a:gd name="connsiteX26" fmla="*/ 41275 w 1921869"/>
                  <a:gd name="connsiteY26" fmla="*/ 952500 h 2101850"/>
                  <a:gd name="connsiteX27" fmla="*/ 34925 w 1921869"/>
                  <a:gd name="connsiteY27" fmla="*/ 971550 h 2101850"/>
                  <a:gd name="connsiteX28" fmla="*/ 31750 w 1921869"/>
                  <a:gd name="connsiteY28" fmla="*/ 981075 h 2101850"/>
                  <a:gd name="connsiteX29" fmla="*/ 22225 w 1921869"/>
                  <a:gd name="connsiteY29" fmla="*/ 984250 h 2101850"/>
                  <a:gd name="connsiteX30" fmla="*/ 9525 w 1921869"/>
                  <a:gd name="connsiteY30" fmla="*/ 1003300 h 2101850"/>
                  <a:gd name="connsiteX31" fmla="*/ 3175 w 1921869"/>
                  <a:gd name="connsiteY31" fmla="*/ 1012825 h 2101850"/>
                  <a:gd name="connsiteX32" fmla="*/ 0 w 1921869"/>
                  <a:gd name="connsiteY32" fmla="*/ 1022350 h 2101850"/>
                  <a:gd name="connsiteX33" fmla="*/ 3175 w 1921869"/>
                  <a:gd name="connsiteY33" fmla="*/ 1041400 h 2101850"/>
                  <a:gd name="connsiteX34" fmla="*/ 12700 w 1921869"/>
                  <a:gd name="connsiteY34" fmla="*/ 1047750 h 2101850"/>
                  <a:gd name="connsiteX35" fmla="*/ 22225 w 1921869"/>
                  <a:gd name="connsiteY35" fmla="*/ 1057275 h 2101850"/>
                  <a:gd name="connsiteX36" fmla="*/ 25400 w 1921869"/>
                  <a:gd name="connsiteY36" fmla="*/ 1066800 h 2101850"/>
                  <a:gd name="connsiteX37" fmla="*/ 31750 w 1921869"/>
                  <a:gd name="connsiteY37" fmla="*/ 1076325 h 2101850"/>
                  <a:gd name="connsiteX38" fmla="*/ 38100 w 1921869"/>
                  <a:gd name="connsiteY38" fmla="*/ 1095375 h 2101850"/>
                  <a:gd name="connsiteX39" fmla="*/ 41275 w 1921869"/>
                  <a:gd name="connsiteY39" fmla="*/ 1117600 h 2101850"/>
                  <a:gd name="connsiteX40" fmla="*/ 44450 w 1921869"/>
                  <a:gd name="connsiteY40" fmla="*/ 1130300 h 2101850"/>
                  <a:gd name="connsiteX41" fmla="*/ 53975 w 1921869"/>
                  <a:gd name="connsiteY41" fmla="*/ 1133475 h 2101850"/>
                  <a:gd name="connsiteX42" fmla="*/ 73025 w 1921869"/>
                  <a:gd name="connsiteY42" fmla="*/ 1146175 h 2101850"/>
                  <a:gd name="connsiteX43" fmla="*/ 82550 w 1921869"/>
                  <a:gd name="connsiteY43" fmla="*/ 1152525 h 2101850"/>
                  <a:gd name="connsiteX44" fmla="*/ 92075 w 1921869"/>
                  <a:gd name="connsiteY44" fmla="*/ 1162050 h 2101850"/>
                  <a:gd name="connsiteX45" fmla="*/ 111125 w 1921869"/>
                  <a:gd name="connsiteY45" fmla="*/ 1168400 h 2101850"/>
                  <a:gd name="connsiteX46" fmla="*/ 133350 w 1921869"/>
                  <a:gd name="connsiteY46" fmla="*/ 1177925 h 2101850"/>
                  <a:gd name="connsiteX47" fmla="*/ 152400 w 1921869"/>
                  <a:gd name="connsiteY47" fmla="*/ 1190625 h 2101850"/>
                  <a:gd name="connsiteX48" fmla="*/ 161925 w 1921869"/>
                  <a:gd name="connsiteY48" fmla="*/ 1209675 h 2101850"/>
                  <a:gd name="connsiteX49" fmla="*/ 171450 w 1921869"/>
                  <a:gd name="connsiteY49" fmla="*/ 1238250 h 2101850"/>
                  <a:gd name="connsiteX50" fmla="*/ 174625 w 1921869"/>
                  <a:gd name="connsiteY50" fmla="*/ 1247775 h 2101850"/>
                  <a:gd name="connsiteX51" fmla="*/ 177800 w 1921869"/>
                  <a:gd name="connsiteY51" fmla="*/ 1257300 h 2101850"/>
                  <a:gd name="connsiteX52" fmla="*/ 174625 w 1921869"/>
                  <a:gd name="connsiteY52" fmla="*/ 1282700 h 2101850"/>
                  <a:gd name="connsiteX53" fmla="*/ 168275 w 1921869"/>
                  <a:gd name="connsiteY53" fmla="*/ 1301750 h 2101850"/>
                  <a:gd name="connsiteX54" fmla="*/ 171450 w 1921869"/>
                  <a:gd name="connsiteY54" fmla="*/ 1311275 h 2101850"/>
                  <a:gd name="connsiteX55" fmla="*/ 184150 w 1921869"/>
                  <a:gd name="connsiteY55" fmla="*/ 1330325 h 2101850"/>
                  <a:gd name="connsiteX56" fmla="*/ 193675 w 1921869"/>
                  <a:gd name="connsiteY56" fmla="*/ 1349375 h 2101850"/>
                  <a:gd name="connsiteX57" fmla="*/ 196850 w 1921869"/>
                  <a:gd name="connsiteY57" fmla="*/ 1365250 h 2101850"/>
                  <a:gd name="connsiteX58" fmla="*/ 206375 w 1921869"/>
                  <a:gd name="connsiteY58" fmla="*/ 1371600 h 2101850"/>
                  <a:gd name="connsiteX59" fmla="*/ 269875 w 1921869"/>
                  <a:gd name="connsiteY59" fmla="*/ 1374775 h 2101850"/>
                  <a:gd name="connsiteX60" fmla="*/ 295275 w 1921869"/>
                  <a:gd name="connsiteY60" fmla="*/ 1371600 h 2101850"/>
                  <a:gd name="connsiteX61" fmla="*/ 304800 w 1921869"/>
                  <a:gd name="connsiteY61" fmla="*/ 1368425 h 2101850"/>
                  <a:gd name="connsiteX62" fmla="*/ 314325 w 1921869"/>
                  <a:gd name="connsiteY62" fmla="*/ 1371600 h 2101850"/>
                  <a:gd name="connsiteX63" fmla="*/ 317500 w 1921869"/>
                  <a:gd name="connsiteY63" fmla="*/ 1416050 h 2101850"/>
                  <a:gd name="connsiteX64" fmla="*/ 320675 w 1921869"/>
                  <a:gd name="connsiteY64" fmla="*/ 1425575 h 2101850"/>
                  <a:gd name="connsiteX65" fmla="*/ 330200 w 1921869"/>
                  <a:gd name="connsiteY65" fmla="*/ 1431925 h 2101850"/>
                  <a:gd name="connsiteX66" fmla="*/ 349250 w 1921869"/>
                  <a:gd name="connsiteY66" fmla="*/ 1447800 h 2101850"/>
                  <a:gd name="connsiteX67" fmla="*/ 384175 w 1921869"/>
                  <a:gd name="connsiteY67" fmla="*/ 1447800 h 2101850"/>
                  <a:gd name="connsiteX68" fmla="*/ 387350 w 1921869"/>
                  <a:gd name="connsiteY68" fmla="*/ 1457325 h 2101850"/>
                  <a:gd name="connsiteX69" fmla="*/ 381000 w 1921869"/>
                  <a:gd name="connsiteY69" fmla="*/ 1466850 h 2101850"/>
                  <a:gd name="connsiteX70" fmla="*/ 361950 w 1921869"/>
                  <a:gd name="connsiteY70" fmla="*/ 1476375 h 2101850"/>
                  <a:gd name="connsiteX71" fmla="*/ 355600 w 1921869"/>
                  <a:gd name="connsiteY71" fmla="*/ 1514475 h 2101850"/>
                  <a:gd name="connsiteX72" fmla="*/ 349250 w 1921869"/>
                  <a:gd name="connsiteY72" fmla="*/ 1539875 h 2101850"/>
                  <a:gd name="connsiteX73" fmla="*/ 346075 w 1921869"/>
                  <a:gd name="connsiteY73" fmla="*/ 1549400 h 2101850"/>
                  <a:gd name="connsiteX74" fmla="*/ 336550 w 1921869"/>
                  <a:gd name="connsiteY74" fmla="*/ 1558925 h 2101850"/>
                  <a:gd name="connsiteX75" fmla="*/ 323850 w 1921869"/>
                  <a:gd name="connsiteY75" fmla="*/ 1587500 h 2101850"/>
                  <a:gd name="connsiteX76" fmla="*/ 320675 w 1921869"/>
                  <a:gd name="connsiteY76" fmla="*/ 1609725 h 2101850"/>
                  <a:gd name="connsiteX77" fmla="*/ 314325 w 1921869"/>
                  <a:gd name="connsiteY77" fmla="*/ 1660525 h 2101850"/>
                  <a:gd name="connsiteX78" fmla="*/ 317500 w 1921869"/>
                  <a:gd name="connsiteY78" fmla="*/ 1714500 h 2101850"/>
                  <a:gd name="connsiteX79" fmla="*/ 323850 w 1921869"/>
                  <a:gd name="connsiteY79" fmla="*/ 1736725 h 2101850"/>
                  <a:gd name="connsiteX80" fmla="*/ 333375 w 1921869"/>
                  <a:gd name="connsiteY80" fmla="*/ 1739900 h 2101850"/>
                  <a:gd name="connsiteX81" fmla="*/ 352425 w 1921869"/>
                  <a:gd name="connsiteY81" fmla="*/ 1736725 h 2101850"/>
                  <a:gd name="connsiteX82" fmla="*/ 361950 w 1921869"/>
                  <a:gd name="connsiteY82" fmla="*/ 1733550 h 2101850"/>
                  <a:gd name="connsiteX83" fmla="*/ 390525 w 1921869"/>
                  <a:gd name="connsiteY83" fmla="*/ 1736725 h 2101850"/>
                  <a:gd name="connsiteX84" fmla="*/ 412750 w 1921869"/>
                  <a:gd name="connsiteY84" fmla="*/ 1746250 h 2101850"/>
                  <a:gd name="connsiteX85" fmla="*/ 431800 w 1921869"/>
                  <a:gd name="connsiteY85" fmla="*/ 1758950 h 2101850"/>
                  <a:gd name="connsiteX86" fmla="*/ 444500 w 1921869"/>
                  <a:gd name="connsiteY86" fmla="*/ 1778000 h 2101850"/>
                  <a:gd name="connsiteX87" fmla="*/ 450850 w 1921869"/>
                  <a:gd name="connsiteY87" fmla="*/ 1787525 h 2101850"/>
                  <a:gd name="connsiteX88" fmla="*/ 457200 w 1921869"/>
                  <a:gd name="connsiteY88" fmla="*/ 1838325 h 2101850"/>
                  <a:gd name="connsiteX89" fmla="*/ 460375 w 1921869"/>
                  <a:gd name="connsiteY89" fmla="*/ 1857375 h 2101850"/>
                  <a:gd name="connsiteX90" fmla="*/ 466725 w 1921869"/>
                  <a:gd name="connsiteY90" fmla="*/ 1895475 h 2101850"/>
                  <a:gd name="connsiteX91" fmla="*/ 469900 w 1921869"/>
                  <a:gd name="connsiteY91" fmla="*/ 1905000 h 2101850"/>
                  <a:gd name="connsiteX92" fmla="*/ 479425 w 1921869"/>
                  <a:gd name="connsiteY92" fmla="*/ 1952625 h 2101850"/>
                  <a:gd name="connsiteX93" fmla="*/ 488950 w 1921869"/>
                  <a:gd name="connsiteY93" fmla="*/ 1958975 h 2101850"/>
                  <a:gd name="connsiteX94" fmla="*/ 501650 w 1921869"/>
                  <a:gd name="connsiteY94" fmla="*/ 1987550 h 2101850"/>
                  <a:gd name="connsiteX95" fmla="*/ 511175 w 1921869"/>
                  <a:gd name="connsiteY95" fmla="*/ 2006600 h 2101850"/>
                  <a:gd name="connsiteX96" fmla="*/ 520700 w 1921869"/>
                  <a:gd name="connsiteY96" fmla="*/ 2016125 h 2101850"/>
                  <a:gd name="connsiteX97" fmla="*/ 527050 w 1921869"/>
                  <a:gd name="connsiteY97" fmla="*/ 2025650 h 2101850"/>
                  <a:gd name="connsiteX98" fmla="*/ 549275 w 1921869"/>
                  <a:gd name="connsiteY98" fmla="*/ 2041525 h 2101850"/>
                  <a:gd name="connsiteX99" fmla="*/ 555625 w 1921869"/>
                  <a:gd name="connsiteY99" fmla="*/ 2051050 h 2101850"/>
                  <a:gd name="connsiteX100" fmla="*/ 574675 w 1921869"/>
                  <a:gd name="connsiteY100" fmla="*/ 2060575 h 2101850"/>
                  <a:gd name="connsiteX101" fmla="*/ 590550 w 1921869"/>
                  <a:gd name="connsiteY101" fmla="*/ 2047875 h 2101850"/>
                  <a:gd name="connsiteX102" fmla="*/ 609600 w 1921869"/>
                  <a:gd name="connsiteY102" fmla="*/ 2035175 h 2101850"/>
                  <a:gd name="connsiteX103" fmla="*/ 622300 w 1921869"/>
                  <a:gd name="connsiteY103" fmla="*/ 2054225 h 2101850"/>
                  <a:gd name="connsiteX104" fmla="*/ 625475 w 1921869"/>
                  <a:gd name="connsiteY104" fmla="*/ 2063750 h 2101850"/>
                  <a:gd name="connsiteX105" fmla="*/ 635000 w 1921869"/>
                  <a:gd name="connsiteY105" fmla="*/ 2070100 h 2101850"/>
                  <a:gd name="connsiteX106" fmla="*/ 676275 w 1921869"/>
                  <a:gd name="connsiteY106" fmla="*/ 2079625 h 2101850"/>
                  <a:gd name="connsiteX107" fmla="*/ 688975 w 1921869"/>
                  <a:gd name="connsiteY107" fmla="*/ 2092325 h 2101850"/>
                  <a:gd name="connsiteX108" fmla="*/ 708025 w 1921869"/>
                  <a:gd name="connsiteY108" fmla="*/ 2101850 h 2101850"/>
                  <a:gd name="connsiteX109" fmla="*/ 755650 w 1921869"/>
                  <a:gd name="connsiteY109" fmla="*/ 2095500 h 2101850"/>
                  <a:gd name="connsiteX110" fmla="*/ 774700 w 1921869"/>
                  <a:gd name="connsiteY110" fmla="*/ 2089150 h 2101850"/>
                  <a:gd name="connsiteX111" fmla="*/ 803275 w 1921869"/>
                  <a:gd name="connsiteY111" fmla="*/ 2079625 h 2101850"/>
                  <a:gd name="connsiteX112" fmla="*/ 812800 w 1921869"/>
                  <a:gd name="connsiteY112" fmla="*/ 2076450 h 2101850"/>
                  <a:gd name="connsiteX113" fmla="*/ 825500 w 1921869"/>
                  <a:gd name="connsiteY113" fmla="*/ 2073275 h 2101850"/>
                  <a:gd name="connsiteX114" fmla="*/ 844550 w 1921869"/>
                  <a:gd name="connsiteY114" fmla="*/ 2076450 h 2101850"/>
                  <a:gd name="connsiteX115" fmla="*/ 854075 w 1921869"/>
                  <a:gd name="connsiteY115" fmla="*/ 2079625 h 2101850"/>
                  <a:gd name="connsiteX116" fmla="*/ 882650 w 1921869"/>
                  <a:gd name="connsiteY116" fmla="*/ 2073275 h 2101850"/>
                  <a:gd name="connsiteX117" fmla="*/ 908050 w 1921869"/>
                  <a:gd name="connsiteY117" fmla="*/ 2051050 h 2101850"/>
                  <a:gd name="connsiteX118" fmla="*/ 917575 w 1921869"/>
                  <a:gd name="connsiteY118" fmla="*/ 2044700 h 2101850"/>
                  <a:gd name="connsiteX119" fmla="*/ 936625 w 1921869"/>
                  <a:gd name="connsiteY119" fmla="*/ 2041525 h 2101850"/>
                  <a:gd name="connsiteX120" fmla="*/ 958850 w 1921869"/>
                  <a:gd name="connsiteY120" fmla="*/ 2035175 h 2101850"/>
                  <a:gd name="connsiteX121" fmla="*/ 965200 w 1921869"/>
                  <a:gd name="connsiteY121" fmla="*/ 2025650 h 2101850"/>
                  <a:gd name="connsiteX122" fmla="*/ 968375 w 1921869"/>
                  <a:gd name="connsiteY122" fmla="*/ 2016125 h 2101850"/>
                  <a:gd name="connsiteX123" fmla="*/ 977900 w 1921869"/>
                  <a:gd name="connsiteY123" fmla="*/ 2009775 h 2101850"/>
                  <a:gd name="connsiteX124" fmla="*/ 984250 w 1921869"/>
                  <a:gd name="connsiteY124" fmla="*/ 1958975 h 2101850"/>
                  <a:gd name="connsiteX125" fmla="*/ 987425 w 1921869"/>
                  <a:gd name="connsiteY125" fmla="*/ 1949450 h 2101850"/>
                  <a:gd name="connsiteX126" fmla="*/ 1000125 w 1921869"/>
                  <a:gd name="connsiteY126" fmla="*/ 1930400 h 2101850"/>
                  <a:gd name="connsiteX127" fmla="*/ 1006475 w 1921869"/>
                  <a:gd name="connsiteY127" fmla="*/ 1920875 h 2101850"/>
                  <a:gd name="connsiteX128" fmla="*/ 1019175 w 1921869"/>
                  <a:gd name="connsiteY128" fmla="*/ 1911350 h 2101850"/>
                  <a:gd name="connsiteX129" fmla="*/ 1019175 w 1921869"/>
                  <a:gd name="connsiteY129" fmla="*/ 1825625 h 2101850"/>
                  <a:gd name="connsiteX130" fmla="*/ 1022350 w 1921869"/>
                  <a:gd name="connsiteY130" fmla="*/ 1787525 h 2101850"/>
                  <a:gd name="connsiteX131" fmla="*/ 1041400 w 1921869"/>
                  <a:gd name="connsiteY131" fmla="*/ 1784350 h 2101850"/>
                  <a:gd name="connsiteX132" fmla="*/ 1069975 w 1921869"/>
                  <a:gd name="connsiteY132" fmla="*/ 1787525 h 2101850"/>
                  <a:gd name="connsiteX133" fmla="*/ 1089025 w 1921869"/>
                  <a:gd name="connsiteY133" fmla="*/ 1793875 h 2101850"/>
                  <a:gd name="connsiteX134" fmla="*/ 1101725 w 1921869"/>
                  <a:gd name="connsiteY134" fmla="*/ 1765300 h 2101850"/>
                  <a:gd name="connsiteX135" fmla="*/ 1089025 w 1921869"/>
                  <a:gd name="connsiteY135" fmla="*/ 1746250 h 2101850"/>
                  <a:gd name="connsiteX136" fmla="*/ 1082675 w 1921869"/>
                  <a:gd name="connsiteY136" fmla="*/ 1736725 h 2101850"/>
                  <a:gd name="connsiteX137" fmla="*/ 1085850 w 1921869"/>
                  <a:gd name="connsiteY137" fmla="*/ 1717675 h 2101850"/>
                  <a:gd name="connsiteX138" fmla="*/ 1092200 w 1921869"/>
                  <a:gd name="connsiteY138" fmla="*/ 1708150 h 2101850"/>
                  <a:gd name="connsiteX139" fmla="*/ 1095375 w 1921869"/>
                  <a:gd name="connsiteY139" fmla="*/ 1698625 h 2101850"/>
                  <a:gd name="connsiteX140" fmla="*/ 1092200 w 1921869"/>
                  <a:gd name="connsiteY140" fmla="*/ 1685925 h 2101850"/>
                  <a:gd name="connsiteX141" fmla="*/ 1073150 w 1921869"/>
                  <a:gd name="connsiteY141" fmla="*/ 1679575 h 2101850"/>
                  <a:gd name="connsiteX142" fmla="*/ 1063625 w 1921869"/>
                  <a:gd name="connsiteY142" fmla="*/ 1676400 h 2101850"/>
                  <a:gd name="connsiteX143" fmla="*/ 1054100 w 1921869"/>
                  <a:gd name="connsiteY143" fmla="*/ 1673225 h 2101850"/>
                  <a:gd name="connsiteX144" fmla="*/ 1035050 w 1921869"/>
                  <a:gd name="connsiteY144" fmla="*/ 1670050 h 2101850"/>
                  <a:gd name="connsiteX145" fmla="*/ 984250 w 1921869"/>
                  <a:gd name="connsiteY145" fmla="*/ 1676400 h 2101850"/>
                  <a:gd name="connsiteX146" fmla="*/ 974725 w 1921869"/>
                  <a:gd name="connsiteY146" fmla="*/ 1682750 h 2101850"/>
                  <a:gd name="connsiteX147" fmla="*/ 955675 w 1921869"/>
                  <a:gd name="connsiteY147" fmla="*/ 1689100 h 2101850"/>
                  <a:gd name="connsiteX148" fmla="*/ 946150 w 1921869"/>
                  <a:gd name="connsiteY148" fmla="*/ 1682750 h 2101850"/>
                  <a:gd name="connsiteX149" fmla="*/ 933450 w 1921869"/>
                  <a:gd name="connsiteY149" fmla="*/ 1663700 h 2101850"/>
                  <a:gd name="connsiteX150" fmla="*/ 923925 w 1921869"/>
                  <a:gd name="connsiteY150" fmla="*/ 1654175 h 2101850"/>
                  <a:gd name="connsiteX151" fmla="*/ 914400 w 1921869"/>
                  <a:gd name="connsiteY151" fmla="*/ 1635125 h 2101850"/>
                  <a:gd name="connsiteX152" fmla="*/ 904875 w 1921869"/>
                  <a:gd name="connsiteY152" fmla="*/ 1631950 h 2101850"/>
                  <a:gd name="connsiteX153" fmla="*/ 873125 w 1921869"/>
                  <a:gd name="connsiteY153" fmla="*/ 1635125 h 2101850"/>
                  <a:gd name="connsiteX154" fmla="*/ 854075 w 1921869"/>
                  <a:gd name="connsiteY154" fmla="*/ 1647825 h 2101850"/>
                  <a:gd name="connsiteX155" fmla="*/ 844550 w 1921869"/>
                  <a:gd name="connsiteY155" fmla="*/ 1651000 h 2101850"/>
                  <a:gd name="connsiteX156" fmla="*/ 831850 w 1921869"/>
                  <a:gd name="connsiteY156" fmla="*/ 1647825 h 2101850"/>
                  <a:gd name="connsiteX157" fmla="*/ 825500 w 1921869"/>
                  <a:gd name="connsiteY157" fmla="*/ 1638300 h 2101850"/>
                  <a:gd name="connsiteX158" fmla="*/ 819150 w 1921869"/>
                  <a:gd name="connsiteY158" fmla="*/ 1609725 h 2101850"/>
                  <a:gd name="connsiteX159" fmla="*/ 822325 w 1921869"/>
                  <a:gd name="connsiteY159" fmla="*/ 1574800 h 2101850"/>
                  <a:gd name="connsiteX160" fmla="*/ 841375 w 1921869"/>
                  <a:gd name="connsiteY160" fmla="*/ 1568450 h 2101850"/>
                  <a:gd name="connsiteX161" fmla="*/ 860425 w 1921869"/>
                  <a:gd name="connsiteY161" fmla="*/ 1555750 h 2101850"/>
                  <a:gd name="connsiteX162" fmla="*/ 869950 w 1921869"/>
                  <a:gd name="connsiteY162" fmla="*/ 1549400 h 2101850"/>
                  <a:gd name="connsiteX163" fmla="*/ 882650 w 1921869"/>
                  <a:gd name="connsiteY163" fmla="*/ 1527175 h 2101850"/>
                  <a:gd name="connsiteX164" fmla="*/ 873125 w 1921869"/>
                  <a:gd name="connsiteY164" fmla="*/ 1476375 h 2101850"/>
                  <a:gd name="connsiteX165" fmla="*/ 869950 w 1921869"/>
                  <a:gd name="connsiteY165" fmla="*/ 1466850 h 2101850"/>
                  <a:gd name="connsiteX166" fmla="*/ 850900 w 1921869"/>
                  <a:gd name="connsiteY166" fmla="*/ 1457325 h 2101850"/>
                  <a:gd name="connsiteX167" fmla="*/ 844550 w 1921869"/>
                  <a:gd name="connsiteY167" fmla="*/ 1447800 h 2101850"/>
                  <a:gd name="connsiteX168" fmla="*/ 860425 w 1921869"/>
                  <a:gd name="connsiteY168" fmla="*/ 1428750 h 2101850"/>
                  <a:gd name="connsiteX169" fmla="*/ 863600 w 1921869"/>
                  <a:gd name="connsiteY169" fmla="*/ 1377950 h 2101850"/>
                  <a:gd name="connsiteX170" fmla="*/ 866775 w 1921869"/>
                  <a:gd name="connsiteY170" fmla="*/ 1298575 h 2101850"/>
                  <a:gd name="connsiteX171" fmla="*/ 885825 w 1921869"/>
                  <a:gd name="connsiteY171" fmla="*/ 1292225 h 2101850"/>
                  <a:gd name="connsiteX172" fmla="*/ 895350 w 1921869"/>
                  <a:gd name="connsiteY172" fmla="*/ 1289050 h 2101850"/>
                  <a:gd name="connsiteX173" fmla="*/ 895350 w 1921869"/>
                  <a:gd name="connsiteY173" fmla="*/ 1238250 h 2101850"/>
                  <a:gd name="connsiteX174" fmla="*/ 876300 w 1921869"/>
                  <a:gd name="connsiteY174" fmla="*/ 1225550 h 2101850"/>
                  <a:gd name="connsiteX175" fmla="*/ 866775 w 1921869"/>
                  <a:gd name="connsiteY175" fmla="*/ 1203325 h 2101850"/>
                  <a:gd name="connsiteX176" fmla="*/ 860425 w 1921869"/>
                  <a:gd name="connsiteY176" fmla="*/ 1184275 h 2101850"/>
                  <a:gd name="connsiteX177" fmla="*/ 850900 w 1921869"/>
                  <a:gd name="connsiteY177" fmla="*/ 1174750 h 2101850"/>
                  <a:gd name="connsiteX178" fmla="*/ 844550 w 1921869"/>
                  <a:gd name="connsiteY178" fmla="*/ 1165225 h 2101850"/>
                  <a:gd name="connsiteX179" fmla="*/ 803275 w 1921869"/>
                  <a:gd name="connsiteY179" fmla="*/ 1155700 h 2101850"/>
                  <a:gd name="connsiteX180" fmla="*/ 793750 w 1921869"/>
                  <a:gd name="connsiteY180" fmla="*/ 1152525 h 2101850"/>
                  <a:gd name="connsiteX181" fmla="*/ 771525 w 1921869"/>
                  <a:gd name="connsiteY181" fmla="*/ 1146175 h 2101850"/>
                  <a:gd name="connsiteX182" fmla="*/ 762000 w 1921869"/>
                  <a:gd name="connsiteY182" fmla="*/ 1139825 h 2101850"/>
                  <a:gd name="connsiteX183" fmla="*/ 755650 w 1921869"/>
                  <a:gd name="connsiteY183" fmla="*/ 1130300 h 2101850"/>
                  <a:gd name="connsiteX184" fmla="*/ 768350 w 1921869"/>
                  <a:gd name="connsiteY184" fmla="*/ 1114425 h 2101850"/>
                  <a:gd name="connsiteX185" fmla="*/ 790575 w 1921869"/>
                  <a:gd name="connsiteY185" fmla="*/ 1108075 h 2101850"/>
                  <a:gd name="connsiteX186" fmla="*/ 809625 w 1921869"/>
                  <a:gd name="connsiteY186" fmla="*/ 1095375 h 2101850"/>
                  <a:gd name="connsiteX187" fmla="*/ 815975 w 1921869"/>
                  <a:gd name="connsiteY187" fmla="*/ 1085850 h 2101850"/>
                  <a:gd name="connsiteX188" fmla="*/ 825500 w 1921869"/>
                  <a:gd name="connsiteY188" fmla="*/ 1066800 h 2101850"/>
                  <a:gd name="connsiteX189" fmla="*/ 844550 w 1921869"/>
                  <a:gd name="connsiteY189" fmla="*/ 1054100 h 2101850"/>
                  <a:gd name="connsiteX190" fmla="*/ 885825 w 1921869"/>
                  <a:gd name="connsiteY190" fmla="*/ 1057275 h 2101850"/>
                  <a:gd name="connsiteX191" fmla="*/ 898525 w 1921869"/>
                  <a:gd name="connsiteY191" fmla="*/ 1063625 h 2101850"/>
                  <a:gd name="connsiteX192" fmla="*/ 930275 w 1921869"/>
                  <a:gd name="connsiteY192" fmla="*/ 1073150 h 2101850"/>
                  <a:gd name="connsiteX193" fmla="*/ 939800 w 1921869"/>
                  <a:gd name="connsiteY193" fmla="*/ 1069975 h 2101850"/>
                  <a:gd name="connsiteX194" fmla="*/ 942975 w 1921869"/>
                  <a:gd name="connsiteY194" fmla="*/ 1060450 h 2101850"/>
                  <a:gd name="connsiteX195" fmla="*/ 939800 w 1921869"/>
                  <a:gd name="connsiteY195" fmla="*/ 1019175 h 2101850"/>
                  <a:gd name="connsiteX196" fmla="*/ 936625 w 1921869"/>
                  <a:gd name="connsiteY196" fmla="*/ 1009650 h 2101850"/>
                  <a:gd name="connsiteX197" fmla="*/ 927100 w 1921869"/>
                  <a:gd name="connsiteY197" fmla="*/ 1006475 h 2101850"/>
                  <a:gd name="connsiteX198" fmla="*/ 917575 w 1921869"/>
                  <a:gd name="connsiteY198" fmla="*/ 1000125 h 2101850"/>
                  <a:gd name="connsiteX199" fmla="*/ 895350 w 1921869"/>
                  <a:gd name="connsiteY199" fmla="*/ 987425 h 2101850"/>
                  <a:gd name="connsiteX200" fmla="*/ 892175 w 1921869"/>
                  <a:gd name="connsiteY200" fmla="*/ 977900 h 2101850"/>
                  <a:gd name="connsiteX201" fmla="*/ 917575 w 1921869"/>
                  <a:gd name="connsiteY201" fmla="*/ 965200 h 2101850"/>
                  <a:gd name="connsiteX202" fmla="*/ 936625 w 1921869"/>
                  <a:gd name="connsiteY202" fmla="*/ 958850 h 2101850"/>
                  <a:gd name="connsiteX203" fmla="*/ 955675 w 1921869"/>
                  <a:gd name="connsiteY203" fmla="*/ 946150 h 2101850"/>
                  <a:gd name="connsiteX204" fmla="*/ 962025 w 1921869"/>
                  <a:gd name="connsiteY204" fmla="*/ 927100 h 2101850"/>
                  <a:gd name="connsiteX205" fmla="*/ 971550 w 1921869"/>
                  <a:gd name="connsiteY205" fmla="*/ 908050 h 2101850"/>
                  <a:gd name="connsiteX206" fmla="*/ 981075 w 1921869"/>
                  <a:gd name="connsiteY206" fmla="*/ 901700 h 2101850"/>
                  <a:gd name="connsiteX207" fmla="*/ 1003300 w 1921869"/>
                  <a:gd name="connsiteY207" fmla="*/ 908050 h 2101850"/>
                  <a:gd name="connsiteX208" fmla="*/ 1022350 w 1921869"/>
                  <a:gd name="connsiteY208" fmla="*/ 920750 h 2101850"/>
                  <a:gd name="connsiteX209" fmla="*/ 1060450 w 1921869"/>
                  <a:gd name="connsiteY209" fmla="*/ 914400 h 2101850"/>
                  <a:gd name="connsiteX210" fmla="*/ 1092200 w 1921869"/>
                  <a:gd name="connsiteY210" fmla="*/ 920750 h 2101850"/>
                  <a:gd name="connsiteX211" fmla="*/ 1111250 w 1921869"/>
                  <a:gd name="connsiteY211" fmla="*/ 927100 h 2101850"/>
                  <a:gd name="connsiteX212" fmla="*/ 1130300 w 1921869"/>
                  <a:gd name="connsiteY212" fmla="*/ 923925 h 2101850"/>
                  <a:gd name="connsiteX213" fmla="*/ 1127125 w 1921869"/>
                  <a:gd name="connsiteY213" fmla="*/ 895350 h 2101850"/>
                  <a:gd name="connsiteX214" fmla="*/ 1111250 w 1921869"/>
                  <a:gd name="connsiteY214" fmla="*/ 879475 h 2101850"/>
                  <a:gd name="connsiteX215" fmla="*/ 1101725 w 1921869"/>
                  <a:gd name="connsiteY215" fmla="*/ 876300 h 2101850"/>
                  <a:gd name="connsiteX216" fmla="*/ 1092200 w 1921869"/>
                  <a:gd name="connsiteY216" fmla="*/ 869950 h 2101850"/>
                  <a:gd name="connsiteX217" fmla="*/ 1082675 w 1921869"/>
                  <a:gd name="connsiteY217" fmla="*/ 841375 h 2101850"/>
                  <a:gd name="connsiteX218" fmla="*/ 1092200 w 1921869"/>
                  <a:gd name="connsiteY218" fmla="*/ 831850 h 2101850"/>
                  <a:gd name="connsiteX219" fmla="*/ 1095375 w 1921869"/>
                  <a:gd name="connsiteY219" fmla="*/ 822325 h 2101850"/>
                  <a:gd name="connsiteX220" fmla="*/ 1101725 w 1921869"/>
                  <a:gd name="connsiteY220" fmla="*/ 812800 h 2101850"/>
                  <a:gd name="connsiteX221" fmla="*/ 1108075 w 1921869"/>
                  <a:gd name="connsiteY221" fmla="*/ 777875 h 2101850"/>
                  <a:gd name="connsiteX222" fmla="*/ 1117600 w 1921869"/>
                  <a:gd name="connsiteY222" fmla="*/ 768350 h 2101850"/>
                  <a:gd name="connsiteX223" fmla="*/ 1143000 w 1921869"/>
                  <a:gd name="connsiteY223" fmla="*/ 771525 h 2101850"/>
                  <a:gd name="connsiteX224" fmla="*/ 1152525 w 1921869"/>
                  <a:gd name="connsiteY224" fmla="*/ 774700 h 2101850"/>
                  <a:gd name="connsiteX225" fmla="*/ 1165225 w 1921869"/>
                  <a:gd name="connsiteY225" fmla="*/ 777875 h 2101850"/>
                  <a:gd name="connsiteX226" fmla="*/ 1184275 w 1921869"/>
                  <a:gd name="connsiteY226" fmla="*/ 774700 h 2101850"/>
                  <a:gd name="connsiteX227" fmla="*/ 1187450 w 1921869"/>
                  <a:gd name="connsiteY227" fmla="*/ 765175 h 2101850"/>
                  <a:gd name="connsiteX228" fmla="*/ 1196975 w 1921869"/>
                  <a:gd name="connsiteY228" fmla="*/ 755650 h 2101850"/>
                  <a:gd name="connsiteX229" fmla="*/ 1206500 w 1921869"/>
                  <a:gd name="connsiteY229" fmla="*/ 736600 h 2101850"/>
                  <a:gd name="connsiteX230" fmla="*/ 1228725 w 1921869"/>
                  <a:gd name="connsiteY230" fmla="*/ 730250 h 2101850"/>
                  <a:gd name="connsiteX231" fmla="*/ 1301750 w 1921869"/>
                  <a:gd name="connsiteY231" fmla="*/ 739775 h 2101850"/>
                  <a:gd name="connsiteX232" fmla="*/ 1311275 w 1921869"/>
                  <a:gd name="connsiteY232" fmla="*/ 746125 h 2101850"/>
                  <a:gd name="connsiteX233" fmla="*/ 1327150 w 1921869"/>
                  <a:gd name="connsiteY233" fmla="*/ 742950 h 2101850"/>
                  <a:gd name="connsiteX234" fmla="*/ 1336675 w 1921869"/>
                  <a:gd name="connsiteY234" fmla="*/ 723900 h 2101850"/>
                  <a:gd name="connsiteX235" fmla="*/ 1352550 w 1921869"/>
                  <a:gd name="connsiteY235" fmla="*/ 708025 h 2101850"/>
                  <a:gd name="connsiteX236" fmla="*/ 1358900 w 1921869"/>
                  <a:gd name="connsiteY236" fmla="*/ 695325 h 2101850"/>
                  <a:gd name="connsiteX237" fmla="*/ 1409700 w 1921869"/>
                  <a:gd name="connsiteY237" fmla="*/ 688975 h 2101850"/>
                  <a:gd name="connsiteX238" fmla="*/ 1428750 w 1921869"/>
                  <a:gd name="connsiteY238" fmla="*/ 695325 h 2101850"/>
                  <a:gd name="connsiteX239" fmla="*/ 1444625 w 1921869"/>
                  <a:gd name="connsiteY239" fmla="*/ 714375 h 2101850"/>
                  <a:gd name="connsiteX240" fmla="*/ 1463675 w 1921869"/>
                  <a:gd name="connsiteY240" fmla="*/ 730250 h 2101850"/>
                  <a:gd name="connsiteX241" fmla="*/ 1470025 w 1921869"/>
                  <a:gd name="connsiteY241" fmla="*/ 739775 h 2101850"/>
                  <a:gd name="connsiteX242" fmla="*/ 1485900 w 1921869"/>
                  <a:gd name="connsiteY242" fmla="*/ 768350 h 2101850"/>
                  <a:gd name="connsiteX243" fmla="*/ 1495425 w 1921869"/>
                  <a:gd name="connsiteY243" fmla="*/ 771525 h 2101850"/>
                  <a:gd name="connsiteX244" fmla="*/ 1527175 w 1921869"/>
                  <a:gd name="connsiteY244" fmla="*/ 768350 h 2101850"/>
                  <a:gd name="connsiteX245" fmla="*/ 1552575 w 1921869"/>
                  <a:gd name="connsiteY245" fmla="*/ 765175 h 2101850"/>
                  <a:gd name="connsiteX246" fmla="*/ 1606550 w 1921869"/>
                  <a:gd name="connsiteY246" fmla="*/ 768350 h 2101850"/>
                  <a:gd name="connsiteX247" fmla="*/ 1619250 w 1921869"/>
                  <a:gd name="connsiteY247" fmla="*/ 774700 h 2101850"/>
                  <a:gd name="connsiteX248" fmla="*/ 1635125 w 1921869"/>
                  <a:gd name="connsiteY248" fmla="*/ 752475 h 2101850"/>
                  <a:gd name="connsiteX249" fmla="*/ 1641475 w 1921869"/>
                  <a:gd name="connsiteY249" fmla="*/ 733425 h 2101850"/>
                  <a:gd name="connsiteX250" fmla="*/ 1647825 w 1921869"/>
                  <a:gd name="connsiteY250" fmla="*/ 714375 h 2101850"/>
                  <a:gd name="connsiteX251" fmla="*/ 1651000 w 1921869"/>
                  <a:gd name="connsiteY251" fmla="*/ 704850 h 2101850"/>
                  <a:gd name="connsiteX252" fmla="*/ 1638300 w 1921869"/>
                  <a:gd name="connsiteY252" fmla="*/ 650875 h 2101850"/>
                  <a:gd name="connsiteX253" fmla="*/ 1628775 w 1921869"/>
                  <a:gd name="connsiteY253" fmla="*/ 644525 h 2101850"/>
                  <a:gd name="connsiteX254" fmla="*/ 1625600 w 1921869"/>
                  <a:gd name="connsiteY254" fmla="*/ 635000 h 2101850"/>
                  <a:gd name="connsiteX255" fmla="*/ 1635125 w 1921869"/>
                  <a:gd name="connsiteY255" fmla="*/ 615950 h 2101850"/>
                  <a:gd name="connsiteX256" fmla="*/ 1644650 w 1921869"/>
                  <a:gd name="connsiteY256" fmla="*/ 584200 h 2101850"/>
                  <a:gd name="connsiteX257" fmla="*/ 1654175 w 1921869"/>
                  <a:gd name="connsiteY257" fmla="*/ 565150 h 2101850"/>
                  <a:gd name="connsiteX258" fmla="*/ 1663700 w 1921869"/>
                  <a:gd name="connsiteY258" fmla="*/ 558800 h 2101850"/>
                  <a:gd name="connsiteX259" fmla="*/ 1676400 w 1921869"/>
                  <a:gd name="connsiteY259" fmla="*/ 539750 h 2101850"/>
                  <a:gd name="connsiteX260" fmla="*/ 1682750 w 1921869"/>
                  <a:gd name="connsiteY260" fmla="*/ 530225 h 2101850"/>
                  <a:gd name="connsiteX261" fmla="*/ 1692275 w 1921869"/>
                  <a:gd name="connsiteY261" fmla="*/ 527050 h 2101850"/>
                  <a:gd name="connsiteX262" fmla="*/ 1698625 w 1921869"/>
                  <a:gd name="connsiteY262" fmla="*/ 511175 h 2101850"/>
                  <a:gd name="connsiteX263" fmla="*/ 1717675 w 1921869"/>
                  <a:gd name="connsiteY263" fmla="*/ 504825 h 2101850"/>
                  <a:gd name="connsiteX264" fmla="*/ 1746250 w 1921869"/>
                  <a:gd name="connsiteY264" fmla="*/ 488950 h 2101850"/>
                  <a:gd name="connsiteX265" fmla="*/ 1765300 w 1921869"/>
                  <a:gd name="connsiteY265" fmla="*/ 473075 h 2101850"/>
                  <a:gd name="connsiteX266" fmla="*/ 1784350 w 1921869"/>
                  <a:gd name="connsiteY266" fmla="*/ 460375 h 2101850"/>
                  <a:gd name="connsiteX267" fmla="*/ 1803400 w 1921869"/>
                  <a:gd name="connsiteY267" fmla="*/ 444500 h 2101850"/>
                  <a:gd name="connsiteX268" fmla="*/ 1825625 w 1921869"/>
                  <a:gd name="connsiteY268" fmla="*/ 419100 h 2101850"/>
                  <a:gd name="connsiteX269" fmla="*/ 1835150 w 1921869"/>
                  <a:gd name="connsiteY269" fmla="*/ 400050 h 2101850"/>
                  <a:gd name="connsiteX270" fmla="*/ 1838325 w 1921869"/>
                  <a:gd name="connsiteY270" fmla="*/ 390525 h 2101850"/>
                  <a:gd name="connsiteX271" fmla="*/ 1847850 w 1921869"/>
                  <a:gd name="connsiteY271" fmla="*/ 384175 h 2101850"/>
                  <a:gd name="connsiteX272" fmla="*/ 1870075 w 1921869"/>
                  <a:gd name="connsiteY272" fmla="*/ 374650 h 2101850"/>
                  <a:gd name="connsiteX273" fmla="*/ 1882775 w 1921869"/>
                  <a:gd name="connsiteY273" fmla="*/ 365125 h 2101850"/>
                  <a:gd name="connsiteX274" fmla="*/ 1892300 w 1921869"/>
                  <a:gd name="connsiteY274" fmla="*/ 361950 h 2101850"/>
                  <a:gd name="connsiteX275" fmla="*/ 1914525 w 1921869"/>
                  <a:gd name="connsiteY275" fmla="*/ 349250 h 2101850"/>
                  <a:gd name="connsiteX276" fmla="*/ 1917700 w 1921869"/>
                  <a:gd name="connsiteY276" fmla="*/ 304800 h 2101850"/>
                  <a:gd name="connsiteX277" fmla="*/ 1908175 w 1921869"/>
                  <a:gd name="connsiteY277" fmla="*/ 301625 h 2101850"/>
                  <a:gd name="connsiteX278" fmla="*/ 1885950 w 1921869"/>
                  <a:gd name="connsiteY278" fmla="*/ 304800 h 2101850"/>
                  <a:gd name="connsiteX279" fmla="*/ 1870075 w 1921869"/>
                  <a:gd name="connsiteY279" fmla="*/ 307975 h 2101850"/>
                  <a:gd name="connsiteX280" fmla="*/ 1816100 w 1921869"/>
                  <a:gd name="connsiteY280" fmla="*/ 304800 h 2101850"/>
                  <a:gd name="connsiteX281" fmla="*/ 1787525 w 1921869"/>
                  <a:gd name="connsiteY281" fmla="*/ 285750 h 2101850"/>
                  <a:gd name="connsiteX282" fmla="*/ 1778000 w 1921869"/>
                  <a:gd name="connsiteY282" fmla="*/ 279400 h 2101850"/>
                  <a:gd name="connsiteX283" fmla="*/ 1768475 w 1921869"/>
                  <a:gd name="connsiteY283" fmla="*/ 269875 h 2101850"/>
                  <a:gd name="connsiteX284" fmla="*/ 1749425 w 1921869"/>
                  <a:gd name="connsiteY284" fmla="*/ 257175 h 2101850"/>
                  <a:gd name="connsiteX285" fmla="*/ 1746250 w 1921869"/>
                  <a:gd name="connsiteY285" fmla="*/ 247650 h 2101850"/>
                  <a:gd name="connsiteX286" fmla="*/ 1704975 w 1921869"/>
                  <a:gd name="connsiteY286" fmla="*/ 244475 h 2101850"/>
                  <a:gd name="connsiteX287" fmla="*/ 1695450 w 1921869"/>
                  <a:gd name="connsiteY287" fmla="*/ 247650 h 2101850"/>
                  <a:gd name="connsiteX288" fmla="*/ 1622425 w 1921869"/>
                  <a:gd name="connsiteY288" fmla="*/ 241300 h 2101850"/>
                  <a:gd name="connsiteX289" fmla="*/ 1609725 w 1921869"/>
                  <a:gd name="connsiteY289" fmla="*/ 212725 h 2101850"/>
                  <a:gd name="connsiteX290" fmla="*/ 1603375 w 1921869"/>
                  <a:gd name="connsiteY290" fmla="*/ 190500 h 2101850"/>
                  <a:gd name="connsiteX291" fmla="*/ 1593850 w 1921869"/>
                  <a:gd name="connsiteY291" fmla="*/ 180975 h 2101850"/>
                  <a:gd name="connsiteX292" fmla="*/ 1558925 w 1921869"/>
                  <a:gd name="connsiteY292" fmla="*/ 174625 h 2101850"/>
                  <a:gd name="connsiteX293" fmla="*/ 1482725 w 1921869"/>
                  <a:gd name="connsiteY293" fmla="*/ 177800 h 2101850"/>
                  <a:gd name="connsiteX294" fmla="*/ 1460500 w 1921869"/>
                  <a:gd name="connsiteY294" fmla="*/ 187325 h 2101850"/>
                  <a:gd name="connsiteX295" fmla="*/ 1447800 w 1921869"/>
                  <a:gd name="connsiteY295" fmla="*/ 190500 h 2101850"/>
                  <a:gd name="connsiteX296" fmla="*/ 1438275 w 1921869"/>
                  <a:gd name="connsiteY296" fmla="*/ 187325 h 2101850"/>
                  <a:gd name="connsiteX297" fmla="*/ 1441450 w 1921869"/>
                  <a:gd name="connsiteY297" fmla="*/ 161925 h 2101850"/>
                  <a:gd name="connsiteX298" fmla="*/ 1470025 w 1921869"/>
                  <a:gd name="connsiteY298" fmla="*/ 149225 h 2101850"/>
                  <a:gd name="connsiteX299" fmla="*/ 1479550 w 1921869"/>
                  <a:gd name="connsiteY299" fmla="*/ 146050 h 2101850"/>
                  <a:gd name="connsiteX300" fmla="*/ 1501775 w 1921869"/>
                  <a:gd name="connsiteY300" fmla="*/ 117475 h 2101850"/>
                  <a:gd name="connsiteX301" fmla="*/ 1511300 w 1921869"/>
                  <a:gd name="connsiteY301" fmla="*/ 98425 h 2101850"/>
                  <a:gd name="connsiteX302" fmla="*/ 1508125 w 1921869"/>
                  <a:gd name="connsiteY302" fmla="*/ 79375 h 2101850"/>
                  <a:gd name="connsiteX303" fmla="*/ 1489075 w 1921869"/>
                  <a:gd name="connsiteY303" fmla="*/ 69850 h 2101850"/>
                  <a:gd name="connsiteX304" fmla="*/ 1479550 w 1921869"/>
                  <a:gd name="connsiteY304" fmla="*/ 63500 h 2101850"/>
                  <a:gd name="connsiteX305" fmla="*/ 1444625 w 1921869"/>
                  <a:gd name="connsiteY305" fmla="*/ 57150 h 2101850"/>
                  <a:gd name="connsiteX306" fmla="*/ 1381125 w 1921869"/>
                  <a:gd name="connsiteY306" fmla="*/ 57150 h 2101850"/>
                  <a:gd name="connsiteX307" fmla="*/ 1368425 w 1921869"/>
                  <a:gd name="connsiteY307" fmla="*/ 50800 h 2101850"/>
                  <a:gd name="connsiteX308" fmla="*/ 1352550 w 1921869"/>
                  <a:gd name="connsiteY308" fmla="*/ 34925 h 2101850"/>
                  <a:gd name="connsiteX309" fmla="*/ 1333500 w 1921869"/>
                  <a:gd name="connsiteY309" fmla="*/ 19050 h 2101850"/>
                  <a:gd name="connsiteX310" fmla="*/ 1317625 w 1921869"/>
                  <a:gd name="connsiteY310" fmla="*/ 15875 h 2101850"/>
                  <a:gd name="connsiteX311" fmla="*/ 1273175 w 1921869"/>
                  <a:gd name="connsiteY311" fmla="*/ 19050 h 2101850"/>
                  <a:gd name="connsiteX312" fmla="*/ 1254125 w 1921869"/>
                  <a:gd name="connsiteY312" fmla="*/ 31750 h 2101850"/>
                  <a:gd name="connsiteX313" fmla="*/ 1244600 w 1921869"/>
                  <a:gd name="connsiteY313" fmla="*/ 38100 h 2101850"/>
                  <a:gd name="connsiteX314" fmla="*/ 1216025 w 1921869"/>
                  <a:gd name="connsiteY314" fmla="*/ 44450 h 2101850"/>
                  <a:gd name="connsiteX315" fmla="*/ 1196975 w 1921869"/>
                  <a:gd name="connsiteY315" fmla="*/ 38100 h 2101850"/>
                  <a:gd name="connsiteX316" fmla="*/ 1187450 w 1921869"/>
                  <a:gd name="connsiteY316" fmla="*/ 41275 h 2101850"/>
                  <a:gd name="connsiteX317" fmla="*/ 1181100 w 1921869"/>
                  <a:gd name="connsiteY317" fmla="*/ 63500 h 2101850"/>
                  <a:gd name="connsiteX318" fmla="*/ 1165225 w 1921869"/>
                  <a:gd name="connsiteY318" fmla="*/ 79375 h 2101850"/>
                  <a:gd name="connsiteX319" fmla="*/ 1162050 w 1921869"/>
                  <a:gd name="connsiteY319" fmla="*/ 88900 h 2101850"/>
                  <a:gd name="connsiteX320" fmla="*/ 1130300 w 1921869"/>
                  <a:gd name="connsiteY320" fmla="*/ 98425 h 2101850"/>
                  <a:gd name="connsiteX321" fmla="*/ 1104900 w 1921869"/>
                  <a:gd name="connsiteY321" fmla="*/ 95250 h 2101850"/>
                  <a:gd name="connsiteX322" fmla="*/ 1095375 w 1921869"/>
                  <a:gd name="connsiteY322" fmla="*/ 76200 h 2101850"/>
                  <a:gd name="connsiteX323" fmla="*/ 1092200 w 1921869"/>
                  <a:gd name="connsiteY323" fmla="*/ 63500 h 2101850"/>
                  <a:gd name="connsiteX324" fmla="*/ 1089025 w 1921869"/>
                  <a:gd name="connsiteY324" fmla="*/ 47625 h 2101850"/>
                  <a:gd name="connsiteX325" fmla="*/ 1076325 w 1921869"/>
                  <a:gd name="connsiteY325" fmla="*/ 28575 h 2101850"/>
                  <a:gd name="connsiteX326" fmla="*/ 1066800 w 1921869"/>
                  <a:gd name="connsiteY326" fmla="*/ 19050 h 2101850"/>
                  <a:gd name="connsiteX327" fmla="*/ 1038225 w 1921869"/>
                  <a:gd name="connsiteY327" fmla="*/ 3175 h 2101850"/>
                  <a:gd name="connsiteX328" fmla="*/ 1012825 w 1921869"/>
                  <a:gd name="connsiteY328" fmla="*/ 0 h 2101850"/>
                  <a:gd name="connsiteX329" fmla="*/ 965200 w 1921869"/>
                  <a:gd name="connsiteY329" fmla="*/ 3175 h 2101850"/>
                  <a:gd name="connsiteX330" fmla="*/ 946150 w 1921869"/>
                  <a:gd name="connsiteY330" fmla="*/ 9525 h 2101850"/>
                  <a:gd name="connsiteX331" fmla="*/ 927100 w 1921869"/>
                  <a:gd name="connsiteY331" fmla="*/ 19050 h 2101850"/>
                  <a:gd name="connsiteX332" fmla="*/ 920750 w 1921869"/>
                  <a:gd name="connsiteY332" fmla="*/ 28575 h 2101850"/>
                  <a:gd name="connsiteX333" fmla="*/ 911225 w 1921869"/>
                  <a:gd name="connsiteY333" fmla="*/ 31750 h 2101850"/>
                  <a:gd name="connsiteX334" fmla="*/ 904875 w 1921869"/>
                  <a:gd name="connsiteY334" fmla="*/ 50800 h 2101850"/>
                  <a:gd name="connsiteX335" fmla="*/ 908050 w 1921869"/>
                  <a:gd name="connsiteY335" fmla="*/ 98425 h 2101850"/>
                  <a:gd name="connsiteX336" fmla="*/ 911225 w 1921869"/>
                  <a:gd name="connsiteY336" fmla="*/ 107950 h 2101850"/>
                  <a:gd name="connsiteX337" fmla="*/ 908050 w 1921869"/>
                  <a:gd name="connsiteY337" fmla="*/ 133350 h 2101850"/>
                  <a:gd name="connsiteX338" fmla="*/ 904875 w 1921869"/>
                  <a:gd name="connsiteY338" fmla="*/ 142875 h 2101850"/>
                  <a:gd name="connsiteX339" fmla="*/ 866775 w 1921869"/>
                  <a:gd name="connsiteY339" fmla="*/ 161925 h 2101850"/>
                  <a:gd name="connsiteX340" fmla="*/ 857250 w 1921869"/>
                  <a:gd name="connsiteY340" fmla="*/ 165100 h 2101850"/>
                  <a:gd name="connsiteX341" fmla="*/ 822325 w 1921869"/>
                  <a:gd name="connsiteY341" fmla="*/ 168275 h 2101850"/>
                  <a:gd name="connsiteX342" fmla="*/ 790575 w 1921869"/>
                  <a:gd name="connsiteY342" fmla="*/ 171450 h 2101850"/>
                  <a:gd name="connsiteX343" fmla="*/ 711200 w 1921869"/>
                  <a:gd name="connsiteY343" fmla="*/ 168275 h 2101850"/>
                  <a:gd name="connsiteX344" fmla="*/ 701675 w 1921869"/>
                  <a:gd name="connsiteY344" fmla="*/ 158750 h 2101850"/>
                  <a:gd name="connsiteX345" fmla="*/ 698500 w 1921869"/>
                  <a:gd name="connsiteY345" fmla="*/ 149225 h 2101850"/>
                  <a:gd name="connsiteX346" fmla="*/ 688975 w 1921869"/>
                  <a:gd name="connsiteY346" fmla="*/ 130175 h 2101850"/>
                  <a:gd name="connsiteX347" fmla="*/ 685800 w 1921869"/>
                  <a:gd name="connsiteY347" fmla="*/ 98425 h 2101850"/>
                  <a:gd name="connsiteX348" fmla="*/ 673100 w 1921869"/>
                  <a:gd name="connsiteY348" fmla="*/ 95250 h 2101850"/>
                  <a:gd name="connsiteX349" fmla="*/ 638175 w 1921869"/>
                  <a:gd name="connsiteY349" fmla="*/ 98425 h 2101850"/>
                  <a:gd name="connsiteX350" fmla="*/ 619125 w 1921869"/>
                  <a:gd name="connsiteY350" fmla="*/ 130175 h 2101850"/>
                  <a:gd name="connsiteX351" fmla="*/ 596900 w 1921869"/>
                  <a:gd name="connsiteY351" fmla="*/ 158750 h 2101850"/>
                  <a:gd name="connsiteX352" fmla="*/ 587375 w 1921869"/>
                  <a:gd name="connsiteY352" fmla="*/ 177800 h 2101850"/>
                  <a:gd name="connsiteX353" fmla="*/ 577850 w 1921869"/>
                  <a:gd name="connsiteY353" fmla="*/ 180975 h 2101850"/>
                  <a:gd name="connsiteX354" fmla="*/ 536575 w 1921869"/>
                  <a:gd name="connsiteY354" fmla="*/ 171450 h 2101850"/>
                  <a:gd name="connsiteX355" fmla="*/ 517525 w 1921869"/>
                  <a:gd name="connsiteY355" fmla="*/ 161925 h 2101850"/>
                  <a:gd name="connsiteX356" fmla="*/ 495300 w 1921869"/>
                  <a:gd name="connsiteY356" fmla="*/ 165100 h 2101850"/>
                  <a:gd name="connsiteX357" fmla="*/ 485775 w 1921869"/>
                  <a:gd name="connsiteY357" fmla="*/ 184150 h 2101850"/>
                  <a:gd name="connsiteX358" fmla="*/ 495300 w 1921869"/>
                  <a:gd name="connsiteY358" fmla="*/ 228600 h 2101850"/>
                  <a:gd name="connsiteX359" fmla="*/ 498475 w 1921869"/>
                  <a:gd name="connsiteY359" fmla="*/ 238125 h 2101850"/>
                  <a:gd name="connsiteX360" fmla="*/ 495300 w 1921869"/>
                  <a:gd name="connsiteY360" fmla="*/ 257175 h 2101850"/>
                  <a:gd name="connsiteX361" fmla="*/ 479425 w 1921869"/>
                  <a:gd name="connsiteY361" fmla="*/ 276225 h 2101850"/>
                  <a:gd name="connsiteX362" fmla="*/ 469900 w 1921869"/>
                  <a:gd name="connsiteY362" fmla="*/ 279400 h 2101850"/>
                  <a:gd name="connsiteX363" fmla="*/ 460375 w 1921869"/>
                  <a:gd name="connsiteY363" fmla="*/ 285750 h 2101850"/>
                  <a:gd name="connsiteX364" fmla="*/ 438150 w 1921869"/>
                  <a:gd name="connsiteY364" fmla="*/ 304800 h 2101850"/>
                  <a:gd name="connsiteX365" fmla="*/ 428625 w 1921869"/>
                  <a:gd name="connsiteY365" fmla="*/ 311150 h 2101850"/>
                  <a:gd name="connsiteX366" fmla="*/ 419100 w 1921869"/>
                  <a:gd name="connsiteY366" fmla="*/ 320675 h 2101850"/>
                  <a:gd name="connsiteX367" fmla="*/ 371475 w 1921869"/>
                  <a:gd name="connsiteY367" fmla="*/ 330200 h 2101850"/>
                  <a:gd name="connsiteX368" fmla="*/ 346075 w 1921869"/>
                  <a:gd name="connsiteY368" fmla="*/ 333375 h 2101850"/>
                  <a:gd name="connsiteX369" fmla="*/ 327025 w 1921869"/>
                  <a:gd name="connsiteY369" fmla="*/ 336550 h 2101850"/>
                  <a:gd name="connsiteX370" fmla="*/ 273050 w 1921869"/>
                  <a:gd name="connsiteY370" fmla="*/ 339725 h 2101850"/>
                  <a:gd name="connsiteX371" fmla="*/ 244475 w 1921869"/>
                  <a:gd name="connsiteY371" fmla="*/ 361950 h 2101850"/>
                  <a:gd name="connsiteX372" fmla="*/ 238125 w 1921869"/>
                  <a:gd name="connsiteY372" fmla="*/ 371475 h 2101850"/>
                  <a:gd name="connsiteX373" fmla="*/ 231775 w 1921869"/>
                  <a:gd name="connsiteY373" fmla="*/ 390525 h 2101850"/>
                  <a:gd name="connsiteX374" fmla="*/ 228600 w 1921869"/>
                  <a:gd name="connsiteY374" fmla="*/ 400050 h 2101850"/>
                  <a:gd name="connsiteX375" fmla="*/ 225425 w 1921869"/>
                  <a:gd name="connsiteY375" fmla="*/ 409575 h 2101850"/>
                  <a:gd name="connsiteX376" fmla="*/ 187325 w 1921869"/>
                  <a:gd name="connsiteY376" fmla="*/ 428625 h 2101850"/>
                  <a:gd name="connsiteX377" fmla="*/ 177800 w 1921869"/>
                  <a:gd name="connsiteY377" fmla="*/ 431800 h 2101850"/>
                  <a:gd name="connsiteX378" fmla="*/ 168275 w 1921869"/>
                  <a:gd name="connsiteY378" fmla="*/ 434975 h 2101850"/>
                  <a:gd name="connsiteX379" fmla="*/ 155575 w 1921869"/>
                  <a:gd name="connsiteY379" fmla="*/ 454025 h 2101850"/>
                  <a:gd name="connsiteX380" fmla="*/ 152400 w 1921869"/>
                  <a:gd name="connsiteY380" fmla="*/ 476250 h 2101850"/>
                  <a:gd name="connsiteX381" fmla="*/ 149225 w 1921869"/>
                  <a:gd name="connsiteY381" fmla="*/ 492125 h 2101850"/>
                  <a:gd name="connsiteX382" fmla="*/ 130175 w 1921869"/>
                  <a:gd name="connsiteY382" fmla="*/ 504825 h 2101850"/>
                  <a:gd name="connsiteX383" fmla="*/ 101600 w 1921869"/>
                  <a:gd name="connsiteY383" fmla="*/ 517525 h 2101850"/>
                  <a:gd name="connsiteX384" fmla="*/ 92075 w 1921869"/>
                  <a:gd name="connsiteY384" fmla="*/ 520700 h 2101850"/>
                  <a:gd name="connsiteX385" fmla="*/ 82550 w 1921869"/>
                  <a:gd name="connsiteY385" fmla="*/ 523875 h 2101850"/>
                  <a:gd name="connsiteX386" fmla="*/ 63500 w 1921869"/>
                  <a:gd name="connsiteY386" fmla="*/ 533400 h 2101850"/>
                  <a:gd name="connsiteX387" fmla="*/ 53975 w 1921869"/>
                  <a:gd name="connsiteY387" fmla="*/ 539750 h 2101850"/>
                  <a:gd name="connsiteX388" fmla="*/ 41275 w 1921869"/>
                  <a:gd name="connsiteY388" fmla="*/ 546100 h 2101850"/>
                  <a:gd name="connsiteX389" fmla="*/ 34925 w 1921869"/>
                  <a:gd name="connsiteY389" fmla="*/ 574675 h 2101850"/>
                  <a:gd name="connsiteX390" fmla="*/ 41275 w 1921869"/>
                  <a:gd name="connsiteY390" fmla="*/ 574675 h 2101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</a:cxnLst>
                <a:rect l="l" t="t" r="r" b="b"/>
                <a:pathLst>
                  <a:path w="1921869" h="2101850">
                    <a:moveTo>
                      <a:pt x="41275" y="574675"/>
                    </a:moveTo>
                    <a:cubicBezTo>
                      <a:pt x="41804" y="580496"/>
                      <a:pt x="40549" y="598170"/>
                      <a:pt x="38100" y="609600"/>
                    </a:cubicBezTo>
                    <a:cubicBezTo>
                      <a:pt x="36736" y="615967"/>
                      <a:pt x="25651" y="624539"/>
                      <a:pt x="22225" y="628650"/>
                    </a:cubicBezTo>
                    <a:cubicBezTo>
                      <a:pt x="15386" y="636856"/>
                      <a:pt x="15882" y="638154"/>
                      <a:pt x="12700" y="647700"/>
                    </a:cubicBezTo>
                    <a:cubicBezTo>
                      <a:pt x="15875" y="649817"/>
                      <a:pt x="18812" y="652343"/>
                      <a:pt x="22225" y="654050"/>
                    </a:cubicBezTo>
                    <a:cubicBezTo>
                      <a:pt x="25218" y="655547"/>
                      <a:pt x="28824" y="655600"/>
                      <a:pt x="31750" y="657225"/>
                    </a:cubicBezTo>
                    <a:cubicBezTo>
                      <a:pt x="38421" y="660931"/>
                      <a:pt x="50800" y="669925"/>
                      <a:pt x="50800" y="669925"/>
                    </a:cubicBezTo>
                    <a:cubicBezTo>
                      <a:pt x="55033" y="676275"/>
                      <a:pt x="61087" y="681735"/>
                      <a:pt x="63500" y="688975"/>
                    </a:cubicBezTo>
                    <a:cubicBezTo>
                      <a:pt x="65617" y="695325"/>
                      <a:pt x="64281" y="704312"/>
                      <a:pt x="69850" y="708025"/>
                    </a:cubicBezTo>
                    <a:lnTo>
                      <a:pt x="88900" y="720725"/>
                    </a:lnTo>
                    <a:cubicBezTo>
                      <a:pt x="89958" y="723900"/>
                      <a:pt x="91156" y="727032"/>
                      <a:pt x="92075" y="730250"/>
                    </a:cubicBezTo>
                    <a:cubicBezTo>
                      <a:pt x="93274" y="734446"/>
                      <a:pt x="92377" y="739666"/>
                      <a:pt x="95250" y="742950"/>
                    </a:cubicBezTo>
                    <a:cubicBezTo>
                      <a:pt x="113846" y="764203"/>
                      <a:pt x="108480" y="750300"/>
                      <a:pt x="123825" y="758825"/>
                    </a:cubicBezTo>
                    <a:cubicBezTo>
                      <a:pt x="130496" y="762531"/>
                      <a:pt x="142875" y="771525"/>
                      <a:pt x="142875" y="771525"/>
                    </a:cubicBezTo>
                    <a:cubicBezTo>
                      <a:pt x="159808" y="796925"/>
                      <a:pt x="137583" y="766233"/>
                      <a:pt x="158750" y="787400"/>
                    </a:cubicBezTo>
                    <a:cubicBezTo>
                      <a:pt x="179917" y="808567"/>
                      <a:pt x="149225" y="786342"/>
                      <a:pt x="174625" y="803275"/>
                    </a:cubicBezTo>
                    <a:cubicBezTo>
                      <a:pt x="176742" y="806450"/>
                      <a:pt x="179268" y="809387"/>
                      <a:pt x="180975" y="812800"/>
                    </a:cubicBezTo>
                    <a:cubicBezTo>
                      <a:pt x="186702" y="824255"/>
                      <a:pt x="188953" y="851896"/>
                      <a:pt x="177800" y="857250"/>
                    </a:cubicBezTo>
                    <a:cubicBezTo>
                      <a:pt x="155835" y="867793"/>
                      <a:pt x="129117" y="859367"/>
                      <a:pt x="104775" y="860425"/>
                    </a:cubicBezTo>
                    <a:cubicBezTo>
                      <a:pt x="101600" y="861483"/>
                      <a:pt x="97617" y="861233"/>
                      <a:pt x="95250" y="863600"/>
                    </a:cubicBezTo>
                    <a:cubicBezTo>
                      <a:pt x="92883" y="865967"/>
                      <a:pt x="93393" y="870049"/>
                      <a:pt x="92075" y="873125"/>
                    </a:cubicBezTo>
                    <a:cubicBezTo>
                      <a:pt x="85806" y="887752"/>
                      <a:pt x="87089" y="884461"/>
                      <a:pt x="76200" y="895350"/>
                    </a:cubicBezTo>
                    <a:cubicBezTo>
                      <a:pt x="75142" y="898525"/>
                      <a:pt x="74650" y="901949"/>
                      <a:pt x="73025" y="904875"/>
                    </a:cubicBezTo>
                    <a:cubicBezTo>
                      <a:pt x="69319" y="911546"/>
                      <a:pt x="64558" y="917575"/>
                      <a:pt x="60325" y="923925"/>
                    </a:cubicBezTo>
                    <a:lnTo>
                      <a:pt x="53975" y="933450"/>
                    </a:lnTo>
                    <a:lnTo>
                      <a:pt x="47625" y="942975"/>
                    </a:lnTo>
                    <a:cubicBezTo>
                      <a:pt x="45508" y="946150"/>
                      <a:pt x="42482" y="948880"/>
                      <a:pt x="41275" y="952500"/>
                    </a:cubicBezTo>
                    <a:lnTo>
                      <a:pt x="34925" y="971550"/>
                    </a:lnTo>
                    <a:cubicBezTo>
                      <a:pt x="33867" y="974725"/>
                      <a:pt x="34925" y="980017"/>
                      <a:pt x="31750" y="981075"/>
                    </a:cubicBezTo>
                    <a:lnTo>
                      <a:pt x="22225" y="984250"/>
                    </a:lnTo>
                    <a:lnTo>
                      <a:pt x="9525" y="1003300"/>
                    </a:lnTo>
                    <a:cubicBezTo>
                      <a:pt x="7408" y="1006475"/>
                      <a:pt x="4382" y="1009205"/>
                      <a:pt x="3175" y="1012825"/>
                    </a:cubicBezTo>
                    <a:lnTo>
                      <a:pt x="0" y="1022350"/>
                    </a:lnTo>
                    <a:cubicBezTo>
                      <a:pt x="1058" y="1028700"/>
                      <a:pt x="296" y="1035642"/>
                      <a:pt x="3175" y="1041400"/>
                    </a:cubicBezTo>
                    <a:cubicBezTo>
                      <a:pt x="4882" y="1044813"/>
                      <a:pt x="9769" y="1045307"/>
                      <a:pt x="12700" y="1047750"/>
                    </a:cubicBezTo>
                    <a:cubicBezTo>
                      <a:pt x="16149" y="1050625"/>
                      <a:pt x="19050" y="1054100"/>
                      <a:pt x="22225" y="1057275"/>
                    </a:cubicBezTo>
                    <a:cubicBezTo>
                      <a:pt x="23283" y="1060450"/>
                      <a:pt x="23903" y="1063807"/>
                      <a:pt x="25400" y="1066800"/>
                    </a:cubicBezTo>
                    <a:cubicBezTo>
                      <a:pt x="27107" y="1070213"/>
                      <a:pt x="30200" y="1072838"/>
                      <a:pt x="31750" y="1076325"/>
                    </a:cubicBezTo>
                    <a:cubicBezTo>
                      <a:pt x="34468" y="1082442"/>
                      <a:pt x="38100" y="1095375"/>
                      <a:pt x="38100" y="1095375"/>
                    </a:cubicBezTo>
                    <a:cubicBezTo>
                      <a:pt x="39158" y="1102783"/>
                      <a:pt x="39936" y="1110237"/>
                      <a:pt x="41275" y="1117600"/>
                    </a:cubicBezTo>
                    <a:cubicBezTo>
                      <a:pt x="42056" y="1121893"/>
                      <a:pt x="41724" y="1126893"/>
                      <a:pt x="44450" y="1130300"/>
                    </a:cubicBezTo>
                    <a:cubicBezTo>
                      <a:pt x="46541" y="1132913"/>
                      <a:pt x="51049" y="1131850"/>
                      <a:pt x="53975" y="1133475"/>
                    </a:cubicBezTo>
                    <a:cubicBezTo>
                      <a:pt x="60646" y="1137181"/>
                      <a:pt x="66675" y="1141942"/>
                      <a:pt x="73025" y="1146175"/>
                    </a:cubicBezTo>
                    <a:cubicBezTo>
                      <a:pt x="76200" y="1148292"/>
                      <a:pt x="79852" y="1149827"/>
                      <a:pt x="82550" y="1152525"/>
                    </a:cubicBezTo>
                    <a:cubicBezTo>
                      <a:pt x="85725" y="1155700"/>
                      <a:pt x="88150" y="1159869"/>
                      <a:pt x="92075" y="1162050"/>
                    </a:cubicBezTo>
                    <a:cubicBezTo>
                      <a:pt x="97926" y="1165301"/>
                      <a:pt x="104775" y="1166283"/>
                      <a:pt x="111125" y="1168400"/>
                    </a:cubicBezTo>
                    <a:cubicBezTo>
                      <a:pt x="120979" y="1171685"/>
                      <a:pt x="123542" y="1172040"/>
                      <a:pt x="133350" y="1177925"/>
                    </a:cubicBezTo>
                    <a:cubicBezTo>
                      <a:pt x="139894" y="1181852"/>
                      <a:pt x="152400" y="1190625"/>
                      <a:pt x="152400" y="1190625"/>
                    </a:cubicBezTo>
                    <a:cubicBezTo>
                      <a:pt x="163979" y="1225363"/>
                      <a:pt x="145512" y="1172746"/>
                      <a:pt x="161925" y="1209675"/>
                    </a:cubicBezTo>
                    <a:lnTo>
                      <a:pt x="171450" y="1238250"/>
                    </a:lnTo>
                    <a:lnTo>
                      <a:pt x="174625" y="1247775"/>
                    </a:lnTo>
                    <a:lnTo>
                      <a:pt x="177800" y="1257300"/>
                    </a:lnTo>
                    <a:cubicBezTo>
                      <a:pt x="176742" y="1265767"/>
                      <a:pt x="176413" y="1274357"/>
                      <a:pt x="174625" y="1282700"/>
                    </a:cubicBezTo>
                    <a:cubicBezTo>
                      <a:pt x="173223" y="1289245"/>
                      <a:pt x="168275" y="1301750"/>
                      <a:pt x="168275" y="1301750"/>
                    </a:cubicBezTo>
                    <a:cubicBezTo>
                      <a:pt x="169333" y="1304925"/>
                      <a:pt x="169825" y="1308349"/>
                      <a:pt x="171450" y="1311275"/>
                    </a:cubicBezTo>
                    <a:cubicBezTo>
                      <a:pt x="175156" y="1317946"/>
                      <a:pt x="181737" y="1323085"/>
                      <a:pt x="184150" y="1330325"/>
                    </a:cubicBezTo>
                    <a:cubicBezTo>
                      <a:pt x="188532" y="1343470"/>
                      <a:pt x="185469" y="1337065"/>
                      <a:pt x="193675" y="1349375"/>
                    </a:cubicBezTo>
                    <a:cubicBezTo>
                      <a:pt x="194733" y="1354667"/>
                      <a:pt x="194173" y="1360565"/>
                      <a:pt x="196850" y="1365250"/>
                    </a:cubicBezTo>
                    <a:cubicBezTo>
                      <a:pt x="198743" y="1368563"/>
                      <a:pt x="202591" y="1371106"/>
                      <a:pt x="206375" y="1371600"/>
                    </a:cubicBezTo>
                    <a:cubicBezTo>
                      <a:pt x="227390" y="1374341"/>
                      <a:pt x="248708" y="1373717"/>
                      <a:pt x="269875" y="1374775"/>
                    </a:cubicBezTo>
                    <a:cubicBezTo>
                      <a:pt x="278342" y="1373717"/>
                      <a:pt x="286880" y="1373126"/>
                      <a:pt x="295275" y="1371600"/>
                    </a:cubicBezTo>
                    <a:cubicBezTo>
                      <a:pt x="298568" y="1371001"/>
                      <a:pt x="301453" y="1368425"/>
                      <a:pt x="304800" y="1368425"/>
                    </a:cubicBezTo>
                    <a:cubicBezTo>
                      <a:pt x="308147" y="1368425"/>
                      <a:pt x="311150" y="1370542"/>
                      <a:pt x="314325" y="1371600"/>
                    </a:cubicBezTo>
                    <a:cubicBezTo>
                      <a:pt x="315383" y="1386417"/>
                      <a:pt x="315764" y="1401297"/>
                      <a:pt x="317500" y="1416050"/>
                    </a:cubicBezTo>
                    <a:cubicBezTo>
                      <a:pt x="317891" y="1419374"/>
                      <a:pt x="318584" y="1422962"/>
                      <a:pt x="320675" y="1425575"/>
                    </a:cubicBezTo>
                    <a:cubicBezTo>
                      <a:pt x="323059" y="1428555"/>
                      <a:pt x="327269" y="1429482"/>
                      <a:pt x="330200" y="1431925"/>
                    </a:cubicBezTo>
                    <a:cubicBezTo>
                      <a:pt x="354646" y="1452297"/>
                      <a:pt x="325601" y="1432034"/>
                      <a:pt x="349250" y="1447800"/>
                    </a:cubicBezTo>
                    <a:cubicBezTo>
                      <a:pt x="360717" y="1445507"/>
                      <a:pt x="372590" y="1441180"/>
                      <a:pt x="384175" y="1447800"/>
                    </a:cubicBezTo>
                    <a:cubicBezTo>
                      <a:pt x="387081" y="1449460"/>
                      <a:pt x="386292" y="1454150"/>
                      <a:pt x="387350" y="1457325"/>
                    </a:cubicBezTo>
                    <a:cubicBezTo>
                      <a:pt x="385233" y="1460500"/>
                      <a:pt x="383698" y="1464152"/>
                      <a:pt x="381000" y="1466850"/>
                    </a:cubicBezTo>
                    <a:cubicBezTo>
                      <a:pt x="374845" y="1473005"/>
                      <a:pt x="369697" y="1473793"/>
                      <a:pt x="361950" y="1476375"/>
                    </a:cubicBezTo>
                    <a:cubicBezTo>
                      <a:pt x="354197" y="1499634"/>
                      <a:pt x="363575" y="1469282"/>
                      <a:pt x="355600" y="1514475"/>
                    </a:cubicBezTo>
                    <a:cubicBezTo>
                      <a:pt x="354083" y="1523069"/>
                      <a:pt x="352010" y="1531596"/>
                      <a:pt x="349250" y="1539875"/>
                    </a:cubicBezTo>
                    <a:cubicBezTo>
                      <a:pt x="348192" y="1543050"/>
                      <a:pt x="347931" y="1546615"/>
                      <a:pt x="346075" y="1549400"/>
                    </a:cubicBezTo>
                    <a:cubicBezTo>
                      <a:pt x="343584" y="1553136"/>
                      <a:pt x="339725" y="1555750"/>
                      <a:pt x="336550" y="1558925"/>
                    </a:cubicBezTo>
                    <a:cubicBezTo>
                      <a:pt x="328993" y="1581595"/>
                      <a:pt x="333913" y="1572406"/>
                      <a:pt x="323850" y="1587500"/>
                    </a:cubicBezTo>
                    <a:cubicBezTo>
                      <a:pt x="322792" y="1594908"/>
                      <a:pt x="321458" y="1602283"/>
                      <a:pt x="320675" y="1609725"/>
                    </a:cubicBezTo>
                    <a:cubicBezTo>
                      <a:pt x="315530" y="1658605"/>
                      <a:pt x="321141" y="1633259"/>
                      <a:pt x="314325" y="1660525"/>
                    </a:cubicBezTo>
                    <a:cubicBezTo>
                      <a:pt x="315383" y="1678517"/>
                      <a:pt x="315791" y="1696558"/>
                      <a:pt x="317500" y="1714500"/>
                    </a:cubicBezTo>
                    <a:cubicBezTo>
                      <a:pt x="317509" y="1714591"/>
                      <a:pt x="322346" y="1735221"/>
                      <a:pt x="323850" y="1736725"/>
                    </a:cubicBezTo>
                    <a:cubicBezTo>
                      <a:pt x="326217" y="1739092"/>
                      <a:pt x="330200" y="1738842"/>
                      <a:pt x="333375" y="1739900"/>
                    </a:cubicBezTo>
                    <a:cubicBezTo>
                      <a:pt x="339725" y="1738842"/>
                      <a:pt x="346141" y="1738122"/>
                      <a:pt x="352425" y="1736725"/>
                    </a:cubicBezTo>
                    <a:cubicBezTo>
                      <a:pt x="355692" y="1735999"/>
                      <a:pt x="358603" y="1733550"/>
                      <a:pt x="361950" y="1733550"/>
                    </a:cubicBezTo>
                    <a:cubicBezTo>
                      <a:pt x="371534" y="1733550"/>
                      <a:pt x="381000" y="1735667"/>
                      <a:pt x="390525" y="1736725"/>
                    </a:cubicBezTo>
                    <a:cubicBezTo>
                      <a:pt x="400379" y="1740010"/>
                      <a:pt x="402942" y="1740365"/>
                      <a:pt x="412750" y="1746250"/>
                    </a:cubicBezTo>
                    <a:cubicBezTo>
                      <a:pt x="419294" y="1750177"/>
                      <a:pt x="431800" y="1758950"/>
                      <a:pt x="431800" y="1758950"/>
                    </a:cubicBezTo>
                    <a:lnTo>
                      <a:pt x="444500" y="1778000"/>
                    </a:lnTo>
                    <a:lnTo>
                      <a:pt x="450850" y="1787525"/>
                    </a:lnTo>
                    <a:cubicBezTo>
                      <a:pt x="457843" y="1815495"/>
                      <a:pt x="451540" y="1787387"/>
                      <a:pt x="457200" y="1838325"/>
                    </a:cubicBezTo>
                    <a:cubicBezTo>
                      <a:pt x="457911" y="1844723"/>
                      <a:pt x="459396" y="1851012"/>
                      <a:pt x="460375" y="1857375"/>
                    </a:cubicBezTo>
                    <a:cubicBezTo>
                      <a:pt x="462526" y="1871353"/>
                      <a:pt x="463371" y="1882061"/>
                      <a:pt x="466725" y="1895475"/>
                    </a:cubicBezTo>
                    <a:cubicBezTo>
                      <a:pt x="467537" y="1898722"/>
                      <a:pt x="468842" y="1901825"/>
                      <a:pt x="469900" y="1905000"/>
                    </a:cubicBezTo>
                    <a:cubicBezTo>
                      <a:pt x="471355" y="1922457"/>
                      <a:pt x="466616" y="1939816"/>
                      <a:pt x="479425" y="1952625"/>
                    </a:cubicBezTo>
                    <a:cubicBezTo>
                      <a:pt x="482123" y="1955323"/>
                      <a:pt x="485775" y="1956858"/>
                      <a:pt x="488950" y="1958975"/>
                    </a:cubicBezTo>
                    <a:cubicBezTo>
                      <a:pt x="505332" y="2008122"/>
                      <a:pt x="486556" y="1957361"/>
                      <a:pt x="501650" y="1987550"/>
                    </a:cubicBezTo>
                    <a:cubicBezTo>
                      <a:pt x="508810" y="2001869"/>
                      <a:pt x="499801" y="1992951"/>
                      <a:pt x="511175" y="2006600"/>
                    </a:cubicBezTo>
                    <a:cubicBezTo>
                      <a:pt x="514050" y="2010049"/>
                      <a:pt x="517825" y="2012676"/>
                      <a:pt x="520700" y="2016125"/>
                    </a:cubicBezTo>
                    <a:cubicBezTo>
                      <a:pt x="523143" y="2019056"/>
                      <a:pt x="524352" y="2022952"/>
                      <a:pt x="527050" y="2025650"/>
                    </a:cubicBezTo>
                    <a:cubicBezTo>
                      <a:pt x="530988" y="2029588"/>
                      <a:pt x="543867" y="2037919"/>
                      <a:pt x="549275" y="2041525"/>
                    </a:cubicBezTo>
                    <a:cubicBezTo>
                      <a:pt x="551392" y="2044700"/>
                      <a:pt x="552927" y="2048352"/>
                      <a:pt x="555625" y="2051050"/>
                    </a:cubicBezTo>
                    <a:cubicBezTo>
                      <a:pt x="561780" y="2057205"/>
                      <a:pt x="566928" y="2057993"/>
                      <a:pt x="574675" y="2060575"/>
                    </a:cubicBezTo>
                    <a:cubicBezTo>
                      <a:pt x="596125" y="2053425"/>
                      <a:pt x="572875" y="2063341"/>
                      <a:pt x="590550" y="2047875"/>
                    </a:cubicBezTo>
                    <a:cubicBezTo>
                      <a:pt x="596293" y="2042849"/>
                      <a:pt x="609600" y="2035175"/>
                      <a:pt x="609600" y="2035175"/>
                    </a:cubicBezTo>
                    <a:cubicBezTo>
                      <a:pt x="613833" y="2041525"/>
                      <a:pt x="619887" y="2046985"/>
                      <a:pt x="622300" y="2054225"/>
                    </a:cubicBezTo>
                    <a:cubicBezTo>
                      <a:pt x="623358" y="2057400"/>
                      <a:pt x="623384" y="2061137"/>
                      <a:pt x="625475" y="2063750"/>
                    </a:cubicBezTo>
                    <a:cubicBezTo>
                      <a:pt x="627859" y="2066730"/>
                      <a:pt x="631513" y="2068550"/>
                      <a:pt x="635000" y="2070100"/>
                    </a:cubicBezTo>
                    <a:cubicBezTo>
                      <a:pt x="651515" y="2077440"/>
                      <a:pt x="658195" y="2077042"/>
                      <a:pt x="676275" y="2079625"/>
                    </a:cubicBezTo>
                    <a:cubicBezTo>
                      <a:pt x="697057" y="2086552"/>
                      <a:pt x="676660" y="2076931"/>
                      <a:pt x="688975" y="2092325"/>
                    </a:cubicBezTo>
                    <a:cubicBezTo>
                      <a:pt x="693451" y="2097920"/>
                      <a:pt x="701750" y="2099758"/>
                      <a:pt x="708025" y="2101850"/>
                    </a:cubicBezTo>
                    <a:cubicBezTo>
                      <a:pt x="717539" y="2100793"/>
                      <a:pt x="744249" y="2098350"/>
                      <a:pt x="755650" y="2095500"/>
                    </a:cubicBezTo>
                    <a:cubicBezTo>
                      <a:pt x="762144" y="2093877"/>
                      <a:pt x="768350" y="2091267"/>
                      <a:pt x="774700" y="2089150"/>
                    </a:cubicBezTo>
                    <a:lnTo>
                      <a:pt x="803275" y="2079625"/>
                    </a:lnTo>
                    <a:cubicBezTo>
                      <a:pt x="806450" y="2078567"/>
                      <a:pt x="809553" y="2077262"/>
                      <a:pt x="812800" y="2076450"/>
                    </a:cubicBezTo>
                    <a:lnTo>
                      <a:pt x="825500" y="2073275"/>
                    </a:lnTo>
                    <a:cubicBezTo>
                      <a:pt x="831850" y="2074333"/>
                      <a:pt x="838266" y="2075053"/>
                      <a:pt x="844550" y="2076450"/>
                    </a:cubicBezTo>
                    <a:cubicBezTo>
                      <a:pt x="847817" y="2077176"/>
                      <a:pt x="850728" y="2079625"/>
                      <a:pt x="854075" y="2079625"/>
                    </a:cubicBezTo>
                    <a:cubicBezTo>
                      <a:pt x="865251" y="2079625"/>
                      <a:pt x="872828" y="2076549"/>
                      <a:pt x="882650" y="2073275"/>
                    </a:cubicBezTo>
                    <a:cubicBezTo>
                      <a:pt x="893233" y="2057400"/>
                      <a:pt x="885825" y="2065867"/>
                      <a:pt x="908050" y="2051050"/>
                    </a:cubicBezTo>
                    <a:cubicBezTo>
                      <a:pt x="911225" y="2048933"/>
                      <a:pt x="913811" y="2045327"/>
                      <a:pt x="917575" y="2044700"/>
                    </a:cubicBezTo>
                    <a:cubicBezTo>
                      <a:pt x="923925" y="2043642"/>
                      <a:pt x="930312" y="2042788"/>
                      <a:pt x="936625" y="2041525"/>
                    </a:cubicBezTo>
                    <a:cubicBezTo>
                      <a:pt x="946592" y="2039532"/>
                      <a:pt x="949772" y="2038201"/>
                      <a:pt x="958850" y="2035175"/>
                    </a:cubicBezTo>
                    <a:cubicBezTo>
                      <a:pt x="960967" y="2032000"/>
                      <a:pt x="963493" y="2029063"/>
                      <a:pt x="965200" y="2025650"/>
                    </a:cubicBezTo>
                    <a:cubicBezTo>
                      <a:pt x="966697" y="2022657"/>
                      <a:pt x="966284" y="2018738"/>
                      <a:pt x="968375" y="2016125"/>
                    </a:cubicBezTo>
                    <a:cubicBezTo>
                      <a:pt x="970759" y="2013145"/>
                      <a:pt x="974725" y="2011892"/>
                      <a:pt x="977900" y="2009775"/>
                    </a:cubicBezTo>
                    <a:cubicBezTo>
                      <a:pt x="979872" y="1988087"/>
                      <a:pt x="979564" y="1977721"/>
                      <a:pt x="984250" y="1958975"/>
                    </a:cubicBezTo>
                    <a:cubicBezTo>
                      <a:pt x="985062" y="1955728"/>
                      <a:pt x="985800" y="1952376"/>
                      <a:pt x="987425" y="1949450"/>
                    </a:cubicBezTo>
                    <a:cubicBezTo>
                      <a:pt x="991131" y="1942779"/>
                      <a:pt x="995892" y="1936750"/>
                      <a:pt x="1000125" y="1930400"/>
                    </a:cubicBezTo>
                    <a:cubicBezTo>
                      <a:pt x="1002242" y="1927225"/>
                      <a:pt x="1003422" y="1923165"/>
                      <a:pt x="1006475" y="1920875"/>
                    </a:cubicBezTo>
                    <a:lnTo>
                      <a:pt x="1019175" y="1911350"/>
                    </a:lnTo>
                    <a:cubicBezTo>
                      <a:pt x="1030825" y="1876399"/>
                      <a:pt x="1019175" y="1915112"/>
                      <a:pt x="1019175" y="1825625"/>
                    </a:cubicBezTo>
                    <a:cubicBezTo>
                      <a:pt x="1019175" y="1812881"/>
                      <a:pt x="1016308" y="1798746"/>
                      <a:pt x="1022350" y="1787525"/>
                    </a:cubicBezTo>
                    <a:cubicBezTo>
                      <a:pt x="1025402" y="1781857"/>
                      <a:pt x="1035050" y="1785408"/>
                      <a:pt x="1041400" y="1784350"/>
                    </a:cubicBezTo>
                    <a:cubicBezTo>
                      <a:pt x="1050925" y="1785408"/>
                      <a:pt x="1060577" y="1785645"/>
                      <a:pt x="1069975" y="1787525"/>
                    </a:cubicBezTo>
                    <a:cubicBezTo>
                      <a:pt x="1076539" y="1788838"/>
                      <a:pt x="1089025" y="1793875"/>
                      <a:pt x="1089025" y="1793875"/>
                    </a:cubicBezTo>
                    <a:cubicBezTo>
                      <a:pt x="1109052" y="1789870"/>
                      <a:pt x="1112233" y="1794722"/>
                      <a:pt x="1101725" y="1765300"/>
                    </a:cubicBezTo>
                    <a:cubicBezTo>
                      <a:pt x="1099158" y="1758113"/>
                      <a:pt x="1093258" y="1752600"/>
                      <a:pt x="1089025" y="1746250"/>
                    </a:cubicBezTo>
                    <a:lnTo>
                      <a:pt x="1082675" y="1736725"/>
                    </a:lnTo>
                    <a:cubicBezTo>
                      <a:pt x="1083733" y="1730375"/>
                      <a:pt x="1083814" y="1723782"/>
                      <a:pt x="1085850" y="1717675"/>
                    </a:cubicBezTo>
                    <a:cubicBezTo>
                      <a:pt x="1087057" y="1714055"/>
                      <a:pt x="1090493" y="1711563"/>
                      <a:pt x="1092200" y="1708150"/>
                    </a:cubicBezTo>
                    <a:cubicBezTo>
                      <a:pt x="1093697" y="1705157"/>
                      <a:pt x="1094317" y="1701800"/>
                      <a:pt x="1095375" y="1698625"/>
                    </a:cubicBezTo>
                    <a:cubicBezTo>
                      <a:pt x="1094317" y="1694392"/>
                      <a:pt x="1095513" y="1688765"/>
                      <a:pt x="1092200" y="1685925"/>
                    </a:cubicBezTo>
                    <a:cubicBezTo>
                      <a:pt x="1087118" y="1681569"/>
                      <a:pt x="1079500" y="1681692"/>
                      <a:pt x="1073150" y="1679575"/>
                    </a:cubicBezTo>
                    <a:lnTo>
                      <a:pt x="1063625" y="1676400"/>
                    </a:lnTo>
                    <a:cubicBezTo>
                      <a:pt x="1060450" y="1675342"/>
                      <a:pt x="1057401" y="1673775"/>
                      <a:pt x="1054100" y="1673225"/>
                    </a:cubicBezTo>
                    <a:lnTo>
                      <a:pt x="1035050" y="1670050"/>
                    </a:lnTo>
                    <a:cubicBezTo>
                      <a:pt x="1027172" y="1670656"/>
                      <a:pt x="997957" y="1669547"/>
                      <a:pt x="984250" y="1676400"/>
                    </a:cubicBezTo>
                    <a:cubicBezTo>
                      <a:pt x="980837" y="1678107"/>
                      <a:pt x="978212" y="1681200"/>
                      <a:pt x="974725" y="1682750"/>
                    </a:cubicBezTo>
                    <a:cubicBezTo>
                      <a:pt x="968608" y="1685468"/>
                      <a:pt x="955675" y="1689100"/>
                      <a:pt x="955675" y="1689100"/>
                    </a:cubicBezTo>
                    <a:cubicBezTo>
                      <a:pt x="952500" y="1686983"/>
                      <a:pt x="948663" y="1685622"/>
                      <a:pt x="946150" y="1682750"/>
                    </a:cubicBezTo>
                    <a:cubicBezTo>
                      <a:pt x="941124" y="1677007"/>
                      <a:pt x="938846" y="1669096"/>
                      <a:pt x="933450" y="1663700"/>
                    </a:cubicBezTo>
                    <a:lnTo>
                      <a:pt x="923925" y="1654175"/>
                    </a:lnTo>
                    <a:cubicBezTo>
                      <a:pt x="921833" y="1647900"/>
                      <a:pt x="919995" y="1639601"/>
                      <a:pt x="914400" y="1635125"/>
                    </a:cubicBezTo>
                    <a:cubicBezTo>
                      <a:pt x="911787" y="1633034"/>
                      <a:pt x="908050" y="1633008"/>
                      <a:pt x="904875" y="1631950"/>
                    </a:cubicBezTo>
                    <a:cubicBezTo>
                      <a:pt x="894292" y="1633008"/>
                      <a:pt x="883277" y="1631953"/>
                      <a:pt x="873125" y="1635125"/>
                    </a:cubicBezTo>
                    <a:cubicBezTo>
                      <a:pt x="865841" y="1637401"/>
                      <a:pt x="861315" y="1645412"/>
                      <a:pt x="854075" y="1647825"/>
                    </a:cubicBezTo>
                    <a:lnTo>
                      <a:pt x="844550" y="1651000"/>
                    </a:lnTo>
                    <a:cubicBezTo>
                      <a:pt x="840317" y="1649942"/>
                      <a:pt x="835481" y="1650246"/>
                      <a:pt x="831850" y="1647825"/>
                    </a:cubicBezTo>
                    <a:cubicBezTo>
                      <a:pt x="828675" y="1645708"/>
                      <a:pt x="827207" y="1641713"/>
                      <a:pt x="825500" y="1638300"/>
                    </a:cubicBezTo>
                    <a:cubicBezTo>
                      <a:pt x="821592" y="1630484"/>
                      <a:pt x="820369" y="1617042"/>
                      <a:pt x="819150" y="1609725"/>
                    </a:cubicBezTo>
                    <a:cubicBezTo>
                      <a:pt x="820208" y="1598083"/>
                      <a:pt x="816783" y="1585092"/>
                      <a:pt x="822325" y="1574800"/>
                    </a:cubicBezTo>
                    <a:cubicBezTo>
                      <a:pt x="825498" y="1568907"/>
                      <a:pt x="835806" y="1572163"/>
                      <a:pt x="841375" y="1568450"/>
                    </a:cubicBezTo>
                    <a:lnTo>
                      <a:pt x="860425" y="1555750"/>
                    </a:lnTo>
                    <a:lnTo>
                      <a:pt x="869950" y="1549400"/>
                    </a:lnTo>
                    <a:cubicBezTo>
                      <a:pt x="872640" y="1545366"/>
                      <a:pt x="882390" y="1531593"/>
                      <a:pt x="882650" y="1527175"/>
                    </a:cubicBezTo>
                    <a:cubicBezTo>
                      <a:pt x="885990" y="1470390"/>
                      <a:pt x="885247" y="1500618"/>
                      <a:pt x="873125" y="1476375"/>
                    </a:cubicBezTo>
                    <a:cubicBezTo>
                      <a:pt x="871628" y="1473382"/>
                      <a:pt x="872041" y="1469463"/>
                      <a:pt x="869950" y="1466850"/>
                    </a:cubicBezTo>
                    <a:cubicBezTo>
                      <a:pt x="865474" y="1461255"/>
                      <a:pt x="857175" y="1459417"/>
                      <a:pt x="850900" y="1457325"/>
                    </a:cubicBezTo>
                    <a:cubicBezTo>
                      <a:pt x="848783" y="1454150"/>
                      <a:pt x="845090" y="1451578"/>
                      <a:pt x="844550" y="1447800"/>
                    </a:cubicBezTo>
                    <a:cubicBezTo>
                      <a:pt x="842533" y="1433678"/>
                      <a:pt x="850699" y="1433613"/>
                      <a:pt x="860425" y="1428750"/>
                    </a:cubicBezTo>
                    <a:cubicBezTo>
                      <a:pt x="870138" y="1399610"/>
                      <a:pt x="867441" y="1416360"/>
                      <a:pt x="863600" y="1377950"/>
                    </a:cubicBezTo>
                    <a:cubicBezTo>
                      <a:pt x="864658" y="1351492"/>
                      <a:pt x="860130" y="1324207"/>
                      <a:pt x="866775" y="1298575"/>
                    </a:cubicBezTo>
                    <a:cubicBezTo>
                      <a:pt x="868455" y="1292096"/>
                      <a:pt x="879475" y="1294342"/>
                      <a:pt x="885825" y="1292225"/>
                    </a:cubicBezTo>
                    <a:lnTo>
                      <a:pt x="895350" y="1289050"/>
                    </a:lnTo>
                    <a:cubicBezTo>
                      <a:pt x="901268" y="1271297"/>
                      <a:pt x="905464" y="1262814"/>
                      <a:pt x="895350" y="1238250"/>
                    </a:cubicBezTo>
                    <a:cubicBezTo>
                      <a:pt x="892444" y="1231193"/>
                      <a:pt x="876300" y="1225550"/>
                      <a:pt x="876300" y="1225550"/>
                    </a:cubicBezTo>
                    <a:cubicBezTo>
                      <a:pt x="866226" y="1210438"/>
                      <a:pt x="872367" y="1221964"/>
                      <a:pt x="866775" y="1203325"/>
                    </a:cubicBezTo>
                    <a:cubicBezTo>
                      <a:pt x="864852" y="1196914"/>
                      <a:pt x="865158" y="1189008"/>
                      <a:pt x="860425" y="1184275"/>
                    </a:cubicBezTo>
                    <a:cubicBezTo>
                      <a:pt x="857250" y="1181100"/>
                      <a:pt x="853775" y="1178199"/>
                      <a:pt x="850900" y="1174750"/>
                    </a:cubicBezTo>
                    <a:cubicBezTo>
                      <a:pt x="848457" y="1171819"/>
                      <a:pt x="847786" y="1167247"/>
                      <a:pt x="844550" y="1165225"/>
                    </a:cubicBezTo>
                    <a:cubicBezTo>
                      <a:pt x="834219" y="1158768"/>
                      <a:pt x="814440" y="1157295"/>
                      <a:pt x="803275" y="1155700"/>
                    </a:cubicBezTo>
                    <a:cubicBezTo>
                      <a:pt x="800100" y="1154642"/>
                      <a:pt x="796968" y="1153444"/>
                      <a:pt x="793750" y="1152525"/>
                    </a:cubicBezTo>
                    <a:cubicBezTo>
                      <a:pt x="789003" y="1151169"/>
                      <a:pt x="776600" y="1148713"/>
                      <a:pt x="771525" y="1146175"/>
                    </a:cubicBezTo>
                    <a:cubicBezTo>
                      <a:pt x="768112" y="1144468"/>
                      <a:pt x="765175" y="1141942"/>
                      <a:pt x="762000" y="1139825"/>
                    </a:cubicBezTo>
                    <a:cubicBezTo>
                      <a:pt x="759883" y="1136650"/>
                      <a:pt x="756190" y="1134078"/>
                      <a:pt x="755650" y="1130300"/>
                    </a:cubicBezTo>
                    <a:cubicBezTo>
                      <a:pt x="753734" y="1116888"/>
                      <a:pt x="759212" y="1117036"/>
                      <a:pt x="768350" y="1114425"/>
                    </a:cubicBezTo>
                    <a:cubicBezTo>
                      <a:pt x="771735" y="1113458"/>
                      <a:pt x="786545" y="1110314"/>
                      <a:pt x="790575" y="1108075"/>
                    </a:cubicBezTo>
                    <a:cubicBezTo>
                      <a:pt x="797246" y="1104369"/>
                      <a:pt x="809625" y="1095375"/>
                      <a:pt x="809625" y="1095375"/>
                    </a:cubicBezTo>
                    <a:cubicBezTo>
                      <a:pt x="811742" y="1092200"/>
                      <a:pt x="814268" y="1089263"/>
                      <a:pt x="815975" y="1085850"/>
                    </a:cubicBezTo>
                    <a:cubicBezTo>
                      <a:pt x="820253" y="1077294"/>
                      <a:pt x="817412" y="1073877"/>
                      <a:pt x="825500" y="1066800"/>
                    </a:cubicBezTo>
                    <a:cubicBezTo>
                      <a:pt x="831243" y="1061774"/>
                      <a:pt x="844550" y="1054100"/>
                      <a:pt x="844550" y="1054100"/>
                    </a:cubicBezTo>
                    <a:cubicBezTo>
                      <a:pt x="858308" y="1055158"/>
                      <a:pt x="872236" y="1054877"/>
                      <a:pt x="885825" y="1057275"/>
                    </a:cubicBezTo>
                    <a:cubicBezTo>
                      <a:pt x="890486" y="1058098"/>
                      <a:pt x="894131" y="1061867"/>
                      <a:pt x="898525" y="1063625"/>
                    </a:cubicBezTo>
                    <a:cubicBezTo>
                      <a:pt x="911408" y="1068778"/>
                      <a:pt x="917800" y="1070031"/>
                      <a:pt x="930275" y="1073150"/>
                    </a:cubicBezTo>
                    <a:cubicBezTo>
                      <a:pt x="933450" y="1072092"/>
                      <a:pt x="937433" y="1072342"/>
                      <a:pt x="939800" y="1069975"/>
                    </a:cubicBezTo>
                    <a:cubicBezTo>
                      <a:pt x="942167" y="1067608"/>
                      <a:pt x="942975" y="1063797"/>
                      <a:pt x="942975" y="1060450"/>
                    </a:cubicBezTo>
                    <a:cubicBezTo>
                      <a:pt x="942975" y="1046651"/>
                      <a:pt x="941512" y="1032867"/>
                      <a:pt x="939800" y="1019175"/>
                    </a:cubicBezTo>
                    <a:cubicBezTo>
                      <a:pt x="939385" y="1015854"/>
                      <a:pt x="938992" y="1012017"/>
                      <a:pt x="936625" y="1009650"/>
                    </a:cubicBezTo>
                    <a:cubicBezTo>
                      <a:pt x="934258" y="1007283"/>
                      <a:pt x="930093" y="1007972"/>
                      <a:pt x="927100" y="1006475"/>
                    </a:cubicBezTo>
                    <a:cubicBezTo>
                      <a:pt x="923687" y="1004768"/>
                      <a:pt x="920888" y="1002018"/>
                      <a:pt x="917575" y="1000125"/>
                    </a:cubicBezTo>
                    <a:cubicBezTo>
                      <a:pt x="889377" y="984012"/>
                      <a:pt x="918556" y="1002896"/>
                      <a:pt x="895350" y="987425"/>
                    </a:cubicBezTo>
                    <a:cubicBezTo>
                      <a:pt x="894292" y="984250"/>
                      <a:pt x="891625" y="981201"/>
                      <a:pt x="892175" y="977900"/>
                    </a:cubicBezTo>
                    <a:cubicBezTo>
                      <a:pt x="894528" y="963784"/>
                      <a:pt x="907529" y="967711"/>
                      <a:pt x="917575" y="965200"/>
                    </a:cubicBezTo>
                    <a:cubicBezTo>
                      <a:pt x="924069" y="963577"/>
                      <a:pt x="931056" y="962563"/>
                      <a:pt x="936625" y="958850"/>
                    </a:cubicBezTo>
                    <a:lnTo>
                      <a:pt x="955675" y="946150"/>
                    </a:lnTo>
                    <a:lnTo>
                      <a:pt x="962025" y="927100"/>
                    </a:lnTo>
                    <a:cubicBezTo>
                      <a:pt x="964607" y="919353"/>
                      <a:pt x="965395" y="914205"/>
                      <a:pt x="971550" y="908050"/>
                    </a:cubicBezTo>
                    <a:cubicBezTo>
                      <a:pt x="974248" y="905352"/>
                      <a:pt x="977900" y="903817"/>
                      <a:pt x="981075" y="901700"/>
                    </a:cubicBezTo>
                    <a:cubicBezTo>
                      <a:pt x="984064" y="902447"/>
                      <a:pt x="999573" y="905980"/>
                      <a:pt x="1003300" y="908050"/>
                    </a:cubicBezTo>
                    <a:cubicBezTo>
                      <a:pt x="1009971" y="911756"/>
                      <a:pt x="1022350" y="920750"/>
                      <a:pt x="1022350" y="920750"/>
                    </a:cubicBezTo>
                    <a:cubicBezTo>
                      <a:pt x="1034344" y="917752"/>
                      <a:pt x="1048288" y="913724"/>
                      <a:pt x="1060450" y="914400"/>
                    </a:cubicBezTo>
                    <a:cubicBezTo>
                      <a:pt x="1071226" y="914999"/>
                      <a:pt x="1081961" y="917337"/>
                      <a:pt x="1092200" y="920750"/>
                    </a:cubicBezTo>
                    <a:lnTo>
                      <a:pt x="1111250" y="927100"/>
                    </a:lnTo>
                    <a:lnTo>
                      <a:pt x="1130300" y="923925"/>
                    </a:lnTo>
                    <a:cubicBezTo>
                      <a:pt x="1134586" y="915353"/>
                      <a:pt x="1129449" y="904647"/>
                      <a:pt x="1127125" y="895350"/>
                    </a:cubicBezTo>
                    <a:cubicBezTo>
                      <a:pt x="1125311" y="888093"/>
                      <a:pt x="1117298" y="882499"/>
                      <a:pt x="1111250" y="879475"/>
                    </a:cubicBezTo>
                    <a:cubicBezTo>
                      <a:pt x="1108257" y="877978"/>
                      <a:pt x="1104718" y="877797"/>
                      <a:pt x="1101725" y="876300"/>
                    </a:cubicBezTo>
                    <a:cubicBezTo>
                      <a:pt x="1098312" y="874593"/>
                      <a:pt x="1095375" y="872067"/>
                      <a:pt x="1092200" y="869950"/>
                    </a:cubicBezTo>
                    <a:cubicBezTo>
                      <a:pt x="1084015" y="857673"/>
                      <a:pt x="1074292" y="853949"/>
                      <a:pt x="1082675" y="841375"/>
                    </a:cubicBezTo>
                    <a:cubicBezTo>
                      <a:pt x="1085166" y="837639"/>
                      <a:pt x="1089025" y="835025"/>
                      <a:pt x="1092200" y="831850"/>
                    </a:cubicBezTo>
                    <a:cubicBezTo>
                      <a:pt x="1093258" y="828675"/>
                      <a:pt x="1093878" y="825318"/>
                      <a:pt x="1095375" y="822325"/>
                    </a:cubicBezTo>
                    <a:cubicBezTo>
                      <a:pt x="1097082" y="818912"/>
                      <a:pt x="1100518" y="816420"/>
                      <a:pt x="1101725" y="812800"/>
                    </a:cubicBezTo>
                    <a:cubicBezTo>
                      <a:pt x="1102093" y="811697"/>
                      <a:pt x="1106734" y="780556"/>
                      <a:pt x="1108075" y="777875"/>
                    </a:cubicBezTo>
                    <a:cubicBezTo>
                      <a:pt x="1110083" y="773859"/>
                      <a:pt x="1114425" y="771525"/>
                      <a:pt x="1117600" y="768350"/>
                    </a:cubicBezTo>
                    <a:cubicBezTo>
                      <a:pt x="1126067" y="769408"/>
                      <a:pt x="1134605" y="769999"/>
                      <a:pt x="1143000" y="771525"/>
                    </a:cubicBezTo>
                    <a:cubicBezTo>
                      <a:pt x="1146293" y="772124"/>
                      <a:pt x="1149307" y="773781"/>
                      <a:pt x="1152525" y="774700"/>
                    </a:cubicBezTo>
                    <a:cubicBezTo>
                      <a:pt x="1156721" y="775899"/>
                      <a:pt x="1160992" y="776817"/>
                      <a:pt x="1165225" y="777875"/>
                    </a:cubicBezTo>
                    <a:cubicBezTo>
                      <a:pt x="1171575" y="776817"/>
                      <a:pt x="1178686" y="777894"/>
                      <a:pt x="1184275" y="774700"/>
                    </a:cubicBezTo>
                    <a:cubicBezTo>
                      <a:pt x="1187181" y="773040"/>
                      <a:pt x="1185594" y="767960"/>
                      <a:pt x="1187450" y="765175"/>
                    </a:cubicBezTo>
                    <a:cubicBezTo>
                      <a:pt x="1189941" y="761439"/>
                      <a:pt x="1193800" y="758825"/>
                      <a:pt x="1196975" y="755650"/>
                    </a:cubicBezTo>
                    <a:cubicBezTo>
                      <a:pt x="1199067" y="749375"/>
                      <a:pt x="1200905" y="741076"/>
                      <a:pt x="1206500" y="736600"/>
                    </a:cubicBezTo>
                    <a:cubicBezTo>
                      <a:pt x="1208570" y="734944"/>
                      <a:pt x="1227895" y="730457"/>
                      <a:pt x="1228725" y="730250"/>
                    </a:cubicBezTo>
                    <a:cubicBezTo>
                      <a:pt x="1236007" y="730678"/>
                      <a:pt x="1285425" y="728892"/>
                      <a:pt x="1301750" y="739775"/>
                    </a:cubicBezTo>
                    <a:lnTo>
                      <a:pt x="1311275" y="746125"/>
                    </a:lnTo>
                    <a:cubicBezTo>
                      <a:pt x="1316567" y="745067"/>
                      <a:pt x="1322465" y="745627"/>
                      <a:pt x="1327150" y="742950"/>
                    </a:cubicBezTo>
                    <a:cubicBezTo>
                      <a:pt x="1333519" y="739310"/>
                      <a:pt x="1333905" y="729441"/>
                      <a:pt x="1336675" y="723900"/>
                    </a:cubicBezTo>
                    <a:cubicBezTo>
                      <a:pt x="1341967" y="713317"/>
                      <a:pt x="1343025" y="714375"/>
                      <a:pt x="1352550" y="708025"/>
                    </a:cubicBezTo>
                    <a:cubicBezTo>
                      <a:pt x="1354667" y="703792"/>
                      <a:pt x="1356149" y="699176"/>
                      <a:pt x="1358900" y="695325"/>
                    </a:cubicBezTo>
                    <a:cubicBezTo>
                      <a:pt x="1372960" y="675641"/>
                      <a:pt x="1379997" y="686690"/>
                      <a:pt x="1409700" y="688975"/>
                    </a:cubicBezTo>
                    <a:cubicBezTo>
                      <a:pt x="1416050" y="691092"/>
                      <a:pt x="1425037" y="689756"/>
                      <a:pt x="1428750" y="695325"/>
                    </a:cubicBezTo>
                    <a:cubicBezTo>
                      <a:pt x="1434994" y="704691"/>
                      <a:pt x="1435458" y="706735"/>
                      <a:pt x="1444625" y="714375"/>
                    </a:cubicBezTo>
                    <a:cubicBezTo>
                      <a:pt x="1458248" y="725727"/>
                      <a:pt x="1451026" y="715071"/>
                      <a:pt x="1463675" y="730250"/>
                    </a:cubicBezTo>
                    <a:cubicBezTo>
                      <a:pt x="1466118" y="733181"/>
                      <a:pt x="1468475" y="736288"/>
                      <a:pt x="1470025" y="739775"/>
                    </a:cubicBezTo>
                    <a:cubicBezTo>
                      <a:pt x="1477001" y="755470"/>
                      <a:pt x="1472175" y="759200"/>
                      <a:pt x="1485900" y="768350"/>
                    </a:cubicBezTo>
                    <a:cubicBezTo>
                      <a:pt x="1488685" y="770206"/>
                      <a:pt x="1492250" y="770467"/>
                      <a:pt x="1495425" y="771525"/>
                    </a:cubicBezTo>
                    <a:lnTo>
                      <a:pt x="1527175" y="768350"/>
                    </a:lnTo>
                    <a:cubicBezTo>
                      <a:pt x="1535655" y="767408"/>
                      <a:pt x="1544042" y="765175"/>
                      <a:pt x="1552575" y="765175"/>
                    </a:cubicBezTo>
                    <a:cubicBezTo>
                      <a:pt x="1570598" y="765175"/>
                      <a:pt x="1588558" y="767292"/>
                      <a:pt x="1606550" y="768350"/>
                    </a:cubicBezTo>
                    <a:cubicBezTo>
                      <a:pt x="1610783" y="770467"/>
                      <a:pt x="1614565" y="774031"/>
                      <a:pt x="1619250" y="774700"/>
                    </a:cubicBezTo>
                    <a:cubicBezTo>
                      <a:pt x="1632720" y="776624"/>
                      <a:pt x="1632527" y="760268"/>
                      <a:pt x="1635125" y="752475"/>
                    </a:cubicBezTo>
                    <a:lnTo>
                      <a:pt x="1641475" y="733425"/>
                    </a:lnTo>
                    <a:lnTo>
                      <a:pt x="1647825" y="714375"/>
                    </a:lnTo>
                    <a:lnTo>
                      <a:pt x="1651000" y="704850"/>
                    </a:lnTo>
                    <a:cubicBezTo>
                      <a:pt x="1646220" y="628364"/>
                      <a:pt x="1664196" y="663823"/>
                      <a:pt x="1638300" y="650875"/>
                    </a:cubicBezTo>
                    <a:cubicBezTo>
                      <a:pt x="1634887" y="649168"/>
                      <a:pt x="1631950" y="646642"/>
                      <a:pt x="1628775" y="644525"/>
                    </a:cubicBezTo>
                    <a:cubicBezTo>
                      <a:pt x="1627717" y="641350"/>
                      <a:pt x="1625600" y="638347"/>
                      <a:pt x="1625600" y="635000"/>
                    </a:cubicBezTo>
                    <a:cubicBezTo>
                      <a:pt x="1625600" y="628427"/>
                      <a:pt x="1631914" y="620766"/>
                      <a:pt x="1635125" y="615950"/>
                    </a:cubicBezTo>
                    <a:cubicBezTo>
                      <a:pt x="1639923" y="596756"/>
                      <a:pt x="1636920" y="607390"/>
                      <a:pt x="1644650" y="584200"/>
                    </a:cubicBezTo>
                    <a:cubicBezTo>
                      <a:pt x="1647232" y="576453"/>
                      <a:pt x="1648020" y="571305"/>
                      <a:pt x="1654175" y="565150"/>
                    </a:cubicBezTo>
                    <a:cubicBezTo>
                      <a:pt x="1656873" y="562452"/>
                      <a:pt x="1660525" y="560917"/>
                      <a:pt x="1663700" y="558800"/>
                    </a:cubicBezTo>
                    <a:lnTo>
                      <a:pt x="1676400" y="539750"/>
                    </a:lnTo>
                    <a:cubicBezTo>
                      <a:pt x="1678517" y="536575"/>
                      <a:pt x="1679130" y="531432"/>
                      <a:pt x="1682750" y="530225"/>
                    </a:cubicBezTo>
                    <a:lnTo>
                      <a:pt x="1692275" y="527050"/>
                    </a:lnTo>
                    <a:cubicBezTo>
                      <a:pt x="1688590" y="515995"/>
                      <a:pt x="1685521" y="516999"/>
                      <a:pt x="1698625" y="511175"/>
                    </a:cubicBezTo>
                    <a:cubicBezTo>
                      <a:pt x="1704742" y="508457"/>
                      <a:pt x="1711325" y="506942"/>
                      <a:pt x="1717675" y="504825"/>
                    </a:cubicBezTo>
                    <a:cubicBezTo>
                      <a:pt x="1729653" y="500832"/>
                      <a:pt x="1735333" y="499867"/>
                      <a:pt x="1746250" y="488950"/>
                    </a:cubicBezTo>
                    <a:cubicBezTo>
                      <a:pt x="1774077" y="461123"/>
                      <a:pt x="1738778" y="495177"/>
                      <a:pt x="1765300" y="473075"/>
                    </a:cubicBezTo>
                    <a:cubicBezTo>
                      <a:pt x="1781155" y="459862"/>
                      <a:pt x="1767611" y="465955"/>
                      <a:pt x="1784350" y="460375"/>
                    </a:cubicBezTo>
                    <a:cubicBezTo>
                      <a:pt x="1806316" y="427426"/>
                      <a:pt x="1771174" y="476726"/>
                      <a:pt x="1803400" y="444500"/>
                    </a:cubicBezTo>
                    <a:cubicBezTo>
                      <a:pt x="1840442" y="407458"/>
                      <a:pt x="1798637" y="437092"/>
                      <a:pt x="1825625" y="419100"/>
                    </a:cubicBezTo>
                    <a:cubicBezTo>
                      <a:pt x="1833605" y="395159"/>
                      <a:pt x="1822840" y="424669"/>
                      <a:pt x="1835150" y="400050"/>
                    </a:cubicBezTo>
                    <a:cubicBezTo>
                      <a:pt x="1836647" y="397057"/>
                      <a:pt x="1836234" y="393138"/>
                      <a:pt x="1838325" y="390525"/>
                    </a:cubicBezTo>
                    <a:cubicBezTo>
                      <a:pt x="1840709" y="387545"/>
                      <a:pt x="1844537" y="386068"/>
                      <a:pt x="1847850" y="384175"/>
                    </a:cubicBezTo>
                    <a:cubicBezTo>
                      <a:pt x="1858835" y="377898"/>
                      <a:pt x="1859389" y="378212"/>
                      <a:pt x="1870075" y="374650"/>
                    </a:cubicBezTo>
                    <a:cubicBezTo>
                      <a:pt x="1874308" y="371475"/>
                      <a:pt x="1878181" y="367750"/>
                      <a:pt x="1882775" y="365125"/>
                    </a:cubicBezTo>
                    <a:cubicBezTo>
                      <a:pt x="1885681" y="363465"/>
                      <a:pt x="1889224" y="363268"/>
                      <a:pt x="1892300" y="361950"/>
                    </a:cubicBezTo>
                    <a:cubicBezTo>
                      <a:pt x="1903579" y="357116"/>
                      <a:pt x="1904959" y="355627"/>
                      <a:pt x="1914525" y="349250"/>
                    </a:cubicBezTo>
                    <a:cubicBezTo>
                      <a:pt x="1920132" y="332429"/>
                      <a:pt x="1926092" y="323682"/>
                      <a:pt x="1917700" y="304800"/>
                    </a:cubicBezTo>
                    <a:cubicBezTo>
                      <a:pt x="1916341" y="301742"/>
                      <a:pt x="1911350" y="302683"/>
                      <a:pt x="1908175" y="301625"/>
                    </a:cubicBezTo>
                    <a:cubicBezTo>
                      <a:pt x="1900767" y="302683"/>
                      <a:pt x="1893332" y="303570"/>
                      <a:pt x="1885950" y="304800"/>
                    </a:cubicBezTo>
                    <a:cubicBezTo>
                      <a:pt x="1880627" y="305687"/>
                      <a:pt x="1875471" y="307975"/>
                      <a:pt x="1870075" y="307975"/>
                    </a:cubicBezTo>
                    <a:cubicBezTo>
                      <a:pt x="1852052" y="307975"/>
                      <a:pt x="1834092" y="305858"/>
                      <a:pt x="1816100" y="304800"/>
                    </a:cubicBezTo>
                    <a:lnTo>
                      <a:pt x="1787525" y="285750"/>
                    </a:lnTo>
                    <a:cubicBezTo>
                      <a:pt x="1784350" y="283633"/>
                      <a:pt x="1780698" y="282098"/>
                      <a:pt x="1778000" y="279400"/>
                    </a:cubicBezTo>
                    <a:cubicBezTo>
                      <a:pt x="1774825" y="276225"/>
                      <a:pt x="1772019" y="272632"/>
                      <a:pt x="1768475" y="269875"/>
                    </a:cubicBezTo>
                    <a:cubicBezTo>
                      <a:pt x="1762451" y="265190"/>
                      <a:pt x="1749425" y="257175"/>
                      <a:pt x="1749425" y="257175"/>
                    </a:cubicBezTo>
                    <a:cubicBezTo>
                      <a:pt x="1748367" y="254000"/>
                      <a:pt x="1748341" y="250263"/>
                      <a:pt x="1746250" y="247650"/>
                    </a:cubicBezTo>
                    <a:cubicBezTo>
                      <a:pt x="1735815" y="234606"/>
                      <a:pt x="1718391" y="243133"/>
                      <a:pt x="1704975" y="244475"/>
                    </a:cubicBezTo>
                    <a:cubicBezTo>
                      <a:pt x="1701800" y="245533"/>
                      <a:pt x="1698797" y="247650"/>
                      <a:pt x="1695450" y="247650"/>
                    </a:cubicBezTo>
                    <a:cubicBezTo>
                      <a:pt x="1638634" y="247650"/>
                      <a:pt x="1650472" y="250649"/>
                      <a:pt x="1622425" y="241300"/>
                    </a:cubicBezTo>
                    <a:cubicBezTo>
                      <a:pt x="1614085" y="228790"/>
                      <a:pt x="1614259" y="230861"/>
                      <a:pt x="1609725" y="212725"/>
                    </a:cubicBezTo>
                    <a:cubicBezTo>
                      <a:pt x="1609302" y="211031"/>
                      <a:pt x="1605197" y="193233"/>
                      <a:pt x="1603375" y="190500"/>
                    </a:cubicBezTo>
                    <a:cubicBezTo>
                      <a:pt x="1600884" y="186764"/>
                      <a:pt x="1597586" y="183466"/>
                      <a:pt x="1593850" y="180975"/>
                    </a:cubicBezTo>
                    <a:cubicBezTo>
                      <a:pt x="1587073" y="176457"/>
                      <a:pt x="1560002" y="174760"/>
                      <a:pt x="1558925" y="174625"/>
                    </a:cubicBezTo>
                    <a:cubicBezTo>
                      <a:pt x="1533525" y="175683"/>
                      <a:pt x="1508078" y="175922"/>
                      <a:pt x="1482725" y="177800"/>
                    </a:cubicBezTo>
                    <a:cubicBezTo>
                      <a:pt x="1476175" y="178285"/>
                      <a:pt x="1465636" y="185399"/>
                      <a:pt x="1460500" y="187325"/>
                    </a:cubicBezTo>
                    <a:cubicBezTo>
                      <a:pt x="1456414" y="188857"/>
                      <a:pt x="1452033" y="189442"/>
                      <a:pt x="1447800" y="190500"/>
                    </a:cubicBezTo>
                    <a:cubicBezTo>
                      <a:pt x="1444625" y="189442"/>
                      <a:pt x="1440642" y="189692"/>
                      <a:pt x="1438275" y="187325"/>
                    </a:cubicBezTo>
                    <a:cubicBezTo>
                      <a:pt x="1431194" y="180244"/>
                      <a:pt x="1437440" y="167539"/>
                      <a:pt x="1441450" y="161925"/>
                    </a:cubicBezTo>
                    <a:cubicBezTo>
                      <a:pt x="1446167" y="155321"/>
                      <a:pt x="1465558" y="150714"/>
                      <a:pt x="1470025" y="149225"/>
                    </a:cubicBezTo>
                    <a:lnTo>
                      <a:pt x="1479550" y="146050"/>
                    </a:lnTo>
                    <a:cubicBezTo>
                      <a:pt x="1487768" y="137832"/>
                      <a:pt x="1497977" y="128868"/>
                      <a:pt x="1501775" y="117475"/>
                    </a:cubicBezTo>
                    <a:cubicBezTo>
                      <a:pt x="1506157" y="104330"/>
                      <a:pt x="1503094" y="110735"/>
                      <a:pt x="1511300" y="98425"/>
                    </a:cubicBezTo>
                    <a:cubicBezTo>
                      <a:pt x="1510242" y="92075"/>
                      <a:pt x="1511004" y="85133"/>
                      <a:pt x="1508125" y="79375"/>
                    </a:cubicBezTo>
                    <a:cubicBezTo>
                      <a:pt x="1505092" y="73309"/>
                      <a:pt x="1494084" y="72354"/>
                      <a:pt x="1489075" y="69850"/>
                    </a:cubicBezTo>
                    <a:cubicBezTo>
                      <a:pt x="1485662" y="68143"/>
                      <a:pt x="1482963" y="65207"/>
                      <a:pt x="1479550" y="63500"/>
                    </a:cubicBezTo>
                    <a:cubicBezTo>
                      <a:pt x="1469761" y="58606"/>
                      <a:pt x="1453381" y="58244"/>
                      <a:pt x="1444625" y="57150"/>
                    </a:cubicBezTo>
                    <a:cubicBezTo>
                      <a:pt x="1418392" y="59535"/>
                      <a:pt x="1406367" y="62975"/>
                      <a:pt x="1381125" y="57150"/>
                    </a:cubicBezTo>
                    <a:cubicBezTo>
                      <a:pt x="1376513" y="56086"/>
                      <a:pt x="1372658" y="52917"/>
                      <a:pt x="1368425" y="50800"/>
                    </a:cubicBezTo>
                    <a:cubicBezTo>
                      <a:pt x="1356783" y="33338"/>
                      <a:pt x="1368425" y="48154"/>
                      <a:pt x="1352550" y="34925"/>
                    </a:cubicBezTo>
                    <a:cubicBezTo>
                      <a:pt x="1345812" y="29310"/>
                      <a:pt x="1342100" y="22275"/>
                      <a:pt x="1333500" y="19050"/>
                    </a:cubicBezTo>
                    <a:cubicBezTo>
                      <a:pt x="1328447" y="17155"/>
                      <a:pt x="1322917" y="16933"/>
                      <a:pt x="1317625" y="15875"/>
                    </a:cubicBezTo>
                    <a:cubicBezTo>
                      <a:pt x="1302808" y="16933"/>
                      <a:pt x="1287586" y="15447"/>
                      <a:pt x="1273175" y="19050"/>
                    </a:cubicBezTo>
                    <a:cubicBezTo>
                      <a:pt x="1265771" y="20901"/>
                      <a:pt x="1260475" y="27517"/>
                      <a:pt x="1254125" y="31750"/>
                    </a:cubicBezTo>
                    <a:lnTo>
                      <a:pt x="1244600" y="38100"/>
                    </a:lnTo>
                    <a:cubicBezTo>
                      <a:pt x="1234772" y="52841"/>
                      <a:pt x="1240707" y="50146"/>
                      <a:pt x="1216025" y="44450"/>
                    </a:cubicBezTo>
                    <a:cubicBezTo>
                      <a:pt x="1209503" y="42945"/>
                      <a:pt x="1196975" y="38100"/>
                      <a:pt x="1196975" y="38100"/>
                    </a:cubicBezTo>
                    <a:cubicBezTo>
                      <a:pt x="1193800" y="39158"/>
                      <a:pt x="1189817" y="38908"/>
                      <a:pt x="1187450" y="41275"/>
                    </a:cubicBezTo>
                    <a:cubicBezTo>
                      <a:pt x="1185905" y="42820"/>
                      <a:pt x="1181162" y="63356"/>
                      <a:pt x="1181100" y="63500"/>
                    </a:cubicBezTo>
                    <a:cubicBezTo>
                      <a:pt x="1176867" y="73378"/>
                      <a:pt x="1173692" y="73731"/>
                      <a:pt x="1165225" y="79375"/>
                    </a:cubicBezTo>
                    <a:cubicBezTo>
                      <a:pt x="1164167" y="82550"/>
                      <a:pt x="1164773" y="86955"/>
                      <a:pt x="1162050" y="88900"/>
                    </a:cubicBezTo>
                    <a:cubicBezTo>
                      <a:pt x="1157888" y="91873"/>
                      <a:pt x="1137089" y="96728"/>
                      <a:pt x="1130300" y="98425"/>
                    </a:cubicBezTo>
                    <a:cubicBezTo>
                      <a:pt x="1121833" y="97367"/>
                      <a:pt x="1112822" y="98419"/>
                      <a:pt x="1104900" y="95250"/>
                    </a:cubicBezTo>
                    <a:cubicBezTo>
                      <a:pt x="1100411" y="93455"/>
                      <a:pt x="1096496" y="80124"/>
                      <a:pt x="1095375" y="76200"/>
                    </a:cubicBezTo>
                    <a:cubicBezTo>
                      <a:pt x="1094176" y="72004"/>
                      <a:pt x="1093147" y="67760"/>
                      <a:pt x="1092200" y="63500"/>
                    </a:cubicBezTo>
                    <a:cubicBezTo>
                      <a:pt x="1091029" y="58232"/>
                      <a:pt x="1091258" y="52538"/>
                      <a:pt x="1089025" y="47625"/>
                    </a:cubicBezTo>
                    <a:cubicBezTo>
                      <a:pt x="1085867" y="40677"/>
                      <a:pt x="1081721" y="33971"/>
                      <a:pt x="1076325" y="28575"/>
                    </a:cubicBezTo>
                    <a:cubicBezTo>
                      <a:pt x="1073150" y="25400"/>
                      <a:pt x="1070344" y="21807"/>
                      <a:pt x="1066800" y="19050"/>
                    </a:cubicBezTo>
                    <a:cubicBezTo>
                      <a:pt x="1058756" y="12793"/>
                      <a:pt x="1048943" y="5124"/>
                      <a:pt x="1038225" y="3175"/>
                    </a:cubicBezTo>
                    <a:cubicBezTo>
                      <a:pt x="1029830" y="1649"/>
                      <a:pt x="1021292" y="1058"/>
                      <a:pt x="1012825" y="0"/>
                    </a:cubicBezTo>
                    <a:cubicBezTo>
                      <a:pt x="996950" y="1058"/>
                      <a:pt x="980950" y="925"/>
                      <a:pt x="965200" y="3175"/>
                    </a:cubicBezTo>
                    <a:cubicBezTo>
                      <a:pt x="958574" y="4122"/>
                      <a:pt x="952500" y="7408"/>
                      <a:pt x="946150" y="9525"/>
                    </a:cubicBezTo>
                    <a:cubicBezTo>
                      <a:pt x="933005" y="13907"/>
                      <a:pt x="939410" y="10844"/>
                      <a:pt x="927100" y="19050"/>
                    </a:cubicBezTo>
                    <a:cubicBezTo>
                      <a:pt x="924983" y="22225"/>
                      <a:pt x="923730" y="26191"/>
                      <a:pt x="920750" y="28575"/>
                    </a:cubicBezTo>
                    <a:cubicBezTo>
                      <a:pt x="918137" y="30666"/>
                      <a:pt x="913170" y="29027"/>
                      <a:pt x="911225" y="31750"/>
                    </a:cubicBezTo>
                    <a:cubicBezTo>
                      <a:pt x="907334" y="37197"/>
                      <a:pt x="904875" y="50800"/>
                      <a:pt x="904875" y="50800"/>
                    </a:cubicBezTo>
                    <a:cubicBezTo>
                      <a:pt x="905933" y="66675"/>
                      <a:pt x="906293" y="82612"/>
                      <a:pt x="908050" y="98425"/>
                    </a:cubicBezTo>
                    <a:cubicBezTo>
                      <a:pt x="908420" y="101751"/>
                      <a:pt x="911225" y="104603"/>
                      <a:pt x="911225" y="107950"/>
                    </a:cubicBezTo>
                    <a:cubicBezTo>
                      <a:pt x="911225" y="116483"/>
                      <a:pt x="909576" y="124955"/>
                      <a:pt x="908050" y="133350"/>
                    </a:cubicBezTo>
                    <a:cubicBezTo>
                      <a:pt x="907451" y="136643"/>
                      <a:pt x="907242" y="140508"/>
                      <a:pt x="904875" y="142875"/>
                    </a:cubicBezTo>
                    <a:cubicBezTo>
                      <a:pt x="892565" y="155185"/>
                      <a:pt x="882269" y="156760"/>
                      <a:pt x="866775" y="161925"/>
                    </a:cubicBezTo>
                    <a:cubicBezTo>
                      <a:pt x="863600" y="162983"/>
                      <a:pt x="860583" y="164797"/>
                      <a:pt x="857250" y="165100"/>
                    </a:cubicBezTo>
                    <a:lnTo>
                      <a:pt x="822325" y="168275"/>
                    </a:lnTo>
                    <a:lnTo>
                      <a:pt x="790575" y="171450"/>
                    </a:lnTo>
                    <a:cubicBezTo>
                      <a:pt x="764117" y="170392"/>
                      <a:pt x="737413" y="172020"/>
                      <a:pt x="711200" y="168275"/>
                    </a:cubicBezTo>
                    <a:cubicBezTo>
                      <a:pt x="706755" y="167640"/>
                      <a:pt x="704166" y="162486"/>
                      <a:pt x="701675" y="158750"/>
                    </a:cubicBezTo>
                    <a:cubicBezTo>
                      <a:pt x="699819" y="155965"/>
                      <a:pt x="699997" y="152218"/>
                      <a:pt x="698500" y="149225"/>
                    </a:cubicBezTo>
                    <a:cubicBezTo>
                      <a:pt x="686190" y="124606"/>
                      <a:pt x="696955" y="154116"/>
                      <a:pt x="688975" y="130175"/>
                    </a:cubicBezTo>
                    <a:cubicBezTo>
                      <a:pt x="687917" y="119592"/>
                      <a:pt x="690201" y="108108"/>
                      <a:pt x="685800" y="98425"/>
                    </a:cubicBezTo>
                    <a:cubicBezTo>
                      <a:pt x="683994" y="94453"/>
                      <a:pt x="677464" y="95250"/>
                      <a:pt x="673100" y="95250"/>
                    </a:cubicBezTo>
                    <a:cubicBezTo>
                      <a:pt x="661410" y="95250"/>
                      <a:pt x="649817" y="97367"/>
                      <a:pt x="638175" y="98425"/>
                    </a:cubicBezTo>
                    <a:cubicBezTo>
                      <a:pt x="633164" y="108447"/>
                      <a:pt x="626788" y="122512"/>
                      <a:pt x="619125" y="130175"/>
                    </a:cubicBezTo>
                    <a:cubicBezTo>
                      <a:pt x="610907" y="138393"/>
                      <a:pt x="600698" y="147357"/>
                      <a:pt x="596900" y="158750"/>
                    </a:cubicBezTo>
                    <a:cubicBezTo>
                      <a:pt x="594808" y="165025"/>
                      <a:pt x="592970" y="173324"/>
                      <a:pt x="587375" y="177800"/>
                    </a:cubicBezTo>
                    <a:cubicBezTo>
                      <a:pt x="584762" y="179891"/>
                      <a:pt x="581025" y="179917"/>
                      <a:pt x="577850" y="180975"/>
                    </a:cubicBezTo>
                    <a:cubicBezTo>
                      <a:pt x="567604" y="179511"/>
                      <a:pt x="546084" y="177789"/>
                      <a:pt x="536575" y="171450"/>
                    </a:cubicBezTo>
                    <a:cubicBezTo>
                      <a:pt x="524265" y="163244"/>
                      <a:pt x="530670" y="166307"/>
                      <a:pt x="517525" y="161925"/>
                    </a:cubicBezTo>
                    <a:cubicBezTo>
                      <a:pt x="510117" y="162983"/>
                      <a:pt x="502139" y="162061"/>
                      <a:pt x="495300" y="165100"/>
                    </a:cubicBezTo>
                    <a:cubicBezTo>
                      <a:pt x="490483" y="167241"/>
                      <a:pt x="487184" y="179924"/>
                      <a:pt x="485775" y="184150"/>
                    </a:cubicBezTo>
                    <a:cubicBezTo>
                      <a:pt x="489780" y="216192"/>
                      <a:pt x="486252" y="201455"/>
                      <a:pt x="495300" y="228600"/>
                    </a:cubicBezTo>
                    <a:lnTo>
                      <a:pt x="498475" y="238125"/>
                    </a:lnTo>
                    <a:cubicBezTo>
                      <a:pt x="497417" y="244475"/>
                      <a:pt x="497336" y="251068"/>
                      <a:pt x="495300" y="257175"/>
                    </a:cubicBezTo>
                    <a:cubicBezTo>
                      <a:pt x="493627" y="262195"/>
                      <a:pt x="483215" y="273699"/>
                      <a:pt x="479425" y="276225"/>
                    </a:cubicBezTo>
                    <a:cubicBezTo>
                      <a:pt x="476640" y="278081"/>
                      <a:pt x="472893" y="277903"/>
                      <a:pt x="469900" y="279400"/>
                    </a:cubicBezTo>
                    <a:cubicBezTo>
                      <a:pt x="466487" y="281107"/>
                      <a:pt x="463480" y="283532"/>
                      <a:pt x="460375" y="285750"/>
                    </a:cubicBezTo>
                    <a:cubicBezTo>
                      <a:pt x="427081" y="309531"/>
                      <a:pt x="465843" y="281723"/>
                      <a:pt x="438150" y="304800"/>
                    </a:cubicBezTo>
                    <a:cubicBezTo>
                      <a:pt x="435219" y="307243"/>
                      <a:pt x="431556" y="308707"/>
                      <a:pt x="428625" y="311150"/>
                    </a:cubicBezTo>
                    <a:cubicBezTo>
                      <a:pt x="425176" y="314025"/>
                      <a:pt x="423025" y="318494"/>
                      <a:pt x="419100" y="320675"/>
                    </a:cubicBezTo>
                    <a:cubicBezTo>
                      <a:pt x="404872" y="328580"/>
                      <a:pt x="386781" y="328399"/>
                      <a:pt x="371475" y="330200"/>
                    </a:cubicBezTo>
                    <a:lnTo>
                      <a:pt x="346075" y="333375"/>
                    </a:lnTo>
                    <a:cubicBezTo>
                      <a:pt x="339702" y="334285"/>
                      <a:pt x="333438" y="335992"/>
                      <a:pt x="327025" y="336550"/>
                    </a:cubicBezTo>
                    <a:cubicBezTo>
                      <a:pt x="309070" y="338111"/>
                      <a:pt x="291042" y="338667"/>
                      <a:pt x="273050" y="339725"/>
                    </a:cubicBezTo>
                    <a:cubicBezTo>
                      <a:pt x="259775" y="348575"/>
                      <a:pt x="253801" y="350759"/>
                      <a:pt x="244475" y="361950"/>
                    </a:cubicBezTo>
                    <a:cubicBezTo>
                      <a:pt x="242032" y="364881"/>
                      <a:pt x="239675" y="367988"/>
                      <a:pt x="238125" y="371475"/>
                    </a:cubicBezTo>
                    <a:cubicBezTo>
                      <a:pt x="235407" y="377592"/>
                      <a:pt x="233892" y="384175"/>
                      <a:pt x="231775" y="390525"/>
                    </a:cubicBezTo>
                    <a:lnTo>
                      <a:pt x="228600" y="400050"/>
                    </a:lnTo>
                    <a:cubicBezTo>
                      <a:pt x="227542" y="403225"/>
                      <a:pt x="228210" y="407719"/>
                      <a:pt x="225425" y="409575"/>
                    </a:cubicBezTo>
                    <a:cubicBezTo>
                      <a:pt x="200806" y="425988"/>
                      <a:pt x="213615" y="419862"/>
                      <a:pt x="187325" y="428625"/>
                    </a:cubicBezTo>
                    <a:lnTo>
                      <a:pt x="177800" y="431800"/>
                    </a:lnTo>
                    <a:lnTo>
                      <a:pt x="168275" y="434975"/>
                    </a:lnTo>
                    <a:cubicBezTo>
                      <a:pt x="164042" y="441325"/>
                      <a:pt x="156654" y="446470"/>
                      <a:pt x="155575" y="454025"/>
                    </a:cubicBezTo>
                    <a:cubicBezTo>
                      <a:pt x="154517" y="461433"/>
                      <a:pt x="153630" y="468868"/>
                      <a:pt x="152400" y="476250"/>
                    </a:cubicBezTo>
                    <a:cubicBezTo>
                      <a:pt x="151513" y="481573"/>
                      <a:pt x="152538" y="487865"/>
                      <a:pt x="149225" y="492125"/>
                    </a:cubicBezTo>
                    <a:cubicBezTo>
                      <a:pt x="144540" y="498149"/>
                      <a:pt x="136525" y="500592"/>
                      <a:pt x="130175" y="504825"/>
                    </a:cubicBezTo>
                    <a:cubicBezTo>
                      <a:pt x="115081" y="514888"/>
                      <a:pt x="124270" y="509968"/>
                      <a:pt x="101600" y="517525"/>
                    </a:cubicBezTo>
                    <a:lnTo>
                      <a:pt x="92075" y="520700"/>
                    </a:lnTo>
                    <a:cubicBezTo>
                      <a:pt x="88900" y="521758"/>
                      <a:pt x="85335" y="522019"/>
                      <a:pt x="82550" y="523875"/>
                    </a:cubicBezTo>
                    <a:cubicBezTo>
                      <a:pt x="55253" y="542073"/>
                      <a:pt x="89790" y="520255"/>
                      <a:pt x="63500" y="533400"/>
                    </a:cubicBezTo>
                    <a:cubicBezTo>
                      <a:pt x="60087" y="535107"/>
                      <a:pt x="57288" y="537857"/>
                      <a:pt x="53975" y="539750"/>
                    </a:cubicBezTo>
                    <a:cubicBezTo>
                      <a:pt x="49866" y="542098"/>
                      <a:pt x="45508" y="543983"/>
                      <a:pt x="41275" y="546100"/>
                    </a:cubicBezTo>
                    <a:cubicBezTo>
                      <a:pt x="27703" y="566457"/>
                      <a:pt x="23719" y="559734"/>
                      <a:pt x="34925" y="574675"/>
                    </a:cubicBezTo>
                    <a:cubicBezTo>
                      <a:pt x="35823" y="575872"/>
                      <a:pt x="40746" y="568854"/>
                      <a:pt x="41275" y="574675"/>
                    </a:cubicBez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070" name="자유형 1069"/>
              <p:cNvSpPr/>
              <p:nvPr/>
            </p:nvSpPr>
            <p:spPr>
              <a:xfrm>
                <a:off x="2386013" y="7891462"/>
                <a:ext cx="1087395" cy="594478"/>
              </a:xfrm>
              <a:custGeom>
                <a:avLst/>
                <a:gdLst>
                  <a:gd name="connsiteX0" fmla="*/ 556054 w 1087395"/>
                  <a:gd name="connsiteY0" fmla="*/ 50780 h 594478"/>
                  <a:gd name="connsiteX1" fmla="*/ 432486 w 1087395"/>
                  <a:gd name="connsiteY1" fmla="*/ 63137 h 594478"/>
                  <a:gd name="connsiteX2" fmla="*/ 395416 w 1087395"/>
                  <a:gd name="connsiteY2" fmla="*/ 87851 h 594478"/>
                  <a:gd name="connsiteX3" fmla="*/ 247135 w 1087395"/>
                  <a:gd name="connsiteY3" fmla="*/ 124921 h 594478"/>
                  <a:gd name="connsiteX4" fmla="*/ 185351 w 1087395"/>
                  <a:gd name="connsiteY4" fmla="*/ 199062 h 594478"/>
                  <a:gd name="connsiteX5" fmla="*/ 148281 w 1087395"/>
                  <a:gd name="connsiteY5" fmla="*/ 211418 h 594478"/>
                  <a:gd name="connsiteX6" fmla="*/ 37070 w 1087395"/>
                  <a:gd name="connsiteY6" fmla="*/ 297916 h 594478"/>
                  <a:gd name="connsiteX7" fmla="*/ 0 w 1087395"/>
                  <a:gd name="connsiteY7" fmla="*/ 372056 h 594478"/>
                  <a:gd name="connsiteX8" fmla="*/ 12357 w 1087395"/>
                  <a:gd name="connsiteY8" fmla="*/ 470910 h 594478"/>
                  <a:gd name="connsiteX9" fmla="*/ 74140 w 1087395"/>
                  <a:gd name="connsiteY9" fmla="*/ 532694 h 594478"/>
                  <a:gd name="connsiteX10" fmla="*/ 148281 w 1087395"/>
                  <a:gd name="connsiteY10" fmla="*/ 594478 h 594478"/>
                  <a:gd name="connsiteX11" fmla="*/ 568411 w 1087395"/>
                  <a:gd name="connsiteY11" fmla="*/ 532694 h 594478"/>
                  <a:gd name="connsiteX12" fmla="*/ 827903 w 1087395"/>
                  <a:gd name="connsiteY12" fmla="*/ 446197 h 594478"/>
                  <a:gd name="connsiteX13" fmla="*/ 864973 w 1087395"/>
                  <a:gd name="connsiteY13" fmla="*/ 433840 h 594478"/>
                  <a:gd name="connsiteX14" fmla="*/ 963827 w 1087395"/>
                  <a:gd name="connsiteY14" fmla="*/ 409126 h 594478"/>
                  <a:gd name="connsiteX15" fmla="*/ 1037968 w 1087395"/>
                  <a:gd name="connsiteY15" fmla="*/ 334986 h 594478"/>
                  <a:gd name="connsiteX16" fmla="*/ 1087395 w 1087395"/>
                  <a:gd name="connsiteY16" fmla="*/ 260845 h 594478"/>
                  <a:gd name="connsiteX17" fmla="*/ 1075038 w 1087395"/>
                  <a:gd name="connsiteY17" fmla="*/ 124921 h 594478"/>
                  <a:gd name="connsiteX18" fmla="*/ 1062681 w 1087395"/>
                  <a:gd name="connsiteY18" fmla="*/ 87851 h 594478"/>
                  <a:gd name="connsiteX19" fmla="*/ 1025611 w 1087395"/>
                  <a:gd name="connsiteY19" fmla="*/ 75494 h 594478"/>
                  <a:gd name="connsiteX20" fmla="*/ 988540 w 1087395"/>
                  <a:gd name="connsiteY20" fmla="*/ 50780 h 594478"/>
                  <a:gd name="connsiteX21" fmla="*/ 963827 w 1087395"/>
                  <a:gd name="connsiteY21" fmla="*/ 13710 h 594478"/>
                  <a:gd name="connsiteX22" fmla="*/ 691978 w 1087395"/>
                  <a:gd name="connsiteY22" fmla="*/ 13710 h 594478"/>
                  <a:gd name="connsiteX23" fmla="*/ 617838 w 1087395"/>
                  <a:gd name="connsiteY23" fmla="*/ 38424 h 594478"/>
                  <a:gd name="connsiteX24" fmla="*/ 580768 w 1087395"/>
                  <a:gd name="connsiteY24" fmla="*/ 50780 h 594478"/>
                  <a:gd name="connsiteX25" fmla="*/ 556054 w 1087395"/>
                  <a:gd name="connsiteY25" fmla="*/ 50780 h 5944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1087395" h="594478">
                    <a:moveTo>
                      <a:pt x="556054" y="50780"/>
                    </a:moveTo>
                    <a:cubicBezTo>
                      <a:pt x="514865" y="54899"/>
                      <a:pt x="472821" y="53829"/>
                      <a:pt x="432486" y="63137"/>
                    </a:cubicBezTo>
                    <a:cubicBezTo>
                      <a:pt x="418015" y="66476"/>
                      <a:pt x="408987" y="81819"/>
                      <a:pt x="395416" y="87851"/>
                    </a:cubicBezTo>
                    <a:cubicBezTo>
                      <a:pt x="336673" y="113959"/>
                      <a:pt x="309302" y="114560"/>
                      <a:pt x="247135" y="124921"/>
                    </a:cubicBezTo>
                    <a:cubicBezTo>
                      <a:pt x="228899" y="152275"/>
                      <a:pt x="213895" y="180033"/>
                      <a:pt x="185351" y="199062"/>
                    </a:cubicBezTo>
                    <a:cubicBezTo>
                      <a:pt x="174514" y="206287"/>
                      <a:pt x="160638" y="207299"/>
                      <a:pt x="148281" y="211418"/>
                    </a:cubicBezTo>
                    <a:cubicBezTo>
                      <a:pt x="64930" y="294769"/>
                      <a:pt x="107297" y="274506"/>
                      <a:pt x="37070" y="297916"/>
                    </a:cubicBezTo>
                    <a:cubicBezTo>
                      <a:pt x="24576" y="316658"/>
                      <a:pt x="0" y="346478"/>
                      <a:pt x="0" y="372056"/>
                    </a:cubicBezTo>
                    <a:cubicBezTo>
                      <a:pt x="0" y="405264"/>
                      <a:pt x="3619" y="438872"/>
                      <a:pt x="12357" y="470910"/>
                    </a:cubicBezTo>
                    <a:cubicBezTo>
                      <a:pt x="23017" y="509998"/>
                      <a:pt x="47004" y="510081"/>
                      <a:pt x="74140" y="532694"/>
                    </a:cubicBezTo>
                    <a:cubicBezTo>
                      <a:pt x="169283" y="611980"/>
                      <a:pt x="56243" y="533118"/>
                      <a:pt x="148281" y="594478"/>
                    </a:cubicBezTo>
                    <a:cubicBezTo>
                      <a:pt x="318443" y="481037"/>
                      <a:pt x="192739" y="546111"/>
                      <a:pt x="568411" y="532694"/>
                    </a:cubicBezTo>
                    <a:lnTo>
                      <a:pt x="827903" y="446197"/>
                    </a:lnTo>
                    <a:cubicBezTo>
                      <a:pt x="840260" y="442078"/>
                      <a:pt x="852337" y="436999"/>
                      <a:pt x="864973" y="433840"/>
                    </a:cubicBezTo>
                    <a:lnTo>
                      <a:pt x="963827" y="409126"/>
                    </a:lnTo>
                    <a:cubicBezTo>
                      <a:pt x="988541" y="384413"/>
                      <a:pt x="1018581" y="364066"/>
                      <a:pt x="1037968" y="334986"/>
                    </a:cubicBezTo>
                    <a:lnTo>
                      <a:pt x="1087395" y="260845"/>
                    </a:lnTo>
                    <a:cubicBezTo>
                      <a:pt x="1083276" y="215537"/>
                      <a:pt x="1081472" y="169959"/>
                      <a:pt x="1075038" y="124921"/>
                    </a:cubicBezTo>
                    <a:cubicBezTo>
                      <a:pt x="1073196" y="112027"/>
                      <a:pt x="1071891" y="97061"/>
                      <a:pt x="1062681" y="87851"/>
                    </a:cubicBezTo>
                    <a:cubicBezTo>
                      <a:pt x="1053471" y="78641"/>
                      <a:pt x="1037261" y="81319"/>
                      <a:pt x="1025611" y="75494"/>
                    </a:cubicBezTo>
                    <a:cubicBezTo>
                      <a:pt x="1012328" y="68852"/>
                      <a:pt x="1000897" y="59018"/>
                      <a:pt x="988540" y="50780"/>
                    </a:cubicBezTo>
                    <a:cubicBezTo>
                      <a:pt x="980302" y="38423"/>
                      <a:pt x="978106" y="17790"/>
                      <a:pt x="963827" y="13710"/>
                    </a:cubicBezTo>
                    <a:cubicBezTo>
                      <a:pt x="873739" y="-12029"/>
                      <a:pt x="781901" y="4718"/>
                      <a:pt x="691978" y="13710"/>
                    </a:cubicBezTo>
                    <a:lnTo>
                      <a:pt x="617838" y="38424"/>
                    </a:lnTo>
                    <a:cubicBezTo>
                      <a:pt x="605481" y="42543"/>
                      <a:pt x="593793" y="50780"/>
                      <a:pt x="580768" y="50780"/>
                    </a:cubicBezTo>
                    <a:lnTo>
                      <a:pt x="556054" y="50780"/>
                    </a:ln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071" name="자유형 1070"/>
              <p:cNvSpPr/>
              <p:nvPr/>
            </p:nvSpPr>
            <p:spPr>
              <a:xfrm>
                <a:off x="2609344" y="469900"/>
                <a:ext cx="3143771" cy="2654300"/>
              </a:xfrm>
              <a:custGeom>
                <a:avLst/>
                <a:gdLst>
                  <a:gd name="connsiteX0" fmla="*/ 13206 w 3143771"/>
                  <a:gd name="connsiteY0" fmla="*/ 520700 h 2654300"/>
                  <a:gd name="connsiteX1" fmla="*/ 506 w 3143771"/>
                  <a:gd name="connsiteY1" fmla="*/ 552450 h 2654300"/>
                  <a:gd name="connsiteX2" fmla="*/ 6856 w 3143771"/>
                  <a:gd name="connsiteY2" fmla="*/ 609600 h 2654300"/>
                  <a:gd name="connsiteX3" fmla="*/ 70356 w 3143771"/>
                  <a:gd name="connsiteY3" fmla="*/ 628650 h 2654300"/>
                  <a:gd name="connsiteX4" fmla="*/ 95756 w 3143771"/>
                  <a:gd name="connsiteY4" fmla="*/ 704850 h 2654300"/>
                  <a:gd name="connsiteX5" fmla="*/ 102106 w 3143771"/>
                  <a:gd name="connsiteY5" fmla="*/ 723900 h 2654300"/>
                  <a:gd name="connsiteX6" fmla="*/ 108456 w 3143771"/>
                  <a:gd name="connsiteY6" fmla="*/ 742950 h 2654300"/>
                  <a:gd name="connsiteX7" fmla="*/ 133856 w 3143771"/>
                  <a:gd name="connsiteY7" fmla="*/ 781050 h 2654300"/>
                  <a:gd name="connsiteX8" fmla="*/ 152906 w 3143771"/>
                  <a:gd name="connsiteY8" fmla="*/ 787400 h 2654300"/>
                  <a:gd name="connsiteX9" fmla="*/ 184656 w 3143771"/>
                  <a:gd name="connsiteY9" fmla="*/ 781050 h 2654300"/>
                  <a:gd name="connsiteX10" fmla="*/ 203706 w 3143771"/>
                  <a:gd name="connsiteY10" fmla="*/ 768350 h 2654300"/>
                  <a:gd name="connsiteX11" fmla="*/ 222756 w 3143771"/>
                  <a:gd name="connsiteY11" fmla="*/ 762000 h 2654300"/>
                  <a:gd name="connsiteX12" fmla="*/ 241806 w 3143771"/>
                  <a:gd name="connsiteY12" fmla="*/ 768350 h 2654300"/>
                  <a:gd name="connsiteX13" fmla="*/ 254506 w 3143771"/>
                  <a:gd name="connsiteY13" fmla="*/ 819150 h 2654300"/>
                  <a:gd name="connsiteX14" fmla="*/ 273556 w 3143771"/>
                  <a:gd name="connsiteY14" fmla="*/ 831850 h 2654300"/>
                  <a:gd name="connsiteX15" fmla="*/ 305306 w 3143771"/>
                  <a:gd name="connsiteY15" fmla="*/ 869950 h 2654300"/>
                  <a:gd name="connsiteX16" fmla="*/ 349756 w 3143771"/>
                  <a:gd name="connsiteY16" fmla="*/ 863600 h 2654300"/>
                  <a:gd name="connsiteX17" fmla="*/ 413256 w 3143771"/>
                  <a:gd name="connsiteY17" fmla="*/ 857250 h 2654300"/>
                  <a:gd name="connsiteX18" fmla="*/ 438656 w 3143771"/>
                  <a:gd name="connsiteY18" fmla="*/ 863600 h 2654300"/>
                  <a:gd name="connsiteX19" fmla="*/ 451356 w 3143771"/>
                  <a:gd name="connsiteY19" fmla="*/ 901700 h 2654300"/>
                  <a:gd name="connsiteX20" fmla="*/ 470406 w 3143771"/>
                  <a:gd name="connsiteY20" fmla="*/ 965200 h 2654300"/>
                  <a:gd name="connsiteX21" fmla="*/ 476756 w 3143771"/>
                  <a:gd name="connsiteY21" fmla="*/ 984250 h 2654300"/>
                  <a:gd name="connsiteX22" fmla="*/ 502156 w 3143771"/>
                  <a:gd name="connsiteY22" fmla="*/ 1022350 h 2654300"/>
                  <a:gd name="connsiteX23" fmla="*/ 540256 w 3143771"/>
                  <a:gd name="connsiteY23" fmla="*/ 1035050 h 2654300"/>
                  <a:gd name="connsiteX24" fmla="*/ 584706 w 3143771"/>
                  <a:gd name="connsiteY24" fmla="*/ 1054100 h 2654300"/>
                  <a:gd name="connsiteX25" fmla="*/ 597406 w 3143771"/>
                  <a:gd name="connsiteY25" fmla="*/ 1073150 h 2654300"/>
                  <a:gd name="connsiteX26" fmla="*/ 622806 w 3143771"/>
                  <a:gd name="connsiteY26" fmla="*/ 1104900 h 2654300"/>
                  <a:gd name="connsiteX27" fmla="*/ 660906 w 3143771"/>
                  <a:gd name="connsiteY27" fmla="*/ 1117600 h 2654300"/>
                  <a:gd name="connsiteX28" fmla="*/ 692656 w 3143771"/>
                  <a:gd name="connsiteY28" fmla="*/ 1174750 h 2654300"/>
                  <a:gd name="connsiteX29" fmla="*/ 667256 w 3143771"/>
                  <a:gd name="connsiteY29" fmla="*/ 1231900 h 2654300"/>
                  <a:gd name="connsiteX30" fmla="*/ 629156 w 3143771"/>
                  <a:gd name="connsiteY30" fmla="*/ 1270000 h 2654300"/>
                  <a:gd name="connsiteX31" fmla="*/ 603756 w 3143771"/>
                  <a:gd name="connsiteY31" fmla="*/ 1301750 h 2654300"/>
                  <a:gd name="connsiteX32" fmla="*/ 584706 w 3143771"/>
                  <a:gd name="connsiteY32" fmla="*/ 1339850 h 2654300"/>
                  <a:gd name="connsiteX33" fmla="*/ 591056 w 3143771"/>
                  <a:gd name="connsiteY33" fmla="*/ 1371600 h 2654300"/>
                  <a:gd name="connsiteX34" fmla="*/ 603756 w 3143771"/>
                  <a:gd name="connsiteY34" fmla="*/ 1409700 h 2654300"/>
                  <a:gd name="connsiteX35" fmla="*/ 597406 w 3143771"/>
                  <a:gd name="connsiteY35" fmla="*/ 1479550 h 2654300"/>
                  <a:gd name="connsiteX36" fmla="*/ 578356 w 3143771"/>
                  <a:gd name="connsiteY36" fmla="*/ 1485900 h 2654300"/>
                  <a:gd name="connsiteX37" fmla="*/ 616456 w 3143771"/>
                  <a:gd name="connsiteY37" fmla="*/ 1517650 h 2654300"/>
                  <a:gd name="connsiteX38" fmla="*/ 616456 w 3143771"/>
                  <a:gd name="connsiteY38" fmla="*/ 1568450 h 2654300"/>
                  <a:gd name="connsiteX39" fmla="*/ 603756 w 3143771"/>
                  <a:gd name="connsiteY39" fmla="*/ 1606550 h 2654300"/>
                  <a:gd name="connsiteX40" fmla="*/ 610106 w 3143771"/>
                  <a:gd name="connsiteY40" fmla="*/ 1631950 h 2654300"/>
                  <a:gd name="connsiteX41" fmla="*/ 667256 w 3143771"/>
                  <a:gd name="connsiteY41" fmla="*/ 1638300 h 2654300"/>
                  <a:gd name="connsiteX42" fmla="*/ 699006 w 3143771"/>
                  <a:gd name="connsiteY42" fmla="*/ 1644650 h 2654300"/>
                  <a:gd name="connsiteX43" fmla="*/ 737106 w 3143771"/>
                  <a:gd name="connsiteY43" fmla="*/ 1657350 h 2654300"/>
                  <a:gd name="connsiteX44" fmla="*/ 775206 w 3143771"/>
                  <a:gd name="connsiteY44" fmla="*/ 1676400 h 2654300"/>
                  <a:gd name="connsiteX45" fmla="*/ 794256 w 3143771"/>
                  <a:gd name="connsiteY45" fmla="*/ 1695450 h 2654300"/>
                  <a:gd name="connsiteX46" fmla="*/ 806956 w 3143771"/>
                  <a:gd name="connsiteY46" fmla="*/ 1714500 h 2654300"/>
                  <a:gd name="connsiteX47" fmla="*/ 826006 w 3143771"/>
                  <a:gd name="connsiteY47" fmla="*/ 1720850 h 2654300"/>
                  <a:gd name="connsiteX48" fmla="*/ 889506 w 3143771"/>
                  <a:gd name="connsiteY48" fmla="*/ 1733550 h 2654300"/>
                  <a:gd name="connsiteX49" fmla="*/ 959356 w 3143771"/>
                  <a:gd name="connsiteY49" fmla="*/ 1752600 h 2654300"/>
                  <a:gd name="connsiteX50" fmla="*/ 997456 w 3143771"/>
                  <a:gd name="connsiteY50" fmla="*/ 1784350 h 2654300"/>
                  <a:gd name="connsiteX51" fmla="*/ 991106 w 3143771"/>
                  <a:gd name="connsiteY51" fmla="*/ 1809750 h 2654300"/>
                  <a:gd name="connsiteX52" fmla="*/ 953006 w 3143771"/>
                  <a:gd name="connsiteY52" fmla="*/ 1822450 h 2654300"/>
                  <a:gd name="connsiteX53" fmla="*/ 914906 w 3143771"/>
                  <a:gd name="connsiteY53" fmla="*/ 1847850 h 2654300"/>
                  <a:gd name="connsiteX54" fmla="*/ 914906 w 3143771"/>
                  <a:gd name="connsiteY54" fmla="*/ 1905000 h 2654300"/>
                  <a:gd name="connsiteX55" fmla="*/ 940306 w 3143771"/>
                  <a:gd name="connsiteY55" fmla="*/ 1917700 h 2654300"/>
                  <a:gd name="connsiteX56" fmla="*/ 953006 w 3143771"/>
                  <a:gd name="connsiteY56" fmla="*/ 1936750 h 2654300"/>
                  <a:gd name="connsiteX57" fmla="*/ 953006 w 3143771"/>
                  <a:gd name="connsiteY57" fmla="*/ 2051050 h 2654300"/>
                  <a:gd name="connsiteX58" fmla="*/ 933956 w 3143771"/>
                  <a:gd name="connsiteY58" fmla="*/ 2070100 h 2654300"/>
                  <a:gd name="connsiteX59" fmla="*/ 921256 w 3143771"/>
                  <a:gd name="connsiteY59" fmla="*/ 2089150 h 2654300"/>
                  <a:gd name="connsiteX60" fmla="*/ 908556 w 3143771"/>
                  <a:gd name="connsiteY60" fmla="*/ 2127250 h 2654300"/>
                  <a:gd name="connsiteX61" fmla="*/ 902206 w 3143771"/>
                  <a:gd name="connsiteY61" fmla="*/ 2305050 h 2654300"/>
                  <a:gd name="connsiteX62" fmla="*/ 908556 w 3143771"/>
                  <a:gd name="connsiteY62" fmla="*/ 2406650 h 2654300"/>
                  <a:gd name="connsiteX63" fmla="*/ 921256 w 3143771"/>
                  <a:gd name="connsiteY63" fmla="*/ 2425700 h 2654300"/>
                  <a:gd name="connsiteX64" fmla="*/ 978406 w 3143771"/>
                  <a:gd name="connsiteY64" fmla="*/ 2457450 h 2654300"/>
                  <a:gd name="connsiteX65" fmla="*/ 1035556 w 3143771"/>
                  <a:gd name="connsiteY65" fmla="*/ 2451100 h 2654300"/>
                  <a:gd name="connsiteX66" fmla="*/ 1067306 w 3143771"/>
                  <a:gd name="connsiteY66" fmla="*/ 2444750 h 2654300"/>
                  <a:gd name="connsiteX67" fmla="*/ 1143506 w 3143771"/>
                  <a:gd name="connsiteY67" fmla="*/ 2438400 h 2654300"/>
                  <a:gd name="connsiteX68" fmla="*/ 1156206 w 3143771"/>
                  <a:gd name="connsiteY68" fmla="*/ 2419350 h 2654300"/>
                  <a:gd name="connsiteX69" fmla="*/ 1168906 w 3143771"/>
                  <a:gd name="connsiteY69" fmla="*/ 2324100 h 2654300"/>
                  <a:gd name="connsiteX70" fmla="*/ 1187956 w 3143771"/>
                  <a:gd name="connsiteY70" fmla="*/ 2311400 h 2654300"/>
                  <a:gd name="connsiteX71" fmla="*/ 1213356 w 3143771"/>
                  <a:gd name="connsiteY71" fmla="*/ 2305050 h 2654300"/>
                  <a:gd name="connsiteX72" fmla="*/ 1232406 w 3143771"/>
                  <a:gd name="connsiteY72" fmla="*/ 2298700 h 2654300"/>
                  <a:gd name="connsiteX73" fmla="*/ 1264156 w 3143771"/>
                  <a:gd name="connsiteY73" fmla="*/ 2305050 h 2654300"/>
                  <a:gd name="connsiteX74" fmla="*/ 1295906 w 3143771"/>
                  <a:gd name="connsiteY74" fmla="*/ 2349500 h 2654300"/>
                  <a:gd name="connsiteX75" fmla="*/ 1302256 w 3143771"/>
                  <a:gd name="connsiteY75" fmla="*/ 2368550 h 2654300"/>
                  <a:gd name="connsiteX76" fmla="*/ 1321306 w 3143771"/>
                  <a:gd name="connsiteY76" fmla="*/ 2381250 h 2654300"/>
                  <a:gd name="connsiteX77" fmla="*/ 1359406 w 3143771"/>
                  <a:gd name="connsiteY77" fmla="*/ 2374900 h 2654300"/>
                  <a:gd name="connsiteX78" fmla="*/ 1378456 w 3143771"/>
                  <a:gd name="connsiteY78" fmla="*/ 2362200 h 2654300"/>
                  <a:gd name="connsiteX79" fmla="*/ 1397506 w 3143771"/>
                  <a:gd name="connsiteY79" fmla="*/ 2355850 h 2654300"/>
                  <a:gd name="connsiteX80" fmla="*/ 1435606 w 3143771"/>
                  <a:gd name="connsiteY80" fmla="*/ 2336800 h 2654300"/>
                  <a:gd name="connsiteX81" fmla="*/ 1454656 w 3143771"/>
                  <a:gd name="connsiteY81" fmla="*/ 2343150 h 2654300"/>
                  <a:gd name="connsiteX82" fmla="*/ 1524506 w 3143771"/>
                  <a:gd name="connsiteY82" fmla="*/ 2311400 h 2654300"/>
                  <a:gd name="connsiteX83" fmla="*/ 1543556 w 3143771"/>
                  <a:gd name="connsiteY83" fmla="*/ 2305050 h 2654300"/>
                  <a:gd name="connsiteX84" fmla="*/ 1619756 w 3143771"/>
                  <a:gd name="connsiteY84" fmla="*/ 2324100 h 2654300"/>
                  <a:gd name="connsiteX85" fmla="*/ 1695956 w 3143771"/>
                  <a:gd name="connsiteY85" fmla="*/ 2349500 h 2654300"/>
                  <a:gd name="connsiteX86" fmla="*/ 1708656 w 3143771"/>
                  <a:gd name="connsiteY86" fmla="*/ 2368550 h 2654300"/>
                  <a:gd name="connsiteX87" fmla="*/ 1670556 w 3143771"/>
                  <a:gd name="connsiteY87" fmla="*/ 2393950 h 2654300"/>
                  <a:gd name="connsiteX88" fmla="*/ 1632456 w 3143771"/>
                  <a:gd name="connsiteY88" fmla="*/ 2432050 h 2654300"/>
                  <a:gd name="connsiteX89" fmla="*/ 1638806 w 3143771"/>
                  <a:gd name="connsiteY89" fmla="*/ 2457450 h 2654300"/>
                  <a:gd name="connsiteX90" fmla="*/ 1708656 w 3143771"/>
                  <a:gd name="connsiteY90" fmla="*/ 2470150 h 2654300"/>
                  <a:gd name="connsiteX91" fmla="*/ 1791206 w 3143771"/>
                  <a:gd name="connsiteY91" fmla="*/ 2470150 h 2654300"/>
                  <a:gd name="connsiteX92" fmla="*/ 1810256 w 3143771"/>
                  <a:gd name="connsiteY92" fmla="*/ 2489200 h 2654300"/>
                  <a:gd name="connsiteX93" fmla="*/ 1848356 w 3143771"/>
                  <a:gd name="connsiteY93" fmla="*/ 2508250 h 2654300"/>
                  <a:gd name="connsiteX94" fmla="*/ 1905506 w 3143771"/>
                  <a:gd name="connsiteY94" fmla="*/ 2514600 h 2654300"/>
                  <a:gd name="connsiteX95" fmla="*/ 1943606 w 3143771"/>
                  <a:gd name="connsiteY95" fmla="*/ 2520950 h 2654300"/>
                  <a:gd name="connsiteX96" fmla="*/ 1981706 w 3143771"/>
                  <a:gd name="connsiteY96" fmla="*/ 2540000 h 2654300"/>
                  <a:gd name="connsiteX97" fmla="*/ 2032506 w 3143771"/>
                  <a:gd name="connsiteY97" fmla="*/ 2552700 h 2654300"/>
                  <a:gd name="connsiteX98" fmla="*/ 2089656 w 3143771"/>
                  <a:gd name="connsiteY98" fmla="*/ 2578100 h 2654300"/>
                  <a:gd name="connsiteX99" fmla="*/ 2134106 w 3143771"/>
                  <a:gd name="connsiteY99" fmla="*/ 2590800 h 2654300"/>
                  <a:gd name="connsiteX100" fmla="*/ 2153156 w 3143771"/>
                  <a:gd name="connsiteY100" fmla="*/ 2603500 h 2654300"/>
                  <a:gd name="connsiteX101" fmla="*/ 2191256 w 3143771"/>
                  <a:gd name="connsiteY101" fmla="*/ 2616200 h 2654300"/>
                  <a:gd name="connsiteX102" fmla="*/ 2210306 w 3143771"/>
                  <a:gd name="connsiteY102" fmla="*/ 2622550 h 2654300"/>
                  <a:gd name="connsiteX103" fmla="*/ 2261106 w 3143771"/>
                  <a:gd name="connsiteY103" fmla="*/ 2628900 h 2654300"/>
                  <a:gd name="connsiteX104" fmla="*/ 2305556 w 3143771"/>
                  <a:gd name="connsiteY104" fmla="*/ 2647950 h 2654300"/>
                  <a:gd name="connsiteX105" fmla="*/ 2324606 w 3143771"/>
                  <a:gd name="connsiteY105" fmla="*/ 2654300 h 2654300"/>
                  <a:gd name="connsiteX106" fmla="*/ 2330956 w 3143771"/>
                  <a:gd name="connsiteY106" fmla="*/ 2603500 h 2654300"/>
                  <a:gd name="connsiteX107" fmla="*/ 2350006 w 3143771"/>
                  <a:gd name="connsiteY107" fmla="*/ 2597150 h 2654300"/>
                  <a:gd name="connsiteX108" fmla="*/ 2381756 w 3143771"/>
                  <a:gd name="connsiteY108" fmla="*/ 2571750 h 2654300"/>
                  <a:gd name="connsiteX109" fmla="*/ 2451606 w 3143771"/>
                  <a:gd name="connsiteY109" fmla="*/ 2616200 h 2654300"/>
                  <a:gd name="connsiteX110" fmla="*/ 2483356 w 3143771"/>
                  <a:gd name="connsiteY110" fmla="*/ 2641600 h 2654300"/>
                  <a:gd name="connsiteX111" fmla="*/ 2527806 w 3143771"/>
                  <a:gd name="connsiteY111" fmla="*/ 2628900 h 2654300"/>
                  <a:gd name="connsiteX112" fmla="*/ 2546856 w 3143771"/>
                  <a:gd name="connsiteY112" fmla="*/ 2590800 h 2654300"/>
                  <a:gd name="connsiteX113" fmla="*/ 2565906 w 3143771"/>
                  <a:gd name="connsiteY113" fmla="*/ 2571750 h 2654300"/>
                  <a:gd name="connsiteX114" fmla="*/ 2667506 w 3143771"/>
                  <a:gd name="connsiteY114" fmla="*/ 2578100 h 2654300"/>
                  <a:gd name="connsiteX115" fmla="*/ 2686556 w 3143771"/>
                  <a:gd name="connsiteY115" fmla="*/ 2584450 h 2654300"/>
                  <a:gd name="connsiteX116" fmla="*/ 2750056 w 3143771"/>
                  <a:gd name="connsiteY116" fmla="*/ 2578100 h 2654300"/>
                  <a:gd name="connsiteX117" fmla="*/ 2788156 w 3143771"/>
                  <a:gd name="connsiteY117" fmla="*/ 2559050 h 2654300"/>
                  <a:gd name="connsiteX118" fmla="*/ 2813556 w 3143771"/>
                  <a:gd name="connsiteY118" fmla="*/ 2565400 h 2654300"/>
                  <a:gd name="connsiteX119" fmla="*/ 2870706 w 3143771"/>
                  <a:gd name="connsiteY119" fmla="*/ 2597150 h 2654300"/>
                  <a:gd name="connsiteX120" fmla="*/ 2908806 w 3143771"/>
                  <a:gd name="connsiteY120" fmla="*/ 2622550 h 2654300"/>
                  <a:gd name="connsiteX121" fmla="*/ 2927856 w 3143771"/>
                  <a:gd name="connsiteY121" fmla="*/ 2635250 h 2654300"/>
                  <a:gd name="connsiteX122" fmla="*/ 2959606 w 3143771"/>
                  <a:gd name="connsiteY122" fmla="*/ 2628900 h 2654300"/>
                  <a:gd name="connsiteX123" fmla="*/ 2991356 w 3143771"/>
                  <a:gd name="connsiteY123" fmla="*/ 2597150 h 2654300"/>
                  <a:gd name="connsiteX124" fmla="*/ 3010406 w 3143771"/>
                  <a:gd name="connsiteY124" fmla="*/ 2584450 h 2654300"/>
                  <a:gd name="connsiteX125" fmla="*/ 3029456 w 3143771"/>
                  <a:gd name="connsiteY125" fmla="*/ 2546350 h 2654300"/>
                  <a:gd name="connsiteX126" fmla="*/ 3067556 w 3143771"/>
                  <a:gd name="connsiteY126" fmla="*/ 2520950 h 2654300"/>
                  <a:gd name="connsiteX127" fmla="*/ 3080256 w 3143771"/>
                  <a:gd name="connsiteY127" fmla="*/ 2501900 h 2654300"/>
                  <a:gd name="connsiteX128" fmla="*/ 3099306 w 3143771"/>
                  <a:gd name="connsiteY128" fmla="*/ 2495550 h 2654300"/>
                  <a:gd name="connsiteX129" fmla="*/ 3118356 w 3143771"/>
                  <a:gd name="connsiteY129" fmla="*/ 2482850 h 2654300"/>
                  <a:gd name="connsiteX130" fmla="*/ 3137406 w 3143771"/>
                  <a:gd name="connsiteY130" fmla="*/ 2419350 h 2654300"/>
                  <a:gd name="connsiteX131" fmla="*/ 3143756 w 3143771"/>
                  <a:gd name="connsiteY131" fmla="*/ 2317750 h 2654300"/>
                  <a:gd name="connsiteX132" fmla="*/ 3131056 w 3143771"/>
                  <a:gd name="connsiteY132" fmla="*/ 2260600 h 2654300"/>
                  <a:gd name="connsiteX133" fmla="*/ 3112006 w 3143771"/>
                  <a:gd name="connsiteY133" fmla="*/ 2241550 h 2654300"/>
                  <a:gd name="connsiteX134" fmla="*/ 3086606 w 3143771"/>
                  <a:gd name="connsiteY134" fmla="*/ 2203450 h 2654300"/>
                  <a:gd name="connsiteX135" fmla="*/ 3073906 w 3143771"/>
                  <a:gd name="connsiteY135" fmla="*/ 2184400 h 2654300"/>
                  <a:gd name="connsiteX136" fmla="*/ 3054856 w 3143771"/>
                  <a:gd name="connsiteY136" fmla="*/ 2171700 h 2654300"/>
                  <a:gd name="connsiteX137" fmla="*/ 3035806 w 3143771"/>
                  <a:gd name="connsiteY137" fmla="*/ 2133600 h 2654300"/>
                  <a:gd name="connsiteX138" fmla="*/ 3029456 w 3143771"/>
                  <a:gd name="connsiteY138" fmla="*/ 2114550 h 2654300"/>
                  <a:gd name="connsiteX139" fmla="*/ 3016756 w 3143771"/>
                  <a:gd name="connsiteY139" fmla="*/ 2095500 h 2654300"/>
                  <a:gd name="connsiteX140" fmla="*/ 3010406 w 3143771"/>
                  <a:gd name="connsiteY140" fmla="*/ 2076450 h 2654300"/>
                  <a:gd name="connsiteX141" fmla="*/ 2985006 w 3143771"/>
                  <a:gd name="connsiteY141" fmla="*/ 2038350 h 2654300"/>
                  <a:gd name="connsiteX142" fmla="*/ 2959606 w 3143771"/>
                  <a:gd name="connsiteY142" fmla="*/ 2000250 h 2654300"/>
                  <a:gd name="connsiteX143" fmla="*/ 2940556 w 3143771"/>
                  <a:gd name="connsiteY143" fmla="*/ 1962150 h 2654300"/>
                  <a:gd name="connsiteX144" fmla="*/ 2908806 w 3143771"/>
                  <a:gd name="connsiteY144" fmla="*/ 1924050 h 2654300"/>
                  <a:gd name="connsiteX145" fmla="*/ 2883406 w 3143771"/>
                  <a:gd name="connsiteY145" fmla="*/ 1892300 h 2654300"/>
                  <a:gd name="connsiteX146" fmla="*/ 2845306 w 3143771"/>
                  <a:gd name="connsiteY146" fmla="*/ 1835150 h 2654300"/>
                  <a:gd name="connsiteX147" fmla="*/ 2832606 w 3143771"/>
                  <a:gd name="connsiteY147" fmla="*/ 1816100 h 2654300"/>
                  <a:gd name="connsiteX148" fmla="*/ 2819906 w 3143771"/>
                  <a:gd name="connsiteY148" fmla="*/ 1778000 h 2654300"/>
                  <a:gd name="connsiteX149" fmla="*/ 2807206 w 3143771"/>
                  <a:gd name="connsiteY149" fmla="*/ 1758950 h 2654300"/>
                  <a:gd name="connsiteX150" fmla="*/ 2794506 w 3143771"/>
                  <a:gd name="connsiteY150" fmla="*/ 1720850 h 2654300"/>
                  <a:gd name="connsiteX151" fmla="*/ 2788156 w 3143771"/>
                  <a:gd name="connsiteY151" fmla="*/ 1695450 h 2654300"/>
                  <a:gd name="connsiteX152" fmla="*/ 2756406 w 3143771"/>
                  <a:gd name="connsiteY152" fmla="*/ 1657350 h 2654300"/>
                  <a:gd name="connsiteX153" fmla="*/ 2750056 w 3143771"/>
                  <a:gd name="connsiteY153" fmla="*/ 1638300 h 2654300"/>
                  <a:gd name="connsiteX154" fmla="*/ 2737356 w 3143771"/>
                  <a:gd name="connsiteY154" fmla="*/ 1619250 h 2654300"/>
                  <a:gd name="connsiteX155" fmla="*/ 2731006 w 3143771"/>
                  <a:gd name="connsiteY155" fmla="*/ 1593850 h 2654300"/>
                  <a:gd name="connsiteX156" fmla="*/ 2718306 w 3143771"/>
                  <a:gd name="connsiteY156" fmla="*/ 1555750 h 2654300"/>
                  <a:gd name="connsiteX157" fmla="*/ 2711956 w 3143771"/>
                  <a:gd name="connsiteY157" fmla="*/ 1536700 h 2654300"/>
                  <a:gd name="connsiteX158" fmla="*/ 2699256 w 3143771"/>
                  <a:gd name="connsiteY158" fmla="*/ 1517650 h 2654300"/>
                  <a:gd name="connsiteX159" fmla="*/ 2692906 w 3143771"/>
                  <a:gd name="connsiteY159" fmla="*/ 1498600 h 2654300"/>
                  <a:gd name="connsiteX160" fmla="*/ 2654806 w 3143771"/>
                  <a:gd name="connsiteY160" fmla="*/ 1460500 h 2654300"/>
                  <a:gd name="connsiteX161" fmla="*/ 2642106 w 3143771"/>
                  <a:gd name="connsiteY161" fmla="*/ 1441450 h 2654300"/>
                  <a:gd name="connsiteX162" fmla="*/ 2623056 w 3143771"/>
                  <a:gd name="connsiteY162" fmla="*/ 1428750 h 2654300"/>
                  <a:gd name="connsiteX163" fmla="*/ 2591306 w 3143771"/>
                  <a:gd name="connsiteY163" fmla="*/ 1397000 h 2654300"/>
                  <a:gd name="connsiteX164" fmla="*/ 2578606 w 3143771"/>
                  <a:gd name="connsiteY164" fmla="*/ 1377950 h 2654300"/>
                  <a:gd name="connsiteX165" fmla="*/ 2540506 w 3143771"/>
                  <a:gd name="connsiteY165" fmla="*/ 1339850 h 2654300"/>
                  <a:gd name="connsiteX166" fmla="*/ 2496056 w 3143771"/>
                  <a:gd name="connsiteY166" fmla="*/ 1289050 h 2654300"/>
                  <a:gd name="connsiteX167" fmla="*/ 2451606 w 3143771"/>
                  <a:gd name="connsiteY167" fmla="*/ 1244600 h 2654300"/>
                  <a:gd name="connsiteX168" fmla="*/ 2419856 w 3143771"/>
                  <a:gd name="connsiteY168" fmla="*/ 1206500 h 2654300"/>
                  <a:gd name="connsiteX169" fmla="*/ 2400806 w 3143771"/>
                  <a:gd name="connsiteY169" fmla="*/ 1162050 h 2654300"/>
                  <a:gd name="connsiteX170" fmla="*/ 2381756 w 3143771"/>
                  <a:gd name="connsiteY170" fmla="*/ 1155700 h 2654300"/>
                  <a:gd name="connsiteX171" fmla="*/ 2362706 w 3143771"/>
                  <a:gd name="connsiteY171" fmla="*/ 1117600 h 2654300"/>
                  <a:gd name="connsiteX172" fmla="*/ 2356356 w 3143771"/>
                  <a:gd name="connsiteY172" fmla="*/ 1098550 h 2654300"/>
                  <a:gd name="connsiteX173" fmla="*/ 2343656 w 3143771"/>
                  <a:gd name="connsiteY173" fmla="*/ 1079500 h 2654300"/>
                  <a:gd name="connsiteX174" fmla="*/ 2337306 w 3143771"/>
                  <a:gd name="connsiteY174" fmla="*/ 1060450 h 2654300"/>
                  <a:gd name="connsiteX175" fmla="*/ 2311906 w 3143771"/>
                  <a:gd name="connsiteY175" fmla="*/ 1022350 h 2654300"/>
                  <a:gd name="connsiteX176" fmla="*/ 2299206 w 3143771"/>
                  <a:gd name="connsiteY176" fmla="*/ 1003300 h 2654300"/>
                  <a:gd name="connsiteX177" fmla="*/ 2292856 w 3143771"/>
                  <a:gd name="connsiteY177" fmla="*/ 984250 h 2654300"/>
                  <a:gd name="connsiteX178" fmla="*/ 2254756 w 3143771"/>
                  <a:gd name="connsiteY178" fmla="*/ 958850 h 2654300"/>
                  <a:gd name="connsiteX179" fmla="*/ 2229356 w 3143771"/>
                  <a:gd name="connsiteY179" fmla="*/ 927100 h 2654300"/>
                  <a:gd name="connsiteX180" fmla="*/ 2223006 w 3143771"/>
                  <a:gd name="connsiteY180" fmla="*/ 908050 h 2654300"/>
                  <a:gd name="connsiteX181" fmla="*/ 2210306 w 3143771"/>
                  <a:gd name="connsiteY181" fmla="*/ 889000 h 2654300"/>
                  <a:gd name="connsiteX182" fmla="*/ 2203956 w 3143771"/>
                  <a:gd name="connsiteY182" fmla="*/ 869950 h 2654300"/>
                  <a:gd name="connsiteX183" fmla="*/ 2165856 w 3143771"/>
                  <a:gd name="connsiteY183" fmla="*/ 838200 h 2654300"/>
                  <a:gd name="connsiteX184" fmla="*/ 2140456 w 3143771"/>
                  <a:gd name="connsiteY184" fmla="*/ 800100 h 2654300"/>
                  <a:gd name="connsiteX185" fmla="*/ 2127756 w 3143771"/>
                  <a:gd name="connsiteY185" fmla="*/ 762000 h 2654300"/>
                  <a:gd name="connsiteX186" fmla="*/ 2121406 w 3143771"/>
                  <a:gd name="connsiteY186" fmla="*/ 742950 h 2654300"/>
                  <a:gd name="connsiteX187" fmla="*/ 2108706 w 3143771"/>
                  <a:gd name="connsiteY187" fmla="*/ 723900 h 2654300"/>
                  <a:gd name="connsiteX188" fmla="*/ 2089656 w 3143771"/>
                  <a:gd name="connsiteY188" fmla="*/ 660400 h 2654300"/>
                  <a:gd name="connsiteX189" fmla="*/ 2076956 w 3143771"/>
                  <a:gd name="connsiteY189" fmla="*/ 622300 h 2654300"/>
                  <a:gd name="connsiteX190" fmla="*/ 2070606 w 3143771"/>
                  <a:gd name="connsiteY190" fmla="*/ 603250 h 2654300"/>
                  <a:gd name="connsiteX191" fmla="*/ 2057906 w 3143771"/>
                  <a:gd name="connsiteY191" fmla="*/ 584200 h 2654300"/>
                  <a:gd name="connsiteX192" fmla="*/ 2051556 w 3143771"/>
                  <a:gd name="connsiteY192" fmla="*/ 565150 h 2654300"/>
                  <a:gd name="connsiteX193" fmla="*/ 2038856 w 3143771"/>
                  <a:gd name="connsiteY193" fmla="*/ 546100 h 2654300"/>
                  <a:gd name="connsiteX194" fmla="*/ 2032506 w 3143771"/>
                  <a:gd name="connsiteY194" fmla="*/ 527050 h 2654300"/>
                  <a:gd name="connsiteX195" fmla="*/ 2019806 w 3143771"/>
                  <a:gd name="connsiteY195" fmla="*/ 508000 h 2654300"/>
                  <a:gd name="connsiteX196" fmla="*/ 2007106 w 3143771"/>
                  <a:gd name="connsiteY196" fmla="*/ 469900 h 2654300"/>
                  <a:gd name="connsiteX197" fmla="*/ 1981706 w 3143771"/>
                  <a:gd name="connsiteY197" fmla="*/ 431800 h 2654300"/>
                  <a:gd name="connsiteX198" fmla="*/ 1975356 w 3143771"/>
                  <a:gd name="connsiteY198" fmla="*/ 406400 h 2654300"/>
                  <a:gd name="connsiteX199" fmla="*/ 1949956 w 3143771"/>
                  <a:gd name="connsiteY199" fmla="*/ 368300 h 2654300"/>
                  <a:gd name="connsiteX200" fmla="*/ 1937256 w 3143771"/>
                  <a:gd name="connsiteY200" fmla="*/ 349250 h 2654300"/>
                  <a:gd name="connsiteX201" fmla="*/ 1924556 w 3143771"/>
                  <a:gd name="connsiteY201" fmla="*/ 330200 h 2654300"/>
                  <a:gd name="connsiteX202" fmla="*/ 1911856 w 3143771"/>
                  <a:gd name="connsiteY202" fmla="*/ 311150 h 2654300"/>
                  <a:gd name="connsiteX203" fmla="*/ 1892806 w 3143771"/>
                  <a:gd name="connsiteY203" fmla="*/ 273050 h 2654300"/>
                  <a:gd name="connsiteX204" fmla="*/ 1880106 w 3143771"/>
                  <a:gd name="connsiteY204" fmla="*/ 234950 h 2654300"/>
                  <a:gd name="connsiteX205" fmla="*/ 1854706 w 3143771"/>
                  <a:gd name="connsiteY205" fmla="*/ 196850 h 2654300"/>
                  <a:gd name="connsiteX206" fmla="*/ 1842006 w 3143771"/>
                  <a:gd name="connsiteY206" fmla="*/ 177800 h 2654300"/>
                  <a:gd name="connsiteX207" fmla="*/ 1829306 w 3143771"/>
                  <a:gd name="connsiteY207" fmla="*/ 139700 h 2654300"/>
                  <a:gd name="connsiteX208" fmla="*/ 1822956 w 3143771"/>
                  <a:gd name="connsiteY208" fmla="*/ 120650 h 2654300"/>
                  <a:gd name="connsiteX209" fmla="*/ 1810256 w 3143771"/>
                  <a:gd name="connsiteY209" fmla="*/ 76200 h 2654300"/>
                  <a:gd name="connsiteX210" fmla="*/ 1797556 w 3143771"/>
                  <a:gd name="connsiteY210" fmla="*/ 57150 h 2654300"/>
                  <a:gd name="connsiteX211" fmla="*/ 1772156 w 3143771"/>
                  <a:gd name="connsiteY211" fmla="*/ 0 h 2654300"/>
                  <a:gd name="connsiteX212" fmla="*/ 1715006 w 3143771"/>
                  <a:gd name="connsiteY212" fmla="*/ 12700 h 2654300"/>
                  <a:gd name="connsiteX213" fmla="*/ 1695956 w 3143771"/>
                  <a:gd name="connsiteY213" fmla="*/ 25400 h 2654300"/>
                  <a:gd name="connsiteX214" fmla="*/ 1683256 w 3143771"/>
                  <a:gd name="connsiteY214" fmla="*/ 44450 h 2654300"/>
                  <a:gd name="connsiteX215" fmla="*/ 1683256 w 3143771"/>
                  <a:gd name="connsiteY215" fmla="*/ 120650 h 2654300"/>
                  <a:gd name="connsiteX216" fmla="*/ 1676906 w 3143771"/>
                  <a:gd name="connsiteY216" fmla="*/ 273050 h 2654300"/>
                  <a:gd name="connsiteX217" fmla="*/ 1638806 w 3143771"/>
                  <a:gd name="connsiteY217" fmla="*/ 298450 h 2654300"/>
                  <a:gd name="connsiteX218" fmla="*/ 1594356 w 3143771"/>
                  <a:gd name="connsiteY218" fmla="*/ 349250 h 2654300"/>
                  <a:gd name="connsiteX219" fmla="*/ 1543556 w 3143771"/>
                  <a:gd name="connsiteY219" fmla="*/ 393700 h 2654300"/>
                  <a:gd name="connsiteX220" fmla="*/ 1524506 w 3143771"/>
                  <a:gd name="connsiteY220" fmla="*/ 412750 h 2654300"/>
                  <a:gd name="connsiteX221" fmla="*/ 1486406 w 3143771"/>
                  <a:gd name="connsiteY221" fmla="*/ 438150 h 2654300"/>
                  <a:gd name="connsiteX222" fmla="*/ 1467356 w 3143771"/>
                  <a:gd name="connsiteY222" fmla="*/ 450850 h 2654300"/>
                  <a:gd name="connsiteX223" fmla="*/ 1448306 w 3143771"/>
                  <a:gd name="connsiteY223" fmla="*/ 463550 h 2654300"/>
                  <a:gd name="connsiteX224" fmla="*/ 1397506 w 3143771"/>
                  <a:gd name="connsiteY224" fmla="*/ 469900 h 2654300"/>
                  <a:gd name="connsiteX225" fmla="*/ 1359406 w 3143771"/>
                  <a:gd name="connsiteY225" fmla="*/ 495300 h 2654300"/>
                  <a:gd name="connsiteX226" fmla="*/ 1321306 w 3143771"/>
                  <a:gd name="connsiteY226" fmla="*/ 508000 h 2654300"/>
                  <a:gd name="connsiteX227" fmla="*/ 1251456 w 3143771"/>
                  <a:gd name="connsiteY227" fmla="*/ 501650 h 2654300"/>
                  <a:gd name="connsiteX228" fmla="*/ 1226056 w 3143771"/>
                  <a:gd name="connsiteY228" fmla="*/ 495300 h 2654300"/>
                  <a:gd name="connsiteX229" fmla="*/ 1137156 w 3143771"/>
                  <a:gd name="connsiteY229" fmla="*/ 488950 h 2654300"/>
                  <a:gd name="connsiteX230" fmla="*/ 1099056 w 3143771"/>
                  <a:gd name="connsiteY230" fmla="*/ 476250 h 2654300"/>
                  <a:gd name="connsiteX231" fmla="*/ 1080006 w 3143771"/>
                  <a:gd name="connsiteY231" fmla="*/ 482600 h 2654300"/>
                  <a:gd name="connsiteX232" fmla="*/ 1022856 w 3143771"/>
                  <a:gd name="connsiteY232" fmla="*/ 514350 h 2654300"/>
                  <a:gd name="connsiteX233" fmla="*/ 997456 w 3143771"/>
                  <a:gd name="connsiteY233" fmla="*/ 501650 h 2654300"/>
                  <a:gd name="connsiteX234" fmla="*/ 984756 w 3143771"/>
                  <a:gd name="connsiteY234" fmla="*/ 482600 h 2654300"/>
                  <a:gd name="connsiteX235" fmla="*/ 965706 w 3143771"/>
                  <a:gd name="connsiteY235" fmla="*/ 469900 h 2654300"/>
                  <a:gd name="connsiteX236" fmla="*/ 908556 w 3143771"/>
                  <a:gd name="connsiteY236" fmla="*/ 476250 h 2654300"/>
                  <a:gd name="connsiteX237" fmla="*/ 889506 w 3143771"/>
                  <a:gd name="connsiteY237" fmla="*/ 482600 h 2654300"/>
                  <a:gd name="connsiteX238" fmla="*/ 806956 w 3143771"/>
                  <a:gd name="connsiteY238" fmla="*/ 488950 h 2654300"/>
                  <a:gd name="connsiteX239" fmla="*/ 692656 w 3143771"/>
                  <a:gd name="connsiteY239" fmla="*/ 488950 h 2654300"/>
                  <a:gd name="connsiteX240" fmla="*/ 673606 w 3143771"/>
                  <a:gd name="connsiteY240" fmla="*/ 469900 h 2654300"/>
                  <a:gd name="connsiteX241" fmla="*/ 616456 w 3143771"/>
                  <a:gd name="connsiteY241" fmla="*/ 482600 h 2654300"/>
                  <a:gd name="connsiteX242" fmla="*/ 597406 w 3143771"/>
                  <a:gd name="connsiteY242" fmla="*/ 495300 h 2654300"/>
                  <a:gd name="connsiteX243" fmla="*/ 546606 w 3143771"/>
                  <a:gd name="connsiteY243" fmla="*/ 527050 h 2654300"/>
                  <a:gd name="connsiteX244" fmla="*/ 527556 w 3143771"/>
                  <a:gd name="connsiteY244" fmla="*/ 533400 h 2654300"/>
                  <a:gd name="connsiteX245" fmla="*/ 521206 w 3143771"/>
                  <a:gd name="connsiteY245" fmla="*/ 514350 h 2654300"/>
                  <a:gd name="connsiteX246" fmla="*/ 445006 w 3143771"/>
                  <a:gd name="connsiteY246" fmla="*/ 488950 h 2654300"/>
                  <a:gd name="connsiteX247" fmla="*/ 425956 w 3143771"/>
                  <a:gd name="connsiteY247" fmla="*/ 476250 h 2654300"/>
                  <a:gd name="connsiteX248" fmla="*/ 349756 w 3143771"/>
                  <a:gd name="connsiteY248" fmla="*/ 482600 h 2654300"/>
                  <a:gd name="connsiteX249" fmla="*/ 330706 w 3143771"/>
                  <a:gd name="connsiteY249" fmla="*/ 488950 h 2654300"/>
                  <a:gd name="connsiteX250" fmla="*/ 305306 w 3143771"/>
                  <a:gd name="connsiteY250" fmla="*/ 495300 h 2654300"/>
                  <a:gd name="connsiteX251" fmla="*/ 235456 w 3143771"/>
                  <a:gd name="connsiteY251" fmla="*/ 488950 h 2654300"/>
                  <a:gd name="connsiteX252" fmla="*/ 197356 w 3143771"/>
                  <a:gd name="connsiteY252" fmla="*/ 476250 h 2654300"/>
                  <a:gd name="connsiteX253" fmla="*/ 171956 w 3143771"/>
                  <a:gd name="connsiteY253" fmla="*/ 482600 h 2654300"/>
                  <a:gd name="connsiteX254" fmla="*/ 114806 w 3143771"/>
                  <a:gd name="connsiteY254" fmla="*/ 501650 h 2654300"/>
                  <a:gd name="connsiteX255" fmla="*/ 95756 w 3143771"/>
                  <a:gd name="connsiteY255" fmla="*/ 508000 h 2654300"/>
                  <a:gd name="connsiteX256" fmla="*/ 76706 w 3143771"/>
                  <a:gd name="connsiteY256" fmla="*/ 514350 h 2654300"/>
                  <a:gd name="connsiteX257" fmla="*/ 13206 w 3143771"/>
                  <a:gd name="connsiteY257" fmla="*/ 520700 h 2654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</a:cxnLst>
                <a:rect l="l" t="t" r="r" b="b"/>
                <a:pathLst>
                  <a:path w="3143771" h="2654300">
                    <a:moveTo>
                      <a:pt x="13206" y="520700"/>
                    </a:moveTo>
                    <a:cubicBezTo>
                      <a:pt x="8973" y="531283"/>
                      <a:pt x="1318" y="541080"/>
                      <a:pt x="506" y="552450"/>
                    </a:cubicBezTo>
                    <a:cubicBezTo>
                      <a:pt x="-860" y="571569"/>
                      <a:pt x="306" y="591587"/>
                      <a:pt x="6856" y="609600"/>
                    </a:cubicBezTo>
                    <a:cubicBezTo>
                      <a:pt x="13185" y="627006"/>
                      <a:pt x="67721" y="628274"/>
                      <a:pt x="70356" y="628650"/>
                    </a:cubicBezTo>
                    <a:lnTo>
                      <a:pt x="95756" y="704850"/>
                    </a:lnTo>
                    <a:lnTo>
                      <a:pt x="102106" y="723900"/>
                    </a:lnTo>
                    <a:cubicBezTo>
                      <a:pt x="104223" y="730250"/>
                      <a:pt x="104743" y="737381"/>
                      <a:pt x="108456" y="742950"/>
                    </a:cubicBezTo>
                    <a:cubicBezTo>
                      <a:pt x="116923" y="755650"/>
                      <a:pt x="119376" y="776223"/>
                      <a:pt x="133856" y="781050"/>
                    </a:cubicBezTo>
                    <a:lnTo>
                      <a:pt x="152906" y="787400"/>
                    </a:lnTo>
                    <a:cubicBezTo>
                      <a:pt x="163489" y="785283"/>
                      <a:pt x="174550" y="784840"/>
                      <a:pt x="184656" y="781050"/>
                    </a:cubicBezTo>
                    <a:cubicBezTo>
                      <a:pt x="191802" y="778370"/>
                      <a:pt x="196880" y="771763"/>
                      <a:pt x="203706" y="768350"/>
                    </a:cubicBezTo>
                    <a:cubicBezTo>
                      <a:pt x="209693" y="765357"/>
                      <a:pt x="216406" y="764117"/>
                      <a:pt x="222756" y="762000"/>
                    </a:cubicBezTo>
                    <a:cubicBezTo>
                      <a:pt x="229106" y="764117"/>
                      <a:pt x="238093" y="762781"/>
                      <a:pt x="241806" y="768350"/>
                    </a:cubicBezTo>
                    <a:cubicBezTo>
                      <a:pt x="246550" y="775466"/>
                      <a:pt x="246553" y="809209"/>
                      <a:pt x="254506" y="819150"/>
                    </a:cubicBezTo>
                    <a:cubicBezTo>
                      <a:pt x="259274" y="825109"/>
                      <a:pt x="267206" y="827617"/>
                      <a:pt x="273556" y="831850"/>
                    </a:cubicBezTo>
                    <a:cubicBezTo>
                      <a:pt x="278452" y="839195"/>
                      <a:pt x="295904" y="868070"/>
                      <a:pt x="305306" y="869950"/>
                    </a:cubicBezTo>
                    <a:cubicBezTo>
                      <a:pt x="319982" y="872885"/>
                      <a:pt x="334891" y="865349"/>
                      <a:pt x="349756" y="863600"/>
                    </a:cubicBezTo>
                    <a:cubicBezTo>
                      <a:pt x="370883" y="861115"/>
                      <a:pt x="392089" y="859367"/>
                      <a:pt x="413256" y="857250"/>
                    </a:cubicBezTo>
                    <a:cubicBezTo>
                      <a:pt x="421723" y="859367"/>
                      <a:pt x="432976" y="856974"/>
                      <a:pt x="438656" y="863600"/>
                    </a:cubicBezTo>
                    <a:cubicBezTo>
                      <a:pt x="447368" y="873764"/>
                      <a:pt x="448109" y="888713"/>
                      <a:pt x="451356" y="901700"/>
                    </a:cubicBezTo>
                    <a:cubicBezTo>
                      <a:pt x="460953" y="940087"/>
                      <a:pt x="454946" y="918821"/>
                      <a:pt x="470406" y="965200"/>
                    </a:cubicBezTo>
                    <a:cubicBezTo>
                      <a:pt x="472523" y="971550"/>
                      <a:pt x="473043" y="978681"/>
                      <a:pt x="476756" y="984250"/>
                    </a:cubicBezTo>
                    <a:cubicBezTo>
                      <a:pt x="485223" y="996950"/>
                      <a:pt x="487676" y="1017523"/>
                      <a:pt x="502156" y="1022350"/>
                    </a:cubicBezTo>
                    <a:cubicBezTo>
                      <a:pt x="514856" y="1026583"/>
                      <a:pt x="529117" y="1027624"/>
                      <a:pt x="540256" y="1035050"/>
                    </a:cubicBezTo>
                    <a:cubicBezTo>
                      <a:pt x="566568" y="1052591"/>
                      <a:pt x="551902" y="1045899"/>
                      <a:pt x="584706" y="1054100"/>
                    </a:cubicBezTo>
                    <a:cubicBezTo>
                      <a:pt x="588939" y="1060450"/>
                      <a:pt x="593993" y="1066324"/>
                      <a:pt x="597406" y="1073150"/>
                    </a:cubicBezTo>
                    <a:cubicBezTo>
                      <a:pt x="608718" y="1095775"/>
                      <a:pt x="595280" y="1092666"/>
                      <a:pt x="622806" y="1104900"/>
                    </a:cubicBezTo>
                    <a:cubicBezTo>
                      <a:pt x="635039" y="1110337"/>
                      <a:pt x="660906" y="1117600"/>
                      <a:pt x="660906" y="1117600"/>
                    </a:cubicBezTo>
                    <a:cubicBezTo>
                      <a:pt x="690019" y="1161269"/>
                      <a:pt x="681479" y="1141220"/>
                      <a:pt x="692656" y="1174750"/>
                    </a:cubicBezTo>
                    <a:cubicBezTo>
                      <a:pt x="682980" y="1242482"/>
                      <a:pt x="699905" y="1202879"/>
                      <a:pt x="667256" y="1231900"/>
                    </a:cubicBezTo>
                    <a:cubicBezTo>
                      <a:pt x="653832" y="1243832"/>
                      <a:pt x="629156" y="1270000"/>
                      <a:pt x="629156" y="1270000"/>
                    </a:cubicBezTo>
                    <a:cubicBezTo>
                      <a:pt x="616794" y="1307086"/>
                      <a:pt x="632479" y="1273027"/>
                      <a:pt x="603756" y="1301750"/>
                    </a:cubicBezTo>
                    <a:cubicBezTo>
                      <a:pt x="591446" y="1314060"/>
                      <a:pt x="589871" y="1324356"/>
                      <a:pt x="584706" y="1339850"/>
                    </a:cubicBezTo>
                    <a:cubicBezTo>
                      <a:pt x="586823" y="1350433"/>
                      <a:pt x="588216" y="1361187"/>
                      <a:pt x="591056" y="1371600"/>
                    </a:cubicBezTo>
                    <a:cubicBezTo>
                      <a:pt x="594578" y="1384515"/>
                      <a:pt x="603756" y="1409700"/>
                      <a:pt x="603756" y="1409700"/>
                    </a:cubicBezTo>
                    <a:cubicBezTo>
                      <a:pt x="601639" y="1432983"/>
                      <a:pt x="604799" y="1457370"/>
                      <a:pt x="597406" y="1479550"/>
                    </a:cubicBezTo>
                    <a:cubicBezTo>
                      <a:pt x="595289" y="1485900"/>
                      <a:pt x="580842" y="1479685"/>
                      <a:pt x="578356" y="1485900"/>
                    </a:cubicBezTo>
                    <a:cubicBezTo>
                      <a:pt x="565735" y="1517453"/>
                      <a:pt x="602847" y="1514928"/>
                      <a:pt x="616456" y="1517650"/>
                    </a:cubicBezTo>
                    <a:cubicBezTo>
                      <a:pt x="625269" y="1544088"/>
                      <a:pt x="625651" y="1534734"/>
                      <a:pt x="616456" y="1568450"/>
                    </a:cubicBezTo>
                    <a:cubicBezTo>
                      <a:pt x="612934" y="1581365"/>
                      <a:pt x="603756" y="1606550"/>
                      <a:pt x="603756" y="1606550"/>
                    </a:cubicBezTo>
                    <a:cubicBezTo>
                      <a:pt x="605873" y="1615017"/>
                      <a:pt x="602300" y="1628047"/>
                      <a:pt x="610106" y="1631950"/>
                    </a:cubicBezTo>
                    <a:cubicBezTo>
                      <a:pt x="627250" y="1640522"/>
                      <a:pt x="648281" y="1635589"/>
                      <a:pt x="667256" y="1638300"/>
                    </a:cubicBezTo>
                    <a:cubicBezTo>
                      <a:pt x="677940" y="1639826"/>
                      <a:pt x="688593" y="1641810"/>
                      <a:pt x="699006" y="1644650"/>
                    </a:cubicBezTo>
                    <a:cubicBezTo>
                      <a:pt x="711921" y="1648172"/>
                      <a:pt x="725967" y="1649924"/>
                      <a:pt x="737106" y="1657350"/>
                    </a:cubicBezTo>
                    <a:cubicBezTo>
                      <a:pt x="761725" y="1673763"/>
                      <a:pt x="748916" y="1667637"/>
                      <a:pt x="775206" y="1676400"/>
                    </a:cubicBezTo>
                    <a:cubicBezTo>
                      <a:pt x="781556" y="1682750"/>
                      <a:pt x="788507" y="1688551"/>
                      <a:pt x="794256" y="1695450"/>
                    </a:cubicBezTo>
                    <a:cubicBezTo>
                      <a:pt x="799142" y="1701313"/>
                      <a:pt x="800997" y="1709732"/>
                      <a:pt x="806956" y="1714500"/>
                    </a:cubicBezTo>
                    <a:cubicBezTo>
                      <a:pt x="812183" y="1718681"/>
                      <a:pt x="819484" y="1719345"/>
                      <a:pt x="826006" y="1720850"/>
                    </a:cubicBezTo>
                    <a:cubicBezTo>
                      <a:pt x="847039" y="1725704"/>
                      <a:pt x="869028" y="1726724"/>
                      <a:pt x="889506" y="1733550"/>
                    </a:cubicBezTo>
                    <a:cubicBezTo>
                      <a:pt x="937845" y="1749663"/>
                      <a:pt x="914479" y="1743625"/>
                      <a:pt x="959356" y="1752600"/>
                    </a:cubicBezTo>
                    <a:cubicBezTo>
                      <a:pt x="967547" y="1758060"/>
                      <a:pt x="994580" y="1774284"/>
                      <a:pt x="997456" y="1784350"/>
                    </a:cubicBezTo>
                    <a:cubicBezTo>
                      <a:pt x="999854" y="1792741"/>
                      <a:pt x="997732" y="1804070"/>
                      <a:pt x="991106" y="1809750"/>
                    </a:cubicBezTo>
                    <a:cubicBezTo>
                      <a:pt x="980942" y="1818462"/>
                      <a:pt x="964145" y="1815024"/>
                      <a:pt x="953006" y="1822450"/>
                    </a:cubicBezTo>
                    <a:lnTo>
                      <a:pt x="914906" y="1847850"/>
                    </a:lnTo>
                    <a:cubicBezTo>
                      <a:pt x="908189" y="1868000"/>
                      <a:pt x="900329" y="1881677"/>
                      <a:pt x="914906" y="1905000"/>
                    </a:cubicBezTo>
                    <a:cubicBezTo>
                      <a:pt x="919923" y="1913027"/>
                      <a:pt x="931839" y="1913467"/>
                      <a:pt x="940306" y="1917700"/>
                    </a:cubicBezTo>
                    <a:cubicBezTo>
                      <a:pt x="944539" y="1924050"/>
                      <a:pt x="950326" y="1929604"/>
                      <a:pt x="953006" y="1936750"/>
                    </a:cubicBezTo>
                    <a:cubicBezTo>
                      <a:pt x="965096" y="1968989"/>
                      <a:pt x="959347" y="2025687"/>
                      <a:pt x="953006" y="2051050"/>
                    </a:cubicBezTo>
                    <a:cubicBezTo>
                      <a:pt x="950828" y="2059762"/>
                      <a:pt x="939705" y="2063201"/>
                      <a:pt x="933956" y="2070100"/>
                    </a:cubicBezTo>
                    <a:cubicBezTo>
                      <a:pt x="929070" y="2075963"/>
                      <a:pt x="924356" y="2082176"/>
                      <a:pt x="921256" y="2089150"/>
                    </a:cubicBezTo>
                    <a:cubicBezTo>
                      <a:pt x="915819" y="2101383"/>
                      <a:pt x="908556" y="2127250"/>
                      <a:pt x="908556" y="2127250"/>
                    </a:cubicBezTo>
                    <a:cubicBezTo>
                      <a:pt x="906439" y="2186517"/>
                      <a:pt x="902206" y="2245746"/>
                      <a:pt x="902206" y="2305050"/>
                    </a:cubicBezTo>
                    <a:cubicBezTo>
                      <a:pt x="902206" y="2338983"/>
                      <a:pt x="903264" y="2373132"/>
                      <a:pt x="908556" y="2406650"/>
                    </a:cubicBezTo>
                    <a:cubicBezTo>
                      <a:pt x="909746" y="2414188"/>
                      <a:pt x="915513" y="2420674"/>
                      <a:pt x="921256" y="2425700"/>
                    </a:cubicBezTo>
                    <a:cubicBezTo>
                      <a:pt x="948129" y="2449214"/>
                      <a:pt x="952241" y="2448728"/>
                      <a:pt x="978406" y="2457450"/>
                    </a:cubicBezTo>
                    <a:cubicBezTo>
                      <a:pt x="997456" y="2455333"/>
                      <a:pt x="1016581" y="2453811"/>
                      <a:pt x="1035556" y="2451100"/>
                    </a:cubicBezTo>
                    <a:cubicBezTo>
                      <a:pt x="1046240" y="2449574"/>
                      <a:pt x="1056587" y="2446011"/>
                      <a:pt x="1067306" y="2444750"/>
                    </a:cubicBezTo>
                    <a:cubicBezTo>
                      <a:pt x="1092619" y="2441772"/>
                      <a:pt x="1118106" y="2440517"/>
                      <a:pt x="1143506" y="2438400"/>
                    </a:cubicBezTo>
                    <a:cubicBezTo>
                      <a:pt x="1147739" y="2432050"/>
                      <a:pt x="1152793" y="2426176"/>
                      <a:pt x="1156206" y="2419350"/>
                    </a:cubicBezTo>
                    <a:cubicBezTo>
                      <a:pt x="1171286" y="2389190"/>
                      <a:pt x="1159448" y="2357203"/>
                      <a:pt x="1168906" y="2324100"/>
                    </a:cubicBezTo>
                    <a:cubicBezTo>
                      <a:pt x="1171003" y="2316762"/>
                      <a:pt x="1180941" y="2314406"/>
                      <a:pt x="1187956" y="2311400"/>
                    </a:cubicBezTo>
                    <a:cubicBezTo>
                      <a:pt x="1195978" y="2307962"/>
                      <a:pt x="1204965" y="2307448"/>
                      <a:pt x="1213356" y="2305050"/>
                    </a:cubicBezTo>
                    <a:cubicBezTo>
                      <a:pt x="1219792" y="2303211"/>
                      <a:pt x="1226056" y="2300817"/>
                      <a:pt x="1232406" y="2298700"/>
                    </a:cubicBezTo>
                    <a:cubicBezTo>
                      <a:pt x="1242989" y="2300817"/>
                      <a:pt x="1255004" y="2299330"/>
                      <a:pt x="1264156" y="2305050"/>
                    </a:cubicBezTo>
                    <a:cubicBezTo>
                      <a:pt x="1266248" y="2306357"/>
                      <a:pt x="1292866" y="2343420"/>
                      <a:pt x="1295906" y="2349500"/>
                    </a:cubicBezTo>
                    <a:cubicBezTo>
                      <a:pt x="1298899" y="2355487"/>
                      <a:pt x="1298075" y="2363323"/>
                      <a:pt x="1302256" y="2368550"/>
                    </a:cubicBezTo>
                    <a:cubicBezTo>
                      <a:pt x="1307024" y="2374509"/>
                      <a:pt x="1314956" y="2377017"/>
                      <a:pt x="1321306" y="2381250"/>
                    </a:cubicBezTo>
                    <a:cubicBezTo>
                      <a:pt x="1334006" y="2379133"/>
                      <a:pt x="1347192" y="2378971"/>
                      <a:pt x="1359406" y="2374900"/>
                    </a:cubicBezTo>
                    <a:cubicBezTo>
                      <a:pt x="1366646" y="2372487"/>
                      <a:pt x="1371630" y="2365613"/>
                      <a:pt x="1378456" y="2362200"/>
                    </a:cubicBezTo>
                    <a:cubicBezTo>
                      <a:pt x="1384443" y="2359207"/>
                      <a:pt x="1391519" y="2358843"/>
                      <a:pt x="1397506" y="2355850"/>
                    </a:cubicBezTo>
                    <a:cubicBezTo>
                      <a:pt x="1446745" y="2331231"/>
                      <a:pt x="1387723" y="2352761"/>
                      <a:pt x="1435606" y="2336800"/>
                    </a:cubicBezTo>
                    <a:cubicBezTo>
                      <a:pt x="1441956" y="2338917"/>
                      <a:pt x="1447963" y="2343150"/>
                      <a:pt x="1454656" y="2343150"/>
                    </a:cubicBezTo>
                    <a:cubicBezTo>
                      <a:pt x="1506634" y="2343150"/>
                      <a:pt x="1469986" y="2329573"/>
                      <a:pt x="1524506" y="2311400"/>
                    </a:cubicBezTo>
                    <a:lnTo>
                      <a:pt x="1543556" y="2305050"/>
                    </a:lnTo>
                    <a:cubicBezTo>
                      <a:pt x="1593870" y="2321821"/>
                      <a:pt x="1568451" y="2315549"/>
                      <a:pt x="1619756" y="2324100"/>
                    </a:cubicBezTo>
                    <a:cubicBezTo>
                      <a:pt x="1649357" y="2368501"/>
                      <a:pt x="1610643" y="2321062"/>
                      <a:pt x="1695956" y="2349500"/>
                    </a:cubicBezTo>
                    <a:cubicBezTo>
                      <a:pt x="1703196" y="2351913"/>
                      <a:pt x="1704423" y="2362200"/>
                      <a:pt x="1708656" y="2368550"/>
                    </a:cubicBezTo>
                    <a:cubicBezTo>
                      <a:pt x="1695956" y="2377017"/>
                      <a:pt x="1681349" y="2383157"/>
                      <a:pt x="1670556" y="2393950"/>
                    </a:cubicBezTo>
                    <a:lnTo>
                      <a:pt x="1632456" y="2432050"/>
                    </a:lnTo>
                    <a:cubicBezTo>
                      <a:pt x="1634573" y="2440517"/>
                      <a:pt x="1634476" y="2449873"/>
                      <a:pt x="1638806" y="2457450"/>
                    </a:cubicBezTo>
                    <a:cubicBezTo>
                      <a:pt x="1657476" y="2490123"/>
                      <a:pt x="1672598" y="2474657"/>
                      <a:pt x="1708656" y="2470150"/>
                    </a:cubicBezTo>
                    <a:cubicBezTo>
                      <a:pt x="1740734" y="2459457"/>
                      <a:pt x="1743778" y="2455557"/>
                      <a:pt x="1791206" y="2470150"/>
                    </a:cubicBezTo>
                    <a:cubicBezTo>
                      <a:pt x="1799789" y="2472791"/>
                      <a:pt x="1803357" y="2483451"/>
                      <a:pt x="1810256" y="2489200"/>
                    </a:cubicBezTo>
                    <a:cubicBezTo>
                      <a:pt x="1821227" y="2498342"/>
                      <a:pt x="1834037" y="2505863"/>
                      <a:pt x="1848356" y="2508250"/>
                    </a:cubicBezTo>
                    <a:cubicBezTo>
                      <a:pt x="1867262" y="2511401"/>
                      <a:pt x="1886507" y="2512067"/>
                      <a:pt x="1905506" y="2514600"/>
                    </a:cubicBezTo>
                    <a:cubicBezTo>
                      <a:pt x="1918268" y="2516302"/>
                      <a:pt x="1930906" y="2518833"/>
                      <a:pt x="1943606" y="2520950"/>
                    </a:cubicBezTo>
                    <a:cubicBezTo>
                      <a:pt x="1962230" y="2533366"/>
                      <a:pt x="1960674" y="2534742"/>
                      <a:pt x="1981706" y="2540000"/>
                    </a:cubicBezTo>
                    <a:cubicBezTo>
                      <a:pt x="1996197" y="2543623"/>
                      <a:pt x="2017991" y="2545442"/>
                      <a:pt x="2032506" y="2552700"/>
                    </a:cubicBezTo>
                    <a:cubicBezTo>
                      <a:pt x="2074204" y="2573549"/>
                      <a:pt x="2024126" y="2561718"/>
                      <a:pt x="2089656" y="2578100"/>
                    </a:cubicBezTo>
                    <a:cubicBezTo>
                      <a:pt x="2097794" y="2580135"/>
                      <a:pt x="2124996" y="2586245"/>
                      <a:pt x="2134106" y="2590800"/>
                    </a:cubicBezTo>
                    <a:cubicBezTo>
                      <a:pt x="2140932" y="2594213"/>
                      <a:pt x="2146182" y="2600400"/>
                      <a:pt x="2153156" y="2603500"/>
                    </a:cubicBezTo>
                    <a:cubicBezTo>
                      <a:pt x="2165389" y="2608937"/>
                      <a:pt x="2178556" y="2611967"/>
                      <a:pt x="2191256" y="2616200"/>
                    </a:cubicBezTo>
                    <a:cubicBezTo>
                      <a:pt x="2197606" y="2618317"/>
                      <a:pt x="2203664" y="2621720"/>
                      <a:pt x="2210306" y="2622550"/>
                    </a:cubicBezTo>
                    <a:lnTo>
                      <a:pt x="2261106" y="2628900"/>
                    </a:lnTo>
                    <a:cubicBezTo>
                      <a:pt x="2305782" y="2643792"/>
                      <a:pt x="2250629" y="2624410"/>
                      <a:pt x="2305556" y="2647950"/>
                    </a:cubicBezTo>
                    <a:cubicBezTo>
                      <a:pt x="2311708" y="2650587"/>
                      <a:pt x="2318256" y="2652183"/>
                      <a:pt x="2324606" y="2654300"/>
                    </a:cubicBezTo>
                    <a:cubicBezTo>
                      <a:pt x="2326723" y="2637367"/>
                      <a:pt x="2324025" y="2619094"/>
                      <a:pt x="2330956" y="2603500"/>
                    </a:cubicBezTo>
                    <a:cubicBezTo>
                      <a:pt x="2333674" y="2597383"/>
                      <a:pt x="2344779" y="2601331"/>
                      <a:pt x="2350006" y="2597150"/>
                    </a:cubicBezTo>
                    <a:cubicBezTo>
                      <a:pt x="2391038" y="2564324"/>
                      <a:pt x="2333873" y="2587711"/>
                      <a:pt x="2381756" y="2571750"/>
                    </a:cubicBezTo>
                    <a:cubicBezTo>
                      <a:pt x="2405039" y="2586567"/>
                      <a:pt x="2429731" y="2599373"/>
                      <a:pt x="2451606" y="2616200"/>
                    </a:cubicBezTo>
                    <a:cubicBezTo>
                      <a:pt x="2495535" y="2649991"/>
                      <a:pt x="2432933" y="2624792"/>
                      <a:pt x="2483356" y="2641600"/>
                    </a:cubicBezTo>
                    <a:cubicBezTo>
                      <a:pt x="2485015" y="2641185"/>
                      <a:pt x="2523665" y="2632213"/>
                      <a:pt x="2527806" y="2628900"/>
                    </a:cubicBezTo>
                    <a:cubicBezTo>
                      <a:pt x="2549217" y="2611771"/>
                      <a:pt x="2533709" y="2610520"/>
                      <a:pt x="2546856" y="2590800"/>
                    </a:cubicBezTo>
                    <a:cubicBezTo>
                      <a:pt x="2551837" y="2583328"/>
                      <a:pt x="2559556" y="2578100"/>
                      <a:pt x="2565906" y="2571750"/>
                    </a:cubicBezTo>
                    <a:cubicBezTo>
                      <a:pt x="2599773" y="2573867"/>
                      <a:pt x="2633760" y="2574548"/>
                      <a:pt x="2667506" y="2578100"/>
                    </a:cubicBezTo>
                    <a:cubicBezTo>
                      <a:pt x="2674163" y="2578801"/>
                      <a:pt x="2679863" y="2584450"/>
                      <a:pt x="2686556" y="2584450"/>
                    </a:cubicBezTo>
                    <a:cubicBezTo>
                      <a:pt x="2707828" y="2584450"/>
                      <a:pt x="2728889" y="2580217"/>
                      <a:pt x="2750056" y="2578100"/>
                    </a:cubicBezTo>
                    <a:cubicBezTo>
                      <a:pt x="2759688" y="2571679"/>
                      <a:pt x="2775011" y="2559050"/>
                      <a:pt x="2788156" y="2559050"/>
                    </a:cubicBezTo>
                    <a:cubicBezTo>
                      <a:pt x="2796883" y="2559050"/>
                      <a:pt x="2805165" y="2563002"/>
                      <a:pt x="2813556" y="2565400"/>
                    </a:cubicBezTo>
                    <a:cubicBezTo>
                      <a:pt x="2842895" y="2573783"/>
                      <a:pt x="2836594" y="2574409"/>
                      <a:pt x="2870706" y="2597150"/>
                    </a:cubicBezTo>
                    <a:lnTo>
                      <a:pt x="2908806" y="2622550"/>
                    </a:lnTo>
                    <a:lnTo>
                      <a:pt x="2927856" y="2635250"/>
                    </a:lnTo>
                    <a:cubicBezTo>
                      <a:pt x="2938439" y="2633133"/>
                      <a:pt x="2949500" y="2632690"/>
                      <a:pt x="2959606" y="2628900"/>
                    </a:cubicBezTo>
                    <a:cubicBezTo>
                      <a:pt x="2986699" y="2618740"/>
                      <a:pt x="2972729" y="2615777"/>
                      <a:pt x="2991356" y="2597150"/>
                    </a:cubicBezTo>
                    <a:cubicBezTo>
                      <a:pt x="2996752" y="2591754"/>
                      <a:pt x="3004056" y="2588683"/>
                      <a:pt x="3010406" y="2584450"/>
                    </a:cubicBezTo>
                    <a:cubicBezTo>
                      <a:pt x="3014936" y="2570861"/>
                      <a:pt x="3017870" y="2556487"/>
                      <a:pt x="3029456" y="2546350"/>
                    </a:cubicBezTo>
                    <a:cubicBezTo>
                      <a:pt x="3040943" y="2536299"/>
                      <a:pt x="3067556" y="2520950"/>
                      <a:pt x="3067556" y="2520950"/>
                    </a:cubicBezTo>
                    <a:cubicBezTo>
                      <a:pt x="3071789" y="2514600"/>
                      <a:pt x="3074297" y="2506668"/>
                      <a:pt x="3080256" y="2501900"/>
                    </a:cubicBezTo>
                    <a:cubicBezTo>
                      <a:pt x="3085483" y="2497719"/>
                      <a:pt x="3093319" y="2498543"/>
                      <a:pt x="3099306" y="2495550"/>
                    </a:cubicBezTo>
                    <a:cubicBezTo>
                      <a:pt x="3106132" y="2492137"/>
                      <a:pt x="3112006" y="2487083"/>
                      <a:pt x="3118356" y="2482850"/>
                    </a:cubicBezTo>
                    <a:cubicBezTo>
                      <a:pt x="3148597" y="2437488"/>
                      <a:pt x="3147458" y="2459558"/>
                      <a:pt x="3137406" y="2419350"/>
                    </a:cubicBezTo>
                    <a:cubicBezTo>
                      <a:pt x="3139523" y="2385483"/>
                      <a:pt x="3143756" y="2351683"/>
                      <a:pt x="3143756" y="2317750"/>
                    </a:cubicBezTo>
                    <a:cubicBezTo>
                      <a:pt x="3143756" y="2314292"/>
                      <a:pt x="3137604" y="2270422"/>
                      <a:pt x="3131056" y="2260600"/>
                    </a:cubicBezTo>
                    <a:cubicBezTo>
                      <a:pt x="3126075" y="2253128"/>
                      <a:pt x="3117519" y="2248639"/>
                      <a:pt x="3112006" y="2241550"/>
                    </a:cubicBezTo>
                    <a:cubicBezTo>
                      <a:pt x="3102635" y="2229502"/>
                      <a:pt x="3095073" y="2216150"/>
                      <a:pt x="3086606" y="2203450"/>
                    </a:cubicBezTo>
                    <a:cubicBezTo>
                      <a:pt x="3082373" y="2197100"/>
                      <a:pt x="3080256" y="2188633"/>
                      <a:pt x="3073906" y="2184400"/>
                    </a:cubicBezTo>
                    <a:lnTo>
                      <a:pt x="3054856" y="2171700"/>
                    </a:lnTo>
                    <a:cubicBezTo>
                      <a:pt x="3038895" y="2123817"/>
                      <a:pt x="3060425" y="2182839"/>
                      <a:pt x="3035806" y="2133600"/>
                    </a:cubicBezTo>
                    <a:cubicBezTo>
                      <a:pt x="3032813" y="2127613"/>
                      <a:pt x="3032449" y="2120537"/>
                      <a:pt x="3029456" y="2114550"/>
                    </a:cubicBezTo>
                    <a:cubicBezTo>
                      <a:pt x="3026043" y="2107724"/>
                      <a:pt x="3020169" y="2102326"/>
                      <a:pt x="3016756" y="2095500"/>
                    </a:cubicBezTo>
                    <a:cubicBezTo>
                      <a:pt x="3013763" y="2089513"/>
                      <a:pt x="3013657" y="2082301"/>
                      <a:pt x="3010406" y="2076450"/>
                    </a:cubicBezTo>
                    <a:cubicBezTo>
                      <a:pt x="3002993" y="2063107"/>
                      <a:pt x="2993473" y="2051050"/>
                      <a:pt x="2985006" y="2038350"/>
                    </a:cubicBezTo>
                    <a:lnTo>
                      <a:pt x="2959606" y="2000250"/>
                    </a:lnTo>
                    <a:cubicBezTo>
                      <a:pt x="2923210" y="1945655"/>
                      <a:pt x="2966846" y="2014730"/>
                      <a:pt x="2940556" y="1962150"/>
                    </a:cubicBezTo>
                    <a:cubicBezTo>
                      <a:pt x="2931715" y="1944469"/>
                      <a:pt x="2922850" y="1938094"/>
                      <a:pt x="2908806" y="1924050"/>
                    </a:cubicBezTo>
                    <a:cubicBezTo>
                      <a:pt x="2894506" y="1881150"/>
                      <a:pt x="2914338" y="1927651"/>
                      <a:pt x="2883406" y="1892300"/>
                    </a:cubicBezTo>
                    <a:lnTo>
                      <a:pt x="2845306" y="1835150"/>
                    </a:lnTo>
                    <a:cubicBezTo>
                      <a:pt x="2841073" y="1828800"/>
                      <a:pt x="2835019" y="1823340"/>
                      <a:pt x="2832606" y="1816100"/>
                    </a:cubicBezTo>
                    <a:cubicBezTo>
                      <a:pt x="2828373" y="1803400"/>
                      <a:pt x="2827332" y="1789139"/>
                      <a:pt x="2819906" y="1778000"/>
                    </a:cubicBezTo>
                    <a:cubicBezTo>
                      <a:pt x="2815673" y="1771650"/>
                      <a:pt x="2810306" y="1765924"/>
                      <a:pt x="2807206" y="1758950"/>
                    </a:cubicBezTo>
                    <a:cubicBezTo>
                      <a:pt x="2801769" y="1746717"/>
                      <a:pt x="2797753" y="1733837"/>
                      <a:pt x="2794506" y="1720850"/>
                    </a:cubicBezTo>
                    <a:cubicBezTo>
                      <a:pt x="2792389" y="1712383"/>
                      <a:pt x="2791594" y="1703472"/>
                      <a:pt x="2788156" y="1695450"/>
                    </a:cubicBezTo>
                    <a:cubicBezTo>
                      <a:pt x="2781525" y="1679979"/>
                      <a:pt x="2767849" y="1668793"/>
                      <a:pt x="2756406" y="1657350"/>
                    </a:cubicBezTo>
                    <a:cubicBezTo>
                      <a:pt x="2754289" y="1651000"/>
                      <a:pt x="2753049" y="1644287"/>
                      <a:pt x="2750056" y="1638300"/>
                    </a:cubicBezTo>
                    <a:cubicBezTo>
                      <a:pt x="2746643" y="1631474"/>
                      <a:pt x="2740362" y="1626265"/>
                      <a:pt x="2737356" y="1619250"/>
                    </a:cubicBezTo>
                    <a:cubicBezTo>
                      <a:pt x="2733918" y="1611228"/>
                      <a:pt x="2733514" y="1602209"/>
                      <a:pt x="2731006" y="1593850"/>
                    </a:cubicBezTo>
                    <a:cubicBezTo>
                      <a:pt x="2727159" y="1581028"/>
                      <a:pt x="2722539" y="1568450"/>
                      <a:pt x="2718306" y="1555750"/>
                    </a:cubicBezTo>
                    <a:cubicBezTo>
                      <a:pt x="2716189" y="1549400"/>
                      <a:pt x="2715669" y="1542269"/>
                      <a:pt x="2711956" y="1536700"/>
                    </a:cubicBezTo>
                    <a:cubicBezTo>
                      <a:pt x="2707723" y="1530350"/>
                      <a:pt x="2702669" y="1524476"/>
                      <a:pt x="2699256" y="1517650"/>
                    </a:cubicBezTo>
                    <a:cubicBezTo>
                      <a:pt x="2696263" y="1511663"/>
                      <a:pt x="2697015" y="1503884"/>
                      <a:pt x="2692906" y="1498600"/>
                    </a:cubicBezTo>
                    <a:cubicBezTo>
                      <a:pt x="2681879" y="1484423"/>
                      <a:pt x="2664769" y="1475444"/>
                      <a:pt x="2654806" y="1460500"/>
                    </a:cubicBezTo>
                    <a:cubicBezTo>
                      <a:pt x="2650573" y="1454150"/>
                      <a:pt x="2647502" y="1446846"/>
                      <a:pt x="2642106" y="1441450"/>
                    </a:cubicBezTo>
                    <a:cubicBezTo>
                      <a:pt x="2636710" y="1436054"/>
                      <a:pt x="2629406" y="1432983"/>
                      <a:pt x="2623056" y="1428750"/>
                    </a:cubicBezTo>
                    <a:cubicBezTo>
                      <a:pt x="2591947" y="1366531"/>
                      <a:pt x="2630237" y="1428145"/>
                      <a:pt x="2591306" y="1397000"/>
                    </a:cubicBezTo>
                    <a:cubicBezTo>
                      <a:pt x="2585347" y="1392232"/>
                      <a:pt x="2583676" y="1383654"/>
                      <a:pt x="2578606" y="1377950"/>
                    </a:cubicBezTo>
                    <a:cubicBezTo>
                      <a:pt x="2566674" y="1364526"/>
                      <a:pt x="2550469" y="1354794"/>
                      <a:pt x="2540506" y="1339850"/>
                    </a:cubicBezTo>
                    <a:cubicBezTo>
                      <a:pt x="2510873" y="1295400"/>
                      <a:pt x="2527806" y="1310217"/>
                      <a:pt x="2496056" y="1289050"/>
                    </a:cubicBezTo>
                    <a:cubicBezTo>
                      <a:pt x="2466943" y="1245381"/>
                      <a:pt x="2485136" y="1255777"/>
                      <a:pt x="2451606" y="1244600"/>
                    </a:cubicBezTo>
                    <a:cubicBezTo>
                      <a:pt x="2440163" y="1233157"/>
                      <a:pt x="2426487" y="1221971"/>
                      <a:pt x="2419856" y="1206500"/>
                    </a:cubicBezTo>
                    <a:cubicBezTo>
                      <a:pt x="2411898" y="1187932"/>
                      <a:pt x="2418134" y="1175913"/>
                      <a:pt x="2400806" y="1162050"/>
                    </a:cubicBezTo>
                    <a:cubicBezTo>
                      <a:pt x="2395579" y="1157869"/>
                      <a:pt x="2388106" y="1157817"/>
                      <a:pt x="2381756" y="1155700"/>
                    </a:cubicBezTo>
                    <a:cubicBezTo>
                      <a:pt x="2365795" y="1107817"/>
                      <a:pt x="2387325" y="1166839"/>
                      <a:pt x="2362706" y="1117600"/>
                    </a:cubicBezTo>
                    <a:cubicBezTo>
                      <a:pt x="2359713" y="1111613"/>
                      <a:pt x="2359349" y="1104537"/>
                      <a:pt x="2356356" y="1098550"/>
                    </a:cubicBezTo>
                    <a:cubicBezTo>
                      <a:pt x="2352943" y="1091724"/>
                      <a:pt x="2347069" y="1086326"/>
                      <a:pt x="2343656" y="1079500"/>
                    </a:cubicBezTo>
                    <a:cubicBezTo>
                      <a:pt x="2340663" y="1073513"/>
                      <a:pt x="2340557" y="1066301"/>
                      <a:pt x="2337306" y="1060450"/>
                    </a:cubicBezTo>
                    <a:cubicBezTo>
                      <a:pt x="2329893" y="1047107"/>
                      <a:pt x="2320373" y="1035050"/>
                      <a:pt x="2311906" y="1022350"/>
                    </a:cubicBezTo>
                    <a:cubicBezTo>
                      <a:pt x="2307673" y="1016000"/>
                      <a:pt x="2301619" y="1010540"/>
                      <a:pt x="2299206" y="1003300"/>
                    </a:cubicBezTo>
                    <a:cubicBezTo>
                      <a:pt x="2297089" y="996950"/>
                      <a:pt x="2297589" y="988983"/>
                      <a:pt x="2292856" y="984250"/>
                    </a:cubicBezTo>
                    <a:cubicBezTo>
                      <a:pt x="2282063" y="973457"/>
                      <a:pt x="2254756" y="958850"/>
                      <a:pt x="2254756" y="958850"/>
                    </a:cubicBezTo>
                    <a:cubicBezTo>
                      <a:pt x="2238795" y="910967"/>
                      <a:pt x="2262182" y="968132"/>
                      <a:pt x="2229356" y="927100"/>
                    </a:cubicBezTo>
                    <a:cubicBezTo>
                      <a:pt x="2225175" y="921873"/>
                      <a:pt x="2225999" y="914037"/>
                      <a:pt x="2223006" y="908050"/>
                    </a:cubicBezTo>
                    <a:cubicBezTo>
                      <a:pt x="2219593" y="901224"/>
                      <a:pt x="2213719" y="895826"/>
                      <a:pt x="2210306" y="889000"/>
                    </a:cubicBezTo>
                    <a:cubicBezTo>
                      <a:pt x="2207313" y="883013"/>
                      <a:pt x="2207669" y="875519"/>
                      <a:pt x="2203956" y="869950"/>
                    </a:cubicBezTo>
                    <a:cubicBezTo>
                      <a:pt x="2194177" y="855282"/>
                      <a:pt x="2179913" y="847571"/>
                      <a:pt x="2165856" y="838200"/>
                    </a:cubicBezTo>
                    <a:cubicBezTo>
                      <a:pt x="2157389" y="825500"/>
                      <a:pt x="2145283" y="814580"/>
                      <a:pt x="2140456" y="800100"/>
                    </a:cubicBezTo>
                    <a:lnTo>
                      <a:pt x="2127756" y="762000"/>
                    </a:lnTo>
                    <a:cubicBezTo>
                      <a:pt x="2125639" y="755650"/>
                      <a:pt x="2125119" y="748519"/>
                      <a:pt x="2121406" y="742950"/>
                    </a:cubicBezTo>
                    <a:cubicBezTo>
                      <a:pt x="2117173" y="736600"/>
                      <a:pt x="2111806" y="730874"/>
                      <a:pt x="2108706" y="723900"/>
                    </a:cubicBezTo>
                    <a:cubicBezTo>
                      <a:pt x="2094890" y="692814"/>
                      <a:pt x="2098181" y="688817"/>
                      <a:pt x="2089656" y="660400"/>
                    </a:cubicBezTo>
                    <a:cubicBezTo>
                      <a:pt x="2085809" y="647578"/>
                      <a:pt x="2081189" y="635000"/>
                      <a:pt x="2076956" y="622300"/>
                    </a:cubicBezTo>
                    <a:cubicBezTo>
                      <a:pt x="2074839" y="615950"/>
                      <a:pt x="2074319" y="608819"/>
                      <a:pt x="2070606" y="603250"/>
                    </a:cubicBezTo>
                    <a:cubicBezTo>
                      <a:pt x="2066373" y="596900"/>
                      <a:pt x="2061319" y="591026"/>
                      <a:pt x="2057906" y="584200"/>
                    </a:cubicBezTo>
                    <a:cubicBezTo>
                      <a:pt x="2054913" y="578213"/>
                      <a:pt x="2054549" y="571137"/>
                      <a:pt x="2051556" y="565150"/>
                    </a:cubicBezTo>
                    <a:cubicBezTo>
                      <a:pt x="2048143" y="558324"/>
                      <a:pt x="2042269" y="552926"/>
                      <a:pt x="2038856" y="546100"/>
                    </a:cubicBezTo>
                    <a:cubicBezTo>
                      <a:pt x="2035863" y="540113"/>
                      <a:pt x="2035499" y="533037"/>
                      <a:pt x="2032506" y="527050"/>
                    </a:cubicBezTo>
                    <a:cubicBezTo>
                      <a:pt x="2029093" y="520224"/>
                      <a:pt x="2022906" y="514974"/>
                      <a:pt x="2019806" y="508000"/>
                    </a:cubicBezTo>
                    <a:cubicBezTo>
                      <a:pt x="2014369" y="495767"/>
                      <a:pt x="2014532" y="481039"/>
                      <a:pt x="2007106" y="469900"/>
                    </a:cubicBezTo>
                    <a:lnTo>
                      <a:pt x="1981706" y="431800"/>
                    </a:lnTo>
                    <a:cubicBezTo>
                      <a:pt x="1979589" y="423333"/>
                      <a:pt x="1979259" y="414206"/>
                      <a:pt x="1975356" y="406400"/>
                    </a:cubicBezTo>
                    <a:cubicBezTo>
                      <a:pt x="1968530" y="392748"/>
                      <a:pt x="1958423" y="381000"/>
                      <a:pt x="1949956" y="368300"/>
                    </a:cubicBezTo>
                    <a:lnTo>
                      <a:pt x="1937256" y="349250"/>
                    </a:lnTo>
                    <a:lnTo>
                      <a:pt x="1924556" y="330200"/>
                    </a:lnTo>
                    <a:cubicBezTo>
                      <a:pt x="1920323" y="323850"/>
                      <a:pt x="1914269" y="318390"/>
                      <a:pt x="1911856" y="311150"/>
                    </a:cubicBezTo>
                    <a:cubicBezTo>
                      <a:pt x="1888698" y="241675"/>
                      <a:pt x="1925632" y="346908"/>
                      <a:pt x="1892806" y="273050"/>
                    </a:cubicBezTo>
                    <a:cubicBezTo>
                      <a:pt x="1887369" y="260817"/>
                      <a:pt x="1887532" y="246089"/>
                      <a:pt x="1880106" y="234950"/>
                    </a:cubicBezTo>
                    <a:lnTo>
                      <a:pt x="1854706" y="196850"/>
                    </a:lnTo>
                    <a:cubicBezTo>
                      <a:pt x="1850473" y="190500"/>
                      <a:pt x="1844419" y="185040"/>
                      <a:pt x="1842006" y="177800"/>
                    </a:cubicBezTo>
                    <a:lnTo>
                      <a:pt x="1829306" y="139700"/>
                    </a:lnTo>
                    <a:cubicBezTo>
                      <a:pt x="1827189" y="133350"/>
                      <a:pt x="1824579" y="127144"/>
                      <a:pt x="1822956" y="120650"/>
                    </a:cubicBezTo>
                    <a:cubicBezTo>
                      <a:pt x="1820921" y="112512"/>
                      <a:pt x="1814811" y="85310"/>
                      <a:pt x="1810256" y="76200"/>
                    </a:cubicBezTo>
                    <a:cubicBezTo>
                      <a:pt x="1806843" y="69374"/>
                      <a:pt x="1800656" y="64124"/>
                      <a:pt x="1797556" y="57150"/>
                    </a:cubicBezTo>
                    <a:cubicBezTo>
                      <a:pt x="1767329" y="-10860"/>
                      <a:pt x="1800898" y="43113"/>
                      <a:pt x="1772156" y="0"/>
                    </a:cubicBezTo>
                    <a:cubicBezTo>
                      <a:pt x="1757523" y="2439"/>
                      <a:pt x="1730638" y="4884"/>
                      <a:pt x="1715006" y="12700"/>
                    </a:cubicBezTo>
                    <a:cubicBezTo>
                      <a:pt x="1708180" y="16113"/>
                      <a:pt x="1702306" y="21167"/>
                      <a:pt x="1695956" y="25400"/>
                    </a:cubicBezTo>
                    <a:cubicBezTo>
                      <a:pt x="1691723" y="31750"/>
                      <a:pt x="1686669" y="37624"/>
                      <a:pt x="1683256" y="44450"/>
                    </a:cubicBezTo>
                    <a:cubicBezTo>
                      <a:pt x="1669716" y="71529"/>
                      <a:pt x="1679398" y="85926"/>
                      <a:pt x="1683256" y="120650"/>
                    </a:cubicBezTo>
                    <a:cubicBezTo>
                      <a:pt x="1681139" y="171450"/>
                      <a:pt x="1689238" y="223724"/>
                      <a:pt x="1676906" y="273050"/>
                    </a:cubicBezTo>
                    <a:cubicBezTo>
                      <a:pt x="1673204" y="287858"/>
                      <a:pt x="1638806" y="298450"/>
                      <a:pt x="1638806" y="298450"/>
                    </a:cubicBezTo>
                    <a:cubicBezTo>
                      <a:pt x="1609173" y="342900"/>
                      <a:pt x="1626106" y="328083"/>
                      <a:pt x="1594356" y="349250"/>
                    </a:cubicBezTo>
                    <a:cubicBezTo>
                      <a:pt x="1558373" y="403225"/>
                      <a:pt x="1617639" y="319617"/>
                      <a:pt x="1543556" y="393700"/>
                    </a:cubicBezTo>
                    <a:cubicBezTo>
                      <a:pt x="1537206" y="400050"/>
                      <a:pt x="1531595" y="407237"/>
                      <a:pt x="1524506" y="412750"/>
                    </a:cubicBezTo>
                    <a:cubicBezTo>
                      <a:pt x="1512458" y="422121"/>
                      <a:pt x="1499106" y="429683"/>
                      <a:pt x="1486406" y="438150"/>
                    </a:cubicBezTo>
                    <a:lnTo>
                      <a:pt x="1467356" y="450850"/>
                    </a:lnTo>
                    <a:cubicBezTo>
                      <a:pt x="1461006" y="455083"/>
                      <a:pt x="1455879" y="462603"/>
                      <a:pt x="1448306" y="463550"/>
                    </a:cubicBezTo>
                    <a:lnTo>
                      <a:pt x="1397506" y="469900"/>
                    </a:lnTo>
                    <a:cubicBezTo>
                      <a:pt x="1384806" y="478367"/>
                      <a:pt x="1373886" y="490473"/>
                      <a:pt x="1359406" y="495300"/>
                    </a:cubicBezTo>
                    <a:lnTo>
                      <a:pt x="1321306" y="508000"/>
                    </a:lnTo>
                    <a:cubicBezTo>
                      <a:pt x="1298023" y="505883"/>
                      <a:pt x="1274630" y="504740"/>
                      <a:pt x="1251456" y="501650"/>
                    </a:cubicBezTo>
                    <a:cubicBezTo>
                      <a:pt x="1242805" y="500497"/>
                      <a:pt x="1234730" y="496264"/>
                      <a:pt x="1226056" y="495300"/>
                    </a:cubicBezTo>
                    <a:cubicBezTo>
                      <a:pt x="1196529" y="492019"/>
                      <a:pt x="1166789" y="491067"/>
                      <a:pt x="1137156" y="488950"/>
                    </a:cubicBezTo>
                    <a:cubicBezTo>
                      <a:pt x="1124456" y="484717"/>
                      <a:pt x="1111756" y="472017"/>
                      <a:pt x="1099056" y="476250"/>
                    </a:cubicBezTo>
                    <a:cubicBezTo>
                      <a:pt x="1092706" y="478367"/>
                      <a:pt x="1085857" y="479349"/>
                      <a:pt x="1080006" y="482600"/>
                    </a:cubicBezTo>
                    <a:cubicBezTo>
                      <a:pt x="1014502" y="518991"/>
                      <a:pt x="1065961" y="499982"/>
                      <a:pt x="1022856" y="514350"/>
                    </a:cubicBezTo>
                    <a:cubicBezTo>
                      <a:pt x="1014389" y="510117"/>
                      <a:pt x="1004728" y="507710"/>
                      <a:pt x="997456" y="501650"/>
                    </a:cubicBezTo>
                    <a:cubicBezTo>
                      <a:pt x="991593" y="496764"/>
                      <a:pt x="990152" y="487996"/>
                      <a:pt x="984756" y="482600"/>
                    </a:cubicBezTo>
                    <a:cubicBezTo>
                      <a:pt x="979360" y="477204"/>
                      <a:pt x="972056" y="474133"/>
                      <a:pt x="965706" y="469900"/>
                    </a:cubicBezTo>
                    <a:cubicBezTo>
                      <a:pt x="946656" y="472017"/>
                      <a:pt x="927462" y="473099"/>
                      <a:pt x="908556" y="476250"/>
                    </a:cubicBezTo>
                    <a:cubicBezTo>
                      <a:pt x="901954" y="477350"/>
                      <a:pt x="896148" y="481770"/>
                      <a:pt x="889506" y="482600"/>
                    </a:cubicBezTo>
                    <a:cubicBezTo>
                      <a:pt x="862121" y="486023"/>
                      <a:pt x="834473" y="486833"/>
                      <a:pt x="806956" y="488950"/>
                    </a:cubicBezTo>
                    <a:cubicBezTo>
                      <a:pt x="763722" y="503361"/>
                      <a:pt x="766045" y="505259"/>
                      <a:pt x="692656" y="488950"/>
                    </a:cubicBezTo>
                    <a:cubicBezTo>
                      <a:pt x="683890" y="487002"/>
                      <a:pt x="679956" y="476250"/>
                      <a:pt x="673606" y="469900"/>
                    </a:cubicBezTo>
                    <a:cubicBezTo>
                      <a:pt x="658973" y="472339"/>
                      <a:pt x="632088" y="474784"/>
                      <a:pt x="616456" y="482600"/>
                    </a:cubicBezTo>
                    <a:cubicBezTo>
                      <a:pt x="609630" y="486013"/>
                      <a:pt x="603756" y="491067"/>
                      <a:pt x="597406" y="495300"/>
                    </a:cubicBezTo>
                    <a:cubicBezTo>
                      <a:pt x="577280" y="525489"/>
                      <a:pt x="591946" y="511937"/>
                      <a:pt x="546606" y="527050"/>
                    </a:cubicBezTo>
                    <a:lnTo>
                      <a:pt x="527556" y="533400"/>
                    </a:lnTo>
                    <a:cubicBezTo>
                      <a:pt x="525439" y="527050"/>
                      <a:pt x="524199" y="520337"/>
                      <a:pt x="521206" y="514350"/>
                    </a:cubicBezTo>
                    <a:cubicBezTo>
                      <a:pt x="503154" y="478245"/>
                      <a:pt x="498129" y="494262"/>
                      <a:pt x="445006" y="488950"/>
                    </a:cubicBezTo>
                    <a:cubicBezTo>
                      <a:pt x="438656" y="484717"/>
                      <a:pt x="433571" y="476758"/>
                      <a:pt x="425956" y="476250"/>
                    </a:cubicBezTo>
                    <a:cubicBezTo>
                      <a:pt x="400524" y="474555"/>
                      <a:pt x="375020" y="479231"/>
                      <a:pt x="349756" y="482600"/>
                    </a:cubicBezTo>
                    <a:cubicBezTo>
                      <a:pt x="343121" y="483485"/>
                      <a:pt x="337142" y="487111"/>
                      <a:pt x="330706" y="488950"/>
                    </a:cubicBezTo>
                    <a:cubicBezTo>
                      <a:pt x="322315" y="491348"/>
                      <a:pt x="313773" y="493183"/>
                      <a:pt x="305306" y="495300"/>
                    </a:cubicBezTo>
                    <a:cubicBezTo>
                      <a:pt x="282023" y="493183"/>
                      <a:pt x="258480" y="493013"/>
                      <a:pt x="235456" y="488950"/>
                    </a:cubicBezTo>
                    <a:cubicBezTo>
                      <a:pt x="222273" y="486624"/>
                      <a:pt x="197356" y="476250"/>
                      <a:pt x="197356" y="476250"/>
                    </a:cubicBezTo>
                    <a:cubicBezTo>
                      <a:pt x="188889" y="478367"/>
                      <a:pt x="180315" y="480092"/>
                      <a:pt x="171956" y="482600"/>
                    </a:cubicBezTo>
                    <a:lnTo>
                      <a:pt x="114806" y="501650"/>
                    </a:lnTo>
                    <a:lnTo>
                      <a:pt x="95756" y="508000"/>
                    </a:lnTo>
                    <a:cubicBezTo>
                      <a:pt x="89406" y="510117"/>
                      <a:pt x="83399" y="514350"/>
                      <a:pt x="76706" y="514350"/>
                    </a:cubicBezTo>
                    <a:lnTo>
                      <a:pt x="13206" y="520700"/>
                    </a:lnTo>
                    <a:close/>
                  </a:path>
                </a:pathLst>
              </a:custGeom>
              <a:grpFill/>
              <a:ln w="12700" cap="rnd" algn="ctr">
                <a:solidFill>
                  <a:schemeClr val="bg1">
                    <a:alpha val="50000"/>
                  </a:schemeClr>
                </a:solidFill>
                <a:round/>
                <a:headEnd/>
                <a:tailEnd/>
              </a:ln>
              <a:effectLst/>
            </p:spPr>
            <p:txBody>
              <a:bodyPr lIns="92075" tIns="46038" rIns="92075" bIns="46038"/>
              <a:lstStyle/>
              <a:p>
                <a:endParaRPr lang="ko-KR" altLang="en-US" sz="1200">
                  <a:solidFill>
                    <a:prstClr val="black"/>
                  </a:solidFill>
                </a:endParaRPr>
              </a:p>
            </p:txBody>
          </p:sp>
          <p:grpSp>
            <p:nvGrpSpPr>
              <p:cNvPr id="1072" name="그룹 1071"/>
              <p:cNvGrpSpPr/>
              <p:nvPr/>
            </p:nvGrpSpPr>
            <p:grpSpPr>
              <a:xfrm>
                <a:off x="1228689" y="3086100"/>
                <a:ext cx="2133636" cy="1806575"/>
                <a:chOff x="1228689" y="3086100"/>
                <a:chExt cx="2133636" cy="1806575"/>
              </a:xfrm>
              <a:grpFill/>
            </p:grpSpPr>
            <p:sp>
              <p:nvSpPr>
                <p:cNvPr id="1078" name="자유형 1077"/>
                <p:cNvSpPr/>
                <p:nvPr/>
              </p:nvSpPr>
              <p:spPr>
                <a:xfrm>
                  <a:off x="1228689" y="3086100"/>
                  <a:ext cx="2133636" cy="1806575"/>
                </a:xfrm>
                <a:custGeom>
                  <a:avLst/>
                  <a:gdLst>
                    <a:gd name="connsiteX0" fmla="*/ 1244636 w 2133636"/>
                    <a:gd name="connsiteY0" fmla="*/ 177800 h 1806575"/>
                    <a:gd name="connsiteX1" fmla="*/ 1238286 w 2133636"/>
                    <a:gd name="connsiteY1" fmla="*/ 209550 h 1806575"/>
                    <a:gd name="connsiteX2" fmla="*/ 1235111 w 2133636"/>
                    <a:gd name="connsiteY2" fmla="*/ 228600 h 1806575"/>
                    <a:gd name="connsiteX3" fmla="*/ 1206536 w 2133636"/>
                    <a:gd name="connsiteY3" fmla="*/ 241300 h 1806575"/>
                    <a:gd name="connsiteX4" fmla="*/ 1181136 w 2133636"/>
                    <a:gd name="connsiteY4" fmla="*/ 247650 h 1806575"/>
                    <a:gd name="connsiteX5" fmla="*/ 1171611 w 2133636"/>
                    <a:gd name="connsiteY5" fmla="*/ 254000 h 1806575"/>
                    <a:gd name="connsiteX6" fmla="*/ 1143036 w 2133636"/>
                    <a:gd name="connsiteY6" fmla="*/ 263525 h 1806575"/>
                    <a:gd name="connsiteX7" fmla="*/ 1133511 w 2133636"/>
                    <a:gd name="connsiteY7" fmla="*/ 266700 h 1806575"/>
                    <a:gd name="connsiteX8" fmla="*/ 1123986 w 2133636"/>
                    <a:gd name="connsiteY8" fmla="*/ 269875 h 1806575"/>
                    <a:gd name="connsiteX9" fmla="*/ 1104936 w 2133636"/>
                    <a:gd name="connsiteY9" fmla="*/ 273050 h 1806575"/>
                    <a:gd name="connsiteX10" fmla="*/ 1085886 w 2133636"/>
                    <a:gd name="connsiteY10" fmla="*/ 279400 h 1806575"/>
                    <a:gd name="connsiteX11" fmla="*/ 1076361 w 2133636"/>
                    <a:gd name="connsiteY11" fmla="*/ 282575 h 1806575"/>
                    <a:gd name="connsiteX12" fmla="*/ 1047786 w 2133636"/>
                    <a:gd name="connsiteY12" fmla="*/ 304800 h 1806575"/>
                    <a:gd name="connsiteX13" fmla="*/ 1041436 w 2133636"/>
                    <a:gd name="connsiteY13" fmla="*/ 314325 h 1806575"/>
                    <a:gd name="connsiteX14" fmla="*/ 1038261 w 2133636"/>
                    <a:gd name="connsiteY14" fmla="*/ 323850 h 1806575"/>
                    <a:gd name="connsiteX15" fmla="*/ 1041436 w 2133636"/>
                    <a:gd name="connsiteY15" fmla="*/ 336550 h 1806575"/>
                    <a:gd name="connsiteX16" fmla="*/ 1050961 w 2133636"/>
                    <a:gd name="connsiteY16" fmla="*/ 346075 h 1806575"/>
                    <a:gd name="connsiteX17" fmla="*/ 1070011 w 2133636"/>
                    <a:gd name="connsiteY17" fmla="*/ 358775 h 1806575"/>
                    <a:gd name="connsiteX18" fmla="*/ 1089061 w 2133636"/>
                    <a:gd name="connsiteY18" fmla="*/ 368300 h 1806575"/>
                    <a:gd name="connsiteX19" fmla="*/ 1085886 w 2133636"/>
                    <a:gd name="connsiteY19" fmla="*/ 393700 h 1806575"/>
                    <a:gd name="connsiteX20" fmla="*/ 1066836 w 2133636"/>
                    <a:gd name="connsiteY20" fmla="*/ 390525 h 1806575"/>
                    <a:gd name="connsiteX21" fmla="*/ 1057311 w 2133636"/>
                    <a:gd name="connsiteY21" fmla="*/ 381000 h 1806575"/>
                    <a:gd name="connsiteX22" fmla="*/ 1041436 w 2133636"/>
                    <a:gd name="connsiteY22" fmla="*/ 384175 h 1806575"/>
                    <a:gd name="connsiteX23" fmla="*/ 1047786 w 2133636"/>
                    <a:gd name="connsiteY23" fmla="*/ 409575 h 1806575"/>
                    <a:gd name="connsiteX24" fmla="*/ 1057311 w 2133636"/>
                    <a:gd name="connsiteY24" fmla="*/ 428625 h 1806575"/>
                    <a:gd name="connsiteX25" fmla="*/ 1047786 w 2133636"/>
                    <a:gd name="connsiteY25" fmla="*/ 450850 h 1806575"/>
                    <a:gd name="connsiteX26" fmla="*/ 1038261 w 2133636"/>
                    <a:gd name="connsiteY26" fmla="*/ 454025 h 1806575"/>
                    <a:gd name="connsiteX27" fmla="*/ 1035086 w 2133636"/>
                    <a:gd name="connsiteY27" fmla="*/ 466725 h 1806575"/>
                    <a:gd name="connsiteX28" fmla="*/ 1022386 w 2133636"/>
                    <a:gd name="connsiteY28" fmla="*/ 488950 h 1806575"/>
                    <a:gd name="connsiteX29" fmla="*/ 1000161 w 2133636"/>
                    <a:gd name="connsiteY29" fmla="*/ 476250 h 1806575"/>
                    <a:gd name="connsiteX30" fmla="*/ 1006511 w 2133636"/>
                    <a:gd name="connsiteY30" fmla="*/ 450850 h 1806575"/>
                    <a:gd name="connsiteX31" fmla="*/ 1019211 w 2133636"/>
                    <a:gd name="connsiteY31" fmla="*/ 431800 h 1806575"/>
                    <a:gd name="connsiteX32" fmla="*/ 1016036 w 2133636"/>
                    <a:gd name="connsiteY32" fmla="*/ 409575 h 1806575"/>
                    <a:gd name="connsiteX33" fmla="*/ 1006511 w 2133636"/>
                    <a:gd name="connsiteY33" fmla="*/ 390525 h 1806575"/>
                    <a:gd name="connsiteX34" fmla="*/ 996986 w 2133636"/>
                    <a:gd name="connsiteY34" fmla="*/ 371475 h 1806575"/>
                    <a:gd name="connsiteX35" fmla="*/ 1000161 w 2133636"/>
                    <a:gd name="connsiteY35" fmla="*/ 314325 h 1806575"/>
                    <a:gd name="connsiteX36" fmla="*/ 1003336 w 2133636"/>
                    <a:gd name="connsiteY36" fmla="*/ 304800 h 1806575"/>
                    <a:gd name="connsiteX37" fmla="*/ 1006511 w 2133636"/>
                    <a:gd name="connsiteY37" fmla="*/ 288925 h 1806575"/>
                    <a:gd name="connsiteX38" fmla="*/ 993811 w 2133636"/>
                    <a:gd name="connsiteY38" fmla="*/ 234950 h 1806575"/>
                    <a:gd name="connsiteX39" fmla="*/ 974761 w 2133636"/>
                    <a:gd name="connsiteY39" fmla="*/ 225425 h 1806575"/>
                    <a:gd name="connsiteX40" fmla="*/ 965236 w 2133636"/>
                    <a:gd name="connsiteY40" fmla="*/ 234950 h 1806575"/>
                    <a:gd name="connsiteX41" fmla="*/ 958886 w 2133636"/>
                    <a:gd name="connsiteY41" fmla="*/ 244475 h 1806575"/>
                    <a:gd name="connsiteX42" fmla="*/ 949361 w 2133636"/>
                    <a:gd name="connsiteY42" fmla="*/ 250825 h 1806575"/>
                    <a:gd name="connsiteX43" fmla="*/ 930311 w 2133636"/>
                    <a:gd name="connsiteY43" fmla="*/ 263525 h 1806575"/>
                    <a:gd name="connsiteX44" fmla="*/ 927136 w 2133636"/>
                    <a:gd name="connsiteY44" fmla="*/ 254000 h 1806575"/>
                    <a:gd name="connsiteX45" fmla="*/ 943011 w 2133636"/>
                    <a:gd name="connsiteY45" fmla="*/ 222250 h 1806575"/>
                    <a:gd name="connsiteX46" fmla="*/ 949361 w 2133636"/>
                    <a:gd name="connsiteY46" fmla="*/ 203200 h 1806575"/>
                    <a:gd name="connsiteX47" fmla="*/ 946186 w 2133636"/>
                    <a:gd name="connsiteY47" fmla="*/ 168275 h 1806575"/>
                    <a:gd name="connsiteX48" fmla="*/ 930311 w 2133636"/>
                    <a:gd name="connsiteY48" fmla="*/ 149225 h 1806575"/>
                    <a:gd name="connsiteX49" fmla="*/ 920786 w 2133636"/>
                    <a:gd name="connsiteY49" fmla="*/ 142875 h 1806575"/>
                    <a:gd name="connsiteX50" fmla="*/ 901736 w 2133636"/>
                    <a:gd name="connsiteY50" fmla="*/ 136525 h 1806575"/>
                    <a:gd name="connsiteX51" fmla="*/ 869986 w 2133636"/>
                    <a:gd name="connsiteY51" fmla="*/ 139700 h 1806575"/>
                    <a:gd name="connsiteX52" fmla="*/ 854111 w 2133636"/>
                    <a:gd name="connsiteY52" fmla="*/ 168275 h 1806575"/>
                    <a:gd name="connsiteX53" fmla="*/ 844586 w 2133636"/>
                    <a:gd name="connsiteY53" fmla="*/ 174625 h 1806575"/>
                    <a:gd name="connsiteX54" fmla="*/ 838236 w 2133636"/>
                    <a:gd name="connsiteY54" fmla="*/ 165100 h 1806575"/>
                    <a:gd name="connsiteX55" fmla="*/ 831886 w 2133636"/>
                    <a:gd name="connsiteY55" fmla="*/ 136525 h 1806575"/>
                    <a:gd name="connsiteX56" fmla="*/ 828711 w 2133636"/>
                    <a:gd name="connsiteY56" fmla="*/ 123825 h 1806575"/>
                    <a:gd name="connsiteX57" fmla="*/ 809661 w 2133636"/>
                    <a:gd name="connsiteY57" fmla="*/ 111125 h 1806575"/>
                    <a:gd name="connsiteX58" fmla="*/ 790611 w 2133636"/>
                    <a:gd name="connsiteY58" fmla="*/ 114300 h 1806575"/>
                    <a:gd name="connsiteX59" fmla="*/ 784261 w 2133636"/>
                    <a:gd name="connsiteY59" fmla="*/ 123825 h 1806575"/>
                    <a:gd name="connsiteX60" fmla="*/ 777911 w 2133636"/>
                    <a:gd name="connsiteY60" fmla="*/ 149225 h 1806575"/>
                    <a:gd name="connsiteX61" fmla="*/ 774736 w 2133636"/>
                    <a:gd name="connsiteY61" fmla="*/ 158750 h 1806575"/>
                    <a:gd name="connsiteX62" fmla="*/ 765211 w 2133636"/>
                    <a:gd name="connsiteY62" fmla="*/ 165100 h 1806575"/>
                    <a:gd name="connsiteX63" fmla="*/ 749336 w 2133636"/>
                    <a:gd name="connsiteY63" fmla="*/ 190500 h 1806575"/>
                    <a:gd name="connsiteX64" fmla="*/ 742986 w 2133636"/>
                    <a:gd name="connsiteY64" fmla="*/ 212725 h 1806575"/>
                    <a:gd name="connsiteX65" fmla="*/ 736636 w 2133636"/>
                    <a:gd name="connsiteY65" fmla="*/ 222250 h 1806575"/>
                    <a:gd name="connsiteX66" fmla="*/ 727111 w 2133636"/>
                    <a:gd name="connsiteY66" fmla="*/ 225425 h 1806575"/>
                    <a:gd name="connsiteX67" fmla="*/ 714411 w 2133636"/>
                    <a:gd name="connsiteY67" fmla="*/ 152400 h 1806575"/>
                    <a:gd name="connsiteX68" fmla="*/ 708061 w 2133636"/>
                    <a:gd name="connsiteY68" fmla="*/ 133350 h 1806575"/>
                    <a:gd name="connsiteX69" fmla="*/ 685836 w 2133636"/>
                    <a:gd name="connsiteY69" fmla="*/ 111125 h 1806575"/>
                    <a:gd name="connsiteX70" fmla="*/ 676311 w 2133636"/>
                    <a:gd name="connsiteY70" fmla="*/ 104775 h 1806575"/>
                    <a:gd name="connsiteX71" fmla="*/ 666786 w 2133636"/>
                    <a:gd name="connsiteY71" fmla="*/ 98425 h 1806575"/>
                    <a:gd name="connsiteX72" fmla="*/ 647736 w 2133636"/>
                    <a:gd name="connsiteY72" fmla="*/ 69850 h 1806575"/>
                    <a:gd name="connsiteX73" fmla="*/ 641386 w 2133636"/>
                    <a:gd name="connsiteY73" fmla="*/ 60325 h 1806575"/>
                    <a:gd name="connsiteX74" fmla="*/ 631861 w 2133636"/>
                    <a:gd name="connsiteY74" fmla="*/ 50800 h 1806575"/>
                    <a:gd name="connsiteX75" fmla="*/ 628686 w 2133636"/>
                    <a:gd name="connsiteY75" fmla="*/ 41275 h 1806575"/>
                    <a:gd name="connsiteX76" fmla="*/ 619161 w 2133636"/>
                    <a:gd name="connsiteY76" fmla="*/ 31750 h 1806575"/>
                    <a:gd name="connsiteX77" fmla="*/ 587411 w 2133636"/>
                    <a:gd name="connsiteY77" fmla="*/ 12700 h 1806575"/>
                    <a:gd name="connsiteX78" fmla="*/ 577886 w 2133636"/>
                    <a:gd name="connsiteY78" fmla="*/ 6350 h 1806575"/>
                    <a:gd name="connsiteX79" fmla="*/ 558836 w 2133636"/>
                    <a:gd name="connsiteY79" fmla="*/ 0 h 1806575"/>
                    <a:gd name="connsiteX80" fmla="*/ 552486 w 2133636"/>
                    <a:gd name="connsiteY80" fmla="*/ 9525 h 1806575"/>
                    <a:gd name="connsiteX81" fmla="*/ 558836 w 2133636"/>
                    <a:gd name="connsiteY81" fmla="*/ 44450 h 1806575"/>
                    <a:gd name="connsiteX82" fmla="*/ 565186 w 2133636"/>
                    <a:gd name="connsiteY82" fmla="*/ 53975 h 1806575"/>
                    <a:gd name="connsiteX83" fmla="*/ 571536 w 2133636"/>
                    <a:gd name="connsiteY83" fmla="*/ 73025 h 1806575"/>
                    <a:gd name="connsiteX84" fmla="*/ 574711 w 2133636"/>
                    <a:gd name="connsiteY84" fmla="*/ 82550 h 1806575"/>
                    <a:gd name="connsiteX85" fmla="*/ 577886 w 2133636"/>
                    <a:gd name="connsiteY85" fmla="*/ 92075 h 1806575"/>
                    <a:gd name="connsiteX86" fmla="*/ 587411 w 2133636"/>
                    <a:gd name="connsiteY86" fmla="*/ 98425 h 1806575"/>
                    <a:gd name="connsiteX87" fmla="*/ 600111 w 2133636"/>
                    <a:gd name="connsiteY87" fmla="*/ 101600 h 1806575"/>
                    <a:gd name="connsiteX88" fmla="*/ 619161 w 2133636"/>
                    <a:gd name="connsiteY88" fmla="*/ 107950 h 1806575"/>
                    <a:gd name="connsiteX89" fmla="*/ 628686 w 2133636"/>
                    <a:gd name="connsiteY89" fmla="*/ 111125 h 1806575"/>
                    <a:gd name="connsiteX90" fmla="*/ 638211 w 2133636"/>
                    <a:gd name="connsiteY90" fmla="*/ 114300 h 1806575"/>
                    <a:gd name="connsiteX91" fmla="*/ 641386 w 2133636"/>
                    <a:gd name="connsiteY91" fmla="*/ 136525 h 1806575"/>
                    <a:gd name="connsiteX92" fmla="*/ 631861 w 2133636"/>
                    <a:gd name="connsiteY92" fmla="*/ 139700 h 1806575"/>
                    <a:gd name="connsiteX93" fmla="*/ 609636 w 2133636"/>
                    <a:gd name="connsiteY93" fmla="*/ 136525 h 1806575"/>
                    <a:gd name="connsiteX94" fmla="*/ 590586 w 2133636"/>
                    <a:gd name="connsiteY94" fmla="*/ 123825 h 1806575"/>
                    <a:gd name="connsiteX95" fmla="*/ 581061 w 2133636"/>
                    <a:gd name="connsiteY95" fmla="*/ 120650 h 1806575"/>
                    <a:gd name="connsiteX96" fmla="*/ 562011 w 2133636"/>
                    <a:gd name="connsiteY96" fmla="*/ 107950 h 1806575"/>
                    <a:gd name="connsiteX97" fmla="*/ 546136 w 2133636"/>
                    <a:gd name="connsiteY97" fmla="*/ 88900 h 1806575"/>
                    <a:gd name="connsiteX98" fmla="*/ 536611 w 2133636"/>
                    <a:gd name="connsiteY98" fmla="*/ 85725 h 1806575"/>
                    <a:gd name="connsiteX99" fmla="*/ 523911 w 2133636"/>
                    <a:gd name="connsiteY99" fmla="*/ 92075 h 1806575"/>
                    <a:gd name="connsiteX100" fmla="*/ 536611 w 2133636"/>
                    <a:gd name="connsiteY100" fmla="*/ 133350 h 1806575"/>
                    <a:gd name="connsiteX101" fmla="*/ 549311 w 2133636"/>
                    <a:gd name="connsiteY101" fmla="*/ 136525 h 1806575"/>
                    <a:gd name="connsiteX102" fmla="*/ 558836 w 2133636"/>
                    <a:gd name="connsiteY102" fmla="*/ 146050 h 1806575"/>
                    <a:gd name="connsiteX103" fmla="*/ 568361 w 2133636"/>
                    <a:gd name="connsiteY103" fmla="*/ 152400 h 1806575"/>
                    <a:gd name="connsiteX104" fmla="*/ 581061 w 2133636"/>
                    <a:gd name="connsiteY104" fmla="*/ 161925 h 1806575"/>
                    <a:gd name="connsiteX105" fmla="*/ 590586 w 2133636"/>
                    <a:gd name="connsiteY105" fmla="*/ 171450 h 1806575"/>
                    <a:gd name="connsiteX106" fmla="*/ 600111 w 2133636"/>
                    <a:gd name="connsiteY106" fmla="*/ 174625 h 1806575"/>
                    <a:gd name="connsiteX107" fmla="*/ 609636 w 2133636"/>
                    <a:gd name="connsiteY107" fmla="*/ 180975 h 1806575"/>
                    <a:gd name="connsiteX108" fmla="*/ 622336 w 2133636"/>
                    <a:gd name="connsiteY108" fmla="*/ 209550 h 1806575"/>
                    <a:gd name="connsiteX109" fmla="*/ 625511 w 2133636"/>
                    <a:gd name="connsiteY109" fmla="*/ 219075 h 1806575"/>
                    <a:gd name="connsiteX110" fmla="*/ 631861 w 2133636"/>
                    <a:gd name="connsiteY110" fmla="*/ 228600 h 1806575"/>
                    <a:gd name="connsiteX111" fmla="*/ 631861 w 2133636"/>
                    <a:gd name="connsiteY111" fmla="*/ 257175 h 1806575"/>
                    <a:gd name="connsiteX112" fmla="*/ 615986 w 2133636"/>
                    <a:gd name="connsiteY112" fmla="*/ 254000 h 1806575"/>
                    <a:gd name="connsiteX113" fmla="*/ 609636 w 2133636"/>
                    <a:gd name="connsiteY113" fmla="*/ 234950 h 1806575"/>
                    <a:gd name="connsiteX114" fmla="*/ 606461 w 2133636"/>
                    <a:gd name="connsiteY114" fmla="*/ 225425 h 1806575"/>
                    <a:gd name="connsiteX115" fmla="*/ 596936 w 2133636"/>
                    <a:gd name="connsiteY115" fmla="*/ 215900 h 1806575"/>
                    <a:gd name="connsiteX116" fmla="*/ 587411 w 2133636"/>
                    <a:gd name="connsiteY116" fmla="*/ 209550 h 1806575"/>
                    <a:gd name="connsiteX117" fmla="*/ 581061 w 2133636"/>
                    <a:gd name="connsiteY117" fmla="*/ 200025 h 1806575"/>
                    <a:gd name="connsiteX118" fmla="*/ 562011 w 2133636"/>
                    <a:gd name="connsiteY118" fmla="*/ 187325 h 1806575"/>
                    <a:gd name="connsiteX119" fmla="*/ 555661 w 2133636"/>
                    <a:gd name="connsiteY119" fmla="*/ 206375 h 1806575"/>
                    <a:gd name="connsiteX120" fmla="*/ 549311 w 2133636"/>
                    <a:gd name="connsiteY120" fmla="*/ 219075 h 1806575"/>
                    <a:gd name="connsiteX121" fmla="*/ 533436 w 2133636"/>
                    <a:gd name="connsiteY121" fmla="*/ 244475 h 1806575"/>
                    <a:gd name="connsiteX122" fmla="*/ 523911 w 2133636"/>
                    <a:gd name="connsiteY122" fmla="*/ 282575 h 1806575"/>
                    <a:gd name="connsiteX123" fmla="*/ 520736 w 2133636"/>
                    <a:gd name="connsiteY123" fmla="*/ 295275 h 1806575"/>
                    <a:gd name="connsiteX124" fmla="*/ 517561 w 2133636"/>
                    <a:gd name="connsiteY124" fmla="*/ 304800 h 1806575"/>
                    <a:gd name="connsiteX125" fmla="*/ 511211 w 2133636"/>
                    <a:gd name="connsiteY125" fmla="*/ 333375 h 1806575"/>
                    <a:gd name="connsiteX126" fmla="*/ 504861 w 2133636"/>
                    <a:gd name="connsiteY126" fmla="*/ 342900 h 1806575"/>
                    <a:gd name="connsiteX127" fmla="*/ 495336 w 2133636"/>
                    <a:gd name="connsiteY127" fmla="*/ 346075 h 1806575"/>
                    <a:gd name="connsiteX128" fmla="*/ 482636 w 2133636"/>
                    <a:gd name="connsiteY128" fmla="*/ 342900 h 1806575"/>
                    <a:gd name="connsiteX129" fmla="*/ 485811 w 2133636"/>
                    <a:gd name="connsiteY129" fmla="*/ 301625 h 1806575"/>
                    <a:gd name="connsiteX130" fmla="*/ 488986 w 2133636"/>
                    <a:gd name="connsiteY130" fmla="*/ 234950 h 1806575"/>
                    <a:gd name="connsiteX131" fmla="*/ 498511 w 2133636"/>
                    <a:gd name="connsiteY131" fmla="*/ 215900 h 1806575"/>
                    <a:gd name="connsiteX132" fmla="*/ 504861 w 2133636"/>
                    <a:gd name="connsiteY132" fmla="*/ 196850 h 1806575"/>
                    <a:gd name="connsiteX133" fmla="*/ 501686 w 2133636"/>
                    <a:gd name="connsiteY133" fmla="*/ 180975 h 1806575"/>
                    <a:gd name="connsiteX134" fmla="*/ 498511 w 2133636"/>
                    <a:gd name="connsiteY134" fmla="*/ 171450 h 1806575"/>
                    <a:gd name="connsiteX135" fmla="*/ 488986 w 2133636"/>
                    <a:gd name="connsiteY135" fmla="*/ 168275 h 1806575"/>
                    <a:gd name="connsiteX136" fmla="*/ 479461 w 2133636"/>
                    <a:gd name="connsiteY136" fmla="*/ 161925 h 1806575"/>
                    <a:gd name="connsiteX137" fmla="*/ 460411 w 2133636"/>
                    <a:gd name="connsiteY137" fmla="*/ 165100 h 1806575"/>
                    <a:gd name="connsiteX138" fmla="*/ 450886 w 2133636"/>
                    <a:gd name="connsiteY138" fmla="*/ 168275 h 1806575"/>
                    <a:gd name="connsiteX139" fmla="*/ 441361 w 2133636"/>
                    <a:gd name="connsiteY139" fmla="*/ 161925 h 1806575"/>
                    <a:gd name="connsiteX140" fmla="*/ 441361 w 2133636"/>
                    <a:gd name="connsiteY140" fmla="*/ 130175 h 1806575"/>
                    <a:gd name="connsiteX141" fmla="*/ 447711 w 2133636"/>
                    <a:gd name="connsiteY141" fmla="*/ 120650 h 1806575"/>
                    <a:gd name="connsiteX142" fmla="*/ 457236 w 2133636"/>
                    <a:gd name="connsiteY142" fmla="*/ 101600 h 1806575"/>
                    <a:gd name="connsiteX143" fmla="*/ 454061 w 2133636"/>
                    <a:gd name="connsiteY143" fmla="*/ 88900 h 1806575"/>
                    <a:gd name="connsiteX144" fmla="*/ 435011 w 2133636"/>
                    <a:gd name="connsiteY144" fmla="*/ 82550 h 1806575"/>
                    <a:gd name="connsiteX145" fmla="*/ 400086 w 2133636"/>
                    <a:gd name="connsiteY145" fmla="*/ 76200 h 1806575"/>
                    <a:gd name="connsiteX146" fmla="*/ 374686 w 2133636"/>
                    <a:gd name="connsiteY146" fmla="*/ 79375 h 1806575"/>
                    <a:gd name="connsiteX147" fmla="*/ 371511 w 2133636"/>
                    <a:gd name="connsiteY147" fmla="*/ 88900 h 1806575"/>
                    <a:gd name="connsiteX148" fmla="*/ 361986 w 2133636"/>
                    <a:gd name="connsiteY148" fmla="*/ 92075 h 1806575"/>
                    <a:gd name="connsiteX149" fmla="*/ 320711 w 2133636"/>
                    <a:gd name="connsiteY149" fmla="*/ 92075 h 1806575"/>
                    <a:gd name="connsiteX150" fmla="*/ 323886 w 2133636"/>
                    <a:gd name="connsiteY150" fmla="*/ 111125 h 1806575"/>
                    <a:gd name="connsiteX151" fmla="*/ 333411 w 2133636"/>
                    <a:gd name="connsiteY151" fmla="*/ 114300 h 1806575"/>
                    <a:gd name="connsiteX152" fmla="*/ 342936 w 2133636"/>
                    <a:gd name="connsiteY152" fmla="*/ 120650 h 1806575"/>
                    <a:gd name="connsiteX153" fmla="*/ 349286 w 2133636"/>
                    <a:gd name="connsiteY153" fmla="*/ 130175 h 1806575"/>
                    <a:gd name="connsiteX154" fmla="*/ 349286 w 2133636"/>
                    <a:gd name="connsiteY154" fmla="*/ 152400 h 1806575"/>
                    <a:gd name="connsiteX155" fmla="*/ 339761 w 2133636"/>
                    <a:gd name="connsiteY155" fmla="*/ 155575 h 1806575"/>
                    <a:gd name="connsiteX156" fmla="*/ 333411 w 2133636"/>
                    <a:gd name="connsiteY156" fmla="*/ 165100 h 1806575"/>
                    <a:gd name="connsiteX157" fmla="*/ 349286 w 2133636"/>
                    <a:gd name="connsiteY157" fmla="*/ 196850 h 1806575"/>
                    <a:gd name="connsiteX158" fmla="*/ 368336 w 2133636"/>
                    <a:gd name="connsiteY158" fmla="*/ 203200 h 1806575"/>
                    <a:gd name="connsiteX159" fmla="*/ 377861 w 2133636"/>
                    <a:gd name="connsiteY159" fmla="*/ 206375 h 1806575"/>
                    <a:gd name="connsiteX160" fmla="*/ 409611 w 2133636"/>
                    <a:gd name="connsiteY160" fmla="*/ 203200 h 1806575"/>
                    <a:gd name="connsiteX161" fmla="*/ 415961 w 2133636"/>
                    <a:gd name="connsiteY161" fmla="*/ 212725 h 1806575"/>
                    <a:gd name="connsiteX162" fmla="*/ 419136 w 2133636"/>
                    <a:gd name="connsiteY162" fmla="*/ 247650 h 1806575"/>
                    <a:gd name="connsiteX163" fmla="*/ 422311 w 2133636"/>
                    <a:gd name="connsiteY163" fmla="*/ 257175 h 1806575"/>
                    <a:gd name="connsiteX164" fmla="*/ 419136 w 2133636"/>
                    <a:gd name="connsiteY164" fmla="*/ 266700 h 1806575"/>
                    <a:gd name="connsiteX165" fmla="*/ 390561 w 2133636"/>
                    <a:gd name="connsiteY165" fmla="*/ 282575 h 1806575"/>
                    <a:gd name="connsiteX166" fmla="*/ 371511 w 2133636"/>
                    <a:gd name="connsiteY166" fmla="*/ 295275 h 1806575"/>
                    <a:gd name="connsiteX167" fmla="*/ 374686 w 2133636"/>
                    <a:gd name="connsiteY167" fmla="*/ 314325 h 1806575"/>
                    <a:gd name="connsiteX168" fmla="*/ 393736 w 2133636"/>
                    <a:gd name="connsiteY168" fmla="*/ 327025 h 1806575"/>
                    <a:gd name="connsiteX169" fmla="*/ 365161 w 2133636"/>
                    <a:gd name="connsiteY169" fmla="*/ 336550 h 1806575"/>
                    <a:gd name="connsiteX170" fmla="*/ 355636 w 2133636"/>
                    <a:gd name="connsiteY170" fmla="*/ 339725 h 1806575"/>
                    <a:gd name="connsiteX171" fmla="*/ 327061 w 2133636"/>
                    <a:gd name="connsiteY171" fmla="*/ 355600 h 1806575"/>
                    <a:gd name="connsiteX172" fmla="*/ 320711 w 2133636"/>
                    <a:gd name="connsiteY172" fmla="*/ 346075 h 1806575"/>
                    <a:gd name="connsiteX173" fmla="*/ 317536 w 2133636"/>
                    <a:gd name="connsiteY173" fmla="*/ 333375 h 1806575"/>
                    <a:gd name="connsiteX174" fmla="*/ 308011 w 2133636"/>
                    <a:gd name="connsiteY174" fmla="*/ 327025 h 1806575"/>
                    <a:gd name="connsiteX175" fmla="*/ 298486 w 2133636"/>
                    <a:gd name="connsiteY175" fmla="*/ 330200 h 1806575"/>
                    <a:gd name="connsiteX176" fmla="*/ 295311 w 2133636"/>
                    <a:gd name="connsiteY176" fmla="*/ 339725 h 1806575"/>
                    <a:gd name="connsiteX177" fmla="*/ 301661 w 2133636"/>
                    <a:gd name="connsiteY177" fmla="*/ 361950 h 1806575"/>
                    <a:gd name="connsiteX178" fmla="*/ 304836 w 2133636"/>
                    <a:gd name="connsiteY178" fmla="*/ 374650 h 1806575"/>
                    <a:gd name="connsiteX179" fmla="*/ 311186 w 2133636"/>
                    <a:gd name="connsiteY179" fmla="*/ 384175 h 1806575"/>
                    <a:gd name="connsiteX180" fmla="*/ 314361 w 2133636"/>
                    <a:gd name="connsiteY180" fmla="*/ 393700 h 1806575"/>
                    <a:gd name="connsiteX181" fmla="*/ 323886 w 2133636"/>
                    <a:gd name="connsiteY181" fmla="*/ 412750 h 1806575"/>
                    <a:gd name="connsiteX182" fmla="*/ 320711 w 2133636"/>
                    <a:gd name="connsiteY182" fmla="*/ 434975 h 1806575"/>
                    <a:gd name="connsiteX183" fmla="*/ 292136 w 2133636"/>
                    <a:gd name="connsiteY183" fmla="*/ 422275 h 1806575"/>
                    <a:gd name="connsiteX184" fmla="*/ 282611 w 2133636"/>
                    <a:gd name="connsiteY184" fmla="*/ 419100 h 1806575"/>
                    <a:gd name="connsiteX185" fmla="*/ 266736 w 2133636"/>
                    <a:gd name="connsiteY185" fmla="*/ 422275 h 1806575"/>
                    <a:gd name="connsiteX186" fmla="*/ 247686 w 2133636"/>
                    <a:gd name="connsiteY186" fmla="*/ 428625 h 1806575"/>
                    <a:gd name="connsiteX187" fmla="*/ 234986 w 2133636"/>
                    <a:gd name="connsiteY187" fmla="*/ 422275 h 1806575"/>
                    <a:gd name="connsiteX188" fmla="*/ 234986 w 2133636"/>
                    <a:gd name="connsiteY188" fmla="*/ 390525 h 1806575"/>
                    <a:gd name="connsiteX189" fmla="*/ 244511 w 2133636"/>
                    <a:gd name="connsiteY189" fmla="*/ 387350 h 1806575"/>
                    <a:gd name="connsiteX190" fmla="*/ 260386 w 2133636"/>
                    <a:gd name="connsiteY190" fmla="*/ 384175 h 1806575"/>
                    <a:gd name="connsiteX191" fmla="*/ 263561 w 2133636"/>
                    <a:gd name="connsiteY191" fmla="*/ 374650 h 1806575"/>
                    <a:gd name="connsiteX192" fmla="*/ 257211 w 2133636"/>
                    <a:gd name="connsiteY192" fmla="*/ 339725 h 1806575"/>
                    <a:gd name="connsiteX193" fmla="*/ 266736 w 2133636"/>
                    <a:gd name="connsiteY193" fmla="*/ 320675 h 1806575"/>
                    <a:gd name="connsiteX194" fmla="*/ 276261 w 2133636"/>
                    <a:gd name="connsiteY194" fmla="*/ 314325 h 1806575"/>
                    <a:gd name="connsiteX195" fmla="*/ 285786 w 2133636"/>
                    <a:gd name="connsiteY195" fmla="*/ 295275 h 1806575"/>
                    <a:gd name="connsiteX196" fmla="*/ 279436 w 2133636"/>
                    <a:gd name="connsiteY196" fmla="*/ 234950 h 1806575"/>
                    <a:gd name="connsiteX197" fmla="*/ 269911 w 2133636"/>
                    <a:gd name="connsiteY197" fmla="*/ 206375 h 1806575"/>
                    <a:gd name="connsiteX198" fmla="*/ 266736 w 2133636"/>
                    <a:gd name="connsiteY198" fmla="*/ 196850 h 1806575"/>
                    <a:gd name="connsiteX199" fmla="*/ 260386 w 2133636"/>
                    <a:gd name="connsiteY199" fmla="*/ 174625 h 1806575"/>
                    <a:gd name="connsiteX200" fmla="*/ 254036 w 2133636"/>
                    <a:gd name="connsiteY200" fmla="*/ 165100 h 1806575"/>
                    <a:gd name="connsiteX201" fmla="*/ 241336 w 2133636"/>
                    <a:gd name="connsiteY201" fmla="*/ 161925 h 1806575"/>
                    <a:gd name="connsiteX202" fmla="*/ 231811 w 2133636"/>
                    <a:gd name="connsiteY202" fmla="*/ 158750 h 1806575"/>
                    <a:gd name="connsiteX203" fmla="*/ 222286 w 2133636"/>
                    <a:gd name="connsiteY203" fmla="*/ 168275 h 1806575"/>
                    <a:gd name="connsiteX204" fmla="*/ 219111 w 2133636"/>
                    <a:gd name="connsiteY204" fmla="*/ 180975 h 1806575"/>
                    <a:gd name="connsiteX205" fmla="*/ 206411 w 2133636"/>
                    <a:gd name="connsiteY205" fmla="*/ 307975 h 1806575"/>
                    <a:gd name="connsiteX206" fmla="*/ 184186 w 2133636"/>
                    <a:gd name="connsiteY206" fmla="*/ 301625 h 1806575"/>
                    <a:gd name="connsiteX207" fmla="*/ 161961 w 2133636"/>
                    <a:gd name="connsiteY207" fmla="*/ 292100 h 1806575"/>
                    <a:gd name="connsiteX208" fmla="*/ 165136 w 2133636"/>
                    <a:gd name="connsiteY208" fmla="*/ 269875 h 1806575"/>
                    <a:gd name="connsiteX209" fmla="*/ 174661 w 2133636"/>
                    <a:gd name="connsiteY209" fmla="*/ 260350 h 1806575"/>
                    <a:gd name="connsiteX210" fmla="*/ 177836 w 2133636"/>
                    <a:gd name="connsiteY210" fmla="*/ 250825 h 1806575"/>
                    <a:gd name="connsiteX211" fmla="*/ 168311 w 2133636"/>
                    <a:gd name="connsiteY211" fmla="*/ 241300 h 1806575"/>
                    <a:gd name="connsiteX212" fmla="*/ 133386 w 2133636"/>
                    <a:gd name="connsiteY212" fmla="*/ 241300 h 1806575"/>
                    <a:gd name="connsiteX213" fmla="*/ 123861 w 2133636"/>
                    <a:gd name="connsiteY213" fmla="*/ 244475 h 1806575"/>
                    <a:gd name="connsiteX214" fmla="*/ 107986 w 2133636"/>
                    <a:gd name="connsiteY214" fmla="*/ 266700 h 1806575"/>
                    <a:gd name="connsiteX215" fmla="*/ 111161 w 2133636"/>
                    <a:gd name="connsiteY215" fmla="*/ 298450 h 1806575"/>
                    <a:gd name="connsiteX216" fmla="*/ 120686 w 2133636"/>
                    <a:gd name="connsiteY216" fmla="*/ 301625 h 1806575"/>
                    <a:gd name="connsiteX217" fmla="*/ 133386 w 2133636"/>
                    <a:gd name="connsiteY217" fmla="*/ 320675 h 1806575"/>
                    <a:gd name="connsiteX218" fmla="*/ 123861 w 2133636"/>
                    <a:gd name="connsiteY218" fmla="*/ 355600 h 1806575"/>
                    <a:gd name="connsiteX219" fmla="*/ 111161 w 2133636"/>
                    <a:gd name="connsiteY219" fmla="*/ 361950 h 1806575"/>
                    <a:gd name="connsiteX220" fmla="*/ 123861 w 2133636"/>
                    <a:gd name="connsiteY220" fmla="*/ 384175 h 1806575"/>
                    <a:gd name="connsiteX221" fmla="*/ 142911 w 2133636"/>
                    <a:gd name="connsiteY221" fmla="*/ 390525 h 1806575"/>
                    <a:gd name="connsiteX222" fmla="*/ 146086 w 2133636"/>
                    <a:gd name="connsiteY222" fmla="*/ 400050 h 1806575"/>
                    <a:gd name="connsiteX223" fmla="*/ 114336 w 2133636"/>
                    <a:gd name="connsiteY223" fmla="*/ 419100 h 1806575"/>
                    <a:gd name="connsiteX224" fmla="*/ 117511 w 2133636"/>
                    <a:gd name="connsiteY224" fmla="*/ 441325 h 1806575"/>
                    <a:gd name="connsiteX225" fmla="*/ 120686 w 2133636"/>
                    <a:gd name="connsiteY225" fmla="*/ 454025 h 1806575"/>
                    <a:gd name="connsiteX226" fmla="*/ 111161 w 2133636"/>
                    <a:gd name="connsiteY226" fmla="*/ 460375 h 1806575"/>
                    <a:gd name="connsiteX227" fmla="*/ 95286 w 2133636"/>
                    <a:gd name="connsiteY227" fmla="*/ 457200 h 1806575"/>
                    <a:gd name="connsiteX228" fmla="*/ 79411 w 2133636"/>
                    <a:gd name="connsiteY228" fmla="*/ 438150 h 1806575"/>
                    <a:gd name="connsiteX229" fmla="*/ 76236 w 2133636"/>
                    <a:gd name="connsiteY229" fmla="*/ 428625 h 1806575"/>
                    <a:gd name="connsiteX230" fmla="*/ 66711 w 2133636"/>
                    <a:gd name="connsiteY230" fmla="*/ 425450 h 1806575"/>
                    <a:gd name="connsiteX231" fmla="*/ 54011 w 2133636"/>
                    <a:gd name="connsiteY231" fmla="*/ 428625 h 1806575"/>
                    <a:gd name="connsiteX232" fmla="*/ 47661 w 2133636"/>
                    <a:gd name="connsiteY232" fmla="*/ 441325 h 1806575"/>
                    <a:gd name="connsiteX233" fmla="*/ 38136 w 2133636"/>
                    <a:gd name="connsiteY233" fmla="*/ 460375 h 1806575"/>
                    <a:gd name="connsiteX234" fmla="*/ 19086 w 2133636"/>
                    <a:gd name="connsiteY234" fmla="*/ 473075 h 1806575"/>
                    <a:gd name="connsiteX235" fmla="*/ 9561 w 2133636"/>
                    <a:gd name="connsiteY235" fmla="*/ 479425 h 1806575"/>
                    <a:gd name="connsiteX236" fmla="*/ 36 w 2133636"/>
                    <a:gd name="connsiteY236" fmla="*/ 498475 h 1806575"/>
                    <a:gd name="connsiteX237" fmla="*/ 6386 w 2133636"/>
                    <a:gd name="connsiteY237" fmla="*/ 517525 h 1806575"/>
                    <a:gd name="connsiteX238" fmla="*/ 9561 w 2133636"/>
                    <a:gd name="connsiteY238" fmla="*/ 527050 h 1806575"/>
                    <a:gd name="connsiteX239" fmla="*/ 22261 w 2133636"/>
                    <a:gd name="connsiteY239" fmla="*/ 571500 h 1806575"/>
                    <a:gd name="connsiteX240" fmla="*/ 38136 w 2133636"/>
                    <a:gd name="connsiteY240" fmla="*/ 568325 h 1806575"/>
                    <a:gd name="connsiteX241" fmla="*/ 44486 w 2133636"/>
                    <a:gd name="connsiteY241" fmla="*/ 546100 h 1806575"/>
                    <a:gd name="connsiteX242" fmla="*/ 50836 w 2133636"/>
                    <a:gd name="connsiteY242" fmla="*/ 527050 h 1806575"/>
                    <a:gd name="connsiteX243" fmla="*/ 57186 w 2133636"/>
                    <a:gd name="connsiteY243" fmla="*/ 517525 h 1806575"/>
                    <a:gd name="connsiteX244" fmla="*/ 69886 w 2133636"/>
                    <a:gd name="connsiteY244" fmla="*/ 495300 h 1806575"/>
                    <a:gd name="connsiteX245" fmla="*/ 82586 w 2133636"/>
                    <a:gd name="connsiteY245" fmla="*/ 498475 h 1806575"/>
                    <a:gd name="connsiteX246" fmla="*/ 92111 w 2133636"/>
                    <a:gd name="connsiteY246" fmla="*/ 508000 h 1806575"/>
                    <a:gd name="connsiteX247" fmla="*/ 107986 w 2133636"/>
                    <a:gd name="connsiteY247" fmla="*/ 523875 h 1806575"/>
                    <a:gd name="connsiteX248" fmla="*/ 114336 w 2133636"/>
                    <a:gd name="connsiteY248" fmla="*/ 542925 h 1806575"/>
                    <a:gd name="connsiteX249" fmla="*/ 111161 w 2133636"/>
                    <a:gd name="connsiteY249" fmla="*/ 568325 h 1806575"/>
                    <a:gd name="connsiteX250" fmla="*/ 107986 w 2133636"/>
                    <a:gd name="connsiteY250" fmla="*/ 577850 h 1806575"/>
                    <a:gd name="connsiteX251" fmla="*/ 66711 w 2133636"/>
                    <a:gd name="connsiteY251" fmla="*/ 581025 h 1806575"/>
                    <a:gd name="connsiteX252" fmla="*/ 57186 w 2133636"/>
                    <a:gd name="connsiteY252" fmla="*/ 587375 h 1806575"/>
                    <a:gd name="connsiteX253" fmla="*/ 54011 w 2133636"/>
                    <a:gd name="connsiteY253" fmla="*/ 596900 h 1806575"/>
                    <a:gd name="connsiteX254" fmla="*/ 63536 w 2133636"/>
                    <a:gd name="connsiteY254" fmla="*/ 628650 h 1806575"/>
                    <a:gd name="connsiteX255" fmla="*/ 85761 w 2133636"/>
                    <a:gd name="connsiteY255" fmla="*/ 638175 h 1806575"/>
                    <a:gd name="connsiteX256" fmla="*/ 120686 w 2133636"/>
                    <a:gd name="connsiteY256" fmla="*/ 635000 h 1806575"/>
                    <a:gd name="connsiteX257" fmla="*/ 127036 w 2133636"/>
                    <a:gd name="connsiteY257" fmla="*/ 625475 h 1806575"/>
                    <a:gd name="connsiteX258" fmla="*/ 155611 w 2133636"/>
                    <a:gd name="connsiteY258" fmla="*/ 609600 h 1806575"/>
                    <a:gd name="connsiteX259" fmla="*/ 174661 w 2133636"/>
                    <a:gd name="connsiteY259" fmla="*/ 596900 h 1806575"/>
                    <a:gd name="connsiteX260" fmla="*/ 184186 w 2133636"/>
                    <a:gd name="connsiteY260" fmla="*/ 590550 h 1806575"/>
                    <a:gd name="connsiteX261" fmla="*/ 200061 w 2133636"/>
                    <a:gd name="connsiteY261" fmla="*/ 574675 h 1806575"/>
                    <a:gd name="connsiteX262" fmla="*/ 209586 w 2133636"/>
                    <a:gd name="connsiteY262" fmla="*/ 577850 h 1806575"/>
                    <a:gd name="connsiteX263" fmla="*/ 215936 w 2133636"/>
                    <a:gd name="connsiteY263" fmla="*/ 596900 h 1806575"/>
                    <a:gd name="connsiteX264" fmla="*/ 209586 w 2133636"/>
                    <a:gd name="connsiteY264" fmla="*/ 635000 h 1806575"/>
                    <a:gd name="connsiteX265" fmla="*/ 219111 w 2133636"/>
                    <a:gd name="connsiteY265" fmla="*/ 654050 h 1806575"/>
                    <a:gd name="connsiteX266" fmla="*/ 231811 w 2133636"/>
                    <a:gd name="connsiteY266" fmla="*/ 673100 h 1806575"/>
                    <a:gd name="connsiteX267" fmla="*/ 238161 w 2133636"/>
                    <a:gd name="connsiteY267" fmla="*/ 692150 h 1806575"/>
                    <a:gd name="connsiteX268" fmla="*/ 241336 w 2133636"/>
                    <a:gd name="connsiteY268" fmla="*/ 701675 h 1806575"/>
                    <a:gd name="connsiteX269" fmla="*/ 241336 w 2133636"/>
                    <a:gd name="connsiteY269" fmla="*/ 758825 h 1806575"/>
                    <a:gd name="connsiteX270" fmla="*/ 250861 w 2133636"/>
                    <a:gd name="connsiteY270" fmla="*/ 762000 h 1806575"/>
                    <a:gd name="connsiteX271" fmla="*/ 282611 w 2133636"/>
                    <a:gd name="connsiteY271" fmla="*/ 758825 h 1806575"/>
                    <a:gd name="connsiteX272" fmla="*/ 292136 w 2133636"/>
                    <a:gd name="connsiteY272" fmla="*/ 755650 h 1806575"/>
                    <a:gd name="connsiteX273" fmla="*/ 298486 w 2133636"/>
                    <a:gd name="connsiteY273" fmla="*/ 736600 h 1806575"/>
                    <a:gd name="connsiteX274" fmla="*/ 295311 w 2133636"/>
                    <a:gd name="connsiteY274" fmla="*/ 720725 h 1806575"/>
                    <a:gd name="connsiteX275" fmla="*/ 295311 w 2133636"/>
                    <a:gd name="connsiteY275" fmla="*/ 698500 h 1806575"/>
                    <a:gd name="connsiteX276" fmla="*/ 304836 w 2133636"/>
                    <a:gd name="connsiteY276" fmla="*/ 688975 h 1806575"/>
                    <a:gd name="connsiteX277" fmla="*/ 308011 w 2133636"/>
                    <a:gd name="connsiteY277" fmla="*/ 679450 h 1806575"/>
                    <a:gd name="connsiteX278" fmla="*/ 301661 w 2133636"/>
                    <a:gd name="connsiteY278" fmla="*/ 657225 h 1806575"/>
                    <a:gd name="connsiteX279" fmla="*/ 292136 w 2133636"/>
                    <a:gd name="connsiteY279" fmla="*/ 647700 h 1806575"/>
                    <a:gd name="connsiteX280" fmla="*/ 288961 w 2133636"/>
                    <a:gd name="connsiteY280" fmla="*/ 638175 h 1806575"/>
                    <a:gd name="connsiteX281" fmla="*/ 279436 w 2133636"/>
                    <a:gd name="connsiteY281" fmla="*/ 628650 h 1806575"/>
                    <a:gd name="connsiteX282" fmla="*/ 273086 w 2133636"/>
                    <a:gd name="connsiteY282" fmla="*/ 619125 h 1806575"/>
                    <a:gd name="connsiteX283" fmla="*/ 276261 w 2133636"/>
                    <a:gd name="connsiteY283" fmla="*/ 596900 h 1806575"/>
                    <a:gd name="connsiteX284" fmla="*/ 295311 w 2133636"/>
                    <a:gd name="connsiteY284" fmla="*/ 584200 h 1806575"/>
                    <a:gd name="connsiteX285" fmla="*/ 301661 w 2133636"/>
                    <a:gd name="connsiteY285" fmla="*/ 574675 h 1806575"/>
                    <a:gd name="connsiteX286" fmla="*/ 308011 w 2133636"/>
                    <a:gd name="connsiteY286" fmla="*/ 546100 h 1806575"/>
                    <a:gd name="connsiteX287" fmla="*/ 317536 w 2133636"/>
                    <a:gd name="connsiteY287" fmla="*/ 539750 h 1806575"/>
                    <a:gd name="connsiteX288" fmla="*/ 336586 w 2133636"/>
                    <a:gd name="connsiteY288" fmla="*/ 533400 h 1806575"/>
                    <a:gd name="connsiteX289" fmla="*/ 346111 w 2133636"/>
                    <a:gd name="connsiteY289" fmla="*/ 539750 h 1806575"/>
                    <a:gd name="connsiteX290" fmla="*/ 358811 w 2133636"/>
                    <a:gd name="connsiteY290" fmla="*/ 568325 h 1806575"/>
                    <a:gd name="connsiteX291" fmla="*/ 361986 w 2133636"/>
                    <a:gd name="connsiteY291" fmla="*/ 577850 h 1806575"/>
                    <a:gd name="connsiteX292" fmla="*/ 365161 w 2133636"/>
                    <a:gd name="connsiteY292" fmla="*/ 587375 h 1806575"/>
                    <a:gd name="connsiteX293" fmla="*/ 384211 w 2133636"/>
                    <a:gd name="connsiteY293" fmla="*/ 606425 h 1806575"/>
                    <a:gd name="connsiteX294" fmla="*/ 381036 w 2133636"/>
                    <a:gd name="connsiteY294" fmla="*/ 615950 h 1806575"/>
                    <a:gd name="connsiteX295" fmla="*/ 368336 w 2133636"/>
                    <a:gd name="connsiteY295" fmla="*/ 635000 h 1806575"/>
                    <a:gd name="connsiteX296" fmla="*/ 361986 w 2133636"/>
                    <a:gd name="connsiteY296" fmla="*/ 644525 h 1806575"/>
                    <a:gd name="connsiteX297" fmla="*/ 358811 w 2133636"/>
                    <a:gd name="connsiteY297" fmla="*/ 654050 h 1806575"/>
                    <a:gd name="connsiteX298" fmla="*/ 371511 w 2133636"/>
                    <a:gd name="connsiteY298" fmla="*/ 688975 h 1806575"/>
                    <a:gd name="connsiteX299" fmla="*/ 390561 w 2133636"/>
                    <a:gd name="connsiteY299" fmla="*/ 685800 h 1806575"/>
                    <a:gd name="connsiteX300" fmla="*/ 400086 w 2133636"/>
                    <a:gd name="connsiteY300" fmla="*/ 676275 h 1806575"/>
                    <a:gd name="connsiteX301" fmla="*/ 406436 w 2133636"/>
                    <a:gd name="connsiteY301" fmla="*/ 666750 h 1806575"/>
                    <a:gd name="connsiteX302" fmla="*/ 415961 w 2133636"/>
                    <a:gd name="connsiteY302" fmla="*/ 660400 h 1806575"/>
                    <a:gd name="connsiteX303" fmla="*/ 428661 w 2133636"/>
                    <a:gd name="connsiteY303" fmla="*/ 650875 h 1806575"/>
                    <a:gd name="connsiteX304" fmla="*/ 447711 w 2133636"/>
                    <a:gd name="connsiteY304" fmla="*/ 635000 h 1806575"/>
                    <a:gd name="connsiteX305" fmla="*/ 454061 w 2133636"/>
                    <a:gd name="connsiteY305" fmla="*/ 625475 h 1806575"/>
                    <a:gd name="connsiteX306" fmla="*/ 460411 w 2133636"/>
                    <a:gd name="connsiteY306" fmla="*/ 600075 h 1806575"/>
                    <a:gd name="connsiteX307" fmla="*/ 473111 w 2133636"/>
                    <a:gd name="connsiteY307" fmla="*/ 546100 h 1806575"/>
                    <a:gd name="connsiteX308" fmla="*/ 504861 w 2133636"/>
                    <a:gd name="connsiteY308" fmla="*/ 542925 h 1806575"/>
                    <a:gd name="connsiteX309" fmla="*/ 523911 w 2133636"/>
                    <a:gd name="connsiteY309" fmla="*/ 546100 h 1806575"/>
                    <a:gd name="connsiteX310" fmla="*/ 533436 w 2133636"/>
                    <a:gd name="connsiteY310" fmla="*/ 565150 h 1806575"/>
                    <a:gd name="connsiteX311" fmla="*/ 501686 w 2133636"/>
                    <a:gd name="connsiteY311" fmla="*/ 584200 h 1806575"/>
                    <a:gd name="connsiteX312" fmla="*/ 501686 w 2133636"/>
                    <a:gd name="connsiteY312" fmla="*/ 606425 h 1806575"/>
                    <a:gd name="connsiteX313" fmla="*/ 520736 w 2133636"/>
                    <a:gd name="connsiteY313" fmla="*/ 619125 h 1806575"/>
                    <a:gd name="connsiteX314" fmla="*/ 530261 w 2133636"/>
                    <a:gd name="connsiteY314" fmla="*/ 625475 h 1806575"/>
                    <a:gd name="connsiteX315" fmla="*/ 546136 w 2133636"/>
                    <a:gd name="connsiteY315" fmla="*/ 654050 h 1806575"/>
                    <a:gd name="connsiteX316" fmla="*/ 542961 w 2133636"/>
                    <a:gd name="connsiteY316" fmla="*/ 663575 h 1806575"/>
                    <a:gd name="connsiteX317" fmla="*/ 523911 w 2133636"/>
                    <a:gd name="connsiteY317" fmla="*/ 673100 h 1806575"/>
                    <a:gd name="connsiteX318" fmla="*/ 527086 w 2133636"/>
                    <a:gd name="connsiteY318" fmla="*/ 685800 h 1806575"/>
                    <a:gd name="connsiteX319" fmla="*/ 546136 w 2133636"/>
                    <a:gd name="connsiteY319" fmla="*/ 704850 h 1806575"/>
                    <a:gd name="connsiteX320" fmla="*/ 552486 w 2133636"/>
                    <a:gd name="connsiteY320" fmla="*/ 714375 h 1806575"/>
                    <a:gd name="connsiteX321" fmla="*/ 555661 w 2133636"/>
                    <a:gd name="connsiteY321" fmla="*/ 727075 h 1806575"/>
                    <a:gd name="connsiteX322" fmla="*/ 492161 w 2133636"/>
                    <a:gd name="connsiteY322" fmla="*/ 781050 h 1806575"/>
                    <a:gd name="connsiteX323" fmla="*/ 488986 w 2133636"/>
                    <a:gd name="connsiteY323" fmla="*/ 793750 h 1806575"/>
                    <a:gd name="connsiteX324" fmla="*/ 485811 w 2133636"/>
                    <a:gd name="connsiteY324" fmla="*/ 803275 h 1806575"/>
                    <a:gd name="connsiteX325" fmla="*/ 492161 w 2133636"/>
                    <a:gd name="connsiteY325" fmla="*/ 860425 h 1806575"/>
                    <a:gd name="connsiteX326" fmla="*/ 498511 w 2133636"/>
                    <a:gd name="connsiteY326" fmla="*/ 869950 h 1806575"/>
                    <a:gd name="connsiteX327" fmla="*/ 508036 w 2133636"/>
                    <a:gd name="connsiteY327" fmla="*/ 879475 h 1806575"/>
                    <a:gd name="connsiteX328" fmla="*/ 542961 w 2133636"/>
                    <a:gd name="connsiteY328" fmla="*/ 885825 h 1806575"/>
                    <a:gd name="connsiteX329" fmla="*/ 536611 w 2133636"/>
                    <a:gd name="connsiteY329" fmla="*/ 904875 h 1806575"/>
                    <a:gd name="connsiteX330" fmla="*/ 517561 w 2133636"/>
                    <a:gd name="connsiteY330" fmla="*/ 917575 h 1806575"/>
                    <a:gd name="connsiteX331" fmla="*/ 508036 w 2133636"/>
                    <a:gd name="connsiteY331" fmla="*/ 927100 h 1806575"/>
                    <a:gd name="connsiteX332" fmla="*/ 514386 w 2133636"/>
                    <a:gd name="connsiteY332" fmla="*/ 981075 h 1806575"/>
                    <a:gd name="connsiteX333" fmla="*/ 517561 w 2133636"/>
                    <a:gd name="connsiteY333" fmla="*/ 993775 h 1806575"/>
                    <a:gd name="connsiteX334" fmla="*/ 533436 w 2133636"/>
                    <a:gd name="connsiteY334" fmla="*/ 1012825 h 1806575"/>
                    <a:gd name="connsiteX335" fmla="*/ 549311 w 2133636"/>
                    <a:gd name="connsiteY335" fmla="*/ 1025525 h 1806575"/>
                    <a:gd name="connsiteX336" fmla="*/ 568361 w 2133636"/>
                    <a:gd name="connsiteY336" fmla="*/ 1012825 h 1806575"/>
                    <a:gd name="connsiteX337" fmla="*/ 574711 w 2133636"/>
                    <a:gd name="connsiteY337" fmla="*/ 1003300 h 1806575"/>
                    <a:gd name="connsiteX338" fmla="*/ 593761 w 2133636"/>
                    <a:gd name="connsiteY338" fmla="*/ 990600 h 1806575"/>
                    <a:gd name="connsiteX339" fmla="*/ 612811 w 2133636"/>
                    <a:gd name="connsiteY339" fmla="*/ 984250 h 1806575"/>
                    <a:gd name="connsiteX340" fmla="*/ 622336 w 2133636"/>
                    <a:gd name="connsiteY340" fmla="*/ 977900 h 1806575"/>
                    <a:gd name="connsiteX341" fmla="*/ 647736 w 2133636"/>
                    <a:gd name="connsiteY341" fmla="*/ 971550 h 1806575"/>
                    <a:gd name="connsiteX342" fmla="*/ 663611 w 2133636"/>
                    <a:gd name="connsiteY342" fmla="*/ 974725 h 1806575"/>
                    <a:gd name="connsiteX343" fmla="*/ 666786 w 2133636"/>
                    <a:gd name="connsiteY343" fmla="*/ 984250 h 1806575"/>
                    <a:gd name="connsiteX344" fmla="*/ 654086 w 2133636"/>
                    <a:gd name="connsiteY344" fmla="*/ 1003300 h 1806575"/>
                    <a:gd name="connsiteX345" fmla="*/ 635036 w 2133636"/>
                    <a:gd name="connsiteY345" fmla="*/ 1009650 h 1806575"/>
                    <a:gd name="connsiteX346" fmla="*/ 622336 w 2133636"/>
                    <a:gd name="connsiteY346" fmla="*/ 1016000 h 1806575"/>
                    <a:gd name="connsiteX347" fmla="*/ 612811 w 2133636"/>
                    <a:gd name="connsiteY347" fmla="*/ 1022350 h 1806575"/>
                    <a:gd name="connsiteX348" fmla="*/ 603286 w 2133636"/>
                    <a:gd name="connsiteY348" fmla="*/ 1025525 h 1806575"/>
                    <a:gd name="connsiteX349" fmla="*/ 581061 w 2133636"/>
                    <a:gd name="connsiteY349" fmla="*/ 1044575 h 1806575"/>
                    <a:gd name="connsiteX350" fmla="*/ 552486 w 2133636"/>
                    <a:gd name="connsiteY350" fmla="*/ 1057275 h 1806575"/>
                    <a:gd name="connsiteX351" fmla="*/ 542961 w 2133636"/>
                    <a:gd name="connsiteY351" fmla="*/ 1076325 h 1806575"/>
                    <a:gd name="connsiteX352" fmla="*/ 539786 w 2133636"/>
                    <a:gd name="connsiteY352" fmla="*/ 1098550 h 1806575"/>
                    <a:gd name="connsiteX353" fmla="*/ 530261 w 2133636"/>
                    <a:gd name="connsiteY353" fmla="*/ 1104900 h 1806575"/>
                    <a:gd name="connsiteX354" fmla="*/ 552486 w 2133636"/>
                    <a:gd name="connsiteY354" fmla="*/ 1133475 h 1806575"/>
                    <a:gd name="connsiteX355" fmla="*/ 581061 w 2133636"/>
                    <a:gd name="connsiteY355" fmla="*/ 1146175 h 1806575"/>
                    <a:gd name="connsiteX356" fmla="*/ 628686 w 2133636"/>
                    <a:gd name="connsiteY356" fmla="*/ 1152525 h 1806575"/>
                    <a:gd name="connsiteX357" fmla="*/ 644561 w 2133636"/>
                    <a:gd name="connsiteY357" fmla="*/ 1168400 h 1806575"/>
                    <a:gd name="connsiteX358" fmla="*/ 641386 w 2133636"/>
                    <a:gd name="connsiteY358" fmla="*/ 1177925 h 1806575"/>
                    <a:gd name="connsiteX359" fmla="*/ 628686 w 2133636"/>
                    <a:gd name="connsiteY359" fmla="*/ 1181100 h 1806575"/>
                    <a:gd name="connsiteX360" fmla="*/ 606461 w 2133636"/>
                    <a:gd name="connsiteY360" fmla="*/ 1190625 h 1806575"/>
                    <a:gd name="connsiteX361" fmla="*/ 596936 w 2133636"/>
                    <a:gd name="connsiteY361" fmla="*/ 1196975 h 1806575"/>
                    <a:gd name="connsiteX362" fmla="*/ 587411 w 2133636"/>
                    <a:gd name="connsiteY362" fmla="*/ 1200150 h 1806575"/>
                    <a:gd name="connsiteX363" fmla="*/ 568361 w 2133636"/>
                    <a:gd name="connsiteY363" fmla="*/ 1209675 h 1806575"/>
                    <a:gd name="connsiteX364" fmla="*/ 565186 w 2133636"/>
                    <a:gd name="connsiteY364" fmla="*/ 1219200 h 1806575"/>
                    <a:gd name="connsiteX365" fmla="*/ 568361 w 2133636"/>
                    <a:gd name="connsiteY365" fmla="*/ 1231900 h 1806575"/>
                    <a:gd name="connsiteX366" fmla="*/ 587411 w 2133636"/>
                    <a:gd name="connsiteY366" fmla="*/ 1244600 h 1806575"/>
                    <a:gd name="connsiteX367" fmla="*/ 612811 w 2133636"/>
                    <a:gd name="connsiteY367" fmla="*/ 1250950 h 1806575"/>
                    <a:gd name="connsiteX368" fmla="*/ 631861 w 2133636"/>
                    <a:gd name="connsiteY368" fmla="*/ 1263650 h 1806575"/>
                    <a:gd name="connsiteX369" fmla="*/ 635036 w 2133636"/>
                    <a:gd name="connsiteY369" fmla="*/ 1273175 h 1806575"/>
                    <a:gd name="connsiteX370" fmla="*/ 625511 w 2133636"/>
                    <a:gd name="connsiteY370" fmla="*/ 1292225 h 1806575"/>
                    <a:gd name="connsiteX371" fmla="*/ 619161 w 2133636"/>
                    <a:gd name="connsiteY371" fmla="*/ 1314450 h 1806575"/>
                    <a:gd name="connsiteX372" fmla="*/ 612811 w 2133636"/>
                    <a:gd name="connsiteY372" fmla="*/ 1323975 h 1806575"/>
                    <a:gd name="connsiteX373" fmla="*/ 609636 w 2133636"/>
                    <a:gd name="connsiteY373" fmla="*/ 1333500 h 1806575"/>
                    <a:gd name="connsiteX374" fmla="*/ 600111 w 2133636"/>
                    <a:gd name="connsiteY374" fmla="*/ 1352550 h 1806575"/>
                    <a:gd name="connsiteX375" fmla="*/ 603286 w 2133636"/>
                    <a:gd name="connsiteY375" fmla="*/ 1422400 h 1806575"/>
                    <a:gd name="connsiteX376" fmla="*/ 612811 w 2133636"/>
                    <a:gd name="connsiteY376" fmla="*/ 1428750 h 1806575"/>
                    <a:gd name="connsiteX377" fmla="*/ 631861 w 2133636"/>
                    <a:gd name="connsiteY377" fmla="*/ 1435100 h 1806575"/>
                    <a:gd name="connsiteX378" fmla="*/ 641386 w 2133636"/>
                    <a:gd name="connsiteY378" fmla="*/ 1438275 h 1806575"/>
                    <a:gd name="connsiteX379" fmla="*/ 647736 w 2133636"/>
                    <a:gd name="connsiteY379" fmla="*/ 1447800 h 1806575"/>
                    <a:gd name="connsiteX380" fmla="*/ 657261 w 2133636"/>
                    <a:gd name="connsiteY380" fmla="*/ 1466850 h 1806575"/>
                    <a:gd name="connsiteX381" fmla="*/ 615986 w 2133636"/>
                    <a:gd name="connsiteY381" fmla="*/ 1476375 h 1806575"/>
                    <a:gd name="connsiteX382" fmla="*/ 606461 w 2133636"/>
                    <a:gd name="connsiteY382" fmla="*/ 1482725 h 1806575"/>
                    <a:gd name="connsiteX383" fmla="*/ 596936 w 2133636"/>
                    <a:gd name="connsiteY383" fmla="*/ 1485900 h 1806575"/>
                    <a:gd name="connsiteX384" fmla="*/ 587411 w 2133636"/>
                    <a:gd name="connsiteY384" fmla="*/ 1492250 h 1806575"/>
                    <a:gd name="connsiteX385" fmla="*/ 577886 w 2133636"/>
                    <a:gd name="connsiteY385" fmla="*/ 1495425 h 1806575"/>
                    <a:gd name="connsiteX386" fmla="*/ 568361 w 2133636"/>
                    <a:gd name="connsiteY386" fmla="*/ 1501775 h 1806575"/>
                    <a:gd name="connsiteX387" fmla="*/ 539786 w 2133636"/>
                    <a:gd name="connsiteY387" fmla="*/ 1508125 h 1806575"/>
                    <a:gd name="connsiteX388" fmla="*/ 530261 w 2133636"/>
                    <a:gd name="connsiteY388" fmla="*/ 1530350 h 1806575"/>
                    <a:gd name="connsiteX389" fmla="*/ 533436 w 2133636"/>
                    <a:gd name="connsiteY389" fmla="*/ 1549400 h 1806575"/>
                    <a:gd name="connsiteX390" fmla="*/ 552486 w 2133636"/>
                    <a:gd name="connsiteY390" fmla="*/ 1546225 h 1806575"/>
                    <a:gd name="connsiteX391" fmla="*/ 562011 w 2133636"/>
                    <a:gd name="connsiteY391" fmla="*/ 1539875 h 1806575"/>
                    <a:gd name="connsiteX392" fmla="*/ 571536 w 2133636"/>
                    <a:gd name="connsiteY392" fmla="*/ 1536700 h 1806575"/>
                    <a:gd name="connsiteX393" fmla="*/ 644561 w 2133636"/>
                    <a:gd name="connsiteY393" fmla="*/ 1543050 h 1806575"/>
                    <a:gd name="connsiteX394" fmla="*/ 654086 w 2133636"/>
                    <a:gd name="connsiteY394" fmla="*/ 1546225 h 1806575"/>
                    <a:gd name="connsiteX395" fmla="*/ 660436 w 2133636"/>
                    <a:gd name="connsiteY395" fmla="*/ 1555750 h 1806575"/>
                    <a:gd name="connsiteX396" fmla="*/ 669961 w 2133636"/>
                    <a:gd name="connsiteY396" fmla="*/ 1565275 h 1806575"/>
                    <a:gd name="connsiteX397" fmla="*/ 673136 w 2133636"/>
                    <a:gd name="connsiteY397" fmla="*/ 1574800 h 1806575"/>
                    <a:gd name="connsiteX398" fmla="*/ 679486 w 2133636"/>
                    <a:gd name="connsiteY398" fmla="*/ 1584325 h 1806575"/>
                    <a:gd name="connsiteX399" fmla="*/ 682661 w 2133636"/>
                    <a:gd name="connsiteY399" fmla="*/ 1593850 h 1806575"/>
                    <a:gd name="connsiteX400" fmla="*/ 689011 w 2133636"/>
                    <a:gd name="connsiteY400" fmla="*/ 1603375 h 1806575"/>
                    <a:gd name="connsiteX401" fmla="*/ 692186 w 2133636"/>
                    <a:gd name="connsiteY401" fmla="*/ 1612900 h 1806575"/>
                    <a:gd name="connsiteX402" fmla="*/ 711236 w 2133636"/>
                    <a:gd name="connsiteY402" fmla="*/ 1619250 h 1806575"/>
                    <a:gd name="connsiteX403" fmla="*/ 720761 w 2133636"/>
                    <a:gd name="connsiteY403" fmla="*/ 1625600 h 1806575"/>
                    <a:gd name="connsiteX404" fmla="*/ 723936 w 2133636"/>
                    <a:gd name="connsiteY404" fmla="*/ 1635125 h 1806575"/>
                    <a:gd name="connsiteX405" fmla="*/ 717586 w 2133636"/>
                    <a:gd name="connsiteY405" fmla="*/ 1666875 h 1806575"/>
                    <a:gd name="connsiteX406" fmla="*/ 730286 w 2133636"/>
                    <a:gd name="connsiteY406" fmla="*/ 1679575 h 1806575"/>
                    <a:gd name="connsiteX407" fmla="*/ 736636 w 2133636"/>
                    <a:gd name="connsiteY407" fmla="*/ 1689100 h 1806575"/>
                    <a:gd name="connsiteX408" fmla="*/ 746161 w 2133636"/>
                    <a:gd name="connsiteY408" fmla="*/ 1698625 h 1806575"/>
                    <a:gd name="connsiteX409" fmla="*/ 765211 w 2133636"/>
                    <a:gd name="connsiteY409" fmla="*/ 1727200 h 1806575"/>
                    <a:gd name="connsiteX410" fmla="*/ 771561 w 2133636"/>
                    <a:gd name="connsiteY410" fmla="*/ 1736725 h 1806575"/>
                    <a:gd name="connsiteX411" fmla="*/ 790611 w 2133636"/>
                    <a:gd name="connsiteY411" fmla="*/ 1746250 h 1806575"/>
                    <a:gd name="connsiteX412" fmla="*/ 898561 w 2133636"/>
                    <a:gd name="connsiteY412" fmla="*/ 1743075 h 1806575"/>
                    <a:gd name="connsiteX413" fmla="*/ 908086 w 2133636"/>
                    <a:gd name="connsiteY413" fmla="*/ 1739900 h 1806575"/>
                    <a:gd name="connsiteX414" fmla="*/ 930311 w 2133636"/>
                    <a:gd name="connsiteY414" fmla="*/ 1724025 h 1806575"/>
                    <a:gd name="connsiteX415" fmla="*/ 939836 w 2133636"/>
                    <a:gd name="connsiteY415" fmla="*/ 1720850 h 1806575"/>
                    <a:gd name="connsiteX416" fmla="*/ 949361 w 2133636"/>
                    <a:gd name="connsiteY416" fmla="*/ 1714500 h 1806575"/>
                    <a:gd name="connsiteX417" fmla="*/ 958886 w 2133636"/>
                    <a:gd name="connsiteY417" fmla="*/ 1711325 h 1806575"/>
                    <a:gd name="connsiteX418" fmla="*/ 977936 w 2133636"/>
                    <a:gd name="connsiteY418" fmla="*/ 1698625 h 1806575"/>
                    <a:gd name="connsiteX419" fmla="*/ 987461 w 2133636"/>
                    <a:gd name="connsiteY419" fmla="*/ 1695450 h 1806575"/>
                    <a:gd name="connsiteX420" fmla="*/ 996986 w 2133636"/>
                    <a:gd name="connsiteY420" fmla="*/ 1689100 h 1806575"/>
                    <a:gd name="connsiteX421" fmla="*/ 1016036 w 2133636"/>
                    <a:gd name="connsiteY421" fmla="*/ 1682750 h 1806575"/>
                    <a:gd name="connsiteX422" fmla="*/ 1025561 w 2133636"/>
                    <a:gd name="connsiteY422" fmla="*/ 1676400 h 1806575"/>
                    <a:gd name="connsiteX423" fmla="*/ 1044611 w 2133636"/>
                    <a:gd name="connsiteY423" fmla="*/ 1670050 h 1806575"/>
                    <a:gd name="connsiteX424" fmla="*/ 1066836 w 2133636"/>
                    <a:gd name="connsiteY424" fmla="*/ 1644650 h 1806575"/>
                    <a:gd name="connsiteX425" fmla="*/ 1073186 w 2133636"/>
                    <a:gd name="connsiteY425" fmla="*/ 1625600 h 1806575"/>
                    <a:gd name="connsiteX426" fmla="*/ 1076361 w 2133636"/>
                    <a:gd name="connsiteY426" fmla="*/ 1616075 h 1806575"/>
                    <a:gd name="connsiteX427" fmla="*/ 1079536 w 2133636"/>
                    <a:gd name="connsiteY427" fmla="*/ 1600200 h 1806575"/>
                    <a:gd name="connsiteX428" fmla="*/ 1082711 w 2133636"/>
                    <a:gd name="connsiteY428" fmla="*/ 1565275 h 1806575"/>
                    <a:gd name="connsiteX429" fmla="*/ 1101761 w 2133636"/>
                    <a:gd name="connsiteY429" fmla="*/ 1555750 h 1806575"/>
                    <a:gd name="connsiteX430" fmla="*/ 1111286 w 2133636"/>
                    <a:gd name="connsiteY430" fmla="*/ 1549400 h 1806575"/>
                    <a:gd name="connsiteX431" fmla="*/ 1139861 w 2133636"/>
                    <a:gd name="connsiteY431" fmla="*/ 1539875 h 1806575"/>
                    <a:gd name="connsiteX432" fmla="*/ 1149386 w 2133636"/>
                    <a:gd name="connsiteY432" fmla="*/ 1536700 h 1806575"/>
                    <a:gd name="connsiteX433" fmla="*/ 1158911 w 2133636"/>
                    <a:gd name="connsiteY433" fmla="*/ 1533525 h 1806575"/>
                    <a:gd name="connsiteX434" fmla="*/ 1177961 w 2133636"/>
                    <a:gd name="connsiteY434" fmla="*/ 1524000 h 1806575"/>
                    <a:gd name="connsiteX435" fmla="*/ 1187486 w 2133636"/>
                    <a:gd name="connsiteY435" fmla="*/ 1517650 h 1806575"/>
                    <a:gd name="connsiteX436" fmla="*/ 1206536 w 2133636"/>
                    <a:gd name="connsiteY436" fmla="*/ 1511300 h 1806575"/>
                    <a:gd name="connsiteX437" fmla="*/ 1260511 w 2133636"/>
                    <a:gd name="connsiteY437" fmla="*/ 1514475 h 1806575"/>
                    <a:gd name="connsiteX438" fmla="*/ 1279561 w 2133636"/>
                    <a:gd name="connsiteY438" fmla="*/ 1520825 h 1806575"/>
                    <a:gd name="connsiteX439" fmla="*/ 1298611 w 2133636"/>
                    <a:gd name="connsiteY439" fmla="*/ 1530350 h 1806575"/>
                    <a:gd name="connsiteX440" fmla="*/ 1304961 w 2133636"/>
                    <a:gd name="connsiteY440" fmla="*/ 1539875 h 1806575"/>
                    <a:gd name="connsiteX441" fmla="*/ 1324011 w 2133636"/>
                    <a:gd name="connsiteY441" fmla="*/ 1552575 h 1806575"/>
                    <a:gd name="connsiteX442" fmla="*/ 1339886 w 2133636"/>
                    <a:gd name="connsiteY442" fmla="*/ 1581150 h 1806575"/>
                    <a:gd name="connsiteX443" fmla="*/ 1346236 w 2133636"/>
                    <a:gd name="connsiteY443" fmla="*/ 1612900 h 1806575"/>
                    <a:gd name="connsiteX444" fmla="*/ 1349411 w 2133636"/>
                    <a:gd name="connsiteY444" fmla="*/ 1622425 h 1806575"/>
                    <a:gd name="connsiteX445" fmla="*/ 1362111 w 2133636"/>
                    <a:gd name="connsiteY445" fmla="*/ 1628775 h 1806575"/>
                    <a:gd name="connsiteX446" fmla="*/ 1381161 w 2133636"/>
                    <a:gd name="connsiteY446" fmla="*/ 1638300 h 1806575"/>
                    <a:gd name="connsiteX447" fmla="*/ 1412911 w 2133636"/>
                    <a:gd name="connsiteY447" fmla="*/ 1654175 h 1806575"/>
                    <a:gd name="connsiteX448" fmla="*/ 1422436 w 2133636"/>
                    <a:gd name="connsiteY448" fmla="*/ 1657350 h 1806575"/>
                    <a:gd name="connsiteX449" fmla="*/ 1451011 w 2133636"/>
                    <a:gd name="connsiteY449" fmla="*/ 1654175 h 1806575"/>
                    <a:gd name="connsiteX450" fmla="*/ 1463711 w 2133636"/>
                    <a:gd name="connsiteY450" fmla="*/ 1638300 h 1806575"/>
                    <a:gd name="connsiteX451" fmla="*/ 1473236 w 2133636"/>
                    <a:gd name="connsiteY451" fmla="*/ 1631950 h 1806575"/>
                    <a:gd name="connsiteX452" fmla="*/ 1568486 w 2133636"/>
                    <a:gd name="connsiteY452" fmla="*/ 1631950 h 1806575"/>
                    <a:gd name="connsiteX453" fmla="*/ 1578011 w 2133636"/>
                    <a:gd name="connsiteY453" fmla="*/ 1628775 h 1806575"/>
                    <a:gd name="connsiteX454" fmla="*/ 1593886 w 2133636"/>
                    <a:gd name="connsiteY454" fmla="*/ 1631950 h 1806575"/>
                    <a:gd name="connsiteX455" fmla="*/ 1603411 w 2133636"/>
                    <a:gd name="connsiteY455" fmla="*/ 1635125 h 1806575"/>
                    <a:gd name="connsiteX456" fmla="*/ 1609761 w 2133636"/>
                    <a:gd name="connsiteY456" fmla="*/ 1616075 h 1806575"/>
                    <a:gd name="connsiteX457" fmla="*/ 1612936 w 2133636"/>
                    <a:gd name="connsiteY457" fmla="*/ 1603375 h 1806575"/>
                    <a:gd name="connsiteX458" fmla="*/ 1647861 w 2133636"/>
                    <a:gd name="connsiteY458" fmla="*/ 1593850 h 1806575"/>
                    <a:gd name="connsiteX459" fmla="*/ 1657386 w 2133636"/>
                    <a:gd name="connsiteY459" fmla="*/ 1587500 h 1806575"/>
                    <a:gd name="connsiteX460" fmla="*/ 1682786 w 2133636"/>
                    <a:gd name="connsiteY460" fmla="*/ 1581150 h 1806575"/>
                    <a:gd name="connsiteX461" fmla="*/ 1727236 w 2133636"/>
                    <a:gd name="connsiteY461" fmla="*/ 1584325 h 1806575"/>
                    <a:gd name="connsiteX462" fmla="*/ 1736761 w 2133636"/>
                    <a:gd name="connsiteY462" fmla="*/ 1587500 h 1806575"/>
                    <a:gd name="connsiteX463" fmla="*/ 1743111 w 2133636"/>
                    <a:gd name="connsiteY463" fmla="*/ 1606550 h 1806575"/>
                    <a:gd name="connsiteX464" fmla="*/ 1749461 w 2133636"/>
                    <a:gd name="connsiteY464" fmla="*/ 1628775 h 1806575"/>
                    <a:gd name="connsiteX465" fmla="*/ 1752636 w 2133636"/>
                    <a:gd name="connsiteY465" fmla="*/ 1638300 h 1806575"/>
                    <a:gd name="connsiteX466" fmla="*/ 1762161 w 2133636"/>
                    <a:gd name="connsiteY466" fmla="*/ 1647825 h 1806575"/>
                    <a:gd name="connsiteX467" fmla="*/ 1768511 w 2133636"/>
                    <a:gd name="connsiteY467" fmla="*/ 1657350 h 1806575"/>
                    <a:gd name="connsiteX468" fmla="*/ 1771686 w 2133636"/>
                    <a:gd name="connsiteY468" fmla="*/ 1673225 h 1806575"/>
                    <a:gd name="connsiteX469" fmla="*/ 1774861 w 2133636"/>
                    <a:gd name="connsiteY469" fmla="*/ 1711325 h 1806575"/>
                    <a:gd name="connsiteX470" fmla="*/ 1781211 w 2133636"/>
                    <a:gd name="connsiteY470" fmla="*/ 1720850 h 1806575"/>
                    <a:gd name="connsiteX471" fmla="*/ 1800261 w 2133636"/>
                    <a:gd name="connsiteY471" fmla="*/ 1733550 h 1806575"/>
                    <a:gd name="connsiteX472" fmla="*/ 1822486 w 2133636"/>
                    <a:gd name="connsiteY472" fmla="*/ 1749425 h 1806575"/>
                    <a:gd name="connsiteX473" fmla="*/ 1847886 w 2133636"/>
                    <a:gd name="connsiteY473" fmla="*/ 1746250 h 1806575"/>
                    <a:gd name="connsiteX474" fmla="*/ 1873286 w 2133636"/>
                    <a:gd name="connsiteY474" fmla="*/ 1743075 h 1806575"/>
                    <a:gd name="connsiteX475" fmla="*/ 1879636 w 2133636"/>
                    <a:gd name="connsiteY475" fmla="*/ 1768475 h 1806575"/>
                    <a:gd name="connsiteX476" fmla="*/ 1882811 w 2133636"/>
                    <a:gd name="connsiteY476" fmla="*/ 1781175 h 1806575"/>
                    <a:gd name="connsiteX477" fmla="*/ 1901861 w 2133636"/>
                    <a:gd name="connsiteY477" fmla="*/ 1800225 h 1806575"/>
                    <a:gd name="connsiteX478" fmla="*/ 1920911 w 2133636"/>
                    <a:gd name="connsiteY478" fmla="*/ 1806575 h 1806575"/>
                    <a:gd name="connsiteX479" fmla="*/ 1968536 w 2133636"/>
                    <a:gd name="connsiteY479" fmla="*/ 1800225 h 1806575"/>
                    <a:gd name="connsiteX480" fmla="*/ 1987586 w 2133636"/>
                    <a:gd name="connsiteY480" fmla="*/ 1793875 h 1806575"/>
                    <a:gd name="connsiteX481" fmla="*/ 1997111 w 2133636"/>
                    <a:gd name="connsiteY481" fmla="*/ 1790700 h 1806575"/>
                    <a:gd name="connsiteX482" fmla="*/ 2006636 w 2133636"/>
                    <a:gd name="connsiteY482" fmla="*/ 1762125 h 1806575"/>
                    <a:gd name="connsiteX483" fmla="*/ 2009811 w 2133636"/>
                    <a:gd name="connsiteY483" fmla="*/ 1752600 h 1806575"/>
                    <a:gd name="connsiteX484" fmla="*/ 2016161 w 2133636"/>
                    <a:gd name="connsiteY484" fmla="*/ 1743075 h 1806575"/>
                    <a:gd name="connsiteX485" fmla="*/ 2028861 w 2133636"/>
                    <a:gd name="connsiteY485" fmla="*/ 1720850 h 1806575"/>
                    <a:gd name="connsiteX486" fmla="*/ 2041561 w 2133636"/>
                    <a:gd name="connsiteY486" fmla="*/ 1724025 h 1806575"/>
                    <a:gd name="connsiteX487" fmla="*/ 2070136 w 2133636"/>
                    <a:gd name="connsiteY487" fmla="*/ 1739900 h 1806575"/>
                    <a:gd name="connsiteX488" fmla="*/ 2070136 w 2133636"/>
                    <a:gd name="connsiteY488" fmla="*/ 1739900 h 1806575"/>
                    <a:gd name="connsiteX489" fmla="*/ 2089186 w 2133636"/>
                    <a:gd name="connsiteY489" fmla="*/ 1746250 h 1806575"/>
                    <a:gd name="connsiteX490" fmla="*/ 2130461 w 2133636"/>
                    <a:gd name="connsiteY490" fmla="*/ 1733550 h 1806575"/>
                    <a:gd name="connsiteX491" fmla="*/ 2133636 w 2133636"/>
                    <a:gd name="connsiteY491" fmla="*/ 1724025 h 1806575"/>
                    <a:gd name="connsiteX492" fmla="*/ 2127286 w 2133636"/>
                    <a:gd name="connsiteY492" fmla="*/ 1651000 h 1806575"/>
                    <a:gd name="connsiteX493" fmla="*/ 2124111 w 2133636"/>
                    <a:gd name="connsiteY493" fmla="*/ 1641475 h 1806575"/>
                    <a:gd name="connsiteX494" fmla="*/ 2105061 w 2133636"/>
                    <a:gd name="connsiteY494" fmla="*/ 1625600 h 1806575"/>
                    <a:gd name="connsiteX495" fmla="*/ 2092361 w 2133636"/>
                    <a:gd name="connsiteY495" fmla="*/ 1606550 h 1806575"/>
                    <a:gd name="connsiteX496" fmla="*/ 2076486 w 2133636"/>
                    <a:gd name="connsiteY496" fmla="*/ 1558925 h 1806575"/>
                    <a:gd name="connsiteX497" fmla="*/ 2073311 w 2133636"/>
                    <a:gd name="connsiteY497" fmla="*/ 1549400 h 1806575"/>
                    <a:gd name="connsiteX498" fmla="*/ 2070136 w 2133636"/>
                    <a:gd name="connsiteY498" fmla="*/ 1539875 h 1806575"/>
                    <a:gd name="connsiteX499" fmla="*/ 2060611 w 2133636"/>
                    <a:gd name="connsiteY499" fmla="*/ 1504950 h 1806575"/>
                    <a:gd name="connsiteX500" fmla="*/ 2054261 w 2133636"/>
                    <a:gd name="connsiteY500" fmla="*/ 1492250 h 1806575"/>
                    <a:gd name="connsiteX501" fmla="*/ 2057436 w 2133636"/>
                    <a:gd name="connsiteY501" fmla="*/ 1454150 h 1806575"/>
                    <a:gd name="connsiteX502" fmla="*/ 2060611 w 2133636"/>
                    <a:gd name="connsiteY502" fmla="*/ 1444625 h 1806575"/>
                    <a:gd name="connsiteX503" fmla="*/ 2057436 w 2133636"/>
                    <a:gd name="connsiteY503" fmla="*/ 1409700 h 1806575"/>
                    <a:gd name="connsiteX504" fmla="*/ 2047911 w 2133636"/>
                    <a:gd name="connsiteY504" fmla="*/ 1384300 h 1806575"/>
                    <a:gd name="connsiteX505" fmla="*/ 2038386 w 2133636"/>
                    <a:gd name="connsiteY505" fmla="*/ 1381125 h 1806575"/>
                    <a:gd name="connsiteX506" fmla="*/ 2006636 w 2133636"/>
                    <a:gd name="connsiteY506" fmla="*/ 1374775 h 1806575"/>
                    <a:gd name="connsiteX507" fmla="*/ 2000286 w 2133636"/>
                    <a:gd name="connsiteY507" fmla="*/ 1365250 h 1806575"/>
                    <a:gd name="connsiteX508" fmla="*/ 1962186 w 2133636"/>
                    <a:gd name="connsiteY508" fmla="*/ 1362075 h 1806575"/>
                    <a:gd name="connsiteX509" fmla="*/ 1930436 w 2133636"/>
                    <a:gd name="connsiteY509" fmla="*/ 1362075 h 1806575"/>
                    <a:gd name="connsiteX510" fmla="*/ 1917736 w 2133636"/>
                    <a:gd name="connsiteY510" fmla="*/ 1333500 h 1806575"/>
                    <a:gd name="connsiteX511" fmla="*/ 1914561 w 2133636"/>
                    <a:gd name="connsiteY511" fmla="*/ 1323975 h 1806575"/>
                    <a:gd name="connsiteX512" fmla="*/ 1920911 w 2133636"/>
                    <a:gd name="connsiteY512" fmla="*/ 1254125 h 1806575"/>
                    <a:gd name="connsiteX513" fmla="*/ 1927261 w 2133636"/>
                    <a:gd name="connsiteY513" fmla="*/ 1231900 h 1806575"/>
                    <a:gd name="connsiteX514" fmla="*/ 1946311 w 2133636"/>
                    <a:gd name="connsiteY514" fmla="*/ 1203325 h 1806575"/>
                    <a:gd name="connsiteX515" fmla="*/ 1952661 w 2133636"/>
                    <a:gd name="connsiteY515" fmla="*/ 1193800 h 1806575"/>
                    <a:gd name="connsiteX516" fmla="*/ 1962186 w 2133636"/>
                    <a:gd name="connsiteY516" fmla="*/ 1174750 h 1806575"/>
                    <a:gd name="connsiteX517" fmla="*/ 1965361 w 2133636"/>
                    <a:gd name="connsiteY517" fmla="*/ 1165225 h 1806575"/>
                    <a:gd name="connsiteX518" fmla="*/ 1984411 w 2133636"/>
                    <a:gd name="connsiteY518" fmla="*/ 1152525 h 1806575"/>
                    <a:gd name="connsiteX519" fmla="*/ 2000286 w 2133636"/>
                    <a:gd name="connsiteY519" fmla="*/ 1133475 h 1806575"/>
                    <a:gd name="connsiteX520" fmla="*/ 2009811 w 2133636"/>
                    <a:gd name="connsiteY520" fmla="*/ 1123950 h 1806575"/>
                    <a:gd name="connsiteX521" fmla="*/ 2019336 w 2133636"/>
                    <a:gd name="connsiteY521" fmla="*/ 1095375 h 1806575"/>
                    <a:gd name="connsiteX522" fmla="*/ 2022511 w 2133636"/>
                    <a:gd name="connsiteY522" fmla="*/ 1085850 h 1806575"/>
                    <a:gd name="connsiteX523" fmla="*/ 2012986 w 2133636"/>
                    <a:gd name="connsiteY523" fmla="*/ 1063625 h 1806575"/>
                    <a:gd name="connsiteX524" fmla="*/ 1978061 w 2133636"/>
                    <a:gd name="connsiteY524" fmla="*/ 1054100 h 1806575"/>
                    <a:gd name="connsiteX525" fmla="*/ 1959011 w 2133636"/>
                    <a:gd name="connsiteY525" fmla="*/ 1047750 h 1806575"/>
                    <a:gd name="connsiteX526" fmla="*/ 1936786 w 2133636"/>
                    <a:gd name="connsiteY526" fmla="*/ 1041400 h 1806575"/>
                    <a:gd name="connsiteX527" fmla="*/ 1927261 w 2133636"/>
                    <a:gd name="connsiteY527" fmla="*/ 1035050 h 1806575"/>
                    <a:gd name="connsiteX528" fmla="*/ 1924086 w 2133636"/>
                    <a:gd name="connsiteY528" fmla="*/ 1025525 h 1806575"/>
                    <a:gd name="connsiteX529" fmla="*/ 1930436 w 2133636"/>
                    <a:gd name="connsiteY529" fmla="*/ 1000125 h 1806575"/>
                    <a:gd name="connsiteX530" fmla="*/ 1927261 w 2133636"/>
                    <a:gd name="connsiteY530" fmla="*/ 977900 h 1806575"/>
                    <a:gd name="connsiteX531" fmla="*/ 1908211 w 2133636"/>
                    <a:gd name="connsiteY531" fmla="*/ 971550 h 1806575"/>
                    <a:gd name="connsiteX532" fmla="*/ 1898686 w 2133636"/>
                    <a:gd name="connsiteY532" fmla="*/ 968375 h 1806575"/>
                    <a:gd name="connsiteX533" fmla="*/ 1844711 w 2133636"/>
                    <a:gd name="connsiteY533" fmla="*/ 974725 h 1806575"/>
                    <a:gd name="connsiteX534" fmla="*/ 1825661 w 2133636"/>
                    <a:gd name="connsiteY534" fmla="*/ 981075 h 1806575"/>
                    <a:gd name="connsiteX535" fmla="*/ 1809786 w 2133636"/>
                    <a:gd name="connsiteY535" fmla="*/ 977900 h 1806575"/>
                    <a:gd name="connsiteX536" fmla="*/ 1803436 w 2133636"/>
                    <a:gd name="connsiteY536" fmla="*/ 958850 h 1806575"/>
                    <a:gd name="connsiteX537" fmla="*/ 1800261 w 2133636"/>
                    <a:gd name="connsiteY537" fmla="*/ 949325 h 1806575"/>
                    <a:gd name="connsiteX538" fmla="*/ 1803436 w 2133636"/>
                    <a:gd name="connsiteY538" fmla="*/ 939800 h 1806575"/>
                    <a:gd name="connsiteX539" fmla="*/ 1797086 w 2133636"/>
                    <a:gd name="connsiteY539" fmla="*/ 920750 h 1806575"/>
                    <a:gd name="connsiteX540" fmla="*/ 1793911 w 2133636"/>
                    <a:gd name="connsiteY540" fmla="*/ 841375 h 1806575"/>
                    <a:gd name="connsiteX541" fmla="*/ 1781211 w 2133636"/>
                    <a:gd name="connsiteY541" fmla="*/ 822325 h 1806575"/>
                    <a:gd name="connsiteX542" fmla="*/ 1771686 w 2133636"/>
                    <a:gd name="connsiteY542" fmla="*/ 815975 h 1806575"/>
                    <a:gd name="connsiteX543" fmla="*/ 1743111 w 2133636"/>
                    <a:gd name="connsiteY543" fmla="*/ 787400 h 1806575"/>
                    <a:gd name="connsiteX544" fmla="*/ 1733586 w 2133636"/>
                    <a:gd name="connsiteY544" fmla="*/ 777875 h 1806575"/>
                    <a:gd name="connsiteX545" fmla="*/ 1714536 w 2133636"/>
                    <a:gd name="connsiteY545" fmla="*/ 768350 h 1806575"/>
                    <a:gd name="connsiteX546" fmla="*/ 1705011 w 2133636"/>
                    <a:gd name="connsiteY546" fmla="*/ 749300 h 1806575"/>
                    <a:gd name="connsiteX547" fmla="*/ 1695486 w 2133636"/>
                    <a:gd name="connsiteY547" fmla="*/ 742950 h 1806575"/>
                    <a:gd name="connsiteX548" fmla="*/ 1685961 w 2133636"/>
                    <a:gd name="connsiteY548" fmla="*/ 733425 h 1806575"/>
                    <a:gd name="connsiteX549" fmla="*/ 1676436 w 2133636"/>
                    <a:gd name="connsiteY549" fmla="*/ 730250 h 1806575"/>
                    <a:gd name="connsiteX550" fmla="*/ 1657386 w 2133636"/>
                    <a:gd name="connsiteY550" fmla="*/ 720725 h 1806575"/>
                    <a:gd name="connsiteX551" fmla="*/ 1654211 w 2133636"/>
                    <a:gd name="connsiteY551" fmla="*/ 711200 h 1806575"/>
                    <a:gd name="connsiteX552" fmla="*/ 1657386 w 2133636"/>
                    <a:gd name="connsiteY552" fmla="*/ 584200 h 1806575"/>
                    <a:gd name="connsiteX553" fmla="*/ 1660561 w 2133636"/>
                    <a:gd name="connsiteY553" fmla="*/ 574675 h 1806575"/>
                    <a:gd name="connsiteX554" fmla="*/ 1673261 w 2133636"/>
                    <a:gd name="connsiteY554" fmla="*/ 555625 h 1806575"/>
                    <a:gd name="connsiteX555" fmla="*/ 1692311 w 2133636"/>
                    <a:gd name="connsiteY555" fmla="*/ 542925 h 1806575"/>
                    <a:gd name="connsiteX556" fmla="*/ 1711361 w 2133636"/>
                    <a:gd name="connsiteY556" fmla="*/ 533400 h 1806575"/>
                    <a:gd name="connsiteX557" fmla="*/ 1717711 w 2133636"/>
                    <a:gd name="connsiteY557" fmla="*/ 523875 h 1806575"/>
                    <a:gd name="connsiteX558" fmla="*/ 1739936 w 2133636"/>
                    <a:gd name="connsiteY558" fmla="*/ 517525 h 1806575"/>
                    <a:gd name="connsiteX559" fmla="*/ 1816136 w 2133636"/>
                    <a:gd name="connsiteY559" fmla="*/ 511175 h 1806575"/>
                    <a:gd name="connsiteX560" fmla="*/ 1800261 w 2133636"/>
                    <a:gd name="connsiteY560" fmla="*/ 469900 h 1806575"/>
                    <a:gd name="connsiteX561" fmla="*/ 1800261 w 2133636"/>
                    <a:gd name="connsiteY561" fmla="*/ 469900 h 1806575"/>
                    <a:gd name="connsiteX562" fmla="*/ 1793911 w 2133636"/>
                    <a:gd name="connsiteY562" fmla="*/ 444500 h 1806575"/>
                    <a:gd name="connsiteX563" fmla="*/ 1787561 w 2133636"/>
                    <a:gd name="connsiteY563" fmla="*/ 425450 h 1806575"/>
                    <a:gd name="connsiteX564" fmla="*/ 1778036 w 2133636"/>
                    <a:gd name="connsiteY564" fmla="*/ 415925 h 1806575"/>
                    <a:gd name="connsiteX565" fmla="*/ 1771686 w 2133636"/>
                    <a:gd name="connsiteY565" fmla="*/ 406400 h 1806575"/>
                    <a:gd name="connsiteX566" fmla="*/ 1762161 w 2133636"/>
                    <a:gd name="connsiteY566" fmla="*/ 400050 h 1806575"/>
                    <a:gd name="connsiteX567" fmla="*/ 1743111 w 2133636"/>
                    <a:gd name="connsiteY567" fmla="*/ 381000 h 1806575"/>
                    <a:gd name="connsiteX568" fmla="*/ 1733586 w 2133636"/>
                    <a:gd name="connsiteY568" fmla="*/ 371475 h 1806575"/>
                    <a:gd name="connsiteX569" fmla="*/ 1714536 w 2133636"/>
                    <a:gd name="connsiteY569" fmla="*/ 358775 h 1806575"/>
                    <a:gd name="connsiteX570" fmla="*/ 1701836 w 2133636"/>
                    <a:gd name="connsiteY570" fmla="*/ 339725 h 1806575"/>
                    <a:gd name="connsiteX571" fmla="*/ 1692311 w 2133636"/>
                    <a:gd name="connsiteY571" fmla="*/ 333375 h 1806575"/>
                    <a:gd name="connsiteX572" fmla="*/ 1673261 w 2133636"/>
                    <a:gd name="connsiteY572" fmla="*/ 323850 h 1806575"/>
                    <a:gd name="connsiteX573" fmla="*/ 1666911 w 2133636"/>
                    <a:gd name="connsiteY573" fmla="*/ 304800 h 1806575"/>
                    <a:gd name="connsiteX574" fmla="*/ 1654211 w 2133636"/>
                    <a:gd name="connsiteY574" fmla="*/ 285750 h 1806575"/>
                    <a:gd name="connsiteX575" fmla="*/ 1644686 w 2133636"/>
                    <a:gd name="connsiteY575" fmla="*/ 244475 h 1806575"/>
                    <a:gd name="connsiteX576" fmla="*/ 1635161 w 2133636"/>
                    <a:gd name="connsiteY576" fmla="*/ 238125 h 1806575"/>
                    <a:gd name="connsiteX577" fmla="*/ 1616111 w 2133636"/>
                    <a:gd name="connsiteY577" fmla="*/ 231775 h 1806575"/>
                    <a:gd name="connsiteX578" fmla="*/ 1606586 w 2133636"/>
                    <a:gd name="connsiteY578" fmla="*/ 228600 h 1806575"/>
                    <a:gd name="connsiteX579" fmla="*/ 1597061 w 2133636"/>
                    <a:gd name="connsiteY579" fmla="*/ 225425 h 1806575"/>
                    <a:gd name="connsiteX580" fmla="*/ 1584361 w 2133636"/>
                    <a:gd name="connsiteY580" fmla="*/ 222250 h 1806575"/>
                    <a:gd name="connsiteX581" fmla="*/ 1574836 w 2133636"/>
                    <a:gd name="connsiteY581" fmla="*/ 215900 h 1806575"/>
                    <a:gd name="connsiteX582" fmla="*/ 1555786 w 2133636"/>
                    <a:gd name="connsiteY582" fmla="*/ 209550 h 1806575"/>
                    <a:gd name="connsiteX583" fmla="*/ 1546261 w 2133636"/>
                    <a:gd name="connsiteY583" fmla="*/ 206375 h 1806575"/>
                    <a:gd name="connsiteX584" fmla="*/ 1536736 w 2133636"/>
                    <a:gd name="connsiteY584" fmla="*/ 200025 h 1806575"/>
                    <a:gd name="connsiteX585" fmla="*/ 1520861 w 2133636"/>
                    <a:gd name="connsiteY585" fmla="*/ 180975 h 1806575"/>
                    <a:gd name="connsiteX586" fmla="*/ 1514511 w 2133636"/>
                    <a:gd name="connsiteY586" fmla="*/ 171450 h 1806575"/>
                    <a:gd name="connsiteX587" fmla="*/ 1485936 w 2133636"/>
                    <a:gd name="connsiteY587" fmla="*/ 149225 h 1806575"/>
                    <a:gd name="connsiteX588" fmla="*/ 1466886 w 2133636"/>
                    <a:gd name="connsiteY588" fmla="*/ 142875 h 1806575"/>
                    <a:gd name="connsiteX589" fmla="*/ 1457361 w 2133636"/>
                    <a:gd name="connsiteY589" fmla="*/ 139700 h 1806575"/>
                    <a:gd name="connsiteX590" fmla="*/ 1393861 w 2133636"/>
                    <a:gd name="connsiteY590" fmla="*/ 146050 h 1806575"/>
                    <a:gd name="connsiteX591" fmla="*/ 1374811 w 2133636"/>
                    <a:gd name="connsiteY591" fmla="*/ 152400 h 1806575"/>
                    <a:gd name="connsiteX592" fmla="*/ 1365286 w 2133636"/>
                    <a:gd name="connsiteY592" fmla="*/ 155575 h 1806575"/>
                    <a:gd name="connsiteX593" fmla="*/ 1352586 w 2133636"/>
                    <a:gd name="connsiteY593" fmla="*/ 161925 h 1806575"/>
                    <a:gd name="connsiteX594" fmla="*/ 1324011 w 2133636"/>
                    <a:gd name="connsiteY594" fmla="*/ 168275 h 1806575"/>
                    <a:gd name="connsiteX595" fmla="*/ 1257336 w 2133636"/>
                    <a:gd name="connsiteY595" fmla="*/ 168275 h 1806575"/>
                    <a:gd name="connsiteX596" fmla="*/ 1247811 w 2133636"/>
                    <a:gd name="connsiteY596" fmla="*/ 174625 h 1806575"/>
                    <a:gd name="connsiteX597" fmla="*/ 1244636 w 2133636"/>
                    <a:gd name="connsiteY597" fmla="*/ 177800 h 1806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  <a:cxn ang="0">
                      <a:pos x="connsiteX321" y="connsiteY321"/>
                    </a:cxn>
                    <a:cxn ang="0">
                      <a:pos x="connsiteX322" y="connsiteY322"/>
                    </a:cxn>
                    <a:cxn ang="0">
                      <a:pos x="connsiteX323" y="connsiteY323"/>
                    </a:cxn>
                    <a:cxn ang="0">
                      <a:pos x="connsiteX324" y="connsiteY324"/>
                    </a:cxn>
                    <a:cxn ang="0">
                      <a:pos x="connsiteX325" y="connsiteY325"/>
                    </a:cxn>
                    <a:cxn ang="0">
                      <a:pos x="connsiteX326" y="connsiteY326"/>
                    </a:cxn>
                    <a:cxn ang="0">
                      <a:pos x="connsiteX327" y="connsiteY327"/>
                    </a:cxn>
                    <a:cxn ang="0">
                      <a:pos x="connsiteX328" y="connsiteY328"/>
                    </a:cxn>
                    <a:cxn ang="0">
                      <a:pos x="connsiteX329" y="connsiteY329"/>
                    </a:cxn>
                    <a:cxn ang="0">
                      <a:pos x="connsiteX330" y="connsiteY330"/>
                    </a:cxn>
                    <a:cxn ang="0">
                      <a:pos x="connsiteX331" y="connsiteY331"/>
                    </a:cxn>
                    <a:cxn ang="0">
                      <a:pos x="connsiteX332" y="connsiteY332"/>
                    </a:cxn>
                    <a:cxn ang="0">
                      <a:pos x="connsiteX333" y="connsiteY333"/>
                    </a:cxn>
                    <a:cxn ang="0">
                      <a:pos x="connsiteX334" y="connsiteY334"/>
                    </a:cxn>
                    <a:cxn ang="0">
                      <a:pos x="connsiteX335" y="connsiteY335"/>
                    </a:cxn>
                    <a:cxn ang="0">
                      <a:pos x="connsiteX336" y="connsiteY336"/>
                    </a:cxn>
                    <a:cxn ang="0">
                      <a:pos x="connsiteX337" y="connsiteY337"/>
                    </a:cxn>
                    <a:cxn ang="0">
                      <a:pos x="connsiteX338" y="connsiteY338"/>
                    </a:cxn>
                    <a:cxn ang="0">
                      <a:pos x="connsiteX339" y="connsiteY339"/>
                    </a:cxn>
                    <a:cxn ang="0">
                      <a:pos x="connsiteX340" y="connsiteY340"/>
                    </a:cxn>
                    <a:cxn ang="0">
                      <a:pos x="connsiteX341" y="connsiteY341"/>
                    </a:cxn>
                    <a:cxn ang="0">
                      <a:pos x="connsiteX342" y="connsiteY342"/>
                    </a:cxn>
                    <a:cxn ang="0">
                      <a:pos x="connsiteX343" y="connsiteY343"/>
                    </a:cxn>
                    <a:cxn ang="0">
                      <a:pos x="connsiteX344" y="connsiteY344"/>
                    </a:cxn>
                    <a:cxn ang="0">
                      <a:pos x="connsiteX345" y="connsiteY345"/>
                    </a:cxn>
                    <a:cxn ang="0">
                      <a:pos x="connsiteX346" y="connsiteY346"/>
                    </a:cxn>
                    <a:cxn ang="0">
                      <a:pos x="connsiteX347" y="connsiteY347"/>
                    </a:cxn>
                    <a:cxn ang="0">
                      <a:pos x="connsiteX348" y="connsiteY348"/>
                    </a:cxn>
                    <a:cxn ang="0">
                      <a:pos x="connsiteX349" y="connsiteY349"/>
                    </a:cxn>
                    <a:cxn ang="0">
                      <a:pos x="connsiteX350" y="connsiteY350"/>
                    </a:cxn>
                    <a:cxn ang="0">
                      <a:pos x="connsiteX351" y="connsiteY351"/>
                    </a:cxn>
                    <a:cxn ang="0">
                      <a:pos x="connsiteX352" y="connsiteY352"/>
                    </a:cxn>
                    <a:cxn ang="0">
                      <a:pos x="connsiteX353" y="connsiteY353"/>
                    </a:cxn>
                    <a:cxn ang="0">
                      <a:pos x="connsiteX354" y="connsiteY354"/>
                    </a:cxn>
                    <a:cxn ang="0">
                      <a:pos x="connsiteX355" y="connsiteY355"/>
                    </a:cxn>
                    <a:cxn ang="0">
                      <a:pos x="connsiteX356" y="connsiteY356"/>
                    </a:cxn>
                    <a:cxn ang="0">
                      <a:pos x="connsiteX357" y="connsiteY357"/>
                    </a:cxn>
                    <a:cxn ang="0">
                      <a:pos x="connsiteX358" y="connsiteY358"/>
                    </a:cxn>
                    <a:cxn ang="0">
                      <a:pos x="connsiteX359" y="connsiteY359"/>
                    </a:cxn>
                    <a:cxn ang="0">
                      <a:pos x="connsiteX360" y="connsiteY360"/>
                    </a:cxn>
                    <a:cxn ang="0">
                      <a:pos x="connsiteX361" y="connsiteY361"/>
                    </a:cxn>
                    <a:cxn ang="0">
                      <a:pos x="connsiteX362" y="connsiteY362"/>
                    </a:cxn>
                    <a:cxn ang="0">
                      <a:pos x="connsiteX363" y="connsiteY363"/>
                    </a:cxn>
                    <a:cxn ang="0">
                      <a:pos x="connsiteX364" y="connsiteY364"/>
                    </a:cxn>
                    <a:cxn ang="0">
                      <a:pos x="connsiteX365" y="connsiteY365"/>
                    </a:cxn>
                    <a:cxn ang="0">
                      <a:pos x="connsiteX366" y="connsiteY366"/>
                    </a:cxn>
                    <a:cxn ang="0">
                      <a:pos x="connsiteX367" y="connsiteY367"/>
                    </a:cxn>
                    <a:cxn ang="0">
                      <a:pos x="connsiteX368" y="connsiteY368"/>
                    </a:cxn>
                    <a:cxn ang="0">
                      <a:pos x="connsiteX369" y="connsiteY369"/>
                    </a:cxn>
                    <a:cxn ang="0">
                      <a:pos x="connsiteX370" y="connsiteY370"/>
                    </a:cxn>
                    <a:cxn ang="0">
                      <a:pos x="connsiteX371" y="connsiteY371"/>
                    </a:cxn>
                    <a:cxn ang="0">
                      <a:pos x="connsiteX372" y="connsiteY372"/>
                    </a:cxn>
                    <a:cxn ang="0">
                      <a:pos x="connsiteX373" y="connsiteY373"/>
                    </a:cxn>
                    <a:cxn ang="0">
                      <a:pos x="connsiteX374" y="connsiteY374"/>
                    </a:cxn>
                    <a:cxn ang="0">
                      <a:pos x="connsiteX375" y="connsiteY375"/>
                    </a:cxn>
                    <a:cxn ang="0">
                      <a:pos x="connsiteX376" y="connsiteY376"/>
                    </a:cxn>
                    <a:cxn ang="0">
                      <a:pos x="connsiteX377" y="connsiteY377"/>
                    </a:cxn>
                    <a:cxn ang="0">
                      <a:pos x="connsiteX378" y="connsiteY378"/>
                    </a:cxn>
                    <a:cxn ang="0">
                      <a:pos x="connsiteX379" y="connsiteY379"/>
                    </a:cxn>
                    <a:cxn ang="0">
                      <a:pos x="connsiteX380" y="connsiteY380"/>
                    </a:cxn>
                    <a:cxn ang="0">
                      <a:pos x="connsiteX381" y="connsiteY381"/>
                    </a:cxn>
                    <a:cxn ang="0">
                      <a:pos x="connsiteX382" y="connsiteY382"/>
                    </a:cxn>
                    <a:cxn ang="0">
                      <a:pos x="connsiteX383" y="connsiteY383"/>
                    </a:cxn>
                    <a:cxn ang="0">
                      <a:pos x="connsiteX384" y="connsiteY384"/>
                    </a:cxn>
                    <a:cxn ang="0">
                      <a:pos x="connsiteX385" y="connsiteY385"/>
                    </a:cxn>
                    <a:cxn ang="0">
                      <a:pos x="connsiteX386" y="connsiteY386"/>
                    </a:cxn>
                    <a:cxn ang="0">
                      <a:pos x="connsiteX387" y="connsiteY387"/>
                    </a:cxn>
                    <a:cxn ang="0">
                      <a:pos x="connsiteX388" y="connsiteY388"/>
                    </a:cxn>
                    <a:cxn ang="0">
                      <a:pos x="connsiteX389" y="connsiteY389"/>
                    </a:cxn>
                    <a:cxn ang="0">
                      <a:pos x="connsiteX390" y="connsiteY390"/>
                    </a:cxn>
                    <a:cxn ang="0">
                      <a:pos x="connsiteX391" y="connsiteY391"/>
                    </a:cxn>
                    <a:cxn ang="0">
                      <a:pos x="connsiteX392" y="connsiteY392"/>
                    </a:cxn>
                    <a:cxn ang="0">
                      <a:pos x="connsiteX393" y="connsiteY393"/>
                    </a:cxn>
                    <a:cxn ang="0">
                      <a:pos x="connsiteX394" y="connsiteY394"/>
                    </a:cxn>
                    <a:cxn ang="0">
                      <a:pos x="connsiteX395" y="connsiteY395"/>
                    </a:cxn>
                    <a:cxn ang="0">
                      <a:pos x="connsiteX396" y="connsiteY396"/>
                    </a:cxn>
                    <a:cxn ang="0">
                      <a:pos x="connsiteX397" y="connsiteY397"/>
                    </a:cxn>
                    <a:cxn ang="0">
                      <a:pos x="connsiteX398" y="connsiteY398"/>
                    </a:cxn>
                    <a:cxn ang="0">
                      <a:pos x="connsiteX399" y="connsiteY399"/>
                    </a:cxn>
                    <a:cxn ang="0">
                      <a:pos x="connsiteX400" y="connsiteY400"/>
                    </a:cxn>
                    <a:cxn ang="0">
                      <a:pos x="connsiteX401" y="connsiteY401"/>
                    </a:cxn>
                    <a:cxn ang="0">
                      <a:pos x="connsiteX402" y="connsiteY402"/>
                    </a:cxn>
                    <a:cxn ang="0">
                      <a:pos x="connsiteX403" y="connsiteY403"/>
                    </a:cxn>
                    <a:cxn ang="0">
                      <a:pos x="connsiteX404" y="connsiteY404"/>
                    </a:cxn>
                    <a:cxn ang="0">
                      <a:pos x="connsiteX405" y="connsiteY405"/>
                    </a:cxn>
                    <a:cxn ang="0">
                      <a:pos x="connsiteX406" y="connsiteY406"/>
                    </a:cxn>
                    <a:cxn ang="0">
                      <a:pos x="connsiteX407" y="connsiteY407"/>
                    </a:cxn>
                    <a:cxn ang="0">
                      <a:pos x="connsiteX408" y="connsiteY408"/>
                    </a:cxn>
                    <a:cxn ang="0">
                      <a:pos x="connsiteX409" y="connsiteY409"/>
                    </a:cxn>
                    <a:cxn ang="0">
                      <a:pos x="connsiteX410" y="connsiteY410"/>
                    </a:cxn>
                    <a:cxn ang="0">
                      <a:pos x="connsiteX411" y="connsiteY411"/>
                    </a:cxn>
                    <a:cxn ang="0">
                      <a:pos x="connsiteX412" y="connsiteY412"/>
                    </a:cxn>
                    <a:cxn ang="0">
                      <a:pos x="connsiteX413" y="connsiteY413"/>
                    </a:cxn>
                    <a:cxn ang="0">
                      <a:pos x="connsiteX414" y="connsiteY414"/>
                    </a:cxn>
                    <a:cxn ang="0">
                      <a:pos x="connsiteX415" y="connsiteY415"/>
                    </a:cxn>
                    <a:cxn ang="0">
                      <a:pos x="connsiteX416" y="connsiteY416"/>
                    </a:cxn>
                    <a:cxn ang="0">
                      <a:pos x="connsiteX417" y="connsiteY417"/>
                    </a:cxn>
                    <a:cxn ang="0">
                      <a:pos x="connsiteX418" y="connsiteY418"/>
                    </a:cxn>
                    <a:cxn ang="0">
                      <a:pos x="connsiteX419" y="connsiteY419"/>
                    </a:cxn>
                    <a:cxn ang="0">
                      <a:pos x="connsiteX420" y="connsiteY420"/>
                    </a:cxn>
                    <a:cxn ang="0">
                      <a:pos x="connsiteX421" y="connsiteY421"/>
                    </a:cxn>
                    <a:cxn ang="0">
                      <a:pos x="connsiteX422" y="connsiteY422"/>
                    </a:cxn>
                    <a:cxn ang="0">
                      <a:pos x="connsiteX423" y="connsiteY423"/>
                    </a:cxn>
                    <a:cxn ang="0">
                      <a:pos x="connsiteX424" y="connsiteY424"/>
                    </a:cxn>
                    <a:cxn ang="0">
                      <a:pos x="connsiteX425" y="connsiteY425"/>
                    </a:cxn>
                    <a:cxn ang="0">
                      <a:pos x="connsiteX426" y="connsiteY426"/>
                    </a:cxn>
                    <a:cxn ang="0">
                      <a:pos x="connsiteX427" y="connsiteY427"/>
                    </a:cxn>
                    <a:cxn ang="0">
                      <a:pos x="connsiteX428" y="connsiteY428"/>
                    </a:cxn>
                    <a:cxn ang="0">
                      <a:pos x="connsiteX429" y="connsiteY429"/>
                    </a:cxn>
                    <a:cxn ang="0">
                      <a:pos x="connsiteX430" y="connsiteY430"/>
                    </a:cxn>
                    <a:cxn ang="0">
                      <a:pos x="connsiteX431" y="connsiteY431"/>
                    </a:cxn>
                    <a:cxn ang="0">
                      <a:pos x="connsiteX432" y="connsiteY432"/>
                    </a:cxn>
                    <a:cxn ang="0">
                      <a:pos x="connsiteX433" y="connsiteY433"/>
                    </a:cxn>
                    <a:cxn ang="0">
                      <a:pos x="connsiteX434" y="connsiteY434"/>
                    </a:cxn>
                    <a:cxn ang="0">
                      <a:pos x="connsiteX435" y="connsiteY435"/>
                    </a:cxn>
                    <a:cxn ang="0">
                      <a:pos x="connsiteX436" y="connsiteY436"/>
                    </a:cxn>
                    <a:cxn ang="0">
                      <a:pos x="connsiteX437" y="connsiteY437"/>
                    </a:cxn>
                    <a:cxn ang="0">
                      <a:pos x="connsiteX438" y="connsiteY438"/>
                    </a:cxn>
                    <a:cxn ang="0">
                      <a:pos x="connsiteX439" y="connsiteY439"/>
                    </a:cxn>
                    <a:cxn ang="0">
                      <a:pos x="connsiteX440" y="connsiteY440"/>
                    </a:cxn>
                    <a:cxn ang="0">
                      <a:pos x="connsiteX441" y="connsiteY441"/>
                    </a:cxn>
                    <a:cxn ang="0">
                      <a:pos x="connsiteX442" y="connsiteY442"/>
                    </a:cxn>
                    <a:cxn ang="0">
                      <a:pos x="connsiteX443" y="connsiteY443"/>
                    </a:cxn>
                    <a:cxn ang="0">
                      <a:pos x="connsiteX444" y="connsiteY444"/>
                    </a:cxn>
                    <a:cxn ang="0">
                      <a:pos x="connsiteX445" y="connsiteY445"/>
                    </a:cxn>
                    <a:cxn ang="0">
                      <a:pos x="connsiteX446" y="connsiteY446"/>
                    </a:cxn>
                    <a:cxn ang="0">
                      <a:pos x="connsiteX447" y="connsiteY447"/>
                    </a:cxn>
                    <a:cxn ang="0">
                      <a:pos x="connsiteX448" y="connsiteY448"/>
                    </a:cxn>
                    <a:cxn ang="0">
                      <a:pos x="connsiteX449" y="connsiteY449"/>
                    </a:cxn>
                    <a:cxn ang="0">
                      <a:pos x="connsiteX450" y="connsiteY450"/>
                    </a:cxn>
                    <a:cxn ang="0">
                      <a:pos x="connsiteX451" y="connsiteY451"/>
                    </a:cxn>
                    <a:cxn ang="0">
                      <a:pos x="connsiteX452" y="connsiteY452"/>
                    </a:cxn>
                    <a:cxn ang="0">
                      <a:pos x="connsiteX453" y="connsiteY453"/>
                    </a:cxn>
                    <a:cxn ang="0">
                      <a:pos x="connsiteX454" y="connsiteY454"/>
                    </a:cxn>
                    <a:cxn ang="0">
                      <a:pos x="connsiteX455" y="connsiteY455"/>
                    </a:cxn>
                    <a:cxn ang="0">
                      <a:pos x="connsiteX456" y="connsiteY456"/>
                    </a:cxn>
                    <a:cxn ang="0">
                      <a:pos x="connsiteX457" y="connsiteY457"/>
                    </a:cxn>
                    <a:cxn ang="0">
                      <a:pos x="connsiteX458" y="connsiteY458"/>
                    </a:cxn>
                    <a:cxn ang="0">
                      <a:pos x="connsiteX459" y="connsiteY459"/>
                    </a:cxn>
                    <a:cxn ang="0">
                      <a:pos x="connsiteX460" y="connsiteY460"/>
                    </a:cxn>
                    <a:cxn ang="0">
                      <a:pos x="connsiteX461" y="connsiteY461"/>
                    </a:cxn>
                    <a:cxn ang="0">
                      <a:pos x="connsiteX462" y="connsiteY462"/>
                    </a:cxn>
                    <a:cxn ang="0">
                      <a:pos x="connsiteX463" y="connsiteY463"/>
                    </a:cxn>
                    <a:cxn ang="0">
                      <a:pos x="connsiteX464" y="connsiteY464"/>
                    </a:cxn>
                    <a:cxn ang="0">
                      <a:pos x="connsiteX465" y="connsiteY465"/>
                    </a:cxn>
                    <a:cxn ang="0">
                      <a:pos x="connsiteX466" y="connsiteY466"/>
                    </a:cxn>
                    <a:cxn ang="0">
                      <a:pos x="connsiteX467" y="connsiteY467"/>
                    </a:cxn>
                    <a:cxn ang="0">
                      <a:pos x="connsiteX468" y="connsiteY468"/>
                    </a:cxn>
                    <a:cxn ang="0">
                      <a:pos x="connsiteX469" y="connsiteY469"/>
                    </a:cxn>
                    <a:cxn ang="0">
                      <a:pos x="connsiteX470" y="connsiteY470"/>
                    </a:cxn>
                    <a:cxn ang="0">
                      <a:pos x="connsiteX471" y="connsiteY471"/>
                    </a:cxn>
                    <a:cxn ang="0">
                      <a:pos x="connsiteX472" y="connsiteY472"/>
                    </a:cxn>
                    <a:cxn ang="0">
                      <a:pos x="connsiteX473" y="connsiteY473"/>
                    </a:cxn>
                    <a:cxn ang="0">
                      <a:pos x="connsiteX474" y="connsiteY474"/>
                    </a:cxn>
                    <a:cxn ang="0">
                      <a:pos x="connsiteX475" y="connsiteY475"/>
                    </a:cxn>
                    <a:cxn ang="0">
                      <a:pos x="connsiteX476" y="connsiteY476"/>
                    </a:cxn>
                    <a:cxn ang="0">
                      <a:pos x="connsiteX477" y="connsiteY477"/>
                    </a:cxn>
                    <a:cxn ang="0">
                      <a:pos x="connsiteX478" y="connsiteY478"/>
                    </a:cxn>
                    <a:cxn ang="0">
                      <a:pos x="connsiteX479" y="connsiteY479"/>
                    </a:cxn>
                    <a:cxn ang="0">
                      <a:pos x="connsiteX480" y="connsiteY480"/>
                    </a:cxn>
                    <a:cxn ang="0">
                      <a:pos x="connsiteX481" y="connsiteY481"/>
                    </a:cxn>
                    <a:cxn ang="0">
                      <a:pos x="connsiteX482" y="connsiteY482"/>
                    </a:cxn>
                    <a:cxn ang="0">
                      <a:pos x="connsiteX483" y="connsiteY483"/>
                    </a:cxn>
                    <a:cxn ang="0">
                      <a:pos x="connsiteX484" y="connsiteY484"/>
                    </a:cxn>
                    <a:cxn ang="0">
                      <a:pos x="connsiteX485" y="connsiteY485"/>
                    </a:cxn>
                    <a:cxn ang="0">
                      <a:pos x="connsiteX486" y="connsiteY486"/>
                    </a:cxn>
                    <a:cxn ang="0">
                      <a:pos x="connsiteX487" y="connsiteY487"/>
                    </a:cxn>
                    <a:cxn ang="0">
                      <a:pos x="connsiteX488" y="connsiteY488"/>
                    </a:cxn>
                    <a:cxn ang="0">
                      <a:pos x="connsiteX489" y="connsiteY489"/>
                    </a:cxn>
                    <a:cxn ang="0">
                      <a:pos x="connsiteX490" y="connsiteY490"/>
                    </a:cxn>
                    <a:cxn ang="0">
                      <a:pos x="connsiteX491" y="connsiteY491"/>
                    </a:cxn>
                    <a:cxn ang="0">
                      <a:pos x="connsiteX492" y="connsiteY492"/>
                    </a:cxn>
                    <a:cxn ang="0">
                      <a:pos x="connsiteX493" y="connsiteY493"/>
                    </a:cxn>
                    <a:cxn ang="0">
                      <a:pos x="connsiteX494" y="connsiteY494"/>
                    </a:cxn>
                    <a:cxn ang="0">
                      <a:pos x="connsiteX495" y="connsiteY495"/>
                    </a:cxn>
                    <a:cxn ang="0">
                      <a:pos x="connsiteX496" y="connsiteY496"/>
                    </a:cxn>
                    <a:cxn ang="0">
                      <a:pos x="connsiteX497" y="connsiteY497"/>
                    </a:cxn>
                    <a:cxn ang="0">
                      <a:pos x="connsiteX498" y="connsiteY498"/>
                    </a:cxn>
                    <a:cxn ang="0">
                      <a:pos x="connsiteX499" y="connsiteY499"/>
                    </a:cxn>
                    <a:cxn ang="0">
                      <a:pos x="connsiteX500" y="connsiteY500"/>
                    </a:cxn>
                    <a:cxn ang="0">
                      <a:pos x="connsiteX501" y="connsiteY501"/>
                    </a:cxn>
                    <a:cxn ang="0">
                      <a:pos x="connsiteX502" y="connsiteY502"/>
                    </a:cxn>
                    <a:cxn ang="0">
                      <a:pos x="connsiteX503" y="connsiteY503"/>
                    </a:cxn>
                    <a:cxn ang="0">
                      <a:pos x="connsiteX504" y="connsiteY504"/>
                    </a:cxn>
                    <a:cxn ang="0">
                      <a:pos x="connsiteX505" y="connsiteY505"/>
                    </a:cxn>
                    <a:cxn ang="0">
                      <a:pos x="connsiteX506" y="connsiteY506"/>
                    </a:cxn>
                    <a:cxn ang="0">
                      <a:pos x="connsiteX507" y="connsiteY507"/>
                    </a:cxn>
                    <a:cxn ang="0">
                      <a:pos x="connsiteX508" y="connsiteY508"/>
                    </a:cxn>
                    <a:cxn ang="0">
                      <a:pos x="connsiteX509" y="connsiteY509"/>
                    </a:cxn>
                    <a:cxn ang="0">
                      <a:pos x="connsiteX510" y="connsiteY510"/>
                    </a:cxn>
                    <a:cxn ang="0">
                      <a:pos x="connsiteX511" y="connsiteY511"/>
                    </a:cxn>
                    <a:cxn ang="0">
                      <a:pos x="connsiteX512" y="connsiteY512"/>
                    </a:cxn>
                    <a:cxn ang="0">
                      <a:pos x="connsiteX513" y="connsiteY513"/>
                    </a:cxn>
                    <a:cxn ang="0">
                      <a:pos x="connsiteX514" y="connsiteY514"/>
                    </a:cxn>
                    <a:cxn ang="0">
                      <a:pos x="connsiteX515" y="connsiteY515"/>
                    </a:cxn>
                    <a:cxn ang="0">
                      <a:pos x="connsiteX516" y="connsiteY516"/>
                    </a:cxn>
                    <a:cxn ang="0">
                      <a:pos x="connsiteX517" y="connsiteY517"/>
                    </a:cxn>
                    <a:cxn ang="0">
                      <a:pos x="connsiteX518" y="connsiteY518"/>
                    </a:cxn>
                    <a:cxn ang="0">
                      <a:pos x="connsiteX519" y="connsiteY519"/>
                    </a:cxn>
                    <a:cxn ang="0">
                      <a:pos x="connsiteX520" y="connsiteY520"/>
                    </a:cxn>
                    <a:cxn ang="0">
                      <a:pos x="connsiteX521" y="connsiteY521"/>
                    </a:cxn>
                    <a:cxn ang="0">
                      <a:pos x="connsiteX522" y="connsiteY522"/>
                    </a:cxn>
                    <a:cxn ang="0">
                      <a:pos x="connsiteX523" y="connsiteY523"/>
                    </a:cxn>
                    <a:cxn ang="0">
                      <a:pos x="connsiteX524" y="connsiteY524"/>
                    </a:cxn>
                    <a:cxn ang="0">
                      <a:pos x="connsiteX525" y="connsiteY525"/>
                    </a:cxn>
                    <a:cxn ang="0">
                      <a:pos x="connsiteX526" y="connsiteY526"/>
                    </a:cxn>
                    <a:cxn ang="0">
                      <a:pos x="connsiteX527" y="connsiteY527"/>
                    </a:cxn>
                    <a:cxn ang="0">
                      <a:pos x="connsiteX528" y="connsiteY528"/>
                    </a:cxn>
                    <a:cxn ang="0">
                      <a:pos x="connsiteX529" y="connsiteY529"/>
                    </a:cxn>
                    <a:cxn ang="0">
                      <a:pos x="connsiteX530" y="connsiteY530"/>
                    </a:cxn>
                    <a:cxn ang="0">
                      <a:pos x="connsiteX531" y="connsiteY531"/>
                    </a:cxn>
                    <a:cxn ang="0">
                      <a:pos x="connsiteX532" y="connsiteY532"/>
                    </a:cxn>
                    <a:cxn ang="0">
                      <a:pos x="connsiteX533" y="connsiteY533"/>
                    </a:cxn>
                    <a:cxn ang="0">
                      <a:pos x="connsiteX534" y="connsiteY534"/>
                    </a:cxn>
                    <a:cxn ang="0">
                      <a:pos x="connsiteX535" y="connsiteY535"/>
                    </a:cxn>
                    <a:cxn ang="0">
                      <a:pos x="connsiteX536" y="connsiteY536"/>
                    </a:cxn>
                    <a:cxn ang="0">
                      <a:pos x="connsiteX537" y="connsiteY537"/>
                    </a:cxn>
                    <a:cxn ang="0">
                      <a:pos x="connsiteX538" y="connsiteY538"/>
                    </a:cxn>
                    <a:cxn ang="0">
                      <a:pos x="connsiteX539" y="connsiteY539"/>
                    </a:cxn>
                    <a:cxn ang="0">
                      <a:pos x="connsiteX540" y="connsiteY540"/>
                    </a:cxn>
                    <a:cxn ang="0">
                      <a:pos x="connsiteX541" y="connsiteY541"/>
                    </a:cxn>
                    <a:cxn ang="0">
                      <a:pos x="connsiteX542" y="connsiteY542"/>
                    </a:cxn>
                    <a:cxn ang="0">
                      <a:pos x="connsiteX543" y="connsiteY543"/>
                    </a:cxn>
                    <a:cxn ang="0">
                      <a:pos x="connsiteX544" y="connsiteY544"/>
                    </a:cxn>
                    <a:cxn ang="0">
                      <a:pos x="connsiteX545" y="connsiteY545"/>
                    </a:cxn>
                    <a:cxn ang="0">
                      <a:pos x="connsiteX546" y="connsiteY546"/>
                    </a:cxn>
                    <a:cxn ang="0">
                      <a:pos x="connsiteX547" y="connsiteY547"/>
                    </a:cxn>
                    <a:cxn ang="0">
                      <a:pos x="connsiteX548" y="connsiteY548"/>
                    </a:cxn>
                    <a:cxn ang="0">
                      <a:pos x="connsiteX549" y="connsiteY549"/>
                    </a:cxn>
                    <a:cxn ang="0">
                      <a:pos x="connsiteX550" y="connsiteY550"/>
                    </a:cxn>
                    <a:cxn ang="0">
                      <a:pos x="connsiteX551" y="connsiteY551"/>
                    </a:cxn>
                    <a:cxn ang="0">
                      <a:pos x="connsiteX552" y="connsiteY552"/>
                    </a:cxn>
                    <a:cxn ang="0">
                      <a:pos x="connsiteX553" y="connsiteY553"/>
                    </a:cxn>
                    <a:cxn ang="0">
                      <a:pos x="connsiteX554" y="connsiteY554"/>
                    </a:cxn>
                    <a:cxn ang="0">
                      <a:pos x="connsiteX555" y="connsiteY555"/>
                    </a:cxn>
                    <a:cxn ang="0">
                      <a:pos x="connsiteX556" y="connsiteY556"/>
                    </a:cxn>
                    <a:cxn ang="0">
                      <a:pos x="connsiteX557" y="connsiteY557"/>
                    </a:cxn>
                    <a:cxn ang="0">
                      <a:pos x="connsiteX558" y="connsiteY558"/>
                    </a:cxn>
                    <a:cxn ang="0">
                      <a:pos x="connsiteX559" y="connsiteY559"/>
                    </a:cxn>
                    <a:cxn ang="0">
                      <a:pos x="connsiteX560" y="connsiteY560"/>
                    </a:cxn>
                    <a:cxn ang="0">
                      <a:pos x="connsiteX561" y="connsiteY561"/>
                    </a:cxn>
                    <a:cxn ang="0">
                      <a:pos x="connsiteX562" y="connsiteY562"/>
                    </a:cxn>
                    <a:cxn ang="0">
                      <a:pos x="connsiteX563" y="connsiteY563"/>
                    </a:cxn>
                    <a:cxn ang="0">
                      <a:pos x="connsiteX564" y="connsiteY564"/>
                    </a:cxn>
                    <a:cxn ang="0">
                      <a:pos x="connsiteX565" y="connsiteY565"/>
                    </a:cxn>
                    <a:cxn ang="0">
                      <a:pos x="connsiteX566" y="connsiteY566"/>
                    </a:cxn>
                    <a:cxn ang="0">
                      <a:pos x="connsiteX567" y="connsiteY567"/>
                    </a:cxn>
                    <a:cxn ang="0">
                      <a:pos x="connsiteX568" y="connsiteY568"/>
                    </a:cxn>
                    <a:cxn ang="0">
                      <a:pos x="connsiteX569" y="connsiteY569"/>
                    </a:cxn>
                    <a:cxn ang="0">
                      <a:pos x="connsiteX570" y="connsiteY570"/>
                    </a:cxn>
                    <a:cxn ang="0">
                      <a:pos x="connsiteX571" y="connsiteY571"/>
                    </a:cxn>
                    <a:cxn ang="0">
                      <a:pos x="connsiteX572" y="connsiteY572"/>
                    </a:cxn>
                    <a:cxn ang="0">
                      <a:pos x="connsiteX573" y="connsiteY573"/>
                    </a:cxn>
                    <a:cxn ang="0">
                      <a:pos x="connsiteX574" y="connsiteY574"/>
                    </a:cxn>
                    <a:cxn ang="0">
                      <a:pos x="connsiteX575" y="connsiteY575"/>
                    </a:cxn>
                    <a:cxn ang="0">
                      <a:pos x="connsiteX576" y="connsiteY576"/>
                    </a:cxn>
                    <a:cxn ang="0">
                      <a:pos x="connsiteX577" y="connsiteY577"/>
                    </a:cxn>
                    <a:cxn ang="0">
                      <a:pos x="connsiteX578" y="connsiteY578"/>
                    </a:cxn>
                    <a:cxn ang="0">
                      <a:pos x="connsiteX579" y="connsiteY579"/>
                    </a:cxn>
                    <a:cxn ang="0">
                      <a:pos x="connsiteX580" y="connsiteY580"/>
                    </a:cxn>
                    <a:cxn ang="0">
                      <a:pos x="connsiteX581" y="connsiteY581"/>
                    </a:cxn>
                    <a:cxn ang="0">
                      <a:pos x="connsiteX582" y="connsiteY582"/>
                    </a:cxn>
                    <a:cxn ang="0">
                      <a:pos x="connsiteX583" y="connsiteY583"/>
                    </a:cxn>
                    <a:cxn ang="0">
                      <a:pos x="connsiteX584" y="connsiteY584"/>
                    </a:cxn>
                    <a:cxn ang="0">
                      <a:pos x="connsiteX585" y="connsiteY585"/>
                    </a:cxn>
                    <a:cxn ang="0">
                      <a:pos x="connsiteX586" y="connsiteY586"/>
                    </a:cxn>
                    <a:cxn ang="0">
                      <a:pos x="connsiteX587" y="connsiteY587"/>
                    </a:cxn>
                    <a:cxn ang="0">
                      <a:pos x="connsiteX588" y="connsiteY588"/>
                    </a:cxn>
                    <a:cxn ang="0">
                      <a:pos x="connsiteX589" y="connsiteY589"/>
                    </a:cxn>
                    <a:cxn ang="0">
                      <a:pos x="connsiteX590" y="connsiteY590"/>
                    </a:cxn>
                    <a:cxn ang="0">
                      <a:pos x="connsiteX591" y="connsiteY591"/>
                    </a:cxn>
                    <a:cxn ang="0">
                      <a:pos x="connsiteX592" y="connsiteY592"/>
                    </a:cxn>
                    <a:cxn ang="0">
                      <a:pos x="connsiteX593" y="connsiteY593"/>
                    </a:cxn>
                    <a:cxn ang="0">
                      <a:pos x="connsiteX594" y="connsiteY594"/>
                    </a:cxn>
                    <a:cxn ang="0">
                      <a:pos x="connsiteX595" y="connsiteY595"/>
                    </a:cxn>
                    <a:cxn ang="0">
                      <a:pos x="connsiteX596" y="connsiteY596"/>
                    </a:cxn>
                    <a:cxn ang="0">
                      <a:pos x="connsiteX597" y="connsiteY597"/>
                    </a:cxn>
                  </a:cxnLst>
                  <a:rect l="l" t="t" r="r" b="b"/>
                  <a:pathLst>
                    <a:path w="2133636" h="1806575">
                      <a:moveTo>
                        <a:pt x="1244636" y="177800"/>
                      </a:moveTo>
                      <a:cubicBezTo>
                        <a:pt x="1243048" y="183621"/>
                        <a:pt x="1240060" y="198904"/>
                        <a:pt x="1238286" y="209550"/>
                      </a:cubicBezTo>
                      <a:cubicBezTo>
                        <a:pt x="1237228" y="215900"/>
                        <a:pt x="1237990" y="222842"/>
                        <a:pt x="1235111" y="228600"/>
                      </a:cubicBezTo>
                      <a:cubicBezTo>
                        <a:pt x="1232133" y="234557"/>
                        <a:pt x="1207953" y="240946"/>
                        <a:pt x="1206536" y="241300"/>
                      </a:cubicBezTo>
                      <a:lnTo>
                        <a:pt x="1181136" y="247650"/>
                      </a:lnTo>
                      <a:cubicBezTo>
                        <a:pt x="1177961" y="249767"/>
                        <a:pt x="1175098" y="252450"/>
                        <a:pt x="1171611" y="254000"/>
                      </a:cubicBezTo>
                      <a:lnTo>
                        <a:pt x="1143036" y="263525"/>
                      </a:lnTo>
                      <a:lnTo>
                        <a:pt x="1133511" y="266700"/>
                      </a:lnTo>
                      <a:cubicBezTo>
                        <a:pt x="1130336" y="267758"/>
                        <a:pt x="1127287" y="269325"/>
                        <a:pt x="1123986" y="269875"/>
                      </a:cubicBezTo>
                      <a:cubicBezTo>
                        <a:pt x="1117636" y="270933"/>
                        <a:pt x="1111181" y="271489"/>
                        <a:pt x="1104936" y="273050"/>
                      </a:cubicBezTo>
                      <a:cubicBezTo>
                        <a:pt x="1098442" y="274673"/>
                        <a:pt x="1092236" y="277283"/>
                        <a:pt x="1085886" y="279400"/>
                      </a:cubicBezTo>
                      <a:cubicBezTo>
                        <a:pt x="1082711" y="280458"/>
                        <a:pt x="1079146" y="280719"/>
                        <a:pt x="1076361" y="282575"/>
                      </a:cubicBezTo>
                      <a:cubicBezTo>
                        <a:pt x="1063086" y="291425"/>
                        <a:pt x="1057112" y="293609"/>
                        <a:pt x="1047786" y="304800"/>
                      </a:cubicBezTo>
                      <a:cubicBezTo>
                        <a:pt x="1045343" y="307731"/>
                        <a:pt x="1043143" y="310912"/>
                        <a:pt x="1041436" y="314325"/>
                      </a:cubicBezTo>
                      <a:cubicBezTo>
                        <a:pt x="1039939" y="317318"/>
                        <a:pt x="1039319" y="320675"/>
                        <a:pt x="1038261" y="323850"/>
                      </a:cubicBezTo>
                      <a:cubicBezTo>
                        <a:pt x="1039319" y="328083"/>
                        <a:pt x="1039271" y="332761"/>
                        <a:pt x="1041436" y="336550"/>
                      </a:cubicBezTo>
                      <a:cubicBezTo>
                        <a:pt x="1043664" y="340449"/>
                        <a:pt x="1047417" y="343318"/>
                        <a:pt x="1050961" y="346075"/>
                      </a:cubicBezTo>
                      <a:cubicBezTo>
                        <a:pt x="1056985" y="350760"/>
                        <a:pt x="1062771" y="356362"/>
                        <a:pt x="1070011" y="358775"/>
                      </a:cubicBezTo>
                      <a:cubicBezTo>
                        <a:pt x="1083156" y="363157"/>
                        <a:pt x="1076751" y="360094"/>
                        <a:pt x="1089061" y="368300"/>
                      </a:cubicBezTo>
                      <a:cubicBezTo>
                        <a:pt x="1096618" y="390970"/>
                        <a:pt x="1100980" y="383637"/>
                        <a:pt x="1085886" y="393700"/>
                      </a:cubicBezTo>
                      <a:cubicBezTo>
                        <a:pt x="1079536" y="392642"/>
                        <a:pt x="1072719" y="393140"/>
                        <a:pt x="1066836" y="390525"/>
                      </a:cubicBezTo>
                      <a:cubicBezTo>
                        <a:pt x="1062733" y="388701"/>
                        <a:pt x="1061667" y="382089"/>
                        <a:pt x="1057311" y="381000"/>
                      </a:cubicBezTo>
                      <a:cubicBezTo>
                        <a:pt x="1052076" y="379691"/>
                        <a:pt x="1046728" y="383117"/>
                        <a:pt x="1041436" y="384175"/>
                      </a:cubicBezTo>
                      <a:cubicBezTo>
                        <a:pt x="1042644" y="390213"/>
                        <a:pt x="1044532" y="403066"/>
                        <a:pt x="1047786" y="409575"/>
                      </a:cubicBezTo>
                      <a:cubicBezTo>
                        <a:pt x="1060096" y="434194"/>
                        <a:pt x="1049331" y="404684"/>
                        <a:pt x="1057311" y="428625"/>
                      </a:cubicBezTo>
                      <a:cubicBezTo>
                        <a:pt x="1055404" y="436251"/>
                        <a:pt x="1054638" y="445368"/>
                        <a:pt x="1047786" y="450850"/>
                      </a:cubicBezTo>
                      <a:cubicBezTo>
                        <a:pt x="1045173" y="452941"/>
                        <a:pt x="1041436" y="452967"/>
                        <a:pt x="1038261" y="454025"/>
                      </a:cubicBezTo>
                      <a:cubicBezTo>
                        <a:pt x="1037203" y="458258"/>
                        <a:pt x="1036618" y="462639"/>
                        <a:pt x="1035086" y="466725"/>
                      </a:cubicBezTo>
                      <a:cubicBezTo>
                        <a:pt x="1031633" y="475932"/>
                        <a:pt x="1027650" y="481054"/>
                        <a:pt x="1022386" y="488950"/>
                      </a:cubicBezTo>
                      <a:cubicBezTo>
                        <a:pt x="1013781" y="487229"/>
                        <a:pt x="1001718" y="488708"/>
                        <a:pt x="1000161" y="476250"/>
                      </a:cubicBezTo>
                      <a:cubicBezTo>
                        <a:pt x="999874" y="473952"/>
                        <a:pt x="1004184" y="455039"/>
                        <a:pt x="1006511" y="450850"/>
                      </a:cubicBezTo>
                      <a:cubicBezTo>
                        <a:pt x="1010217" y="444179"/>
                        <a:pt x="1019211" y="431800"/>
                        <a:pt x="1019211" y="431800"/>
                      </a:cubicBezTo>
                      <a:cubicBezTo>
                        <a:pt x="1018153" y="424392"/>
                        <a:pt x="1017504" y="416913"/>
                        <a:pt x="1016036" y="409575"/>
                      </a:cubicBezTo>
                      <a:cubicBezTo>
                        <a:pt x="1013376" y="396274"/>
                        <a:pt x="1012755" y="403012"/>
                        <a:pt x="1006511" y="390525"/>
                      </a:cubicBezTo>
                      <a:cubicBezTo>
                        <a:pt x="993366" y="364235"/>
                        <a:pt x="1015184" y="398772"/>
                        <a:pt x="996986" y="371475"/>
                      </a:cubicBezTo>
                      <a:cubicBezTo>
                        <a:pt x="998044" y="352425"/>
                        <a:pt x="998352" y="333318"/>
                        <a:pt x="1000161" y="314325"/>
                      </a:cubicBezTo>
                      <a:cubicBezTo>
                        <a:pt x="1000478" y="310993"/>
                        <a:pt x="1002524" y="308047"/>
                        <a:pt x="1003336" y="304800"/>
                      </a:cubicBezTo>
                      <a:cubicBezTo>
                        <a:pt x="1004645" y="299565"/>
                        <a:pt x="1005453" y="294217"/>
                        <a:pt x="1006511" y="288925"/>
                      </a:cubicBezTo>
                      <a:cubicBezTo>
                        <a:pt x="1005114" y="273553"/>
                        <a:pt x="1007060" y="248199"/>
                        <a:pt x="993811" y="234950"/>
                      </a:cubicBezTo>
                      <a:cubicBezTo>
                        <a:pt x="987656" y="228795"/>
                        <a:pt x="982508" y="228007"/>
                        <a:pt x="974761" y="225425"/>
                      </a:cubicBezTo>
                      <a:cubicBezTo>
                        <a:pt x="971586" y="228600"/>
                        <a:pt x="968111" y="231501"/>
                        <a:pt x="965236" y="234950"/>
                      </a:cubicBezTo>
                      <a:cubicBezTo>
                        <a:pt x="962793" y="237881"/>
                        <a:pt x="961584" y="241777"/>
                        <a:pt x="958886" y="244475"/>
                      </a:cubicBezTo>
                      <a:cubicBezTo>
                        <a:pt x="956188" y="247173"/>
                        <a:pt x="952292" y="248382"/>
                        <a:pt x="949361" y="250825"/>
                      </a:cubicBezTo>
                      <a:cubicBezTo>
                        <a:pt x="933506" y="264038"/>
                        <a:pt x="947050" y="257945"/>
                        <a:pt x="930311" y="263525"/>
                      </a:cubicBezTo>
                      <a:cubicBezTo>
                        <a:pt x="929253" y="260350"/>
                        <a:pt x="927136" y="257347"/>
                        <a:pt x="927136" y="254000"/>
                      </a:cubicBezTo>
                      <a:cubicBezTo>
                        <a:pt x="927136" y="236006"/>
                        <a:pt x="936681" y="241241"/>
                        <a:pt x="943011" y="222250"/>
                      </a:cubicBezTo>
                      <a:lnTo>
                        <a:pt x="949361" y="203200"/>
                      </a:lnTo>
                      <a:cubicBezTo>
                        <a:pt x="948303" y="191558"/>
                        <a:pt x="948635" y="179705"/>
                        <a:pt x="946186" y="168275"/>
                      </a:cubicBezTo>
                      <a:cubicBezTo>
                        <a:pt x="945100" y="163208"/>
                        <a:pt x="933409" y="151807"/>
                        <a:pt x="930311" y="149225"/>
                      </a:cubicBezTo>
                      <a:cubicBezTo>
                        <a:pt x="927380" y="146782"/>
                        <a:pt x="924273" y="144425"/>
                        <a:pt x="920786" y="142875"/>
                      </a:cubicBezTo>
                      <a:cubicBezTo>
                        <a:pt x="914669" y="140157"/>
                        <a:pt x="901736" y="136525"/>
                        <a:pt x="901736" y="136525"/>
                      </a:cubicBezTo>
                      <a:cubicBezTo>
                        <a:pt x="891153" y="137583"/>
                        <a:pt x="880152" y="136572"/>
                        <a:pt x="869986" y="139700"/>
                      </a:cubicBezTo>
                      <a:cubicBezTo>
                        <a:pt x="849346" y="146051"/>
                        <a:pt x="871394" y="156753"/>
                        <a:pt x="854111" y="168275"/>
                      </a:cubicBezTo>
                      <a:lnTo>
                        <a:pt x="844586" y="174625"/>
                      </a:lnTo>
                      <a:cubicBezTo>
                        <a:pt x="842469" y="171450"/>
                        <a:pt x="839739" y="168607"/>
                        <a:pt x="838236" y="165100"/>
                      </a:cubicBezTo>
                      <a:cubicBezTo>
                        <a:pt x="836449" y="160931"/>
                        <a:pt x="832581" y="139655"/>
                        <a:pt x="831886" y="136525"/>
                      </a:cubicBezTo>
                      <a:cubicBezTo>
                        <a:pt x="830939" y="132265"/>
                        <a:pt x="830876" y="127614"/>
                        <a:pt x="828711" y="123825"/>
                      </a:cubicBezTo>
                      <a:cubicBezTo>
                        <a:pt x="823115" y="114032"/>
                        <a:pt x="818753" y="114156"/>
                        <a:pt x="809661" y="111125"/>
                      </a:cubicBezTo>
                      <a:cubicBezTo>
                        <a:pt x="803311" y="112183"/>
                        <a:pt x="796369" y="111421"/>
                        <a:pt x="790611" y="114300"/>
                      </a:cubicBezTo>
                      <a:cubicBezTo>
                        <a:pt x="787198" y="116007"/>
                        <a:pt x="785968" y="120412"/>
                        <a:pt x="784261" y="123825"/>
                      </a:cubicBezTo>
                      <a:cubicBezTo>
                        <a:pt x="780632" y="131083"/>
                        <a:pt x="779722" y="141979"/>
                        <a:pt x="777911" y="149225"/>
                      </a:cubicBezTo>
                      <a:cubicBezTo>
                        <a:pt x="777099" y="152472"/>
                        <a:pt x="776827" y="156137"/>
                        <a:pt x="774736" y="158750"/>
                      </a:cubicBezTo>
                      <a:cubicBezTo>
                        <a:pt x="772352" y="161730"/>
                        <a:pt x="767909" y="162402"/>
                        <a:pt x="765211" y="165100"/>
                      </a:cubicBezTo>
                      <a:cubicBezTo>
                        <a:pt x="759217" y="171094"/>
                        <a:pt x="752354" y="182452"/>
                        <a:pt x="749336" y="190500"/>
                      </a:cubicBezTo>
                      <a:cubicBezTo>
                        <a:pt x="746284" y="198638"/>
                        <a:pt x="746824" y="205049"/>
                        <a:pt x="742986" y="212725"/>
                      </a:cubicBezTo>
                      <a:cubicBezTo>
                        <a:pt x="741279" y="216138"/>
                        <a:pt x="739616" y="219866"/>
                        <a:pt x="736636" y="222250"/>
                      </a:cubicBezTo>
                      <a:cubicBezTo>
                        <a:pt x="734023" y="224341"/>
                        <a:pt x="730286" y="224367"/>
                        <a:pt x="727111" y="225425"/>
                      </a:cubicBezTo>
                      <a:cubicBezTo>
                        <a:pt x="701536" y="199850"/>
                        <a:pt x="722835" y="225409"/>
                        <a:pt x="714411" y="152400"/>
                      </a:cubicBezTo>
                      <a:cubicBezTo>
                        <a:pt x="713644" y="145751"/>
                        <a:pt x="710178" y="139700"/>
                        <a:pt x="708061" y="133350"/>
                      </a:cubicBezTo>
                      <a:cubicBezTo>
                        <a:pt x="702473" y="116585"/>
                        <a:pt x="707671" y="125681"/>
                        <a:pt x="685836" y="111125"/>
                      </a:cubicBezTo>
                      <a:lnTo>
                        <a:pt x="676311" y="104775"/>
                      </a:lnTo>
                      <a:lnTo>
                        <a:pt x="666786" y="98425"/>
                      </a:lnTo>
                      <a:lnTo>
                        <a:pt x="647736" y="69850"/>
                      </a:lnTo>
                      <a:cubicBezTo>
                        <a:pt x="645619" y="66675"/>
                        <a:pt x="644084" y="63023"/>
                        <a:pt x="641386" y="60325"/>
                      </a:cubicBezTo>
                      <a:lnTo>
                        <a:pt x="631861" y="50800"/>
                      </a:lnTo>
                      <a:cubicBezTo>
                        <a:pt x="630803" y="47625"/>
                        <a:pt x="630542" y="44060"/>
                        <a:pt x="628686" y="41275"/>
                      </a:cubicBezTo>
                      <a:cubicBezTo>
                        <a:pt x="626195" y="37539"/>
                        <a:pt x="622705" y="34507"/>
                        <a:pt x="619161" y="31750"/>
                      </a:cubicBezTo>
                      <a:cubicBezTo>
                        <a:pt x="597653" y="15021"/>
                        <a:pt x="606019" y="23333"/>
                        <a:pt x="587411" y="12700"/>
                      </a:cubicBezTo>
                      <a:cubicBezTo>
                        <a:pt x="584098" y="10807"/>
                        <a:pt x="581373" y="7900"/>
                        <a:pt x="577886" y="6350"/>
                      </a:cubicBezTo>
                      <a:cubicBezTo>
                        <a:pt x="571769" y="3632"/>
                        <a:pt x="558836" y="0"/>
                        <a:pt x="558836" y="0"/>
                      </a:cubicBezTo>
                      <a:cubicBezTo>
                        <a:pt x="556719" y="3175"/>
                        <a:pt x="552831" y="5725"/>
                        <a:pt x="552486" y="9525"/>
                      </a:cubicBezTo>
                      <a:cubicBezTo>
                        <a:pt x="551981" y="15082"/>
                        <a:pt x="554569" y="35916"/>
                        <a:pt x="558836" y="44450"/>
                      </a:cubicBezTo>
                      <a:cubicBezTo>
                        <a:pt x="560543" y="47863"/>
                        <a:pt x="563636" y="50488"/>
                        <a:pt x="565186" y="53975"/>
                      </a:cubicBezTo>
                      <a:cubicBezTo>
                        <a:pt x="567904" y="60092"/>
                        <a:pt x="569419" y="66675"/>
                        <a:pt x="571536" y="73025"/>
                      </a:cubicBezTo>
                      <a:lnTo>
                        <a:pt x="574711" y="82550"/>
                      </a:lnTo>
                      <a:cubicBezTo>
                        <a:pt x="575769" y="85725"/>
                        <a:pt x="575101" y="90219"/>
                        <a:pt x="577886" y="92075"/>
                      </a:cubicBezTo>
                      <a:cubicBezTo>
                        <a:pt x="581061" y="94192"/>
                        <a:pt x="583904" y="96922"/>
                        <a:pt x="587411" y="98425"/>
                      </a:cubicBezTo>
                      <a:cubicBezTo>
                        <a:pt x="591422" y="100144"/>
                        <a:pt x="595931" y="100346"/>
                        <a:pt x="600111" y="101600"/>
                      </a:cubicBezTo>
                      <a:cubicBezTo>
                        <a:pt x="606522" y="103523"/>
                        <a:pt x="612811" y="105833"/>
                        <a:pt x="619161" y="107950"/>
                      </a:cubicBezTo>
                      <a:lnTo>
                        <a:pt x="628686" y="111125"/>
                      </a:lnTo>
                      <a:lnTo>
                        <a:pt x="638211" y="114300"/>
                      </a:lnTo>
                      <a:cubicBezTo>
                        <a:pt x="643396" y="122077"/>
                        <a:pt x="649587" y="126274"/>
                        <a:pt x="641386" y="136525"/>
                      </a:cubicBezTo>
                      <a:cubicBezTo>
                        <a:pt x="639295" y="139138"/>
                        <a:pt x="635036" y="138642"/>
                        <a:pt x="631861" y="139700"/>
                      </a:cubicBezTo>
                      <a:cubicBezTo>
                        <a:pt x="624453" y="138642"/>
                        <a:pt x="616621" y="139211"/>
                        <a:pt x="609636" y="136525"/>
                      </a:cubicBezTo>
                      <a:cubicBezTo>
                        <a:pt x="602513" y="133785"/>
                        <a:pt x="597826" y="126238"/>
                        <a:pt x="590586" y="123825"/>
                      </a:cubicBezTo>
                      <a:cubicBezTo>
                        <a:pt x="587411" y="122767"/>
                        <a:pt x="583987" y="122275"/>
                        <a:pt x="581061" y="120650"/>
                      </a:cubicBezTo>
                      <a:cubicBezTo>
                        <a:pt x="574390" y="116944"/>
                        <a:pt x="562011" y="107950"/>
                        <a:pt x="562011" y="107950"/>
                      </a:cubicBezTo>
                      <a:cubicBezTo>
                        <a:pt x="557325" y="100922"/>
                        <a:pt x="553470" y="93789"/>
                        <a:pt x="546136" y="88900"/>
                      </a:cubicBezTo>
                      <a:cubicBezTo>
                        <a:pt x="543351" y="87044"/>
                        <a:pt x="539786" y="86783"/>
                        <a:pt x="536611" y="85725"/>
                      </a:cubicBezTo>
                      <a:cubicBezTo>
                        <a:pt x="532378" y="87842"/>
                        <a:pt x="525059" y="87483"/>
                        <a:pt x="523911" y="92075"/>
                      </a:cubicBezTo>
                      <a:cubicBezTo>
                        <a:pt x="520226" y="106813"/>
                        <a:pt x="522650" y="125372"/>
                        <a:pt x="536611" y="133350"/>
                      </a:cubicBezTo>
                      <a:cubicBezTo>
                        <a:pt x="540400" y="135515"/>
                        <a:pt x="545078" y="135467"/>
                        <a:pt x="549311" y="136525"/>
                      </a:cubicBezTo>
                      <a:cubicBezTo>
                        <a:pt x="552486" y="139700"/>
                        <a:pt x="555387" y="143175"/>
                        <a:pt x="558836" y="146050"/>
                      </a:cubicBezTo>
                      <a:cubicBezTo>
                        <a:pt x="561767" y="148493"/>
                        <a:pt x="565256" y="150182"/>
                        <a:pt x="568361" y="152400"/>
                      </a:cubicBezTo>
                      <a:cubicBezTo>
                        <a:pt x="572667" y="155476"/>
                        <a:pt x="577043" y="158481"/>
                        <a:pt x="581061" y="161925"/>
                      </a:cubicBezTo>
                      <a:cubicBezTo>
                        <a:pt x="584470" y="164847"/>
                        <a:pt x="586850" y="168959"/>
                        <a:pt x="590586" y="171450"/>
                      </a:cubicBezTo>
                      <a:cubicBezTo>
                        <a:pt x="593371" y="173306"/>
                        <a:pt x="597118" y="173128"/>
                        <a:pt x="600111" y="174625"/>
                      </a:cubicBezTo>
                      <a:cubicBezTo>
                        <a:pt x="603524" y="176332"/>
                        <a:pt x="606461" y="178858"/>
                        <a:pt x="609636" y="180975"/>
                      </a:cubicBezTo>
                      <a:cubicBezTo>
                        <a:pt x="619699" y="196069"/>
                        <a:pt x="614779" y="186880"/>
                        <a:pt x="622336" y="209550"/>
                      </a:cubicBezTo>
                      <a:cubicBezTo>
                        <a:pt x="623394" y="212725"/>
                        <a:pt x="623655" y="216290"/>
                        <a:pt x="625511" y="219075"/>
                      </a:cubicBezTo>
                      <a:lnTo>
                        <a:pt x="631861" y="228600"/>
                      </a:lnTo>
                      <a:cubicBezTo>
                        <a:pt x="632363" y="231110"/>
                        <a:pt x="639198" y="253506"/>
                        <a:pt x="631861" y="257175"/>
                      </a:cubicBezTo>
                      <a:cubicBezTo>
                        <a:pt x="627034" y="259588"/>
                        <a:pt x="621278" y="255058"/>
                        <a:pt x="615986" y="254000"/>
                      </a:cubicBezTo>
                      <a:lnTo>
                        <a:pt x="609636" y="234950"/>
                      </a:lnTo>
                      <a:cubicBezTo>
                        <a:pt x="608578" y="231775"/>
                        <a:pt x="608828" y="227792"/>
                        <a:pt x="606461" y="225425"/>
                      </a:cubicBezTo>
                      <a:cubicBezTo>
                        <a:pt x="603286" y="222250"/>
                        <a:pt x="600385" y="218775"/>
                        <a:pt x="596936" y="215900"/>
                      </a:cubicBezTo>
                      <a:cubicBezTo>
                        <a:pt x="594005" y="213457"/>
                        <a:pt x="590586" y="211667"/>
                        <a:pt x="587411" y="209550"/>
                      </a:cubicBezTo>
                      <a:cubicBezTo>
                        <a:pt x="585294" y="206375"/>
                        <a:pt x="583933" y="202538"/>
                        <a:pt x="581061" y="200025"/>
                      </a:cubicBezTo>
                      <a:cubicBezTo>
                        <a:pt x="575318" y="194999"/>
                        <a:pt x="562011" y="187325"/>
                        <a:pt x="562011" y="187325"/>
                      </a:cubicBezTo>
                      <a:cubicBezTo>
                        <a:pt x="559894" y="193675"/>
                        <a:pt x="558654" y="200388"/>
                        <a:pt x="555661" y="206375"/>
                      </a:cubicBezTo>
                      <a:cubicBezTo>
                        <a:pt x="553544" y="210608"/>
                        <a:pt x="551069" y="214681"/>
                        <a:pt x="549311" y="219075"/>
                      </a:cubicBezTo>
                      <a:cubicBezTo>
                        <a:pt x="539693" y="243119"/>
                        <a:pt x="549705" y="233629"/>
                        <a:pt x="533436" y="244475"/>
                      </a:cubicBezTo>
                      <a:cubicBezTo>
                        <a:pt x="522828" y="276300"/>
                        <a:pt x="530324" y="250509"/>
                        <a:pt x="523911" y="282575"/>
                      </a:cubicBezTo>
                      <a:cubicBezTo>
                        <a:pt x="523055" y="286854"/>
                        <a:pt x="521935" y="291079"/>
                        <a:pt x="520736" y="295275"/>
                      </a:cubicBezTo>
                      <a:cubicBezTo>
                        <a:pt x="519817" y="298493"/>
                        <a:pt x="518287" y="301533"/>
                        <a:pt x="517561" y="304800"/>
                      </a:cubicBezTo>
                      <a:cubicBezTo>
                        <a:pt x="515610" y="313580"/>
                        <a:pt x="515499" y="324798"/>
                        <a:pt x="511211" y="333375"/>
                      </a:cubicBezTo>
                      <a:cubicBezTo>
                        <a:pt x="509504" y="336788"/>
                        <a:pt x="507841" y="340516"/>
                        <a:pt x="504861" y="342900"/>
                      </a:cubicBezTo>
                      <a:cubicBezTo>
                        <a:pt x="502248" y="344991"/>
                        <a:pt x="498511" y="345017"/>
                        <a:pt x="495336" y="346075"/>
                      </a:cubicBezTo>
                      <a:cubicBezTo>
                        <a:pt x="491103" y="345017"/>
                        <a:pt x="483550" y="347167"/>
                        <a:pt x="482636" y="342900"/>
                      </a:cubicBezTo>
                      <a:cubicBezTo>
                        <a:pt x="479745" y="329407"/>
                        <a:pt x="485001" y="315400"/>
                        <a:pt x="485811" y="301625"/>
                      </a:cubicBezTo>
                      <a:cubicBezTo>
                        <a:pt x="487118" y="279413"/>
                        <a:pt x="487138" y="257123"/>
                        <a:pt x="488986" y="234950"/>
                      </a:cubicBezTo>
                      <a:cubicBezTo>
                        <a:pt x="489877" y="224261"/>
                        <a:pt x="494285" y="225409"/>
                        <a:pt x="498511" y="215900"/>
                      </a:cubicBezTo>
                      <a:cubicBezTo>
                        <a:pt x="501229" y="209783"/>
                        <a:pt x="504861" y="196850"/>
                        <a:pt x="504861" y="196850"/>
                      </a:cubicBezTo>
                      <a:cubicBezTo>
                        <a:pt x="503803" y="191558"/>
                        <a:pt x="502995" y="186210"/>
                        <a:pt x="501686" y="180975"/>
                      </a:cubicBezTo>
                      <a:cubicBezTo>
                        <a:pt x="500874" y="177728"/>
                        <a:pt x="500878" y="173817"/>
                        <a:pt x="498511" y="171450"/>
                      </a:cubicBezTo>
                      <a:cubicBezTo>
                        <a:pt x="496144" y="169083"/>
                        <a:pt x="491979" y="169772"/>
                        <a:pt x="488986" y="168275"/>
                      </a:cubicBezTo>
                      <a:cubicBezTo>
                        <a:pt x="485573" y="166568"/>
                        <a:pt x="482636" y="164042"/>
                        <a:pt x="479461" y="161925"/>
                      </a:cubicBezTo>
                      <a:cubicBezTo>
                        <a:pt x="473111" y="162983"/>
                        <a:pt x="466695" y="163703"/>
                        <a:pt x="460411" y="165100"/>
                      </a:cubicBezTo>
                      <a:cubicBezTo>
                        <a:pt x="457144" y="165826"/>
                        <a:pt x="454187" y="168825"/>
                        <a:pt x="450886" y="168275"/>
                      </a:cubicBezTo>
                      <a:cubicBezTo>
                        <a:pt x="447122" y="167648"/>
                        <a:pt x="444536" y="164042"/>
                        <a:pt x="441361" y="161925"/>
                      </a:cubicBezTo>
                      <a:cubicBezTo>
                        <a:pt x="436764" y="148134"/>
                        <a:pt x="435601" y="149377"/>
                        <a:pt x="441361" y="130175"/>
                      </a:cubicBezTo>
                      <a:cubicBezTo>
                        <a:pt x="442457" y="126520"/>
                        <a:pt x="446004" y="124063"/>
                        <a:pt x="447711" y="120650"/>
                      </a:cubicBezTo>
                      <a:cubicBezTo>
                        <a:pt x="460856" y="94360"/>
                        <a:pt x="439038" y="128897"/>
                        <a:pt x="457236" y="101600"/>
                      </a:cubicBezTo>
                      <a:cubicBezTo>
                        <a:pt x="456178" y="97367"/>
                        <a:pt x="457374" y="91740"/>
                        <a:pt x="454061" y="88900"/>
                      </a:cubicBezTo>
                      <a:cubicBezTo>
                        <a:pt x="448979" y="84544"/>
                        <a:pt x="441637" y="83497"/>
                        <a:pt x="435011" y="82550"/>
                      </a:cubicBezTo>
                      <a:cubicBezTo>
                        <a:pt x="408466" y="78758"/>
                        <a:pt x="420046" y="81190"/>
                        <a:pt x="400086" y="76200"/>
                      </a:cubicBezTo>
                      <a:cubicBezTo>
                        <a:pt x="391619" y="77258"/>
                        <a:pt x="382483" y="75910"/>
                        <a:pt x="374686" y="79375"/>
                      </a:cubicBezTo>
                      <a:cubicBezTo>
                        <a:pt x="371628" y="80734"/>
                        <a:pt x="373878" y="86533"/>
                        <a:pt x="371511" y="88900"/>
                      </a:cubicBezTo>
                      <a:cubicBezTo>
                        <a:pt x="369144" y="91267"/>
                        <a:pt x="365161" y="91017"/>
                        <a:pt x="361986" y="92075"/>
                      </a:cubicBezTo>
                      <a:cubicBezTo>
                        <a:pt x="357950" y="91498"/>
                        <a:pt x="326014" y="84651"/>
                        <a:pt x="320711" y="92075"/>
                      </a:cubicBezTo>
                      <a:cubicBezTo>
                        <a:pt x="316969" y="97313"/>
                        <a:pt x="320692" y="105536"/>
                        <a:pt x="323886" y="111125"/>
                      </a:cubicBezTo>
                      <a:cubicBezTo>
                        <a:pt x="325546" y="114031"/>
                        <a:pt x="330418" y="112803"/>
                        <a:pt x="333411" y="114300"/>
                      </a:cubicBezTo>
                      <a:cubicBezTo>
                        <a:pt x="336824" y="116007"/>
                        <a:pt x="339761" y="118533"/>
                        <a:pt x="342936" y="120650"/>
                      </a:cubicBezTo>
                      <a:cubicBezTo>
                        <a:pt x="345053" y="123825"/>
                        <a:pt x="347579" y="126762"/>
                        <a:pt x="349286" y="130175"/>
                      </a:cubicBezTo>
                      <a:cubicBezTo>
                        <a:pt x="352655" y="136913"/>
                        <a:pt x="354819" y="145484"/>
                        <a:pt x="349286" y="152400"/>
                      </a:cubicBezTo>
                      <a:cubicBezTo>
                        <a:pt x="347195" y="155013"/>
                        <a:pt x="342936" y="154517"/>
                        <a:pt x="339761" y="155575"/>
                      </a:cubicBezTo>
                      <a:cubicBezTo>
                        <a:pt x="337644" y="158750"/>
                        <a:pt x="333951" y="161322"/>
                        <a:pt x="333411" y="165100"/>
                      </a:cubicBezTo>
                      <a:cubicBezTo>
                        <a:pt x="332273" y="173063"/>
                        <a:pt x="344945" y="195403"/>
                        <a:pt x="349286" y="196850"/>
                      </a:cubicBezTo>
                      <a:lnTo>
                        <a:pt x="368336" y="203200"/>
                      </a:lnTo>
                      <a:lnTo>
                        <a:pt x="377861" y="206375"/>
                      </a:lnTo>
                      <a:cubicBezTo>
                        <a:pt x="401051" y="198645"/>
                        <a:pt x="390417" y="198402"/>
                        <a:pt x="409611" y="203200"/>
                      </a:cubicBezTo>
                      <a:cubicBezTo>
                        <a:pt x="411728" y="206375"/>
                        <a:pt x="415161" y="208994"/>
                        <a:pt x="415961" y="212725"/>
                      </a:cubicBezTo>
                      <a:cubicBezTo>
                        <a:pt x="418410" y="224155"/>
                        <a:pt x="417483" y="236078"/>
                        <a:pt x="419136" y="247650"/>
                      </a:cubicBezTo>
                      <a:cubicBezTo>
                        <a:pt x="419609" y="250963"/>
                        <a:pt x="421253" y="254000"/>
                        <a:pt x="422311" y="257175"/>
                      </a:cubicBezTo>
                      <a:cubicBezTo>
                        <a:pt x="421253" y="260350"/>
                        <a:pt x="421503" y="264333"/>
                        <a:pt x="419136" y="266700"/>
                      </a:cubicBezTo>
                      <a:cubicBezTo>
                        <a:pt x="394562" y="291274"/>
                        <a:pt x="408527" y="272594"/>
                        <a:pt x="390561" y="282575"/>
                      </a:cubicBezTo>
                      <a:cubicBezTo>
                        <a:pt x="383890" y="286281"/>
                        <a:pt x="371511" y="295275"/>
                        <a:pt x="371511" y="295275"/>
                      </a:cubicBezTo>
                      <a:cubicBezTo>
                        <a:pt x="372569" y="301625"/>
                        <a:pt x="370994" y="309051"/>
                        <a:pt x="374686" y="314325"/>
                      </a:cubicBezTo>
                      <a:cubicBezTo>
                        <a:pt x="379063" y="320577"/>
                        <a:pt x="393736" y="327025"/>
                        <a:pt x="393736" y="327025"/>
                      </a:cubicBezTo>
                      <a:lnTo>
                        <a:pt x="365161" y="336550"/>
                      </a:lnTo>
                      <a:cubicBezTo>
                        <a:pt x="361986" y="337608"/>
                        <a:pt x="358421" y="337869"/>
                        <a:pt x="355636" y="339725"/>
                      </a:cubicBezTo>
                      <a:cubicBezTo>
                        <a:pt x="333801" y="354281"/>
                        <a:pt x="343826" y="350012"/>
                        <a:pt x="327061" y="355600"/>
                      </a:cubicBezTo>
                      <a:cubicBezTo>
                        <a:pt x="324944" y="352425"/>
                        <a:pt x="322214" y="349582"/>
                        <a:pt x="320711" y="346075"/>
                      </a:cubicBezTo>
                      <a:cubicBezTo>
                        <a:pt x="318992" y="342064"/>
                        <a:pt x="319957" y="337006"/>
                        <a:pt x="317536" y="333375"/>
                      </a:cubicBezTo>
                      <a:cubicBezTo>
                        <a:pt x="315419" y="330200"/>
                        <a:pt x="311186" y="329142"/>
                        <a:pt x="308011" y="327025"/>
                      </a:cubicBezTo>
                      <a:cubicBezTo>
                        <a:pt x="304836" y="328083"/>
                        <a:pt x="300853" y="327833"/>
                        <a:pt x="298486" y="330200"/>
                      </a:cubicBezTo>
                      <a:cubicBezTo>
                        <a:pt x="296119" y="332567"/>
                        <a:pt x="295311" y="336378"/>
                        <a:pt x="295311" y="339725"/>
                      </a:cubicBezTo>
                      <a:cubicBezTo>
                        <a:pt x="295311" y="344688"/>
                        <a:pt x="300164" y="356710"/>
                        <a:pt x="301661" y="361950"/>
                      </a:cubicBezTo>
                      <a:cubicBezTo>
                        <a:pt x="302860" y="366146"/>
                        <a:pt x="303117" y="370639"/>
                        <a:pt x="304836" y="374650"/>
                      </a:cubicBezTo>
                      <a:cubicBezTo>
                        <a:pt x="306339" y="378157"/>
                        <a:pt x="309479" y="380762"/>
                        <a:pt x="311186" y="384175"/>
                      </a:cubicBezTo>
                      <a:cubicBezTo>
                        <a:pt x="312683" y="387168"/>
                        <a:pt x="312864" y="390707"/>
                        <a:pt x="314361" y="393700"/>
                      </a:cubicBezTo>
                      <a:cubicBezTo>
                        <a:pt x="326671" y="418319"/>
                        <a:pt x="315906" y="388809"/>
                        <a:pt x="323886" y="412750"/>
                      </a:cubicBezTo>
                      <a:cubicBezTo>
                        <a:pt x="322828" y="420158"/>
                        <a:pt x="326698" y="430485"/>
                        <a:pt x="320711" y="434975"/>
                      </a:cubicBezTo>
                      <a:cubicBezTo>
                        <a:pt x="300386" y="450219"/>
                        <a:pt x="299742" y="428360"/>
                        <a:pt x="292136" y="422275"/>
                      </a:cubicBezTo>
                      <a:cubicBezTo>
                        <a:pt x="289523" y="420184"/>
                        <a:pt x="285786" y="420158"/>
                        <a:pt x="282611" y="419100"/>
                      </a:cubicBezTo>
                      <a:cubicBezTo>
                        <a:pt x="277319" y="420158"/>
                        <a:pt x="271942" y="420855"/>
                        <a:pt x="266736" y="422275"/>
                      </a:cubicBezTo>
                      <a:cubicBezTo>
                        <a:pt x="260278" y="424036"/>
                        <a:pt x="247686" y="428625"/>
                        <a:pt x="247686" y="428625"/>
                      </a:cubicBezTo>
                      <a:cubicBezTo>
                        <a:pt x="243453" y="426508"/>
                        <a:pt x="238333" y="425622"/>
                        <a:pt x="234986" y="422275"/>
                      </a:cubicBezTo>
                      <a:cubicBezTo>
                        <a:pt x="228469" y="415758"/>
                        <a:pt x="233518" y="393461"/>
                        <a:pt x="234986" y="390525"/>
                      </a:cubicBezTo>
                      <a:cubicBezTo>
                        <a:pt x="236483" y="387532"/>
                        <a:pt x="241264" y="388162"/>
                        <a:pt x="244511" y="387350"/>
                      </a:cubicBezTo>
                      <a:cubicBezTo>
                        <a:pt x="249746" y="386041"/>
                        <a:pt x="255094" y="385233"/>
                        <a:pt x="260386" y="384175"/>
                      </a:cubicBezTo>
                      <a:cubicBezTo>
                        <a:pt x="261444" y="381000"/>
                        <a:pt x="263561" y="377997"/>
                        <a:pt x="263561" y="374650"/>
                      </a:cubicBezTo>
                      <a:cubicBezTo>
                        <a:pt x="263561" y="356699"/>
                        <a:pt x="261676" y="353120"/>
                        <a:pt x="257211" y="339725"/>
                      </a:cubicBezTo>
                      <a:cubicBezTo>
                        <a:pt x="259793" y="331978"/>
                        <a:pt x="260581" y="326830"/>
                        <a:pt x="266736" y="320675"/>
                      </a:cubicBezTo>
                      <a:cubicBezTo>
                        <a:pt x="269434" y="317977"/>
                        <a:pt x="273086" y="316442"/>
                        <a:pt x="276261" y="314325"/>
                      </a:cubicBezTo>
                      <a:cubicBezTo>
                        <a:pt x="279472" y="309509"/>
                        <a:pt x="285786" y="301848"/>
                        <a:pt x="285786" y="295275"/>
                      </a:cubicBezTo>
                      <a:cubicBezTo>
                        <a:pt x="285786" y="280838"/>
                        <a:pt x="284231" y="252532"/>
                        <a:pt x="279436" y="234950"/>
                      </a:cubicBezTo>
                      <a:lnTo>
                        <a:pt x="269911" y="206375"/>
                      </a:lnTo>
                      <a:cubicBezTo>
                        <a:pt x="268853" y="203200"/>
                        <a:pt x="267548" y="200097"/>
                        <a:pt x="266736" y="196850"/>
                      </a:cubicBezTo>
                      <a:cubicBezTo>
                        <a:pt x="265719" y="192781"/>
                        <a:pt x="262663" y="179180"/>
                        <a:pt x="260386" y="174625"/>
                      </a:cubicBezTo>
                      <a:cubicBezTo>
                        <a:pt x="258679" y="171212"/>
                        <a:pt x="257211" y="167217"/>
                        <a:pt x="254036" y="165100"/>
                      </a:cubicBezTo>
                      <a:cubicBezTo>
                        <a:pt x="250405" y="162679"/>
                        <a:pt x="245532" y="163124"/>
                        <a:pt x="241336" y="161925"/>
                      </a:cubicBezTo>
                      <a:cubicBezTo>
                        <a:pt x="238118" y="161006"/>
                        <a:pt x="234986" y="159808"/>
                        <a:pt x="231811" y="158750"/>
                      </a:cubicBezTo>
                      <a:cubicBezTo>
                        <a:pt x="228636" y="161925"/>
                        <a:pt x="224514" y="164376"/>
                        <a:pt x="222286" y="168275"/>
                      </a:cubicBezTo>
                      <a:cubicBezTo>
                        <a:pt x="220121" y="172064"/>
                        <a:pt x="219314" y="176616"/>
                        <a:pt x="219111" y="180975"/>
                      </a:cubicBezTo>
                      <a:cubicBezTo>
                        <a:pt x="213154" y="309044"/>
                        <a:pt x="255324" y="291671"/>
                        <a:pt x="206411" y="307975"/>
                      </a:cubicBezTo>
                      <a:cubicBezTo>
                        <a:pt x="202342" y="306958"/>
                        <a:pt x="188741" y="303902"/>
                        <a:pt x="184186" y="301625"/>
                      </a:cubicBezTo>
                      <a:cubicBezTo>
                        <a:pt x="162260" y="290662"/>
                        <a:pt x="188392" y="298708"/>
                        <a:pt x="161961" y="292100"/>
                      </a:cubicBezTo>
                      <a:cubicBezTo>
                        <a:pt x="163019" y="284692"/>
                        <a:pt x="162357" y="276823"/>
                        <a:pt x="165136" y="269875"/>
                      </a:cubicBezTo>
                      <a:cubicBezTo>
                        <a:pt x="166804" y="265706"/>
                        <a:pt x="172170" y="264086"/>
                        <a:pt x="174661" y="260350"/>
                      </a:cubicBezTo>
                      <a:cubicBezTo>
                        <a:pt x="176517" y="257565"/>
                        <a:pt x="176778" y="254000"/>
                        <a:pt x="177836" y="250825"/>
                      </a:cubicBezTo>
                      <a:cubicBezTo>
                        <a:pt x="174661" y="247650"/>
                        <a:pt x="172047" y="243791"/>
                        <a:pt x="168311" y="241300"/>
                      </a:cubicBezTo>
                      <a:cubicBezTo>
                        <a:pt x="158110" y="234499"/>
                        <a:pt x="143193" y="240074"/>
                        <a:pt x="133386" y="241300"/>
                      </a:cubicBezTo>
                      <a:cubicBezTo>
                        <a:pt x="130211" y="242358"/>
                        <a:pt x="126432" y="242332"/>
                        <a:pt x="123861" y="244475"/>
                      </a:cubicBezTo>
                      <a:cubicBezTo>
                        <a:pt x="120907" y="246936"/>
                        <a:pt x="110882" y="262357"/>
                        <a:pt x="107986" y="266700"/>
                      </a:cubicBezTo>
                      <a:cubicBezTo>
                        <a:pt x="109044" y="277283"/>
                        <a:pt x="107526" y="288454"/>
                        <a:pt x="111161" y="298450"/>
                      </a:cubicBezTo>
                      <a:cubicBezTo>
                        <a:pt x="112305" y="301595"/>
                        <a:pt x="118319" y="299258"/>
                        <a:pt x="120686" y="301625"/>
                      </a:cubicBezTo>
                      <a:cubicBezTo>
                        <a:pt x="126082" y="307021"/>
                        <a:pt x="133386" y="320675"/>
                        <a:pt x="133386" y="320675"/>
                      </a:cubicBezTo>
                      <a:cubicBezTo>
                        <a:pt x="132043" y="331419"/>
                        <a:pt x="133913" y="347223"/>
                        <a:pt x="123861" y="355600"/>
                      </a:cubicBezTo>
                      <a:cubicBezTo>
                        <a:pt x="120225" y="358630"/>
                        <a:pt x="115394" y="359833"/>
                        <a:pt x="111161" y="361950"/>
                      </a:cubicBezTo>
                      <a:cubicBezTo>
                        <a:pt x="114118" y="376733"/>
                        <a:pt x="110530" y="378250"/>
                        <a:pt x="123861" y="384175"/>
                      </a:cubicBezTo>
                      <a:cubicBezTo>
                        <a:pt x="129978" y="386893"/>
                        <a:pt x="142911" y="390525"/>
                        <a:pt x="142911" y="390525"/>
                      </a:cubicBezTo>
                      <a:cubicBezTo>
                        <a:pt x="143969" y="393700"/>
                        <a:pt x="146086" y="396703"/>
                        <a:pt x="146086" y="400050"/>
                      </a:cubicBezTo>
                      <a:cubicBezTo>
                        <a:pt x="146086" y="424761"/>
                        <a:pt x="139298" y="416326"/>
                        <a:pt x="114336" y="419100"/>
                      </a:cubicBezTo>
                      <a:cubicBezTo>
                        <a:pt x="115394" y="426508"/>
                        <a:pt x="116172" y="433962"/>
                        <a:pt x="117511" y="441325"/>
                      </a:cubicBezTo>
                      <a:cubicBezTo>
                        <a:pt x="118292" y="445618"/>
                        <a:pt x="122066" y="449885"/>
                        <a:pt x="120686" y="454025"/>
                      </a:cubicBezTo>
                      <a:cubicBezTo>
                        <a:pt x="119479" y="457645"/>
                        <a:pt x="114336" y="458258"/>
                        <a:pt x="111161" y="460375"/>
                      </a:cubicBezTo>
                      <a:cubicBezTo>
                        <a:pt x="105869" y="459317"/>
                        <a:pt x="100113" y="459613"/>
                        <a:pt x="95286" y="457200"/>
                      </a:cubicBezTo>
                      <a:cubicBezTo>
                        <a:pt x="90605" y="454859"/>
                        <a:pt x="81842" y="443012"/>
                        <a:pt x="79411" y="438150"/>
                      </a:cubicBezTo>
                      <a:cubicBezTo>
                        <a:pt x="77914" y="435157"/>
                        <a:pt x="78603" y="430992"/>
                        <a:pt x="76236" y="428625"/>
                      </a:cubicBezTo>
                      <a:cubicBezTo>
                        <a:pt x="73869" y="426258"/>
                        <a:pt x="69886" y="426508"/>
                        <a:pt x="66711" y="425450"/>
                      </a:cubicBezTo>
                      <a:cubicBezTo>
                        <a:pt x="62478" y="426508"/>
                        <a:pt x="57363" y="425831"/>
                        <a:pt x="54011" y="428625"/>
                      </a:cubicBezTo>
                      <a:cubicBezTo>
                        <a:pt x="50375" y="431655"/>
                        <a:pt x="49525" y="436975"/>
                        <a:pt x="47661" y="441325"/>
                      </a:cubicBezTo>
                      <a:cubicBezTo>
                        <a:pt x="44361" y="449025"/>
                        <a:pt x="45109" y="454273"/>
                        <a:pt x="38136" y="460375"/>
                      </a:cubicBezTo>
                      <a:cubicBezTo>
                        <a:pt x="32393" y="465401"/>
                        <a:pt x="25436" y="468842"/>
                        <a:pt x="19086" y="473075"/>
                      </a:cubicBezTo>
                      <a:lnTo>
                        <a:pt x="9561" y="479425"/>
                      </a:lnTo>
                      <a:cubicBezTo>
                        <a:pt x="7064" y="483170"/>
                        <a:pt x="-590" y="492841"/>
                        <a:pt x="36" y="498475"/>
                      </a:cubicBezTo>
                      <a:cubicBezTo>
                        <a:pt x="775" y="505128"/>
                        <a:pt x="4269" y="511175"/>
                        <a:pt x="6386" y="517525"/>
                      </a:cubicBezTo>
                      <a:lnTo>
                        <a:pt x="9561" y="527050"/>
                      </a:lnTo>
                      <a:cubicBezTo>
                        <a:pt x="9987" y="532156"/>
                        <a:pt x="3050" y="569099"/>
                        <a:pt x="22261" y="571500"/>
                      </a:cubicBezTo>
                      <a:cubicBezTo>
                        <a:pt x="27616" y="572169"/>
                        <a:pt x="32844" y="569383"/>
                        <a:pt x="38136" y="568325"/>
                      </a:cubicBezTo>
                      <a:cubicBezTo>
                        <a:pt x="48806" y="536314"/>
                        <a:pt x="32526" y="585967"/>
                        <a:pt x="44486" y="546100"/>
                      </a:cubicBezTo>
                      <a:cubicBezTo>
                        <a:pt x="46409" y="539689"/>
                        <a:pt x="47123" y="532619"/>
                        <a:pt x="50836" y="527050"/>
                      </a:cubicBezTo>
                      <a:lnTo>
                        <a:pt x="57186" y="517525"/>
                      </a:lnTo>
                      <a:cubicBezTo>
                        <a:pt x="59093" y="509896"/>
                        <a:pt x="59701" y="498210"/>
                        <a:pt x="69886" y="495300"/>
                      </a:cubicBezTo>
                      <a:cubicBezTo>
                        <a:pt x="74082" y="494101"/>
                        <a:pt x="78353" y="497417"/>
                        <a:pt x="82586" y="498475"/>
                      </a:cubicBezTo>
                      <a:cubicBezTo>
                        <a:pt x="85761" y="501650"/>
                        <a:pt x="88662" y="505125"/>
                        <a:pt x="92111" y="508000"/>
                      </a:cubicBezTo>
                      <a:cubicBezTo>
                        <a:pt x="101823" y="516093"/>
                        <a:pt x="102508" y="511549"/>
                        <a:pt x="107986" y="523875"/>
                      </a:cubicBezTo>
                      <a:cubicBezTo>
                        <a:pt x="110704" y="529992"/>
                        <a:pt x="114336" y="542925"/>
                        <a:pt x="114336" y="542925"/>
                      </a:cubicBezTo>
                      <a:cubicBezTo>
                        <a:pt x="113278" y="551392"/>
                        <a:pt x="112687" y="559930"/>
                        <a:pt x="111161" y="568325"/>
                      </a:cubicBezTo>
                      <a:cubicBezTo>
                        <a:pt x="110562" y="571618"/>
                        <a:pt x="111204" y="576931"/>
                        <a:pt x="107986" y="577850"/>
                      </a:cubicBezTo>
                      <a:cubicBezTo>
                        <a:pt x="94718" y="581641"/>
                        <a:pt x="80469" y="579967"/>
                        <a:pt x="66711" y="581025"/>
                      </a:cubicBezTo>
                      <a:cubicBezTo>
                        <a:pt x="63536" y="583142"/>
                        <a:pt x="59570" y="584395"/>
                        <a:pt x="57186" y="587375"/>
                      </a:cubicBezTo>
                      <a:cubicBezTo>
                        <a:pt x="55095" y="589988"/>
                        <a:pt x="54011" y="593553"/>
                        <a:pt x="54011" y="596900"/>
                      </a:cubicBezTo>
                      <a:cubicBezTo>
                        <a:pt x="54011" y="608891"/>
                        <a:pt x="54929" y="620043"/>
                        <a:pt x="63536" y="628650"/>
                      </a:cubicBezTo>
                      <a:cubicBezTo>
                        <a:pt x="70845" y="635959"/>
                        <a:pt x="76045" y="635746"/>
                        <a:pt x="85761" y="638175"/>
                      </a:cubicBezTo>
                      <a:cubicBezTo>
                        <a:pt x="97403" y="637117"/>
                        <a:pt x="109513" y="638438"/>
                        <a:pt x="120686" y="635000"/>
                      </a:cubicBezTo>
                      <a:cubicBezTo>
                        <a:pt x="124333" y="633878"/>
                        <a:pt x="124164" y="627988"/>
                        <a:pt x="127036" y="625475"/>
                      </a:cubicBezTo>
                      <a:cubicBezTo>
                        <a:pt x="161226" y="595559"/>
                        <a:pt x="133428" y="621924"/>
                        <a:pt x="155611" y="609600"/>
                      </a:cubicBezTo>
                      <a:cubicBezTo>
                        <a:pt x="162282" y="605894"/>
                        <a:pt x="168311" y="601133"/>
                        <a:pt x="174661" y="596900"/>
                      </a:cubicBezTo>
                      <a:lnTo>
                        <a:pt x="184186" y="590550"/>
                      </a:lnTo>
                      <a:cubicBezTo>
                        <a:pt x="187890" y="584994"/>
                        <a:pt x="192124" y="575998"/>
                        <a:pt x="200061" y="574675"/>
                      </a:cubicBezTo>
                      <a:cubicBezTo>
                        <a:pt x="203362" y="574125"/>
                        <a:pt x="206411" y="576792"/>
                        <a:pt x="209586" y="577850"/>
                      </a:cubicBezTo>
                      <a:cubicBezTo>
                        <a:pt x="211703" y="584200"/>
                        <a:pt x="216766" y="590258"/>
                        <a:pt x="215936" y="596900"/>
                      </a:cubicBezTo>
                      <a:cubicBezTo>
                        <a:pt x="212220" y="626630"/>
                        <a:pt x="214830" y="614022"/>
                        <a:pt x="209586" y="635000"/>
                      </a:cubicBezTo>
                      <a:cubicBezTo>
                        <a:pt x="217566" y="658941"/>
                        <a:pt x="206801" y="629431"/>
                        <a:pt x="219111" y="654050"/>
                      </a:cubicBezTo>
                      <a:cubicBezTo>
                        <a:pt x="228301" y="672430"/>
                        <a:pt x="213755" y="655044"/>
                        <a:pt x="231811" y="673100"/>
                      </a:cubicBezTo>
                      <a:lnTo>
                        <a:pt x="238161" y="692150"/>
                      </a:lnTo>
                      <a:lnTo>
                        <a:pt x="241336" y="701675"/>
                      </a:lnTo>
                      <a:cubicBezTo>
                        <a:pt x="240384" y="712145"/>
                        <a:pt x="234651" y="745455"/>
                        <a:pt x="241336" y="758825"/>
                      </a:cubicBezTo>
                      <a:cubicBezTo>
                        <a:pt x="242833" y="761818"/>
                        <a:pt x="247686" y="760942"/>
                        <a:pt x="250861" y="762000"/>
                      </a:cubicBezTo>
                      <a:cubicBezTo>
                        <a:pt x="261444" y="760942"/>
                        <a:pt x="272099" y="760442"/>
                        <a:pt x="282611" y="758825"/>
                      </a:cubicBezTo>
                      <a:cubicBezTo>
                        <a:pt x="285919" y="758316"/>
                        <a:pt x="290191" y="758373"/>
                        <a:pt x="292136" y="755650"/>
                      </a:cubicBezTo>
                      <a:cubicBezTo>
                        <a:pt x="296027" y="750203"/>
                        <a:pt x="298486" y="736600"/>
                        <a:pt x="298486" y="736600"/>
                      </a:cubicBezTo>
                      <a:cubicBezTo>
                        <a:pt x="297428" y="731308"/>
                        <a:pt x="296620" y="725960"/>
                        <a:pt x="295311" y="720725"/>
                      </a:cubicBezTo>
                      <a:cubicBezTo>
                        <a:pt x="292745" y="710460"/>
                        <a:pt x="288731" y="710014"/>
                        <a:pt x="295311" y="698500"/>
                      </a:cubicBezTo>
                      <a:cubicBezTo>
                        <a:pt x="297539" y="694601"/>
                        <a:pt x="301661" y="692150"/>
                        <a:pt x="304836" y="688975"/>
                      </a:cubicBezTo>
                      <a:cubicBezTo>
                        <a:pt x="305894" y="685800"/>
                        <a:pt x="308011" y="682797"/>
                        <a:pt x="308011" y="679450"/>
                      </a:cubicBezTo>
                      <a:cubicBezTo>
                        <a:pt x="308011" y="678392"/>
                        <a:pt x="303158" y="659471"/>
                        <a:pt x="301661" y="657225"/>
                      </a:cubicBezTo>
                      <a:cubicBezTo>
                        <a:pt x="299170" y="653489"/>
                        <a:pt x="295311" y="650875"/>
                        <a:pt x="292136" y="647700"/>
                      </a:cubicBezTo>
                      <a:cubicBezTo>
                        <a:pt x="291078" y="644525"/>
                        <a:pt x="290817" y="640960"/>
                        <a:pt x="288961" y="638175"/>
                      </a:cubicBezTo>
                      <a:cubicBezTo>
                        <a:pt x="286470" y="634439"/>
                        <a:pt x="282311" y="632099"/>
                        <a:pt x="279436" y="628650"/>
                      </a:cubicBezTo>
                      <a:cubicBezTo>
                        <a:pt x="276993" y="625719"/>
                        <a:pt x="275203" y="622300"/>
                        <a:pt x="273086" y="619125"/>
                      </a:cubicBezTo>
                      <a:cubicBezTo>
                        <a:pt x="274144" y="611717"/>
                        <a:pt x="272243" y="603214"/>
                        <a:pt x="276261" y="596900"/>
                      </a:cubicBezTo>
                      <a:cubicBezTo>
                        <a:pt x="280358" y="590461"/>
                        <a:pt x="295311" y="584200"/>
                        <a:pt x="295311" y="584200"/>
                      </a:cubicBezTo>
                      <a:cubicBezTo>
                        <a:pt x="297428" y="581025"/>
                        <a:pt x="300321" y="578248"/>
                        <a:pt x="301661" y="574675"/>
                      </a:cubicBezTo>
                      <a:cubicBezTo>
                        <a:pt x="301871" y="574115"/>
                        <a:pt x="306617" y="548191"/>
                        <a:pt x="308011" y="546100"/>
                      </a:cubicBezTo>
                      <a:cubicBezTo>
                        <a:pt x="310128" y="542925"/>
                        <a:pt x="314049" y="541300"/>
                        <a:pt x="317536" y="539750"/>
                      </a:cubicBezTo>
                      <a:cubicBezTo>
                        <a:pt x="323653" y="537032"/>
                        <a:pt x="336586" y="533400"/>
                        <a:pt x="336586" y="533400"/>
                      </a:cubicBezTo>
                      <a:cubicBezTo>
                        <a:pt x="339761" y="535517"/>
                        <a:pt x="343413" y="537052"/>
                        <a:pt x="346111" y="539750"/>
                      </a:cubicBezTo>
                      <a:cubicBezTo>
                        <a:pt x="353658" y="547297"/>
                        <a:pt x="355667" y="558894"/>
                        <a:pt x="358811" y="568325"/>
                      </a:cubicBezTo>
                      <a:lnTo>
                        <a:pt x="361986" y="577850"/>
                      </a:lnTo>
                      <a:cubicBezTo>
                        <a:pt x="363044" y="581025"/>
                        <a:pt x="362484" y="585367"/>
                        <a:pt x="365161" y="587375"/>
                      </a:cubicBezTo>
                      <a:cubicBezTo>
                        <a:pt x="380914" y="599190"/>
                        <a:pt x="374926" y="592497"/>
                        <a:pt x="384211" y="606425"/>
                      </a:cubicBezTo>
                      <a:cubicBezTo>
                        <a:pt x="383153" y="609600"/>
                        <a:pt x="382661" y="613024"/>
                        <a:pt x="381036" y="615950"/>
                      </a:cubicBezTo>
                      <a:cubicBezTo>
                        <a:pt x="377330" y="622621"/>
                        <a:pt x="372569" y="628650"/>
                        <a:pt x="368336" y="635000"/>
                      </a:cubicBezTo>
                      <a:cubicBezTo>
                        <a:pt x="366219" y="638175"/>
                        <a:pt x="363193" y="640905"/>
                        <a:pt x="361986" y="644525"/>
                      </a:cubicBezTo>
                      <a:lnTo>
                        <a:pt x="358811" y="654050"/>
                      </a:lnTo>
                      <a:cubicBezTo>
                        <a:pt x="359661" y="661696"/>
                        <a:pt x="355106" y="687152"/>
                        <a:pt x="371511" y="688975"/>
                      </a:cubicBezTo>
                      <a:cubicBezTo>
                        <a:pt x="377909" y="689686"/>
                        <a:pt x="384211" y="686858"/>
                        <a:pt x="390561" y="685800"/>
                      </a:cubicBezTo>
                      <a:cubicBezTo>
                        <a:pt x="393736" y="682625"/>
                        <a:pt x="397211" y="679724"/>
                        <a:pt x="400086" y="676275"/>
                      </a:cubicBezTo>
                      <a:cubicBezTo>
                        <a:pt x="402529" y="673344"/>
                        <a:pt x="403738" y="669448"/>
                        <a:pt x="406436" y="666750"/>
                      </a:cubicBezTo>
                      <a:cubicBezTo>
                        <a:pt x="409134" y="664052"/>
                        <a:pt x="412856" y="662618"/>
                        <a:pt x="415961" y="660400"/>
                      </a:cubicBezTo>
                      <a:cubicBezTo>
                        <a:pt x="420267" y="657324"/>
                        <a:pt x="424643" y="654319"/>
                        <a:pt x="428661" y="650875"/>
                      </a:cubicBezTo>
                      <a:cubicBezTo>
                        <a:pt x="450052" y="632540"/>
                        <a:pt x="426659" y="649035"/>
                        <a:pt x="447711" y="635000"/>
                      </a:cubicBezTo>
                      <a:cubicBezTo>
                        <a:pt x="449828" y="631825"/>
                        <a:pt x="452354" y="628888"/>
                        <a:pt x="454061" y="625475"/>
                      </a:cubicBezTo>
                      <a:cubicBezTo>
                        <a:pt x="457315" y="618966"/>
                        <a:pt x="459203" y="606113"/>
                        <a:pt x="460411" y="600075"/>
                      </a:cubicBezTo>
                      <a:cubicBezTo>
                        <a:pt x="461039" y="590660"/>
                        <a:pt x="451020" y="551198"/>
                        <a:pt x="473111" y="546100"/>
                      </a:cubicBezTo>
                      <a:cubicBezTo>
                        <a:pt x="483475" y="543708"/>
                        <a:pt x="494278" y="543983"/>
                        <a:pt x="504861" y="542925"/>
                      </a:cubicBezTo>
                      <a:cubicBezTo>
                        <a:pt x="511211" y="543983"/>
                        <a:pt x="518153" y="543221"/>
                        <a:pt x="523911" y="546100"/>
                      </a:cubicBezTo>
                      <a:cubicBezTo>
                        <a:pt x="528835" y="548562"/>
                        <a:pt x="531933" y="560642"/>
                        <a:pt x="533436" y="565150"/>
                      </a:cubicBezTo>
                      <a:cubicBezTo>
                        <a:pt x="510448" y="580475"/>
                        <a:pt x="521212" y="574437"/>
                        <a:pt x="501686" y="584200"/>
                      </a:cubicBezTo>
                      <a:cubicBezTo>
                        <a:pt x="499240" y="591538"/>
                        <a:pt x="494950" y="598727"/>
                        <a:pt x="501686" y="606425"/>
                      </a:cubicBezTo>
                      <a:cubicBezTo>
                        <a:pt x="506712" y="612168"/>
                        <a:pt x="514386" y="614892"/>
                        <a:pt x="520736" y="619125"/>
                      </a:cubicBezTo>
                      <a:lnTo>
                        <a:pt x="530261" y="625475"/>
                      </a:lnTo>
                      <a:cubicBezTo>
                        <a:pt x="544817" y="647310"/>
                        <a:pt x="540548" y="637285"/>
                        <a:pt x="546136" y="654050"/>
                      </a:cubicBezTo>
                      <a:cubicBezTo>
                        <a:pt x="545078" y="657225"/>
                        <a:pt x="545052" y="660962"/>
                        <a:pt x="542961" y="663575"/>
                      </a:cubicBezTo>
                      <a:cubicBezTo>
                        <a:pt x="538485" y="669170"/>
                        <a:pt x="530186" y="671008"/>
                        <a:pt x="523911" y="673100"/>
                      </a:cubicBezTo>
                      <a:cubicBezTo>
                        <a:pt x="524969" y="677333"/>
                        <a:pt x="524584" y="682225"/>
                        <a:pt x="527086" y="685800"/>
                      </a:cubicBezTo>
                      <a:cubicBezTo>
                        <a:pt x="532236" y="693157"/>
                        <a:pt x="541155" y="697378"/>
                        <a:pt x="546136" y="704850"/>
                      </a:cubicBezTo>
                      <a:lnTo>
                        <a:pt x="552486" y="714375"/>
                      </a:lnTo>
                      <a:cubicBezTo>
                        <a:pt x="553544" y="718608"/>
                        <a:pt x="555661" y="722711"/>
                        <a:pt x="555661" y="727075"/>
                      </a:cubicBezTo>
                      <a:cubicBezTo>
                        <a:pt x="555661" y="797739"/>
                        <a:pt x="564170" y="777260"/>
                        <a:pt x="492161" y="781050"/>
                      </a:cubicBezTo>
                      <a:cubicBezTo>
                        <a:pt x="491103" y="785283"/>
                        <a:pt x="490185" y="789554"/>
                        <a:pt x="488986" y="793750"/>
                      </a:cubicBezTo>
                      <a:cubicBezTo>
                        <a:pt x="488067" y="796968"/>
                        <a:pt x="485811" y="799928"/>
                        <a:pt x="485811" y="803275"/>
                      </a:cubicBezTo>
                      <a:cubicBezTo>
                        <a:pt x="485811" y="808432"/>
                        <a:pt x="484669" y="845442"/>
                        <a:pt x="492161" y="860425"/>
                      </a:cubicBezTo>
                      <a:cubicBezTo>
                        <a:pt x="493868" y="863838"/>
                        <a:pt x="496068" y="867019"/>
                        <a:pt x="498511" y="869950"/>
                      </a:cubicBezTo>
                      <a:cubicBezTo>
                        <a:pt x="501386" y="873399"/>
                        <a:pt x="504300" y="876984"/>
                        <a:pt x="508036" y="879475"/>
                      </a:cubicBezTo>
                      <a:cubicBezTo>
                        <a:pt x="514813" y="883993"/>
                        <a:pt x="541884" y="885690"/>
                        <a:pt x="542961" y="885825"/>
                      </a:cubicBezTo>
                      <a:cubicBezTo>
                        <a:pt x="540844" y="892175"/>
                        <a:pt x="540792" y="899648"/>
                        <a:pt x="536611" y="904875"/>
                      </a:cubicBezTo>
                      <a:cubicBezTo>
                        <a:pt x="531843" y="910834"/>
                        <a:pt x="522957" y="912179"/>
                        <a:pt x="517561" y="917575"/>
                      </a:cubicBezTo>
                      <a:lnTo>
                        <a:pt x="508036" y="927100"/>
                      </a:lnTo>
                      <a:cubicBezTo>
                        <a:pt x="513113" y="998182"/>
                        <a:pt x="506139" y="952210"/>
                        <a:pt x="514386" y="981075"/>
                      </a:cubicBezTo>
                      <a:cubicBezTo>
                        <a:pt x="515585" y="985271"/>
                        <a:pt x="515842" y="989764"/>
                        <a:pt x="517561" y="993775"/>
                      </a:cubicBezTo>
                      <a:cubicBezTo>
                        <a:pt x="521734" y="1003513"/>
                        <a:pt x="526705" y="1004748"/>
                        <a:pt x="533436" y="1012825"/>
                      </a:cubicBezTo>
                      <a:cubicBezTo>
                        <a:pt x="544483" y="1026082"/>
                        <a:pt x="533674" y="1020313"/>
                        <a:pt x="549311" y="1025525"/>
                      </a:cubicBezTo>
                      <a:cubicBezTo>
                        <a:pt x="561050" y="1021612"/>
                        <a:pt x="559214" y="1023802"/>
                        <a:pt x="568361" y="1012825"/>
                      </a:cubicBezTo>
                      <a:cubicBezTo>
                        <a:pt x="570804" y="1009894"/>
                        <a:pt x="571839" y="1005813"/>
                        <a:pt x="574711" y="1003300"/>
                      </a:cubicBezTo>
                      <a:cubicBezTo>
                        <a:pt x="580454" y="998274"/>
                        <a:pt x="586521" y="993013"/>
                        <a:pt x="593761" y="990600"/>
                      </a:cubicBezTo>
                      <a:cubicBezTo>
                        <a:pt x="600111" y="988483"/>
                        <a:pt x="607242" y="987963"/>
                        <a:pt x="612811" y="984250"/>
                      </a:cubicBezTo>
                      <a:cubicBezTo>
                        <a:pt x="615986" y="982133"/>
                        <a:pt x="618923" y="979607"/>
                        <a:pt x="622336" y="977900"/>
                      </a:cubicBezTo>
                      <a:cubicBezTo>
                        <a:pt x="628845" y="974646"/>
                        <a:pt x="641698" y="972758"/>
                        <a:pt x="647736" y="971550"/>
                      </a:cubicBezTo>
                      <a:cubicBezTo>
                        <a:pt x="653028" y="972608"/>
                        <a:pt x="659121" y="971732"/>
                        <a:pt x="663611" y="974725"/>
                      </a:cubicBezTo>
                      <a:cubicBezTo>
                        <a:pt x="666396" y="976581"/>
                        <a:pt x="666786" y="980903"/>
                        <a:pt x="666786" y="984250"/>
                      </a:cubicBezTo>
                      <a:cubicBezTo>
                        <a:pt x="666786" y="991543"/>
                        <a:pt x="659813" y="1000118"/>
                        <a:pt x="654086" y="1003300"/>
                      </a:cubicBezTo>
                      <a:cubicBezTo>
                        <a:pt x="648235" y="1006551"/>
                        <a:pt x="641023" y="1006657"/>
                        <a:pt x="635036" y="1009650"/>
                      </a:cubicBezTo>
                      <a:cubicBezTo>
                        <a:pt x="630803" y="1011767"/>
                        <a:pt x="626445" y="1013652"/>
                        <a:pt x="622336" y="1016000"/>
                      </a:cubicBezTo>
                      <a:cubicBezTo>
                        <a:pt x="619023" y="1017893"/>
                        <a:pt x="616224" y="1020643"/>
                        <a:pt x="612811" y="1022350"/>
                      </a:cubicBezTo>
                      <a:cubicBezTo>
                        <a:pt x="609818" y="1023847"/>
                        <a:pt x="606461" y="1024467"/>
                        <a:pt x="603286" y="1025525"/>
                      </a:cubicBezTo>
                      <a:cubicBezTo>
                        <a:pt x="596931" y="1031880"/>
                        <a:pt x="589207" y="1040502"/>
                        <a:pt x="581061" y="1044575"/>
                      </a:cubicBezTo>
                      <a:cubicBezTo>
                        <a:pt x="535721" y="1067245"/>
                        <a:pt x="580504" y="1038596"/>
                        <a:pt x="552486" y="1057275"/>
                      </a:cubicBezTo>
                      <a:cubicBezTo>
                        <a:pt x="547134" y="1065302"/>
                        <a:pt x="544839" y="1066936"/>
                        <a:pt x="542961" y="1076325"/>
                      </a:cubicBezTo>
                      <a:cubicBezTo>
                        <a:pt x="541493" y="1083663"/>
                        <a:pt x="542825" y="1091711"/>
                        <a:pt x="539786" y="1098550"/>
                      </a:cubicBezTo>
                      <a:cubicBezTo>
                        <a:pt x="538236" y="1102037"/>
                        <a:pt x="533436" y="1102783"/>
                        <a:pt x="530261" y="1104900"/>
                      </a:cubicBezTo>
                      <a:cubicBezTo>
                        <a:pt x="539111" y="1118175"/>
                        <a:pt x="541295" y="1124149"/>
                        <a:pt x="552486" y="1133475"/>
                      </a:cubicBezTo>
                      <a:cubicBezTo>
                        <a:pt x="562549" y="1141861"/>
                        <a:pt x="567217" y="1141560"/>
                        <a:pt x="581061" y="1146175"/>
                      </a:cubicBezTo>
                      <a:cubicBezTo>
                        <a:pt x="602676" y="1153380"/>
                        <a:pt x="587251" y="1149072"/>
                        <a:pt x="628686" y="1152525"/>
                      </a:cubicBezTo>
                      <a:cubicBezTo>
                        <a:pt x="634242" y="1156229"/>
                        <a:pt x="643238" y="1160463"/>
                        <a:pt x="644561" y="1168400"/>
                      </a:cubicBezTo>
                      <a:cubicBezTo>
                        <a:pt x="645111" y="1171701"/>
                        <a:pt x="643999" y="1175834"/>
                        <a:pt x="641386" y="1177925"/>
                      </a:cubicBezTo>
                      <a:cubicBezTo>
                        <a:pt x="637979" y="1180651"/>
                        <a:pt x="632919" y="1180042"/>
                        <a:pt x="628686" y="1181100"/>
                      </a:cubicBezTo>
                      <a:cubicBezTo>
                        <a:pt x="604773" y="1197042"/>
                        <a:pt x="635164" y="1178324"/>
                        <a:pt x="606461" y="1190625"/>
                      </a:cubicBezTo>
                      <a:cubicBezTo>
                        <a:pt x="602954" y="1192128"/>
                        <a:pt x="600349" y="1195268"/>
                        <a:pt x="596936" y="1196975"/>
                      </a:cubicBezTo>
                      <a:cubicBezTo>
                        <a:pt x="593943" y="1198472"/>
                        <a:pt x="590404" y="1198653"/>
                        <a:pt x="587411" y="1200150"/>
                      </a:cubicBezTo>
                      <a:cubicBezTo>
                        <a:pt x="562792" y="1212460"/>
                        <a:pt x="592302" y="1201695"/>
                        <a:pt x="568361" y="1209675"/>
                      </a:cubicBezTo>
                      <a:cubicBezTo>
                        <a:pt x="567303" y="1212850"/>
                        <a:pt x="565186" y="1215853"/>
                        <a:pt x="565186" y="1219200"/>
                      </a:cubicBezTo>
                      <a:cubicBezTo>
                        <a:pt x="565186" y="1223564"/>
                        <a:pt x="565488" y="1228616"/>
                        <a:pt x="568361" y="1231900"/>
                      </a:cubicBezTo>
                      <a:cubicBezTo>
                        <a:pt x="573387" y="1237643"/>
                        <a:pt x="579927" y="1243103"/>
                        <a:pt x="587411" y="1244600"/>
                      </a:cubicBezTo>
                      <a:cubicBezTo>
                        <a:pt x="591809" y="1245480"/>
                        <a:pt x="607319" y="1247899"/>
                        <a:pt x="612811" y="1250950"/>
                      </a:cubicBezTo>
                      <a:cubicBezTo>
                        <a:pt x="619482" y="1254656"/>
                        <a:pt x="631861" y="1263650"/>
                        <a:pt x="631861" y="1263650"/>
                      </a:cubicBezTo>
                      <a:cubicBezTo>
                        <a:pt x="632919" y="1266825"/>
                        <a:pt x="635036" y="1269828"/>
                        <a:pt x="635036" y="1273175"/>
                      </a:cubicBezTo>
                      <a:cubicBezTo>
                        <a:pt x="635036" y="1279748"/>
                        <a:pt x="628722" y="1287409"/>
                        <a:pt x="625511" y="1292225"/>
                      </a:cubicBezTo>
                      <a:cubicBezTo>
                        <a:pt x="624494" y="1296294"/>
                        <a:pt x="621438" y="1309895"/>
                        <a:pt x="619161" y="1314450"/>
                      </a:cubicBezTo>
                      <a:cubicBezTo>
                        <a:pt x="617454" y="1317863"/>
                        <a:pt x="614518" y="1320562"/>
                        <a:pt x="612811" y="1323975"/>
                      </a:cubicBezTo>
                      <a:cubicBezTo>
                        <a:pt x="611314" y="1326968"/>
                        <a:pt x="611133" y="1330507"/>
                        <a:pt x="609636" y="1333500"/>
                      </a:cubicBezTo>
                      <a:cubicBezTo>
                        <a:pt x="597326" y="1358119"/>
                        <a:pt x="608091" y="1328609"/>
                        <a:pt x="600111" y="1352550"/>
                      </a:cubicBezTo>
                      <a:cubicBezTo>
                        <a:pt x="601169" y="1375833"/>
                        <a:pt x="599454" y="1399410"/>
                        <a:pt x="603286" y="1422400"/>
                      </a:cubicBezTo>
                      <a:cubicBezTo>
                        <a:pt x="603913" y="1426164"/>
                        <a:pt x="609324" y="1427200"/>
                        <a:pt x="612811" y="1428750"/>
                      </a:cubicBezTo>
                      <a:cubicBezTo>
                        <a:pt x="618928" y="1431468"/>
                        <a:pt x="625511" y="1432983"/>
                        <a:pt x="631861" y="1435100"/>
                      </a:cubicBezTo>
                      <a:lnTo>
                        <a:pt x="641386" y="1438275"/>
                      </a:lnTo>
                      <a:cubicBezTo>
                        <a:pt x="643503" y="1441450"/>
                        <a:pt x="646029" y="1444387"/>
                        <a:pt x="647736" y="1447800"/>
                      </a:cubicBezTo>
                      <a:cubicBezTo>
                        <a:pt x="660881" y="1474090"/>
                        <a:pt x="639063" y="1439553"/>
                        <a:pt x="657261" y="1466850"/>
                      </a:cubicBezTo>
                      <a:cubicBezTo>
                        <a:pt x="635060" y="1481650"/>
                        <a:pt x="662197" y="1465711"/>
                        <a:pt x="615986" y="1476375"/>
                      </a:cubicBezTo>
                      <a:cubicBezTo>
                        <a:pt x="612268" y="1477233"/>
                        <a:pt x="609874" y="1481018"/>
                        <a:pt x="606461" y="1482725"/>
                      </a:cubicBezTo>
                      <a:cubicBezTo>
                        <a:pt x="603468" y="1484222"/>
                        <a:pt x="599929" y="1484403"/>
                        <a:pt x="596936" y="1485900"/>
                      </a:cubicBezTo>
                      <a:cubicBezTo>
                        <a:pt x="593523" y="1487607"/>
                        <a:pt x="590824" y="1490543"/>
                        <a:pt x="587411" y="1492250"/>
                      </a:cubicBezTo>
                      <a:cubicBezTo>
                        <a:pt x="584418" y="1493747"/>
                        <a:pt x="580879" y="1493928"/>
                        <a:pt x="577886" y="1495425"/>
                      </a:cubicBezTo>
                      <a:cubicBezTo>
                        <a:pt x="574473" y="1497132"/>
                        <a:pt x="571868" y="1500272"/>
                        <a:pt x="568361" y="1501775"/>
                      </a:cubicBezTo>
                      <a:cubicBezTo>
                        <a:pt x="564438" y="1503456"/>
                        <a:pt x="542611" y="1507560"/>
                        <a:pt x="539786" y="1508125"/>
                      </a:cubicBezTo>
                      <a:cubicBezTo>
                        <a:pt x="538546" y="1510605"/>
                        <a:pt x="530261" y="1525678"/>
                        <a:pt x="530261" y="1530350"/>
                      </a:cubicBezTo>
                      <a:cubicBezTo>
                        <a:pt x="530261" y="1536788"/>
                        <a:pt x="532378" y="1543050"/>
                        <a:pt x="533436" y="1549400"/>
                      </a:cubicBezTo>
                      <a:cubicBezTo>
                        <a:pt x="539786" y="1548342"/>
                        <a:pt x="546379" y="1548261"/>
                        <a:pt x="552486" y="1546225"/>
                      </a:cubicBezTo>
                      <a:cubicBezTo>
                        <a:pt x="556106" y="1545018"/>
                        <a:pt x="558598" y="1541582"/>
                        <a:pt x="562011" y="1539875"/>
                      </a:cubicBezTo>
                      <a:cubicBezTo>
                        <a:pt x="565004" y="1538378"/>
                        <a:pt x="568361" y="1537758"/>
                        <a:pt x="571536" y="1536700"/>
                      </a:cubicBezTo>
                      <a:cubicBezTo>
                        <a:pt x="602633" y="1538428"/>
                        <a:pt x="618870" y="1536627"/>
                        <a:pt x="644561" y="1543050"/>
                      </a:cubicBezTo>
                      <a:cubicBezTo>
                        <a:pt x="647808" y="1543862"/>
                        <a:pt x="650911" y="1545167"/>
                        <a:pt x="654086" y="1546225"/>
                      </a:cubicBezTo>
                      <a:cubicBezTo>
                        <a:pt x="656203" y="1549400"/>
                        <a:pt x="657993" y="1552819"/>
                        <a:pt x="660436" y="1555750"/>
                      </a:cubicBezTo>
                      <a:cubicBezTo>
                        <a:pt x="663311" y="1559199"/>
                        <a:pt x="667470" y="1561539"/>
                        <a:pt x="669961" y="1565275"/>
                      </a:cubicBezTo>
                      <a:cubicBezTo>
                        <a:pt x="671817" y="1568060"/>
                        <a:pt x="671639" y="1571807"/>
                        <a:pt x="673136" y="1574800"/>
                      </a:cubicBezTo>
                      <a:cubicBezTo>
                        <a:pt x="674843" y="1578213"/>
                        <a:pt x="677779" y="1580912"/>
                        <a:pt x="679486" y="1584325"/>
                      </a:cubicBezTo>
                      <a:cubicBezTo>
                        <a:pt x="680983" y="1587318"/>
                        <a:pt x="681164" y="1590857"/>
                        <a:pt x="682661" y="1593850"/>
                      </a:cubicBezTo>
                      <a:cubicBezTo>
                        <a:pt x="684368" y="1597263"/>
                        <a:pt x="687304" y="1599962"/>
                        <a:pt x="689011" y="1603375"/>
                      </a:cubicBezTo>
                      <a:cubicBezTo>
                        <a:pt x="690508" y="1606368"/>
                        <a:pt x="689463" y="1610955"/>
                        <a:pt x="692186" y="1612900"/>
                      </a:cubicBezTo>
                      <a:cubicBezTo>
                        <a:pt x="697633" y="1616791"/>
                        <a:pt x="705667" y="1615537"/>
                        <a:pt x="711236" y="1619250"/>
                      </a:cubicBezTo>
                      <a:lnTo>
                        <a:pt x="720761" y="1625600"/>
                      </a:lnTo>
                      <a:cubicBezTo>
                        <a:pt x="721819" y="1628775"/>
                        <a:pt x="723936" y="1631778"/>
                        <a:pt x="723936" y="1635125"/>
                      </a:cubicBezTo>
                      <a:cubicBezTo>
                        <a:pt x="723936" y="1649718"/>
                        <a:pt x="721496" y="1655145"/>
                        <a:pt x="717586" y="1666875"/>
                      </a:cubicBezTo>
                      <a:cubicBezTo>
                        <a:pt x="724513" y="1687657"/>
                        <a:pt x="714892" y="1667260"/>
                        <a:pt x="730286" y="1679575"/>
                      </a:cubicBezTo>
                      <a:cubicBezTo>
                        <a:pt x="733266" y="1681959"/>
                        <a:pt x="734193" y="1686169"/>
                        <a:pt x="736636" y="1689100"/>
                      </a:cubicBezTo>
                      <a:cubicBezTo>
                        <a:pt x="739511" y="1692549"/>
                        <a:pt x="743404" y="1695081"/>
                        <a:pt x="746161" y="1698625"/>
                      </a:cubicBezTo>
                      <a:lnTo>
                        <a:pt x="765211" y="1727200"/>
                      </a:lnTo>
                      <a:cubicBezTo>
                        <a:pt x="767328" y="1730375"/>
                        <a:pt x="768386" y="1734608"/>
                        <a:pt x="771561" y="1736725"/>
                      </a:cubicBezTo>
                      <a:cubicBezTo>
                        <a:pt x="783871" y="1744931"/>
                        <a:pt x="777466" y="1741868"/>
                        <a:pt x="790611" y="1746250"/>
                      </a:cubicBezTo>
                      <a:cubicBezTo>
                        <a:pt x="826594" y="1745192"/>
                        <a:pt x="862615" y="1745018"/>
                        <a:pt x="898561" y="1743075"/>
                      </a:cubicBezTo>
                      <a:cubicBezTo>
                        <a:pt x="901903" y="1742894"/>
                        <a:pt x="905180" y="1741560"/>
                        <a:pt x="908086" y="1739900"/>
                      </a:cubicBezTo>
                      <a:cubicBezTo>
                        <a:pt x="918153" y="1734147"/>
                        <a:pt x="920483" y="1728939"/>
                        <a:pt x="930311" y="1724025"/>
                      </a:cubicBezTo>
                      <a:cubicBezTo>
                        <a:pt x="933304" y="1722528"/>
                        <a:pt x="936843" y="1722347"/>
                        <a:pt x="939836" y="1720850"/>
                      </a:cubicBezTo>
                      <a:cubicBezTo>
                        <a:pt x="943249" y="1719143"/>
                        <a:pt x="945948" y="1716207"/>
                        <a:pt x="949361" y="1714500"/>
                      </a:cubicBezTo>
                      <a:cubicBezTo>
                        <a:pt x="952354" y="1713003"/>
                        <a:pt x="955960" y="1712950"/>
                        <a:pt x="958886" y="1711325"/>
                      </a:cubicBezTo>
                      <a:cubicBezTo>
                        <a:pt x="965557" y="1707619"/>
                        <a:pt x="970696" y="1701038"/>
                        <a:pt x="977936" y="1698625"/>
                      </a:cubicBezTo>
                      <a:cubicBezTo>
                        <a:pt x="981111" y="1697567"/>
                        <a:pt x="984468" y="1696947"/>
                        <a:pt x="987461" y="1695450"/>
                      </a:cubicBezTo>
                      <a:cubicBezTo>
                        <a:pt x="990874" y="1693743"/>
                        <a:pt x="993499" y="1690650"/>
                        <a:pt x="996986" y="1689100"/>
                      </a:cubicBezTo>
                      <a:cubicBezTo>
                        <a:pt x="1003103" y="1686382"/>
                        <a:pt x="1010467" y="1686463"/>
                        <a:pt x="1016036" y="1682750"/>
                      </a:cubicBezTo>
                      <a:cubicBezTo>
                        <a:pt x="1019211" y="1680633"/>
                        <a:pt x="1022074" y="1677950"/>
                        <a:pt x="1025561" y="1676400"/>
                      </a:cubicBezTo>
                      <a:cubicBezTo>
                        <a:pt x="1031678" y="1673682"/>
                        <a:pt x="1044611" y="1670050"/>
                        <a:pt x="1044611" y="1670050"/>
                      </a:cubicBezTo>
                      <a:cubicBezTo>
                        <a:pt x="1059428" y="1647825"/>
                        <a:pt x="1050961" y="1655233"/>
                        <a:pt x="1066836" y="1644650"/>
                      </a:cubicBezTo>
                      <a:lnTo>
                        <a:pt x="1073186" y="1625600"/>
                      </a:lnTo>
                      <a:cubicBezTo>
                        <a:pt x="1074244" y="1622425"/>
                        <a:pt x="1075705" y="1619357"/>
                        <a:pt x="1076361" y="1616075"/>
                      </a:cubicBezTo>
                      <a:lnTo>
                        <a:pt x="1079536" y="1600200"/>
                      </a:lnTo>
                      <a:cubicBezTo>
                        <a:pt x="1080594" y="1588558"/>
                        <a:pt x="1079273" y="1576448"/>
                        <a:pt x="1082711" y="1565275"/>
                      </a:cubicBezTo>
                      <a:cubicBezTo>
                        <a:pt x="1084365" y="1559898"/>
                        <a:pt x="1097961" y="1557650"/>
                        <a:pt x="1101761" y="1555750"/>
                      </a:cubicBezTo>
                      <a:cubicBezTo>
                        <a:pt x="1105174" y="1554043"/>
                        <a:pt x="1107799" y="1550950"/>
                        <a:pt x="1111286" y="1549400"/>
                      </a:cubicBezTo>
                      <a:lnTo>
                        <a:pt x="1139861" y="1539875"/>
                      </a:lnTo>
                      <a:lnTo>
                        <a:pt x="1149386" y="1536700"/>
                      </a:lnTo>
                      <a:cubicBezTo>
                        <a:pt x="1152561" y="1535642"/>
                        <a:pt x="1156126" y="1535381"/>
                        <a:pt x="1158911" y="1533525"/>
                      </a:cubicBezTo>
                      <a:cubicBezTo>
                        <a:pt x="1186208" y="1515327"/>
                        <a:pt x="1151671" y="1537145"/>
                        <a:pt x="1177961" y="1524000"/>
                      </a:cubicBezTo>
                      <a:cubicBezTo>
                        <a:pt x="1181374" y="1522293"/>
                        <a:pt x="1183999" y="1519200"/>
                        <a:pt x="1187486" y="1517650"/>
                      </a:cubicBezTo>
                      <a:cubicBezTo>
                        <a:pt x="1193603" y="1514932"/>
                        <a:pt x="1206536" y="1511300"/>
                        <a:pt x="1206536" y="1511300"/>
                      </a:cubicBezTo>
                      <a:cubicBezTo>
                        <a:pt x="1224528" y="1512358"/>
                        <a:pt x="1242640" y="1512144"/>
                        <a:pt x="1260511" y="1514475"/>
                      </a:cubicBezTo>
                      <a:cubicBezTo>
                        <a:pt x="1267148" y="1515341"/>
                        <a:pt x="1273211" y="1518708"/>
                        <a:pt x="1279561" y="1520825"/>
                      </a:cubicBezTo>
                      <a:cubicBezTo>
                        <a:pt x="1292706" y="1525207"/>
                        <a:pt x="1286301" y="1522144"/>
                        <a:pt x="1298611" y="1530350"/>
                      </a:cubicBezTo>
                      <a:cubicBezTo>
                        <a:pt x="1300728" y="1533525"/>
                        <a:pt x="1302089" y="1537362"/>
                        <a:pt x="1304961" y="1539875"/>
                      </a:cubicBezTo>
                      <a:cubicBezTo>
                        <a:pt x="1310704" y="1544901"/>
                        <a:pt x="1324011" y="1552575"/>
                        <a:pt x="1324011" y="1552575"/>
                      </a:cubicBezTo>
                      <a:cubicBezTo>
                        <a:pt x="1332196" y="1564852"/>
                        <a:pt x="1337092" y="1568576"/>
                        <a:pt x="1339886" y="1581150"/>
                      </a:cubicBezTo>
                      <a:cubicBezTo>
                        <a:pt x="1346123" y="1609217"/>
                        <a:pt x="1339910" y="1590760"/>
                        <a:pt x="1346236" y="1612900"/>
                      </a:cubicBezTo>
                      <a:cubicBezTo>
                        <a:pt x="1347155" y="1616118"/>
                        <a:pt x="1347044" y="1620058"/>
                        <a:pt x="1349411" y="1622425"/>
                      </a:cubicBezTo>
                      <a:cubicBezTo>
                        <a:pt x="1352758" y="1625772"/>
                        <a:pt x="1358002" y="1626427"/>
                        <a:pt x="1362111" y="1628775"/>
                      </a:cubicBezTo>
                      <a:cubicBezTo>
                        <a:pt x="1379345" y="1638623"/>
                        <a:pt x="1363697" y="1632479"/>
                        <a:pt x="1381161" y="1638300"/>
                      </a:cubicBezTo>
                      <a:cubicBezTo>
                        <a:pt x="1399216" y="1651841"/>
                        <a:pt x="1388841" y="1646152"/>
                        <a:pt x="1412911" y="1654175"/>
                      </a:cubicBezTo>
                      <a:lnTo>
                        <a:pt x="1422436" y="1657350"/>
                      </a:lnTo>
                      <a:cubicBezTo>
                        <a:pt x="1431961" y="1656292"/>
                        <a:pt x="1441714" y="1656499"/>
                        <a:pt x="1451011" y="1654175"/>
                      </a:cubicBezTo>
                      <a:cubicBezTo>
                        <a:pt x="1466934" y="1650194"/>
                        <a:pt x="1456160" y="1647739"/>
                        <a:pt x="1463711" y="1638300"/>
                      </a:cubicBezTo>
                      <a:cubicBezTo>
                        <a:pt x="1466095" y="1635320"/>
                        <a:pt x="1470061" y="1634067"/>
                        <a:pt x="1473236" y="1631950"/>
                      </a:cubicBezTo>
                      <a:cubicBezTo>
                        <a:pt x="1518720" y="1636498"/>
                        <a:pt x="1509015" y="1637121"/>
                        <a:pt x="1568486" y="1631950"/>
                      </a:cubicBezTo>
                      <a:cubicBezTo>
                        <a:pt x="1571820" y="1631660"/>
                        <a:pt x="1574836" y="1629833"/>
                        <a:pt x="1578011" y="1628775"/>
                      </a:cubicBezTo>
                      <a:cubicBezTo>
                        <a:pt x="1583303" y="1629833"/>
                        <a:pt x="1588651" y="1630641"/>
                        <a:pt x="1593886" y="1631950"/>
                      </a:cubicBezTo>
                      <a:cubicBezTo>
                        <a:pt x="1597133" y="1632762"/>
                        <a:pt x="1601044" y="1637492"/>
                        <a:pt x="1603411" y="1635125"/>
                      </a:cubicBezTo>
                      <a:cubicBezTo>
                        <a:pt x="1608144" y="1630392"/>
                        <a:pt x="1608138" y="1622569"/>
                        <a:pt x="1609761" y="1616075"/>
                      </a:cubicBezTo>
                      <a:cubicBezTo>
                        <a:pt x="1610819" y="1611842"/>
                        <a:pt x="1609623" y="1606215"/>
                        <a:pt x="1612936" y="1603375"/>
                      </a:cubicBezTo>
                      <a:cubicBezTo>
                        <a:pt x="1617840" y="1599172"/>
                        <a:pt x="1640955" y="1595231"/>
                        <a:pt x="1647861" y="1593850"/>
                      </a:cubicBezTo>
                      <a:cubicBezTo>
                        <a:pt x="1651036" y="1591733"/>
                        <a:pt x="1653973" y="1589207"/>
                        <a:pt x="1657386" y="1587500"/>
                      </a:cubicBezTo>
                      <a:cubicBezTo>
                        <a:pt x="1663895" y="1584246"/>
                        <a:pt x="1676748" y="1582358"/>
                        <a:pt x="1682786" y="1581150"/>
                      </a:cubicBezTo>
                      <a:cubicBezTo>
                        <a:pt x="1697603" y="1582208"/>
                        <a:pt x="1712483" y="1582589"/>
                        <a:pt x="1727236" y="1584325"/>
                      </a:cubicBezTo>
                      <a:cubicBezTo>
                        <a:pt x="1730560" y="1584716"/>
                        <a:pt x="1734816" y="1584777"/>
                        <a:pt x="1736761" y="1587500"/>
                      </a:cubicBezTo>
                      <a:cubicBezTo>
                        <a:pt x="1740652" y="1592947"/>
                        <a:pt x="1740994" y="1600200"/>
                        <a:pt x="1743111" y="1606550"/>
                      </a:cubicBezTo>
                      <a:cubicBezTo>
                        <a:pt x="1750724" y="1629388"/>
                        <a:pt x="1741488" y="1600868"/>
                        <a:pt x="1749461" y="1628775"/>
                      </a:cubicBezTo>
                      <a:cubicBezTo>
                        <a:pt x="1750380" y="1631993"/>
                        <a:pt x="1750780" y="1635515"/>
                        <a:pt x="1752636" y="1638300"/>
                      </a:cubicBezTo>
                      <a:cubicBezTo>
                        <a:pt x="1755127" y="1642036"/>
                        <a:pt x="1759286" y="1644376"/>
                        <a:pt x="1762161" y="1647825"/>
                      </a:cubicBezTo>
                      <a:cubicBezTo>
                        <a:pt x="1764604" y="1650756"/>
                        <a:pt x="1766394" y="1654175"/>
                        <a:pt x="1768511" y="1657350"/>
                      </a:cubicBezTo>
                      <a:cubicBezTo>
                        <a:pt x="1769569" y="1662642"/>
                        <a:pt x="1771055" y="1667866"/>
                        <a:pt x="1771686" y="1673225"/>
                      </a:cubicBezTo>
                      <a:cubicBezTo>
                        <a:pt x="1773175" y="1685882"/>
                        <a:pt x="1772362" y="1698828"/>
                        <a:pt x="1774861" y="1711325"/>
                      </a:cubicBezTo>
                      <a:cubicBezTo>
                        <a:pt x="1775609" y="1715067"/>
                        <a:pt x="1778339" y="1718337"/>
                        <a:pt x="1781211" y="1720850"/>
                      </a:cubicBezTo>
                      <a:cubicBezTo>
                        <a:pt x="1786954" y="1725876"/>
                        <a:pt x="1793911" y="1729317"/>
                        <a:pt x="1800261" y="1733550"/>
                      </a:cubicBezTo>
                      <a:cubicBezTo>
                        <a:pt x="1814189" y="1742835"/>
                        <a:pt x="1806733" y="1737610"/>
                        <a:pt x="1822486" y="1749425"/>
                      </a:cubicBezTo>
                      <a:cubicBezTo>
                        <a:pt x="1830953" y="1748367"/>
                        <a:pt x="1839654" y="1748495"/>
                        <a:pt x="1847886" y="1746250"/>
                      </a:cubicBezTo>
                      <a:cubicBezTo>
                        <a:pt x="1873580" y="1739242"/>
                        <a:pt x="1837152" y="1735848"/>
                        <a:pt x="1873286" y="1743075"/>
                      </a:cubicBezTo>
                      <a:cubicBezTo>
                        <a:pt x="1878960" y="1760096"/>
                        <a:pt x="1874528" y="1745487"/>
                        <a:pt x="1879636" y="1768475"/>
                      </a:cubicBezTo>
                      <a:cubicBezTo>
                        <a:pt x="1880583" y="1772735"/>
                        <a:pt x="1880309" y="1777600"/>
                        <a:pt x="1882811" y="1781175"/>
                      </a:cubicBezTo>
                      <a:cubicBezTo>
                        <a:pt x="1887961" y="1788532"/>
                        <a:pt x="1893342" y="1797385"/>
                        <a:pt x="1901861" y="1800225"/>
                      </a:cubicBezTo>
                      <a:lnTo>
                        <a:pt x="1920911" y="1806575"/>
                      </a:lnTo>
                      <a:cubicBezTo>
                        <a:pt x="1930425" y="1805518"/>
                        <a:pt x="1957135" y="1803075"/>
                        <a:pt x="1968536" y="1800225"/>
                      </a:cubicBezTo>
                      <a:cubicBezTo>
                        <a:pt x="1975030" y="1798602"/>
                        <a:pt x="1981236" y="1795992"/>
                        <a:pt x="1987586" y="1793875"/>
                      </a:cubicBezTo>
                      <a:lnTo>
                        <a:pt x="1997111" y="1790700"/>
                      </a:lnTo>
                      <a:lnTo>
                        <a:pt x="2006636" y="1762125"/>
                      </a:lnTo>
                      <a:cubicBezTo>
                        <a:pt x="2007694" y="1758950"/>
                        <a:pt x="2007955" y="1755385"/>
                        <a:pt x="2009811" y="1752600"/>
                      </a:cubicBezTo>
                      <a:lnTo>
                        <a:pt x="2016161" y="1743075"/>
                      </a:lnTo>
                      <a:cubicBezTo>
                        <a:pt x="2017947" y="1734146"/>
                        <a:pt x="2016357" y="1722636"/>
                        <a:pt x="2028861" y="1720850"/>
                      </a:cubicBezTo>
                      <a:cubicBezTo>
                        <a:pt x="2033181" y="1720233"/>
                        <a:pt x="2037365" y="1722826"/>
                        <a:pt x="2041561" y="1724025"/>
                      </a:cubicBezTo>
                      <a:cubicBezTo>
                        <a:pt x="2056230" y="1728216"/>
                        <a:pt x="2053080" y="1728529"/>
                        <a:pt x="2070136" y="1739900"/>
                      </a:cubicBezTo>
                      <a:lnTo>
                        <a:pt x="2070136" y="1739900"/>
                      </a:lnTo>
                      <a:lnTo>
                        <a:pt x="2089186" y="1746250"/>
                      </a:lnTo>
                      <a:cubicBezTo>
                        <a:pt x="2117614" y="1743666"/>
                        <a:pt x="2120988" y="1752496"/>
                        <a:pt x="2130461" y="1733550"/>
                      </a:cubicBezTo>
                      <a:cubicBezTo>
                        <a:pt x="2131958" y="1730557"/>
                        <a:pt x="2132578" y="1727200"/>
                        <a:pt x="2133636" y="1724025"/>
                      </a:cubicBezTo>
                      <a:cubicBezTo>
                        <a:pt x="2131519" y="1699683"/>
                        <a:pt x="2135013" y="1674180"/>
                        <a:pt x="2127286" y="1651000"/>
                      </a:cubicBezTo>
                      <a:cubicBezTo>
                        <a:pt x="2126228" y="1647825"/>
                        <a:pt x="2125967" y="1644260"/>
                        <a:pt x="2124111" y="1641475"/>
                      </a:cubicBezTo>
                      <a:cubicBezTo>
                        <a:pt x="2119222" y="1634141"/>
                        <a:pt x="2112089" y="1630286"/>
                        <a:pt x="2105061" y="1625600"/>
                      </a:cubicBezTo>
                      <a:cubicBezTo>
                        <a:pt x="2100828" y="1619250"/>
                        <a:pt x="2094774" y="1613790"/>
                        <a:pt x="2092361" y="1606550"/>
                      </a:cubicBezTo>
                      <a:lnTo>
                        <a:pt x="2076486" y="1558925"/>
                      </a:lnTo>
                      <a:lnTo>
                        <a:pt x="2073311" y="1549400"/>
                      </a:lnTo>
                      <a:cubicBezTo>
                        <a:pt x="2072253" y="1546225"/>
                        <a:pt x="2070792" y="1543157"/>
                        <a:pt x="2070136" y="1539875"/>
                      </a:cubicBezTo>
                      <a:cubicBezTo>
                        <a:pt x="2067813" y="1528262"/>
                        <a:pt x="2065982" y="1515692"/>
                        <a:pt x="2060611" y="1504950"/>
                      </a:cubicBezTo>
                      <a:lnTo>
                        <a:pt x="2054261" y="1492250"/>
                      </a:lnTo>
                      <a:cubicBezTo>
                        <a:pt x="2055319" y="1479550"/>
                        <a:pt x="2055752" y="1466782"/>
                        <a:pt x="2057436" y="1454150"/>
                      </a:cubicBezTo>
                      <a:cubicBezTo>
                        <a:pt x="2057878" y="1450833"/>
                        <a:pt x="2060611" y="1447972"/>
                        <a:pt x="2060611" y="1444625"/>
                      </a:cubicBezTo>
                      <a:cubicBezTo>
                        <a:pt x="2060611" y="1432935"/>
                        <a:pt x="2058886" y="1421299"/>
                        <a:pt x="2057436" y="1409700"/>
                      </a:cubicBezTo>
                      <a:cubicBezTo>
                        <a:pt x="2056432" y="1401668"/>
                        <a:pt x="2055190" y="1390123"/>
                        <a:pt x="2047911" y="1384300"/>
                      </a:cubicBezTo>
                      <a:cubicBezTo>
                        <a:pt x="2045298" y="1382209"/>
                        <a:pt x="2041604" y="1382044"/>
                        <a:pt x="2038386" y="1381125"/>
                      </a:cubicBezTo>
                      <a:cubicBezTo>
                        <a:pt x="2025124" y="1377336"/>
                        <a:pt x="2021605" y="1377270"/>
                        <a:pt x="2006636" y="1374775"/>
                      </a:cubicBezTo>
                      <a:cubicBezTo>
                        <a:pt x="2004519" y="1371600"/>
                        <a:pt x="2002984" y="1367948"/>
                        <a:pt x="2000286" y="1365250"/>
                      </a:cubicBezTo>
                      <a:cubicBezTo>
                        <a:pt x="1988037" y="1353001"/>
                        <a:pt x="1981369" y="1359944"/>
                        <a:pt x="1962186" y="1362075"/>
                      </a:cubicBezTo>
                      <a:cubicBezTo>
                        <a:pt x="1949990" y="1366140"/>
                        <a:pt x="1946072" y="1369024"/>
                        <a:pt x="1930436" y="1362075"/>
                      </a:cubicBezTo>
                      <a:cubicBezTo>
                        <a:pt x="1924530" y="1359450"/>
                        <a:pt x="1918002" y="1334298"/>
                        <a:pt x="1917736" y="1333500"/>
                      </a:cubicBezTo>
                      <a:lnTo>
                        <a:pt x="1914561" y="1323975"/>
                      </a:lnTo>
                      <a:cubicBezTo>
                        <a:pt x="1916709" y="1289614"/>
                        <a:pt x="1915489" y="1281235"/>
                        <a:pt x="1920911" y="1254125"/>
                      </a:cubicBezTo>
                      <a:cubicBezTo>
                        <a:pt x="1921425" y="1251556"/>
                        <a:pt x="1925370" y="1235304"/>
                        <a:pt x="1927261" y="1231900"/>
                      </a:cubicBezTo>
                      <a:lnTo>
                        <a:pt x="1946311" y="1203325"/>
                      </a:lnTo>
                      <a:cubicBezTo>
                        <a:pt x="1948428" y="1200150"/>
                        <a:pt x="1951454" y="1197420"/>
                        <a:pt x="1952661" y="1193800"/>
                      </a:cubicBezTo>
                      <a:cubicBezTo>
                        <a:pt x="1960641" y="1169859"/>
                        <a:pt x="1949876" y="1199369"/>
                        <a:pt x="1962186" y="1174750"/>
                      </a:cubicBezTo>
                      <a:cubicBezTo>
                        <a:pt x="1963683" y="1171757"/>
                        <a:pt x="1962994" y="1167592"/>
                        <a:pt x="1965361" y="1165225"/>
                      </a:cubicBezTo>
                      <a:cubicBezTo>
                        <a:pt x="1970757" y="1159829"/>
                        <a:pt x="1979015" y="1157921"/>
                        <a:pt x="1984411" y="1152525"/>
                      </a:cubicBezTo>
                      <a:cubicBezTo>
                        <a:pt x="2012238" y="1124698"/>
                        <a:pt x="1978184" y="1159997"/>
                        <a:pt x="2000286" y="1133475"/>
                      </a:cubicBezTo>
                      <a:cubicBezTo>
                        <a:pt x="2003161" y="1130026"/>
                        <a:pt x="2006636" y="1127125"/>
                        <a:pt x="2009811" y="1123950"/>
                      </a:cubicBezTo>
                      <a:lnTo>
                        <a:pt x="2019336" y="1095375"/>
                      </a:lnTo>
                      <a:lnTo>
                        <a:pt x="2022511" y="1085850"/>
                      </a:lnTo>
                      <a:cubicBezTo>
                        <a:pt x="2021011" y="1079849"/>
                        <a:pt x="2019483" y="1067685"/>
                        <a:pt x="2012986" y="1063625"/>
                      </a:cubicBezTo>
                      <a:cubicBezTo>
                        <a:pt x="2003082" y="1057435"/>
                        <a:pt x="1988998" y="1057083"/>
                        <a:pt x="1978061" y="1054100"/>
                      </a:cubicBezTo>
                      <a:cubicBezTo>
                        <a:pt x="1971603" y="1052339"/>
                        <a:pt x="1965505" y="1049373"/>
                        <a:pt x="1959011" y="1047750"/>
                      </a:cubicBezTo>
                      <a:cubicBezTo>
                        <a:pt x="1954942" y="1046733"/>
                        <a:pt x="1941341" y="1043677"/>
                        <a:pt x="1936786" y="1041400"/>
                      </a:cubicBezTo>
                      <a:cubicBezTo>
                        <a:pt x="1933373" y="1039693"/>
                        <a:pt x="1930436" y="1037167"/>
                        <a:pt x="1927261" y="1035050"/>
                      </a:cubicBezTo>
                      <a:cubicBezTo>
                        <a:pt x="1926203" y="1031875"/>
                        <a:pt x="1923783" y="1028858"/>
                        <a:pt x="1924086" y="1025525"/>
                      </a:cubicBezTo>
                      <a:cubicBezTo>
                        <a:pt x="1924876" y="1016834"/>
                        <a:pt x="1930436" y="1000125"/>
                        <a:pt x="1930436" y="1000125"/>
                      </a:cubicBezTo>
                      <a:cubicBezTo>
                        <a:pt x="1929378" y="992717"/>
                        <a:pt x="1931855" y="983807"/>
                        <a:pt x="1927261" y="977900"/>
                      </a:cubicBezTo>
                      <a:cubicBezTo>
                        <a:pt x="1923152" y="972616"/>
                        <a:pt x="1914561" y="973667"/>
                        <a:pt x="1908211" y="971550"/>
                      </a:cubicBezTo>
                      <a:lnTo>
                        <a:pt x="1898686" y="968375"/>
                      </a:lnTo>
                      <a:cubicBezTo>
                        <a:pt x="1871550" y="970462"/>
                        <a:pt x="1864951" y="968653"/>
                        <a:pt x="1844711" y="974725"/>
                      </a:cubicBezTo>
                      <a:cubicBezTo>
                        <a:pt x="1838300" y="976648"/>
                        <a:pt x="1825661" y="981075"/>
                        <a:pt x="1825661" y="981075"/>
                      </a:cubicBezTo>
                      <a:cubicBezTo>
                        <a:pt x="1820369" y="980017"/>
                        <a:pt x="1813602" y="981716"/>
                        <a:pt x="1809786" y="977900"/>
                      </a:cubicBezTo>
                      <a:cubicBezTo>
                        <a:pt x="1805053" y="973167"/>
                        <a:pt x="1805553" y="965200"/>
                        <a:pt x="1803436" y="958850"/>
                      </a:cubicBezTo>
                      <a:lnTo>
                        <a:pt x="1800261" y="949325"/>
                      </a:lnTo>
                      <a:cubicBezTo>
                        <a:pt x="1801319" y="946150"/>
                        <a:pt x="1803806" y="943126"/>
                        <a:pt x="1803436" y="939800"/>
                      </a:cubicBezTo>
                      <a:cubicBezTo>
                        <a:pt x="1802697" y="933147"/>
                        <a:pt x="1797086" y="920750"/>
                        <a:pt x="1797086" y="920750"/>
                      </a:cubicBezTo>
                      <a:cubicBezTo>
                        <a:pt x="1796028" y="894292"/>
                        <a:pt x="1795798" y="867787"/>
                        <a:pt x="1793911" y="841375"/>
                      </a:cubicBezTo>
                      <a:cubicBezTo>
                        <a:pt x="1793267" y="832360"/>
                        <a:pt x="1787802" y="827817"/>
                        <a:pt x="1781211" y="822325"/>
                      </a:cubicBezTo>
                      <a:cubicBezTo>
                        <a:pt x="1778280" y="819882"/>
                        <a:pt x="1774538" y="818510"/>
                        <a:pt x="1771686" y="815975"/>
                      </a:cubicBezTo>
                      <a:lnTo>
                        <a:pt x="1743111" y="787400"/>
                      </a:lnTo>
                      <a:cubicBezTo>
                        <a:pt x="1739936" y="784225"/>
                        <a:pt x="1737846" y="779295"/>
                        <a:pt x="1733586" y="777875"/>
                      </a:cubicBezTo>
                      <a:cubicBezTo>
                        <a:pt x="1720441" y="773493"/>
                        <a:pt x="1726846" y="776556"/>
                        <a:pt x="1714536" y="768350"/>
                      </a:cubicBezTo>
                      <a:cubicBezTo>
                        <a:pt x="1711954" y="760603"/>
                        <a:pt x="1711166" y="755455"/>
                        <a:pt x="1705011" y="749300"/>
                      </a:cubicBezTo>
                      <a:cubicBezTo>
                        <a:pt x="1702313" y="746602"/>
                        <a:pt x="1698417" y="745393"/>
                        <a:pt x="1695486" y="742950"/>
                      </a:cubicBezTo>
                      <a:cubicBezTo>
                        <a:pt x="1692037" y="740075"/>
                        <a:pt x="1689697" y="735916"/>
                        <a:pt x="1685961" y="733425"/>
                      </a:cubicBezTo>
                      <a:cubicBezTo>
                        <a:pt x="1683176" y="731569"/>
                        <a:pt x="1679429" y="731747"/>
                        <a:pt x="1676436" y="730250"/>
                      </a:cubicBezTo>
                      <a:cubicBezTo>
                        <a:pt x="1651817" y="717940"/>
                        <a:pt x="1681327" y="728705"/>
                        <a:pt x="1657386" y="720725"/>
                      </a:cubicBezTo>
                      <a:cubicBezTo>
                        <a:pt x="1656328" y="717550"/>
                        <a:pt x="1654211" y="714547"/>
                        <a:pt x="1654211" y="711200"/>
                      </a:cubicBezTo>
                      <a:cubicBezTo>
                        <a:pt x="1654211" y="668853"/>
                        <a:pt x="1655419" y="626501"/>
                        <a:pt x="1657386" y="584200"/>
                      </a:cubicBezTo>
                      <a:cubicBezTo>
                        <a:pt x="1657541" y="580857"/>
                        <a:pt x="1658936" y="577601"/>
                        <a:pt x="1660561" y="574675"/>
                      </a:cubicBezTo>
                      <a:cubicBezTo>
                        <a:pt x="1664267" y="568004"/>
                        <a:pt x="1666911" y="559858"/>
                        <a:pt x="1673261" y="555625"/>
                      </a:cubicBezTo>
                      <a:cubicBezTo>
                        <a:pt x="1679611" y="551392"/>
                        <a:pt x="1685071" y="545338"/>
                        <a:pt x="1692311" y="542925"/>
                      </a:cubicBezTo>
                      <a:cubicBezTo>
                        <a:pt x="1705456" y="538543"/>
                        <a:pt x="1699051" y="541606"/>
                        <a:pt x="1711361" y="533400"/>
                      </a:cubicBezTo>
                      <a:cubicBezTo>
                        <a:pt x="1713478" y="530225"/>
                        <a:pt x="1714731" y="526259"/>
                        <a:pt x="1717711" y="523875"/>
                      </a:cubicBezTo>
                      <a:cubicBezTo>
                        <a:pt x="1719711" y="522275"/>
                        <a:pt x="1739198" y="517659"/>
                        <a:pt x="1739936" y="517525"/>
                      </a:cubicBezTo>
                      <a:cubicBezTo>
                        <a:pt x="1767311" y="512548"/>
                        <a:pt x="1785257" y="512991"/>
                        <a:pt x="1816136" y="511175"/>
                      </a:cubicBezTo>
                      <a:cubicBezTo>
                        <a:pt x="1811882" y="481395"/>
                        <a:pt x="1817112" y="495177"/>
                        <a:pt x="1800261" y="469900"/>
                      </a:cubicBezTo>
                      <a:lnTo>
                        <a:pt x="1800261" y="469900"/>
                      </a:lnTo>
                      <a:cubicBezTo>
                        <a:pt x="1790627" y="440999"/>
                        <a:pt x="1805405" y="486645"/>
                        <a:pt x="1793911" y="444500"/>
                      </a:cubicBezTo>
                      <a:cubicBezTo>
                        <a:pt x="1792150" y="438042"/>
                        <a:pt x="1792294" y="430183"/>
                        <a:pt x="1787561" y="425450"/>
                      </a:cubicBezTo>
                      <a:cubicBezTo>
                        <a:pt x="1784386" y="422275"/>
                        <a:pt x="1780911" y="419374"/>
                        <a:pt x="1778036" y="415925"/>
                      </a:cubicBezTo>
                      <a:cubicBezTo>
                        <a:pt x="1775593" y="412994"/>
                        <a:pt x="1774384" y="409098"/>
                        <a:pt x="1771686" y="406400"/>
                      </a:cubicBezTo>
                      <a:cubicBezTo>
                        <a:pt x="1768988" y="403702"/>
                        <a:pt x="1765013" y="402585"/>
                        <a:pt x="1762161" y="400050"/>
                      </a:cubicBezTo>
                      <a:cubicBezTo>
                        <a:pt x="1755449" y="394084"/>
                        <a:pt x="1749461" y="387350"/>
                        <a:pt x="1743111" y="381000"/>
                      </a:cubicBezTo>
                      <a:cubicBezTo>
                        <a:pt x="1739936" y="377825"/>
                        <a:pt x="1737322" y="373966"/>
                        <a:pt x="1733586" y="371475"/>
                      </a:cubicBezTo>
                      <a:lnTo>
                        <a:pt x="1714536" y="358775"/>
                      </a:lnTo>
                      <a:cubicBezTo>
                        <a:pt x="1710303" y="352425"/>
                        <a:pt x="1708186" y="343958"/>
                        <a:pt x="1701836" y="339725"/>
                      </a:cubicBezTo>
                      <a:cubicBezTo>
                        <a:pt x="1698661" y="337608"/>
                        <a:pt x="1695724" y="335082"/>
                        <a:pt x="1692311" y="333375"/>
                      </a:cubicBezTo>
                      <a:cubicBezTo>
                        <a:pt x="1666021" y="320230"/>
                        <a:pt x="1700558" y="342048"/>
                        <a:pt x="1673261" y="323850"/>
                      </a:cubicBezTo>
                      <a:cubicBezTo>
                        <a:pt x="1671144" y="317500"/>
                        <a:pt x="1670624" y="310369"/>
                        <a:pt x="1666911" y="304800"/>
                      </a:cubicBezTo>
                      <a:lnTo>
                        <a:pt x="1654211" y="285750"/>
                      </a:lnTo>
                      <a:cubicBezTo>
                        <a:pt x="1653680" y="282032"/>
                        <a:pt x="1650191" y="248145"/>
                        <a:pt x="1644686" y="244475"/>
                      </a:cubicBezTo>
                      <a:cubicBezTo>
                        <a:pt x="1641511" y="242358"/>
                        <a:pt x="1638648" y="239675"/>
                        <a:pt x="1635161" y="238125"/>
                      </a:cubicBezTo>
                      <a:cubicBezTo>
                        <a:pt x="1629044" y="235407"/>
                        <a:pt x="1622461" y="233892"/>
                        <a:pt x="1616111" y="231775"/>
                      </a:cubicBezTo>
                      <a:lnTo>
                        <a:pt x="1606586" y="228600"/>
                      </a:lnTo>
                      <a:cubicBezTo>
                        <a:pt x="1603411" y="227542"/>
                        <a:pt x="1600308" y="226237"/>
                        <a:pt x="1597061" y="225425"/>
                      </a:cubicBezTo>
                      <a:lnTo>
                        <a:pt x="1584361" y="222250"/>
                      </a:lnTo>
                      <a:cubicBezTo>
                        <a:pt x="1581186" y="220133"/>
                        <a:pt x="1578323" y="217450"/>
                        <a:pt x="1574836" y="215900"/>
                      </a:cubicBezTo>
                      <a:cubicBezTo>
                        <a:pt x="1568719" y="213182"/>
                        <a:pt x="1562136" y="211667"/>
                        <a:pt x="1555786" y="209550"/>
                      </a:cubicBezTo>
                      <a:cubicBezTo>
                        <a:pt x="1552611" y="208492"/>
                        <a:pt x="1549046" y="208231"/>
                        <a:pt x="1546261" y="206375"/>
                      </a:cubicBezTo>
                      <a:lnTo>
                        <a:pt x="1536736" y="200025"/>
                      </a:lnTo>
                      <a:cubicBezTo>
                        <a:pt x="1520970" y="176376"/>
                        <a:pt x="1541233" y="205421"/>
                        <a:pt x="1520861" y="180975"/>
                      </a:cubicBezTo>
                      <a:cubicBezTo>
                        <a:pt x="1518418" y="178044"/>
                        <a:pt x="1516954" y="174381"/>
                        <a:pt x="1514511" y="171450"/>
                      </a:cubicBezTo>
                      <a:cubicBezTo>
                        <a:pt x="1508189" y="163864"/>
                        <a:pt x="1494105" y="151948"/>
                        <a:pt x="1485936" y="149225"/>
                      </a:cubicBezTo>
                      <a:lnTo>
                        <a:pt x="1466886" y="142875"/>
                      </a:lnTo>
                      <a:lnTo>
                        <a:pt x="1457361" y="139700"/>
                      </a:lnTo>
                      <a:cubicBezTo>
                        <a:pt x="1446435" y="140540"/>
                        <a:pt x="1409240" y="142501"/>
                        <a:pt x="1393861" y="146050"/>
                      </a:cubicBezTo>
                      <a:cubicBezTo>
                        <a:pt x="1387339" y="147555"/>
                        <a:pt x="1381161" y="150283"/>
                        <a:pt x="1374811" y="152400"/>
                      </a:cubicBezTo>
                      <a:cubicBezTo>
                        <a:pt x="1371636" y="153458"/>
                        <a:pt x="1368279" y="154078"/>
                        <a:pt x="1365286" y="155575"/>
                      </a:cubicBezTo>
                      <a:cubicBezTo>
                        <a:pt x="1361053" y="157692"/>
                        <a:pt x="1356936" y="160061"/>
                        <a:pt x="1352586" y="161925"/>
                      </a:cubicBezTo>
                      <a:cubicBezTo>
                        <a:pt x="1342638" y="166188"/>
                        <a:pt x="1335428" y="166372"/>
                        <a:pt x="1324011" y="168275"/>
                      </a:cubicBezTo>
                      <a:cubicBezTo>
                        <a:pt x="1300939" y="166500"/>
                        <a:pt x="1279912" y="162118"/>
                        <a:pt x="1257336" y="168275"/>
                      </a:cubicBezTo>
                      <a:cubicBezTo>
                        <a:pt x="1253655" y="169279"/>
                        <a:pt x="1251083" y="172662"/>
                        <a:pt x="1247811" y="174625"/>
                      </a:cubicBezTo>
                      <a:cubicBezTo>
                        <a:pt x="1245782" y="175843"/>
                        <a:pt x="1246224" y="171979"/>
                        <a:pt x="1244636" y="17780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9" name="자유형 1078"/>
                <p:cNvSpPr/>
                <p:nvPr/>
              </p:nvSpPr>
              <p:spPr>
                <a:xfrm>
                  <a:off x="1523849" y="3857625"/>
                  <a:ext cx="138264" cy="325611"/>
                </a:xfrm>
                <a:custGeom>
                  <a:avLst/>
                  <a:gdLst>
                    <a:gd name="connsiteX0" fmla="*/ 151 w 138264"/>
                    <a:gd name="connsiteY0" fmla="*/ 42863 h 325611"/>
                    <a:gd name="connsiteX1" fmla="*/ 14439 w 138264"/>
                    <a:gd name="connsiteY1" fmla="*/ 19050 h 325611"/>
                    <a:gd name="connsiteX2" fmla="*/ 23964 w 138264"/>
                    <a:gd name="connsiteY2" fmla="*/ 4763 h 325611"/>
                    <a:gd name="connsiteX3" fmla="*/ 38251 w 138264"/>
                    <a:gd name="connsiteY3" fmla="*/ 0 h 325611"/>
                    <a:gd name="connsiteX4" fmla="*/ 57301 w 138264"/>
                    <a:gd name="connsiteY4" fmla="*/ 4763 h 325611"/>
                    <a:gd name="connsiteX5" fmla="*/ 71589 w 138264"/>
                    <a:gd name="connsiteY5" fmla="*/ 33338 h 325611"/>
                    <a:gd name="connsiteX6" fmla="*/ 62064 w 138264"/>
                    <a:gd name="connsiteY6" fmla="*/ 152400 h 325611"/>
                    <a:gd name="connsiteX7" fmla="*/ 85876 w 138264"/>
                    <a:gd name="connsiteY7" fmla="*/ 200025 h 325611"/>
                    <a:gd name="connsiteX8" fmla="*/ 104926 w 138264"/>
                    <a:gd name="connsiteY8" fmla="*/ 242888 h 325611"/>
                    <a:gd name="connsiteX9" fmla="*/ 119214 w 138264"/>
                    <a:gd name="connsiteY9" fmla="*/ 271463 h 325611"/>
                    <a:gd name="connsiteX10" fmla="*/ 138264 w 138264"/>
                    <a:gd name="connsiteY10" fmla="*/ 314325 h 325611"/>
                    <a:gd name="connsiteX11" fmla="*/ 90639 w 138264"/>
                    <a:gd name="connsiteY11" fmla="*/ 319088 h 325611"/>
                    <a:gd name="connsiteX12" fmla="*/ 76351 w 138264"/>
                    <a:gd name="connsiteY12" fmla="*/ 309563 h 325611"/>
                    <a:gd name="connsiteX13" fmla="*/ 47776 w 138264"/>
                    <a:gd name="connsiteY13" fmla="*/ 304800 h 325611"/>
                    <a:gd name="connsiteX14" fmla="*/ 38251 w 138264"/>
                    <a:gd name="connsiteY14" fmla="*/ 247650 h 325611"/>
                    <a:gd name="connsiteX15" fmla="*/ 33489 w 138264"/>
                    <a:gd name="connsiteY15" fmla="*/ 233363 h 325611"/>
                    <a:gd name="connsiteX16" fmla="*/ 28726 w 138264"/>
                    <a:gd name="connsiteY16" fmla="*/ 214313 h 325611"/>
                    <a:gd name="connsiteX17" fmla="*/ 19201 w 138264"/>
                    <a:gd name="connsiteY17" fmla="*/ 185738 h 325611"/>
                    <a:gd name="connsiteX18" fmla="*/ 14439 w 138264"/>
                    <a:gd name="connsiteY18" fmla="*/ 161925 h 325611"/>
                    <a:gd name="connsiteX19" fmla="*/ 151 w 138264"/>
                    <a:gd name="connsiteY19" fmla="*/ 109538 h 325611"/>
                    <a:gd name="connsiteX20" fmla="*/ 4914 w 138264"/>
                    <a:gd name="connsiteY20" fmla="*/ 61913 h 325611"/>
                    <a:gd name="connsiteX21" fmla="*/ 151 w 138264"/>
                    <a:gd name="connsiteY21" fmla="*/ 42863 h 3256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38264" h="325611">
                      <a:moveTo>
                        <a:pt x="151" y="42863"/>
                      </a:moveTo>
                      <a:cubicBezTo>
                        <a:pt x="1739" y="35719"/>
                        <a:pt x="9533" y="26900"/>
                        <a:pt x="14439" y="19050"/>
                      </a:cubicBezTo>
                      <a:cubicBezTo>
                        <a:pt x="17473" y="14196"/>
                        <a:pt x="19495" y="8339"/>
                        <a:pt x="23964" y="4763"/>
                      </a:cubicBezTo>
                      <a:cubicBezTo>
                        <a:pt x="27884" y="1627"/>
                        <a:pt x="33489" y="1588"/>
                        <a:pt x="38251" y="0"/>
                      </a:cubicBezTo>
                      <a:cubicBezTo>
                        <a:pt x="44601" y="1588"/>
                        <a:pt x="51855" y="1132"/>
                        <a:pt x="57301" y="4763"/>
                      </a:cubicBezTo>
                      <a:cubicBezTo>
                        <a:pt x="65214" y="10039"/>
                        <a:pt x="68872" y="25188"/>
                        <a:pt x="71589" y="33338"/>
                      </a:cubicBezTo>
                      <a:cubicBezTo>
                        <a:pt x="63545" y="81599"/>
                        <a:pt x="62064" y="83883"/>
                        <a:pt x="62064" y="152400"/>
                      </a:cubicBezTo>
                      <a:cubicBezTo>
                        <a:pt x="62064" y="179394"/>
                        <a:pt x="76379" y="171535"/>
                        <a:pt x="85876" y="200025"/>
                      </a:cubicBezTo>
                      <a:cubicBezTo>
                        <a:pt x="110445" y="273732"/>
                        <a:pt x="82287" y="197612"/>
                        <a:pt x="104926" y="242888"/>
                      </a:cubicBezTo>
                      <a:cubicBezTo>
                        <a:pt x="124645" y="282324"/>
                        <a:pt x="91916" y="230514"/>
                        <a:pt x="119214" y="271463"/>
                      </a:cubicBezTo>
                      <a:cubicBezTo>
                        <a:pt x="130549" y="305468"/>
                        <a:pt x="123170" y="291684"/>
                        <a:pt x="138264" y="314325"/>
                      </a:cubicBezTo>
                      <a:cubicBezTo>
                        <a:pt x="117869" y="327921"/>
                        <a:pt x="123302" y="328886"/>
                        <a:pt x="90639" y="319088"/>
                      </a:cubicBezTo>
                      <a:cubicBezTo>
                        <a:pt x="85156" y="317443"/>
                        <a:pt x="81781" y="311373"/>
                        <a:pt x="76351" y="309563"/>
                      </a:cubicBezTo>
                      <a:cubicBezTo>
                        <a:pt x="67190" y="306509"/>
                        <a:pt x="57301" y="306388"/>
                        <a:pt x="47776" y="304800"/>
                      </a:cubicBezTo>
                      <a:cubicBezTo>
                        <a:pt x="36612" y="271305"/>
                        <a:pt x="48885" y="311452"/>
                        <a:pt x="38251" y="247650"/>
                      </a:cubicBezTo>
                      <a:cubicBezTo>
                        <a:pt x="37426" y="242698"/>
                        <a:pt x="34868" y="238190"/>
                        <a:pt x="33489" y="233363"/>
                      </a:cubicBezTo>
                      <a:cubicBezTo>
                        <a:pt x="31691" y="227069"/>
                        <a:pt x="30607" y="220582"/>
                        <a:pt x="28726" y="214313"/>
                      </a:cubicBezTo>
                      <a:cubicBezTo>
                        <a:pt x="25841" y="204696"/>
                        <a:pt x="21170" y="195583"/>
                        <a:pt x="19201" y="185738"/>
                      </a:cubicBezTo>
                      <a:cubicBezTo>
                        <a:pt x="17614" y="177800"/>
                        <a:pt x="16569" y="169735"/>
                        <a:pt x="14439" y="161925"/>
                      </a:cubicBezTo>
                      <a:cubicBezTo>
                        <a:pt x="-3693" y="95437"/>
                        <a:pt x="11759" y="167570"/>
                        <a:pt x="151" y="109538"/>
                      </a:cubicBezTo>
                      <a:cubicBezTo>
                        <a:pt x="1739" y="93663"/>
                        <a:pt x="2658" y="77707"/>
                        <a:pt x="4914" y="61913"/>
                      </a:cubicBezTo>
                      <a:cubicBezTo>
                        <a:pt x="10061" y="25884"/>
                        <a:pt x="-1437" y="50007"/>
                        <a:pt x="151" y="42863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0" name="자유형 1079"/>
                <p:cNvSpPr/>
                <p:nvPr/>
              </p:nvSpPr>
              <p:spPr>
                <a:xfrm>
                  <a:off x="2816225" y="4019550"/>
                  <a:ext cx="434975" cy="511175"/>
                </a:xfrm>
                <a:custGeom>
                  <a:avLst/>
                  <a:gdLst>
                    <a:gd name="connsiteX0" fmla="*/ 47625 w 434975"/>
                    <a:gd name="connsiteY0" fmla="*/ 117475 h 511175"/>
                    <a:gd name="connsiteX1" fmla="*/ 47625 w 434975"/>
                    <a:gd name="connsiteY1" fmla="*/ 209550 h 511175"/>
                    <a:gd name="connsiteX2" fmla="*/ 34925 w 434975"/>
                    <a:gd name="connsiteY2" fmla="*/ 238125 h 511175"/>
                    <a:gd name="connsiteX3" fmla="*/ 31750 w 434975"/>
                    <a:gd name="connsiteY3" fmla="*/ 247650 h 511175"/>
                    <a:gd name="connsiteX4" fmla="*/ 25400 w 434975"/>
                    <a:gd name="connsiteY4" fmla="*/ 257175 h 511175"/>
                    <a:gd name="connsiteX5" fmla="*/ 15875 w 434975"/>
                    <a:gd name="connsiteY5" fmla="*/ 288925 h 511175"/>
                    <a:gd name="connsiteX6" fmla="*/ 9525 w 434975"/>
                    <a:gd name="connsiteY6" fmla="*/ 307975 h 511175"/>
                    <a:gd name="connsiteX7" fmla="*/ 0 w 434975"/>
                    <a:gd name="connsiteY7" fmla="*/ 327025 h 511175"/>
                    <a:gd name="connsiteX8" fmla="*/ 3175 w 434975"/>
                    <a:gd name="connsiteY8" fmla="*/ 355600 h 511175"/>
                    <a:gd name="connsiteX9" fmla="*/ 12700 w 434975"/>
                    <a:gd name="connsiteY9" fmla="*/ 361950 h 511175"/>
                    <a:gd name="connsiteX10" fmla="*/ 41275 w 434975"/>
                    <a:gd name="connsiteY10" fmla="*/ 374650 h 511175"/>
                    <a:gd name="connsiteX11" fmla="*/ 44450 w 434975"/>
                    <a:gd name="connsiteY11" fmla="*/ 384175 h 511175"/>
                    <a:gd name="connsiteX12" fmla="*/ 44450 w 434975"/>
                    <a:gd name="connsiteY12" fmla="*/ 428625 h 511175"/>
                    <a:gd name="connsiteX13" fmla="*/ 50800 w 434975"/>
                    <a:gd name="connsiteY13" fmla="*/ 438150 h 511175"/>
                    <a:gd name="connsiteX14" fmla="*/ 69850 w 434975"/>
                    <a:gd name="connsiteY14" fmla="*/ 450850 h 511175"/>
                    <a:gd name="connsiteX15" fmla="*/ 82550 w 434975"/>
                    <a:gd name="connsiteY15" fmla="*/ 469900 h 511175"/>
                    <a:gd name="connsiteX16" fmla="*/ 98425 w 434975"/>
                    <a:gd name="connsiteY16" fmla="*/ 488950 h 511175"/>
                    <a:gd name="connsiteX17" fmla="*/ 107950 w 434975"/>
                    <a:gd name="connsiteY17" fmla="*/ 508000 h 511175"/>
                    <a:gd name="connsiteX18" fmla="*/ 117475 w 434975"/>
                    <a:gd name="connsiteY18" fmla="*/ 511175 h 511175"/>
                    <a:gd name="connsiteX19" fmla="*/ 127000 w 434975"/>
                    <a:gd name="connsiteY19" fmla="*/ 504825 h 511175"/>
                    <a:gd name="connsiteX20" fmla="*/ 139700 w 434975"/>
                    <a:gd name="connsiteY20" fmla="*/ 485775 h 511175"/>
                    <a:gd name="connsiteX21" fmla="*/ 149225 w 434975"/>
                    <a:gd name="connsiteY21" fmla="*/ 479425 h 511175"/>
                    <a:gd name="connsiteX22" fmla="*/ 161925 w 434975"/>
                    <a:gd name="connsiteY22" fmla="*/ 460375 h 511175"/>
                    <a:gd name="connsiteX23" fmla="*/ 174625 w 434975"/>
                    <a:gd name="connsiteY23" fmla="*/ 387350 h 511175"/>
                    <a:gd name="connsiteX24" fmla="*/ 193675 w 434975"/>
                    <a:gd name="connsiteY24" fmla="*/ 390525 h 511175"/>
                    <a:gd name="connsiteX25" fmla="*/ 196850 w 434975"/>
                    <a:gd name="connsiteY25" fmla="*/ 400050 h 511175"/>
                    <a:gd name="connsiteX26" fmla="*/ 200025 w 434975"/>
                    <a:gd name="connsiteY26" fmla="*/ 412750 h 511175"/>
                    <a:gd name="connsiteX27" fmla="*/ 209550 w 434975"/>
                    <a:gd name="connsiteY27" fmla="*/ 450850 h 511175"/>
                    <a:gd name="connsiteX28" fmla="*/ 215900 w 434975"/>
                    <a:gd name="connsiteY28" fmla="*/ 460375 h 511175"/>
                    <a:gd name="connsiteX29" fmla="*/ 238125 w 434975"/>
                    <a:gd name="connsiteY29" fmla="*/ 482600 h 511175"/>
                    <a:gd name="connsiteX30" fmla="*/ 257175 w 434975"/>
                    <a:gd name="connsiteY30" fmla="*/ 488950 h 511175"/>
                    <a:gd name="connsiteX31" fmla="*/ 266700 w 434975"/>
                    <a:gd name="connsiteY31" fmla="*/ 492125 h 511175"/>
                    <a:gd name="connsiteX32" fmla="*/ 285750 w 434975"/>
                    <a:gd name="connsiteY32" fmla="*/ 488950 h 511175"/>
                    <a:gd name="connsiteX33" fmla="*/ 292100 w 434975"/>
                    <a:gd name="connsiteY33" fmla="*/ 469900 h 511175"/>
                    <a:gd name="connsiteX34" fmla="*/ 301625 w 434975"/>
                    <a:gd name="connsiteY34" fmla="*/ 460375 h 511175"/>
                    <a:gd name="connsiteX35" fmla="*/ 330200 w 434975"/>
                    <a:gd name="connsiteY35" fmla="*/ 447675 h 511175"/>
                    <a:gd name="connsiteX36" fmla="*/ 342900 w 434975"/>
                    <a:gd name="connsiteY36" fmla="*/ 441325 h 511175"/>
                    <a:gd name="connsiteX37" fmla="*/ 336550 w 434975"/>
                    <a:gd name="connsiteY37" fmla="*/ 415925 h 511175"/>
                    <a:gd name="connsiteX38" fmla="*/ 330200 w 434975"/>
                    <a:gd name="connsiteY38" fmla="*/ 406400 h 511175"/>
                    <a:gd name="connsiteX39" fmla="*/ 333375 w 434975"/>
                    <a:gd name="connsiteY39" fmla="*/ 361950 h 511175"/>
                    <a:gd name="connsiteX40" fmla="*/ 336550 w 434975"/>
                    <a:gd name="connsiteY40" fmla="*/ 352425 h 511175"/>
                    <a:gd name="connsiteX41" fmla="*/ 339725 w 434975"/>
                    <a:gd name="connsiteY41" fmla="*/ 333375 h 511175"/>
                    <a:gd name="connsiteX42" fmla="*/ 349250 w 434975"/>
                    <a:gd name="connsiteY42" fmla="*/ 304800 h 511175"/>
                    <a:gd name="connsiteX43" fmla="*/ 352425 w 434975"/>
                    <a:gd name="connsiteY43" fmla="*/ 295275 h 511175"/>
                    <a:gd name="connsiteX44" fmla="*/ 358775 w 434975"/>
                    <a:gd name="connsiteY44" fmla="*/ 266700 h 511175"/>
                    <a:gd name="connsiteX45" fmla="*/ 361950 w 434975"/>
                    <a:gd name="connsiteY45" fmla="*/ 257175 h 511175"/>
                    <a:gd name="connsiteX46" fmla="*/ 368300 w 434975"/>
                    <a:gd name="connsiteY46" fmla="*/ 247650 h 511175"/>
                    <a:gd name="connsiteX47" fmla="*/ 381000 w 434975"/>
                    <a:gd name="connsiteY47" fmla="*/ 219075 h 511175"/>
                    <a:gd name="connsiteX48" fmla="*/ 400050 w 434975"/>
                    <a:gd name="connsiteY48" fmla="*/ 206375 h 511175"/>
                    <a:gd name="connsiteX49" fmla="*/ 409575 w 434975"/>
                    <a:gd name="connsiteY49" fmla="*/ 200025 h 511175"/>
                    <a:gd name="connsiteX50" fmla="*/ 419100 w 434975"/>
                    <a:gd name="connsiteY50" fmla="*/ 190500 h 511175"/>
                    <a:gd name="connsiteX51" fmla="*/ 431800 w 434975"/>
                    <a:gd name="connsiteY51" fmla="*/ 171450 h 511175"/>
                    <a:gd name="connsiteX52" fmla="*/ 434975 w 434975"/>
                    <a:gd name="connsiteY52" fmla="*/ 161925 h 511175"/>
                    <a:gd name="connsiteX53" fmla="*/ 431800 w 434975"/>
                    <a:gd name="connsiteY53" fmla="*/ 136525 h 511175"/>
                    <a:gd name="connsiteX54" fmla="*/ 422275 w 434975"/>
                    <a:gd name="connsiteY54" fmla="*/ 130175 h 511175"/>
                    <a:gd name="connsiteX55" fmla="*/ 365125 w 434975"/>
                    <a:gd name="connsiteY55" fmla="*/ 123825 h 511175"/>
                    <a:gd name="connsiteX56" fmla="*/ 349250 w 434975"/>
                    <a:gd name="connsiteY56" fmla="*/ 120650 h 511175"/>
                    <a:gd name="connsiteX57" fmla="*/ 336550 w 434975"/>
                    <a:gd name="connsiteY57" fmla="*/ 117475 h 511175"/>
                    <a:gd name="connsiteX58" fmla="*/ 333375 w 434975"/>
                    <a:gd name="connsiteY58" fmla="*/ 107950 h 511175"/>
                    <a:gd name="connsiteX59" fmla="*/ 336550 w 434975"/>
                    <a:gd name="connsiteY59" fmla="*/ 88900 h 511175"/>
                    <a:gd name="connsiteX60" fmla="*/ 342900 w 434975"/>
                    <a:gd name="connsiteY60" fmla="*/ 79375 h 511175"/>
                    <a:gd name="connsiteX61" fmla="*/ 346075 w 434975"/>
                    <a:gd name="connsiteY61" fmla="*/ 69850 h 511175"/>
                    <a:gd name="connsiteX62" fmla="*/ 336550 w 434975"/>
                    <a:gd name="connsiteY62" fmla="*/ 47625 h 511175"/>
                    <a:gd name="connsiteX63" fmla="*/ 317500 w 434975"/>
                    <a:gd name="connsiteY63" fmla="*/ 34925 h 511175"/>
                    <a:gd name="connsiteX64" fmla="*/ 285750 w 434975"/>
                    <a:gd name="connsiteY64" fmla="*/ 44450 h 511175"/>
                    <a:gd name="connsiteX65" fmla="*/ 263525 w 434975"/>
                    <a:gd name="connsiteY65" fmla="*/ 53975 h 511175"/>
                    <a:gd name="connsiteX66" fmla="*/ 254000 w 434975"/>
                    <a:gd name="connsiteY66" fmla="*/ 60325 h 511175"/>
                    <a:gd name="connsiteX67" fmla="*/ 222250 w 434975"/>
                    <a:gd name="connsiteY67" fmla="*/ 57150 h 511175"/>
                    <a:gd name="connsiteX68" fmla="*/ 212725 w 434975"/>
                    <a:gd name="connsiteY68" fmla="*/ 38100 h 511175"/>
                    <a:gd name="connsiteX69" fmla="*/ 209550 w 434975"/>
                    <a:gd name="connsiteY69" fmla="*/ 25400 h 511175"/>
                    <a:gd name="connsiteX70" fmla="*/ 206375 w 434975"/>
                    <a:gd name="connsiteY70" fmla="*/ 6350 h 511175"/>
                    <a:gd name="connsiteX71" fmla="*/ 196850 w 434975"/>
                    <a:gd name="connsiteY71" fmla="*/ 0 h 511175"/>
                    <a:gd name="connsiteX72" fmla="*/ 171450 w 434975"/>
                    <a:gd name="connsiteY72" fmla="*/ 3175 h 511175"/>
                    <a:gd name="connsiteX73" fmla="*/ 152400 w 434975"/>
                    <a:gd name="connsiteY73" fmla="*/ 12700 h 511175"/>
                    <a:gd name="connsiteX74" fmla="*/ 142875 w 434975"/>
                    <a:gd name="connsiteY74" fmla="*/ 15875 h 511175"/>
                    <a:gd name="connsiteX75" fmla="*/ 133350 w 434975"/>
                    <a:gd name="connsiteY75" fmla="*/ 57150 h 511175"/>
                    <a:gd name="connsiteX76" fmla="*/ 130175 w 434975"/>
                    <a:gd name="connsiteY76" fmla="*/ 66675 h 511175"/>
                    <a:gd name="connsiteX77" fmla="*/ 111125 w 434975"/>
                    <a:gd name="connsiteY77" fmla="*/ 85725 h 511175"/>
                    <a:gd name="connsiteX78" fmla="*/ 79375 w 434975"/>
                    <a:gd name="connsiteY78" fmla="*/ 98425 h 511175"/>
                    <a:gd name="connsiteX79" fmla="*/ 69850 w 434975"/>
                    <a:gd name="connsiteY79" fmla="*/ 101600 h 511175"/>
                    <a:gd name="connsiteX80" fmla="*/ 57150 w 434975"/>
                    <a:gd name="connsiteY80" fmla="*/ 107950 h 511175"/>
                    <a:gd name="connsiteX81" fmla="*/ 47625 w 434975"/>
                    <a:gd name="connsiteY81" fmla="*/ 117475 h 511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</a:cxnLst>
                  <a:rect l="l" t="t" r="r" b="b"/>
                  <a:pathLst>
                    <a:path w="434975" h="511175">
                      <a:moveTo>
                        <a:pt x="47625" y="117475"/>
                      </a:moveTo>
                      <a:cubicBezTo>
                        <a:pt x="46037" y="134408"/>
                        <a:pt x="53437" y="172738"/>
                        <a:pt x="47625" y="209550"/>
                      </a:cubicBezTo>
                      <a:cubicBezTo>
                        <a:pt x="43844" y="233494"/>
                        <a:pt x="42835" y="222305"/>
                        <a:pt x="34925" y="238125"/>
                      </a:cubicBezTo>
                      <a:cubicBezTo>
                        <a:pt x="33428" y="241118"/>
                        <a:pt x="33247" y="244657"/>
                        <a:pt x="31750" y="247650"/>
                      </a:cubicBezTo>
                      <a:cubicBezTo>
                        <a:pt x="30043" y="251063"/>
                        <a:pt x="26950" y="253688"/>
                        <a:pt x="25400" y="257175"/>
                      </a:cubicBezTo>
                      <a:cubicBezTo>
                        <a:pt x="18492" y="272718"/>
                        <a:pt x="20138" y="274717"/>
                        <a:pt x="15875" y="288925"/>
                      </a:cubicBezTo>
                      <a:cubicBezTo>
                        <a:pt x="13952" y="295336"/>
                        <a:pt x="13238" y="302406"/>
                        <a:pt x="9525" y="307975"/>
                      </a:cubicBezTo>
                      <a:cubicBezTo>
                        <a:pt x="1319" y="320285"/>
                        <a:pt x="4382" y="313880"/>
                        <a:pt x="0" y="327025"/>
                      </a:cubicBezTo>
                      <a:cubicBezTo>
                        <a:pt x="1058" y="336550"/>
                        <a:pt x="-100" y="346593"/>
                        <a:pt x="3175" y="355600"/>
                      </a:cubicBezTo>
                      <a:cubicBezTo>
                        <a:pt x="4479" y="359186"/>
                        <a:pt x="9213" y="360400"/>
                        <a:pt x="12700" y="361950"/>
                      </a:cubicBezTo>
                      <a:cubicBezTo>
                        <a:pt x="46705" y="377063"/>
                        <a:pt x="19719" y="360279"/>
                        <a:pt x="41275" y="374650"/>
                      </a:cubicBezTo>
                      <a:cubicBezTo>
                        <a:pt x="42333" y="377825"/>
                        <a:pt x="44450" y="380828"/>
                        <a:pt x="44450" y="384175"/>
                      </a:cubicBezTo>
                      <a:cubicBezTo>
                        <a:pt x="44450" y="409681"/>
                        <a:pt x="36874" y="405898"/>
                        <a:pt x="44450" y="428625"/>
                      </a:cubicBezTo>
                      <a:cubicBezTo>
                        <a:pt x="45657" y="432245"/>
                        <a:pt x="47928" y="435637"/>
                        <a:pt x="50800" y="438150"/>
                      </a:cubicBezTo>
                      <a:cubicBezTo>
                        <a:pt x="56543" y="443176"/>
                        <a:pt x="69850" y="450850"/>
                        <a:pt x="69850" y="450850"/>
                      </a:cubicBezTo>
                      <a:cubicBezTo>
                        <a:pt x="74083" y="457200"/>
                        <a:pt x="77154" y="464504"/>
                        <a:pt x="82550" y="469900"/>
                      </a:cubicBezTo>
                      <a:cubicBezTo>
                        <a:pt x="89572" y="476922"/>
                        <a:pt x="94005" y="480109"/>
                        <a:pt x="98425" y="488950"/>
                      </a:cubicBezTo>
                      <a:cubicBezTo>
                        <a:pt x="102260" y="496619"/>
                        <a:pt x="100367" y="501934"/>
                        <a:pt x="107950" y="508000"/>
                      </a:cubicBezTo>
                      <a:cubicBezTo>
                        <a:pt x="110563" y="510091"/>
                        <a:pt x="114300" y="510117"/>
                        <a:pt x="117475" y="511175"/>
                      </a:cubicBezTo>
                      <a:cubicBezTo>
                        <a:pt x="120650" y="509058"/>
                        <a:pt x="124487" y="507697"/>
                        <a:pt x="127000" y="504825"/>
                      </a:cubicBezTo>
                      <a:cubicBezTo>
                        <a:pt x="132026" y="499082"/>
                        <a:pt x="133350" y="490008"/>
                        <a:pt x="139700" y="485775"/>
                      </a:cubicBezTo>
                      <a:lnTo>
                        <a:pt x="149225" y="479425"/>
                      </a:lnTo>
                      <a:cubicBezTo>
                        <a:pt x="153458" y="473075"/>
                        <a:pt x="161578" y="467999"/>
                        <a:pt x="161925" y="460375"/>
                      </a:cubicBezTo>
                      <a:cubicBezTo>
                        <a:pt x="165252" y="387182"/>
                        <a:pt x="142989" y="397895"/>
                        <a:pt x="174625" y="387350"/>
                      </a:cubicBezTo>
                      <a:cubicBezTo>
                        <a:pt x="180975" y="388408"/>
                        <a:pt x="188086" y="387331"/>
                        <a:pt x="193675" y="390525"/>
                      </a:cubicBezTo>
                      <a:cubicBezTo>
                        <a:pt x="196581" y="392185"/>
                        <a:pt x="195931" y="396832"/>
                        <a:pt x="196850" y="400050"/>
                      </a:cubicBezTo>
                      <a:cubicBezTo>
                        <a:pt x="198049" y="404246"/>
                        <a:pt x="199169" y="408471"/>
                        <a:pt x="200025" y="412750"/>
                      </a:cubicBezTo>
                      <a:cubicBezTo>
                        <a:pt x="202065" y="422952"/>
                        <a:pt x="203488" y="441757"/>
                        <a:pt x="209550" y="450850"/>
                      </a:cubicBezTo>
                      <a:cubicBezTo>
                        <a:pt x="211667" y="454025"/>
                        <a:pt x="213682" y="457270"/>
                        <a:pt x="215900" y="460375"/>
                      </a:cubicBezTo>
                      <a:cubicBezTo>
                        <a:pt x="222956" y="470253"/>
                        <a:pt x="226836" y="476956"/>
                        <a:pt x="238125" y="482600"/>
                      </a:cubicBezTo>
                      <a:cubicBezTo>
                        <a:pt x="244112" y="485593"/>
                        <a:pt x="250825" y="486833"/>
                        <a:pt x="257175" y="488950"/>
                      </a:cubicBezTo>
                      <a:lnTo>
                        <a:pt x="266700" y="492125"/>
                      </a:lnTo>
                      <a:cubicBezTo>
                        <a:pt x="273050" y="491067"/>
                        <a:pt x="280905" y="493189"/>
                        <a:pt x="285750" y="488950"/>
                      </a:cubicBezTo>
                      <a:cubicBezTo>
                        <a:pt x="290787" y="484542"/>
                        <a:pt x="287367" y="474633"/>
                        <a:pt x="292100" y="469900"/>
                      </a:cubicBezTo>
                      <a:cubicBezTo>
                        <a:pt x="295275" y="466725"/>
                        <a:pt x="298176" y="463250"/>
                        <a:pt x="301625" y="460375"/>
                      </a:cubicBezTo>
                      <a:cubicBezTo>
                        <a:pt x="315634" y="448701"/>
                        <a:pt x="309434" y="458058"/>
                        <a:pt x="330200" y="447675"/>
                      </a:cubicBezTo>
                      <a:lnTo>
                        <a:pt x="342900" y="441325"/>
                      </a:lnTo>
                      <a:cubicBezTo>
                        <a:pt x="341692" y="435287"/>
                        <a:pt x="339804" y="422434"/>
                        <a:pt x="336550" y="415925"/>
                      </a:cubicBezTo>
                      <a:cubicBezTo>
                        <a:pt x="334843" y="412512"/>
                        <a:pt x="332317" y="409575"/>
                        <a:pt x="330200" y="406400"/>
                      </a:cubicBezTo>
                      <a:cubicBezTo>
                        <a:pt x="331258" y="391583"/>
                        <a:pt x="331639" y="376703"/>
                        <a:pt x="333375" y="361950"/>
                      </a:cubicBezTo>
                      <a:cubicBezTo>
                        <a:pt x="333766" y="358626"/>
                        <a:pt x="335824" y="355692"/>
                        <a:pt x="336550" y="352425"/>
                      </a:cubicBezTo>
                      <a:cubicBezTo>
                        <a:pt x="337947" y="346141"/>
                        <a:pt x="338164" y="339620"/>
                        <a:pt x="339725" y="333375"/>
                      </a:cubicBezTo>
                      <a:lnTo>
                        <a:pt x="349250" y="304800"/>
                      </a:lnTo>
                      <a:cubicBezTo>
                        <a:pt x="350308" y="301625"/>
                        <a:pt x="351769" y="298557"/>
                        <a:pt x="352425" y="295275"/>
                      </a:cubicBezTo>
                      <a:cubicBezTo>
                        <a:pt x="354607" y="284363"/>
                        <a:pt x="355786" y="277162"/>
                        <a:pt x="358775" y="266700"/>
                      </a:cubicBezTo>
                      <a:cubicBezTo>
                        <a:pt x="359694" y="263482"/>
                        <a:pt x="360453" y="260168"/>
                        <a:pt x="361950" y="257175"/>
                      </a:cubicBezTo>
                      <a:cubicBezTo>
                        <a:pt x="363657" y="253762"/>
                        <a:pt x="366750" y="251137"/>
                        <a:pt x="368300" y="247650"/>
                      </a:cubicBezTo>
                      <a:cubicBezTo>
                        <a:pt x="371955" y="239426"/>
                        <a:pt x="373161" y="225934"/>
                        <a:pt x="381000" y="219075"/>
                      </a:cubicBezTo>
                      <a:cubicBezTo>
                        <a:pt x="386743" y="214049"/>
                        <a:pt x="393700" y="210608"/>
                        <a:pt x="400050" y="206375"/>
                      </a:cubicBezTo>
                      <a:cubicBezTo>
                        <a:pt x="403225" y="204258"/>
                        <a:pt x="406877" y="202723"/>
                        <a:pt x="409575" y="200025"/>
                      </a:cubicBezTo>
                      <a:lnTo>
                        <a:pt x="419100" y="190500"/>
                      </a:lnTo>
                      <a:cubicBezTo>
                        <a:pt x="426649" y="167852"/>
                        <a:pt x="415945" y="195233"/>
                        <a:pt x="431800" y="171450"/>
                      </a:cubicBezTo>
                      <a:cubicBezTo>
                        <a:pt x="433656" y="168665"/>
                        <a:pt x="433917" y="165100"/>
                        <a:pt x="434975" y="161925"/>
                      </a:cubicBezTo>
                      <a:cubicBezTo>
                        <a:pt x="433917" y="153458"/>
                        <a:pt x="434969" y="144447"/>
                        <a:pt x="431800" y="136525"/>
                      </a:cubicBezTo>
                      <a:cubicBezTo>
                        <a:pt x="430383" y="132982"/>
                        <a:pt x="425895" y="131382"/>
                        <a:pt x="422275" y="130175"/>
                      </a:cubicBezTo>
                      <a:cubicBezTo>
                        <a:pt x="411735" y="126662"/>
                        <a:pt x="367909" y="124057"/>
                        <a:pt x="365125" y="123825"/>
                      </a:cubicBezTo>
                      <a:cubicBezTo>
                        <a:pt x="359833" y="122767"/>
                        <a:pt x="354518" y="121821"/>
                        <a:pt x="349250" y="120650"/>
                      </a:cubicBezTo>
                      <a:cubicBezTo>
                        <a:pt x="344990" y="119703"/>
                        <a:pt x="339957" y="120201"/>
                        <a:pt x="336550" y="117475"/>
                      </a:cubicBezTo>
                      <a:cubicBezTo>
                        <a:pt x="333937" y="115384"/>
                        <a:pt x="334433" y="111125"/>
                        <a:pt x="333375" y="107950"/>
                      </a:cubicBezTo>
                      <a:cubicBezTo>
                        <a:pt x="334433" y="101600"/>
                        <a:pt x="334514" y="95007"/>
                        <a:pt x="336550" y="88900"/>
                      </a:cubicBezTo>
                      <a:cubicBezTo>
                        <a:pt x="337757" y="85280"/>
                        <a:pt x="341193" y="82788"/>
                        <a:pt x="342900" y="79375"/>
                      </a:cubicBezTo>
                      <a:cubicBezTo>
                        <a:pt x="344397" y="76382"/>
                        <a:pt x="345017" y="73025"/>
                        <a:pt x="346075" y="69850"/>
                      </a:cubicBezTo>
                      <a:cubicBezTo>
                        <a:pt x="343980" y="61472"/>
                        <a:pt x="343566" y="53764"/>
                        <a:pt x="336550" y="47625"/>
                      </a:cubicBezTo>
                      <a:cubicBezTo>
                        <a:pt x="330807" y="42599"/>
                        <a:pt x="317500" y="34925"/>
                        <a:pt x="317500" y="34925"/>
                      </a:cubicBezTo>
                      <a:cubicBezTo>
                        <a:pt x="310401" y="36700"/>
                        <a:pt x="290388" y="41358"/>
                        <a:pt x="285750" y="44450"/>
                      </a:cubicBezTo>
                      <a:cubicBezTo>
                        <a:pt x="272594" y="53221"/>
                        <a:pt x="279927" y="49875"/>
                        <a:pt x="263525" y="53975"/>
                      </a:cubicBezTo>
                      <a:cubicBezTo>
                        <a:pt x="260350" y="56092"/>
                        <a:pt x="257805" y="60032"/>
                        <a:pt x="254000" y="60325"/>
                      </a:cubicBezTo>
                      <a:cubicBezTo>
                        <a:pt x="243395" y="61141"/>
                        <a:pt x="232340" y="60513"/>
                        <a:pt x="222250" y="57150"/>
                      </a:cubicBezTo>
                      <a:cubicBezTo>
                        <a:pt x="217856" y="55685"/>
                        <a:pt x="213763" y="41733"/>
                        <a:pt x="212725" y="38100"/>
                      </a:cubicBezTo>
                      <a:cubicBezTo>
                        <a:pt x="211526" y="33904"/>
                        <a:pt x="210406" y="29679"/>
                        <a:pt x="209550" y="25400"/>
                      </a:cubicBezTo>
                      <a:cubicBezTo>
                        <a:pt x="208287" y="19087"/>
                        <a:pt x="209254" y="12108"/>
                        <a:pt x="206375" y="6350"/>
                      </a:cubicBezTo>
                      <a:cubicBezTo>
                        <a:pt x="204668" y="2937"/>
                        <a:pt x="200025" y="2117"/>
                        <a:pt x="196850" y="0"/>
                      </a:cubicBezTo>
                      <a:cubicBezTo>
                        <a:pt x="188383" y="1058"/>
                        <a:pt x="179845" y="1649"/>
                        <a:pt x="171450" y="3175"/>
                      </a:cubicBezTo>
                      <a:cubicBezTo>
                        <a:pt x="158909" y="5455"/>
                        <a:pt x="164021" y="6890"/>
                        <a:pt x="152400" y="12700"/>
                      </a:cubicBezTo>
                      <a:cubicBezTo>
                        <a:pt x="149407" y="14197"/>
                        <a:pt x="146050" y="14817"/>
                        <a:pt x="142875" y="15875"/>
                      </a:cubicBezTo>
                      <a:cubicBezTo>
                        <a:pt x="140356" y="28468"/>
                        <a:pt x="137179" y="45662"/>
                        <a:pt x="133350" y="57150"/>
                      </a:cubicBezTo>
                      <a:cubicBezTo>
                        <a:pt x="132292" y="60325"/>
                        <a:pt x="132230" y="64033"/>
                        <a:pt x="130175" y="66675"/>
                      </a:cubicBezTo>
                      <a:cubicBezTo>
                        <a:pt x="124662" y="73764"/>
                        <a:pt x="119644" y="82885"/>
                        <a:pt x="111125" y="85725"/>
                      </a:cubicBezTo>
                      <a:cubicBezTo>
                        <a:pt x="67764" y="100179"/>
                        <a:pt x="112077" y="84410"/>
                        <a:pt x="79375" y="98425"/>
                      </a:cubicBezTo>
                      <a:cubicBezTo>
                        <a:pt x="76299" y="99743"/>
                        <a:pt x="72926" y="100282"/>
                        <a:pt x="69850" y="101600"/>
                      </a:cubicBezTo>
                      <a:cubicBezTo>
                        <a:pt x="65500" y="103464"/>
                        <a:pt x="61500" y="106086"/>
                        <a:pt x="57150" y="107950"/>
                      </a:cubicBezTo>
                      <a:cubicBezTo>
                        <a:pt x="29687" y="119720"/>
                        <a:pt x="49213" y="100542"/>
                        <a:pt x="47625" y="117475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81" name="자유형 1080"/>
                <p:cNvSpPr/>
                <p:nvPr/>
              </p:nvSpPr>
              <p:spPr>
                <a:xfrm>
                  <a:off x="2647950" y="3590925"/>
                  <a:ext cx="380487" cy="542925"/>
                </a:xfrm>
                <a:custGeom>
                  <a:avLst/>
                  <a:gdLst>
                    <a:gd name="connsiteX0" fmla="*/ 233363 w 376325"/>
                    <a:gd name="connsiteY0" fmla="*/ 95250 h 542925"/>
                    <a:gd name="connsiteX1" fmla="*/ 219075 w 376325"/>
                    <a:gd name="connsiteY1" fmla="*/ 71438 h 542925"/>
                    <a:gd name="connsiteX2" fmla="*/ 204788 w 376325"/>
                    <a:gd name="connsiteY2" fmla="*/ 66675 h 542925"/>
                    <a:gd name="connsiteX3" fmla="*/ 161925 w 376325"/>
                    <a:gd name="connsiteY3" fmla="*/ 61913 h 542925"/>
                    <a:gd name="connsiteX4" fmla="*/ 142875 w 376325"/>
                    <a:gd name="connsiteY4" fmla="*/ 57150 h 542925"/>
                    <a:gd name="connsiteX5" fmla="*/ 119063 w 376325"/>
                    <a:gd name="connsiteY5" fmla="*/ 28575 h 542925"/>
                    <a:gd name="connsiteX6" fmla="*/ 104775 w 376325"/>
                    <a:gd name="connsiteY6" fmla="*/ 19050 h 542925"/>
                    <a:gd name="connsiteX7" fmla="*/ 61913 w 376325"/>
                    <a:gd name="connsiteY7" fmla="*/ 4763 h 542925"/>
                    <a:gd name="connsiteX8" fmla="*/ 47625 w 376325"/>
                    <a:gd name="connsiteY8" fmla="*/ 0 h 542925"/>
                    <a:gd name="connsiteX9" fmla="*/ 4763 w 376325"/>
                    <a:gd name="connsiteY9" fmla="*/ 4763 h 542925"/>
                    <a:gd name="connsiteX10" fmla="*/ 0 w 376325"/>
                    <a:gd name="connsiteY10" fmla="*/ 19050 h 542925"/>
                    <a:gd name="connsiteX11" fmla="*/ 14288 w 376325"/>
                    <a:gd name="connsiteY11" fmla="*/ 71438 h 542925"/>
                    <a:gd name="connsiteX12" fmla="*/ 28575 w 376325"/>
                    <a:gd name="connsiteY12" fmla="*/ 76200 h 542925"/>
                    <a:gd name="connsiteX13" fmla="*/ 28575 w 376325"/>
                    <a:gd name="connsiteY13" fmla="*/ 185738 h 542925"/>
                    <a:gd name="connsiteX14" fmla="*/ 47625 w 376325"/>
                    <a:gd name="connsiteY14" fmla="*/ 238125 h 542925"/>
                    <a:gd name="connsiteX15" fmla="*/ 61913 w 376325"/>
                    <a:gd name="connsiteY15" fmla="*/ 242888 h 542925"/>
                    <a:gd name="connsiteX16" fmla="*/ 76200 w 376325"/>
                    <a:gd name="connsiteY16" fmla="*/ 257175 h 542925"/>
                    <a:gd name="connsiteX17" fmla="*/ 90488 w 376325"/>
                    <a:gd name="connsiteY17" fmla="*/ 266700 h 542925"/>
                    <a:gd name="connsiteX18" fmla="*/ 85725 w 376325"/>
                    <a:gd name="connsiteY18" fmla="*/ 309563 h 542925"/>
                    <a:gd name="connsiteX19" fmla="*/ 61913 w 376325"/>
                    <a:gd name="connsiteY19" fmla="*/ 338138 h 542925"/>
                    <a:gd name="connsiteX20" fmla="*/ 52388 w 376325"/>
                    <a:gd name="connsiteY20" fmla="*/ 352425 h 542925"/>
                    <a:gd name="connsiteX21" fmla="*/ 57150 w 376325"/>
                    <a:gd name="connsiteY21" fmla="*/ 385763 h 542925"/>
                    <a:gd name="connsiteX22" fmla="*/ 76200 w 376325"/>
                    <a:gd name="connsiteY22" fmla="*/ 414338 h 542925"/>
                    <a:gd name="connsiteX23" fmla="*/ 85725 w 376325"/>
                    <a:gd name="connsiteY23" fmla="*/ 447675 h 542925"/>
                    <a:gd name="connsiteX24" fmla="*/ 95250 w 376325"/>
                    <a:gd name="connsiteY24" fmla="*/ 476250 h 542925"/>
                    <a:gd name="connsiteX25" fmla="*/ 100013 w 376325"/>
                    <a:gd name="connsiteY25" fmla="*/ 490538 h 542925"/>
                    <a:gd name="connsiteX26" fmla="*/ 119063 w 376325"/>
                    <a:gd name="connsiteY26" fmla="*/ 519113 h 542925"/>
                    <a:gd name="connsiteX27" fmla="*/ 147638 w 376325"/>
                    <a:gd name="connsiteY27" fmla="*/ 538163 h 542925"/>
                    <a:gd name="connsiteX28" fmla="*/ 176213 w 376325"/>
                    <a:gd name="connsiteY28" fmla="*/ 542925 h 542925"/>
                    <a:gd name="connsiteX29" fmla="*/ 219075 w 376325"/>
                    <a:gd name="connsiteY29" fmla="*/ 538163 h 542925"/>
                    <a:gd name="connsiteX30" fmla="*/ 247650 w 376325"/>
                    <a:gd name="connsiteY30" fmla="*/ 528638 h 542925"/>
                    <a:gd name="connsiteX31" fmla="*/ 276225 w 376325"/>
                    <a:gd name="connsiteY31" fmla="*/ 519113 h 542925"/>
                    <a:gd name="connsiteX32" fmla="*/ 290513 w 376325"/>
                    <a:gd name="connsiteY32" fmla="*/ 514350 h 542925"/>
                    <a:gd name="connsiteX33" fmla="*/ 304800 w 376325"/>
                    <a:gd name="connsiteY33" fmla="*/ 504825 h 542925"/>
                    <a:gd name="connsiteX34" fmla="*/ 314325 w 376325"/>
                    <a:gd name="connsiteY34" fmla="*/ 476250 h 542925"/>
                    <a:gd name="connsiteX35" fmla="*/ 319088 w 376325"/>
                    <a:gd name="connsiteY35" fmla="*/ 452438 h 542925"/>
                    <a:gd name="connsiteX36" fmla="*/ 328613 w 376325"/>
                    <a:gd name="connsiteY36" fmla="*/ 438150 h 542925"/>
                    <a:gd name="connsiteX37" fmla="*/ 357188 w 376325"/>
                    <a:gd name="connsiteY37" fmla="*/ 428625 h 542925"/>
                    <a:gd name="connsiteX38" fmla="*/ 371475 w 376325"/>
                    <a:gd name="connsiteY38" fmla="*/ 419100 h 542925"/>
                    <a:gd name="connsiteX39" fmla="*/ 371475 w 376325"/>
                    <a:gd name="connsiteY39" fmla="*/ 366713 h 542925"/>
                    <a:gd name="connsiteX40" fmla="*/ 366713 w 376325"/>
                    <a:gd name="connsiteY40" fmla="*/ 352425 h 542925"/>
                    <a:gd name="connsiteX41" fmla="*/ 352425 w 376325"/>
                    <a:gd name="connsiteY41" fmla="*/ 338138 h 542925"/>
                    <a:gd name="connsiteX42" fmla="*/ 342900 w 376325"/>
                    <a:gd name="connsiteY42" fmla="*/ 309563 h 542925"/>
                    <a:gd name="connsiteX43" fmla="*/ 328613 w 376325"/>
                    <a:gd name="connsiteY43" fmla="*/ 295275 h 542925"/>
                    <a:gd name="connsiteX44" fmla="*/ 300038 w 376325"/>
                    <a:gd name="connsiteY44" fmla="*/ 285750 h 542925"/>
                    <a:gd name="connsiteX45" fmla="*/ 285750 w 376325"/>
                    <a:gd name="connsiteY45" fmla="*/ 276225 h 542925"/>
                    <a:gd name="connsiteX46" fmla="*/ 271463 w 376325"/>
                    <a:gd name="connsiteY46" fmla="*/ 247650 h 542925"/>
                    <a:gd name="connsiteX47" fmla="*/ 261938 w 376325"/>
                    <a:gd name="connsiteY47" fmla="*/ 233363 h 542925"/>
                    <a:gd name="connsiteX48" fmla="*/ 257175 w 376325"/>
                    <a:gd name="connsiteY48" fmla="*/ 219075 h 542925"/>
                    <a:gd name="connsiteX49" fmla="*/ 242888 w 376325"/>
                    <a:gd name="connsiteY49" fmla="*/ 204788 h 542925"/>
                    <a:gd name="connsiteX50" fmla="*/ 238125 w 376325"/>
                    <a:gd name="connsiteY50" fmla="*/ 190500 h 542925"/>
                    <a:gd name="connsiteX51" fmla="*/ 223838 w 376325"/>
                    <a:gd name="connsiteY51" fmla="*/ 161925 h 542925"/>
                    <a:gd name="connsiteX52" fmla="*/ 233363 w 376325"/>
                    <a:gd name="connsiteY52" fmla="*/ 95250 h 542925"/>
                    <a:gd name="connsiteX0" fmla="*/ 233363 w 376325"/>
                    <a:gd name="connsiteY0" fmla="*/ 95250 h 542925"/>
                    <a:gd name="connsiteX1" fmla="*/ 219075 w 376325"/>
                    <a:gd name="connsiteY1" fmla="*/ 71438 h 542925"/>
                    <a:gd name="connsiteX2" fmla="*/ 204788 w 376325"/>
                    <a:gd name="connsiteY2" fmla="*/ 66675 h 542925"/>
                    <a:gd name="connsiteX3" fmla="*/ 161925 w 376325"/>
                    <a:gd name="connsiteY3" fmla="*/ 61913 h 542925"/>
                    <a:gd name="connsiteX4" fmla="*/ 142875 w 376325"/>
                    <a:gd name="connsiteY4" fmla="*/ 57150 h 542925"/>
                    <a:gd name="connsiteX5" fmla="*/ 119063 w 376325"/>
                    <a:gd name="connsiteY5" fmla="*/ 28575 h 542925"/>
                    <a:gd name="connsiteX6" fmla="*/ 104775 w 376325"/>
                    <a:gd name="connsiteY6" fmla="*/ 19050 h 542925"/>
                    <a:gd name="connsiteX7" fmla="*/ 61913 w 376325"/>
                    <a:gd name="connsiteY7" fmla="*/ 4763 h 542925"/>
                    <a:gd name="connsiteX8" fmla="*/ 47625 w 376325"/>
                    <a:gd name="connsiteY8" fmla="*/ 0 h 542925"/>
                    <a:gd name="connsiteX9" fmla="*/ 4763 w 376325"/>
                    <a:gd name="connsiteY9" fmla="*/ 4763 h 542925"/>
                    <a:gd name="connsiteX10" fmla="*/ 0 w 376325"/>
                    <a:gd name="connsiteY10" fmla="*/ 19050 h 542925"/>
                    <a:gd name="connsiteX11" fmla="*/ 14288 w 376325"/>
                    <a:gd name="connsiteY11" fmla="*/ 71438 h 542925"/>
                    <a:gd name="connsiteX12" fmla="*/ 28575 w 376325"/>
                    <a:gd name="connsiteY12" fmla="*/ 76200 h 542925"/>
                    <a:gd name="connsiteX13" fmla="*/ 28575 w 376325"/>
                    <a:gd name="connsiteY13" fmla="*/ 185738 h 542925"/>
                    <a:gd name="connsiteX14" fmla="*/ 47625 w 376325"/>
                    <a:gd name="connsiteY14" fmla="*/ 238125 h 542925"/>
                    <a:gd name="connsiteX15" fmla="*/ 61913 w 376325"/>
                    <a:gd name="connsiteY15" fmla="*/ 242888 h 542925"/>
                    <a:gd name="connsiteX16" fmla="*/ 76200 w 376325"/>
                    <a:gd name="connsiteY16" fmla="*/ 257175 h 542925"/>
                    <a:gd name="connsiteX17" fmla="*/ 90488 w 376325"/>
                    <a:gd name="connsiteY17" fmla="*/ 266700 h 542925"/>
                    <a:gd name="connsiteX18" fmla="*/ 85725 w 376325"/>
                    <a:gd name="connsiteY18" fmla="*/ 309563 h 542925"/>
                    <a:gd name="connsiteX19" fmla="*/ 61913 w 376325"/>
                    <a:gd name="connsiteY19" fmla="*/ 338138 h 542925"/>
                    <a:gd name="connsiteX20" fmla="*/ 52388 w 376325"/>
                    <a:gd name="connsiteY20" fmla="*/ 352425 h 542925"/>
                    <a:gd name="connsiteX21" fmla="*/ 57150 w 376325"/>
                    <a:gd name="connsiteY21" fmla="*/ 385763 h 542925"/>
                    <a:gd name="connsiteX22" fmla="*/ 76200 w 376325"/>
                    <a:gd name="connsiteY22" fmla="*/ 414338 h 542925"/>
                    <a:gd name="connsiteX23" fmla="*/ 85725 w 376325"/>
                    <a:gd name="connsiteY23" fmla="*/ 447675 h 542925"/>
                    <a:gd name="connsiteX24" fmla="*/ 95250 w 376325"/>
                    <a:gd name="connsiteY24" fmla="*/ 476250 h 542925"/>
                    <a:gd name="connsiteX25" fmla="*/ 100013 w 376325"/>
                    <a:gd name="connsiteY25" fmla="*/ 490538 h 542925"/>
                    <a:gd name="connsiteX26" fmla="*/ 119063 w 376325"/>
                    <a:gd name="connsiteY26" fmla="*/ 519113 h 542925"/>
                    <a:gd name="connsiteX27" fmla="*/ 147638 w 376325"/>
                    <a:gd name="connsiteY27" fmla="*/ 538163 h 542925"/>
                    <a:gd name="connsiteX28" fmla="*/ 176213 w 376325"/>
                    <a:gd name="connsiteY28" fmla="*/ 542925 h 542925"/>
                    <a:gd name="connsiteX29" fmla="*/ 219075 w 376325"/>
                    <a:gd name="connsiteY29" fmla="*/ 538163 h 542925"/>
                    <a:gd name="connsiteX30" fmla="*/ 247650 w 376325"/>
                    <a:gd name="connsiteY30" fmla="*/ 528638 h 542925"/>
                    <a:gd name="connsiteX31" fmla="*/ 276225 w 376325"/>
                    <a:gd name="connsiteY31" fmla="*/ 519113 h 542925"/>
                    <a:gd name="connsiteX32" fmla="*/ 290513 w 376325"/>
                    <a:gd name="connsiteY32" fmla="*/ 514350 h 542925"/>
                    <a:gd name="connsiteX33" fmla="*/ 304800 w 376325"/>
                    <a:gd name="connsiteY33" fmla="*/ 504825 h 542925"/>
                    <a:gd name="connsiteX34" fmla="*/ 314325 w 376325"/>
                    <a:gd name="connsiteY34" fmla="*/ 476250 h 542925"/>
                    <a:gd name="connsiteX35" fmla="*/ 319088 w 376325"/>
                    <a:gd name="connsiteY35" fmla="*/ 452438 h 542925"/>
                    <a:gd name="connsiteX36" fmla="*/ 328613 w 376325"/>
                    <a:gd name="connsiteY36" fmla="*/ 438150 h 542925"/>
                    <a:gd name="connsiteX37" fmla="*/ 357188 w 376325"/>
                    <a:gd name="connsiteY37" fmla="*/ 428625 h 542925"/>
                    <a:gd name="connsiteX38" fmla="*/ 371475 w 376325"/>
                    <a:gd name="connsiteY38" fmla="*/ 419100 h 542925"/>
                    <a:gd name="connsiteX39" fmla="*/ 371475 w 376325"/>
                    <a:gd name="connsiteY39" fmla="*/ 366713 h 542925"/>
                    <a:gd name="connsiteX40" fmla="*/ 366713 w 376325"/>
                    <a:gd name="connsiteY40" fmla="*/ 352425 h 542925"/>
                    <a:gd name="connsiteX41" fmla="*/ 352425 w 376325"/>
                    <a:gd name="connsiteY41" fmla="*/ 338138 h 542925"/>
                    <a:gd name="connsiteX42" fmla="*/ 342900 w 376325"/>
                    <a:gd name="connsiteY42" fmla="*/ 309563 h 542925"/>
                    <a:gd name="connsiteX43" fmla="*/ 328613 w 376325"/>
                    <a:gd name="connsiteY43" fmla="*/ 295275 h 542925"/>
                    <a:gd name="connsiteX44" fmla="*/ 300038 w 376325"/>
                    <a:gd name="connsiteY44" fmla="*/ 285750 h 542925"/>
                    <a:gd name="connsiteX45" fmla="*/ 285750 w 376325"/>
                    <a:gd name="connsiteY45" fmla="*/ 276225 h 542925"/>
                    <a:gd name="connsiteX46" fmla="*/ 271463 w 376325"/>
                    <a:gd name="connsiteY46" fmla="*/ 247650 h 542925"/>
                    <a:gd name="connsiteX47" fmla="*/ 261938 w 376325"/>
                    <a:gd name="connsiteY47" fmla="*/ 233363 h 542925"/>
                    <a:gd name="connsiteX48" fmla="*/ 257175 w 376325"/>
                    <a:gd name="connsiteY48" fmla="*/ 219075 h 542925"/>
                    <a:gd name="connsiteX49" fmla="*/ 227013 w 376325"/>
                    <a:gd name="connsiteY49" fmla="*/ 214313 h 542925"/>
                    <a:gd name="connsiteX50" fmla="*/ 238125 w 376325"/>
                    <a:gd name="connsiteY50" fmla="*/ 190500 h 542925"/>
                    <a:gd name="connsiteX51" fmla="*/ 223838 w 376325"/>
                    <a:gd name="connsiteY51" fmla="*/ 161925 h 542925"/>
                    <a:gd name="connsiteX52" fmla="*/ 233363 w 376325"/>
                    <a:gd name="connsiteY52" fmla="*/ 95250 h 542925"/>
                    <a:gd name="connsiteX0" fmla="*/ 233363 w 376325"/>
                    <a:gd name="connsiteY0" fmla="*/ 95250 h 542925"/>
                    <a:gd name="connsiteX1" fmla="*/ 219075 w 376325"/>
                    <a:gd name="connsiteY1" fmla="*/ 71438 h 542925"/>
                    <a:gd name="connsiteX2" fmla="*/ 204788 w 376325"/>
                    <a:gd name="connsiteY2" fmla="*/ 66675 h 542925"/>
                    <a:gd name="connsiteX3" fmla="*/ 161925 w 376325"/>
                    <a:gd name="connsiteY3" fmla="*/ 61913 h 542925"/>
                    <a:gd name="connsiteX4" fmla="*/ 142875 w 376325"/>
                    <a:gd name="connsiteY4" fmla="*/ 57150 h 542925"/>
                    <a:gd name="connsiteX5" fmla="*/ 119063 w 376325"/>
                    <a:gd name="connsiteY5" fmla="*/ 28575 h 542925"/>
                    <a:gd name="connsiteX6" fmla="*/ 104775 w 376325"/>
                    <a:gd name="connsiteY6" fmla="*/ 19050 h 542925"/>
                    <a:gd name="connsiteX7" fmla="*/ 61913 w 376325"/>
                    <a:gd name="connsiteY7" fmla="*/ 4763 h 542925"/>
                    <a:gd name="connsiteX8" fmla="*/ 47625 w 376325"/>
                    <a:gd name="connsiteY8" fmla="*/ 0 h 542925"/>
                    <a:gd name="connsiteX9" fmla="*/ 4763 w 376325"/>
                    <a:gd name="connsiteY9" fmla="*/ 4763 h 542925"/>
                    <a:gd name="connsiteX10" fmla="*/ 0 w 376325"/>
                    <a:gd name="connsiteY10" fmla="*/ 19050 h 542925"/>
                    <a:gd name="connsiteX11" fmla="*/ 14288 w 376325"/>
                    <a:gd name="connsiteY11" fmla="*/ 71438 h 542925"/>
                    <a:gd name="connsiteX12" fmla="*/ 28575 w 376325"/>
                    <a:gd name="connsiteY12" fmla="*/ 76200 h 542925"/>
                    <a:gd name="connsiteX13" fmla="*/ 28575 w 376325"/>
                    <a:gd name="connsiteY13" fmla="*/ 185738 h 542925"/>
                    <a:gd name="connsiteX14" fmla="*/ 47625 w 376325"/>
                    <a:gd name="connsiteY14" fmla="*/ 238125 h 542925"/>
                    <a:gd name="connsiteX15" fmla="*/ 61913 w 376325"/>
                    <a:gd name="connsiteY15" fmla="*/ 242888 h 542925"/>
                    <a:gd name="connsiteX16" fmla="*/ 76200 w 376325"/>
                    <a:gd name="connsiteY16" fmla="*/ 257175 h 542925"/>
                    <a:gd name="connsiteX17" fmla="*/ 90488 w 376325"/>
                    <a:gd name="connsiteY17" fmla="*/ 266700 h 542925"/>
                    <a:gd name="connsiteX18" fmla="*/ 85725 w 376325"/>
                    <a:gd name="connsiteY18" fmla="*/ 309563 h 542925"/>
                    <a:gd name="connsiteX19" fmla="*/ 61913 w 376325"/>
                    <a:gd name="connsiteY19" fmla="*/ 338138 h 542925"/>
                    <a:gd name="connsiteX20" fmla="*/ 52388 w 376325"/>
                    <a:gd name="connsiteY20" fmla="*/ 352425 h 542925"/>
                    <a:gd name="connsiteX21" fmla="*/ 57150 w 376325"/>
                    <a:gd name="connsiteY21" fmla="*/ 385763 h 542925"/>
                    <a:gd name="connsiteX22" fmla="*/ 76200 w 376325"/>
                    <a:gd name="connsiteY22" fmla="*/ 414338 h 542925"/>
                    <a:gd name="connsiteX23" fmla="*/ 85725 w 376325"/>
                    <a:gd name="connsiteY23" fmla="*/ 447675 h 542925"/>
                    <a:gd name="connsiteX24" fmla="*/ 95250 w 376325"/>
                    <a:gd name="connsiteY24" fmla="*/ 476250 h 542925"/>
                    <a:gd name="connsiteX25" fmla="*/ 100013 w 376325"/>
                    <a:gd name="connsiteY25" fmla="*/ 490538 h 542925"/>
                    <a:gd name="connsiteX26" fmla="*/ 119063 w 376325"/>
                    <a:gd name="connsiteY26" fmla="*/ 519113 h 542925"/>
                    <a:gd name="connsiteX27" fmla="*/ 147638 w 376325"/>
                    <a:gd name="connsiteY27" fmla="*/ 538163 h 542925"/>
                    <a:gd name="connsiteX28" fmla="*/ 176213 w 376325"/>
                    <a:gd name="connsiteY28" fmla="*/ 542925 h 542925"/>
                    <a:gd name="connsiteX29" fmla="*/ 219075 w 376325"/>
                    <a:gd name="connsiteY29" fmla="*/ 538163 h 542925"/>
                    <a:gd name="connsiteX30" fmla="*/ 247650 w 376325"/>
                    <a:gd name="connsiteY30" fmla="*/ 528638 h 542925"/>
                    <a:gd name="connsiteX31" fmla="*/ 276225 w 376325"/>
                    <a:gd name="connsiteY31" fmla="*/ 519113 h 542925"/>
                    <a:gd name="connsiteX32" fmla="*/ 290513 w 376325"/>
                    <a:gd name="connsiteY32" fmla="*/ 514350 h 542925"/>
                    <a:gd name="connsiteX33" fmla="*/ 304800 w 376325"/>
                    <a:gd name="connsiteY33" fmla="*/ 504825 h 542925"/>
                    <a:gd name="connsiteX34" fmla="*/ 314325 w 376325"/>
                    <a:gd name="connsiteY34" fmla="*/ 476250 h 542925"/>
                    <a:gd name="connsiteX35" fmla="*/ 319088 w 376325"/>
                    <a:gd name="connsiteY35" fmla="*/ 452438 h 542925"/>
                    <a:gd name="connsiteX36" fmla="*/ 328613 w 376325"/>
                    <a:gd name="connsiteY36" fmla="*/ 438150 h 542925"/>
                    <a:gd name="connsiteX37" fmla="*/ 357188 w 376325"/>
                    <a:gd name="connsiteY37" fmla="*/ 428625 h 542925"/>
                    <a:gd name="connsiteX38" fmla="*/ 371475 w 376325"/>
                    <a:gd name="connsiteY38" fmla="*/ 419100 h 542925"/>
                    <a:gd name="connsiteX39" fmla="*/ 371475 w 376325"/>
                    <a:gd name="connsiteY39" fmla="*/ 366713 h 542925"/>
                    <a:gd name="connsiteX40" fmla="*/ 366713 w 376325"/>
                    <a:gd name="connsiteY40" fmla="*/ 352425 h 542925"/>
                    <a:gd name="connsiteX41" fmla="*/ 352425 w 376325"/>
                    <a:gd name="connsiteY41" fmla="*/ 338138 h 542925"/>
                    <a:gd name="connsiteX42" fmla="*/ 342900 w 376325"/>
                    <a:gd name="connsiteY42" fmla="*/ 309563 h 542925"/>
                    <a:gd name="connsiteX43" fmla="*/ 328613 w 376325"/>
                    <a:gd name="connsiteY43" fmla="*/ 295275 h 542925"/>
                    <a:gd name="connsiteX44" fmla="*/ 300038 w 376325"/>
                    <a:gd name="connsiteY44" fmla="*/ 285750 h 542925"/>
                    <a:gd name="connsiteX45" fmla="*/ 285750 w 376325"/>
                    <a:gd name="connsiteY45" fmla="*/ 276225 h 542925"/>
                    <a:gd name="connsiteX46" fmla="*/ 271463 w 376325"/>
                    <a:gd name="connsiteY46" fmla="*/ 247650 h 542925"/>
                    <a:gd name="connsiteX47" fmla="*/ 261938 w 376325"/>
                    <a:gd name="connsiteY47" fmla="*/ 233363 h 542925"/>
                    <a:gd name="connsiteX48" fmla="*/ 250825 w 376325"/>
                    <a:gd name="connsiteY48" fmla="*/ 234950 h 542925"/>
                    <a:gd name="connsiteX49" fmla="*/ 227013 w 376325"/>
                    <a:gd name="connsiteY49" fmla="*/ 214313 h 542925"/>
                    <a:gd name="connsiteX50" fmla="*/ 238125 w 376325"/>
                    <a:gd name="connsiteY50" fmla="*/ 190500 h 542925"/>
                    <a:gd name="connsiteX51" fmla="*/ 223838 w 376325"/>
                    <a:gd name="connsiteY51" fmla="*/ 161925 h 542925"/>
                    <a:gd name="connsiteX52" fmla="*/ 233363 w 376325"/>
                    <a:gd name="connsiteY52" fmla="*/ 95250 h 542925"/>
                    <a:gd name="connsiteX0" fmla="*/ 233363 w 376325"/>
                    <a:gd name="connsiteY0" fmla="*/ 95250 h 542925"/>
                    <a:gd name="connsiteX1" fmla="*/ 219075 w 376325"/>
                    <a:gd name="connsiteY1" fmla="*/ 71438 h 542925"/>
                    <a:gd name="connsiteX2" fmla="*/ 204788 w 376325"/>
                    <a:gd name="connsiteY2" fmla="*/ 66675 h 542925"/>
                    <a:gd name="connsiteX3" fmla="*/ 161925 w 376325"/>
                    <a:gd name="connsiteY3" fmla="*/ 61913 h 542925"/>
                    <a:gd name="connsiteX4" fmla="*/ 142875 w 376325"/>
                    <a:gd name="connsiteY4" fmla="*/ 57150 h 542925"/>
                    <a:gd name="connsiteX5" fmla="*/ 119063 w 376325"/>
                    <a:gd name="connsiteY5" fmla="*/ 28575 h 542925"/>
                    <a:gd name="connsiteX6" fmla="*/ 104775 w 376325"/>
                    <a:gd name="connsiteY6" fmla="*/ 19050 h 542925"/>
                    <a:gd name="connsiteX7" fmla="*/ 61913 w 376325"/>
                    <a:gd name="connsiteY7" fmla="*/ 4763 h 542925"/>
                    <a:gd name="connsiteX8" fmla="*/ 47625 w 376325"/>
                    <a:gd name="connsiteY8" fmla="*/ 0 h 542925"/>
                    <a:gd name="connsiteX9" fmla="*/ 4763 w 376325"/>
                    <a:gd name="connsiteY9" fmla="*/ 4763 h 542925"/>
                    <a:gd name="connsiteX10" fmla="*/ 0 w 376325"/>
                    <a:gd name="connsiteY10" fmla="*/ 19050 h 542925"/>
                    <a:gd name="connsiteX11" fmla="*/ 14288 w 376325"/>
                    <a:gd name="connsiteY11" fmla="*/ 71438 h 542925"/>
                    <a:gd name="connsiteX12" fmla="*/ 28575 w 376325"/>
                    <a:gd name="connsiteY12" fmla="*/ 76200 h 542925"/>
                    <a:gd name="connsiteX13" fmla="*/ 28575 w 376325"/>
                    <a:gd name="connsiteY13" fmla="*/ 185738 h 542925"/>
                    <a:gd name="connsiteX14" fmla="*/ 47625 w 376325"/>
                    <a:gd name="connsiteY14" fmla="*/ 238125 h 542925"/>
                    <a:gd name="connsiteX15" fmla="*/ 61913 w 376325"/>
                    <a:gd name="connsiteY15" fmla="*/ 242888 h 542925"/>
                    <a:gd name="connsiteX16" fmla="*/ 76200 w 376325"/>
                    <a:gd name="connsiteY16" fmla="*/ 257175 h 542925"/>
                    <a:gd name="connsiteX17" fmla="*/ 90488 w 376325"/>
                    <a:gd name="connsiteY17" fmla="*/ 266700 h 542925"/>
                    <a:gd name="connsiteX18" fmla="*/ 85725 w 376325"/>
                    <a:gd name="connsiteY18" fmla="*/ 309563 h 542925"/>
                    <a:gd name="connsiteX19" fmla="*/ 61913 w 376325"/>
                    <a:gd name="connsiteY19" fmla="*/ 338138 h 542925"/>
                    <a:gd name="connsiteX20" fmla="*/ 52388 w 376325"/>
                    <a:gd name="connsiteY20" fmla="*/ 352425 h 542925"/>
                    <a:gd name="connsiteX21" fmla="*/ 57150 w 376325"/>
                    <a:gd name="connsiteY21" fmla="*/ 385763 h 542925"/>
                    <a:gd name="connsiteX22" fmla="*/ 76200 w 376325"/>
                    <a:gd name="connsiteY22" fmla="*/ 414338 h 542925"/>
                    <a:gd name="connsiteX23" fmla="*/ 85725 w 376325"/>
                    <a:gd name="connsiteY23" fmla="*/ 447675 h 542925"/>
                    <a:gd name="connsiteX24" fmla="*/ 95250 w 376325"/>
                    <a:gd name="connsiteY24" fmla="*/ 476250 h 542925"/>
                    <a:gd name="connsiteX25" fmla="*/ 100013 w 376325"/>
                    <a:gd name="connsiteY25" fmla="*/ 490538 h 542925"/>
                    <a:gd name="connsiteX26" fmla="*/ 119063 w 376325"/>
                    <a:gd name="connsiteY26" fmla="*/ 519113 h 542925"/>
                    <a:gd name="connsiteX27" fmla="*/ 147638 w 376325"/>
                    <a:gd name="connsiteY27" fmla="*/ 538163 h 542925"/>
                    <a:gd name="connsiteX28" fmla="*/ 176213 w 376325"/>
                    <a:gd name="connsiteY28" fmla="*/ 542925 h 542925"/>
                    <a:gd name="connsiteX29" fmla="*/ 219075 w 376325"/>
                    <a:gd name="connsiteY29" fmla="*/ 538163 h 542925"/>
                    <a:gd name="connsiteX30" fmla="*/ 247650 w 376325"/>
                    <a:gd name="connsiteY30" fmla="*/ 528638 h 542925"/>
                    <a:gd name="connsiteX31" fmla="*/ 276225 w 376325"/>
                    <a:gd name="connsiteY31" fmla="*/ 519113 h 542925"/>
                    <a:gd name="connsiteX32" fmla="*/ 290513 w 376325"/>
                    <a:gd name="connsiteY32" fmla="*/ 514350 h 542925"/>
                    <a:gd name="connsiteX33" fmla="*/ 304800 w 376325"/>
                    <a:gd name="connsiteY33" fmla="*/ 504825 h 542925"/>
                    <a:gd name="connsiteX34" fmla="*/ 314325 w 376325"/>
                    <a:gd name="connsiteY34" fmla="*/ 476250 h 542925"/>
                    <a:gd name="connsiteX35" fmla="*/ 319088 w 376325"/>
                    <a:gd name="connsiteY35" fmla="*/ 452438 h 542925"/>
                    <a:gd name="connsiteX36" fmla="*/ 328613 w 376325"/>
                    <a:gd name="connsiteY36" fmla="*/ 438150 h 542925"/>
                    <a:gd name="connsiteX37" fmla="*/ 357188 w 376325"/>
                    <a:gd name="connsiteY37" fmla="*/ 428625 h 542925"/>
                    <a:gd name="connsiteX38" fmla="*/ 371475 w 376325"/>
                    <a:gd name="connsiteY38" fmla="*/ 419100 h 542925"/>
                    <a:gd name="connsiteX39" fmla="*/ 371475 w 376325"/>
                    <a:gd name="connsiteY39" fmla="*/ 366713 h 542925"/>
                    <a:gd name="connsiteX40" fmla="*/ 366713 w 376325"/>
                    <a:gd name="connsiteY40" fmla="*/ 352425 h 542925"/>
                    <a:gd name="connsiteX41" fmla="*/ 361950 w 376325"/>
                    <a:gd name="connsiteY41" fmla="*/ 322263 h 542925"/>
                    <a:gd name="connsiteX42" fmla="*/ 342900 w 376325"/>
                    <a:gd name="connsiteY42" fmla="*/ 309563 h 542925"/>
                    <a:gd name="connsiteX43" fmla="*/ 328613 w 376325"/>
                    <a:gd name="connsiteY43" fmla="*/ 295275 h 542925"/>
                    <a:gd name="connsiteX44" fmla="*/ 300038 w 376325"/>
                    <a:gd name="connsiteY44" fmla="*/ 285750 h 542925"/>
                    <a:gd name="connsiteX45" fmla="*/ 285750 w 376325"/>
                    <a:gd name="connsiteY45" fmla="*/ 276225 h 542925"/>
                    <a:gd name="connsiteX46" fmla="*/ 271463 w 376325"/>
                    <a:gd name="connsiteY46" fmla="*/ 247650 h 542925"/>
                    <a:gd name="connsiteX47" fmla="*/ 261938 w 376325"/>
                    <a:gd name="connsiteY47" fmla="*/ 233363 h 542925"/>
                    <a:gd name="connsiteX48" fmla="*/ 250825 w 376325"/>
                    <a:gd name="connsiteY48" fmla="*/ 234950 h 542925"/>
                    <a:gd name="connsiteX49" fmla="*/ 227013 w 376325"/>
                    <a:gd name="connsiteY49" fmla="*/ 214313 h 542925"/>
                    <a:gd name="connsiteX50" fmla="*/ 238125 w 376325"/>
                    <a:gd name="connsiteY50" fmla="*/ 190500 h 542925"/>
                    <a:gd name="connsiteX51" fmla="*/ 223838 w 376325"/>
                    <a:gd name="connsiteY51" fmla="*/ 161925 h 542925"/>
                    <a:gd name="connsiteX52" fmla="*/ 233363 w 376325"/>
                    <a:gd name="connsiteY52" fmla="*/ 95250 h 542925"/>
                    <a:gd name="connsiteX0" fmla="*/ 233363 w 379615"/>
                    <a:gd name="connsiteY0" fmla="*/ 95250 h 542925"/>
                    <a:gd name="connsiteX1" fmla="*/ 219075 w 379615"/>
                    <a:gd name="connsiteY1" fmla="*/ 71438 h 542925"/>
                    <a:gd name="connsiteX2" fmla="*/ 204788 w 379615"/>
                    <a:gd name="connsiteY2" fmla="*/ 66675 h 542925"/>
                    <a:gd name="connsiteX3" fmla="*/ 161925 w 379615"/>
                    <a:gd name="connsiteY3" fmla="*/ 61913 h 542925"/>
                    <a:gd name="connsiteX4" fmla="*/ 142875 w 379615"/>
                    <a:gd name="connsiteY4" fmla="*/ 57150 h 542925"/>
                    <a:gd name="connsiteX5" fmla="*/ 119063 w 379615"/>
                    <a:gd name="connsiteY5" fmla="*/ 28575 h 542925"/>
                    <a:gd name="connsiteX6" fmla="*/ 104775 w 379615"/>
                    <a:gd name="connsiteY6" fmla="*/ 19050 h 542925"/>
                    <a:gd name="connsiteX7" fmla="*/ 61913 w 379615"/>
                    <a:gd name="connsiteY7" fmla="*/ 4763 h 542925"/>
                    <a:gd name="connsiteX8" fmla="*/ 47625 w 379615"/>
                    <a:gd name="connsiteY8" fmla="*/ 0 h 542925"/>
                    <a:gd name="connsiteX9" fmla="*/ 4763 w 379615"/>
                    <a:gd name="connsiteY9" fmla="*/ 4763 h 542925"/>
                    <a:gd name="connsiteX10" fmla="*/ 0 w 379615"/>
                    <a:gd name="connsiteY10" fmla="*/ 19050 h 542925"/>
                    <a:gd name="connsiteX11" fmla="*/ 14288 w 379615"/>
                    <a:gd name="connsiteY11" fmla="*/ 71438 h 542925"/>
                    <a:gd name="connsiteX12" fmla="*/ 28575 w 379615"/>
                    <a:gd name="connsiteY12" fmla="*/ 76200 h 542925"/>
                    <a:gd name="connsiteX13" fmla="*/ 28575 w 379615"/>
                    <a:gd name="connsiteY13" fmla="*/ 185738 h 542925"/>
                    <a:gd name="connsiteX14" fmla="*/ 47625 w 379615"/>
                    <a:gd name="connsiteY14" fmla="*/ 238125 h 542925"/>
                    <a:gd name="connsiteX15" fmla="*/ 61913 w 379615"/>
                    <a:gd name="connsiteY15" fmla="*/ 242888 h 542925"/>
                    <a:gd name="connsiteX16" fmla="*/ 76200 w 379615"/>
                    <a:gd name="connsiteY16" fmla="*/ 257175 h 542925"/>
                    <a:gd name="connsiteX17" fmla="*/ 90488 w 379615"/>
                    <a:gd name="connsiteY17" fmla="*/ 266700 h 542925"/>
                    <a:gd name="connsiteX18" fmla="*/ 85725 w 379615"/>
                    <a:gd name="connsiteY18" fmla="*/ 309563 h 542925"/>
                    <a:gd name="connsiteX19" fmla="*/ 61913 w 379615"/>
                    <a:gd name="connsiteY19" fmla="*/ 338138 h 542925"/>
                    <a:gd name="connsiteX20" fmla="*/ 52388 w 379615"/>
                    <a:gd name="connsiteY20" fmla="*/ 352425 h 542925"/>
                    <a:gd name="connsiteX21" fmla="*/ 57150 w 379615"/>
                    <a:gd name="connsiteY21" fmla="*/ 385763 h 542925"/>
                    <a:gd name="connsiteX22" fmla="*/ 76200 w 379615"/>
                    <a:gd name="connsiteY22" fmla="*/ 414338 h 542925"/>
                    <a:gd name="connsiteX23" fmla="*/ 85725 w 379615"/>
                    <a:gd name="connsiteY23" fmla="*/ 447675 h 542925"/>
                    <a:gd name="connsiteX24" fmla="*/ 95250 w 379615"/>
                    <a:gd name="connsiteY24" fmla="*/ 476250 h 542925"/>
                    <a:gd name="connsiteX25" fmla="*/ 100013 w 379615"/>
                    <a:gd name="connsiteY25" fmla="*/ 490538 h 542925"/>
                    <a:gd name="connsiteX26" fmla="*/ 119063 w 379615"/>
                    <a:gd name="connsiteY26" fmla="*/ 519113 h 542925"/>
                    <a:gd name="connsiteX27" fmla="*/ 147638 w 379615"/>
                    <a:gd name="connsiteY27" fmla="*/ 538163 h 542925"/>
                    <a:gd name="connsiteX28" fmla="*/ 176213 w 379615"/>
                    <a:gd name="connsiteY28" fmla="*/ 542925 h 542925"/>
                    <a:gd name="connsiteX29" fmla="*/ 219075 w 379615"/>
                    <a:gd name="connsiteY29" fmla="*/ 538163 h 542925"/>
                    <a:gd name="connsiteX30" fmla="*/ 247650 w 379615"/>
                    <a:gd name="connsiteY30" fmla="*/ 528638 h 542925"/>
                    <a:gd name="connsiteX31" fmla="*/ 276225 w 379615"/>
                    <a:gd name="connsiteY31" fmla="*/ 519113 h 542925"/>
                    <a:gd name="connsiteX32" fmla="*/ 290513 w 379615"/>
                    <a:gd name="connsiteY32" fmla="*/ 514350 h 542925"/>
                    <a:gd name="connsiteX33" fmla="*/ 304800 w 379615"/>
                    <a:gd name="connsiteY33" fmla="*/ 504825 h 542925"/>
                    <a:gd name="connsiteX34" fmla="*/ 314325 w 379615"/>
                    <a:gd name="connsiteY34" fmla="*/ 476250 h 542925"/>
                    <a:gd name="connsiteX35" fmla="*/ 319088 w 379615"/>
                    <a:gd name="connsiteY35" fmla="*/ 452438 h 542925"/>
                    <a:gd name="connsiteX36" fmla="*/ 328613 w 379615"/>
                    <a:gd name="connsiteY36" fmla="*/ 438150 h 542925"/>
                    <a:gd name="connsiteX37" fmla="*/ 357188 w 379615"/>
                    <a:gd name="connsiteY37" fmla="*/ 428625 h 542925"/>
                    <a:gd name="connsiteX38" fmla="*/ 371475 w 379615"/>
                    <a:gd name="connsiteY38" fmla="*/ 419100 h 542925"/>
                    <a:gd name="connsiteX39" fmla="*/ 371475 w 379615"/>
                    <a:gd name="connsiteY39" fmla="*/ 366713 h 542925"/>
                    <a:gd name="connsiteX40" fmla="*/ 379413 w 379615"/>
                    <a:gd name="connsiteY40" fmla="*/ 349250 h 542925"/>
                    <a:gd name="connsiteX41" fmla="*/ 361950 w 379615"/>
                    <a:gd name="connsiteY41" fmla="*/ 322263 h 542925"/>
                    <a:gd name="connsiteX42" fmla="*/ 342900 w 379615"/>
                    <a:gd name="connsiteY42" fmla="*/ 309563 h 542925"/>
                    <a:gd name="connsiteX43" fmla="*/ 328613 w 379615"/>
                    <a:gd name="connsiteY43" fmla="*/ 295275 h 542925"/>
                    <a:gd name="connsiteX44" fmla="*/ 300038 w 379615"/>
                    <a:gd name="connsiteY44" fmla="*/ 285750 h 542925"/>
                    <a:gd name="connsiteX45" fmla="*/ 285750 w 379615"/>
                    <a:gd name="connsiteY45" fmla="*/ 276225 h 542925"/>
                    <a:gd name="connsiteX46" fmla="*/ 271463 w 379615"/>
                    <a:gd name="connsiteY46" fmla="*/ 247650 h 542925"/>
                    <a:gd name="connsiteX47" fmla="*/ 261938 w 379615"/>
                    <a:gd name="connsiteY47" fmla="*/ 233363 h 542925"/>
                    <a:gd name="connsiteX48" fmla="*/ 250825 w 379615"/>
                    <a:gd name="connsiteY48" fmla="*/ 234950 h 542925"/>
                    <a:gd name="connsiteX49" fmla="*/ 227013 w 379615"/>
                    <a:gd name="connsiteY49" fmla="*/ 214313 h 542925"/>
                    <a:gd name="connsiteX50" fmla="*/ 238125 w 379615"/>
                    <a:gd name="connsiteY50" fmla="*/ 190500 h 542925"/>
                    <a:gd name="connsiteX51" fmla="*/ 223838 w 379615"/>
                    <a:gd name="connsiteY51" fmla="*/ 161925 h 542925"/>
                    <a:gd name="connsiteX52" fmla="*/ 233363 w 379615"/>
                    <a:gd name="connsiteY52" fmla="*/ 95250 h 542925"/>
                    <a:gd name="connsiteX0" fmla="*/ 233363 w 380487"/>
                    <a:gd name="connsiteY0" fmla="*/ 95250 h 542925"/>
                    <a:gd name="connsiteX1" fmla="*/ 219075 w 380487"/>
                    <a:gd name="connsiteY1" fmla="*/ 71438 h 542925"/>
                    <a:gd name="connsiteX2" fmla="*/ 204788 w 380487"/>
                    <a:gd name="connsiteY2" fmla="*/ 66675 h 542925"/>
                    <a:gd name="connsiteX3" fmla="*/ 161925 w 380487"/>
                    <a:gd name="connsiteY3" fmla="*/ 61913 h 542925"/>
                    <a:gd name="connsiteX4" fmla="*/ 142875 w 380487"/>
                    <a:gd name="connsiteY4" fmla="*/ 57150 h 542925"/>
                    <a:gd name="connsiteX5" fmla="*/ 119063 w 380487"/>
                    <a:gd name="connsiteY5" fmla="*/ 28575 h 542925"/>
                    <a:gd name="connsiteX6" fmla="*/ 104775 w 380487"/>
                    <a:gd name="connsiteY6" fmla="*/ 19050 h 542925"/>
                    <a:gd name="connsiteX7" fmla="*/ 61913 w 380487"/>
                    <a:gd name="connsiteY7" fmla="*/ 4763 h 542925"/>
                    <a:gd name="connsiteX8" fmla="*/ 47625 w 380487"/>
                    <a:gd name="connsiteY8" fmla="*/ 0 h 542925"/>
                    <a:gd name="connsiteX9" fmla="*/ 4763 w 380487"/>
                    <a:gd name="connsiteY9" fmla="*/ 4763 h 542925"/>
                    <a:gd name="connsiteX10" fmla="*/ 0 w 380487"/>
                    <a:gd name="connsiteY10" fmla="*/ 19050 h 542925"/>
                    <a:gd name="connsiteX11" fmla="*/ 14288 w 380487"/>
                    <a:gd name="connsiteY11" fmla="*/ 71438 h 542925"/>
                    <a:gd name="connsiteX12" fmla="*/ 28575 w 380487"/>
                    <a:gd name="connsiteY12" fmla="*/ 76200 h 542925"/>
                    <a:gd name="connsiteX13" fmla="*/ 28575 w 380487"/>
                    <a:gd name="connsiteY13" fmla="*/ 185738 h 542925"/>
                    <a:gd name="connsiteX14" fmla="*/ 47625 w 380487"/>
                    <a:gd name="connsiteY14" fmla="*/ 238125 h 542925"/>
                    <a:gd name="connsiteX15" fmla="*/ 61913 w 380487"/>
                    <a:gd name="connsiteY15" fmla="*/ 242888 h 542925"/>
                    <a:gd name="connsiteX16" fmla="*/ 76200 w 380487"/>
                    <a:gd name="connsiteY16" fmla="*/ 257175 h 542925"/>
                    <a:gd name="connsiteX17" fmla="*/ 90488 w 380487"/>
                    <a:gd name="connsiteY17" fmla="*/ 266700 h 542925"/>
                    <a:gd name="connsiteX18" fmla="*/ 85725 w 380487"/>
                    <a:gd name="connsiteY18" fmla="*/ 309563 h 542925"/>
                    <a:gd name="connsiteX19" fmla="*/ 61913 w 380487"/>
                    <a:gd name="connsiteY19" fmla="*/ 338138 h 542925"/>
                    <a:gd name="connsiteX20" fmla="*/ 52388 w 380487"/>
                    <a:gd name="connsiteY20" fmla="*/ 352425 h 542925"/>
                    <a:gd name="connsiteX21" fmla="*/ 57150 w 380487"/>
                    <a:gd name="connsiteY21" fmla="*/ 385763 h 542925"/>
                    <a:gd name="connsiteX22" fmla="*/ 76200 w 380487"/>
                    <a:gd name="connsiteY22" fmla="*/ 414338 h 542925"/>
                    <a:gd name="connsiteX23" fmla="*/ 85725 w 380487"/>
                    <a:gd name="connsiteY23" fmla="*/ 447675 h 542925"/>
                    <a:gd name="connsiteX24" fmla="*/ 95250 w 380487"/>
                    <a:gd name="connsiteY24" fmla="*/ 476250 h 542925"/>
                    <a:gd name="connsiteX25" fmla="*/ 100013 w 380487"/>
                    <a:gd name="connsiteY25" fmla="*/ 490538 h 542925"/>
                    <a:gd name="connsiteX26" fmla="*/ 119063 w 380487"/>
                    <a:gd name="connsiteY26" fmla="*/ 519113 h 542925"/>
                    <a:gd name="connsiteX27" fmla="*/ 147638 w 380487"/>
                    <a:gd name="connsiteY27" fmla="*/ 538163 h 542925"/>
                    <a:gd name="connsiteX28" fmla="*/ 176213 w 380487"/>
                    <a:gd name="connsiteY28" fmla="*/ 542925 h 542925"/>
                    <a:gd name="connsiteX29" fmla="*/ 219075 w 380487"/>
                    <a:gd name="connsiteY29" fmla="*/ 538163 h 542925"/>
                    <a:gd name="connsiteX30" fmla="*/ 247650 w 380487"/>
                    <a:gd name="connsiteY30" fmla="*/ 528638 h 542925"/>
                    <a:gd name="connsiteX31" fmla="*/ 276225 w 380487"/>
                    <a:gd name="connsiteY31" fmla="*/ 519113 h 542925"/>
                    <a:gd name="connsiteX32" fmla="*/ 290513 w 380487"/>
                    <a:gd name="connsiteY32" fmla="*/ 514350 h 542925"/>
                    <a:gd name="connsiteX33" fmla="*/ 304800 w 380487"/>
                    <a:gd name="connsiteY33" fmla="*/ 504825 h 542925"/>
                    <a:gd name="connsiteX34" fmla="*/ 314325 w 380487"/>
                    <a:gd name="connsiteY34" fmla="*/ 476250 h 542925"/>
                    <a:gd name="connsiteX35" fmla="*/ 319088 w 380487"/>
                    <a:gd name="connsiteY35" fmla="*/ 452438 h 542925"/>
                    <a:gd name="connsiteX36" fmla="*/ 328613 w 380487"/>
                    <a:gd name="connsiteY36" fmla="*/ 438150 h 542925"/>
                    <a:gd name="connsiteX37" fmla="*/ 357188 w 380487"/>
                    <a:gd name="connsiteY37" fmla="*/ 428625 h 542925"/>
                    <a:gd name="connsiteX38" fmla="*/ 371475 w 380487"/>
                    <a:gd name="connsiteY38" fmla="*/ 419100 h 542925"/>
                    <a:gd name="connsiteX39" fmla="*/ 377825 w 380487"/>
                    <a:gd name="connsiteY39" fmla="*/ 376238 h 542925"/>
                    <a:gd name="connsiteX40" fmla="*/ 379413 w 380487"/>
                    <a:gd name="connsiteY40" fmla="*/ 349250 h 542925"/>
                    <a:gd name="connsiteX41" fmla="*/ 361950 w 380487"/>
                    <a:gd name="connsiteY41" fmla="*/ 322263 h 542925"/>
                    <a:gd name="connsiteX42" fmla="*/ 342900 w 380487"/>
                    <a:gd name="connsiteY42" fmla="*/ 309563 h 542925"/>
                    <a:gd name="connsiteX43" fmla="*/ 328613 w 380487"/>
                    <a:gd name="connsiteY43" fmla="*/ 295275 h 542925"/>
                    <a:gd name="connsiteX44" fmla="*/ 300038 w 380487"/>
                    <a:gd name="connsiteY44" fmla="*/ 285750 h 542925"/>
                    <a:gd name="connsiteX45" fmla="*/ 285750 w 380487"/>
                    <a:gd name="connsiteY45" fmla="*/ 276225 h 542925"/>
                    <a:gd name="connsiteX46" fmla="*/ 271463 w 380487"/>
                    <a:gd name="connsiteY46" fmla="*/ 247650 h 542925"/>
                    <a:gd name="connsiteX47" fmla="*/ 261938 w 380487"/>
                    <a:gd name="connsiteY47" fmla="*/ 233363 h 542925"/>
                    <a:gd name="connsiteX48" fmla="*/ 250825 w 380487"/>
                    <a:gd name="connsiteY48" fmla="*/ 234950 h 542925"/>
                    <a:gd name="connsiteX49" fmla="*/ 227013 w 380487"/>
                    <a:gd name="connsiteY49" fmla="*/ 214313 h 542925"/>
                    <a:gd name="connsiteX50" fmla="*/ 238125 w 380487"/>
                    <a:gd name="connsiteY50" fmla="*/ 190500 h 542925"/>
                    <a:gd name="connsiteX51" fmla="*/ 223838 w 380487"/>
                    <a:gd name="connsiteY51" fmla="*/ 161925 h 542925"/>
                    <a:gd name="connsiteX52" fmla="*/ 233363 w 380487"/>
                    <a:gd name="connsiteY52" fmla="*/ 95250 h 542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</a:cxnLst>
                  <a:rect l="l" t="t" r="r" b="b"/>
                  <a:pathLst>
                    <a:path w="380487" h="542925">
                      <a:moveTo>
                        <a:pt x="233363" y="95250"/>
                      </a:moveTo>
                      <a:cubicBezTo>
                        <a:pt x="232569" y="80169"/>
                        <a:pt x="225620" y="77983"/>
                        <a:pt x="219075" y="71438"/>
                      </a:cubicBezTo>
                      <a:cubicBezTo>
                        <a:pt x="215525" y="67888"/>
                        <a:pt x="209740" y="67500"/>
                        <a:pt x="204788" y="66675"/>
                      </a:cubicBezTo>
                      <a:cubicBezTo>
                        <a:pt x="190608" y="64312"/>
                        <a:pt x="176213" y="63500"/>
                        <a:pt x="161925" y="61913"/>
                      </a:cubicBezTo>
                      <a:cubicBezTo>
                        <a:pt x="155575" y="60325"/>
                        <a:pt x="148558" y="60397"/>
                        <a:pt x="142875" y="57150"/>
                      </a:cubicBezTo>
                      <a:cubicBezTo>
                        <a:pt x="124669" y="46747"/>
                        <a:pt x="132214" y="41726"/>
                        <a:pt x="119063" y="28575"/>
                      </a:cubicBezTo>
                      <a:cubicBezTo>
                        <a:pt x="115016" y="24528"/>
                        <a:pt x="110006" y="21375"/>
                        <a:pt x="104775" y="19050"/>
                      </a:cubicBezTo>
                      <a:cubicBezTo>
                        <a:pt x="104765" y="19046"/>
                        <a:pt x="69062" y="7146"/>
                        <a:pt x="61913" y="4763"/>
                      </a:cubicBezTo>
                      <a:lnTo>
                        <a:pt x="47625" y="0"/>
                      </a:lnTo>
                      <a:cubicBezTo>
                        <a:pt x="33338" y="1588"/>
                        <a:pt x="18110" y="-576"/>
                        <a:pt x="4763" y="4763"/>
                      </a:cubicBezTo>
                      <a:cubicBezTo>
                        <a:pt x="102" y="6627"/>
                        <a:pt x="0" y="14030"/>
                        <a:pt x="0" y="19050"/>
                      </a:cubicBezTo>
                      <a:cubicBezTo>
                        <a:pt x="0" y="32429"/>
                        <a:pt x="111" y="60096"/>
                        <a:pt x="14288" y="71438"/>
                      </a:cubicBezTo>
                      <a:cubicBezTo>
                        <a:pt x="18208" y="74574"/>
                        <a:pt x="23813" y="74613"/>
                        <a:pt x="28575" y="76200"/>
                      </a:cubicBezTo>
                      <a:cubicBezTo>
                        <a:pt x="44183" y="123021"/>
                        <a:pt x="28575" y="70434"/>
                        <a:pt x="28575" y="185738"/>
                      </a:cubicBezTo>
                      <a:cubicBezTo>
                        <a:pt x="28575" y="212006"/>
                        <a:pt x="27234" y="224531"/>
                        <a:pt x="47625" y="238125"/>
                      </a:cubicBezTo>
                      <a:cubicBezTo>
                        <a:pt x="51802" y="240910"/>
                        <a:pt x="57150" y="241300"/>
                        <a:pt x="61913" y="242888"/>
                      </a:cubicBezTo>
                      <a:cubicBezTo>
                        <a:pt x="66675" y="247650"/>
                        <a:pt x="71026" y="252863"/>
                        <a:pt x="76200" y="257175"/>
                      </a:cubicBezTo>
                      <a:cubicBezTo>
                        <a:pt x="80597" y="260839"/>
                        <a:pt x="89464" y="261068"/>
                        <a:pt x="90488" y="266700"/>
                      </a:cubicBezTo>
                      <a:cubicBezTo>
                        <a:pt x="93060" y="280844"/>
                        <a:pt x="89212" y="295617"/>
                        <a:pt x="85725" y="309563"/>
                      </a:cubicBezTo>
                      <a:cubicBezTo>
                        <a:pt x="83192" y="319696"/>
                        <a:pt x="67623" y="331285"/>
                        <a:pt x="61913" y="338138"/>
                      </a:cubicBezTo>
                      <a:cubicBezTo>
                        <a:pt x="58249" y="342535"/>
                        <a:pt x="55563" y="347663"/>
                        <a:pt x="52388" y="352425"/>
                      </a:cubicBezTo>
                      <a:cubicBezTo>
                        <a:pt x="53975" y="363538"/>
                        <a:pt x="53120" y="375286"/>
                        <a:pt x="57150" y="385763"/>
                      </a:cubicBezTo>
                      <a:cubicBezTo>
                        <a:pt x="61259" y="396448"/>
                        <a:pt x="72579" y="403478"/>
                        <a:pt x="76200" y="414338"/>
                      </a:cubicBezTo>
                      <a:cubicBezTo>
                        <a:pt x="92194" y="462314"/>
                        <a:pt x="67801" y="387925"/>
                        <a:pt x="85725" y="447675"/>
                      </a:cubicBezTo>
                      <a:cubicBezTo>
                        <a:pt x="88610" y="457292"/>
                        <a:pt x="92075" y="466725"/>
                        <a:pt x="95250" y="476250"/>
                      </a:cubicBezTo>
                      <a:cubicBezTo>
                        <a:pt x="96838" y="481013"/>
                        <a:pt x="97228" y="486361"/>
                        <a:pt x="100013" y="490538"/>
                      </a:cubicBezTo>
                      <a:cubicBezTo>
                        <a:pt x="106363" y="500063"/>
                        <a:pt x="109538" y="512763"/>
                        <a:pt x="119063" y="519113"/>
                      </a:cubicBezTo>
                      <a:cubicBezTo>
                        <a:pt x="128588" y="525463"/>
                        <a:pt x="136346" y="536281"/>
                        <a:pt x="147638" y="538163"/>
                      </a:cubicBezTo>
                      <a:lnTo>
                        <a:pt x="176213" y="542925"/>
                      </a:lnTo>
                      <a:cubicBezTo>
                        <a:pt x="190500" y="541338"/>
                        <a:pt x="204979" y="540982"/>
                        <a:pt x="219075" y="538163"/>
                      </a:cubicBezTo>
                      <a:cubicBezTo>
                        <a:pt x="228920" y="536194"/>
                        <a:pt x="238125" y="531813"/>
                        <a:pt x="247650" y="528638"/>
                      </a:cubicBezTo>
                      <a:lnTo>
                        <a:pt x="276225" y="519113"/>
                      </a:lnTo>
                      <a:cubicBezTo>
                        <a:pt x="280988" y="517525"/>
                        <a:pt x="286336" y="517135"/>
                        <a:pt x="290513" y="514350"/>
                      </a:cubicBezTo>
                      <a:lnTo>
                        <a:pt x="304800" y="504825"/>
                      </a:lnTo>
                      <a:cubicBezTo>
                        <a:pt x="307975" y="495300"/>
                        <a:pt x="312356" y="486095"/>
                        <a:pt x="314325" y="476250"/>
                      </a:cubicBezTo>
                      <a:cubicBezTo>
                        <a:pt x="315913" y="468313"/>
                        <a:pt x="316246" y="460017"/>
                        <a:pt x="319088" y="452438"/>
                      </a:cubicBezTo>
                      <a:cubicBezTo>
                        <a:pt x="321098" y="447079"/>
                        <a:pt x="323759" y="441184"/>
                        <a:pt x="328613" y="438150"/>
                      </a:cubicBezTo>
                      <a:cubicBezTo>
                        <a:pt x="337127" y="432829"/>
                        <a:pt x="348834" y="434194"/>
                        <a:pt x="357188" y="428625"/>
                      </a:cubicBezTo>
                      <a:lnTo>
                        <a:pt x="371475" y="419100"/>
                      </a:lnTo>
                      <a:cubicBezTo>
                        <a:pt x="377326" y="389850"/>
                        <a:pt x="376502" y="387880"/>
                        <a:pt x="377825" y="376238"/>
                      </a:cubicBezTo>
                      <a:cubicBezTo>
                        <a:pt x="379148" y="364596"/>
                        <a:pt x="382059" y="358246"/>
                        <a:pt x="379413" y="349250"/>
                      </a:cubicBezTo>
                      <a:cubicBezTo>
                        <a:pt x="376767" y="340254"/>
                        <a:pt x="366713" y="327025"/>
                        <a:pt x="361950" y="322263"/>
                      </a:cubicBezTo>
                      <a:cubicBezTo>
                        <a:pt x="358775" y="312738"/>
                        <a:pt x="348456" y="314061"/>
                        <a:pt x="342900" y="309563"/>
                      </a:cubicBezTo>
                      <a:cubicBezTo>
                        <a:pt x="337344" y="305065"/>
                        <a:pt x="334501" y="298546"/>
                        <a:pt x="328613" y="295275"/>
                      </a:cubicBezTo>
                      <a:cubicBezTo>
                        <a:pt x="319836" y="290399"/>
                        <a:pt x="308392" y="291319"/>
                        <a:pt x="300038" y="285750"/>
                      </a:cubicBezTo>
                      <a:lnTo>
                        <a:pt x="285750" y="276225"/>
                      </a:lnTo>
                      <a:cubicBezTo>
                        <a:pt x="258453" y="235282"/>
                        <a:pt x="291180" y="287085"/>
                        <a:pt x="271463" y="247650"/>
                      </a:cubicBezTo>
                      <a:cubicBezTo>
                        <a:pt x="268903" y="242531"/>
                        <a:pt x="265378" y="235480"/>
                        <a:pt x="261938" y="233363"/>
                      </a:cubicBezTo>
                      <a:cubicBezTo>
                        <a:pt x="258498" y="231246"/>
                        <a:pt x="256646" y="238125"/>
                        <a:pt x="250825" y="234950"/>
                      </a:cubicBezTo>
                      <a:cubicBezTo>
                        <a:pt x="245004" y="231775"/>
                        <a:pt x="231775" y="219075"/>
                        <a:pt x="227013" y="214313"/>
                      </a:cubicBezTo>
                      <a:cubicBezTo>
                        <a:pt x="225425" y="209550"/>
                        <a:pt x="240370" y="194990"/>
                        <a:pt x="238125" y="190500"/>
                      </a:cubicBezTo>
                      <a:cubicBezTo>
                        <a:pt x="232170" y="178591"/>
                        <a:pt x="224836" y="175893"/>
                        <a:pt x="223838" y="161925"/>
                      </a:cubicBezTo>
                      <a:cubicBezTo>
                        <a:pt x="222594" y="144507"/>
                        <a:pt x="234157" y="110331"/>
                        <a:pt x="233363" y="95250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</p:grpSp>
          <p:grpSp>
            <p:nvGrpSpPr>
              <p:cNvPr id="1073" name="그룹 1072"/>
              <p:cNvGrpSpPr/>
              <p:nvPr/>
            </p:nvGrpSpPr>
            <p:grpSpPr>
              <a:xfrm>
                <a:off x="1558754" y="993768"/>
                <a:ext cx="2092501" cy="2339981"/>
                <a:chOff x="1558754" y="993768"/>
                <a:chExt cx="2092501" cy="2339981"/>
              </a:xfrm>
              <a:grpFill/>
            </p:grpSpPr>
            <p:sp>
              <p:nvSpPr>
                <p:cNvPr id="1074" name="자유형 1073"/>
                <p:cNvSpPr/>
                <p:nvPr/>
              </p:nvSpPr>
              <p:spPr>
                <a:xfrm>
                  <a:off x="1805393" y="993768"/>
                  <a:ext cx="1845862" cy="2339981"/>
                </a:xfrm>
                <a:custGeom>
                  <a:avLst/>
                  <a:gdLst>
                    <a:gd name="connsiteX0" fmla="*/ 180978 w 1819643"/>
                    <a:gd name="connsiteY0" fmla="*/ 876303 h 2305053"/>
                    <a:gd name="connsiteX1" fmla="*/ 9528 w 1819643"/>
                    <a:gd name="connsiteY1" fmla="*/ 866778 h 2305053"/>
                    <a:gd name="connsiteX2" fmla="*/ 3 w 1819643"/>
                    <a:gd name="connsiteY2" fmla="*/ 895353 h 2305053"/>
                    <a:gd name="connsiteX3" fmla="*/ 9528 w 1819643"/>
                    <a:gd name="connsiteY3" fmla="*/ 952503 h 2305053"/>
                    <a:gd name="connsiteX4" fmla="*/ 28578 w 1819643"/>
                    <a:gd name="connsiteY4" fmla="*/ 1009653 h 2305053"/>
                    <a:gd name="connsiteX5" fmla="*/ 47628 w 1819643"/>
                    <a:gd name="connsiteY5" fmla="*/ 1066803 h 2305053"/>
                    <a:gd name="connsiteX6" fmla="*/ 57153 w 1819643"/>
                    <a:gd name="connsiteY6" fmla="*/ 1095378 h 2305053"/>
                    <a:gd name="connsiteX7" fmla="*/ 142878 w 1819643"/>
                    <a:gd name="connsiteY7" fmla="*/ 1143003 h 2305053"/>
                    <a:gd name="connsiteX8" fmla="*/ 171453 w 1819643"/>
                    <a:gd name="connsiteY8" fmla="*/ 1171578 h 2305053"/>
                    <a:gd name="connsiteX9" fmla="*/ 180978 w 1819643"/>
                    <a:gd name="connsiteY9" fmla="*/ 1200153 h 2305053"/>
                    <a:gd name="connsiteX10" fmla="*/ 209553 w 1819643"/>
                    <a:gd name="connsiteY10" fmla="*/ 1323978 h 2305053"/>
                    <a:gd name="connsiteX11" fmla="*/ 180978 w 1819643"/>
                    <a:gd name="connsiteY11" fmla="*/ 1333503 h 2305053"/>
                    <a:gd name="connsiteX12" fmla="*/ 133353 w 1819643"/>
                    <a:gd name="connsiteY12" fmla="*/ 1381128 h 2305053"/>
                    <a:gd name="connsiteX13" fmla="*/ 161928 w 1819643"/>
                    <a:gd name="connsiteY13" fmla="*/ 1400178 h 2305053"/>
                    <a:gd name="connsiteX14" fmla="*/ 180978 w 1819643"/>
                    <a:gd name="connsiteY14" fmla="*/ 1428753 h 2305053"/>
                    <a:gd name="connsiteX15" fmla="*/ 238128 w 1819643"/>
                    <a:gd name="connsiteY15" fmla="*/ 1466853 h 2305053"/>
                    <a:gd name="connsiteX16" fmla="*/ 295278 w 1819643"/>
                    <a:gd name="connsiteY16" fmla="*/ 1495428 h 2305053"/>
                    <a:gd name="connsiteX17" fmla="*/ 304803 w 1819643"/>
                    <a:gd name="connsiteY17" fmla="*/ 1524003 h 2305053"/>
                    <a:gd name="connsiteX18" fmla="*/ 238128 w 1819643"/>
                    <a:gd name="connsiteY18" fmla="*/ 1552578 h 2305053"/>
                    <a:gd name="connsiteX19" fmla="*/ 247653 w 1819643"/>
                    <a:gd name="connsiteY19" fmla="*/ 1581153 h 2305053"/>
                    <a:gd name="connsiteX20" fmla="*/ 304803 w 1819643"/>
                    <a:gd name="connsiteY20" fmla="*/ 1600203 h 2305053"/>
                    <a:gd name="connsiteX21" fmla="*/ 323853 w 1819643"/>
                    <a:gd name="connsiteY21" fmla="*/ 1628778 h 2305053"/>
                    <a:gd name="connsiteX22" fmla="*/ 447678 w 1819643"/>
                    <a:gd name="connsiteY22" fmla="*/ 1657353 h 2305053"/>
                    <a:gd name="connsiteX23" fmla="*/ 466728 w 1819643"/>
                    <a:gd name="connsiteY23" fmla="*/ 1685928 h 2305053"/>
                    <a:gd name="connsiteX24" fmla="*/ 438153 w 1819643"/>
                    <a:gd name="connsiteY24" fmla="*/ 1695453 h 2305053"/>
                    <a:gd name="connsiteX25" fmla="*/ 390528 w 1819643"/>
                    <a:gd name="connsiteY25" fmla="*/ 1704978 h 2305053"/>
                    <a:gd name="connsiteX26" fmla="*/ 381003 w 1819643"/>
                    <a:gd name="connsiteY26" fmla="*/ 1733553 h 2305053"/>
                    <a:gd name="connsiteX27" fmla="*/ 323853 w 1819643"/>
                    <a:gd name="connsiteY27" fmla="*/ 1752603 h 2305053"/>
                    <a:gd name="connsiteX28" fmla="*/ 314328 w 1819643"/>
                    <a:gd name="connsiteY28" fmla="*/ 1724028 h 2305053"/>
                    <a:gd name="connsiteX29" fmla="*/ 180978 w 1819643"/>
                    <a:gd name="connsiteY29" fmla="*/ 1733553 h 2305053"/>
                    <a:gd name="connsiteX30" fmla="*/ 190503 w 1819643"/>
                    <a:gd name="connsiteY30" fmla="*/ 1762128 h 2305053"/>
                    <a:gd name="connsiteX31" fmla="*/ 219078 w 1819643"/>
                    <a:gd name="connsiteY31" fmla="*/ 1771653 h 2305053"/>
                    <a:gd name="connsiteX32" fmla="*/ 209553 w 1819643"/>
                    <a:gd name="connsiteY32" fmla="*/ 1809753 h 2305053"/>
                    <a:gd name="connsiteX33" fmla="*/ 200028 w 1819643"/>
                    <a:gd name="connsiteY33" fmla="*/ 1866903 h 2305053"/>
                    <a:gd name="connsiteX34" fmla="*/ 238128 w 1819643"/>
                    <a:gd name="connsiteY34" fmla="*/ 1876428 h 2305053"/>
                    <a:gd name="connsiteX35" fmla="*/ 247653 w 1819643"/>
                    <a:gd name="connsiteY35" fmla="*/ 1905003 h 2305053"/>
                    <a:gd name="connsiteX36" fmla="*/ 276228 w 1819643"/>
                    <a:gd name="connsiteY36" fmla="*/ 1895478 h 2305053"/>
                    <a:gd name="connsiteX37" fmla="*/ 361953 w 1819643"/>
                    <a:gd name="connsiteY37" fmla="*/ 1847853 h 2305053"/>
                    <a:gd name="connsiteX38" fmla="*/ 390528 w 1819643"/>
                    <a:gd name="connsiteY38" fmla="*/ 1866903 h 2305053"/>
                    <a:gd name="connsiteX39" fmla="*/ 447678 w 1819643"/>
                    <a:gd name="connsiteY39" fmla="*/ 1876428 h 2305053"/>
                    <a:gd name="connsiteX40" fmla="*/ 438153 w 1819643"/>
                    <a:gd name="connsiteY40" fmla="*/ 1905003 h 2305053"/>
                    <a:gd name="connsiteX41" fmla="*/ 390528 w 1819643"/>
                    <a:gd name="connsiteY41" fmla="*/ 1914528 h 2305053"/>
                    <a:gd name="connsiteX42" fmla="*/ 361953 w 1819643"/>
                    <a:gd name="connsiteY42" fmla="*/ 1933578 h 2305053"/>
                    <a:gd name="connsiteX43" fmla="*/ 333378 w 1819643"/>
                    <a:gd name="connsiteY43" fmla="*/ 1943103 h 2305053"/>
                    <a:gd name="connsiteX44" fmla="*/ 323853 w 1819643"/>
                    <a:gd name="connsiteY44" fmla="*/ 1971678 h 2305053"/>
                    <a:gd name="connsiteX45" fmla="*/ 342903 w 1819643"/>
                    <a:gd name="connsiteY45" fmla="*/ 2000253 h 2305053"/>
                    <a:gd name="connsiteX46" fmla="*/ 333378 w 1819643"/>
                    <a:gd name="connsiteY46" fmla="*/ 2038353 h 2305053"/>
                    <a:gd name="connsiteX47" fmla="*/ 428628 w 1819643"/>
                    <a:gd name="connsiteY47" fmla="*/ 2057403 h 2305053"/>
                    <a:gd name="connsiteX48" fmla="*/ 485778 w 1819643"/>
                    <a:gd name="connsiteY48" fmla="*/ 2028828 h 2305053"/>
                    <a:gd name="connsiteX49" fmla="*/ 504828 w 1819643"/>
                    <a:gd name="connsiteY49" fmla="*/ 2057403 h 2305053"/>
                    <a:gd name="connsiteX50" fmla="*/ 495303 w 1819643"/>
                    <a:gd name="connsiteY50" fmla="*/ 2114553 h 2305053"/>
                    <a:gd name="connsiteX51" fmla="*/ 409578 w 1819643"/>
                    <a:gd name="connsiteY51" fmla="*/ 2152653 h 2305053"/>
                    <a:gd name="connsiteX52" fmla="*/ 438153 w 1819643"/>
                    <a:gd name="connsiteY52" fmla="*/ 2171703 h 2305053"/>
                    <a:gd name="connsiteX53" fmla="*/ 447678 w 1819643"/>
                    <a:gd name="connsiteY53" fmla="*/ 2200278 h 2305053"/>
                    <a:gd name="connsiteX54" fmla="*/ 552453 w 1819643"/>
                    <a:gd name="connsiteY54" fmla="*/ 2247903 h 2305053"/>
                    <a:gd name="connsiteX55" fmla="*/ 657228 w 1819643"/>
                    <a:gd name="connsiteY55" fmla="*/ 2228853 h 2305053"/>
                    <a:gd name="connsiteX56" fmla="*/ 685803 w 1819643"/>
                    <a:gd name="connsiteY56" fmla="*/ 2209803 h 2305053"/>
                    <a:gd name="connsiteX57" fmla="*/ 676278 w 1819643"/>
                    <a:gd name="connsiteY57" fmla="*/ 2238378 h 2305053"/>
                    <a:gd name="connsiteX58" fmla="*/ 752478 w 1819643"/>
                    <a:gd name="connsiteY58" fmla="*/ 2247903 h 2305053"/>
                    <a:gd name="connsiteX59" fmla="*/ 809628 w 1819643"/>
                    <a:gd name="connsiteY59" fmla="*/ 2228853 h 2305053"/>
                    <a:gd name="connsiteX60" fmla="*/ 876303 w 1819643"/>
                    <a:gd name="connsiteY60" fmla="*/ 2209803 h 2305053"/>
                    <a:gd name="connsiteX61" fmla="*/ 933453 w 1819643"/>
                    <a:gd name="connsiteY61" fmla="*/ 2228853 h 2305053"/>
                    <a:gd name="connsiteX62" fmla="*/ 1000128 w 1819643"/>
                    <a:gd name="connsiteY62" fmla="*/ 2257428 h 2305053"/>
                    <a:gd name="connsiteX63" fmla="*/ 1019178 w 1819643"/>
                    <a:gd name="connsiteY63" fmla="*/ 2286003 h 2305053"/>
                    <a:gd name="connsiteX64" fmla="*/ 1076328 w 1819643"/>
                    <a:gd name="connsiteY64" fmla="*/ 2305053 h 2305053"/>
                    <a:gd name="connsiteX65" fmla="*/ 1095378 w 1819643"/>
                    <a:gd name="connsiteY65" fmla="*/ 2276478 h 2305053"/>
                    <a:gd name="connsiteX66" fmla="*/ 1143003 w 1819643"/>
                    <a:gd name="connsiteY66" fmla="*/ 2266953 h 2305053"/>
                    <a:gd name="connsiteX67" fmla="*/ 1171578 w 1819643"/>
                    <a:gd name="connsiteY67" fmla="*/ 2257428 h 2305053"/>
                    <a:gd name="connsiteX68" fmla="*/ 1209678 w 1819643"/>
                    <a:gd name="connsiteY68" fmla="*/ 2200278 h 2305053"/>
                    <a:gd name="connsiteX69" fmla="*/ 1228728 w 1819643"/>
                    <a:gd name="connsiteY69" fmla="*/ 2171703 h 2305053"/>
                    <a:gd name="connsiteX70" fmla="*/ 1257303 w 1819643"/>
                    <a:gd name="connsiteY70" fmla="*/ 2162178 h 2305053"/>
                    <a:gd name="connsiteX71" fmla="*/ 1323978 w 1819643"/>
                    <a:gd name="connsiteY71" fmla="*/ 2095503 h 2305053"/>
                    <a:gd name="connsiteX72" fmla="*/ 1362078 w 1819643"/>
                    <a:gd name="connsiteY72" fmla="*/ 2085978 h 2305053"/>
                    <a:gd name="connsiteX73" fmla="*/ 1419228 w 1819643"/>
                    <a:gd name="connsiteY73" fmla="*/ 2066928 h 2305053"/>
                    <a:gd name="connsiteX74" fmla="*/ 1447803 w 1819643"/>
                    <a:gd name="connsiteY74" fmla="*/ 2057403 h 2305053"/>
                    <a:gd name="connsiteX75" fmla="*/ 1476378 w 1819643"/>
                    <a:gd name="connsiteY75" fmla="*/ 2028828 h 2305053"/>
                    <a:gd name="connsiteX76" fmla="*/ 1504953 w 1819643"/>
                    <a:gd name="connsiteY76" fmla="*/ 2019303 h 2305053"/>
                    <a:gd name="connsiteX77" fmla="*/ 1524003 w 1819643"/>
                    <a:gd name="connsiteY77" fmla="*/ 1990728 h 2305053"/>
                    <a:gd name="connsiteX78" fmla="*/ 1552578 w 1819643"/>
                    <a:gd name="connsiteY78" fmla="*/ 1962153 h 2305053"/>
                    <a:gd name="connsiteX79" fmla="*/ 1619253 w 1819643"/>
                    <a:gd name="connsiteY79" fmla="*/ 1905003 h 2305053"/>
                    <a:gd name="connsiteX80" fmla="*/ 1647828 w 1819643"/>
                    <a:gd name="connsiteY80" fmla="*/ 1895478 h 2305053"/>
                    <a:gd name="connsiteX81" fmla="*/ 1657353 w 1819643"/>
                    <a:gd name="connsiteY81" fmla="*/ 1866903 h 2305053"/>
                    <a:gd name="connsiteX82" fmla="*/ 1685928 w 1819643"/>
                    <a:gd name="connsiteY82" fmla="*/ 1857378 h 2305053"/>
                    <a:gd name="connsiteX83" fmla="*/ 1704978 w 1819643"/>
                    <a:gd name="connsiteY83" fmla="*/ 1800228 h 2305053"/>
                    <a:gd name="connsiteX84" fmla="*/ 1724028 w 1819643"/>
                    <a:gd name="connsiteY84" fmla="*/ 1733553 h 2305053"/>
                    <a:gd name="connsiteX85" fmla="*/ 1733553 w 1819643"/>
                    <a:gd name="connsiteY85" fmla="*/ 1657353 h 2305053"/>
                    <a:gd name="connsiteX86" fmla="*/ 1743078 w 1819643"/>
                    <a:gd name="connsiteY86" fmla="*/ 1619253 h 2305053"/>
                    <a:gd name="connsiteX87" fmla="*/ 1752603 w 1819643"/>
                    <a:gd name="connsiteY87" fmla="*/ 1533528 h 2305053"/>
                    <a:gd name="connsiteX88" fmla="*/ 1762128 w 1819643"/>
                    <a:gd name="connsiteY88" fmla="*/ 1485903 h 2305053"/>
                    <a:gd name="connsiteX89" fmla="*/ 1781178 w 1819643"/>
                    <a:gd name="connsiteY89" fmla="*/ 1428753 h 2305053"/>
                    <a:gd name="connsiteX90" fmla="*/ 1771653 w 1819643"/>
                    <a:gd name="connsiteY90" fmla="*/ 1371603 h 2305053"/>
                    <a:gd name="connsiteX91" fmla="*/ 1743078 w 1819643"/>
                    <a:gd name="connsiteY91" fmla="*/ 1362078 h 2305053"/>
                    <a:gd name="connsiteX92" fmla="*/ 1724028 w 1819643"/>
                    <a:gd name="connsiteY92" fmla="*/ 1333503 h 2305053"/>
                    <a:gd name="connsiteX93" fmla="*/ 1733553 w 1819643"/>
                    <a:gd name="connsiteY93" fmla="*/ 1304928 h 2305053"/>
                    <a:gd name="connsiteX94" fmla="*/ 1771653 w 1819643"/>
                    <a:gd name="connsiteY94" fmla="*/ 1285878 h 2305053"/>
                    <a:gd name="connsiteX95" fmla="*/ 1800228 w 1819643"/>
                    <a:gd name="connsiteY95" fmla="*/ 1266828 h 2305053"/>
                    <a:gd name="connsiteX96" fmla="*/ 1819278 w 1819643"/>
                    <a:gd name="connsiteY96" fmla="*/ 1238253 h 2305053"/>
                    <a:gd name="connsiteX97" fmla="*/ 1809753 w 1819643"/>
                    <a:gd name="connsiteY97" fmla="*/ 1209678 h 2305053"/>
                    <a:gd name="connsiteX98" fmla="*/ 1676403 w 1819643"/>
                    <a:gd name="connsiteY98" fmla="*/ 1162053 h 2305053"/>
                    <a:gd name="connsiteX99" fmla="*/ 1619253 w 1819643"/>
                    <a:gd name="connsiteY99" fmla="*/ 1123953 h 2305053"/>
                    <a:gd name="connsiteX100" fmla="*/ 1590678 w 1819643"/>
                    <a:gd name="connsiteY100" fmla="*/ 1095378 h 2305053"/>
                    <a:gd name="connsiteX101" fmla="*/ 1562103 w 1819643"/>
                    <a:gd name="connsiteY101" fmla="*/ 1085853 h 2305053"/>
                    <a:gd name="connsiteX102" fmla="*/ 1504953 w 1819643"/>
                    <a:gd name="connsiteY102" fmla="*/ 1057278 h 2305053"/>
                    <a:gd name="connsiteX103" fmla="*/ 1409703 w 1819643"/>
                    <a:gd name="connsiteY103" fmla="*/ 1057278 h 2305053"/>
                    <a:gd name="connsiteX104" fmla="*/ 1428753 w 1819643"/>
                    <a:gd name="connsiteY104" fmla="*/ 1000128 h 2305053"/>
                    <a:gd name="connsiteX105" fmla="*/ 1438278 w 1819643"/>
                    <a:gd name="connsiteY105" fmla="*/ 952503 h 2305053"/>
                    <a:gd name="connsiteX106" fmla="*/ 1400178 w 1819643"/>
                    <a:gd name="connsiteY106" fmla="*/ 914403 h 2305053"/>
                    <a:gd name="connsiteX107" fmla="*/ 1419228 w 1819643"/>
                    <a:gd name="connsiteY107" fmla="*/ 857253 h 2305053"/>
                    <a:gd name="connsiteX108" fmla="*/ 1419228 w 1819643"/>
                    <a:gd name="connsiteY108" fmla="*/ 752478 h 2305053"/>
                    <a:gd name="connsiteX109" fmla="*/ 1476378 w 1819643"/>
                    <a:gd name="connsiteY109" fmla="*/ 714378 h 2305053"/>
                    <a:gd name="connsiteX110" fmla="*/ 1504953 w 1819643"/>
                    <a:gd name="connsiteY110" fmla="*/ 657228 h 2305053"/>
                    <a:gd name="connsiteX111" fmla="*/ 1514478 w 1819643"/>
                    <a:gd name="connsiteY111" fmla="*/ 628653 h 2305053"/>
                    <a:gd name="connsiteX112" fmla="*/ 1504953 w 1819643"/>
                    <a:gd name="connsiteY112" fmla="*/ 552453 h 2305053"/>
                    <a:gd name="connsiteX113" fmla="*/ 1476378 w 1819643"/>
                    <a:gd name="connsiteY113" fmla="*/ 542928 h 2305053"/>
                    <a:gd name="connsiteX114" fmla="*/ 1438278 w 1819643"/>
                    <a:gd name="connsiteY114" fmla="*/ 533403 h 2305053"/>
                    <a:gd name="connsiteX115" fmla="*/ 1428753 w 1819643"/>
                    <a:gd name="connsiteY115" fmla="*/ 504828 h 2305053"/>
                    <a:gd name="connsiteX116" fmla="*/ 1371603 w 1819643"/>
                    <a:gd name="connsiteY116" fmla="*/ 485778 h 2305053"/>
                    <a:gd name="connsiteX117" fmla="*/ 1352553 w 1819643"/>
                    <a:gd name="connsiteY117" fmla="*/ 457203 h 2305053"/>
                    <a:gd name="connsiteX118" fmla="*/ 1304928 w 1819643"/>
                    <a:gd name="connsiteY118" fmla="*/ 409578 h 2305053"/>
                    <a:gd name="connsiteX119" fmla="*/ 1295403 w 1819643"/>
                    <a:gd name="connsiteY119" fmla="*/ 381003 h 2305053"/>
                    <a:gd name="connsiteX120" fmla="*/ 1276353 w 1819643"/>
                    <a:gd name="connsiteY120" fmla="*/ 352428 h 2305053"/>
                    <a:gd name="connsiteX121" fmla="*/ 1257303 w 1819643"/>
                    <a:gd name="connsiteY121" fmla="*/ 295278 h 2305053"/>
                    <a:gd name="connsiteX122" fmla="*/ 1228728 w 1819643"/>
                    <a:gd name="connsiteY122" fmla="*/ 276228 h 2305053"/>
                    <a:gd name="connsiteX123" fmla="*/ 1076328 w 1819643"/>
                    <a:gd name="connsiteY123" fmla="*/ 276228 h 2305053"/>
                    <a:gd name="connsiteX124" fmla="*/ 1066803 w 1819643"/>
                    <a:gd name="connsiteY124" fmla="*/ 247653 h 2305053"/>
                    <a:gd name="connsiteX125" fmla="*/ 1057278 w 1819643"/>
                    <a:gd name="connsiteY125" fmla="*/ 190503 h 2305053"/>
                    <a:gd name="connsiteX126" fmla="*/ 971553 w 1819643"/>
                    <a:gd name="connsiteY126" fmla="*/ 200028 h 2305053"/>
                    <a:gd name="connsiteX127" fmla="*/ 942978 w 1819643"/>
                    <a:gd name="connsiteY127" fmla="*/ 209553 h 2305053"/>
                    <a:gd name="connsiteX128" fmla="*/ 923928 w 1819643"/>
                    <a:gd name="connsiteY128" fmla="*/ 152403 h 2305053"/>
                    <a:gd name="connsiteX129" fmla="*/ 904878 w 1819643"/>
                    <a:gd name="connsiteY129" fmla="*/ 123828 h 2305053"/>
                    <a:gd name="connsiteX130" fmla="*/ 866778 w 1819643"/>
                    <a:gd name="connsiteY130" fmla="*/ 66678 h 2305053"/>
                    <a:gd name="connsiteX131" fmla="*/ 838203 w 1819643"/>
                    <a:gd name="connsiteY131" fmla="*/ 57153 h 2305053"/>
                    <a:gd name="connsiteX132" fmla="*/ 828678 w 1819643"/>
                    <a:gd name="connsiteY132" fmla="*/ 19053 h 2305053"/>
                    <a:gd name="connsiteX133" fmla="*/ 771528 w 1819643"/>
                    <a:gd name="connsiteY133" fmla="*/ 9528 h 2305053"/>
                    <a:gd name="connsiteX134" fmla="*/ 742953 w 1819643"/>
                    <a:gd name="connsiteY134" fmla="*/ 28578 h 2305053"/>
                    <a:gd name="connsiteX135" fmla="*/ 685803 w 1819643"/>
                    <a:gd name="connsiteY135" fmla="*/ 47628 h 2305053"/>
                    <a:gd name="connsiteX136" fmla="*/ 628653 w 1819643"/>
                    <a:gd name="connsiteY136" fmla="*/ 85728 h 2305053"/>
                    <a:gd name="connsiteX137" fmla="*/ 609603 w 1819643"/>
                    <a:gd name="connsiteY137" fmla="*/ 114303 h 2305053"/>
                    <a:gd name="connsiteX138" fmla="*/ 590553 w 1819643"/>
                    <a:gd name="connsiteY138" fmla="*/ 171453 h 2305053"/>
                    <a:gd name="connsiteX139" fmla="*/ 581028 w 1819643"/>
                    <a:gd name="connsiteY139" fmla="*/ 238128 h 2305053"/>
                    <a:gd name="connsiteX140" fmla="*/ 552453 w 1819643"/>
                    <a:gd name="connsiteY140" fmla="*/ 247653 h 2305053"/>
                    <a:gd name="connsiteX141" fmla="*/ 495303 w 1819643"/>
                    <a:gd name="connsiteY141" fmla="*/ 295278 h 2305053"/>
                    <a:gd name="connsiteX142" fmla="*/ 466728 w 1819643"/>
                    <a:gd name="connsiteY142" fmla="*/ 352428 h 2305053"/>
                    <a:gd name="connsiteX143" fmla="*/ 447678 w 1819643"/>
                    <a:gd name="connsiteY143" fmla="*/ 381003 h 2305053"/>
                    <a:gd name="connsiteX144" fmla="*/ 438153 w 1819643"/>
                    <a:gd name="connsiteY144" fmla="*/ 409578 h 2305053"/>
                    <a:gd name="connsiteX145" fmla="*/ 361953 w 1819643"/>
                    <a:gd name="connsiteY145" fmla="*/ 495303 h 2305053"/>
                    <a:gd name="connsiteX146" fmla="*/ 323853 w 1819643"/>
                    <a:gd name="connsiteY146" fmla="*/ 514353 h 2305053"/>
                    <a:gd name="connsiteX147" fmla="*/ 295278 w 1819643"/>
                    <a:gd name="connsiteY147" fmla="*/ 542928 h 2305053"/>
                    <a:gd name="connsiteX148" fmla="*/ 219078 w 1819643"/>
                    <a:gd name="connsiteY148" fmla="*/ 561978 h 2305053"/>
                    <a:gd name="connsiteX149" fmla="*/ 200028 w 1819643"/>
                    <a:gd name="connsiteY149" fmla="*/ 590553 h 2305053"/>
                    <a:gd name="connsiteX150" fmla="*/ 200028 w 1819643"/>
                    <a:gd name="connsiteY150" fmla="*/ 762003 h 2305053"/>
                    <a:gd name="connsiteX151" fmla="*/ 219078 w 1819643"/>
                    <a:gd name="connsiteY151" fmla="*/ 800103 h 2305053"/>
                    <a:gd name="connsiteX152" fmla="*/ 228603 w 1819643"/>
                    <a:gd name="connsiteY152" fmla="*/ 857253 h 2305053"/>
                    <a:gd name="connsiteX153" fmla="*/ 238128 w 1819643"/>
                    <a:gd name="connsiteY153" fmla="*/ 1000128 h 2305053"/>
                    <a:gd name="connsiteX154" fmla="*/ 247653 w 1819643"/>
                    <a:gd name="connsiteY154" fmla="*/ 1028703 h 2305053"/>
                    <a:gd name="connsiteX155" fmla="*/ 276228 w 1819643"/>
                    <a:gd name="connsiteY155" fmla="*/ 1047753 h 2305053"/>
                    <a:gd name="connsiteX156" fmla="*/ 247653 w 1819643"/>
                    <a:gd name="connsiteY156" fmla="*/ 1057278 h 2305053"/>
                    <a:gd name="connsiteX157" fmla="*/ 238128 w 1819643"/>
                    <a:gd name="connsiteY157" fmla="*/ 1028703 h 2305053"/>
                    <a:gd name="connsiteX158" fmla="*/ 190503 w 1819643"/>
                    <a:gd name="connsiteY158" fmla="*/ 990603 h 2305053"/>
                    <a:gd name="connsiteX159" fmla="*/ 171453 w 1819643"/>
                    <a:gd name="connsiteY159" fmla="*/ 962028 h 2305053"/>
                    <a:gd name="connsiteX160" fmla="*/ 180978 w 1819643"/>
                    <a:gd name="connsiteY160" fmla="*/ 895353 h 2305053"/>
                    <a:gd name="connsiteX161" fmla="*/ 180978 w 1819643"/>
                    <a:gd name="connsiteY161" fmla="*/ 876303 h 2305053"/>
                    <a:gd name="connsiteX0" fmla="*/ 180978 w 1819643"/>
                    <a:gd name="connsiteY0" fmla="*/ 876303 h 2305053"/>
                    <a:gd name="connsiteX1" fmla="*/ 9528 w 1819643"/>
                    <a:gd name="connsiteY1" fmla="*/ 866778 h 2305053"/>
                    <a:gd name="connsiteX2" fmla="*/ 3 w 1819643"/>
                    <a:gd name="connsiteY2" fmla="*/ 895353 h 2305053"/>
                    <a:gd name="connsiteX3" fmla="*/ 9528 w 1819643"/>
                    <a:gd name="connsiteY3" fmla="*/ 952503 h 2305053"/>
                    <a:gd name="connsiteX4" fmla="*/ 28578 w 1819643"/>
                    <a:gd name="connsiteY4" fmla="*/ 1009653 h 2305053"/>
                    <a:gd name="connsiteX5" fmla="*/ 47628 w 1819643"/>
                    <a:gd name="connsiteY5" fmla="*/ 1066803 h 2305053"/>
                    <a:gd name="connsiteX6" fmla="*/ 57153 w 1819643"/>
                    <a:gd name="connsiteY6" fmla="*/ 1095378 h 2305053"/>
                    <a:gd name="connsiteX7" fmla="*/ 142878 w 1819643"/>
                    <a:gd name="connsiteY7" fmla="*/ 1143003 h 2305053"/>
                    <a:gd name="connsiteX8" fmla="*/ 171453 w 1819643"/>
                    <a:gd name="connsiteY8" fmla="*/ 1171578 h 2305053"/>
                    <a:gd name="connsiteX9" fmla="*/ 180978 w 1819643"/>
                    <a:gd name="connsiteY9" fmla="*/ 1200153 h 2305053"/>
                    <a:gd name="connsiteX10" fmla="*/ 209553 w 1819643"/>
                    <a:gd name="connsiteY10" fmla="*/ 1323978 h 2305053"/>
                    <a:gd name="connsiteX11" fmla="*/ 180978 w 1819643"/>
                    <a:gd name="connsiteY11" fmla="*/ 1333503 h 2305053"/>
                    <a:gd name="connsiteX12" fmla="*/ 133353 w 1819643"/>
                    <a:gd name="connsiteY12" fmla="*/ 1381128 h 2305053"/>
                    <a:gd name="connsiteX13" fmla="*/ 161928 w 1819643"/>
                    <a:gd name="connsiteY13" fmla="*/ 1400178 h 2305053"/>
                    <a:gd name="connsiteX14" fmla="*/ 180978 w 1819643"/>
                    <a:gd name="connsiteY14" fmla="*/ 1428753 h 2305053"/>
                    <a:gd name="connsiteX15" fmla="*/ 238128 w 1819643"/>
                    <a:gd name="connsiteY15" fmla="*/ 1466853 h 2305053"/>
                    <a:gd name="connsiteX16" fmla="*/ 295278 w 1819643"/>
                    <a:gd name="connsiteY16" fmla="*/ 1495428 h 2305053"/>
                    <a:gd name="connsiteX17" fmla="*/ 304803 w 1819643"/>
                    <a:gd name="connsiteY17" fmla="*/ 1524003 h 2305053"/>
                    <a:gd name="connsiteX18" fmla="*/ 238128 w 1819643"/>
                    <a:gd name="connsiteY18" fmla="*/ 1552578 h 2305053"/>
                    <a:gd name="connsiteX19" fmla="*/ 247653 w 1819643"/>
                    <a:gd name="connsiteY19" fmla="*/ 1581153 h 2305053"/>
                    <a:gd name="connsiteX20" fmla="*/ 304803 w 1819643"/>
                    <a:gd name="connsiteY20" fmla="*/ 1600203 h 2305053"/>
                    <a:gd name="connsiteX21" fmla="*/ 323853 w 1819643"/>
                    <a:gd name="connsiteY21" fmla="*/ 1628778 h 2305053"/>
                    <a:gd name="connsiteX22" fmla="*/ 447678 w 1819643"/>
                    <a:gd name="connsiteY22" fmla="*/ 1657353 h 2305053"/>
                    <a:gd name="connsiteX23" fmla="*/ 466728 w 1819643"/>
                    <a:gd name="connsiteY23" fmla="*/ 1685928 h 2305053"/>
                    <a:gd name="connsiteX24" fmla="*/ 438153 w 1819643"/>
                    <a:gd name="connsiteY24" fmla="*/ 1695453 h 2305053"/>
                    <a:gd name="connsiteX25" fmla="*/ 390528 w 1819643"/>
                    <a:gd name="connsiteY25" fmla="*/ 1704978 h 2305053"/>
                    <a:gd name="connsiteX26" fmla="*/ 381003 w 1819643"/>
                    <a:gd name="connsiteY26" fmla="*/ 1733553 h 2305053"/>
                    <a:gd name="connsiteX27" fmla="*/ 323853 w 1819643"/>
                    <a:gd name="connsiteY27" fmla="*/ 1752603 h 2305053"/>
                    <a:gd name="connsiteX28" fmla="*/ 314328 w 1819643"/>
                    <a:gd name="connsiteY28" fmla="*/ 1724028 h 2305053"/>
                    <a:gd name="connsiteX29" fmla="*/ 180978 w 1819643"/>
                    <a:gd name="connsiteY29" fmla="*/ 1733553 h 2305053"/>
                    <a:gd name="connsiteX30" fmla="*/ 190503 w 1819643"/>
                    <a:gd name="connsiteY30" fmla="*/ 1762128 h 2305053"/>
                    <a:gd name="connsiteX31" fmla="*/ 219078 w 1819643"/>
                    <a:gd name="connsiteY31" fmla="*/ 1771653 h 2305053"/>
                    <a:gd name="connsiteX32" fmla="*/ 209553 w 1819643"/>
                    <a:gd name="connsiteY32" fmla="*/ 1809753 h 2305053"/>
                    <a:gd name="connsiteX33" fmla="*/ 200028 w 1819643"/>
                    <a:gd name="connsiteY33" fmla="*/ 1866903 h 2305053"/>
                    <a:gd name="connsiteX34" fmla="*/ 238128 w 1819643"/>
                    <a:gd name="connsiteY34" fmla="*/ 1876428 h 2305053"/>
                    <a:gd name="connsiteX35" fmla="*/ 247653 w 1819643"/>
                    <a:gd name="connsiteY35" fmla="*/ 1905003 h 2305053"/>
                    <a:gd name="connsiteX36" fmla="*/ 276228 w 1819643"/>
                    <a:gd name="connsiteY36" fmla="*/ 1895478 h 2305053"/>
                    <a:gd name="connsiteX37" fmla="*/ 361953 w 1819643"/>
                    <a:gd name="connsiteY37" fmla="*/ 1847853 h 2305053"/>
                    <a:gd name="connsiteX38" fmla="*/ 390528 w 1819643"/>
                    <a:gd name="connsiteY38" fmla="*/ 1866903 h 2305053"/>
                    <a:gd name="connsiteX39" fmla="*/ 447678 w 1819643"/>
                    <a:gd name="connsiteY39" fmla="*/ 1876428 h 2305053"/>
                    <a:gd name="connsiteX40" fmla="*/ 438153 w 1819643"/>
                    <a:gd name="connsiteY40" fmla="*/ 1905003 h 2305053"/>
                    <a:gd name="connsiteX41" fmla="*/ 390528 w 1819643"/>
                    <a:gd name="connsiteY41" fmla="*/ 1914528 h 2305053"/>
                    <a:gd name="connsiteX42" fmla="*/ 361953 w 1819643"/>
                    <a:gd name="connsiteY42" fmla="*/ 1933578 h 2305053"/>
                    <a:gd name="connsiteX43" fmla="*/ 333378 w 1819643"/>
                    <a:gd name="connsiteY43" fmla="*/ 1943103 h 2305053"/>
                    <a:gd name="connsiteX44" fmla="*/ 323853 w 1819643"/>
                    <a:gd name="connsiteY44" fmla="*/ 1971678 h 2305053"/>
                    <a:gd name="connsiteX45" fmla="*/ 342903 w 1819643"/>
                    <a:gd name="connsiteY45" fmla="*/ 2000253 h 2305053"/>
                    <a:gd name="connsiteX46" fmla="*/ 333378 w 1819643"/>
                    <a:gd name="connsiteY46" fmla="*/ 2038353 h 2305053"/>
                    <a:gd name="connsiteX47" fmla="*/ 428628 w 1819643"/>
                    <a:gd name="connsiteY47" fmla="*/ 2057403 h 2305053"/>
                    <a:gd name="connsiteX48" fmla="*/ 485778 w 1819643"/>
                    <a:gd name="connsiteY48" fmla="*/ 2028828 h 2305053"/>
                    <a:gd name="connsiteX49" fmla="*/ 504828 w 1819643"/>
                    <a:gd name="connsiteY49" fmla="*/ 2057403 h 2305053"/>
                    <a:gd name="connsiteX50" fmla="*/ 495303 w 1819643"/>
                    <a:gd name="connsiteY50" fmla="*/ 2114553 h 2305053"/>
                    <a:gd name="connsiteX51" fmla="*/ 409578 w 1819643"/>
                    <a:gd name="connsiteY51" fmla="*/ 2152653 h 2305053"/>
                    <a:gd name="connsiteX52" fmla="*/ 438153 w 1819643"/>
                    <a:gd name="connsiteY52" fmla="*/ 2171703 h 2305053"/>
                    <a:gd name="connsiteX53" fmla="*/ 447678 w 1819643"/>
                    <a:gd name="connsiteY53" fmla="*/ 2200278 h 2305053"/>
                    <a:gd name="connsiteX54" fmla="*/ 552453 w 1819643"/>
                    <a:gd name="connsiteY54" fmla="*/ 2247903 h 2305053"/>
                    <a:gd name="connsiteX55" fmla="*/ 657228 w 1819643"/>
                    <a:gd name="connsiteY55" fmla="*/ 2228853 h 2305053"/>
                    <a:gd name="connsiteX56" fmla="*/ 685803 w 1819643"/>
                    <a:gd name="connsiteY56" fmla="*/ 2209803 h 2305053"/>
                    <a:gd name="connsiteX57" fmla="*/ 676278 w 1819643"/>
                    <a:gd name="connsiteY57" fmla="*/ 2238378 h 2305053"/>
                    <a:gd name="connsiteX58" fmla="*/ 752478 w 1819643"/>
                    <a:gd name="connsiteY58" fmla="*/ 2247903 h 2305053"/>
                    <a:gd name="connsiteX59" fmla="*/ 809628 w 1819643"/>
                    <a:gd name="connsiteY59" fmla="*/ 2228853 h 2305053"/>
                    <a:gd name="connsiteX60" fmla="*/ 876303 w 1819643"/>
                    <a:gd name="connsiteY60" fmla="*/ 2209803 h 2305053"/>
                    <a:gd name="connsiteX61" fmla="*/ 933453 w 1819643"/>
                    <a:gd name="connsiteY61" fmla="*/ 2228853 h 2305053"/>
                    <a:gd name="connsiteX62" fmla="*/ 1000128 w 1819643"/>
                    <a:gd name="connsiteY62" fmla="*/ 2257428 h 2305053"/>
                    <a:gd name="connsiteX63" fmla="*/ 1019178 w 1819643"/>
                    <a:gd name="connsiteY63" fmla="*/ 2286003 h 2305053"/>
                    <a:gd name="connsiteX64" fmla="*/ 1076328 w 1819643"/>
                    <a:gd name="connsiteY64" fmla="*/ 2305053 h 2305053"/>
                    <a:gd name="connsiteX65" fmla="*/ 1095378 w 1819643"/>
                    <a:gd name="connsiteY65" fmla="*/ 2276478 h 2305053"/>
                    <a:gd name="connsiteX66" fmla="*/ 1143003 w 1819643"/>
                    <a:gd name="connsiteY66" fmla="*/ 2266953 h 2305053"/>
                    <a:gd name="connsiteX67" fmla="*/ 1171578 w 1819643"/>
                    <a:gd name="connsiteY67" fmla="*/ 2257428 h 2305053"/>
                    <a:gd name="connsiteX68" fmla="*/ 1209678 w 1819643"/>
                    <a:gd name="connsiteY68" fmla="*/ 2200278 h 2305053"/>
                    <a:gd name="connsiteX69" fmla="*/ 1228728 w 1819643"/>
                    <a:gd name="connsiteY69" fmla="*/ 2171703 h 2305053"/>
                    <a:gd name="connsiteX70" fmla="*/ 1257303 w 1819643"/>
                    <a:gd name="connsiteY70" fmla="*/ 2162178 h 2305053"/>
                    <a:gd name="connsiteX71" fmla="*/ 1323978 w 1819643"/>
                    <a:gd name="connsiteY71" fmla="*/ 2095503 h 2305053"/>
                    <a:gd name="connsiteX72" fmla="*/ 1362078 w 1819643"/>
                    <a:gd name="connsiteY72" fmla="*/ 2085978 h 2305053"/>
                    <a:gd name="connsiteX73" fmla="*/ 1419228 w 1819643"/>
                    <a:gd name="connsiteY73" fmla="*/ 2066928 h 2305053"/>
                    <a:gd name="connsiteX74" fmla="*/ 1447803 w 1819643"/>
                    <a:gd name="connsiteY74" fmla="*/ 2057403 h 2305053"/>
                    <a:gd name="connsiteX75" fmla="*/ 1476378 w 1819643"/>
                    <a:gd name="connsiteY75" fmla="*/ 2028828 h 2305053"/>
                    <a:gd name="connsiteX76" fmla="*/ 1504953 w 1819643"/>
                    <a:gd name="connsiteY76" fmla="*/ 2019303 h 2305053"/>
                    <a:gd name="connsiteX77" fmla="*/ 1524003 w 1819643"/>
                    <a:gd name="connsiteY77" fmla="*/ 1990728 h 2305053"/>
                    <a:gd name="connsiteX78" fmla="*/ 1552578 w 1819643"/>
                    <a:gd name="connsiteY78" fmla="*/ 1962153 h 2305053"/>
                    <a:gd name="connsiteX79" fmla="*/ 1619253 w 1819643"/>
                    <a:gd name="connsiteY79" fmla="*/ 1905003 h 2305053"/>
                    <a:gd name="connsiteX80" fmla="*/ 1647828 w 1819643"/>
                    <a:gd name="connsiteY80" fmla="*/ 1895478 h 2305053"/>
                    <a:gd name="connsiteX81" fmla="*/ 1657353 w 1819643"/>
                    <a:gd name="connsiteY81" fmla="*/ 1866903 h 2305053"/>
                    <a:gd name="connsiteX82" fmla="*/ 1685928 w 1819643"/>
                    <a:gd name="connsiteY82" fmla="*/ 1857378 h 2305053"/>
                    <a:gd name="connsiteX83" fmla="*/ 1704978 w 1819643"/>
                    <a:gd name="connsiteY83" fmla="*/ 1800228 h 2305053"/>
                    <a:gd name="connsiteX84" fmla="*/ 1724028 w 1819643"/>
                    <a:gd name="connsiteY84" fmla="*/ 1733553 h 2305053"/>
                    <a:gd name="connsiteX85" fmla="*/ 1733553 w 1819643"/>
                    <a:gd name="connsiteY85" fmla="*/ 1657353 h 2305053"/>
                    <a:gd name="connsiteX86" fmla="*/ 1743078 w 1819643"/>
                    <a:gd name="connsiteY86" fmla="*/ 1619253 h 2305053"/>
                    <a:gd name="connsiteX87" fmla="*/ 1752603 w 1819643"/>
                    <a:gd name="connsiteY87" fmla="*/ 1533528 h 2305053"/>
                    <a:gd name="connsiteX88" fmla="*/ 1762128 w 1819643"/>
                    <a:gd name="connsiteY88" fmla="*/ 1485903 h 2305053"/>
                    <a:gd name="connsiteX89" fmla="*/ 1781178 w 1819643"/>
                    <a:gd name="connsiteY89" fmla="*/ 1428753 h 2305053"/>
                    <a:gd name="connsiteX90" fmla="*/ 1771653 w 1819643"/>
                    <a:gd name="connsiteY90" fmla="*/ 1371603 h 2305053"/>
                    <a:gd name="connsiteX91" fmla="*/ 1743078 w 1819643"/>
                    <a:gd name="connsiteY91" fmla="*/ 1362078 h 2305053"/>
                    <a:gd name="connsiteX92" fmla="*/ 1724028 w 1819643"/>
                    <a:gd name="connsiteY92" fmla="*/ 1333503 h 2305053"/>
                    <a:gd name="connsiteX93" fmla="*/ 1733553 w 1819643"/>
                    <a:gd name="connsiteY93" fmla="*/ 1304928 h 2305053"/>
                    <a:gd name="connsiteX94" fmla="*/ 1771653 w 1819643"/>
                    <a:gd name="connsiteY94" fmla="*/ 1285878 h 2305053"/>
                    <a:gd name="connsiteX95" fmla="*/ 1800228 w 1819643"/>
                    <a:gd name="connsiteY95" fmla="*/ 1266828 h 2305053"/>
                    <a:gd name="connsiteX96" fmla="*/ 1819278 w 1819643"/>
                    <a:gd name="connsiteY96" fmla="*/ 1238253 h 2305053"/>
                    <a:gd name="connsiteX97" fmla="*/ 1809753 w 1819643"/>
                    <a:gd name="connsiteY97" fmla="*/ 1209678 h 2305053"/>
                    <a:gd name="connsiteX98" fmla="*/ 1676403 w 1819643"/>
                    <a:gd name="connsiteY98" fmla="*/ 1162053 h 2305053"/>
                    <a:gd name="connsiteX99" fmla="*/ 1619253 w 1819643"/>
                    <a:gd name="connsiteY99" fmla="*/ 1123953 h 2305053"/>
                    <a:gd name="connsiteX100" fmla="*/ 1590678 w 1819643"/>
                    <a:gd name="connsiteY100" fmla="*/ 1095378 h 2305053"/>
                    <a:gd name="connsiteX101" fmla="*/ 1562103 w 1819643"/>
                    <a:gd name="connsiteY101" fmla="*/ 1085853 h 2305053"/>
                    <a:gd name="connsiteX102" fmla="*/ 1504953 w 1819643"/>
                    <a:gd name="connsiteY102" fmla="*/ 1057278 h 2305053"/>
                    <a:gd name="connsiteX103" fmla="*/ 1409703 w 1819643"/>
                    <a:gd name="connsiteY103" fmla="*/ 1057278 h 2305053"/>
                    <a:gd name="connsiteX104" fmla="*/ 1428753 w 1819643"/>
                    <a:gd name="connsiteY104" fmla="*/ 1000128 h 2305053"/>
                    <a:gd name="connsiteX105" fmla="*/ 1438278 w 1819643"/>
                    <a:gd name="connsiteY105" fmla="*/ 952503 h 2305053"/>
                    <a:gd name="connsiteX106" fmla="*/ 1400178 w 1819643"/>
                    <a:gd name="connsiteY106" fmla="*/ 914403 h 2305053"/>
                    <a:gd name="connsiteX107" fmla="*/ 1419228 w 1819643"/>
                    <a:gd name="connsiteY107" fmla="*/ 857253 h 2305053"/>
                    <a:gd name="connsiteX108" fmla="*/ 1419228 w 1819643"/>
                    <a:gd name="connsiteY108" fmla="*/ 752478 h 2305053"/>
                    <a:gd name="connsiteX109" fmla="*/ 1476378 w 1819643"/>
                    <a:gd name="connsiteY109" fmla="*/ 714378 h 2305053"/>
                    <a:gd name="connsiteX110" fmla="*/ 1504953 w 1819643"/>
                    <a:gd name="connsiteY110" fmla="*/ 657228 h 2305053"/>
                    <a:gd name="connsiteX111" fmla="*/ 1514478 w 1819643"/>
                    <a:gd name="connsiteY111" fmla="*/ 628653 h 2305053"/>
                    <a:gd name="connsiteX112" fmla="*/ 1504953 w 1819643"/>
                    <a:gd name="connsiteY112" fmla="*/ 552453 h 2305053"/>
                    <a:gd name="connsiteX113" fmla="*/ 1476378 w 1819643"/>
                    <a:gd name="connsiteY113" fmla="*/ 542928 h 2305053"/>
                    <a:gd name="connsiteX114" fmla="*/ 1438278 w 1819643"/>
                    <a:gd name="connsiteY114" fmla="*/ 533403 h 2305053"/>
                    <a:gd name="connsiteX115" fmla="*/ 1428753 w 1819643"/>
                    <a:gd name="connsiteY115" fmla="*/ 504828 h 2305053"/>
                    <a:gd name="connsiteX116" fmla="*/ 1371603 w 1819643"/>
                    <a:gd name="connsiteY116" fmla="*/ 485778 h 2305053"/>
                    <a:gd name="connsiteX117" fmla="*/ 1352553 w 1819643"/>
                    <a:gd name="connsiteY117" fmla="*/ 457203 h 2305053"/>
                    <a:gd name="connsiteX118" fmla="*/ 1304928 w 1819643"/>
                    <a:gd name="connsiteY118" fmla="*/ 409578 h 2305053"/>
                    <a:gd name="connsiteX119" fmla="*/ 1295403 w 1819643"/>
                    <a:gd name="connsiteY119" fmla="*/ 381003 h 2305053"/>
                    <a:gd name="connsiteX120" fmla="*/ 1276353 w 1819643"/>
                    <a:gd name="connsiteY120" fmla="*/ 352428 h 2305053"/>
                    <a:gd name="connsiteX121" fmla="*/ 1257303 w 1819643"/>
                    <a:gd name="connsiteY121" fmla="*/ 295278 h 2305053"/>
                    <a:gd name="connsiteX122" fmla="*/ 1228728 w 1819643"/>
                    <a:gd name="connsiteY122" fmla="*/ 276228 h 2305053"/>
                    <a:gd name="connsiteX123" fmla="*/ 1076328 w 1819643"/>
                    <a:gd name="connsiteY123" fmla="*/ 276228 h 2305053"/>
                    <a:gd name="connsiteX124" fmla="*/ 1066803 w 1819643"/>
                    <a:gd name="connsiteY124" fmla="*/ 247653 h 2305053"/>
                    <a:gd name="connsiteX125" fmla="*/ 1057278 w 1819643"/>
                    <a:gd name="connsiteY125" fmla="*/ 190503 h 2305053"/>
                    <a:gd name="connsiteX126" fmla="*/ 971553 w 1819643"/>
                    <a:gd name="connsiteY126" fmla="*/ 200028 h 2305053"/>
                    <a:gd name="connsiteX127" fmla="*/ 942978 w 1819643"/>
                    <a:gd name="connsiteY127" fmla="*/ 209553 h 2305053"/>
                    <a:gd name="connsiteX128" fmla="*/ 923928 w 1819643"/>
                    <a:gd name="connsiteY128" fmla="*/ 152403 h 2305053"/>
                    <a:gd name="connsiteX129" fmla="*/ 904878 w 1819643"/>
                    <a:gd name="connsiteY129" fmla="*/ 123828 h 2305053"/>
                    <a:gd name="connsiteX130" fmla="*/ 866778 w 1819643"/>
                    <a:gd name="connsiteY130" fmla="*/ 66678 h 2305053"/>
                    <a:gd name="connsiteX131" fmla="*/ 838203 w 1819643"/>
                    <a:gd name="connsiteY131" fmla="*/ 57153 h 2305053"/>
                    <a:gd name="connsiteX132" fmla="*/ 828678 w 1819643"/>
                    <a:gd name="connsiteY132" fmla="*/ 19053 h 2305053"/>
                    <a:gd name="connsiteX133" fmla="*/ 771528 w 1819643"/>
                    <a:gd name="connsiteY133" fmla="*/ 9528 h 2305053"/>
                    <a:gd name="connsiteX134" fmla="*/ 742953 w 1819643"/>
                    <a:gd name="connsiteY134" fmla="*/ 28578 h 2305053"/>
                    <a:gd name="connsiteX135" fmla="*/ 685803 w 1819643"/>
                    <a:gd name="connsiteY135" fmla="*/ 47628 h 2305053"/>
                    <a:gd name="connsiteX136" fmla="*/ 628653 w 1819643"/>
                    <a:gd name="connsiteY136" fmla="*/ 85728 h 2305053"/>
                    <a:gd name="connsiteX137" fmla="*/ 609603 w 1819643"/>
                    <a:gd name="connsiteY137" fmla="*/ 114303 h 2305053"/>
                    <a:gd name="connsiteX138" fmla="*/ 590553 w 1819643"/>
                    <a:gd name="connsiteY138" fmla="*/ 171453 h 2305053"/>
                    <a:gd name="connsiteX139" fmla="*/ 581028 w 1819643"/>
                    <a:gd name="connsiteY139" fmla="*/ 238128 h 2305053"/>
                    <a:gd name="connsiteX140" fmla="*/ 552453 w 1819643"/>
                    <a:gd name="connsiteY140" fmla="*/ 247653 h 2305053"/>
                    <a:gd name="connsiteX141" fmla="*/ 495303 w 1819643"/>
                    <a:gd name="connsiteY141" fmla="*/ 295278 h 2305053"/>
                    <a:gd name="connsiteX142" fmla="*/ 466728 w 1819643"/>
                    <a:gd name="connsiteY142" fmla="*/ 352428 h 2305053"/>
                    <a:gd name="connsiteX143" fmla="*/ 447678 w 1819643"/>
                    <a:gd name="connsiteY143" fmla="*/ 381003 h 2305053"/>
                    <a:gd name="connsiteX144" fmla="*/ 438153 w 1819643"/>
                    <a:gd name="connsiteY144" fmla="*/ 409578 h 2305053"/>
                    <a:gd name="connsiteX145" fmla="*/ 361953 w 1819643"/>
                    <a:gd name="connsiteY145" fmla="*/ 495303 h 2305053"/>
                    <a:gd name="connsiteX146" fmla="*/ 323853 w 1819643"/>
                    <a:gd name="connsiteY146" fmla="*/ 514353 h 2305053"/>
                    <a:gd name="connsiteX147" fmla="*/ 295278 w 1819643"/>
                    <a:gd name="connsiteY147" fmla="*/ 542928 h 2305053"/>
                    <a:gd name="connsiteX148" fmla="*/ 219078 w 1819643"/>
                    <a:gd name="connsiteY148" fmla="*/ 561978 h 2305053"/>
                    <a:gd name="connsiteX149" fmla="*/ 245748 w 1819643"/>
                    <a:gd name="connsiteY149" fmla="*/ 582933 h 2305053"/>
                    <a:gd name="connsiteX150" fmla="*/ 200028 w 1819643"/>
                    <a:gd name="connsiteY150" fmla="*/ 762003 h 2305053"/>
                    <a:gd name="connsiteX151" fmla="*/ 219078 w 1819643"/>
                    <a:gd name="connsiteY151" fmla="*/ 800103 h 2305053"/>
                    <a:gd name="connsiteX152" fmla="*/ 228603 w 1819643"/>
                    <a:gd name="connsiteY152" fmla="*/ 857253 h 2305053"/>
                    <a:gd name="connsiteX153" fmla="*/ 238128 w 1819643"/>
                    <a:gd name="connsiteY153" fmla="*/ 1000128 h 2305053"/>
                    <a:gd name="connsiteX154" fmla="*/ 247653 w 1819643"/>
                    <a:gd name="connsiteY154" fmla="*/ 1028703 h 2305053"/>
                    <a:gd name="connsiteX155" fmla="*/ 276228 w 1819643"/>
                    <a:gd name="connsiteY155" fmla="*/ 1047753 h 2305053"/>
                    <a:gd name="connsiteX156" fmla="*/ 247653 w 1819643"/>
                    <a:gd name="connsiteY156" fmla="*/ 1057278 h 2305053"/>
                    <a:gd name="connsiteX157" fmla="*/ 238128 w 1819643"/>
                    <a:gd name="connsiteY157" fmla="*/ 1028703 h 2305053"/>
                    <a:gd name="connsiteX158" fmla="*/ 190503 w 1819643"/>
                    <a:gd name="connsiteY158" fmla="*/ 990603 h 2305053"/>
                    <a:gd name="connsiteX159" fmla="*/ 171453 w 1819643"/>
                    <a:gd name="connsiteY159" fmla="*/ 962028 h 2305053"/>
                    <a:gd name="connsiteX160" fmla="*/ 180978 w 1819643"/>
                    <a:gd name="connsiteY160" fmla="*/ 895353 h 2305053"/>
                    <a:gd name="connsiteX161" fmla="*/ 180978 w 1819643"/>
                    <a:gd name="connsiteY161" fmla="*/ 876303 h 2305053"/>
                    <a:gd name="connsiteX0" fmla="*/ 180978 w 1819643"/>
                    <a:gd name="connsiteY0" fmla="*/ 876303 h 2305053"/>
                    <a:gd name="connsiteX1" fmla="*/ 9528 w 1819643"/>
                    <a:gd name="connsiteY1" fmla="*/ 866778 h 2305053"/>
                    <a:gd name="connsiteX2" fmla="*/ 3 w 1819643"/>
                    <a:gd name="connsiteY2" fmla="*/ 895353 h 2305053"/>
                    <a:gd name="connsiteX3" fmla="*/ 9528 w 1819643"/>
                    <a:gd name="connsiteY3" fmla="*/ 952503 h 2305053"/>
                    <a:gd name="connsiteX4" fmla="*/ 28578 w 1819643"/>
                    <a:gd name="connsiteY4" fmla="*/ 1009653 h 2305053"/>
                    <a:gd name="connsiteX5" fmla="*/ 47628 w 1819643"/>
                    <a:gd name="connsiteY5" fmla="*/ 1066803 h 2305053"/>
                    <a:gd name="connsiteX6" fmla="*/ 57153 w 1819643"/>
                    <a:gd name="connsiteY6" fmla="*/ 1095378 h 2305053"/>
                    <a:gd name="connsiteX7" fmla="*/ 142878 w 1819643"/>
                    <a:gd name="connsiteY7" fmla="*/ 1143003 h 2305053"/>
                    <a:gd name="connsiteX8" fmla="*/ 171453 w 1819643"/>
                    <a:gd name="connsiteY8" fmla="*/ 1171578 h 2305053"/>
                    <a:gd name="connsiteX9" fmla="*/ 180978 w 1819643"/>
                    <a:gd name="connsiteY9" fmla="*/ 1200153 h 2305053"/>
                    <a:gd name="connsiteX10" fmla="*/ 209553 w 1819643"/>
                    <a:gd name="connsiteY10" fmla="*/ 1323978 h 2305053"/>
                    <a:gd name="connsiteX11" fmla="*/ 180978 w 1819643"/>
                    <a:gd name="connsiteY11" fmla="*/ 1333503 h 2305053"/>
                    <a:gd name="connsiteX12" fmla="*/ 133353 w 1819643"/>
                    <a:gd name="connsiteY12" fmla="*/ 1381128 h 2305053"/>
                    <a:gd name="connsiteX13" fmla="*/ 161928 w 1819643"/>
                    <a:gd name="connsiteY13" fmla="*/ 1400178 h 2305053"/>
                    <a:gd name="connsiteX14" fmla="*/ 180978 w 1819643"/>
                    <a:gd name="connsiteY14" fmla="*/ 1428753 h 2305053"/>
                    <a:gd name="connsiteX15" fmla="*/ 238128 w 1819643"/>
                    <a:gd name="connsiteY15" fmla="*/ 1466853 h 2305053"/>
                    <a:gd name="connsiteX16" fmla="*/ 295278 w 1819643"/>
                    <a:gd name="connsiteY16" fmla="*/ 1495428 h 2305053"/>
                    <a:gd name="connsiteX17" fmla="*/ 304803 w 1819643"/>
                    <a:gd name="connsiteY17" fmla="*/ 1524003 h 2305053"/>
                    <a:gd name="connsiteX18" fmla="*/ 238128 w 1819643"/>
                    <a:gd name="connsiteY18" fmla="*/ 1552578 h 2305053"/>
                    <a:gd name="connsiteX19" fmla="*/ 247653 w 1819643"/>
                    <a:gd name="connsiteY19" fmla="*/ 1581153 h 2305053"/>
                    <a:gd name="connsiteX20" fmla="*/ 304803 w 1819643"/>
                    <a:gd name="connsiteY20" fmla="*/ 1600203 h 2305053"/>
                    <a:gd name="connsiteX21" fmla="*/ 323853 w 1819643"/>
                    <a:gd name="connsiteY21" fmla="*/ 1628778 h 2305053"/>
                    <a:gd name="connsiteX22" fmla="*/ 447678 w 1819643"/>
                    <a:gd name="connsiteY22" fmla="*/ 1657353 h 2305053"/>
                    <a:gd name="connsiteX23" fmla="*/ 466728 w 1819643"/>
                    <a:gd name="connsiteY23" fmla="*/ 1685928 h 2305053"/>
                    <a:gd name="connsiteX24" fmla="*/ 438153 w 1819643"/>
                    <a:gd name="connsiteY24" fmla="*/ 1695453 h 2305053"/>
                    <a:gd name="connsiteX25" fmla="*/ 390528 w 1819643"/>
                    <a:gd name="connsiteY25" fmla="*/ 1704978 h 2305053"/>
                    <a:gd name="connsiteX26" fmla="*/ 381003 w 1819643"/>
                    <a:gd name="connsiteY26" fmla="*/ 1733553 h 2305053"/>
                    <a:gd name="connsiteX27" fmla="*/ 323853 w 1819643"/>
                    <a:gd name="connsiteY27" fmla="*/ 1752603 h 2305053"/>
                    <a:gd name="connsiteX28" fmla="*/ 314328 w 1819643"/>
                    <a:gd name="connsiteY28" fmla="*/ 1724028 h 2305053"/>
                    <a:gd name="connsiteX29" fmla="*/ 180978 w 1819643"/>
                    <a:gd name="connsiteY29" fmla="*/ 1733553 h 2305053"/>
                    <a:gd name="connsiteX30" fmla="*/ 190503 w 1819643"/>
                    <a:gd name="connsiteY30" fmla="*/ 1762128 h 2305053"/>
                    <a:gd name="connsiteX31" fmla="*/ 219078 w 1819643"/>
                    <a:gd name="connsiteY31" fmla="*/ 1771653 h 2305053"/>
                    <a:gd name="connsiteX32" fmla="*/ 209553 w 1819643"/>
                    <a:gd name="connsiteY32" fmla="*/ 1809753 h 2305053"/>
                    <a:gd name="connsiteX33" fmla="*/ 200028 w 1819643"/>
                    <a:gd name="connsiteY33" fmla="*/ 1866903 h 2305053"/>
                    <a:gd name="connsiteX34" fmla="*/ 238128 w 1819643"/>
                    <a:gd name="connsiteY34" fmla="*/ 1876428 h 2305053"/>
                    <a:gd name="connsiteX35" fmla="*/ 247653 w 1819643"/>
                    <a:gd name="connsiteY35" fmla="*/ 1905003 h 2305053"/>
                    <a:gd name="connsiteX36" fmla="*/ 276228 w 1819643"/>
                    <a:gd name="connsiteY36" fmla="*/ 1895478 h 2305053"/>
                    <a:gd name="connsiteX37" fmla="*/ 361953 w 1819643"/>
                    <a:gd name="connsiteY37" fmla="*/ 1847853 h 2305053"/>
                    <a:gd name="connsiteX38" fmla="*/ 390528 w 1819643"/>
                    <a:gd name="connsiteY38" fmla="*/ 1866903 h 2305053"/>
                    <a:gd name="connsiteX39" fmla="*/ 447678 w 1819643"/>
                    <a:gd name="connsiteY39" fmla="*/ 1876428 h 2305053"/>
                    <a:gd name="connsiteX40" fmla="*/ 438153 w 1819643"/>
                    <a:gd name="connsiteY40" fmla="*/ 1905003 h 2305053"/>
                    <a:gd name="connsiteX41" fmla="*/ 390528 w 1819643"/>
                    <a:gd name="connsiteY41" fmla="*/ 1914528 h 2305053"/>
                    <a:gd name="connsiteX42" fmla="*/ 361953 w 1819643"/>
                    <a:gd name="connsiteY42" fmla="*/ 1933578 h 2305053"/>
                    <a:gd name="connsiteX43" fmla="*/ 333378 w 1819643"/>
                    <a:gd name="connsiteY43" fmla="*/ 1943103 h 2305053"/>
                    <a:gd name="connsiteX44" fmla="*/ 323853 w 1819643"/>
                    <a:gd name="connsiteY44" fmla="*/ 1971678 h 2305053"/>
                    <a:gd name="connsiteX45" fmla="*/ 342903 w 1819643"/>
                    <a:gd name="connsiteY45" fmla="*/ 2000253 h 2305053"/>
                    <a:gd name="connsiteX46" fmla="*/ 333378 w 1819643"/>
                    <a:gd name="connsiteY46" fmla="*/ 2038353 h 2305053"/>
                    <a:gd name="connsiteX47" fmla="*/ 428628 w 1819643"/>
                    <a:gd name="connsiteY47" fmla="*/ 2057403 h 2305053"/>
                    <a:gd name="connsiteX48" fmla="*/ 485778 w 1819643"/>
                    <a:gd name="connsiteY48" fmla="*/ 2028828 h 2305053"/>
                    <a:gd name="connsiteX49" fmla="*/ 504828 w 1819643"/>
                    <a:gd name="connsiteY49" fmla="*/ 2057403 h 2305053"/>
                    <a:gd name="connsiteX50" fmla="*/ 495303 w 1819643"/>
                    <a:gd name="connsiteY50" fmla="*/ 2114553 h 2305053"/>
                    <a:gd name="connsiteX51" fmla="*/ 409578 w 1819643"/>
                    <a:gd name="connsiteY51" fmla="*/ 2152653 h 2305053"/>
                    <a:gd name="connsiteX52" fmla="*/ 438153 w 1819643"/>
                    <a:gd name="connsiteY52" fmla="*/ 2171703 h 2305053"/>
                    <a:gd name="connsiteX53" fmla="*/ 447678 w 1819643"/>
                    <a:gd name="connsiteY53" fmla="*/ 2200278 h 2305053"/>
                    <a:gd name="connsiteX54" fmla="*/ 552453 w 1819643"/>
                    <a:gd name="connsiteY54" fmla="*/ 2247903 h 2305053"/>
                    <a:gd name="connsiteX55" fmla="*/ 657228 w 1819643"/>
                    <a:gd name="connsiteY55" fmla="*/ 2228853 h 2305053"/>
                    <a:gd name="connsiteX56" fmla="*/ 685803 w 1819643"/>
                    <a:gd name="connsiteY56" fmla="*/ 2209803 h 2305053"/>
                    <a:gd name="connsiteX57" fmla="*/ 676278 w 1819643"/>
                    <a:gd name="connsiteY57" fmla="*/ 2238378 h 2305053"/>
                    <a:gd name="connsiteX58" fmla="*/ 752478 w 1819643"/>
                    <a:gd name="connsiteY58" fmla="*/ 2247903 h 2305053"/>
                    <a:gd name="connsiteX59" fmla="*/ 809628 w 1819643"/>
                    <a:gd name="connsiteY59" fmla="*/ 2228853 h 2305053"/>
                    <a:gd name="connsiteX60" fmla="*/ 876303 w 1819643"/>
                    <a:gd name="connsiteY60" fmla="*/ 2209803 h 2305053"/>
                    <a:gd name="connsiteX61" fmla="*/ 933453 w 1819643"/>
                    <a:gd name="connsiteY61" fmla="*/ 2228853 h 2305053"/>
                    <a:gd name="connsiteX62" fmla="*/ 1000128 w 1819643"/>
                    <a:gd name="connsiteY62" fmla="*/ 2257428 h 2305053"/>
                    <a:gd name="connsiteX63" fmla="*/ 1019178 w 1819643"/>
                    <a:gd name="connsiteY63" fmla="*/ 2286003 h 2305053"/>
                    <a:gd name="connsiteX64" fmla="*/ 1076328 w 1819643"/>
                    <a:gd name="connsiteY64" fmla="*/ 2305053 h 2305053"/>
                    <a:gd name="connsiteX65" fmla="*/ 1095378 w 1819643"/>
                    <a:gd name="connsiteY65" fmla="*/ 2276478 h 2305053"/>
                    <a:gd name="connsiteX66" fmla="*/ 1143003 w 1819643"/>
                    <a:gd name="connsiteY66" fmla="*/ 2266953 h 2305053"/>
                    <a:gd name="connsiteX67" fmla="*/ 1171578 w 1819643"/>
                    <a:gd name="connsiteY67" fmla="*/ 2257428 h 2305053"/>
                    <a:gd name="connsiteX68" fmla="*/ 1209678 w 1819643"/>
                    <a:gd name="connsiteY68" fmla="*/ 2200278 h 2305053"/>
                    <a:gd name="connsiteX69" fmla="*/ 1228728 w 1819643"/>
                    <a:gd name="connsiteY69" fmla="*/ 2171703 h 2305053"/>
                    <a:gd name="connsiteX70" fmla="*/ 1257303 w 1819643"/>
                    <a:gd name="connsiteY70" fmla="*/ 2162178 h 2305053"/>
                    <a:gd name="connsiteX71" fmla="*/ 1323978 w 1819643"/>
                    <a:gd name="connsiteY71" fmla="*/ 2095503 h 2305053"/>
                    <a:gd name="connsiteX72" fmla="*/ 1362078 w 1819643"/>
                    <a:gd name="connsiteY72" fmla="*/ 2085978 h 2305053"/>
                    <a:gd name="connsiteX73" fmla="*/ 1419228 w 1819643"/>
                    <a:gd name="connsiteY73" fmla="*/ 2066928 h 2305053"/>
                    <a:gd name="connsiteX74" fmla="*/ 1447803 w 1819643"/>
                    <a:gd name="connsiteY74" fmla="*/ 2057403 h 2305053"/>
                    <a:gd name="connsiteX75" fmla="*/ 1476378 w 1819643"/>
                    <a:gd name="connsiteY75" fmla="*/ 2028828 h 2305053"/>
                    <a:gd name="connsiteX76" fmla="*/ 1504953 w 1819643"/>
                    <a:gd name="connsiteY76" fmla="*/ 2019303 h 2305053"/>
                    <a:gd name="connsiteX77" fmla="*/ 1524003 w 1819643"/>
                    <a:gd name="connsiteY77" fmla="*/ 1990728 h 2305053"/>
                    <a:gd name="connsiteX78" fmla="*/ 1552578 w 1819643"/>
                    <a:gd name="connsiteY78" fmla="*/ 1962153 h 2305053"/>
                    <a:gd name="connsiteX79" fmla="*/ 1619253 w 1819643"/>
                    <a:gd name="connsiteY79" fmla="*/ 1905003 h 2305053"/>
                    <a:gd name="connsiteX80" fmla="*/ 1647828 w 1819643"/>
                    <a:gd name="connsiteY80" fmla="*/ 1895478 h 2305053"/>
                    <a:gd name="connsiteX81" fmla="*/ 1657353 w 1819643"/>
                    <a:gd name="connsiteY81" fmla="*/ 1866903 h 2305053"/>
                    <a:gd name="connsiteX82" fmla="*/ 1685928 w 1819643"/>
                    <a:gd name="connsiteY82" fmla="*/ 1857378 h 2305053"/>
                    <a:gd name="connsiteX83" fmla="*/ 1704978 w 1819643"/>
                    <a:gd name="connsiteY83" fmla="*/ 1800228 h 2305053"/>
                    <a:gd name="connsiteX84" fmla="*/ 1724028 w 1819643"/>
                    <a:gd name="connsiteY84" fmla="*/ 1733553 h 2305053"/>
                    <a:gd name="connsiteX85" fmla="*/ 1733553 w 1819643"/>
                    <a:gd name="connsiteY85" fmla="*/ 1657353 h 2305053"/>
                    <a:gd name="connsiteX86" fmla="*/ 1743078 w 1819643"/>
                    <a:gd name="connsiteY86" fmla="*/ 1619253 h 2305053"/>
                    <a:gd name="connsiteX87" fmla="*/ 1752603 w 1819643"/>
                    <a:gd name="connsiteY87" fmla="*/ 1533528 h 2305053"/>
                    <a:gd name="connsiteX88" fmla="*/ 1762128 w 1819643"/>
                    <a:gd name="connsiteY88" fmla="*/ 1485903 h 2305053"/>
                    <a:gd name="connsiteX89" fmla="*/ 1781178 w 1819643"/>
                    <a:gd name="connsiteY89" fmla="*/ 1428753 h 2305053"/>
                    <a:gd name="connsiteX90" fmla="*/ 1771653 w 1819643"/>
                    <a:gd name="connsiteY90" fmla="*/ 1371603 h 2305053"/>
                    <a:gd name="connsiteX91" fmla="*/ 1743078 w 1819643"/>
                    <a:gd name="connsiteY91" fmla="*/ 1362078 h 2305053"/>
                    <a:gd name="connsiteX92" fmla="*/ 1724028 w 1819643"/>
                    <a:gd name="connsiteY92" fmla="*/ 1333503 h 2305053"/>
                    <a:gd name="connsiteX93" fmla="*/ 1733553 w 1819643"/>
                    <a:gd name="connsiteY93" fmla="*/ 1304928 h 2305053"/>
                    <a:gd name="connsiteX94" fmla="*/ 1771653 w 1819643"/>
                    <a:gd name="connsiteY94" fmla="*/ 1285878 h 2305053"/>
                    <a:gd name="connsiteX95" fmla="*/ 1800228 w 1819643"/>
                    <a:gd name="connsiteY95" fmla="*/ 1266828 h 2305053"/>
                    <a:gd name="connsiteX96" fmla="*/ 1819278 w 1819643"/>
                    <a:gd name="connsiteY96" fmla="*/ 1238253 h 2305053"/>
                    <a:gd name="connsiteX97" fmla="*/ 1809753 w 1819643"/>
                    <a:gd name="connsiteY97" fmla="*/ 1209678 h 2305053"/>
                    <a:gd name="connsiteX98" fmla="*/ 1676403 w 1819643"/>
                    <a:gd name="connsiteY98" fmla="*/ 1162053 h 2305053"/>
                    <a:gd name="connsiteX99" fmla="*/ 1619253 w 1819643"/>
                    <a:gd name="connsiteY99" fmla="*/ 1123953 h 2305053"/>
                    <a:gd name="connsiteX100" fmla="*/ 1590678 w 1819643"/>
                    <a:gd name="connsiteY100" fmla="*/ 1095378 h 2305053"/>
                    <a:gd name="connsiteX101" fmla="*/ 1562103 w 1819643"/>
                    <a:gd name="connsiteY101" fmla="*/ 1085853 h 2305053"/>
                    <a:gd name="connsiteX102" fmla="*/ 1504953 w 1819643"/>
                    <a:gd name="connsiteY102" fmla="*/ 1057278 h 2305053"/>
                    <a:gd name="connsiteX103" fmla="*/ 1409703 w 1819643"/>
                    <a:gd name="connsiteY103" fmla="*/ 1057278 h 2305053"/>
                    <a:gd name="connsiteX104" fmla="*/ 1428753 w 1819643"/>
                    <a:gd name="connsiteY104" fmla="*/ 1000128 h 2305053"/>
                    <a:gd name="connsiteX105" fmla="*/ 1438278 w 1819643"/>
                    <a:gd name="connsiteY105" fmla="*/ 952503 h 2305053"/>
                    <a:gd name="connsiteX106" fmla="*/ 1400178 w 1819643"/>
                    <a:gd name="connsiteY106" fmla="*/ 914403 h 2305053"/>
                    <a:gd name="connsiteX107" fmla="*/ 1419228 w 1819643"/>
                    <a:gd name="connsiteY107" fmla="*/ 857253 h 2305053"/>
                    <a:gd name="connsiteX108" fmla="*/ 1419228 w 1819643"/>
                    <a:gd name="connsiteY108" fmla="*/ 752478 h 2305053"/>
                    <a:gd name="connsiteX109" fmla="*/ 1476378 w 1819643"/>
                    <a:gd name="connsiteY109" fmla="*/ 714378 h 2305053"/>
                    <a:gd name="connsiteX110" fmla="*/ 1504953 w 1819643"/>
                    <a:gd name="connsiteY110" fmla="*/ 657228 h 2305053"/>
                    <a:gd name="connsiteX111" fmla="*/ 1514478 w 1819643"/>
                    <a:gd name="connsiteY111" fmla="*/ 628653 h 2305053"/>
                    <a:gd name="connsiteX112" fmla="*/ 1504953 w 1819643"/>
                    <a:gd name="connsiteY112" fmla="*/ 552453 h 2305053"/>
                    <a:gd name="connsiteX113" fmla="*/ 1476378 w 1819643"/>
                    <a:gd name="connsiteY113" fmla="*/ 542928 h 2305053"/>
                    <a:gd name="connsiteX114" fmla="*/ 1438278 w 1819643"/>
                    <a:gd name="connsiteY114" fmla="*/ 533403 h 2305053"/>
                    <a:gd name="connsiteX115" fmla="*/ 1428753 w 1819643"/>
                    <a:gd name="connsiteY115" fmla="*/ 504828 h 2305053"/>
                    <a:gd name="connsiteX116" fmla="*/ 1371603 w 1819643"/>
                    <a:gd name="connsiteY116" fmla="*/ 485778 h 2305053"/>
                    <a:gd name="connsiteX117" fmla="*/ 1352553 w 1819643"/>
                    <a:gd name="connsiteY117" fmla="*/ 457203 h 2305053"/>
                    <a:gd name="connsiteX118" fmla="*/ 1304928 w 1819643"/>
                    <a:gd name="connsiteY118" fmla="*/ 409578 h 2305053"/>
                    <a:gd name="connsiteX119" fmla="*/ 1295403 w 1819643"/>
                    <a:gd name="connsiteY119" fmla="*/ 381003 h 2305053"/>
                    <a:gd name="connsiteX120" fmla="*/ 1276353 w 1819643"/>
                    <a:gd name="connsiteY120" fmla="*/ 352428 h 2305053"/>
                    <a:gd name="connsiteX121" fmla="*/ 1257303 w 1819643"/>
                    <a:gd name="connsiteY121" fmla="*/ 295278 h 2305053"/>
                    <a:gd name="connsiteX122" fmla="*/ 1228728 w 1819643"/>
                    <a:gd name="connsiteY122" fmla="*/ 276228 h 2305053"/>
                    <a:gd name="connsiteX123" fmla="*/ 1076328 w 1819643"/>
                    <a:gd name="connsiteY123" fmla="*/ 276228 h 2305053"/>
                    <a:gd name="connsiteX124" fmla="*/ 1066803 w 1819643"/>
                    <a:gd name="connsiteY124" fmla="*/ 247653 h 2305053"/>
                    <a:gd name="connsiteX125" fmla="*/ 1057278 w 1819643"/>
                    <a:gd name="connsiteY125" fmla="*/ 190503 h 2305053"/>
                    <a:gd name="connsiteX126" fmla="*/ 971553 w 1819643"/>
                    <a:gd name="connsiteY126" fmla="*/ 200028 h 2305053"/>
                    <a:gd name="connsiteX127" fmla="*/ 942978 w 1819643"/>
                    <a:gd name="connsiteY127" fmla="*/ 209553 h 2305053"/>
                    <a:gd name="connsiteX128" fmla="*/ 923928 w 1819643"/>
                    <a:gd name="connsiteY128" fmla="*/ 152403 h 2305053"/>
                    <a:gd name="connsiteX129" fmla="*/ 904878 w 1819643"/>
                    <a:gd name="connsiteY129" fmla="*/ 123828 h 2305053"/>
                    <a:gd name="connsiteX130" fmla="*/ 866778 w 1819643"/>
                    <a:gd name="connsiteY130" fmla="*/ 66678 h 2305053"/>
                    <a:gd name="connsiteX131" fmla="*/ 838203 w 1819643"/>
                    <a:gd name="connsiteY131" fmla="*/ 57153 h 2305053"/>
                    <a:gd name="connsiteX132" fmla="*/ 828678 w 1819643"/>
                    <a:gd name="connsiteY132" fmla="*/ 19053 h 2305053"/>
                    <a:gd name="connsiteX133" fmla="*/ 771528 w 1819643"/>
                    <a:gd name="connsiteY133" fmla="*/ 9528 h 2305053"/>
                    <a:gd name="connsiteX134" fmla="*/ 742953 w 1819643"/>
                    <a:gd name="connsiteY134" fmla="*/ 28578 h 2305053"/>
                    <a:gd name="connsiteX135" fmla="*/ 685803 w 1819643"/>
                    <a:gd name="connsiteY135" fmla="*/ 47628 h 2305053"/>
                    <a:gd name="connsiteX136" fmla="*/ 628653 w 1819643"/>
                    <a:gd name="connsiteY136" fmla="*/ 85728 h 2305053"/>
                    <a:gd name="connsiteX137" fmla="*/ 609603 w 1819643"/>
                    <a:gd name="connsiteY137" fmla="*/ 114303 h 2305053"/>
                    <a:gd name="connsiteX138" fmla="*/ 590553 w 1819643"/>
                    <a:gd name="connsiteY138" fmla="*/ 171453 h 2305053"/>
                    <a:gd name="connsiteX139" fmla="*/ 581028 w 1819643"/>
                    <a:gd name="connsiteY139" fmla="*/ 238128 h 2305053"/>
                    <a:gd name="connsiteX140" fmla="*/ 552453 w 1819643"/>
                    <a:gd name="connsiteY140" fmla="*/ 247653 h 2305053"/>
                    <a:gd name="connsiteX141" fmla="*/ 495303 w 1819643"/>
                    <a:gd name="connsiteY141" fmla="*/ 295278 h 2305053"/>
                    <a:gd name="connsiteX142" fmla="*/ 466728 w 1819643"/>
                    <a:gd name="connsiteY142" fmla="*/ 352428 h 2305053"/>
                    <a:gd name="connsiteX143" fmla="*/ 447678 w 1819643"/>
                    <a:gd name="connsiteY143" fmla="*/ 381003 h 2305053"/>
                    <a:gd name="connsiteX144" fmla="*/ 438153 w 1819643"/>
                    <a:gd name="connsiteY144" fmla="*/ 409578 h 2305053"/>
                    <a:gd name="connsiteX145" fmla="*/ 361953 w 1819643"/>
                    <a:gd name="connsiteY145" fmla="*/ 495303 h 2305053"/>
                    <a:gd name="connsiteX146" fmla="*/ 323853 w 1819643"/>
                    <a:gd name="connsiteY146" fmla="*/ 514353 h 2305053"/>
                    <a:gd name="connsiteX147" fmla="*/ 295278 w 1819643"/>
                    <a:gd name="connsiteY147" fmla="*/ 542928 h 2305053"/>
                    <a:gd name="connsiteX148" fmla="*/ 219078 w 1819643"/>
                    <a:gd name="connsiteY148" fmla="*/ 561978 h 2305053"/>
                    <a:gd name="connsiteX149" fmla="*/ 245748 w 1819643"/>
                    <a:gd name="connsiteY149" fmla="*/ 582933 h 2305053"/>
                    <a:gd name="connsiteX150" fmla="*/ 200028 w 1819643"/>
                    <a:gd name="connsiteY150" fmla="*/ 762003 h 2305053"/>
                    <a:gd name="connsiteX151" fmla="*/ 219078 w 1819643"/>
                    <a:gd name="connsiteY151" fmla="*/ 800103 h 2305053"/>
                    <a:gd name="connsiteX152" fmla="*/ 228603 w 1819643"/>
                    <a:gd name="connsiteY152" fmla="*/ 857253 h 2305053"/>
                    <a:gd name="connsiteX153" fmla="*/ 238128 w 1819643"/>
                    <a:gd name="connsiteY153" fmla="*/ 1000128 h 2305053"/>
                    <a:gd name="connsiteX154" fmla="*/ 247653 w 1819643"/>
                    <a:gd name="connsiteY154" fmla="*/ 1028703 h 2305053"/>
                    <a:gd name="connsiteX155" fmla="*/ 276228 w 1819643"/>
                    <a:gd name="connsiteY155" fmla="*/ 1047753 h 2305053"/>
                    <a:gd name="connsiteX156" fmla="*/ 247653 w 1819643"/>
                    <a:gd name="connsiteY156" fmla="*/ 1057278 h 2305053"/>
                    <a:gd name="connsiteX157" fmla="*/ 215903 w 1819643"/>
                    <a:gd name="connsiteY157" fmla="*/ 1044578 h 2305053"/>
                    <a:gd name="connsiteX158" fmla="*/ 190503 w 1819643"/>
                    <a:gd name="connsiteY158" fmla="*/ 990603 h 2305053"/>
                    <a:gd name="connsiteX159" fmla="*/ 171453 w 1819643"/>
                    <a:gd name="connsiteY159" fmla="*/ 962028 h 2305053"/>
                    <a:gd name="connsiteX160" fmla="*/ 180978 w 1819643"/>
                    <a:gd name="connsiteY160" fmla="*/ 895353 h 2305053"/>
                    <a:gd name="connsiteX161" fmla="*/ 180978 w 1819643"/>
                    <a:gd name="connsiteY161" fmla="*/ 876303 h 2305053"/>
                    <a:gd name="connsiteX0" fmla="*/ 180978 w 1819643"/>
                    <a:gd name="connsiteY0" fmla="*/ 876303 h 2305053"/>
                    <a:gd name="connsiteX1" fmla="*/ 9528 w 1819643"/>
                    <a:gd name="connsiteY1" fmla="*/ 866778 h 2305053"/>
                    <a:gd name="connsiteX2" fmla="*/ 3 w 1819643"/>
                    <a:gd name="connsiteY2" fmla="*/ 895353 h 2305053"/>
                    <a:gd name="connsiteX3" fmla="*/ 9528 w 1819643"/>
                    <a:gd name="connsiteY3" fmla="*/ 952503 h 2305053"/>
                    <a:gd name="connsiteX4" fmla="*/ 28578 w 1819643"/>
                    <a:gd name="connsiteY4" fmla="*/ 1009653 h 2305053"/>
                    <a:gd name="connsiteX5" fmla="*/ 47628 w 1819643"/>
                    <a:gd name="connsiteY5" fmla="*/ 1066803 h 2305053"/>
                    <a:gd name="connsiteX6" fmla="*/ 57153 w 1819643"/>
                    <a:gd name="connsiteY6" fmla="*/ 1095378 h 2305053"/>
                    <a:gd name="connsiteX7" fmla="*/ 142878 w 1819643"/>
                    <a:gd name="connsiteY7" fmla="*/ 1143003 h 2305053"/>
                    <a:gd name="connsiteX8" fmla="*/ 171453 w 1819643"/>
                    <a:gd name="connsiteY8" fmla="*/ 1171578 h 2305053"/>
                    <a:gd name="connsiteX9" fmla="*/ 180978 w 1819643"/>
                    <a:gd name="connsiteY9" fmla="*/ 1200153 h 2305053"/>
                    <a:gd name="connsiteX10" fmla="*/ 209553 w 1819643"/>
                    <a:gd name="connsiteY10" fmla="*/ 1323978 h 2305053"/>
                    <a:gd name="connsiteX11" fmla="*/ 180978 w 1819643"/>
                    <a:gd name="connsiteY11" fmla="*/ 1333503 h 2305053"/>
                    <a:gd name="connsiteX12" fmla="*/ 133353 w 1819643"/>
                    <a:gd name="connsiteY12" fmla="*/ 1381128 h 2305053"/>
                    <a:gd name="connsiteX13" fmla="*/ 161928 w 1819643"/>
                    <a:gd name="connsiteY13" fmla="*/ 1400178 h 2305053"/>
                    <a:gd name="connsiteX14" fmla="*/ 180978 w 1819643"/>
                    <a:gd name="connsiteY14" fmla="*/ 1428753 h 2305053"/>
                    <a:gd name="connsiteX15" fmla="*/ 238128 w 1819643"/>
                    <a:gd name="connsiteY15" fmla="*/ 1466853 h 2305053"/>
                    <a:gd name="connsiteX16" fmla="*/ 295278 w 1819643"/>
                    <a:gd name="connsiteY16" fmla="*/ 1495428 h 2305053"/>
                    <a:gd name="connsiteX17" fmla="*/ 304803 w 1819643"/>
                    <a:gd name="connsiteY17" fmla="*/ 1524003 h 2305053"/>
                    <a:gd name="connsiteX18" fmla="*/ 238128 w 1819643"/>
                    <a:gd name="connsiteY18" fmla="*/ 1552578 h 2305053"/>
                    <a:gd name="connsiteX19" fmla="*/ 247653 w 1819643"/>
                    <a:gd name="connsiteY19" fmla="*/ 1581153 h 2305053"/>
                    <a:gd name="connsiteX20" fmla="*/ 304803 w 1819643"/>
                    <a:gd name="connsiteY20" fmla="*/ 1600203 h 2305053"/>
                    <a:gd name="connsiteX21" fmla="*/ 323853 w 1819643"/>
                    <a:gd name="connsiteY21" fmla="*/ 1628778 h 2305053"/>
                    <a:gd name="connsiteX22" fmla="*/ 447678 w 1819643"/>
                    <a:gd name="connsiteY22" fmla="*/ 1657353 h 2305053"/>
                    <a:gd name="connsiteX23" fmla="*/ 466728 w 1819643"/>
                    <a:gd name="connsiteY23" fmla="*/ 1685928 h 2305053"/>
                    <a:gd name="connsiteX24" fmla="*/ 438153 w 1819643"/>
                    <a:gd name="connsiteY24" fmla="*/ 1695453 h 2305053"/>
                    <a:gd name="connsiteX25" fmla="*/ 390528 w 1819643"/>
                    <a:gd name="connsiteY25" fmla="*/ 1704978 h 2305053"/>
                    <a:gd name="connsiteX26" fmla="*/ 381003 w 1819643"/>
                    <a:gd name="connsiteY26" fmla="*/ 1733553 h 2305053"/>
                    <a:gd name="connsiteX27" fmla="*/ 323853 w 1819643"/>
                    <a:gd name="connsiteY27" fmla="*/ 1752603 h 2305053"/>
                    <a:gd name="connsiteX28" fmla="*/ 314328 w 1819643"/>
                    <a:gd name="connsiteY28" fmla="*/ 1724028 h 2305053"/>
                    <a:gd name="connsiteX29" fmla="*/ 180978 w 1819643"/>
                    <a:gd name="connsiteY29" fmla="*/ 1733553 h 2305053"/>
                    <a:gd name="connsiteX30" fmla="*/ 190503 w 1819643"/>
                    <a:gd name="connsiteY30" fmla="*/ 1762128 h 2305053"/>
                    <a:gd name="connsiteX31" fmla="*/ 219078 w 1819643"/>
                    <a:gd name="connsiteY31" fmla="*/ 1771653 h 2305053"/>
                    <a:gd name="connsiteX32" fmla="*/ 209553 w 1819643"/>
                    <a:gd name="connsiteY32" fmla="*/ 1809753 h 2305053"/>
                    <a:gd name="connsiteX33" fmla="*/ 200028 w 1819643"/>
                    <a:gd name="connsiteY33" fmla="*/ 1866903 h 2305053"/>
                    <a:gd name="connsiteX34" fmla="*/ 238128 w 1819643"/>
                    <a:gd name="connsiteY34" fmla="*/ 1876428 h 2305053"/>
                    <a:gd name="connsiteX35" fmla="*/ 247653 w 1819643"/>
                    <a:gd name="connsiteY35" fmla="*/ 1905003 h 2305053"/>
                    <a:gd name="connsiteX36" fmla="*/ 276228 w 1819643"/>
                    <a:gd name="connsiteY36" fmla="*/ 1895478 h 2305053"/>
                    <a:gd name="connsiteX37" fmla="*/ 361953 w 1819643"/>
                    <a:gd name="connsiteY37" fmla="*/ 1847853 h 2305053"/>
                    <a:gd name="connsiteX38" fmla="*/ 390528 w 1819643"/>
                    <a:gd name="connsiteY38" fmla="*/ 1866903 h 2305053"/>
                    <a:gd name="connsiteX39" fmla="*/ 447678 w 1819643"/>
                    <a:gd name="connsiteY39" fmla="*/ 1876428 h 2305053"/>
                    <a:gd name="connsiteX40" fmla="*/ 438153 w 1819643"/>
                    <a:gd name="connsiteY40" fmla="*/ 1905003 h 2305053"/>
                    <a:gd name="connsiteX41" fmla="*/ 390528 w 1819643"/>
                    <a:gd name="connsiteY41" fmla="*/ 1914528 h 2305053"/>
                    <a:gd name="connsiteX42" fmla="*/ 361953 w 1819643"/>
                    <a:gd name="connsiteY42" fmla="*/ 1933578 h 2305053"/>
                    <a:gd name="connsiteX43" fmla="*/ 333378 w 1819643"/>
                    <a:gd name="connsiteY43" fmla="*/ 1943103 h 2305053"/>
                    <a:gd name="connsiteX44" fmla="*/ 323853 w 1819643"/>
                    <a:gd name="connsiteY44" fmla="*/ 1971678 h 2305053"/>
                    <a:gd name="connsiteX45" fmla="*/ 342903 w 1819643"/>
                    <a:gd name="connsiteY45" fmla="*/ 2000253 h 2305053"/>
                    <a:gd name="connsiteX46" fmla="*/ 333378 w 1819643"/>
                    <a:gd name="connsiteY46" fmla="*/ 2038353 h 2305053"/>
                    <a:gd name="connsiteX47" fmla="*/ 428628 w 1819643"/>
                    <a:gd name="connsiteY47" fmla="*/ 2057403 h 2305053"/>
                    <a:gd name="connsiteX48" fmla="*/ 485778 w 1819643"/>
                    <a:gd name="connsiteY48" fmla="*/ 2028828 h 2305053"/>
                    <a:gd name="connsiteX49" fmla="*/ 504828 w 1819643"/>
                    <a:gd name="connsiteY49" fmla="*/ 2057403 h 2305053"/>
                    <a:gd name="connsiteX50" fmla="*/ 495303 w 1819643"/>
                    <a:gd name="connsiteY50" fmla="*/ 2114553 h 2305053"/>
                    <a:gd name="connsiteX51" fmla="*/ 409578 w 1819643"/>
                    <a:gd name="connsiteY51" fmla="*/ 2152653 h 2305053"/>
                    <a:gd name="connsiteX52" fmla="*/ 438153 w 1819643"/>
                    <a:gd name="connsiteY52" fmla="*/ 2171703 h 2305053"/>
                    <a:gd name="connsiteX53" fmla="*/ 447678 w 1819643"/>
                    <a:gd name="connsiteY53" fmla="*/ 2200278 h 2305053"/>
                    <a:gd name="connsiteX54" fmla="*/ 552453 w 1819643"/>
                    <a:gd name="connsiteY54" fmla="*/ 2247903 h 2305053"/>
                    <a:gd name="connsiteX55" fmla="*/ 657228 w 1819643"/>
                    <a:gd name="connsiteY55" fmla="*/ 2228853 h 2305053"/>
                    <a:gd name="connsiteX56" fmla="*/ 685803 w 1819643"/>
                    <a:gd name="connsiteY56" fmla="*/ 2209803 h 2305053"/>
                    <a:gd name="connsiteX57" fmla="*/ 676278 w 1819643"/>
                    <a:gd name="connsiteY57" fmla="*/ 2238378 h 2305053"/>
                    <a:gd name="connsiteX58" fmla="*/ 752478 w 1819643"/>
                    <a:gd name="connsiteY58" fmla="*/ 2247903 h 2305053"/>
                    <a:gd name="connsiteX59" fmla="*/ 809628 w 1819643"/>
                    <a:gd name="connsiteY59" fmla="*/ 2228853 h 2305053"/>
                    <a:gd name="connsiteX60" fmla="*/ 876303 w 1819643"/>
                    <a:gd name="connsiteY60" fmla="*/ 2209803 h 2305053"/>
                    <a:gd name="connsiteX61" fmla="*/ 933453 w 1819643"/>
                    <a:gd name="connsiteY61" fmla="*/ 2228853 h 2305053"/>
                    <a:gd name="connsiteX62" fmla="*/ 1000128 w 1819643"/>
                    <a:gd name="connsiteY62" fmla="*/ 2257428 h 2305053"/>
                    <a:gd name="connsiteX63" fmla="*/ 1019178 w 1819643"/>
                    <a:gd name="connsiteY63" fmla="*/ 2286003 h 2305053"/>
                    <a:gd name="connsiteX64" fmla="*/ 1076328 w 1819643"/>
                    <a:gd name="connsiteY64" fmla="*/ 2305053 h 2305053"/>
                    <a:gd name="connsiteX65" fmla="*/ 1095378 w 1819643"/>
                    <a:gd name="connsiteY65" fmla="*/ 2276478 h 2305053"/>
                    <a:gd name="connsiteX66" fmla="*/ 1143003 w 1819643"/>
                    <a:gd name="connsiteY66" fmla="*/ 2266953 h 2305053"/>
                    <a:gd name="connsiteX67" fmla="*/ 1171578 w 1819643"/>
                    <a:gd name="connsiteY67" fmla="*/ 2257428 h 2305053"/>
                    <a:gd name="connsiteX68" fmla="*/ 1209678 w 1819643"/>
                    <a:gd name="connsiteY68" fmla="*/ 2200278 h 2305053"/>
                    <a:gd name="connsiteX69" fmla="*/ 1228728 w 1819643"/>
                    <a:gd name="connsiteY69" fmla="*/ 2171703 h 2305053"/>
                    <a:gd name="connsiteX70" fmla="*/ 1257303 w 1819643"/>
                    <a:gd name="connsiteY70" fmla="*/ 2162178 h 2305053"/>
                    <a:gd name="connsiteX71" fmla="*/ 1323978 w 1819643"/>
                    <a:gd name="connsiteY71" fmla="*/ 2095503 h 2305053"/>
                    <a:gd name="connsiteX72" fmla="*/ 1362078 w 1819643"/>
                    <a:gd name="connsiteY72" fmla="*/ 2085978 h 2305053"/>
                    <a:gd name="connsiteX73" fmla="*/ 1419228 w 1819643"/>
                    <a:gd name="connsiteY73" fmla="*/ 2066928 h 2305053"/>
                    <a:gd name="connsiteX74" fmla="*/ 1447803 w 1819643"/>
                    <a:gd name="connsiteY74" fmla="*/ 2057403 h 2305053"/>
                    <a:gd name="connsiteX75" fmla="*/ 1476378 w 1819643"/>
                    <a:gd name="connsiteY75" fmla="*/ 2028828 h 2305053"/>
                    <a:gd name="connsiteX76" fmla="*/ 1504953 w 1819643"/>
                    <a:gd name="connsiteY76" fmla="*/ 2019303 h 2305053"/>
                    <a:gd name="connsiteX77" fmla="*/ 1524003 w 1819643"/>
                    <a:gd name="connsiteY77" fmla="*/ 1990728 h 2305053"/>
                    <a:gd name="connsiteX78" fmla="*/ 1552578 w 1819643"/>
                    <a:gd name="connsiteY78" fmla="*/ 1962153 h 2305053"/>
                    <a:gd name="connsiteX79" fmla="*/ 1619253 w 1819643"/>
                    <a:gd name="connsiteY79" fmla="*/ 1905003 h 2305053"/>
                    <a:gd name="connsiteX80" fmla="*/ 1647828 w 1819643"/>
                    <a:gd name="connsiteY80" fmla="*/ 1895478 h 2305053"/>
                    <a:gd name="connsiteX81" fmla="*/ 1657353 w 1819643"/>
                    <a:gd name="connsiteY81" fmla="*/ 1866903 h 2305053"/>
                    <a:gd name="connsiteX82" fmla="*/ 1685928 w 1819643"/>
                    <a:gd name="connsiteY82" fmla="*/ 1857378 h 2305053"/>
                    <a:gd name="connsiteX83" fmla="*/ 1704978 w 1819643"/>
                    <a:gd name="connsiteY83" fmla="*/ 1800228 h 2305053"/>
                    <a:gd name="connsiteX84" fmla="*/ 1724028 w 1819643"/>
                    <a:gd name="connsiteY84" fmla="*/ 1733553 h 2305053"/>
                    <a:gd name="connsiteX85" fmla="*/ 1733553 w 1819643"/>
                    <a:gd name="connsiteY85" fmla="*/ 1657353 h 2305053"/>
                    <a:gd name="connsiteX86" fmla="*/ 1743078 w 1819643"/>
                    <a:gd name="connsiteY86" fmla="*/ 1619253 h 2305053"/>
                    <a:gd name="connsiteX87" fmla="*/ 1752603 w 1819643"/>
                    <a:gd name="connsiteY87" fmla="*/ 1533528 h 2305053"/>
                    <a:gd name="connsiteX88" fmla="*/ 1762128 w 1819643"/>
                    <a:gd name="connsiteY88" fmla="*/ 1485903 h 2305053"/>
                    <a:gd name="connsiteX89" fmla="*/ 1781178 w 1819643"/>
                    <a:gd name="connsiteY89" fmla="*/ 1428753 h 2305053"/>
                    <a:gd name="connsiteX90" fmla="*/ 1771653 w 1819643"/>
                    <a:gd name="connsiteY90" fmla="*/ 1371603 h 2305053"/>
                    <a:gd name="connsiteX91" fmla="*/ 1743078 w 1819643"/>
                    <a:gd name="connsiteY91" fmla="*/ 1362078 h 2305053"/>
                    <a:gd name="connsiteX92" fmla="*/ 1724028 w 1819643"/>
                    <a:gd name="connsiteY92" fmla="*/ 1333503 h 2305053"/>
                    <a:gd name="connsiteX93" fmla="*/ 1733553 w 1819643"/>
                    <a:gd name="connsiteY93" fmla="*/ 1304928 h 2305053"/>
                    <a:gd name="connsiteX94" fmla="*/ 1771653 w 1819643"/>
                    <a:gd name="connsiteY94" fmla="*/ 1285878 h 2305053"/>
                    <a:gd name="connsiteX95" fmla="*/ 1800228 w 1819643"/>
                    <a:gd name="connsiteY95" fmla="*/ 1266828 h 2305053"/>
                    <a:gd name="connsiteX96" fmla="*/ 1819278 w 1819643"/>
                    <a:gd name="connsiteY96" fmla="*/ 1238253 h 2305053"/>
                    <a:gd name="connsiteX97" fmla="*/ 1809753 w 1819643"/>
                    <a:gd name="connsiteY97" fmla="*/ 1209678 h 2305053"/>
                    <a:gd name="connsiteX98" fmla="*/ 1676403 w 1819643"/>
                    <a:gd name="connsiteY98" fmla="*/ 1162053 h 2305053"/>
                    <a:gd name="connsiteX99" fmla="*/ 1619253 w 1819643"/>
                    <a:gd name="connsiteY99" fmla="*/ 1123953 h 2305053"/>
                    <a:gd name="connsiteX100" fmla="*/ 1590678 w 1819643"/>
                    <a:gd name="connsiteY100" fmla="*/ 1095378 h 2305053"/>
                    <a:gd name="connsiteX101" fmla="*/ 1562103 w 1819643"/>
                    <a:gd name="connsiteY101" fmla="*/ 1085853 h 2305053"/>
                    <a:gd name="connsiteX102" fmla="*/ 1504953 w 1819643"/>
                    <a:gd name="connsiteY102" fmla="*/ 1057278 h 2305053"/>
                    <a:gd name="connsiteX103" fmla="*/ 1409703 w 1819643"/>
                    <a:gd name="connsiteY103" fmla="*/ 1057278 h 2305053"/>
                    <a:gd name="connsiteX104" fmla="*/ 1428753 w 1819643"/>
                    <a:gd name="connsiteY104" fmla="*/ 1000128 h 2305053"/>
                    <a:gd name="connsiteX105" fmla="*/ 1438278 w 1819643"/>
                    <a:gd name="connsiteY105" fmla="*/ 952503 h 2305053"/>
                    <a:gd name="connsiteX106" fmla="*/ 1400178 w 1819643"/>
                    <a:gd name="connsiteY106" fmla="*/ 914403 h 2305053"/>
                    <a:gd name="connsiteX107" fmla="*/ 1419228 w 1819643"/>
                    <a:gd name="connsiteY107" fmla="*/ 857253 h 2305053"/>
                    <a:gd name="connsiteX108" fmla="*/ 1419228 w 1819643"/>
                    <a:gd name="connsiteY108" fmla="*/ 752478 h 2305053"/>
                    <a:gd name="connsiteX109" fmla="*/ 1476378 w 1819643"/>
                    <a:gd name="connsiteY109" fmla="*/ 714378 h 2305053"/>
                    <a:gd name="connsiteX110" fmla="*/ 1504953 w 1819643"/>
                    <a:gd name="connsiteY110" fmla="*/ 657228 h 2305053"/>
                    <a:gd name="connsiteX111" fmla="*/ 1514478 w 1819643"/>
                    <a:gd name="connsiteY111" fmla="*/ 628653 h 2305053"/>
                    <a:gd name="connsiteX112" fmla="*/ 1504953 w 1819643"/>
                    <a:gd name="connsiteY112" fmla="*/ 552453 h 2305053"/>
                    <a:gd name="connsiteX113" fmla="*/ 1476378 w 1819643"/>
                    <a:gd name="connsiteY113" fmla="*/ 542928 h 2305053"/>
                    <a:gd name="connsiteX114" fmla="*/ 1438278 w 1819643"/>
                    <a:gd name="connsiteY114" fmla="*/ 533403 h 2305053"/>
                    <a:gd name="connsiteX115" fmla="*/ 1428753 w 1819643"/>
                    <a:gd name="connsiteY115" fmla="*/ 504828 h 2305053"/>
                    <a:gd name="connsiteX116" fmla="*/ 1371603 w 1819643"/>
                    <a:gd name="connsiteY116" fmla="*/ 485778 h 2305053"/>
                    <a:gd name="connsiteX117" fmla="*/ 1352553 w 1819643"/>
                    <a:gd name="connsiteY117" fmla="*/ 457203 h 2305053"/>
                    <a:gd name="connsiteX118" fmla="*/ 1304928 w 1819643"/>
                    <a:gd name="connsiteY118" fmla="*/ 409578 h 2305053"/>
                    <a:gd name="connsiteX119" fmla="*/ 1295403 w 1819643"/>
                    <a:gd name="connsiteY119" fmla="*/ 381003 h 2305053"/>
                    <a:gd name="connsiteX120" fmla="*/ 1276353 w 1819643"/>
                    <a:gd name="connsiteY120" fmla="*/ 352428 h 2305053"/>
                    <a:gd name="connsiteX121" fmla="*/ 1257303 w 1819643"/>
                    <a:gd name="connsiteY121" fmla="*/ 295278 h 2305053"/>
                    <a:gd name="connsiteX122" fmla="*/ 1228728 w 1819643"/>
                    <a:gd name="connsiteY122" fmla="*/ 276228 h 2305053"/>
                    <a:gd name="connsiteX123" fmla="*/ 1076328 w 1819643"/>
                    <a:gd name="connsiteY123" fmla="*/ 276228 h 2305053"/>
                    <a:gd name="connsiteX124" fmla="*/ 1066803 w 1819643"/>
                    <a:gd name="connsiteY124" fmla="*/ 247653 h 2305053"/>
                    <a:gd name="connsiteX125" fmla="*/ 1057278 w 1819643"/>
                    <a:gd name="connsiteY125" fmla="*/ 190503 h 2305053"/>
                    <a:gd name="connsiteX126" fmla="*/ 971553 w 1819643"/>
                    <a:gd name="connsiteY126" fmla="*/ 200028 h 2305053"/>
                    <a:gd name="connsiteX127" fmla="*/ 942978 w 1819643"/>
                    <a:gd name="connsiteY127" fmla="*/ 209553 h 2305053"/>
                    <a:gd name="connsiteX128" fmla="*/ 923928 w 1819643"/>
                    <a:gd name="connsiteY128" fmla="*/ 152403 h 2305053"/>
                    <a:gd name="connsiteX129" fmla="*/ 904878 w 1819643"/>
                    <a:gd name="connsiteY129" fmla="*/ 123828 h 2305053"/>
                    <a:gd name="connsiteX130" fmla="*/ 866778 w 1819643"/>
                    <a:gd name="connsiteY130" fmla="*/ 66678 h 2305053"/>
                    <a:gd name="connsiteX131" fmla="*/ 838203 w 1819643"/>
                    <a:gd name="connsiteY131" fmla="*/ 57153 h 2305053"/>
                    <a:gd name="connsiteX132" fmla="*/ 828678 w 1819643"/>
                    <a:gd name="connsiteY132" fmla="*/ 19053 h 2305053"/>
                    <a:gd name="connsiteX133" fmla="*/ 771528 w 1819643"/>
                    <a:gd name="connsiteY133" fmla="*/ 9528 h 2305053"/>
                    <a:gd name="connsiteX134" fmla="*/ 742953 w 1819643"/>
                    <a:gd name="connsiteY134" fmla="*/ 28578 h 2305053"/>
                    <a:gd name="connsiteX135" fmla="*/ 685803 w 1819643"/>
                    <a:gd name="connsiteY135" fmla="*/ 47628 h 2305053"/>
                    <a:gd name="connsiteX136" fmla="*/ 628653 w 1819643"/>
                    <a:gd name="connsiteY136" fmla="*/ 85728 h 2305053"/>
                    <a:gd name="connsiteX137" fmla="*/ 609603 w 1819643"/>
                    <a:gd name="connsiteY137" fmla="*/ 114303 h 2305053"/>
                    <a:gd name="connsiteX138" fmla="*/ 590553 w 1819643"/>
                    <a:gd name="connsiteY138" fmla="*/ 171453 h 2305053"/>
                    <a:gd name="connsiteX139" fmla="*/ 581028 w 1819643"/>
                    <a:gd name="connsiteY139" fmla="*/ 238128 h 2305053"/>
                    <a:gd name="connsiteX140" fmla="*/ 552453 w 1819643"/>
                    <a:gd name="connsiteY140" fmla="*/ 247653 h 2305053"/>
                    <a:gd name="connsiteX141" fmla="*/ 495303 w 1819643"/>
                    <a:gd name="connsiteY141" fmla="*/ 295278 h 2305053"/>
                    <a:gd name="connsiteX142" fmla="*/ 466728 w 1819643"/>
                    <a:gd name="connsiteY142" fmla="*/ 352428 h 2305053"/>
                    <a:gd name="connsiteX143" fmla="*/ 447678 w 1819643"/>
                    <a:gd name="connsiteY143" fmla="*/ 381003 h 2305053"/>
                    <a:gd name="connsiteX144" fmla="*/ 438153 w 1819643"/>
                    <a:gd name="connsiteY144" fmla="*/ 409578 h 2305053"/>
                    <a:gd name="connsiteX145" fmla="*/ 361953 w 1819643"/>
                    <a:gd name="connsiteY145" fmla="*/ 495303 h 2305053"/>
                    <a:gd name="connsiteX146" fmla="*/ 323853 w 1819643"/>
                    <a:gd name="connsiteY146" fmla="*/ 514353 h 2305053"/>
                    <a:gd name="connsiteX147" fmla="*/ 295278 w 1819643"/>
                    <a:gd name="connsiteY147" fmla="*/ 542928 h 2305053"/>
                    <a:gd name="connsiteX148" fmla="*/ 219078 w 1819643"/>
                    <a:gd name="connsiteY148" fmla="*/ 561978 h 2305053"/>
                    <a:gd name="connsiteX149" fmla="*/ 245748 w 1819643"/>
                    <a:gd name="connsiteY149" fmla="*/ 582933 h 2305053"/>
                    <a:gd name="connsiteX150" fmla="*/ 200028 w 1819643"/>
                    <a:gd name="connsiteY150" fmla="*/ 762003 h 2305053"/>
                    <a:gd name="connsiteX151" fmla="*/ 219078 w 1819643"/>
                    <a:gd name="connsiteY151" fmla="*/ 800103 h 2305053"/>
                    <a:gd name="connsiteX152" fmla="*/ 228603 w 1819643"/>
                    <a:gd name="connsiteY152" fmla="*/ 857253 h 2305053"/>
                    <a:gd name="connsiteX153" fmla="*/ 238128 w 1819643"/>
                    <a:gd name="connsiteY153" fmla="*/ 1000128 h 2305053"/>
                    <a:gd name="connsiteX154" fmla="*/ 247653 w 1819643"/>
                    <a:gd name="connsiteY154" fmla="*/ 1028703 h 2305053"/>
                    <a:gd name="connsiteX155" fmla="*/ 276228 w 1819643"/>
                    <a:gd name="connsiteY155" fmla="*/ 1047753 h 2305053"/>
                    <a:gd name="connsiteX156" fmla="*/ 247653 w 1819643"/>
                    <a:gd name="connsiteY156" fmla="*/ 1057278 h 2305053"/>
                    <a:gd name="connsiteX157" fmla="*/ 215903 w 1819643"/>
                    <a:gd name="connsiteY157" fmla="*/ 1044578 h 2305053"/>
                    <a:gd name="connsiteX158" fmla="*/ 190503 w 1819643"/>
                    <a:gd name="connsiteY158" fmla="*/ 990603 h 2305053"/>
                    <a:gd name="connsiteX159" fmla="*/ 180978 w 1819643"/>
                    <a:gd name="connsiteY159" fmla="*/ 958853 h 2305053"/>
                    <a:gd name="connsiteX160" fmla="*/ 180978 w 1819643"/>
                    <a:gd name="connsiteY160" fmla="*/ 895353 h 2305053"/>
                    <a:gd name="connsiteX161" fmla="*/ 180978 w 1819643"/>
                    <a:gd name="connsiteY161" fmla="*/ 876303 h 2305053"/>
                    <a:gd name="connsiteX0" fmla="*/ 180978 w 1819643"/>
                    <a:gd name="connsiteY0" fmla="*/ 876303 h 2305053"/>
                    <a:gd name="connsiteX1" fmla="*/ 9528 w 1819643"/>
                    <a:gd name="connsiteY1" fmla="*/ 866778 h 2305053"/>
                    <a:gd name="connsiteX2" fmla="*/ 3 w 1819643"/>
                    <a:gd name="connsiteY2" fmla="*/ 895353 h 2305053"/>
                    <a:gd name="connsiteX3" fmla="*/ 9528 w 1819643"/>
                    <a:gd name="connsiteY3" fmla="*/ 952503 h 2305053"/>
                    <a:gd name="connsiteX4" fmla="*/ 28578 w 1819643"/>
                    <a:gd name="connsiteY4" fmla="*/ 1009653 h 2305053"/>
                    <a:gd name="connsiteX5" fmla="*/ 47628 w 1819643"/>
                    <a:gd name="connsiteY5" fmla="*/ 1066803 h 2305053"/>
                    <a:gd name="connsiteX6" fmla="*/ 57153 w 1819643"/>
                    <a:gd name="connsiteY6" fmla="*/ 1095378 h 2305053"/>
                    <a:gd name="connsiteX7" fmla="*/ 142878 w 1819643"/>
                    <a:gd name="connsiteY7" fmla="*/ 1143003 h 2305053"/>
                    <a:gd name="connsiteX8" fmla="*/ 171453 w 1819643"/>
                    <a:gd name="connsiteY8" fmla="*/ 1171578 h 2305053"/>
                    <a:gd name="connsiteX9" fmla="*/ 180978 w 1819643"/>
                    <a:gd name="connsiteY9" fmla="*/ 1200153 h 2305053"/>
                    <a:gd name="connsiteX10" fmla="*/ 209553 w 1819643"/>
                    <a:gd name="connsiteY10" fmla="*/ 1323978 h 2305053"/>
                    <a:gd name="connsiteX11" fmla="*/ 180978 w 1819643"/>
                    <a:gd name="connsiteY11" fmla="*/ 1333503 h 2305053"/>
                    <a:gd name="connsiteX12" fmla="*/ 133353 w 1819643"/>
                    <a:gd name="connsiteY12" fmla="*/ 1381128 h 2305053"/>
                    <a:gd name="connsiteX13" fmla="*/ 161928 w 1819643"/>
                    <a:gd name="connsiteY13" fmla="*/ 1400178 h 2305053"/>
                    <a:gd name="connsiteX14" fmla="*/ 180978 w 1819643"/>
                    <a:gd name="connsiteY14" fmla="*/ 1428753 h 2305053"/>
                    <a:gd name="connsiteX15" fmla="*/ 238128 w 1819643"/>
                    <a:gd name="connsiteY15" fmla="*/ 1466853 h 2305053"/>
                    <a:gd name="connsiteX16" fmla="*/ 295278 w 1819643"/>
                    <a:gd name="connsiteY16" fmla="*/ 1495428 h 2305053"/>
                    <a:gd name="connsiteX17" fmla="*/ 304803 w 1819643"/>
                    <a:gd name="connsiteY17" fmla="*/ 1524003 h 2305053"/>
                    <a:gd name="connsiteX18" fmla="*/ 238128 w 1819643"/>
                    <a:gd name="connsiteY18" fmla="*/ 1552578 h 2305053"/>
                    <a:gd name="connsiteX19" fmla="*/ 247653 w 1819643"/>
                    <a:gd name="connsiteY19" fmla="*/ 1581153 h 2305053"/>
                    <a:gd name="connsiteX20" fmla="*/ 304803 w 1819643"/>
                    <a:gd name="connsiteY20" fmla="*/ 1600203 h 2305053"/>
                    <a:gd name="connsiteX21" fmla="*/ 323853 w 1819643"/>
                    <a:gd name="connsiteY21" fmla="*/ 1628778 h 2305053"/>
                    <a:gd name="connsiteX22" fmla="*/ 447678 w 1819643"/>
                    <a:gd name="connsiteY22" fmla="*/ 1657353 h 2305053"/>
                    <a:gd name="connsiteX23" fmla="*/ 466728 w 1819643"/>
                    <a:gd name="connsiteY23" fmla="*/ 1685928 h 2305053"/>
                    <a:gd name="connsiteX24" fmla="*/ 438153 w 1819643"/>
                    <a:gd name="connsiteY24" fmla="*/ 1695453 h 2305053"/>
                    <a:gd name="connsiteX25" fmla="*/ 390528 w 1819643"/>
                    <a:gd name="connsiteY25" fmla="*/ 1704978 h 2305053"/>
                    <a:gd name="connsiteX26" fmla="*/ 381003 w 1819643"/>
                    <a:gd name="connsiteY26" fmla="*/ 1733553 h 2305053"/>
                    <a:gd name="connsiteX27" fmla="*/ 323853 w 1819643"/>
                    <a:gd name="connsiteY27" fmla="*/ 1752603 h 2305053"/>
                    <a:gd name="connsiteX28" fmla="*/ 314328 w 1819643"/>
                    <a:gd name="connsiteY28" fmla="*/ 1724028 h 2305053"/>
                    <a:gd name="connsiteX29" fmla="*/ 180978 w 1819643"/>
                    <a:gd name="connsiteY29" fmla="*/ 1733553 h 2305053"/>
                    <a:gd name="connsiteX30" fmla="*/ 190503 w 1819643"/>
                    <a:gd name="connsiteY30" fmla="*/ 1762128 h 2305053"/>
                    <a:gd name="connsiteX31" fmla="*/ 219078 w 1819643"/>
                    <a:gd name="connsiteY31" fmla="*/ 1771653 h 2305053"/>
                    <a:gd name="connsiteX32" fmla="*/ 209553 w 1819643"/>
                    <a:gd name="connsiteY32" fmla="*/ 1809753 h 2305053"/>
                    <a:gd name="connsiteX33" fmla="*/ 200028 w 1819643"/>
                    <a:gd name="connsiteY33" fmla="*/ 1866903 h 2305053"/>
                    <a:gd name="connsiteX34" fmla="*/ 238128 w 1819643"/>
                    <a:gd name="connsiteY34" fmla="*/ 1876428 h 2305053"/>
                    <a:gd name="connsiteX35" fmla="*/ 247653 w 1819643"/>
                    <a:gd name="connsiteY35" fmla="*/ 1905003 h 2305053"/>
                    <a:gd name="connsiteX36" fmla="*/ 276228 w 1819643"/>
                    <a:gd name="connsiteY36" fmla="*/ 1895478 h 2305053"/>
                    <a:gd name="connsiteX37" fmla="*/ 361953 w 1819643"/>
                    <a:gd name="connsiteY37" fmla="*/ 1847853 h 2305053"/>
                    <a:gd name="connsiteX38" fmla="*/ 390528 w 1819643"/>
                    <a:gd name="connsiteY38" fmla="*/ 1866903 h 2305053"/>
                    <a:gd name="connsiteX39" fmla="*/ 447678 w 1819643"/>
                    <a:gd name="connsiteY39" fmla="*/ 1876428 h 2305053"/>
                    <a:gd name="connsiteX40" fmla="*/ 438153 w 1819643"/>
                    <a:gd name="connsiteY40" fmla="*/ 1905003 h 2305053"/>
                    <a:gd name="connsiteX41" fmla="*/ 390528 w 1819643"/>
                    <a:gd name="connsiteY41" fmla="*/ 1914528 h 2305053"/>
                    <a:gd name="connsiteX42" fmla="*/ 361953 w 1819643"/>
                    <a:gd name="connsiteY42" fmla="*/ 1933578 h 2305053"/>
                    <a:gd name="connsiteX43" fmla="*/ 333378 w 1819643"/>
                    <a:gd name="connsiteY43" fmla="*/ 1943103 h 2305053"/>
                    <a:gd name="connsiteX44" fmla="*/ 323853 w 1819643"/>
                    <a:gd name="connsiteY44" fmla="*/ 1971678 h 2305053"/>
                    <a:gd name="connsiteX45" fmla="*/ 342903 w 1819643"/>
                    <a:gd name="connsiteY45" fmla="*/ 2000253 h 2305053"/>
                    <a:gd name="connsiteX46" fmla="*/ 333378 w 1819643"/>
                    <a:gd name="connsiteY46" fmla="*/ 2038353 h 2305053"/>
                    <a:gd name="connsiteX47" fmla="*/ 428628 w 1819643"/>
                    <a:gd name="connsiteY47" fmla="*/ 2057403 h 2305053"/>
                    <a:gd name="connsiteX48" fmla="*/ 485778 w 1819643"/>
                    <a:gd name="connsiteY48" fmla="*/ 2028828 h 2305053"/>
                    <a:gd name="connsiteX49" fmla="*/ 504828 w 1819643"/>
                    <a:gd name="connsiteY49" fmla="*/ 2057403 h 2305053"/>
                    <a:gd name="connsiteX50" fmla="*/ 495303 w 1819643"/>
                    <a:gd name="connsiteY50" fmla="*/ 2114553 h 2305053"/>
                    <a:gd name="connsiteX51" fmla="*/ 409578 w 1819643"/>
                    <a:gd name="connsiteY51" fmla="*/ 2152653 h 2305053"/>
                    <a:gd name="connsiteX52" fmla="*/ 438153 w 1819643"/>
                    <a:gd name="connsiteY52" fmla="*/ 2171703 h 2305053"/>
                    <a:gd name="connsiteX53" fmla="*/ 447678 w 1819643"/>
                    <a:gd name="connsiteY53" fmla="*/ 2200278 h 2305053"/>
                    <a:gd name="connsiteX54" fmla="*/ 552453 w 1819643"/>
                    <a:gd name="connsiteY54" fmla="*/ 2279653 h 2305053"/>
                    <a:gd name="connsiteX55" fmla="*/ 657228 w 1819643"/>
                    <a:gd name="connsiteY55" fmla="*/ 2228853 h 2305053"/>
                    <a:gd name="connsiteX56" fmla="*/ 685803 w 1819643"/>
                    <a:gd name="connsiteY56" fmla="*/ 2209803 h 2305053"/>
                    <a:gd name="connsiteX57" fmla="*/ 676278 w 1819643"/>
                    <a:gd name="connsiteY57" fmla="*/ 2238378 h 2305053"/>
                    <a:gd name="connsiteX58" fmla="*/ 752478 w 1819643"/>
                    <a:gd name="connsiteY58" fmla="*/ 2247903 h 2305053"/>
                    <a:gd name="connsiteX59" fmla="*/ 809628 w 1819643"/>
                    <a:gd name="connsiteY59" fmla="*/ 2228853 h 2305053"/>
                    <a:gd name="connsiteX60" fmla="*/ 876303 w 1819643"/>
                    <a:gd name="connsiteY60" fmla="*/ 2209803 h 2305053"/>
                    <a:gd name="connsiteX61" fmla="*/ 933453 w 1819643"/>
                    <a:gd name="connsiteY61" fmla="*/ 2228853 h 2305053"/>
                    <a:gd name="connsiteX62" fmla="*/ 1000128 w 1819643"/>
                    <a:gd name="connsiteY62" fmla="*/ 2257428 h 2305053"/>
                    <a:gd name="connsiteX63" fmla="*/ 1019178 w 1819643"/>
                    <a:gd name="connsiteY63" fmla="*/ 2286003 h 2305053"/>
                    <a:gd name="connsiteX64" fmla="*/ 1076328 w 1819643"/>
                    <a:gd name="connsiteY64" fmla="*/ 2305053 h 2305053"/>
                    <a:gd name="connsiteX65" fmla="*/ 1095378 w 1819643"/>
                    <a:gd name="connsiteY65" fmla="*/ 2276478 h 2305053"/>
                    <a:gd name="connsiteX66" fmla="*/ 1143003 w 1819643"/>
                    <a:gd name="connsiteY66" fmla="*/ 2266953 h 2305053"/>
                    <a:gd name="connsiteX67" fmla="*/ 1171578 w 1819643"/>
                    <a:gd name="connsiteY67" fmla="*/ 2257428 h 2305053"/>
                    <a:gd name="connsiteX68" fmla="*/ 1209678 w 1819643"/>
                    <a:gd name="connsiteY68" fmla="*/ 2200278 h 2305053"/>
                    <a:gd name="connsiteX69" fmla="*/ 1228728 w 1819643"/>
                    <a:gd name="connsiteY69" fmla="*/ 2171703 h 2305053"/>
                    <a:gd name="connsiteX70" fmla="*/ 1257303 w 1819643"/>
                    <a:gd name="connsiteY70" fmla="*/ 2162178 h 2305053"/>
                    <a:gd name="connsiteX71" fmla="*/ 1323978 w 1819643"/>
                    <a:gd name="connsiteY71" fmla="*/ 2095503 h 2305053"/>
                    <a:gd name="connsiteX72" fmla="*/ 1362078 w 1819643"/>
                    <a:gd name="connsiteY72" fmla="*/ 2085978 h 2305053"/>
                    <a:gd name="connsiteX73" fmla="*/ 1419228 w 1819643"/>
                    <a:gd name="connsiteY73" fmla="*/ 2066928 h 2305053"/>
                    <a:gd name="connsiteX74" fmla="*/ 1447803 w 1819643"/>
                    <a:gd name="connsiteY74" fmla="*/ 2057403 h 2305053"/>
                    <a:gd name="connsiteX75" fmla="*/ 1476378 w 1819643"/>
                    <a:gd name="connsiteY75" fmla="*/ 2028828 h 2305053"/>
                    <a:gd name="connsiteX76" fmla="*/ 1504953 w 1819643"/>
                    <a:gd name="connsiteY76" fmla="*/ 2019303 h 2305053"/>
                    <a:gd name="connsiteX77" fmla="*/ 1524003 w 1819643"/>
                    <a:gd name="connsiteY77" fmla="*/ 1990728 h 2305053"/>
                    <a:gd name="connsiteX78" fmla="*/ 1552578 w 1819643"/>
                    <a:gd name="connsiteY78" fmla="*/ 1962153 h 2305053"/>
                    <a:gd name="connsiteX79" fmla="*/ 1619253 w 1819643"/>
                    <a:gd name="connsiteY79" fmla="*/ 1905003 h 2305053"/>
                    <a:gd name="connsiteX80" fmla="*/ 1647828 w 1819643"/>
                    <a:gd name="connsiteY80" fmla="*/ 1895478 h 2305053"/>
                    <a:gd name="connsiteX81" fmla="*/ 1657353 w 1819643"/>
                    <a:gd name="connsiteY81" fmla="*/ 1866903 h 2305053"/>
                    <a:gd name="connsiteX82" fmla="*/ 1685928 w 1819643"/>
                    <a:gd name="connsiteY82" fmla="*/ 1857378 h 2305053"/>
                    <a:gd name="connsiteX83" fmla="*/ 1704978 w 1819643"/>
                    <a:gd name="connsiteY83" fmla="*/ 1800228 h 2305053"/>
                    <a:gd name="connsiteX84" fmla="*/ 1724028 w 1819643"/>
                    <a:gd name="connsiteY84" fmla="*/ 1733553 h 2305053"/>
                    <a:gd name="connsiteX85" fmla="*/ 1733553 w 1819643"/>
                    <a:gd name="connsiteY85" fmla="*/ 1657353 h 2305053"/>
                    <a:gd name="connsiteX86" fmla="*/ 1743078 w 1819643"/>
                    <a:gd name="connsiteY86" fmla="*/ 1619253 h 2305053"/>
                    <a:gd name="connsiteX87" fmla="*/ 1752603 w 1819643"/>
                    <a:gd name="connsiteY87" fmla="*/ 1533528 h 2305053"/>
                    <a:gd name="connsiteX88" fmla="*/ 1762128 w 1819643"/>
                    <a:gd name="connsiteY88" fmla="*/ 1485903 h 2305053"/>
                    <a:gd name="connsiteX89" fmla="*/ 1781178 w 1819643"/>
                    <a:gd name="connsiteY89" fmla="*/ 1428753 h 2305053"/>
                    <a:gd name="connsiteX90" fmla="*/ 1771653 w 1819643"/>
                    <a:gd name="connsiteY90" fmla="*/ 1371603 h 2305053"/>
                    <a:gd name="connsiteX91" fmla="*/ 1743078 w 1819643"/>
                    <a:gd name="connsiteY91" fmla="*/ 1362078 h 2305053"/>
                    <a:gd name="connsiteX92" fmla="*/ 1724028 w 1819643"/>
                    <a:gd name="connsiteY92" fmla="*/ 1333503 h 2305053"/>
                    <a:gd name="connsiteX93" fmla="*/ 1733553 w 1819643"/>
                    <a:gd name="connsiteY93" fmla="*/ 1304928 h 2305053"/>
                    <a:gd name="connsiteX94" fmla="*/ 1771653 w 1819643"/>
                    <a:gd name="connsiteY94" fmla="*/ 1285878 h 2305053"/>
                    <a:gd name="connsiteX95" fmla="*/ 1800228 w 1819643"/>
                    <a:gd name="connsiteY95" fmla="*/ 1266828 h 2305053"/>
                    <a:gd name="connsiteX96" fmla="*/ 1819278 w 1819643"/>
                    <a:gd name="connsiteY96" fmla="*/ 1238253 h 2305053"/>
                    <a:gd name="connsiteX97" fmla="*/ 1809753 w 1819643"/>
                    <a:gd name="connsiteY97" fmla="*/ 1209678 h 2305053"/>
                    <a:gd name="connsiteX98" fmla="*/ 1676403 w 1819643"/>
                    <a:gd name="connsiteY98" fmla="*/ 1162053 h 2305053"/>
                    <a:gd name="connsiteX99" fmla="*/ 1619253 w 1819643"/>
                    <a:gd name="connsiteY99" fmla="*/ 1123953 h 2305053"/>
                    <a:gd name="connsiteX100" fmla="*/ 1590678 w 1819643"/>
                    <a:gd name="connsiteY100" fmla="*/ 1095378 h 2305053"/>
                    <a:gd name="connsiteX101" fmla="*/ 1562103 w 1819643"/>
                    <a:gd name="connsiteY101" fmla="*/ 1085853 h 2305053"/>
                    <a:gd name="connsiteX102" fmla="*/ 1504953 w 1819643"/>
                    <a:gd name="connsiteY102" fmla="*/ 1057278 h 2305053"/>
                    <a:gd name="connsiteX103" fmla="*/ 1409703 w 1819643"/>
                    <a:gd name="connsiteY103" fmla="*/ 1057278 h 2305053"/>
                    <a:gd name="connsiteX104" fmla="*/ 1428753 w 1819643"/>
                    <a:gd name="connsiteY104" fmla="*/ 1000128 h 2305053"/>
                    <a:gd name="connsiteX105" fmla="*/ 1438278 w 1819643"/>
                    <a:gd name="connsiteY105" fmla="*/ 952503 h 2305053"/>
                    <a:gd name="connsiteX106" fmla="*/ 1400178 w 1819643"/>
                    <a:gd name="connsiteY106" fmla="*/ 914403 h 2305053"/>
                    <a:gd name="connsiteX107" fmla="*/ 1419228 w 1819643"/>
                    <a:gd name="connsiteY107" fmla="*/ 857253 h 2305053"/>
                    <a:gd name="connsiteX108" fmla="*/ 1419228 w 1819643"/>
                    <a:gd name="connsiteY108" fmla="*/ 752478 h 2305053"/>
                    <a:gd name="connsiteX109" fmla="*/ 1476378 w 1819643"/>
                    <a:gd name="connsiteY109" fmla="*/ 714378 h 2305053"/>
                    <a:gd name="connsiteX110" fmla="*/ 1504953 w 1819643"/>
                    <a:gd name="connsiteY110" fmla="*/ 657228 h 2305053"/>
                    <a:gd name="connsiteX111" fmla="*/ 1514478 w 1819643"/>
                    <a:gd name="connsiteY111" fmla="*/ 628653 h 2305053"/>
                    <a:gd name="connsiteX112" fmla="*/ 1504953 w 1819643"/>
                    <a:gd name="connsiteY112" fmla="*/ 552453 h 2305053"/>
                    <a:gd name="connsiteX113" fmla="*/ 1476378 w 1819643"/>
                    <a:gd name="connsiteY113" fmla="*/ 542928 h 2305053"/>
                    <a:gd name="connsiteX114" fmla="*/ 1438278 w 1819643"/>
                    <a:gd name="connsiteY114" fmla="*/ 533403 h 2305053"/>
                    <a:gd name="connsiteX115" fmla="*/ 1428753 w 1819643"/>
                    <a:gd name="connsiteY115" fmla="*/ 504828 h 2305053"/>
                    <a:gd name="connsiteX116" fmla="*/ 1371603 w 1819643"/>
                    <a:gd name="connsiteY116" fmla="*/ 485778 h 2305053"/>
                    <a:gd name="connsiteX117" fmla="*/ 1352553 w 1819643"/>
                    <a:gd name="connsiteY117" fmla="*/ 457203 h 2305053"/>
                    <a:gd name="connsiteX118" fmla="*/ 1304928 w 1819643"/>
                    <a:gd name="connsiteY118" fmla="*/ 409578 h 2305053"/>
                    <a:gd name="connsiteX119" fmla="*/ 1295403 w 1819643"/>
                    <a:gd name="connsiteY119" fmla="*/ 381003 h 2305053"/>
                    <a:gd name="connsiteX120" fmla="*/ 1276353 w 1819643"/>
                    <a:gd name="connsiteY120" fmla="*/ 352428 h 2305053"/>
                    <a:gd name="connsiteX121" fmla="*/ 1257303 w 1819643"/>
                    <a:gd name="connsiteY121" fmla="*/ 295278 h 2305053"/>
                    <a:gd name="connsiteX122" fmla="*/ 1228728 w 1819643"/>
                    <a:gd name="connsiteY122" fmla="*/ 276228 h 2305053"/>
                    <a:gd name="connsiteX123" fmla="*/ 1076328 w 1819643"/>
                    <a:gd name="connsiteY123" fmla="*/ 276228 h 2305053"/>
                    <a:gd name="connsiteX124" fmla="*/ 1066803 w 1819643"/>
                    <a:gd name="connsiteY124" fmla="*/ 247653 h 2305053"/>
                    <a:gd name="connsiteX125" fmla="*/ 1057278 w 1819643"/>
                    <a:gd name="connsiteY125" fmla="*/ 190503 h 2305053"/>
                    <a:gd name="connsiteX126" fmla="*/ 971553 w 1819643"/>
                    <a:gd name="connsiteY126" fmla="*/ 200028 h 2305053"/>
                    <a:gd name="connsiteX127" fmla="*/ 942978 w 1819643"/>
                    <a:gd name="connsiteY127" fmla="*/ 209553 h 2305053"/>
                    <a:gd name="connsiteX128" fmla="*/ 923928 w 1819643"/>
                    <a:gd name="connsiteY128" fmla="*/ 152403 h 2305053"/>
                    <a:gd name="connsiteX129" fmla="*/ 904878 w 1819643"/>
                    <a:gd name="connsiteY129" fmla="*/ 123828 h 2305053"/>
                    <a:gd name="connsiteX130" fmla="*/ 866778 w 1819643"/>
                    <a:gd name="connsiteY130" fmla="*/ 66678 h 2305053"/>
                    <a:gd name="connsiteX131" fmla="*/ 838203 w 1819643"/>
                    <a:gd name="connsiteY131" fmla="*/ 57153 h 2305053"/>
                    <a:gd name="connsiteX132" fmla="*/ 828678 w 1819643"/>
                    <a:gd name="connsiteY132" fmla="*/ 19053 h 2305053"/>
                    <a:gd name="connsiteX133" fmla="*/ 771528 w 1819643"/>
                    <a:gd name="connsiteY133" fmla="*/ 9528 h 2305053"/>
                    <a:gd name="connsiteX134" fmla="*/ 742953 w 1819643"/>
                    <a:gd name="connsiteY134" fmla="*/ 28578 h 2305053"/>
                    <a:gd name="connsiteX135" fmla="*/ 685803 w 1819643"/>
                    <a:gd name="connsiteY135" fmla="*/ 47628 h 2305053"/>
                    <a:gd name="connsiteX136" fmla="*/ 628653 w 1819643"/>
                    <a:gd name="connsiteY136" fmla="*/ 85728 h 2305053"/>
                    <a:gd name="connsiteX137" fmla="*/ 609603 w 1819643"/>
                    <a:gd name="connsiteY137" fmla="*/ 114303 h 2305053"/>
                    <a:gd name="connsiteX138" fmla="*/ 590553 w 1819643"/>
                    <a:gd name="connsiteY138" fmla="*/ 171453 h 2305053"/>
                    <a:gd name="connsiteX139" fmla="*/ 581028 w 1819643"/>
                    <a:gd name="connsiteY139" fmla="*/ 238128 h 2305053"/>
                    <a:gd name="connsiteX140" fmla="*/ 552453 w 1819643"/>
                    <a:gd name="connsiteY140" fmla="*/ 247653 h 2305053"/>
                    <a:gd name="connsiteX141" fmla="*/ 495303 w 1819643"/>
                    <a:gd name="connsiteY141" fmla="*/ 295278 h 2305053"/>
                    <a:gd name="connsiteX142" fmla="*/ 466728 w 1819643"/>
                    <a:gd name="connsiteY142" fmla="*/ 352428 h 2305053"/>
                    <a:gd name="connsiteX143" fmla="*/ 447678 w 1819643"/>
                    <a:gd name="connsiteY143" fmla="*/ 381003 h 2305053"/>
                    <a:gd name="connsiteX144" fmla="*/ 438153 w 1819643"/>
                    <a:gd name="connsiteY144" fmla="*/ 409578 h 2305053"/>
                    <a:gd name="connsiteX145" fmla="*/ 361953 w 1819643"/>
                    <a:gd name="connsiteY145" fmla="*/ 495303 h 2305053"/>
                    <a:gd name="connsiteX146" fmla="*/ 323853 w 1819643"/>
                    <a:gd name="connsiteY146" fmla="*/ 514353 h 2305053"/>
                    <a:gd name="connsiteX147" fmla="*/ 295278 w 1819643"/>
                    <a:gd name="connsiteY147" fmla="*/ 542928 h 2305053"/>
                    <a:gd name="connsiteX148" fmla="*/ 219078 w 1819643"/>
                    <a:gd name="connsiteY148" fmla="*/ 561978 h 2305053"/>
                    <a:gd name="connsiteX149" fmla="*/ 245748 w 1819643"/>
                    <a:gd name="connsiteY149" fmla="*/ 582933 h 2305053"/>
                    <a:gd name="connsiteX150" fmla="*/ 200028 w 1819643"/>
                    <a:gd name="connsiteY150" fmla="*/ 762003 h 2305053"/>
                    <a:gd name="connsiteX151" fmla="*/ 219078 w 1819643"/>
                    <a:gd name="connsiteY151" fmla="*/ 800103 h 2305053"/>
                    <a:gd name="connsiteX152" fmla="*/ 228603 w 1819643"/>
                    <a:gd name="connsiteY152" fmla="*/ 857253 h 2305053"/>
                    <a:gd name="connsiteX153" fmla="*/ 238128 w 1819643"/>
                    <a:gd name="connsiteY153" fmla="*/ 1000128 h 2305053"/>
                    <a:gd name="connsiteX154" fmla="*/ 247653 w 1819643"/>
                    <a:gd name="connsiteY154" fmla="*/ 1028703 h 2305053"/>
                    <a:gd name="connsiteX155" fmla="*/ 276228 w 1819643"/>
                    <a:gd name="connsiteY155" fmla="*/ 1047753 h 2305053"/>
                    <a:gd name="connsiteX156" fmla="*/ 247653 w 1819643"/>
                    <a:gd name="connsiteY156" fmla="*/ 1057278 h 2305053"/>
                    <a:gd name="connsiteX157" fmla="*/ 215903 w 1819643"/>
                    <a:gd name="connsiteY157" fmla="*/ 1044578 h 2305053"/>
                    <a:gd name="connsiteX158" fmla="*/ 190503 w 1819643"/>
                    <a:gd name="connsiteY158" fmla="*/ 990603 h 2305053"/>
                    <a:gd name="connsiteX159" fmla="*/ 180978 w 1819643"/>
                    <a:gd name="connsiteY159" fmla="*/ 958853 h 2305053"/>
                    <a:gd name="connsiteX160" fmla="*/ 180978 w 1819643"/>
                    <a:gd name="connsiteY160" fmla="*/ 895353 h 2305053"/>
                    <a:gd name="connsiteX161" fmla="*/ 180978 w 1819643"/>
                    <a:gd name="connsiteY161" fmla="*/ 876303 h 2305053"/>
                    <a:gd name="connsiteX0" fmla="*/ 180978 w 1819643"/>
                    <a:gd name="connsiteY0" fmla="*/ 876303 h 2305053"/>
                    <a:gd name="connsiteX1" fmla="*/ 9528 w 1819643"/>
                    <a:gd name="connsiteY1" fmla="*/ 866778 h 2305053"/>
                    <a:gd name="connsiteX2" fmla="*/ 3 w 1819643"/>
                    <a:gd name="connsiteY2" fmla="*/ 895353 h 2305053"/>
                    <a:gd name="connsiteX3" fmla="*/ 9528 w 1819643"/>
                    <a:gd name="connsiteY3" fmla="*/ 952503 h 2305053"/>
                    <a:gd name="connsiteX4" fmla="*/ 28578 w 1819643"/>
                    <a:gd name="connsiteY4" fmla="*/ 1009653 h 2305053"/>
                    <a:gd name="connsiteX5" fmla="*/ 47628 w 1819643"/>
                    <a:gd name="connsiteY5" fmla="*/ 1066803 h 2305053"/>
                    <a:gd name="connsiteX6" fmla="*/ 57153 w 1819643"/>
                    <a:gd name="connsiteY6" fmla="*/ 1095378 h 2305053"/>
                    <a:gd name="connsiteX7" fmla="*/ 142878 w 1819643"/>
                    <a:gd name="connsiteY7" fmla="*/ 1143003 h 2305053"/>
                    <a:gd name="connsiteX8" fmla="*/ 171453 w 1819643"/>
                    <a:gd name="connsiteY8" fmla="*/ 1171578 h 2305053"/>
                    <a:gd name="connsiteX9" fmla="*/ 180978 w 1819643"/>
                    <a:gd name="connsiteY9" fmla="*/ 1200153 h 2305053"/>
                    <a:gd name="connsiteX10" fmla="*/ 209553 w 1819643"/>
                    <a:gd name="connsiteY10" fmla="*/ 1323978 h 2305053"/>
                    <a:gd name="connsiteX11" fmla="*/ 180978 w 1819643"/>
                    <a:gd name="connsiteY11" fmla="*/ 1333503 h 2305053"/>
                    <a:gd name="connsiteX12" fmla="*/ 133353 w 1819643"/>
                    <a:gd name="connsiteY12" fmla="*/ 1381128 h 2305053"/>
                    <a:gd name="connsiteX13" fmla="*/ 161928 w 1819643"/>
                    <a:gd name="connsiteY13" fmla="*/ 1400178 h 2305053"/>
                    <a:gd name="connsiteX14" fmla="*/ 180978 w 1819643"/>
                    <a:gd name="connsiteY14" fmla="*/ 1428753 h 2305053"/>
                    <a:gd name="connsiteX15" fmla="*/ 238128 w 1819643"/>
                    <a:gd name="connsiteY15" fmla="*/ 1466853 h 2305053"/>
                    <a:gd name="connsiteX16" fmla="*/ 295278 w 1819643"/>
                    <a:gd name="connsiteY16" fmla="*/ 1495428 h 2305053"/>
                    <a:gd name="connsiteX17" fmla="*/ 304803 w 1819643"/>
                    <a:gd name="connsiteY17" fmla="*/ 1524003 h 2305053"/>
                    <a:gd name="connsiteX18" fmla="*/ 238128 w 1819643"/>
                    <a:gd name="connsiteY18" fmla="*/ 1552578 h 2305053"/>
                    <a:gd name="connsiteX19" fmla="*/ 247653 w 1819643"/>
                    <a:gd name="connsiteY19" fmla="*/ 1581153 h 2305053"/>
                    <a:gd name="connsiteX20" fmla="*/ 304803 w 1819643"/>
                    <a:gd name="connsiteY20" fmla="*/ 1600203 h 2305053"/>
                    <a:gd name="connsiteX21" fmla="*/ 323853 w 1819643"/>
                    <a:gd name="connsiteY21" fmla="*/ 1628778 h 2305053"/>
                    <a:gd name="connsiteX22" fmla="*/ 447678 w 1819643"/>
                    <a:gd name="connsiteY22" fmla="*/ 1657353 h 2305053"/>
                    <a:gd name="connsiteX23" fmla="*/ 466728 w 1819643"/>
                    <a:gd name="connsiteY23" fmla="*/ 1685928 h 2305053"/>
                    <a:gd name="connsiteX24" fmla="*/ 438153 w 1819643"/>
                    <a:gd name="connsiteY24" fmla="*/ 1695453 h 2305053"/>
                    <a:gd name="connsiteX25" fmla="*/ 390528 w 1819643"/>
                    <a:gd name="connsiteY25" fmla="*/ 1704978 h 2305053"/>
                    <a:gd name="connsiteX26" fmla="*/ 381003 w 1819643"/>
                    <a:gd name="connsiteY26" fmla="*/ 1733553 h 2305053"/>
                    <a:gd name="connsiteX27" fmla="*/ 323853 w 1819643"/>
                    <a:gd name="connsiteY27" fmla="*/ 1752603 h 2305053"/>
                    <a:gd name="connsiteX28" fmla="*/ 314328 w 1819643"/>
                    <a:gd name="connsiteY28" fmla="*/ 1724028 h 2305053"/>
                    <a:gd name="connsiteX29" fmla="*/ 180978 w 1819643"/>
                    <a:gd name="connsiteY29" fmla="*/ 1733553 h 2305053"/>
                    <a:gd name="connsiteX30" fmla="*/ 190503 w 1819643"/>
                    <a:gd name="connsiteY30" fmla="*/ 1762128 h 2305053"/>
                    <a:gd name="connsiteX31" fmla="*/ 219078 w 1819643"/>
                    <a:gd name="connsiteY31" fmla="*/ 1771653 h 2305053"/>
                    <a:gd name="connsiteX32" fmla="*/ 209553 w 1819643"/>
                    <a:gd name="connsiteY32" fmla="*/ 1809753 h 2305053"/>
                    <a:gd name="connsiteX33" fmla="*/ 200028 w 1819643"/>
                    <a:gd name="connsiteY33" fmla="*/ 1866903 h 2305053"/>
                    <a:gd name="connsiteX34" fmla="*/ 238128 w 1819643"/>
                    <a:gd name="connsiteY34" fmla="*/ 1876428 h 2305053"/>
                    <a:gd name="connsiteX35" fmla="*/ 247653 w 1819643"/>
                    <a:gd name="connsiteY35" fmla="*/ 1905003 h 2305053"/>
                    <a:gd name="connsiteX36" fmla="*/ 276228 w 1819643"/>
                    <a:gd name="connsiteY36" fmla="*/ 1895478 h 2305053"/>
                    <a:gd name="connsiteX37" fmla="*/ 361953 w 1819643"/>
                    <a:gd name="connsiteY37" fmla="*/ 1847853 h 2305053"/>
                    <a:gd name="connsiteX38" fmla="*/ 390528 w 1819643"/>
                    <a:gd name="connsiteY38" fmla="*/ 1866903 h 2305053"/>
                    <a:gd name="connsiteX39" fmla="*/ 447678 w 1819643"/>
                    <a:gd name="connsiteY39" fmla="*/ 1876428 h 2305053"/>
                    <a:gd name="connsiteX40" fmla="*/ 438153 w 1819643"/>
                    <a:gd name="connsiteY40" fmla="*/ 1905003 h 2305053"/>
                    <a:gd name="connsiteX41" fmla="*/ 390528 w 1819643"/>
                    <a:gd name="connsiteY41" fmla="*/ 1914528 h 2305053"/>
                    <a:gd name="connsiteX42" fmla="*/ 361953 w 1819643"/>
                    <a:gd name="connsiteY42" fmla="*/ 1933578 h 2305053"/>
                    <a:gd name="connsiteX43" fmla="*/ 333378 w 1819643"/>
                    <a:gd name="connsiteY43" fmla="*/ 1943103 h 2305053"/>
                    <a:gd name="connsiteX44" fmla="*/ 323853 w 1819643"/>
                    <a:gd name="connsiteY44" fmla="*/ 1971678 h 2305053"/>
                    <a:gd name="connsiteX45" fmla="*/ 342903 w 1819643"/>
                    <a:gd name="connsiteY45" fmla="*/ 2000253 h 2305053"/>
                    <a:gd name="connsiteX46" fmla="*/ 333378 w 1819643"/>
                    <a:gd name="connsiteY46" fmla="*/ 2038353 h 2305053"/>
                    <a:gd name="connsiteX47" fmla="*/ 428628 w 1819643"/>
                    <a:gd name="connsiteY47" fmla="*/ 2057403 h 2305053"/>
                    <a:gd name="connsiteX48" fmla="*/ 485778 w 1819643"/>
                    <a:gd name="connsiteY48" fmla="*/ 2028828 h 2305053"/>
                    <a:gd name="connsiteX49" fmla="*/ 504828 w 1819643"/>
                    <a:gd name="connsiteY49" fmla="*/ 2057403 h 2305053"/>
                    <a:gd name="connsiteX50" fmla="*/ 495303 w 1819643"/>
                    <a:gd name="connsiteY50" fmla="*/ 2114553 h 2305053"/>
                    <a:gd name="connsiteX51" fmla="*/ 409578 w 1819643"/>
                    <a:gd name="connsiteY51" fmla="*/ 2152653 h 2305053"/>
                    <a:gd name="connsiteX52" fmla="*/ 438153 w 1819643"/>
                    <a:gd name="connsiteY52" fmla="*/ 2171703 h 2305053"/>
                    <a:gd name="connsiteX53" fmla="*/ 447678 w 1819643"/>
                    <a:gd name="connsiteY53" fmla="*/ 2200278 h 2305053"/>
                    <a:gd name="connsiteX54" fmla="*/ 552453 w 1819643"/>
                    <a:gd name="connsiteY54" fmla="*/ 2279653 h 2305053"/>
                    <a:gd name="connsiteX55" fmla="*/ 641353 w 1819643"/>
                    <a:gd name="connsiteY55" fmla="*/ 2209803 h 2305053"/>
                    <a:gd name="connsiteX56" fmla="*/ 685803 w 1819643"/>
                    <a:gd name="connsiteY56" fmla="*/ 2209803 h 2305053"/>
                    <a:gd name="connsiteX57" fmla="*/ 676278 w 1819643"/>
                    <a:gd name="connsiteY57" fmla="*/ 2238378 h 2305053"/>
                    <a:gd name="connsiteX58" fmla="*/ 752478 w 1819643"/>
                    <a:gd name="connsiteY58" fmla="*/ 2247903 h 2305053"/>
                    <a:gd name="connsiteX59" fmla="*/ 809628 w 1819643"/>
                    <a:gd name="connsiteY59" fmla="*/ 2228853 h 2305053"/>
                    <a:gd name="connsiteX60" fmla="*/ 876303 w 1819643"/>
                    <a:gd name="connsiteY60" fmla="*/ 2209803 h 2305053"/>
                    <a:gd name="connsiteX61" fmla="*/ 933453 w 1819643"/>
                    <a:gd name="connsiteY61" fmla="*/ 2228853 h 2305053"/>
                    <a:gd name="connsiteX62" fmla="*/ 1000128 w 1819643"/>
                    <a:gd name="connsiteY62" fmla="*/ 2257428 h 2305053"/>
                    <a:gd name="connsiteX63" fmla="*/ 1019178 w 1819643"/>
                    <a:gd name="connsiteY63" fmla="*/ 2286003 h 2305053"/>
                    <a:gd name="connsiteX64" fmla="*/ 1076328 w 1819643"/>
                    <a:gd name="connsiteY64" fmla="*/ 2305053 h 2305053"/>
                    <a:gd name="connsiteX65" fmla="*/ 1095378 w 1819643"/>
                    <a:gd name="connsiteY65" fmla="*/ 2276478 h 2305053"/>
                    <a:gd name="connsiteX66" fmla="*/ 1143003 w 1819643"/>
                    <a:gd name="connsiteY66" fmla="*/ 2266953 h 2305053"/>
                    <a:gd name="connsiteX67" fmla="*/ 1171578 w 1819643"/>
                    <a:gd name="connsiteY67" fmla="*/ 2257428 h 2305053"/>
                    <a:gd name="connsiteX68" fmla="*/ 1209678 w 1819643"/>
                    <a:gd name="connsiteY68" fmla="*/ 2200278 h 2305053"/>
                    <a:gd name="connsiteX69" fmla="*/ 1228728 w 1819643"/>
                    <a:gd name="connsiteY69" fmla="*/ 2171703 h 2305053"/>
                    <a:gd name="connsiteX70" fmla="*/ 1257303 w 1819643"/>
                    <a:gd name="connsiteY70" fmla="*/ 2162178 h 2305053"/>
                    <a:gd name="connsiteX71" fmla="*/ 1323978 w 1819643"/>
                    <a:gd name="connsiteY71" fmla="*/ 2095503 h 2305053"/>
                    <a:gd name="connsiteX72" fmla="*/ 1362078 w 1819643"/>
                    <a:gd name="connsiteY72" fmla="*/ 2085978 h 2305053"/>
                    <a:gd name="connsiteX73" fmla="*/ 1419228 w 1819643"/>
                    <a:gd name="connsiteY73" fmla="*/ 2066928 h 2305053"/>
                    <a:gd name="connsiteX74" fmla="*/ 1447803 w 1819643"/>
                    <a:gd name="connsiteY74" fmla="*/ 2057403 h 2305053"/>
                    <a:gd name="connsiteX75" fmla="*/ 1476378 w 1819643"/>
                    <a:gd name="connsiteY75" fmla="*/ 2028828 h 2305053"/>
                    <a:gd name="connsiteX76" fmla="*/ 1504953 w 1819643"/>
                    <a:gd name="connsiteY76" fmla="*/ 2019303 h 2305053"/>
                    <a:gd name="connsiteX77" fmla="*/ 1524003 w 1819643"/>
                    <a:gd name="connsiteY77" fmla="*/ 1990728 h 2305053"/>
                    <a:gd name="connsiteX78" fmla="*/ 1552578 w 1819643"/>
                    <a:gd name="connsiteY78" fmla="*/ 1962153 h 2305053"/>
                    <a:gd name="connsiteX79" fmla="*/ 1619253 w 1819643"/>
                    <a:gd name="connsiteY79" fmla="*/ 1905003 h 2305053"/>
                    <a:gd name="connsiteX80" fmla="*/ 1647828 w 1819643"/>
                    <a:gd name="connsiteY80" fmla="*/ 1895478 h 2305053"/>
                    <a:gd name="connsiteX81" fmla="*/ 1657353 w 1819643"/>
                    <a:gd name="connsiteY81" fmla="*/ 1866903 h 2305053"/>
                    <a:gd name="connsiteX82" fmla="*/ 1685928 w 1819643"/>
                    <a:gd name="connsiteY82" fmla="*/ 1857378 h 2305053"/>
                    <a:gd name="connsiteX83" fmla="*/ 1704978 w 1819643"/>
                    <a:gd name="connsiteY83" fmla="*/ 1800228 h 2305053"/>
                    <a:gd name="connsiteX84" fmla="*/ 1724028 w 1819643"/>
                    <a:gd name="connsiteY84" fmla="*/ 1733553 h 2305053"/>
                    <a:gd name="connsiteX85" fmla="*/ 1733553 w 1819643"/>
                    <a:gd name="connsiteY85" fmla="*/ 1657353 h 2305053"/>
                    <a:gd name="connsiteX86" fmla="*/ 1743078 w 1819643"/>
                    <a:gd name="connsiteY86" fmla="*/ 1619253 h 2305053"/>
                    <a:gd name="connsiteX87" fmla="*/ 1752603 w 1819643"/>
                    <a:gd name="connsiteY87" fmla="*/ 1533528 h 2305053"/>
                    <a:gd name="connsiteX88" fmla="*/ 1762128 w 1819643"/>
                    <a:gd name="connsiteY88" fmla="*/ 1485903 h 2305053"/>
                    <a:gd name="connsiteX89" fmla="*/ 1781178 w 1819643"/>
                    <a:gd name="connsiteY89" fmla="*/ 1428753 h 2305053"/>
                    <a:gd name="connsiteX90" fmla="*/ 1771653 w 1819643"/>
                    <a:gd name="connsiteY90" fmla="*/ 1371603 h 2305053"/>
                    <a:gd name="connsiteX91" fmla="*/ 1743078 w 1819643"/>
                    <a:gd name="connsiteY91" fmla="*/ 1362078 h 2305053"/>
                    <a:gd name="connsiteX92" fmla="*/ 1724028 w 1819643"/>
                    <a:gd name="connsiteY92" fmla="*/ 1333503 h 2305053"/>
                    <a:gd name="connsiteX93" fmla="*/ 1733553 w 1819643"/>
                    <a:gd name="connsiteY93" fmla="*/ 1304928 h 2305053"/>
                    <a:gd name="connsiteX94" fmla="*/ 1771653 w 1819643"/>
                    <a:gd name="connsiteY94" fmla="*/ 1285878 h 2305053"/>
                    <a:gd name="connsiteX95" fmla="*/ 1800228 w 1819643"/>
                    <a:gd name="connsiteY95" fmla="*/ 1266828 h 2305053"/>
                    <a:gd name="connsiteX96" fmla="*/ 1819278 w 1819643"/>
                    <a:gd name="connsiteY96" fmla="*/ 1238253 h 2305053"/>
                    <a:gd name="connsiteX97" fmla="*/ 1809753 w 1819643"/>
                    <a:gd name="connsiteY97" fmla="*/ 1209678 h 2305053"/>
                    <a:gd name="connsiteX98" fmla="*/ 1676403 w 1819643"/>
                    <a:gd name="connsiteY98" fmla="*/ 1162053 h 2305053"/>
                    <a:gd name="connsiteX99" fmla="*/ 1619253 w 1819643"/>
                    <a:gd name="connsiteY99" fmla="*/ 1123953 h 2305053"/>
                    <a:gd name="connsiteX100" fmla="*/ 1590678 w 1819643"/>
                    <a:gd name="connsiteY100" fmla="*/ 1095378 h 2305053"/>
                    <a:gd name="connsiteX101" fmla="*/ 1562103 w 1819643"/>
                    <a:gd name="connsiteY101" fmla="*/ 1085853 h 2305053"/>
                    <a:gd name="connsiteX102" fmla="*/ 1504953 w 1819643"/>
                    <a:gd name="connsiteY102" fmla="*/ 1057278 h 2305053"/>
                    <a:gd name="connsiteX103" fmla="*/ 1409703 w 1819643"/>
                    <a:gd name="connsiteY103" fmla="*/ 1057278 h 2305053"/>
                    <a:gd name="connsiteX104" fmla="*/ 1428753 w 1819643"/>
                    <a:gd name="connsiteY104" fmla="*/ 1000128 h 2305053"/>
                    <a:gd name="connsiteX105" fmla="*/ 1438278 w 1819643"/>
                    <a:gd name="connsiteY105" fmla="*/ 952503 h 2305053"/>
                    <a:gd name="connsiteX106" fmla="*/ 1400178 w 1819643"/>
                    <a:gd name="connsiteY106" fmla="*/ 914403 h 2305053"/>
                    <a:gd name="connsiteX107" fmla="*/ 1419228 w 1819643"/>
                    <a:gd name="connsiteY107" fmla="*/ 857253 h 2305053"/>
                    <a:gd name="connsiteX108" fmla="*/ 1419228 w 1819643"/>
                    <a:gd name="connsiteY108" fmla="*/ 752478 h 2305053"/>
                    <a:gd name="connsiteX109" fmla="*/ 1476378 w 1819643"/>
                    <a:gd name="connsiteY109" fmla="*/ 714378 h 2305053"/>
                    <a:gd name="connsiteX110" fmla="*/ 1504953 w 1819643"/>
                    <a:gd name="connsiteY110" fmla="*/ 657228 h 2305053"/>
                    <a:gd name="connsiteX111" fmla="*/ 1514478 w 1819643"/>
                    <a:gd name="connsiteY111" fmla="*/ 628653 h 2305053"/>
                    <a:gd name="connsiteX112" fmla="*/ 1504953 w 1819643"/>
                    <a:gd name="connsiteY112" fmla="*/ 552453 h 2305053"/>
                    <a:gd name="connsiteX113" fmla="*/ 1476378 w 1819643"/>
                    <a:gd name="connsiteY113" fmla="*/ 542928 h 2305053"/>
                    <a:gd name="connsiteX114" fmla="*/ 1438278 w 1819643"/>
                    <a:gd name="connsiteY114" fmla="*/ 533403 h 2305053"/>
                    <a:gd name="connsiteX115" fmla="*/ 1428753 w 1819643"/>
                    <a:gd name="connsiteY115" fmla="*/ 504828 h 2305053"/>
                    <a:gd name="connsiteX116" fmla="*/ 1371603 w 1819643"/>
                    <a:gd name="connsiteY116" fmla="*/ 485778 h 2305053"/>
                    <a:gd name="connsiteX117" fmla="*/ 1352553 w 1819643"/>
                    <a:gd name="connsiteY117" fmla="*/ 457203 h 2305053"/>
                    <a:gd name="connsiteX118" fmla="*/ 1304928 w 1819643"/>
                    <a:gd name="connsiteY118" fmla="*/ 409578 h 2305053"/>
                    <a:gd name="connsiteX119" fmla="*/ 1295403 w 1819643"/>
                    <a:gd name="connsiteY119" fmla="*/ 381003 h 2305053"/>
                    <a:gd name="connsiteX120" fmla="*/ 1276353 w 1819643"/>
                    <a:gd name="connsiteY120" fmla="*/ 352428 h 2305053"/>
                    <a:gd name="connsiteX121" fmla="*/ 1257303 w 1819643"/>
                    <a:gd name="connsiteY121" fmla="*/ 295278 h 2305053"/>
                    <a:gd name="connsiteX122" fmla="*/ 1228728 w 1819643"/>
                    <a:gd name="connsiteY122" fmla="*/ 276228 h 2305053"/>
                    <a:gd name="connsiteX123" fmla="*/ 1076328 w 1819643"/>
                    <a:gd name="connsiteY123" fmla="*/ 276228 h 2305053"/>
                    <a:gd name="connsiteX124" fmla="*/ 1066803 w 1819643"/>
                    <a:gd name="connsiteY124" fmla="*/ 247653 h 2305053"/>
                    <a:gd name="connsiteX125" fmla="*/ 1057278 w 1819643"/>
                    <a:gd name="connsiteY125" fmla="*/ 190503 h 2305053"/>
                    <a:gd name="connsiteX126" fmla="*/ 971553 w 1819643"/>
                    <a:gd name="connsiteY126" fmla="*/ 200028 h 2305053"/>
                    <a:gd name="connsiteX127" fmla="*/ 942978 w 1819643"/>
                    <a:gd name="connsiteY127" fmla="*/ 209553 h 2305053"/>
                    <a:gd name="connsiteX128" fmla="*/ 923928 w 1819643"/>
                    <a:gd name="connsiteY128" fmla="*/ 152403 h 2305053"/>
                    <a:gd name="connsiteX129" fmla="*/ 904878 w 1819643"/>
                    <a:gd name="connsiteY129" fmla="*/ 123828 h 2305053"/>
                    <a:gd name="connsiteX130" fmla="*/ 866778 w 1819643"/>
                    <a:gd name="connsiteY130" fmla="*/ 66678 h 2305053"/>
                    <a:gd name="connsiteX131" fmla="*/ 838203 w 1819643"/>
                    <a:gd name="connsiteY131" fmla="*/ 57153 h 2305053"/>
                    <a:gd name="connsiteX132" fmla="*/ 828678 w 1819643"/>
                    <a:gd name="connsiteY132" fmla="*/ 19053 h 2305053"/>
                    <a:gd name="connsiteX133" fmla="*/ 771528 w 1819643"/>
                    <a:gd name="connsiteY133" fmla="*/ 9528 h 2305053"/>
                    <a:gd name="connsiteX134" fmla="*/ 742953 w 1819643"/>
                    <a:gd name="connsiteY134" fmla="*/ 28578 h 2305053"/>
                    <a:gd name="connsiteX135" fmla="*/ 685803 w 1819643"/>
                    <a:gd name="connsiteY135" fmla="*/ 47628 h 2305053"/>
                    <a:gd name="connsiteX136" fmla="*/ 628653 w 1819643"/>
                    <a:gd name="connsiteY136" fmla="*/ 85728 h 2305053"/>
                    <a:gd name="connsiteX137" fmla="*/ 609603 w 1819643"/>
                    <a:gd name="connsiteY137" fmla="*/ 114303 h 2305053"/>
                    <a:gd name="connsiteX138" fmla="*/ 590553 w 1819643"/>
                    <a:gd name="connsiteY138" fmla="*/ 171453 h 2305053"/>
                    <a:gd name="connsiteX139" fmla="*/ 581028 w 1819643"/>
                    <a:gd name="connsiteY139" fmla="*/ 238128 h 2305053"/>
                    <a:gd name="connsiteX140" fmla="*/ 552453 w 1819643"/>
                    <a:gd name="connsiteY140" fmla="*/ 247653 h 2305053"/>
                    <a:gd name="connsiteX141" fmla="*/ 495303 w 1819643"/>
                    <a:gd name="connsiteY141" fmla="*/ 295278 h 2305053"/>
                    <a:gd name="connsiteX142" fmla="*/ 466728 w 1819643"/>
                    <a:gd name="connsiteY142" fmla="*/ 352428 h 2305053"/>
                    <a:gd name="connsiteX143" fmla="*/ 447678 w 1819643"/>
                    <a:gd name="connsiteY143" fmla="*/ 381003 h 2305053"/>
                    <a:gd name="connsiteX144" fmla="*/ 438153 w 1819643"/>
                    <a:gd name="connsiteY144" fmla="*/ 409578 h 2305053"/>
                    <a:gd name="connsiteX145" fmla="*/ 361953 w 1819643"/>
                    <a:gd name="connsiteY145" fmla="*/ 495303 h 2305053"/>
                    <a:gd name="connsiteX146" fmla="*/ 323853 w 1819643"/>
                    <a:gd name="connsiteY146" fmla="*/ 514353 h 2305053"/>
                    <a:gd name="connsiteX147" fmla="*/ 295278 w 1819643"/>
                    <a:gd name="connsiteY147" fmla="*/ 542928 h 2305053"/>
                    <a:gd name="connsiteX148" fmla="*/ 219078 w 1819643"/>
                    <a:gd name="connsiteY148" fmla="*/ 561978 h 2305053"/>
                    <a:gd name="connsiteX149" fmla="*/ 245748 w 1819643"/>
                    <a:gd name="connsiteY149" fmla="*/ 582933 h 2305053"/>
                    <a:gd name="connsiteX150" fmla="*/ 200028 w 1819643"/>
                    <a:gd name="connsiteY150" fmla="*/ 762003 h 2305053"/>
                    <a:gd name="connsiteX151" fmla="*/ 219078 w 1819643"/>
                    <a:gd name="connsiteY151" fmla="*/ 800103 h 2305053"/>
                    <a:gd name="connsiteX152" fmla="*/ 228603 w 1819643"/>
                    <a:gd name="connsiteY152" fmla="*/ 857253 h 2305053"/>
                    <a:gd name="connsiteX153" fmla="*/ 238128 w 1819643"/>
                    <a:gd name="connsiteY153" fmla="*/ 1000128 h 2305053"/>
                    <a:gd name="connsiteX154" fmla="*/ 247653 w 1819643"/>
                    <a:gd name="connsiteY154" fmla="*/ 1028703 h 2305053"/>
                    <a:gd name="connsiteX155" fmla="*/ 276228 w 1819643"/>
                    <a:gd name="connsiteY155" fmla="*/ 1047753 h 2305053"/>
                    <a:gd name="connsiteX156" fmla="*/ 247653 w 1819643"/>
                    <a:gd name="connsiteY156" fmla="*/ 1057278 h 2305053"/>
                    <a:gd name="connsiteX157" fmla="*/ 215903 w 1819643"/>
                    <a:gd name="connsiteY157" fmla="*/ 1044578 h 2305053"/>
                    <a:gd name="connsiteX158" fmla="*/ 190503 w 1819643"/>
                    <a:gd name="connsiteY158" fmla="*/ 990603 h 2305053"/>
                    <a:gd name="connsiteX159" fmla="*/ 180978 w 1819643"/>
                    <a:gd name="connsiteY159" fmla="*/ 958853 h 2305053"/>
                    <a:gd name="connsiteX160" fmla="*/ 180978 w 1819643"/>
                    <a:gd name="connsiteY160" fmla="*/ 895353 h 2305053"/>
                    <a:gd name="connsiteX161" fmla="*/ 180978 w 1819643"/>
                    <a:gd name="connsiteY161" fmla="*/ 876303 h 2305053"/>
                    <a:gd name="connsiteX0" fmla="*/ 180978 w 1819643"/>
                    <a:gd name="connsiteY0" fmla="*/ 876303 h 2305053"/>
                    <a:gd name="connsiteX1" fmla="*/ 9528 w 1819643"/>
                    <a:gd name="connsiteY1" fmla="*/ 866778 h 2305053"/>
                    <a:gd name="connsiteX2" fmla="*/ 3 w 1819643"/>
                    <a:gd name="connsiteY2" fmla="*/ 895353 h 2305053"/>
                    <a:gd name="connsiteX3" fmla="*/ 9528 w 1819643"/>
                    <a:gd name="connsiteY3" fmla="*/ 952503 h 2305053"/>
                    <a:gd name="connsiteX4" fmla="*/ 28578 w 1819643"/>
                    <a:gd name="connsiteY4" fmla="*/ 1009653 h 2305053"/>
                    <a:gd name="connsiteX5" fmla="*/ 47628 w 1819643"/>
                    <a:gd name="connsiteY5" fmla="*/ 1066803 h 2305053"/>
                    <a:gd name="connsiteX6" fmla="*/ 57153 w 1819643"/>
                    <a:gd name="connsiteY6" fmla="*/ 1095378 h 2305053"/>
                    <a:gd name="connsiteX7" fmla="*/ 142878 w 1819643"/>
                    <a:gd name="connsiteY7" fmla="*/ 1143003 h 2305053"/>
                    <a:gd name="connsiteX8" fmla="*/ 171453 w 1819643"/>
                    <a:gd name="connsiteY8" fmla="*/ 1171578 h 2305053"/>
                    <a:gd name="connsiteX9" fmla="*/ 180978 w 1819643"/>
                    <a:gd name="connsiteY9" fmla="*/ 1200153 h 2305053"/>
                    <a:gd name="connsiteX10" fmla="*/ 209553 w 1819643"/>
                    <a:gd name="connsiteY10" fmla="*/ 1323978 h 2305053"/>
                    <a:gd name="connsiteX11" fmla="*/ 180978 w 1819643"/>
                    <a:gd name="connsiteY11" fmla="*/ 1333503 h 2305053"/>
                    <a:gd name="connsiteX12" fmla="*/ 133353 w 1819643"/>
                    <a:gd name="connsiteY12" fmla="*/ 1381128 h 2305053"/>
                    <a:gd name="connsiteX13" fmla="*/ 161928 w 1819643"/>
                    <a:gd name="connsiteY13" fmla="*/ 1400178 h 2305053"/>
                    <a:gd name="connsiteX14" fmla="*/ 180978 w 1819643"/>
                    <a:gd name="connsiteY14" fmla="*/ 1428753 h 2305053"/>
                    <a:gd name="connsiteX15" fmla="*/ 238128 w 1819643"/>
                    <a:gd name="connsiteY15" fmla="*/ 1466853 h 2305053"/>
                    <a:gd name="connsiteX16" fmla="*/ 295278 w 1819643"/>
                    <a:gd name="connsiteY16" fmla="*/ 1495428 h 2305053"/>
                    <a:gd name="connsiteX17" fmla="*/ 304803 w 1819643"/>
                    <a:gd name="connsiteY17" fmla="*/ 1524003 h 2305053"/>
                    <a:gd name="connsiteX18" fmla="*/ 238128 w 1819643"/>
                    <a:gd name="connsiteY18" fmla="*/ 1552578 h 2305053"/>
                    <a:gd name="connsiteX19" fmla="*/ 247653 w 1819643"/>
                    <a:gd name="connsiteY19" fmla="*/ 1581153 h 2305053"/>
                    <a:gd name="connsiteX20" fmla="*/ 304803 w 1819643"/>
                    <a:gd name="connsiteY20" fmla="*/ 1600203 h 2305053"/>
                    <a:gd name="connsiteX21" fmla="*/ 323853 w 1819643"/>
                    <a:gd name="connsiteY21" fmla="*/ 1628778 h 2305053"/>
                    <a:gd name="connsiteX22" fmla="*/ 447678 w 1819643"/>
                    <a:gd name="connsiteY22" fmla="*/ 1657353 h 2305053"/>
                    <a:gd name="connsiteX23" fmla="*/ 466728 w 1819643"/>
                    <a:gd name="connsiteY23" fmla="*/ 1685928 h 2305053"/>
                    <a:gd name="connsiteX24" fmla="*/ 438153 w 1819643"/>
                    <a:gd name="connsiteY24" fmla="*/ 1695453 h 2305053"/>
                    <a:gd name="connsiteX25" fmla="*/ 390528 w 1819643"/>
                    <a:gd name="connsiteY25" fmla="*/ 1704978 h 2305053"/>
                    <a:gd name="connsiteX26" fmla="*/ 381003 w 1819643"/>
                    <a:gd name="connsiteY26" fmla="*/ 1733553 h 2305053"/>
                    <a:gd name="connsiteX27" fmla="*/ 323853 w 1819643"/>
                    <a:gd name="connsiteY27" fmla="*/ 1752603 h 2305053"/>
                    <a:gd name="connsiteX28" fmla="*/ 314328 w 1819643"/>
                    <a:gd name="connsiteY28" fmla="*/ 1724028 h 2305053"/>
                    <a:gd name="connsiteX29" fmla="*/ 180978 w 1819643"/>
                    <a:gd name="connsiteY29" fmla="*/ 1733553 h 2305053"/>
                    <a:gd name="connsiteX30" fmla="*/ 190503 w 1819643"/>
                    <a:gd name="connsiteY30" fmla="*/ 1762128 h 2305053"/>
                    <a:gd name="connsiteX31" fmla="*/ 219078 w 1819643"/>
                    <a:gd name="connsiteY31" fmla="*/ 1771653 h 2305053"/>
                    <a:gd name="connsiteX32" fmla="*/ 209553 w 1819643"/>
                    <a:gd name="connsiteY32" fmla="*/ 1809753 h 2305053"/>
                    <a:gd name="connsiteX33" fmla="*/ 200028 w 1819643"/>
                    <a:gd name="connsiteY33" fmla="*/ 1866903 h 2305053"/>
                    <a:gd name="connsiteX34" fmla="*/ 238128 w 1819643"/>
                    <a:gd name="connsiteY34" fmla="*/ 1876428 h 2305053"/>
                    <a:gd name="connsiteX35" fmla="*/ 247653 w 1819643"/>
                    <a:gd name="connsiteY35" fmla="*/ 1905003 h 2305053"/>
                    <a:gd name="connsiteX36" fmla="*/ 276228 w 1819643"/>
                    <a:gd name="connsiteY36" fmla="*/ 1895478 h 2305053"/>
                    <a:gd name="connsiteX37" fmla="*/ 361953 w 1819643"/>
                    <a:gd name="connsiteY37" fmla="*/ 1847853 h 2305053"/>
                    <a:gd name="connsiteX38" fmla="*/ 390528 w 1819643"/>
                    <a:gd name="connsiteY38" fmla="*/ 1866903 h 2305053"/>
                    <a:gd name="connsiteX39" fmla="*/ 447678 w 1819643"/>
                    <a:gd name="connsiteY39" fmla="*/ 1876428 h 2305053"/>
                    <a:gd name="connsiteX40" fmla="*/ 438153 w 1819643"/>
                    <a:gd name="connsiteY40" fmla="*/ 1905003 h 2305053"/>
                    <a:gd name="connsiteX41" fmla="*/ 390528 w 1819643"/>
                    <a:gd name="connsiteY41" fmla="*/ 1914528 h 2305053"/>
                    <a:gd name="connsiteX42" fmla="*/ 361953 w 1819643"/>
                    <a:gd name="connsiteY42" fmla="*/ 1933578 h 2305053"/>
                    <a:gd name="connsiteX43" fmla="*/ 333378 w 1819643"/>
                    <a:gd name="connsiteY43" fmla="*/ 1943103 h 2305053"/>
                    <a:gd name="connsiteX44" fmla="*/ 323853 w 1819643"/>
                    <a:gd name="connsiteY44" fmla="*/ 1971678 h 2305053"/>
                    <a:gd name="connsiteX45" fmla="*/ 342903 w 1819643"/>
                    <a:gd name="connsiteY45" fmla="*/ 2000253 h 2305053"/>
                    <a:gd name="connsiteX46" fmla="*/ 333378 w 1819643"/>
                    <a:gd name="connsiteY46" fmla="*/ 2038353 h 2305053"/>
                    <a:gd name="connsiteX47" fmla="*/ 428628 w 1819643"/>
                    <a:gd name="connsiteY47" fmla="*/ 2057403 h 2305053"/>
                    <a:gd name="connsiteX48" fmla="*/ 485778 w 1819643"/>
                    <a:gd name="connsiteY48" fmla="*/ 2028828 h 2305053"/>
                    <a:gd name="connsiteX49" fmla="*/ 504828 w 1819643"/>
                    <a:gd name="connsiteY49" fmla="*/ 2057403 h 2305053"/>
                    <a:gd name="connsiteX50" fmla="*/ 495303 w 1819643"/>
                    <a:gd name="connsiteY50" fmla="*/ 2114553 h 2305053"/>
                    <a:gd name="connsiteX51" fmla="*/ 409578 w 1819643"/>
                    <a:gd name="connsiteY51" fmla="*/ 2152653 h 2305053"/>
                    <a:gd name="connsiteX52" fmla="*/ 438153 w 1819643"/>
                    <a:gd name="connsiteY52" fmla="*/ 2171703 h 2305053"/>
                    <a:gd name="connsiteX53" fmla="*/ 447678 w 1819643"/>
                    <a:gd name="connsiteY53" fmla="*/ 2200278 h 2305053"/>
                    <a:gd name="connsiteX54" fmla="*/ 552453 w 1819643"/>
                    <a:gd name="connsiteY54" fmla="*/ 2279653 h 2305053"/>
                    <a:gd name="connsiteX55" fmla="*/ 641353 w 1819643"/>
                    <a:gd name="connsiteY55" fmla="*/ 2209803 h 2305053"/>
                    <a:gd name="connsiteX56" fmla="*/ 685803 w 1819643"/>
                    <a:gd name="connsiteY56" fmla="*/ 2209803 h 2305053"/>
                    <a:gd name="connsiteX57" fmla="*/ 676278 w 1819643"/>
                    <a:gd name="connsiteY57" fmla="*/ 2238378 h 2305053"/>
                    <a:gd name="connsiteX58" fmla="*/ 752478 w 1819643"/>
                    <a:gd name="connsiteY58" fmla="*/ 2247903 h 2305053"/>
                    <a:gd name="connsiteX59" fmla="*/ 809628 w 1819643"/>
                    <a:gd name="connsiteY59" fmla="*/ 2228853 h 2305053"/>
                    <a:gd name="connsiteX60" fmla="*/ 876303 w 1819643"/>
                    <a:gd name="connsiteY60" fmla="*/ 2209803 h 2305053"/>
                    <a:gd name="connsiteX61" fmla="*/ 933453 w 1819643"/>
                    <a:gd name="connsiteY61" fmla="*/ 2228853 h 2305053"/>
                    <a:gd name="connsiteX62" fmla="*/ 1000128 w 1819643"/>
                    <a:gd name="connsiteY62" fmla="*/ 2257428 h 2305053"/>
                    <a:gd name="connsiteX63" fmla="*/ 1019178 w 1819643"/>
                    <a:gd name="connsiteY63" fmla="*/ 2286003 h 2305053"/>
                    <a:gd name="connsiteX64" fmla="*/ 1076328 w 1819643"/>
                    <a:gd name="connsiteY64" fmla="*/ 2305053 h 2305053"/>
                    <a:gd name="connsiteX65" fmla="*/ 1095378 w 1819643"/>
                    <a:gd name="connsiteY65" fmla="*/ 2276478 h 2305053"/>
                    <a:gd name="connsiteX66" fmla="*/ 1143003 w 1819643"/>
                    <a:gd name="connsiteY66" fmla="*/ 2266953 h 2305053"/>
                    <a:gd name="connsiteX67" fmla="*/ 1171578 w 1819643"/>
                    <a:gd name="connsiteY67" fmla="*/ 2257428 h 2305053"/>
                    <a:gd name="connsiteX68" fmla="*/ 1209678 w 1819643"/>
                    <a:gd name="connsiteY68" fmla="*/ 2200278 h 2305053"/>
                    <a:gd name="connsiteX69" fmla="*/ 1228728 w 1819643"/>
                    <a:gd name="connsiteY69" fmla="*/ 2171703 h 2305053"/>
                    <a:gd name="connsiteX70" fmla="*/ 1257303 w 1819643"/>
                    <a:gd name="connsiteY70" fmla="*/ 2162178 h 2305053"/>
                    <a:gd name="connsiteX71" fmla="*/ 1323978 w 1819643"/>
                    <a:gd name="connsiteY71" fmla="*/ 2095503 h 2305053"/>
                    <a:gd name="connsiteX72" fmla="*/ 1362078 w 1819643"/>
                    <a:gd name="connsiteY72" fmla="*/ 2085978 h 2305053"/>
                    <a:gd name="connsiteX73" fmla="*/ 1419228 w 1819643"/>
                    <a:gd name="connsiteY73" fmla="*/ 2066928 h 2305053"/>
                    <a:gd name="connsiteX74" fmla="*/ 1447803 w 1819643"/>
                    <a:gd name="connsiteY74" fmla="*/ 2057403 h 2305053"/>
                    <a:gd name="connsiteX75" fmla="*/ 1476378 w 1819643"/>
                    <a:gd name="connsiteY75" fmla="*/ 2028828 h 2305053"/>
                    <a:gd name="connsiteX76" fmla="*/ 1504953 w 1819643"/>
                    <a:gd name="connsiteY76" fmla="*/ 2019303 h 2305053"/>
                    <a:gd name="connsiteX77" fmla="*/ 1524003 w 1819643"/>
                    <a:gd name="connsiteY77" fmla="*/ 1990728 h 2305053"/>
                    <a:gd name="connsiteX78" fmla="*/ 1552578 w 1819643"/>
                    <a:gd name="connsiteY78" fmla="*/ 1962153 h 2305053"/>
                    <a:gd name="connsiteX79" fmla="*/ 1619253 w 1819643"/>
                    <a:gd name="connsiteY79" fmla="*/ 1905003 h 2305053"/>
                    <a:gd name="connsiteX80" fmla="*/ 1647828 w 1819643"/>
                    <a:gd name="connsiteY80" fmla="*/ 1895478 h 2305053"/>
                    <a:gd name="connsiteX81" fmla="*/ 1657353 w 1819643"/>
                    <a:gd name="connsiteY81" fmla="*/ 1866903 h 2305053"/>
                    <a:gd name="connsiteX82" fmla="*/ 1685928 w 1819643"/>
                    <a:gd name="connsiteY82" fmla="*/ 1857378 h 2305053"/>
                    <a:gd name="connsiteX83" fmla="*/ 1704978 w 1819643"/>
                    <a:gd name="connsiteY83" fmla="*/ 1800228 h 2305053"/>
                    <a:gd name="connsiteX84" fmla="*/ 1724028 w 1819643"/>
                    <a:gd name="connsiteY84" fmla="*/ 1733553 h 2305053"/>
                    <a:gd name="connsiteX85" fmla="*/ 1733553 w 1819643"/>
                    <a:gd name="connsiteY85" fmla="*/ 1657353 h 2305053"/>
                    <a:gd name="connsiteX86" fmla="*/ 1743078 w 1819643"/>
                    <a:gd name="connsiteY86" fmla="*/ 1619253 h 2305053"/>
                    <a:gd name="connsiteX87" fmla="*/ 1752603 w 1819643"/>
                    <a:gd name="connsiteY87" fmla="*/ 1533528 h 2305053"/>
                    <a:gd name="connsiteX88" fmla="*/ 1762128 w 1819643"/>
                    <a:gd name="connsiteY88" fmla="*/ 1485903 h 2305053"/>
                    <a:gd name="connsiteX89" fmla="*/ 1781178 w 1819643"/>
                    <a:gd name="connsiteY89" fmla="*/ 1428753 h 2305053"/>
                    <a:gd name="connsiteX90" fmla="*/ 1771653 w 1819643"/>
                    <a:gd name="connsiteY90" fmla="*/ 1371603 h 2305053"/>
                    <a:gd name="connsiteX91" fmla="*/ 1743078 w 1819643"/>
                    <a:gd name="connsiteY91" fmla="*/ 1362078 h 2305053"/>
                    <a:gd name="connsiteX92" fmla="*/ 1724028 w 1819643"/>
                    <a:gd name="connsiteY92" fmla="*/ 1333503 h 2305053"/>
                    <a:gd name="connsiteX93" fmla="*/ 1733553 w 1819643"/>
                    <a:gd name="connsiteY93" fmla="*/ 1304928 h 2305053"/>
                    <a:gd name="connsiteX94" fmla="*/ 1771653 w 1819643"/>
                    <a:gd name="connsiteY94" fmla="*/ 1285878 h 2305053"/>
                    <a:gd name="connsiteX95" fmla="*/ 1800228 w 1819643"/>
                    <a:gd name="connsiteY95" fmla="*/ 1266828 h 2305053"/>
                    <a:gd name="connsiteX96" fmla="*/ 1819278 w 1819643"/>
                    <a:gd name="connsiteY96" fmla="*/ 1238253 h 2305053"/>
                    <a:gd name="connsiteX97" fmla="*/ 1809753 w 1819643"/>
                    <a:gd name="connsiteY97" fmla="*/ 1209678 h 2305053"/>
                    <a:gd name="connsiteX98" fmla="*/ 1676403 w 1819643"/>
                    <a:gd name="connsiteY98" fmla="*/ 1162053 h 2305053"/>
                    <a:gd name="connsiteX99" fmla="*/ 1619253 w 1819643"/>
                    <a:gd name="connsiteY99" fmla="*/ 1123953 h 2305053"/>
                    <a:gd name="connsiteX100" fmla="*/ 1590678 w 1819643"/>
                    <a:gd name="connsiteY100" fmla="*/ 1095378 h 2305053"/>
                    <a:gd name="connsiteX101" fmla="*/ 1562103 w 1819643"/>
                    <a:gd name="connsiteY101" fmla="*/ 1085853 h 2305053"/>
                    <a:gd name="connsiteX102" fmla="*/ 1504953 w 1819643"/>
                    <a:gd name="connsiteY102" fmla="*/ 1057278 h 2305053"/>
                    <a:gd name="connsiteX103" fmla="*/ 1409703 w 1819643"/>
                    <a:gd name="connsiteY103" fmla="*/ 1057278 h 2305053"/>
                    <a:gd name="connsiteX104" fmla="*/ 1428753 w 1819643"/>
                    <a:gd name="connsiteY104" fmla="*/ 1000128 h 2305053"/>
                    <a:gd name="connsiteX105" fmla="*/ 1438278 w 1819643"/>
                    <a:gd name="connsiteY105" fmla="*/ 952503 h 2305053"/>
                    <a:gd name="connsiteX106" fmla="*/ 1400178 w 1819643"/>
                    <a:gd name="connsiteY106" fmla="*/ 914403 h 2305053"/>
                    <a:gd name="connsiteX107" fmla="*/ 1419228 w 1819643"/>
                    <a:gd name="connsiteY107" fmla="*/ 857253 h 2305053"/>
                    <a:gd name="connsiteX108" fmla="*/ 1419228 w 1819643"/>
                    <a:gd name="connsiteY108" fmla="*/ 752478 h 2305053"/>
                    <a:gd name="connsiteX109" fmla="*/ 1476378 w 1819643"/>
                    <a:gd name="connsiteY109" fmla="*/ 714378 h 2305053"/>
                    <a:gd name="connsiteX110" fmla="*/ 1504953 w 1819643"/>
                    <a:gd name="connsiteY110" fmla="*/ 657228 h 2305053"/>
                    <a:gd name="connsiteX111" fmla="*/ 1514478 w 1819643"/>
                    <a:gd name="connsiteY111" fmla="*/ 628653 h 2305053"/>
                    <a:gd name="connsiteX112" fmla="*/ 1504953 w 1819643"/>
                    <a:gd name="connsiteY112" fmla="*/ 552453 h 2305053"/>
                    <a:gd name="connsiteX113" fmla="*/ 1476378 w 1819643"/>
                    <a:gd name="connsiteY113" fmla="*/ 542928 h 2305053"/>
                    <a:gd name="connsiteX114" fmla="*/ 1438278 w 1819643"/>
                    <a:gd name="connsiteY114" fmla="*/ 533403 h 2305053"/>
                    <a:gd name="connsiteX115" fmla="*/ 1428753 w 1819643"/>
                    <a:gd name="connsiteY115" fmla="*/ 504828 h 2305053"/>
                    <a:gd name="connsiteX116" fmla="*/ 1371603 w 1819643"/>
                    <a:gd name="connsiteY116" fmla="*/ 485778 h 2305053"/>
                    <a:gd name="connsiteX117" fmla="*/ 1352553 w 1819643"/>
                    <a:gd name="connsiteY117" fmla="*/ 457203 h 2305053"/>
                    <a:gd name="connsiteX118" fmla="*/ 1304928 w 1819643"/>
                    <a:gd name="connsiteY118" fmla="*/ 409578 h 2305053"/>
                    <a:gd name="connsiteX119" fmla="*/ 1295403 w 1819643"/>
                    <a:gd name="connsiteY119" fmla="*/ 381003 h 2305053"/>
                    <a:gd name="connsiteX120" fmla="*/ 1276353 w 1819643"/>
                    <a:gd name="connsiteY120" fmla="*/ 352428 h 2305053"/>
                    <a:gd name="connsiteX121" fmla="*/ 1257303 w 1819643"/>
                    <a:gd name="connsiteY121" fmla="*/ 295278 h 2305053"/>
                    <a:gd name="connsiteX122" fmla="*/ 1228728 w 1819643"/>
                    <a:gd name="connsiteY122" fmla="*/ 276228 h 2305053"/>
                    <a:gd name="connsiteX123" fmla="*/ 1076328 w 1819643"/>
                    <a:gd name="connsiteY123" fmla="*/ 276228 h 2305053"/>
                    <a:gd name="connsiteX124" fmla="*/ 1066803 w 1819643"/>
                    <a:gd name="connsiteY124" fmla="*/ 247653 h 2305053"/>
                    <a:gd name="connsiteX125" fmla="*/ 1057278 w 1819643"/>
                    <a:gd name="connsiteY125" fmla="*/ 190503 h 2305053"/>
                    <a:gd name="connsiteX126" fmla="*/ 971553 w 1819643"/>
                    <a:gd name="connsiteY126" fmla="*/ 200028 h 2305053"/>
                    <a:gd name="connsiteX127" fmla="*/ 942978 w 1819643"/>
                    <a:gd name="connsiteY127" fmla="*/ 209553 h 2305053"/>
                    <a:gd name="connsiteX128" fmla="*/ 923928 w 1819643"/>
                    <a:gd name="connsiteY128" fmla="*/ 152403 h 2305053"/>
                    <a:gd name="connsiteX129" fmla="*/ 904878 w 1819643"/>
                    <a:gd name="connsiteY129" fmla="*/ 123828 h 2305053"/>
                    <a:gd name="connsiteX130" fmla="*/ 866778 w 1819643"/>
                    <a:gd name="connsiteY130" fmla="*/ 66678 h 2305053"/>
                    <a:gd name="connsiteX131" fmla="*/ 838203 w 1819643"/>
                    <a:gd name="connsiteY131" fmla="*/ 57153 h 2305053"/>
                    <a:gd name="connsiteX132" fmla="*/ 828678 w 1819643"/>
                    <a:gd name="connsiteY132" fmla="*/ 19053 h 2305053"/>
                    <a:gd name="connsiteX133" fmla="*/ 771528 w 1819643"/>
                    <a:gd name="connsiteY133" fmla="*/ 9528 h 2305053"/>
                    <a:gd name="connsiteX134" fmla="*/ 742953 w 1819643"/>
                    <a:gd name="connsiteY134" fmla="*/ 28578 h 2305053"/>
                    <a:gd name="connsiteX135" fmla="*/ 685803 w 1819643"/>
                    <a:gd name="connsiteY135" fmla="*/ 47628 h 2305053"/>
                    <a:gd name="connsiteX136" fmla="*/ 628653 w 1819643"/>
                    <a:gd name="connsiteY136" fmla="*/ 85728 h 2305053"/>
                    <a:gd name="connsiteX137" fmla="*/ 609603 w 1819643"/>
                    <a:gd name="connsiteY137" fmla="*/ 114303 h 2305053"/>
                    <a:gd name="connsiteX138" fmla="*/ 590553 w 1819643"/>
                    <a:gd name="connsiteY138" fmla="*/ 171453 h 2305053"/>
                    <a:gd name="connsiteX139" fmla="*/ 581028 w 1819643"/>
                    <a:gd name="connsiteY139" fmla="*/ 238128 h 2305053"/>
                    <a:gd name="connsiteX140" fmla="*/ 552453 w 1819643"/>
                    <a:gd name="connsiteY140" fmla="*/ 247653 h 2305053"/>
                    <a:gd name="connsiteX141" fmla="*/ 495303 w 1819643"/>
                    <a:gd name="connsiteY141" fmla="*/ 295278 h 2305053"/>
                    <a:gd name="connsiteX142" fmla="*/ 466728 w 1819643"/>
                    <a:gd name="connsiteY142" fmla="*/ 352428 h 2305053"/>
                    <a:gd name="connsiteX143" fmla="*/ 447678 w 1819643"/>
                    <a:gd name="connsiteY143" fmla="*/ 381003 h 2305053"/>
                    <a:gd name="connsiteX144" fmla="*/ 438153 w 1819643"/>
                    <a:gd name="connsiteY144" fmla="*/ 409578 h 2305053"/>
                    <a:gd name="connsiteX145" fmla="*/ 361953 w 1819643"/>
                    <a:gd name="connsiteY145" fmla="*/ 495303 h 2305053"/>
                    <a:gd name="connsiteX146" fmla="*/ 323853 w 1819643"/>
                    <a:gd name="connsiteY146" fmla="*/ 514353 h 2305053"/>
                    <a:gd name="connsiteX147" fmla="*/ 295278 w 1819643"/>
                    <a:gd name="connsiteY147" fmla="*/ 542928 h 2305053"/>
                    <a:gd name="connsiteX148" fmla="*/ 219078 w 1819643"/>
                    <a:gd name="connsiteY148" fmla="*/ 561978 h 2305053"/>
                    <a:gd name="connsiteX149" fmla="*/ 245748 w 1819643"/>
                    <a:gd name="connsiteY149" fmla="*/ 582933 h 2305053"/>
                    <a:gd name="connsiteX150" fmla="*/ 200028 w 1819643"/>
                    <a:gd name="connsiteY150" fmla="*/ 762003 h 2305053"/>
                    <a:gd name="connsiteX151" fmla="*/ 219078 w 1819643"/>
                    <a:gd name="connsiteY151" fmla="*/ 800103 h 2305053"/>
                    <a:gd name="connsiteX152" fmla="*/ 228603 w 1819643"/>
                    <a:gd name="connsiteY152" fmla="*/ 857253 h 2305053"/>
                    <a:gd name="connsiteX153" fmla="*/ 238128 w 1819643"/>
                    <a:gd name="connsiteY153" fmla="*/ 1000128 h 2305053"/>
                    <a:gd name="connsiteX154" fmla="*/ 247653 w 1819643"/>
                    <a:gd name="connsiteY154" fmla="*/ 1028703 h 2305053"/>
                    <a:gd name="connsiteX155" fmla="*/ 276228 w 1819643"/>
                    <a:gd name="connsiteY155" fmla="*/ 1047753 h 2305053"/>
                    <a:gd name="connsiteX156" fmla="*/ 247653 w 1819643"/>
                    <a:gd name="connsiteY156" fmla="*/ 1057278 h 2305053"/>
                    <a:gd name="connsiteX157" fmla="*/ 215903 w 1819643"/>
                    <a:gd name="connsiteY157" fmla="*/ 1044578 h 2305053"/>
                    <a:gd name="connsiteX158" fmla="*/ 190503 w 1819643"/>
                    <a:gd name="connsiteY158" fmla="*/ 990603 h 2305053"/>
                    <a:gd name="connsiteX159" fmla="*/ 180978 w 1819643"/>
                    <a:gd name="connsiteY159" fmla="*/ 958853 h 2305053"/>
                    <a:gd name="connsiteX160" fmla="*/ 180978 w 1819643"/>
                    <a:gd name="connsiteY160" fmla="*/ 895353 h 2305053"/>
                    <a:gd name="connsiteX161" fmla="*/ 180978 w 1819643"/>
                    <a:gd name="connsiteY161" fmla="*/ 876303 h 2305053"/>
                    <a:gd name="connsiteX0" fmla="*/ 180978 w 1819643"/>
                    <a:gd name="connsiteY0" fmla="*/ 876303 h 2305053"/>
                    <a:gd name="connsiteX1" fmla="*/ 9528 w 1819643"/>
                    <a:gd name="connsiteY1" fmla="*/ 866778 h 2305053"/>
                    <a:gd name="connsiteX2" fmla="*/ 3 w 1819643"/>
                    <a:gd name="connsiteY2" fmla="*/ 895353 h 2305053"/>
                    <a:gd name="connsiteX3" fmla="*/ 9528 w 1819643"/>
                    <a:gd name="connsiteY3" fmla="*/ 952503 h 2305053"/>
                    <a:gd name="connsiteX4" fmla="*/ 28578 w 1819643"/>
                    <a:gd name="connsiteY4" fmla="*/ 1009653 h 2305053"/>
                    <a:gd name="connsiteX5" fmla="*/ 47628 w 1819643"/>
                    <a:gd name="connsiteY5" fmla="*/ 1066803 h 2305053"/>
                    <a:gd name="connsiteX6" fmla="*/ 57153 w 1819643"/>
                    <a:gd name="connsiteY6" fmla="*/ 1095378 h 2305053"/>
                    <a:gd name="connsiteX7" fmla="*/ 142878 w 1819643"/>
                    <a:gd name="connsiteY7" fmla="*/ 1143003 h 2305053"/>
                    <a:gd name="connsiteX8" fmla="*/ 171453 w 1819643"/>
                    <a:gd name="connsiteY8" fmla="*/ 1171578 h 2305053"/>
                    <a:gd name="connsiteX9" fmla="*/ 180978 w 1819643"/>
                    <a:gd name="connsiteY9" fmla="*/ 1200153 h 2305053"/>
                    <a:gd name="connsiteX10" fmla="*/ 209553 w 1819643"/>
                    <a:gd name="connsiteY10" fmla="*/ 1323978 h 2305053"/>
                    <a:gd name="connsiteX11" fmla="*/ 180978 w 1819643"/>
                    <a:gd name="connsiteY11" fmla="*/ 1333503 h 2305053"/>
                    <a:gd name="connsiteX12" fmla="*/ 133353 w 1819643"/>
                    <a:gd name="connsiteY12" fmla="*/ 1381128 h 2305053"/>
                    <a:gd name="connsiteX13" fmla="*/ 161928 w 1819643"/>
                    <a:gd name="connsiteY13" fmla="*/ 1400178 h 2305053"/>
                    <a:gd name="connsiteX14" fmla="*/ 180978 w 1819643"/>
                    <a:gd name="connsiteY14" fmla="*/ 1428753 h 2305053"/>
                    <a:gd name="connsiteX15" fmla="*/ 238128 w 1819643"/>
                    <a:gd name="connsiteY15" fmla="*/ 1466853 h 2305053"/>
                    <a:gd name="connsiteX16" fmla="*/ 295278 w 1819643"/>
                    <a:gd name="connsiteY16" fmla="*/ 1495428 h 2305053"/>
                    <a:gd name="connsiteX17" fmla="*/ 304803 w 1819643"/>
                    <a:gd name="connsiteY17" fmla="*/ 1524003 h 2305053"/>
                    <a:gd name="connsiteX18" fmla="*/ 238128 w 1819643"/>
                    <a:gd name="connsiteY18" fmla="*/ 1552578 h 2305053"/>
                    <a:gd name="connsiteX19" fmla="*/ 247653 w 1819643"/>
                    <a:gd name="connsiteY19" fmla="*/ 1581153 h 2305053"/>
                    <a:gd name="connsiteX20" fmla="*/ 304803 w 1819643"/>
                    <a:gd name="connsiteY20" fmla="*/ 1600203 h 2305053"/>
                    <a:gd name="connsiteX21" fmla="*/ 323853 w 1819643"/>
                    <a:gd name="connsiteY21" fmla="*/ 1628778 h 2305053"/>
                    <a:gd name="connsiteX22" fmla="*/ 447678 w 1819643"/>
                    <a:gd name="connsiteY22" fmla="*/ 1657353 h 2305053"/>
                    <a:gd name="connsiteX23" fmla="*/ 466728 w 1819643"/>
                    <a:gd name="connsiteY23" fmla="*/ 1685928 h 2305053"/>
                    <a:gd name="connsiteX24" fmla="*/ 438153 w 1819643"/>
                    <a:gd name="connsiteY24" fmla="*/ 1695453 h 2305053"/>
                    <a:gd name="connsiteX25" fmla="*/ 390528 w 1819643"/>
                    <a:gd name="connsiteY25" fmla="*/ 1704978 h 2305053"/>
                    <a:gd name="connsiteX26" fmla="*/ 381003 w 1819643"/>
                    <a:gd name="connsiteY26" fmla="*/ 1733553 h 2305053"/>
                    <a:gd name="connsiteX27" fmla="*/ 323853 w 1819643"/>
                    <a:gd name="connsiteY27" fmla="*/ 1752603 h 2305053"/>
                    <a:gd name="connsiteX28" fmla="*/ 314328 w 1819643"/>
                    <a:gd name="connsiteY28" fmla="*/ 1724028 h 2305053"/>
                    <a:gd name="connsiteX29" fmla="*/ 180978 w 1819643"/>
                    <a:gd name="connsiteY29" fmla="*/ 1733553 h 2305053"/>
                    <a:gd name="connsiteX30" fmla="*/ 190503 w 1819643"/>
                    <a:gd name="connsiteY30" fmla="*/ 1762128 h 2305053"/>
                    <a:gd name="connsiteX31" fmla="*/ 219078 w 1819643"/>
                    <a:gd name="connsiteY31" fmla="*/ 1771653 h 2305053"/>
                    <a:gd name="connsiteX32" fmla="*/ 209553 w 1819643"/>
                    <a:gd name="connsiteY32" fmla="*/ 1809753 h 2305053"/>
                    <a:gd name="connsiteX33" fmla="*/ 200028 w 1819643"/>
                    <a:gd name="connsiteY33" fmla="*/ 1866903 h 2305053"/>
                    <a:gd name="connsiteX34" fmla="*/ 238128 w 1819643"/>
                    <a:gd name="connsiteY34" fmla="*/ 1876428 h 2305053"/>
                    <a:gd name="connsiteX35" fmla="*/ 247653 w 1819643"/>
                    <a:gd name="connsiteY35" fmla="*/ 1905003 h 2305053"/>
                    <a:gd name="connsiteX36" fmla="*/ 276228 w 1819643"/>
                    <a:gd name="connsiteY36" fmla="*/ 1895478 h 2305053"/>
                    <a:gd name="connsiteX37" fmla="*/ 361953 w 1819643"/>
                    <a:gd name="connsiteY37" fmla="*/ 1847853 h 2305053"/>
                    <a:gd name="connsiteX38" fmla="*/ 390528 w 1819643"/>
                    <a:gd name="connsiteY38" fmla="*/ 1866903 h 2305053"/>
                    <a:gd name="connsiteX39" fmla="*/ 447678 w 1819643"/>
                    <a:gd name="connsiteY39" fmla="*/ 1876428 h 2305053"/>
                    <a:gd name="connsiteX40" fmla="*/ 438153 w 1819643"/>
                    <a:gd name="connsiteY40" fmla="*/ 1905003 h 2305053"/>
                    <a:gd name="connsiteX41" fmla="*/ 390528 w 1819643"/>
                    <a:gd name="connsiteY41" fmla="*/ 1914528 h 2305053"/>
                    <a:gd name="connsiteX42" fmla="*/ 361953 w 1819643"/>
                    <a:gd name="connsiteY42" fmla="*/ 1933578 h 2305053"/>
                    <a:gd name="connsiteX43" fmla="*/ 333378 w 1819643"/>
                    <a:gd name="connsiteY43" fmla="*/ 1943103 h 2305053"/>
                    <a:gd name="connsiteX44" fmla="*/ 323853 w 1819643"/>
                    <a:gd name="connsiteY44" fmla="*/ 1971678 h 2305053"/>
                    <a:gd name="connsiteX45" fmla="*/ 342903 w 1819643"/>
                    <a:gd name="connsiteY45" fmla="*/ 2000253 h 2305053"/>
                    <a:gd name="connsiteX46" fmla="*/ 333378 w 1819643"/>
                    <a:gd name="connsiteY46" fmla="*/ 2038353 h 2305053"/>
                    <a:gd name="connsiteX47" fmla="*/ 428628 w 1819643"/>
                    <a:gd name="connsiteY47" fmla="*/ 2057403 h 2305053"/>
                    <a:gd name="connsiteX48" fmla="*/ 485778 w 1819643"/>
                    <a:gd name="connsiteY48" fmla="*/ 2028828 h 2305053"/>
                    <a:gd name="connsiteX49" fmla="*/ 504828 w 1819643"/>
                    <a:gd name="connsiteY49" fmla="*/ 2057403 h 2305053"/>
                    <a:gd name="connsiteX50" fmla="*/ 495303 w 1819643"/>
                    <a:gd name="connsiteY50" fmla="*/ 2114553 h 2305053"/>
                    <a:gd name="connsiteX51" fmla="*/ 409578 w 1819643"/>
                    <a:gd name="connsiteY51" fmla="*/ 2152653 h 2305053"/>
                    <a:gd name="connsiteX52" fmla="*/ 438153 w 1819643"/>
                    <a:gd name="connsiteY52" fmla="*/ 2171703 h 2305053"/>
                    <a:gd name="connsiteX53" fmla="*/ 447678 w 1819643"/>
                    <a:gd name="connsiteY53" fmla="*/ 2200278 h 2305053"/>
                    <a:gd name="connsiteX54" fmla="*/ 552453 w 1819643"/>
                    <a:gd name="connsiteY54" fmla="*/ 2279653 h 2305053"/>
                    <a:gd name="connsiteX55" fmla="*/ 641353 w 1819643"/>
                    <a:gd name="connsiteY55" fmla="*/ 2209803 h 2305053"/>
                    <a:gd name="connsiteX56" fmla="*/ 704853 w 1819643"/>
                    <a:gd name="connsiteY56" fmla="*/ 2178053 h 2305053"/>
                    <a:gd name="connsiteX57" fmla="*/ 676278 w 1819643"/>
                    <a:gd name="connsiteY57" fmla="*/ 2238378 h 2305053"/>
                    <a:gd name="connsiteX58" fmla="*/ 752478 w 1819643"/>
                    <a:gd name="connsiteY58" fmla="*/ 2247903 h 2305053"/>
                    <a:gd name="connsiteX59" fmla="*/ 809628 w 1819643"/>
                    <a:gd name="connsiteY59" fmla="*/ 2228853 h 2305053"/>
                    <a:gd name="connsiteX60" fmla="*/ 876303 w 1819643"/>
                    <a:gd name="connsiteY60" fmla="*/ 2209803 h 2305053"/>
                    <a:gd name="connsiteX61" fmla="*/ 933453 w 1819643"/>
                    <a:gd name="connsiteY61" fmla="*/ 2228853 h 2305053"/>
                    <a:gd name="connsiteX62" fmla="*/ 1000128 w 1819643"/>
                    <a:gd name="connsiteY62" fmla="*/ 2257428 h 2305053"/>
                    <a:gd name="connsiteX63" fmla="*/ 1019178 w 1819643"/>
                    <a:gd name="connsiteY63" fmla="*/ 2286003 h 2305053"/>
                    <a:gd name="connsiteX64" fmla="*/ 1076328 w 1819643"/>
                    <a:gd name="connsiteY64" fmla="*/ 2305053 h 2305053"/>
                    <a:gd name="connsiteX65" fmla="*/ 1095378 w 1819643"/>
                    <a:gd name="connsiteY65" fmla="*/ 2276478 h 2305053"/>
                    <a:gd name="connsiteX66" fmla="*/ 1143003 w 1819643"/>
                    <a:gd name="connsiteY66" fmla="*/ 2266953 h 2305053"/>
                    <a:gd name="connsiteX67" fmla="*/ 1171578 w 1819643"/>
                    <a:gd name="connsiteY67" fmla="*/ 2257428 h 2305053"/>
                    <a:gd name="connsiteX68" fmla="*/ 1209678 w 1819643"/>
                    <a:gd name="connsiteY68" fmla="*/ 2200278 h 2305053"/>
                    <a:gd name="connsiteX69" fmla="*/ 1228728 w 1819643"/>
                    <a:gd name="connsiteY69" fmla="*/ 2171703 h 2305053"/>
                    <a:gd name="connsiteX70" fmla="*/ 1257303 w 1819643"/>
                    <a:gd name="connsiteY70" fmla="*/ 2162178 h 2305053"/>
                    <a:gd name="connsiteX71" fmla="*/ 1323978 w 1819643"/>
                    <a:gd name="connsiteY71" fmla="*/ 2095503 h 2305053"/>
                    <a:gd name="connsiteX72" fmla="*/ 1362078 w 1819643"/>
                    <a:gd name="connsiteY72" fmla="*/ 2085978 h 2305053"/>
                    <a:gd name="connsiteX73" fmla="*/ 1419228 w 1819643"/>
                    <a:gd name="connsiteY73" fmla="*/ 2066928 h 2305053"/>
                    <a:gd name="connsiteX74" fmla="*/ 1447803 w 1819643"/>
                    <a:gd name="connsiteY74" fmla="*/ 2057403 h 2305053"/>
                    <a:gd name="connsiteX75" fmla="*/ 1476378 w 1819643"/>
                    <a:gd name="connsiteY75" fmla="*/ 2028828 h 2305053"/>
                    <a:gd name="connsiteX76" fmla="*/ 1504953 w 1819643"/>
                    <a:gd name="connsiteY76" fmla="*/ 2019303 h 2305053"/>
                    <a:gd name="connsiteX77" fmla="*/ 1524003 w 1819643"/>
                    <a:gd name="connsiteY77" fmla="*/ 1990728 h 2305053"/>
                    <a:gd name="connsiteX78" fmla="*/ 1552578 w 1819643"/>
                    <a:gd name="connsiteY78" fmla="*/ 1962153 h 2305053"/>
                    <a:gd name="connsiteX79" fmla="*/ 1619253 w 1819643"/>
                    <a:gd name="connsiteY79" fmla="*/ 1905003 h 2305053"/>
                    <a:gd name="connsiteX80" fmla="*/ 1647828 w 1819643"/>
                    <a:gd name="connsiteY80" fmla="*/ 1895478 h 2305053"/>
                    <a:gd name="connsiteX81" fmla="*/ 1657353 w 1819643"/>
                    <a:gd name="connsiteY81" fmla="*/ 1866903 h 2305053"/>
                    <a:gd name="connsiteX82" fmla="*/ 1685928 w 1819643"/>
                    <a:gd name="connsiteY82" fmla="*/ 1857378 h 2305053"/>
                    <a:gd name="connsiteX83" fmla="*/ 1704978 w 1819643"/>
                    <a:gd name="connsiteY83" fmla="*/ 1800228 h 2305053"/>
                    <a:gd name="connsiteX84" fmla="*/ 1724028 w 1819643"/>
                    <a:gd name="connsiteY84" fmla="*/ 1733553 h 2305053"/>
                    <a:gd name="connsiteX85" fmla="*/ 1733553 w 1819643"/>
                    <a:gd name="connsiteY85" fmla="*/ 1657353 h 2305053"/>
                    <a:gd name="connsiteX86" fmla="*/ 1743078 w 1819643"/>
                    <a:gd name="connsiteY86" fmla="*/ 1619253 h 2305053"/>
                    <a:gd name="connsiteX87" fmla="*/ 1752603 w 1819643"/>
                    <a:gd name="connsiteY87" fmla="*/ 1533528 h 2305053"/>
                    <a:gd name="connsiteX88" fmla="*/ 1762128 w 1819643"/>
                    <a:gd name="connsiteY88" fmla="*/ 1485903 h 2305053"/>
                    <a:gd name="connsiteX89" fmla="*/ 1781178 w 1819643"/>
                    <a:gd name="connsiteY89" fmla="*/ 1428753 h 2305053"/>
                    <a:gd name="connsiteX90" fmla="*/ 1771653 w 1819643"/>
                    <a:gd name="connsiteY90" fmla="*/ 1371603 h 2305053"/>
                    <a:gd name="connsiteX91" fmla="*/ 1743078 w 1819643"/>
                    <a:gd name="connsiteY91" fmla="*/ 1362078 h 2305053"/>
                    <a:gd name="connsiteX92" fmla="*/ 1724028 w 1819643"/>
                    <a:gd name="connsiteY92" fmla="*/ 1333503 h 2305053"/>
                    <a:gd name="connsiteX93" fmla="*/ 1733553 w 1819643"/>
                    <a:gd name="connsiteY93" fmla="*/ 1304928 h 2305053"/>
                    <a:gd name="connsiteX94" fmla="*/ 1771653 w 1819643"/>
                    <a:gd name="connsiteY94" fmla="*/ 1285878 h 2305053"/>
                    <a:gd name="connsiteX95" fmla="*/ 1800228 w 1819643"/>
                    <a:gd name="connsiteY95" fmla="*/ 1266828 h 2305053"/>
                    <a:gd name="connsiteX96" fmla="*/ 1819278 w 1819643"/>
                    <a:gd name="connsiteY96" fmla="*/ 1238253 h 2305053"/>
                    <a:gd name="connsiteX97" fmla="*/ 1809753 w 1819643"/>
                    <a:gd name="connsiteY97" fmla="*/ 1209678 h 2305053"/>
                    <a:gd name="connsiteX98" fmla="*/ 1676403 w 1819643"/>
                    <a:gd name="connsiteY98" fmla="*/ 1162053 h 2305053"/>
                    <a:gd name="connsiteX99" fmla="*/ 1619253 w 1819643"/>
                    <a:gd name="connsiteY99" fmla="*/ 1123953 h 2305053"/>
                    <a:gd name="connsiteX100" fmla="*/ 1590678 w 1819643"/>
                    <a:gd name="connsiteY100" fmla="*/ 1095378 h 2305053"/>
                    <a:gd name="connsiteX101" fmla="*/ 1562103 w 1819643"/>
                    <a:gd name="connsiteY101" fmla="*/ 1085853 h 2305053"/>
                    <a:gd name="connsiteX102" fmla="*/ 1504953 w 1819643"/>
                    <a:gd name="connsiteY102" fmla="*/ 1057278 h 2305053"/>
                    <a:gd name="connsiteX103" fmla="*/ 1409703 w 1819643"/>
                    <a:gd name="connsiteY103" fmla="*/ 1057278 h 2305053"/>
                    <a:gd name="connsiteX104" fmla="*/ 1428753 w 1819643"/>
                    <a:gd name="connsiteY104" fmla="*/ 1000128 h 2305053"/>
                    <a:gd name="connsiteX105" fmla="*/ 1438278 w 1819643"/>
                    <a:gd name="connsiteY105" fmla="*/ 952503 h 2305053"/>
                    <a:gd name="connsiteX106" fmla="*/ 1400178 w 1819643"/>
                    <a:gd name="connsiteY106" fmla="*/ 914403 h 2305053"/>
                    <a:gd name="connsiteX107" fmla="*/ 1419228 w 1819643"/>
                    <a:gd name="connsiteY107" fmla="*/ 857253 h 2305053"/>
                    <a:gd name="connsiteX108" fmla="*/ 1419228 w 1819643"/>
                    <a:gd name="connsiteY108" fmla="*/ 752478 h 2305053"/>
                    <a:gd name="connsiteX109" fmla="*/ 1476378 w 1819643"/>
                    <a:gd name="connsiteY109" fmla="*/ 714378 h 2305053"/>
                    <a:gd name="connsiteX110" fmla="*/ 1504953 w 1819643"/>
                    <a:gd name="connsiteY110" fmla="*/ 657228 h 2305053"/>
                    <a:gd name="connsiteX111" fmla="*/ 1514478 w 1819643"/>
                    <a:gd name="connsiteY111" fmla="*/ 628653 h 2305053"/>
                    <a:gd name="connsiteX112" fmla="*/ 1504953 w 1819643"/>
                    <a:gd name="connsiteY112" fmla="*/ 552453 h 2305053"/>
                    <a:gd name="connsiteX113" fmla="*/ 1476378 w 1819643"/>
                    <a:gd name="connsiteY113" fmla="*/ 542928 h 2305053"/>
                    <a:gd name="connsiteX114" fmla="*/ 1438278 w 1819643"/>
                    <a:gd name="connsiteY114" fmla="*/ 533403 h 2305053"/>
                    <a:gd name="connsiteX115" fmla="*/ 1428753 w 1819643"/>
                    <a:gd name="connsiteY115" fmla="*/ 504828 h 2305053"/>
                    <a:gd name="connsiteX116" fmla="*/ 1371603 w 1819643"/>
                    <a:gd name="connsiteY116" fmla="*/ 485778 h 2305053"/>
                    <a:gd name="connsiteX117" fmla="*/ 1352553 w 1819643"/>
                    <a:gd name="connsiteY117" fmla="*/ 457203 h 2305053"/>
                    <a:gd name="connsiteX118" fmla="*/ 1304928 w 1819643"/>
                    <a:gd name="connsiteY118" fmla="*/ 409578 h 2305053"/>
                    <a:gd name="connsiteX119" fmla="*/ 1295403 w 1819643"/>
                    <a:gd name="connsiteY119" fmla="*/ 381003 h 2305053"/>
                    <a:gd name="connsiteX120" fmla="*/ 1276353 w 1819643"/>
                    <a:gd name="connsiteY120" fmla="*/ 352428 h 2305053"/>
                    <a:gd name="connsiteX121" fmla="*/ 1257303 w 1819643"/>
                    <a:gd name="connsiteY121" fmla="*/ 295278 h 2305053"/>
                    <a:gd name="connsiteX122" fmla="*/ 1228728 w 1819643"/>
                    <a:gd name="connsiteY122" fmla="*/ 276228 h 2305053"/>
                    <a:gd name="connsiteX123" fmla="*/ 1076328 w 1819643"/>
                    <a:gd name="connsiteY123" fmla="*/ 276228 h 2305053"/>
                    <a:gd name="connsiteX124" fmla="*/ 1066803 w 1819643"/>
                    <a:gd name="connsiteY124" fmla="*/ 247653 h 2305053"/>
                    <a:gd name="connsiteX125" fmla="*/ 1057278 w 1819643"/>
                    <a:gd name="connsiteY125" fmla="*/ 190503 h 2305053"/>
                    <a:gd name="connsiteX126" fmla="*/ 971553 w 1819643"/>
                    <a:gd name="connsiteY126" fmla="*/ 200028 h 2305053"/>
                    <a:gd name="connsiteX127" fmla="*/ 942978 w 1819643"/>
                    <a:gd name="connsiteY127" fmla="*/ 209553 h 2305053"/>
                    <a:gd name="connsiteX128" fmla="*/ 923928 w 1819643"/>
                    <a:gd name="connsiteY128" fmla="*/ 152403 h 2305053"/>
                    <a:gd name="connsiteX129" fmla="*/ 904878 w 1819643"/>
                    <a:gd name="connsiteY129" fmla="*/ 123828 h 2305053"/>
                    <a:gd name="connsiteX130" fmla="*/ 866778 w 1819643"/>
                    <a:gd name="connsiteY130" fmla="*/ 66678 h 2305053"/>
                    <a:gd name="connsiteX131" fmla="*/ 838203 w 1819643"/>
                    <a:gd name="connsiteY131" fmla="*/ 57153 h 2305053"/>
                    <a:gd name="connsiteX132" fmla="*/ 828678 w 1819643"/>
                    <a:gd name="connsiteY132" fmla="*/ 19053 h 2305053"/>
                    <a:gd name="connsiteX133" fmla="*/ 771528 w 1819643"/>
                    <a:gd name="connsiteY133" fmla="*/ 9528 h 2305053"/>
                    <a:gd name="connsiteX134" fmla="*/ 742953 w 1819643"/>
                    <a:gd name="connsiteY134" fmla="*/ 28578 h 2305053"/>
                    <a:gd name="connsiteX135" fmla="*/ 685803 w 1819643"/>
                    <a:gd name="connsiteY135" fmla="*/ 47628 h 2305053"/>
                    <a:gd name="connsiteX136" fmla="*/ 628653 w 1819643"/>
                    <a:gd name="connsiteY136" fmla="*/ 85728 h 2305053"/>
                    <a:gd name="connsiteX137" fmla="*/ 609603 w 1819643"/>
                    <a:gd name="connsiteY137" fmla="*/ 114303 h 2305053"/>
                    <a:gd name="connsiteX138" fmla="*/ 590553 w 1819643"/>
                    <a:gd name="connsiteY138" fmla="*/ 171453 h 2305053"/>
                    <a:gd name="connsiteX139" fmla="*/ 581028 w 1819643"/>
                    <a:gd name="connsiteY139" fmla="*/ 238128 h 2305053"/>
                    <a:gd name="connsiteX140" fmla="*/ 552453 w 1819643"/>
                    <a:gd name="connsiteY140" fmla="*/ 247653 h 2305053"/>
                    <a:gd name="connsiteX141" fmla="*/ 495303 w 1819643"/>
                    <a:gd name="connsiteY141" fmla="*/ 295278 h 2305053"/>
                    <a:gd name="connsiteX142" fmla="*/ 466728 w 1819643"/>
                    <a:gd name="connsiteY142" fmla="*/ 352428 h 2305053"/>
                    <a:gd name="connsiteX143" fmla="*/ 447678 w 1819643"/>
                    <a:gd name="connsiteY143" fmla="*/ 381003 h 2305053"/>
                    <a:gd name="connsiteX144" fmla="*/ 438153 w 1819643"/>
                    <a:gd name="connsiteY144" fmla="*/ 409578 h 2305053"/>
                    <a:gd name="connsiteX145" fmla="*/ 361953 w 1819643"/>
                    <a:gd name="connsiteY145" fmla="*/ 495303 h 2305053"/>
                    <a:gd name="connsiteX146" fmla="*/ 323853 w 1819643"/>
                    <a:gd name="connsiteY146" fmla="*/ 514353 h 2305053"/>
                    <a:gd name="connsiteX147" fmla="*/ 295278 w 1819643"/>
                    <a:gd name="connsiteY147" fmla="*/ 542928 h 2305053"/>
                    <a:gd name="connsiteX148" fmla="*/ 219078 w 1819643"/>
                    <a:gd name="connsiteY148" fmla="*/ 561978 h 2305053"/>
                    <a:gd name="connsiteX149" fmla="*/ 245748 w 1819643"/>
                    <a:gd name="connsiteY149" fmla="*/ 582933 h 2305053"/>
                    <a:gd name="connsiteX150" fmla="*/ 200028 w 1819643"/>
                    <a:gd name="connsiteY150" fmla="*/ 762003 h 2305053"/>
                    <a:gd name="connsiteX151" fmla="*/ 219078 w 1819643"/>
                    <a:gd name="connsiteY151" fmla="*/ 800103 h 2305053"/>
                    <a:gd name="connsiteX152" fmla="*/ 228603 w 1819643"/>
                    <a:gd name="connsiteY152" fmla="*/ 857253 h 2305053"/>
                    <a:gd name="connsiteX153" fmla="*/ 238128 w 1819643"/>
                    <a:gd name="connsiteY153" fmla="*/ 1000128 h 2305053"/>
                    <a:gd name="connsiteX154" fmla="*/ 247653 w 1819643"/>
                    <a:gd name="connsiteY154" fmla="*/ 1028703 h 2305053"/>
                    <a:gd name="connsiteX155" fmla="*/ 276228 w 1819643"/>
                    <a:gd name="connsiteY155" fmla="*/ 1047753 h 2305053"/>
                    <a:gd name="connsiteX156" fmla="*/ 247653 w 1819643"/>
                    <a:gd name="connsiteY156" fmla="*/ 1057278 h 2305053"/>
                    <a:gd name="connsiteX157" fmla="*/ 215903 w 1819643"/>
                    <a:gd name="connsiteY157" fmla="*/ 1044578 h 2305053"/>
                    <a:gd name="connsiteX158" fmla="*/ 190503 w 1819643"/>
                    <a:gd name="connsiteY158" fmla="*/ 990603 h 2305053"/>
                    <a:gd name="connsiteX159" fmla="*/ 180978 w 1819643"/>
                    <a:gd name="connsiteY159" fmla="*/ 958853 h 2305053"/>
                    <a:gd name="connsiteX160" fmla="*/ 180978 w 1819643"/>
                    <a:gd name="connsiteY160" fmla="*/ 895353 h 2305053"/>
                    <a:gd name="connsiteX161" fmla="*/ 180978 w 1819643"/>
                    <a:gd name="connsiteY161" fmla="*/ 876303 h 2305053"/>
                    <a:gd name="connsiteX0" fmla="*/ 180978 w 1819643"/>
                    <a:gd name="connsiteY0" fmla="*/ 876303 h 2305053"/>
                    <a:gd name="connsiteX1" fmla="*/ 9528 w 1819643"/>
                    <a:gd name="connsiteY1" fmla="*/ 866778 h 2305053"/>
                    <a:gd name="connsiteX2" fmla="*/ 3 w 1819643"/>
                    <a:gd name="connsiteY2" fmla="*/ 895353 h 2305053"/>
                    <a:gd name="connsiteX3" fmla="*/ 9528 w 1819643"/>
                    <a:gd name="connsiteY3" fmla="*/ 952503 h 2305053"/>
                    <a:gd name="connsiteX4" fmla="*/ 28578 w 1819643"/>
                    <a:gd name="connsiteY4" fmla="*/ 1009653 h 2305053"/>
                    <a:gd name="connsiteX5" fmla="*/ 47628 w 1819643"/>
                    <a:gd name="connsiteY5" fmla="*/ 1066803 h 2305053"/>
                    <a:gd name="connsiteX6" fmla="*/ 57153 w 1819643"/>
                    <a:gd name="connsiteY6" fmla="*/ 1095378 h 2305053"/>
                    <a:gd name="connsiteX7" fmla="*/ 142878 w 1819643"/>
                    <a:gd name="connsiteY7" fmla="*/ 1143003 h 2305053"/>
                    <a:gd name="connsiteX8" fmla="*/ 171453 w 1819643"/>
                    <a:gd name="connsiteY8" fmla="*/ 1171578 h 2305053"/>
                    <a:gd name="connsiteX9" fmla="*/ 180978 w 1819643"/>
                    <a:gd name="connsiteY9" fmla="*/ 1200153 h 2305053"/>
                    <a:gd name="connsiteX10" fmla="*/ 209553 w 1819643"/>
                    <a:gd name="connsiteY10" fmla="*/ 1323978 h 2305053"/>
                    <a:gd name="connsiteX11" fmla="*/ 180978 w 1819643"/>
                    <a:gd name="connsiteY11" fmla="*/ 1333503 h 2305053"/>
                    <a:gd name="connsiteX12" fmla="*/ 133353 w 1819643"/>
                    <a:gd name="connsiteY12" fmla="*/ 1381128 h 2305053"/>
                    <a:gd name="connsiteX13" fmla="*/ 161928 w 1819643"/>
                    <a:gd name="connsiteY13" fmla="*/ 1400178 h 2305053"/>
                    <a:gd name="connsiteX14" fmla="*/ 180978 w 1819643"/>
                    <a:gd name="connsiteY14" fmla="*/ 1428753 h 2305053"/>
                    <a:gd name="connsiteX15" fmla="*/ 238128 w 1819643"/>
                    <a:gd name="connsiteY15" fmla="*/ 1466853 h 2305053"/>
                    <a:gd name="connsiteX16" fmla="*/ 295278 w 1819643"/>
                    <a:gd name="connsiteY16" fmla="*/ 1495428 h 2305053"/>
                    <a:gd name="connsiteX17" fmla="*/ 304803 w 1819643"/>
                    <a:gd name="connsiteY17" fmla="*/ 1524003 h 2305053"/>
                    <a:gd name="connsiteX18" fmla="*/ 238128 w 1819643"/>
                    <a:gd name="connsiteY18" fmla="*/ 1552578 h 2305053"/>
                    <a:gd name="connsiteX19" fmla="*/ 247653 w 1819643"/>
                    <a:gd name="connsiteY19" fmla="*/ 1581153 h 2305053"/>
                    <a:gd name="connsiteX20" fmla="*/ 304803 w 1819643"/>
                    <a:gd name="connsiteY20" fmla="*/ 1600203 h 2305053"/>
                    <a:gd name="connsiteX21" fmla="*/ 323853 w 1819643"/>
                    <a:gd name="connsiteY21" fmla="*/ 1628778 h 2305053"/>
                    <a:gd name="connsiteX22" fmla="*/ 447678 w 1819643"/>
                    <a:gd name="connsiteY22" fmla="*/ 1657353 h 2305053"/>
                    <a:gd name="connsiteX23" fmla="*/ 466728 w 1819643"/>
                    <a:gd name="connsiteY23" fmla="*/ 1685928 h 2305053"/>
                    <a:gd name="connsiteX24" fmla="*/ 438153 w 1819643"/>
                    <a:gd name="connsiteY24" fmla="*/ 1695453 h 2305053"/>
                    <a:gd name="connsiteX25" fmla="*/ 390528 w 1819643"/>
                    <a:gd name="connsiteY25" fmla="*/ 1704978 h 2305053"/>
                    <a:gd name="connsiteX26" fmla="*/ 381003 w 1819643"/>
                    <a:gd name="connsiteY26" fmla="*/ 1733553 h 2305053"/>
                    <a:gd name="connsiteX27" fmla="*/ 323853 w 1819643"/>
                    <a:gd name="connsiteY27" fmla="*/ 1752603 h 2305053"/>
                    <a:gd name="connsiteX28" fmla="*/ 314328 w 1819643"/>
                    <a:gd name="connsiteY28" fmla="*/ 1724028 h 2305053"/>
                    <a:gd name="connsiteX29" fmla="*/ 180978 w 1819643"/>
                    <a:gd name="connsiteY29" fmla="*/ 1733553 h 2305053"/>
                    <a:gd name="connsiteX30" fmla="*/ 190503 w 1819643"/>
                    <a:gd name="connsiteY30" fmla="*/ 1762128 h 2305053"/>
                    <a:gd name="connsiteX31" fmla="*/ 219078 w 1819643"/>
                    <a:gd name="connsiteY31" fmla="*/ 1771653 h 2305053"/>
                    <a:gd name="connsiteX32" fmla="*/ 209553 w 1819643"/>
                    <a:gd name="connsiteY32" fmla="*/ 1809753 h 2305053"/>
                    <a:gd name="connsiteX33" fmla="*/ 200028 w 1819643"/>
                    <a:gd name="connsiteY33" fmla="*/ 1866903 h 2305053"/>
                    <a:gd name="connsiteX34" fmla="*/ 238128 w 1819643"/>
                    <a:gd name="connsiteY34" fmla="*/ 1876428 h 2305053"/>
                    <a:gd name="connsiteX35" fmla="*/ 247653 w 1819643"/>
                    <a:gd name="connsiteY35" fmla="*/ 1905003 h 2305053"/>
                    <a:gd name="connsiteX36" fmla="*/ 276228 w 1819643"/>
                    <a:gd name="connsiteY36" fmla="*/ 1895478 h 2305053"/>
                    <a:gd name="connsiteX37" fmla="*/ 361953 w 1819643"/>
                    <a:gd name="connsiteY37" fmla="*/ 1847853 h 2305053"/>
                    <a:gd name="connsiteX38" fmla="*/ 390528 w 1819643"/>
                    <a:gd name="connsiteY38" fmla="*/ 1866903 h 2305053"/>
                    <a:gd name="connsiteX39" fmla="*/ 447678 w 1819643"/>
                    <a:gd name="connsiteY39" fmla="*/ 1876428 h 2305053"/>
                    <a:gd name="connsiteX40" fmla="*/ 438153 w 1819643"/>
                    <a:gd name="connsiteY40" fmla="*/ 1905003 h 2305053"/>
                    <a:gd name="connsiteX41" fmla="*/ 390528 w 1819643"/>
                    <a:gd name="connsiteY41" fmla="*/ 1914528 h 2305053"/>
                    <a:gd name="connsiteX42" fmla="*/ 361953 w 1819643"/>
                    <a:gd name="connsiteY42" fmla="*/ 1933578 h 2305053"/>
                    <a:gd name="connsiteX43" fmla="*/ 333378 w 1819643"/>
                    <a:gd name="connsiteY43" fmla="*/ 1943103 h 2305053"/>
                    <a:gd name="connsiteX44" fmla="*/ 323853 w 1819643"/>
                    <a:gd name="connsiteY44" fmla="*/ 1971678 h 2305053"/>
                    <a:gd name="connsiteX45" fmla="*/ 342903 w 1819643"/>
                    <a:gd name="connsiteY45" fmla="*/ 2000253 h 2305053"/>
                    <a:gd name="connsiteX46" fmla="*/ 333378 w 1819643"/>
                    <a:gd name="connsiteY46" fmla="*/ 2038353 h 2305053"/>
                    <a:gd name="connsiteX47" fmla="*/ 428628 w 1819643"/>
                    <a:gd name="connsiteY47" fmla="*/ 2057403 h 2305053"/>
                    <a:gd name="connsiteX48" fmla="*/ 485778 w 1819643"/>
                    <a:gd name="connsiteY48" fmla="*/ 2028828 h 2305053"/>
                    <a:gd name="connsiteX49" fmla="*/ 504828 w 1819643"/>
                    <a:gd name="connsiteY49" fmla="*/ 2057403 h 2305053"/>
                    <a:gd name="connsiteX50" fmla="*/ 495303 w 1819643"/>
                    <a:gd name="connsiteY50" fmla="*/ 2114553 h 2305053"/>
                    <a:gd name="connsiteX51" fmla="*/ 409578 w 1819643"/>
                    <a:gd name="connsiteY51" fmla="*/ 2152653 h 2305053"/>
                    <a:gd name="connsiteX52" fmla="*/ 438153 w 1819643"/>
                    <a:gd name="connsiteY52" fmla="*/ 2171703 h 2305053"/>
                    <a:gd name="connsiteX53" fmla="*/ 447678 w 1819643"/>
                    <a:gd name="connsiteY53" fmla="*/ 2200278 h 2305053"/>
                    <a:gd name="connsiteX54" fmla="*/ 552453 w 1819643"/>
                    <a:gd name="connsiteY54" fmla="*/ 2279653 h 2305053"/>
                    <a:gd name="connsiteX55" fmla="*/ 641353 w 1819643"/>
                    <a:gd name="connsiteY55" fmla="*/ 2209803 h 2305053"/>
                    <a:gd name="connsiteX56" fmla="*/ 704853 w 1819643"/>
                    <a:gd name="connsiteY56" fmla="*/ 2178053 h 2305053"/>
                    <a:gd name="connsiteX57" fmla="*/ 676278 w 1819643"/>
                    <a:gd name="connsiteY57" fmla="*/ 2238378 h 2305053"/>
                    <a:gd name="connsiteX58" fmla="*/ 752478 w 1819643"/>
                    <a:gd name="connsiteY58" fmla="*/ 2247903 h 2305053"/>
                    <a:gd name="connsiteX59" fmla="*/ 809628 w 1819643"/>
                    <a:gd name="connsiteY59" fmla="*/ 2228853 h 2305053"/>
                    <a:gd name="connsiteX60" fmla="*/ 876303 w 1819643"/>
                    <a:gd name="connsiteY60" fmla="*/ 2209803 h 2305053"/>
                    <a:gd name="connsiteX61" fmla="*/ 933453 w 1819643"/>
                    <a:gd name="connsiteY61" fmla="*/ 2228853 h 2305053"/>
                    <a:gd name="connsiteX62" fmla="*/ 1000128 w 1819643"/>
                    <a:gd name="connsiteY62" fmla="*/ 2257428 h 2305053"/>
                    <a:gd name="connsiteX63" fmla="*/ 1019178 w 1819643"/>
                    <a:gd name="connsiteY63" fmla="*/ 2286003 h 2305053"/>
                    <a:gd name="connsiteX64" fmla="*/ 1076328 w 1819643"/>
                    <a:gd name="connsiteY64" fmla="*/ 2305053 h 2305053"/>
                    <a:gd name="connsiteX65" fmla="*/ 1095378 w 1819643"/>
                    <a:gd name="connsiteY65" fmla="*/ 2276478 h 2305053"/>
                    <a:gd name="connsiteX66" fmla="*/ 1143003 w 1819643"/>
                    <a:gd name="connsiteY66" fmla="*/ 2266953 h 2305053"/>
                    <a:gd name="connsiteX67" fmla="*/ 1171578 w 1819643"/>
                    <a:gd name="connsiteY67" fmla="*/ 2257428 h 2305053"/>
                    <a:gd name="connsiteX68" fmla="*/ 1209678 w 1819643"/>
                    <a:gd name="connsiteY68" fmla="*/ 2200278 h 2305053"/>
                    <a:gd name="connsiteX69" fmla="*/ 1228728 w 1819643"/>
                    <a:gd name="connsiteY69" fmla="*/ 2171703 h 2305053"/>
                    <a:gd name="connsiteX70" fmla="*/ 1257303 w 1819643"/>
                    <a:gd name="connsiteY70" fmla="*/ 2162178 h 2305053"/>
                    <a:gd name="connsiteX71" fmla="*/ 1323978 w 1819643"/>
                    <a:gd name="connsiteY71" fmla="*/ 2095503 h 2305053"/>
                    <a:gd name="connsiteX72" fmla="*/ 1362078 w 1819643"/>
                    <a:gd name="connsiteY72" fmla="*/ 2085978 h 2305053"/>
                    <a:gd name="connsiteX73" fmla="*/ 1419228 w 1819643"/>
                    <a:gd name="connsiteY73" fmla="*/ 2066928 h 2305053"/>
                    <a:gd name="connsiteX74" fmla="*/ 1447803 w 1819643"/>
                    <a:gd name="connsiteY74" fmla="*/ 2057403 h 2305053"/>
                    <a:gd name="connsiteX75" fmla="*/ 1476378 w 1819643"/>
                    <a:gd name="connsiteY75" fmla="*/ 2028828 h 2305053"/>
                    <a:gd name="connsiteX76" fmla="*/ 1504953 w 1819643"/>
                    <a:gd name="connsiteY76" fmla="*/ 2019303 h 2305053"/>
                    <a:gd name="connsiteX77" fmla="*/ 1524003 w 1819643"/>
                    <a:gd name="connsiteY77" fmla="*/ 1990728 h 2305053"/>
                    <a:gd name="connsiteX78" fmla="*/ 1552578 w 1819643"/>
                    <a:gd name="connsiteY78" fmla="*/ 1962153 h 2305053"/>
                    <a:gd name="connsiteX79" fmla="*/ 1619253 w 1819643"/>
                    <a:gd name="connsiteY79" fmla="*/ 1905003 h 2305053"/>
                    <a:gd name="connsiteX80" fmla="*/ 1647828 w 1819643"/>
                    <a:gd name="connsiteY80" fmla="*/ 1895478 h 2305053"/>
                    <a:gd name="connsiteX81" fmla="*/ 1657353 w 1819643"/>
                    <a:gd name="connsiteY81" fmla="*/ 1866903 h 2305053"/>
                    <a:gd name="connsiteX82" fmla="*/ 1685928 w 1819643"/>
                    <a:gd name="connsiteY82" fmla="*/ 1857378 h 2305053"/>
                    <a:gd name="connsiteX83" fmla="*/ 1704978 w 1819643"/>
                    <a:gd name="connsiteY83" fmla="*/ 1800228 h 2305053"/>
                    <a:gd name="connsiteX84" fmla="*/ 1724028 w 1819643"/>
                    <a:gd name="connsiteY84" fmla="*/ 1733553 h 2305053"/>
                    <a:gd name="connsiteX85" fmla="*/ 1733553 w 1819643"/>
                    <a:gd name="connsiteY85" fmla="*/ 1657353 h 2305053"/>
                    <a:gd name="connsiteX86" fmla="*/ 1743078 w 1819643"/>
                    <a:gd name="connsiteY86" fmla="*/ 1619253 h 2305053"/>
                    <a:gd name="connsiteX87" fmla="*/ 1752603 w 1819643"/>
                    <a:gd name="connsiteY87" fmla="*/ 1533528 h 2305053"/>
                    <a:gd name="connsiteX88" fmla="*/ 1762128 w 1819643"/>
                    <a:gd name="connsiteY88" fmla="*/ 1485903 h 2305053"/>
                    <a:gd name="connsiteX89" fmla="*/ 1781178 w 1819643"/>
                    <a:gd name="connsiteY89" fmla="*/ 1428753 h 2305053"/>
                    <a:gd name="connsiteX90" fmla="*/ 1771653 w 1819643"/>
                    <a:gd name="connsiteY90" fmla="*/ 1371603 h 2305053"/>
                    <a:gd name="connsiteX91" fmla="*/ 1743078 w 1819643"/>
                    <a:gd name="connsiteY91" fmla="*/ 1362078 h 2305053"/>
                    <a:gd name="connsiteX92" fmla="*/ 1724028 w 1819643"/>
                    <a:gd name="connsiteY92" fmla="*/ 1333503 h 2305053"/>
                    <a:gd name="connsiteX93" fmla="*/ 1733553 w 1819643"/>
                    <a:gd name="connsiteY93" fmla="*/ 1304928 h 2305053"/>
                    <a:gd name="connsiteX94" fmla="*/ 1771653 w 1819643"/>
                    <a:gd name="connsiteY94" fmla="*/ 1285878 h 2305053"/>
                    <a:gd name="connsiteX95" fmla="*/ 1800228 w 1819643"/>
                    <a:gd name="connsiteY95" fmla="*/ 1266828 h 2305053"/>
                    <a:gd name="connsiteX96" fmla="*/ 1819278 w 1819643"/>
                    <a:gd name="connsiteY96" fmla="*/ 1238253 h 2305053"/>
                    <a:gd name="connsiteX97" fmla="*/ 1809753 w 1819643"/>
                    <a:gd name="connsiteY97" fmla="*/ 1209678 h 2305053"/>
                    <a:gd name="connsiteX98" fmla="*/ 1676403 w 1819643"/>
                    <a:gd name="connsiteY98" fmla="*/ 1162053 h 2305053"/>
                    <a:gd name="connsiteX99" fmla="*/ 1619253 w 1819643"/>
                    <a:gd name="connsiteY99" fmla="*/ 1123953 h 2305053"/>
                    <a:gd name="connsiteX100" fmla="*/ 1590678 w 1819643"/>
                    <a:gd name="connsiteY100" fmla="*/ 1095378 h 2305053"/>
                    <a:gd name="connsiteX101" fmla="*/ 1562103 w 1819643"/>
                    <a:gd name="connsiteY101" fmla="*/ 1085853 h 2305053"/>
                    <a:gd name="connsiteX102" fmla="*/ 1504953 w 1819643"/>
                    <a:gd name="connsiteY102" fmla="*/ 1057278 h 2305053"/>
                    <a:gd name="connsiteX103" fmla="*/ 1409703 w 1819643"/>
                    <a:gd name="connsiteY103" fmla="*/ 1057278 h 2305053"/>
                    <a:gd name="connsiteX104" fmla="*/ 1428753 w 1819643"/>
                    <a:gd name="connsiteY104" fmla="*/ 1000128 h 2305053"/>
                    <a:gd name="connsiteX105" fmla="*/ 1438278 w 1819643"/>
                    <a:gd name="connsiteY105" fmla="*/ 952503 h 2305053"/>
                    <a:gd name="connsiteX106" fmla="*/ 1400178 w 1819643"/>
                    <a:gd name="connsiteY106" fmla="*/ 914403 h 2305053"/>
                    <a:gd name="connsiteX107" fmla="*/ 1419228 w 1819643"/>
                    <a:gd name="connsiteY107" fmla="*/ 857253 h 2305053"/>
                    <a:gd name="connsiteX108" fmla="*/ 1419228 w 1819643"/>
                    <a:gd name="connsiteY108" fmla="*/ 752478 h 2305053"/>
                    <a:gd name="connsiteX109" fmla="*/ 1476378 w 1819643"/>
                    <a:gd name="connsiteY109" fmla="*/ 714378 h 2305053"/>
                    <a:gd name="connsiteX110" fmla="*/ 1504953 w 1819643"/>
                    <a:gd name="connsiteY110" fmla="*/ 657228 h 2305053"/>
                    <a:gd name="connsiteX111" fmla="*/ 1514478 w 1819643"/>
                    <a:gd name="connsiteY111" fmla="*/ 628653 h 2305053"/>
                    <a:gd name="connsiteX112" fmla="*/ 1504953 w 1819643"/>
                    <a:gd name="connsiteY112" fmla="*/ 552453 h 2305053"/>
                    <a:gd name="connsiteX113" fmla="*/ 1476378 w 1819643"/>
                    <a:gd name="connsiteY113" fmla="*/ 542928 h 2305053"/>
                    <a:gd name="connsiteX114" fmla="*/ 1438278 w 1819643"/>
                    <a:gd name="connsiteY114" fmla="*/ 533403 h 2305053"/>
                    <a:gd name="connsiteX115" fmla="*/ 1428753 w 1819643"/>
                    <a:gd name="connsiteY115" fmla="*/ 504828 h 2305053"/>
                    <a:gd name="connsiteX116" fmla="*/ 1371603 w 1819643"/>
                    <a:gd name="connsiteY116" fmla="*/ 485778 h 2305053"/>
                    <a:gd name="connsiteX117" fmla="*/ 1352553 w 1819643"/>
                    <a:gd name="connsiteY117" fmla="*/ 457203 h 2305053"/>
                    <a:gd name="connsiteX118" fmla="*/ 1304928 w 1819643"/>
                    <a:gd name="connsiteY118" fmla="*/ 409578 h 2305053"/>
                    <a:gd name="connsiteX119" fmla="*/ 1295403 w 1819643"/>
                    <a:gd name="connsiteY119" fmla="*/ 381003 h 2305053"/>
                    <a:gd name="connsiteX120" fmla="*/ 1276353 w 1819643"/>
                    <a:gd name="connsiteY120" fmla="*/ 352428 h 2305053"/>
                    <a:gd name="connsiteX121" fmla="*/ 1257303 w 1819643"/>
                    <a:gd name="connsiteY121" fmla="*/ 295278 h 2305053"/>
                    <a:gd name="connsiteX122" fmla="*/ 1228728 w 1819643"/>
                    <a:gd name="connsiteY122" fmla="*/ 276228 h 2305053"/>
                    <a:gd name="connsiteX123" fmla="*/ 1076328 w 1819643"/>
                    <a:gd name="connsiteY123" fmla="*/ 276228 h 2305053"/>
                    <a:gd name="connsiteX124" fmla="*/ 1066803 w 1819643"/>
                    <a:gd name="connsiteY124" fmla="*/ 247653 h 2305053"/>
                    <a:gd name="connsiteX125" fmla="*/ 1057278 w 1819643"/>
                    <a:gd name="connsiteY125" fmla="*/ 190503 h 2305053"/>
                    <a:gd name="connsiteX126" fmla="*/ 971553 w 1819643"/>
                    <a:gd name="connsiteY126" fmla="*/ 200028 h 2305053"/>
                    <a:gd name="connsiteX127" fmla="*/ 942978 w 1819643"/>
                    <a:gd name="connsiteY127" fmla="*/ 209553 h 2305053"/>
                    <a:gd name="connsiteX128" fmla="*/ 923928 w 1819643"/>
                    <a:gd name="connsiteY128" fmla="*/ 152403 h 2305053"/>
                    <a:gd name="connsiteX129" fmla="*/ 904878 w 1819643"/>
                    <a:gd name="connsiteY129" fmla="*/ 123828 h 2305053"/>
                    <a:gd name="connsiteX130" fmla="*/ 866778 w 1819643"/>
                    <a:gd name="connsiteY130" fmla="*/ 66678 h 2305053"/>
                    <a:gd name="connsiteX131" fmla="*/ 838203 w 1819643"/>
                    <a:gd name="connsiteY131" fmla="*/ 57153 h 2305053"/>
                    <a:gd name="connsiteX132" fmla="*/ 828678 w 1819643"/>
                    <a:gd name="connsiteY132" fmla="*/ 19053 h 2305053"/>
                    <a:gd name="connsiteX133" fmla="*/ 771528 w 1819643"/>
                    <a:gd name="connsiteY133" fmla="*/ 9528 h 2305053"/>
                    <a:gd name="connsiteX134" fmla="*/ 742953 w 1819643"/>
                    <a:gd name="connsiteY134" fmla="*/ 28578 h 2305053"/>
                    <a:gd name="connsiteX135" fmla="*/ 685803 w 1819643"/>
                    <a:gd name="connsiteY135" fmla="*/ 47628 h 2305053"/>
                    <a:gd name="connsiteX136" fmla="*/ 641353 w 1819643"/>
                    <a:gd name="connsiteY136" fmla="*/ 95253 h 2305053"/>
                    <a:gd name="connsiteX137" fmla="*/ 609603 w 1819643"/>
                    <a:gd name="connsiteY137" fmla="*/ 114303 h 2305053"/>
                    <a:gd name="connsiteX138" fmla="*/ 590553 w 1819643"/>
                    <a:gd name="connsiteY138" fmla="*/ 171453 h 2305053"/>
                    <a:gd name="connsiteX139" fmla="*/ 581028 w 1819643"/>
                    <a:gd name="connsiteY139" fmla="*/ 238128 h 2305053"/>
                    <a:gd name="connsiteX140" fmla="*/ 552453 w 1819643"/>
                    <a:gd name="connsiteY140" fmla="*/ 247653 h 2305053"/>
                    <a:gd name="connsiteX141" fmla="*/ 495303 w 1819643"/>
                    <a:gd name="connsiteY141" fmla="*/ 295278 h 2305053"/>
                    <a:gd name="connsiteX142" fmla="*/ 466728 w 1819643"/>
                    <a:gd name="connsiteY142" fmla="*/ 352428 h 2305053"/>
                    <a:gd name="connsiteX143" fmla="*/ 447678 w 1819643"/>
                    <a:gd name="connsiteY143" fmla="*/ 381003 h 2305053"/>
                    <a:gd name="connsiteX144" fmla="*/ 438153 w 1819643"/>
                    <a:gd name="connsiteY144" fmla="*/ 409578 h 2305053"/>
                    <a:gd name="connsiteX145" fmla="*/ 361953 w 1819643"/>
                    <a:gd name="connsiteY145" fmla="*/ 495303 h 2305053"/>
                    <a:gd name="connsiteX146" fmla="*/ 323853 w 1819643"/>
                    <a:gd name="connsiteY146" fmla="*/ 514353 h 2305053"/>
                    <a:gd name="connsiteX147" fmla="*/ 295278 w 1819643"/>
                    <a:gd name="connsiteY147" fmla="*/ 542928 h 2305053"/>
                    <a:gd name="connsiteX148" fmla="*/ 219078 w 1819643"/>
                    <a:gd name="connsiteY148" fmla="*/ 561978 h 2305053"/>
                    <a:gd name="connsiteX149" fmla="*/ 245748 w 1819643"/>
                    <a:gd name="connsiteY149" fmla="*/ 582933 h 2305053"/>
                    <a:gd name="connsiteX150" fmla="*/ 200028 w 1819643"/>
                    <a:gd name="connsiteY150" fmla="*/ 762003 h 2305053"/>
                    <a:gd name="connsiteX151" fmla="*/ 219078 w 1819643"/>
                    <a:gd name="connsiteY151" fmla="*/ 800103 h 2305053"/>
                    <a:gd name="connsiteX152" fmla="*/ 228603 w 1819643"/>
                    <a:gd name="connsiteY152" fmla="*/ 857253 h 2305053"/>
                    <a:gd name="connsiteX153" fmla="*/ 238128 w 1819643"/>
                    <a:gd name="connsiteY153" fmla="*/ 1000128 h 2305053"/>
                    <a:gd name="connsiteX154" fmla="*/ 247653 w 1819643"/>
                    <a:gd name="connsiteY154" fmla="*/ 1028703 h 2305053"/>
                    <a:gd name="connsiteX155" fmla="*/ 276228 w 1819643"/>
                    <a:gd name="connsiteY155" fmla="*/ 1047753 h 2305053"/>
                    <a:gd name="connsiteX156" fmla="*/ 247653 w 1819643"/>
                    <a:gd name="connsiteY156" fmla="*/ 1057278 h 2305053"/>
                    <a:gd name="connsiteX157" fmla="*/ 215903 w 1819643"/>
                    <a:gd name="connsiteY157" fmla="*/ 1044578 h 2305053"/>
                    <a:gd name="connsiteX158" fmla="*/ 190503 w 1819643"/>
                    <a:gd name="connsiteY158" fmla="*/ 990603 h 2305053"/>
                    <a:gd name="connsiteX159" fmla="*/ 180978 w 1819643"/>
                    <a:gd name="connsiteY159" fmla="*/ 958853 h 2305053"/>
                    <a:gd name="connsiteX160" fmla="*/ 180978 w 1819643"/>
                    <a:gd name="connsiteY160" fmla="*/ 895353 h 2305053"/>
                    <a:gd name="connsiteX161" fmla="*/ 180978 w 1819643"/>
                    <a:gd name="connsiteY161" fmla="*/ 876303 h 2305053"/>
                    <a:gd name="connsiteX0" fmla="*/ 180978 w 1819643"/>
                    <a:gd name="connsiteY0" fmla="*/ 900546 h 2329296"/>
                    <a:gd name="connsiteX1" fmla="*/ 9528 w 1819643"/>
                    <a:gd name="connsiteY1" fmla="*/ 891021 h 2329296"/>
                    <a:gd name="connsiteX2" fmla="*/ 3 w 1819643"/>
                    <a:gd name="connsiteY2" fmla="*/ 919596 h 2329296"/>
                    <a:gd name="connsiteX3" fmla="*/ 9528 w 1819643"/>
                    <a:gd name="connsiteY3" fmla="*/ 976746 h 2329296"/>
                    <a:gd name="connsiteX4" fmla="*/ 28578 w 1819643"/>
                    <a:gd name="connsiteY4" fmla="*/ 1033896 h 2329296"/>
                    <a:gd name="connsiteX5" fmla="*/ 47628 w 1819643"/>
                    <a:gd name="connsiteY5" fmla="*/ 1091046 h 2329296"/>
                    <a:gd name="connsiteX6" fmla="*/ 57153 w 1819643"/>
                    <a:gd name="connsiteY6" fmla="*/ 1119621 h 2329296"/>
                    <a:gd name="connsiteX7" fmla="*/ 142878 w 1819643"/>
                    <a:gd name="connsiteY7" fmla="*/ 1167246 h 2329296"/>
                    <a:gd name="connsiteX8" fmla="*/ 171453 w 1819643"/>
                    <a:gd name="connsiteY8" fmla="*/ 1195821 h 2329296"/>
                    <a:gd name="connsiteX9" fmla="*/ 180978 w 1819643"/>
                    <a:gd name="connsiteY9" fmla="*/ 1224396 h 2329296"/>
                    <a:gd name="connsiteX10" fmla="*/ 209553 w 1819643"/>
                    <a:gd name="connsiteY10" fmla="*/ 1348221 h 2329296"/>
                    <a:gd name="connsiteX11" fmla="*/ 180978 w 1819643"/>
                    <a:gd name="connsiteY11" fmla="*/ 1357746 h 2329296"/>
                    <a:gd name="connsiteX12" fmla="*/ 133353 w 1819643"/>
                    <a:gd name="connsiteY12" fmla="*/ 1405371 h 2329296"/>
                    <a:gd name="connsiteX13" fmla="*/ 161928 w 1819643"/>
                    <a:gd name="connsiteY13" fmla="*/ 1424421 h 2329296"/>
                    <a:gd name="connsiteX14" fmla="*/ 180978 w 1819643"/>
                    <a:gd name="connsiteY14" fmla="*/ 1452996 h 2329296"/>
                    <a:gd name="connsiteX15" fmla="*/ 238128 w 1819643"/>
                    <a:gd name="connsiteY15" fmla="*/ 1491096 h 2329296"/>
                    <a:gd name="connsiteX16" fmla="*/ 295278 w 1819643"/>
                    <a:gd name="connsiteY16" fmla="*/ 1519671 h 2329296"/>
                    <a:gd name="connsiteX17" fmla="*/ 304803 w 1819643"/>
                    <a:gd name="connsiteY17" fmla="*/ 1548246 h 2329296"/>
                    <a:gd name="connsiteX18" fmla="*/ 238128 w 1819643"/>
                    <a:gd name="connsiteY18" fmla="*/ 1576821 h 2329296"/>
                    <a:gd name="connsiteX19" fmla="*/ 247653 w 1819643"/>
                    <a:gd name="connsiteY19" fmla="*/ 1605396 h 2329296"/>
                    <a:gd name="connsiteX20" fmla="*/ 304803 w 1819643"/>
                    <a:gd name="connsiteY20" fmla="*/ 1624446 h 2329296"/>
                    <a:gd name="connsiteX21" fmla="*/ 323853 w 1819643"/>
                    <a:gd name="connsiteY21" fmla="*/ 1653021 h 2329296"/>
                    <a:gd name="connsiteX22" fmla="*/ 447678 w 1819643"/>
                    <a:gd name="connsiteY22" fmla="*/ 1681596 h 2329296"/>
                    <a:gd name="connsiteX23" fmla="*/ 466728 w 1819643"/>
                    <a:gd name="connsiteY23" fmla="*/ 1710171 h 2329296"/>
                    <a:gd name="connsiteX24" fmla="*/ 438153 w 1819643"/>
                    <a:gd name="connsiteY24" fmla="*/ 1719696 h 2329296"/>
                    <a:gd name="connsiteX25" fmla="*/ 390528 w 1819643"/>
                    <a:gd name="connsiteY25" fmla="*/ 1729221 h 2329296"/>
                    <a:gd name="connsiteX26" fmla="*/ 381003 w 1819643"/>
                    <a:gd name="connsiteY26" fmla="*/ 1757796 h 2329296"/>
                    <a:gd name="connsiteX27" fmla="*/ 323853 w 1819643"/>
                    <a:gd name="connsiteY27" fmla="*/ 1776846 h 2329296"/>
                    <a:gd name="connsiteX28" fmla="*/ 314328 w 1819643"/>
                    <a:gd name="connsiteY28" fmla="*/ 1748271 h 2329296"/>
                    <a:gd name="connsiteX29" fmla="*/ 180978 w 1819643"/>
                    <a:gd name="connsiteY29" fmla="*/ 1757796 h 2329296"/>
                    <a:gd name="connsiteX30" fmla="*/ 190503 w 1819643"/>
                    <a:gd name="connsiteY30" fmla="*/ 1786371 h 2329296"/>
                    <a:gd name="connsiteX31" fmla="*/ 219078 w 1819643"/>
                    <a:gd name="connsiteY31" fmla="*/ 1795896 h 2329296"/>
                    <a:gd name="connsiteX32" fmla="*/ 209553 w 1819643"/>
                    <a:gd name="connsiteY32" fmla="*/ 1833996 h 2329296"/>
                    <a:gd name="connsiteX33" fmla="*/ 200028 w 1819643"/>
                    <a:gd name="connsiteY33" fmla="*/ 1891146 h 2329296"/>
                    <a:gd name="connsiteX34" fmla="*/ 238128 w 1819643"/>
                    <a:gd name="connsiteY34" fmla="*/ 1900671 h 2329296"/>
                    <a:gd name="connsiteX35" fmla="*/ 247653 w 1819643"/>
                    <a:gd name="connsiteY35" fmla="*/ 1929246 h 2329296"/>
                    <a:gd name="connsiteX36" fmla="*/ 276228 w 1819643"/>
                    <a:gd name="connsiteY36" fmla="*/ 1919721 h 2329296"/>
                    <a:gd name="connsiteX37" fmla="*/ 361953 w 1819643"/>
                    <a:gd name="connsiteY37" fmla="*/ 1872096 h 2329296"/>
                    <a:gd name="connsiteX38" fmla="*/ 390528 w 1819643"/>
                    <a:gd name="connsiteY38" fmla="*/ 1891146 h 2329296"/>
                    <a:gd name="connsiteX39" fmla="*/ 447678 w 1819643"/>
                    <a:gd name="connsiteY39" fmla="*/ 1900671 h 2329296"/>
                    <a:gd name="connsiteX40" fmla="*/ 438153 w 1819643"/>
                    <a:gd name="connsiteY40" fmla="*/ 1929246 h 2329296"/>
                    <a:gd name="connsiteX41" fmla="*/ 390528 w 1819643"/>
                    <a:gd name="connsiteY41" fmla="*/ 1938771 h 2329296"/>
                    <a:gd name="connsiteX42" fmla="*/ 361953 w 1819643"/>
                    <a:gd name="connsiteY42" fmla="*/ 1957821 h 2329296"/>
                    <a:gd name="connsiteX43" fmla="*/ 333378 w 1819643"/>
                    <a:gd name="connsiteY43" fmla="*/ 1967346 h 2329296"/>
                    <a:gd name="connsiteX44" fmla="*/ 323853 w 1819643"/>
                    <a:gd name="connsiteY44" fmla="*/ 1995921 h 2329296"/>
                    <a:gd name="connsiteX45" fmla="*/ 342903 w 1819643"/>
                    <a:gd name="connsiteY45" fmla="*/ 2024496 h 2329296"/>
                    <a:gd name="connsiteX46" fmla="*/ 333378 w 1819643"/>
                    <a:gd name="connsiteY46" fmla="*/ 2062596 h 2329296"/>
                    <a:gd name="connsiteX47" fmla="*/ 428628 w 1819643"/>
                    <a:gd name="connsiteY47" fmla="*/ 2081646 h 2329296"/>
                    <a:gd name="connsiteX48" fmla="*/ 485778 w 1819643"/>
                    <a:gd name="connsiteY48" fmla="*/ 2053071 h 2329296"/>
                    <a:gd name="connsiteX49" fmla="*/ 504828 w 1819643"/>
                    <a:gd name="connsiteY49" fmla="*/ 2081646 h 2329296"/>
                    <a:gd name="connsiteX50" fmla="*/ 495303 w 1819643"/>
                    <a:gd name="connsiteY50" fmla="*/ 2138796 h 2329296"/>
                    <a:gd name="connsiteX51" fmla="*/ 409578 w 1819643"/>
                    <a:gd name="connsiteY51" fmla="*/ 2176896 h 2329296"/>
                    <a:gd name="connsiteX52" fmla="*/ 438153 w 1819643"/>
                    <a:gd name="connsiteY52" fmla="*/ 2195946 h 2329296"/>
                    <a:gd name="connsiteX53" fmla="*/ 447678 w 1819643"/>
                    <a:gd name="connsiteY53" fmla="*/ 2224521 h 2329296"/>
                    <a:gd name="connsiteX54" fmla="*/ 552453 w 1819643"/>
                    <a:gd name="connsiteY54" fmla="*/ 2303896 h 2329296"/>
                    <a:gd name="connsiteX55" fmla="*/ 641353 w 1819643"/>
                    <a:gd name="connsiteY55" fmla="*/ 2234046 h 2329296"/>
                    <a:gd name="connsiteX56" fmla="*/ 704853 w 1819643"/>
                    <a:gd name="connsiteY56" fmla="*/ 2202296 h 2329296"/>
                    <a:gd name="connsiteX57" fmla="*/ 676278 w 1819643"/>
                    <a:gd name="connsiteY57" fmla="*/ 2262621 h 2329296"/>
                    <a:gd name="connsiteX58" fmla="*/ 752478 w 1819643"/>
                    <a:gd name="connsiteY58" fmla="*/ 2272146 h 2329296"/>
                    <a:gd name="connsiteX59" fmla="*/ 809628 w 1819643"/>
                    <a:gd name="connsiteY59" fmla="*/ 2253096 h 2329296"/>
                    <a:gd name="connsiteX60" fmla="*/ 876303 w 1819643"/>
                    <a:gd name="connsiteY60" fmla="*/ 2234046 h 2329296"/>
                    <a:gd name="connsiteX61" fmla="*/ 933453 w 1819643"/>
                    <a:gd name="connsiteY61" fmla="*/ 2253096 h 2329296"/>
                    <a:gd name="connsiteX62" fmla="*/ 1000128 w 1819643"/>
                    <a:gd name="connsiteY62" fmla="*/ 2281671 h 2329296"/>
                    <a:gd name="connsiteX63" fmla="*/ 1019178 w 1819643"/>
                    <a:gd name="connsiteY63" fmla="*/ 2310246 h 2329296"/>
                    <a:gd name="connsiteX64" fmla="*/ 1076328 w 1819643"/>
                    <a:gd name="connsiteY64" fmla="*/ 2329296 h 2329296"/>
                    <a:gd name="connsiteX65" fmla="*/ 1095378 w 1819643"/>
                    <a:gd name="connsiteY65" fmla="*/ 2300721 h 2329296"/>
                    <a:gd name="connsiteX66" fmla="*/ 1143003 w 1819643"/>
                    <a:gd name="connsiteY66" fmla="*/ 2291196 h 2329296"/>
                    <a:gd name="connsiteX67" fmla="*/ 1171578 w 1819643"/>
                    <a:gd name="connsiteY67" fmla="*/ 2281671 h 2329296"/>
                    <a:gd name="connsiteX68" fmla="*/ 1209678 w 1819643"/>
                    <a:gd name="connsiteY68" fmla="*/ 2224521 h 2329296"/>
                    <a:gd name="connsiteX69" fmla="*/ 1228728 w 1819643"/>
                    <a:gd name="connsiteY69" fmla="*/ 2195946 h 2329296"/>
                    <a:gd name="connsiteX70" fmla="*/ 1257303 w 1819643"/>
                    <a:gd name="connsiteY70" fmla="*/ 2186421 h 2329296"/>
                    <a:gd name="connsiteX71" fmla="*/ 1323978 w 1819643"/>
                    <a:gd name="connsiteY71" fmla="*/ 2119746 h 2329296"/>
                    <a:gd name="connsiteX72" fmla="*/ 1362078 w 1819643"/>
                    <a:gd name="connsiteY72" fmla="*/ 2110221 h 2329296"/>
                    <a:gd name="connsiteX73" fmla="*/ 1419228 w 1819643"/>
                    <a:gd name="connsiteY73" fmla="*/ 2091171 h 2329296"/>
                    <a:gd name="connsiteX74" fmla="*/ 1447803 w 1819643"/>
                    <a:gd name="connsiteY74" fmla="*/ 2081646 h 2329296"/>
                    <a:gd name="connsiteX75" fmla="*/ 1476378 w 1819643"/>
                    <a:gd name="connsiteY75" fmla="*/ 2053071 h 2329296"/>
                    <a:gd name="connsiteX76" fmla="*/ 1504953 w 1819643"/>
                    <a:gd name="connsiteY76" fmla="*/ 2043546 h 2329296"/>
                    <a:gd name="connsiteX77" fmla="*/ 1524003 w 1819643"/>
                    <a:gd name="connsiteY77" fmla="*/ 2014971 h 2329296"/>
                    <a:gd name="connsiteX78" fmla="*/ 1552578 w 1819643"/>
                    <a:gd name="connsiteY78" fmla="*/ 1986396 h 2329296"/>
                    <a:gd name="connsiteX79" fmla="*/ 1619253 w 1819643"/>
                    <a:gd name="connsiteY79" fmla="*/ 1929246 h 2329296"/>
                    <a:gd name="connsiteX80" fmla="*/ 1647828 w 1819643"/>
                    <a:gd name="connsiteY80" fmla="*/ 1919721 h 2329296"/>
                    <a:gd name="connsiteX81" fmla="*/ 1657353 w 1819643"/>
                    <a:gd name="connsiteY81" fmla="*/ 1891146 h 2329296"/>
                    <a:gd name="connsiteX82" fmla="*/ 1685928 w 1819643"/>
                    <a:gd name="connsiteY82" fmla="*/ 1881621 h 2329296"/>
                    <a:gd name="connsiteX83" fmla="*/ 1704978 w 1819643"/>
                    <a:gd name="connsiteY83" fmla="*/ 1824471 h 2329296"/>
                    <a:gd name="connsiteX84" fmla="*/ 1724028 w 1819643"/>
                    <a:gd name="connsiteY84" fmla="*/ 1757796 h 2329296"/>
                    <a:gd name="connsiteX85" fmla="*/ 1733553 w 1819643"/>
                    <a:gd name="connsiteY85" fmla="*/ 1681596 h 2329296"/>
                    <a:gd name="connsiteX86" fmla="*/ 1743078 w 1819643"/>
                    <a:gd name="connsiteY86" fmla="*/ 1643496 h 2329296"/>
                    <a:gd name="connsiteX87" fmla="*/ 1752603 w 1819643"/>
                    <a:gd name="connsiteY87" fmla="*/ 1557771 h 2329296"/>
                    <a:gd name="connsiteX88" fmla="*/ 1762128 w 1819643"/>
                    <a:gd name="connsiteY88" fmla="*/ 1510146 h 2329296"/>
                    <a:gd name="connsiteX89" fmla="*/ 1781178 w 1819643"/>
                    <a:gd name="connsiteY89" fmla="*/ 1452996 h 2329296"/>
                    <a:gd name="connsiteX90" fmla="*/ 1771653 w 1819643"/>
                    <a:gd name="connsiteY90" fmla="*/ 1395846 h 2329296"/>
                    <a:gd name="connsiteX91" fmla="*/ 1743078 w 1819643"/>
                    <a:gd name="connsiteY91" fmla="*/ 1386321 h 2329296"/>
                    <a:gd name="connsiteX92" fmla="*/ 1724028 w 1819643"/>
                    <a:gd name="connsiteY92" fmla="*/ 1357746 h 2329296"/>
                    <a:gd name="connsiteX93" fmla="*/ 1733553 w 1819643"/>
                    <a:gd name="connsiteY93" fmla="*/ 1329171 h 2329296"/>
                    <a:gd name="connsiteX94" fmla="*/ 1771653 w 1819643"/>
                    <a:gd name="connsiteY94" fmla="*/ 1310121 h 2329296"/>
                    <a:gd name="connsiteX95" fmla="*/ 1800228 w 1819643"/>
                    <a:gd name="connsiteY95" fmla="*/ 1291071 h 2329296"/>
                    <a:gd name="connsiteX96" fmla="*/ 1819278 w 1819643"/>
                    <a:gd name="connsiteY96" fmla="*/ 1262496 h 2329296"/>
                    <a:gd name="connsiteX97" fmla="*/ 1809753 w 1819643"/>
                    <a:gd name="connsiteY97" fmla="*/ 1233921 h 2329296"/>
                    <a:gd name="connsiteX98" fmla="*/ 1676403 w 1819643"/>
                    <a:gd name="connsiteY98" fmla="*/ 1186296 h 2329296"/>
                    <a:gd name="connsiteX99" fmla="*/ 1619253 w 1819643"/>
                    <a:gd name="connsiteY99" fmla="*/ 1148196 h 2329296"/>
                    <a:gd name="connsiteX100" fmla="*/ 1590678 w 1819643"/>
                    <a:gd name="connsiteY100" fmla="*/ 1119621 h 2329296"/>
                    <a:gd name="connsiteX101" fmla="*/ 1562103 w 1819643"/>
                    <a:gd name="connsiteY101" fmla="*/ 1110096 h 2329296"/>
                    <a:gd name="connsiteX102" fmla="*/ 1504953 w 1819643"/>
                    <a:gd name="connsiteY102" fmla="*/ 1081521 h 2329296"/>
                    <a:gd name="connsiteX103" fmla="*/ 1409703 w 1819643"/>
                    <a:gd name="connsiteY103" fmla="*/ 1081521 h 2329296"/>
                    <a:gd name="connsiteX104" fmla="*/ 1428753 w 1819643"/>
                    <a:gd name="connsiteY104" fmla="*/ 1024371 h 2329296"/>
                    <a:gd name="connsiteX105" fmla="*/ 1438278 w 1819643"/>
                    <a:gd name="connsiteY105" fmla="*/ 976746 h 2329296"/>
                    <a:gd name="connsiteX106" fmla="*/ 1400178 w 1819643"/>
                    <a:gd name="connsiteY106" fmla="*/ 938646 h 2329296"/>
                    <a:gd name="connsiteX107" fmla="*/ 1419228 w 1819643"/>
                    <a:gd name="connsiteY107" fmla="*/ 881496 h 2329296"/>
                    <a:gd name="connsiteX108" fmla="*/ 1419228 w 1819643"/>
                    <a:gd name="connsiteY108" fmla="*/ 776721 h 2329296"/>
                    <a:gd name="connsiteX109" fmla="*/ 1476378 w 1819643"/>
                    <a:gd name="connsiteY109" fmla="*/ 738621 h 2329296"/>
                    <a:gd name="connsiteX110" fmla="*/ 1504953 w 1819643"/>
                    <a:gd name="connsiteY110" fmla="*/ 681471 h 2329296"/>
                    <a:gd name="connsiteX111" fmla="*/ 1514478 w 1819643"/>
                    <a:gd name="connsiteY111" fmla="*/ 652896 h 2329296"/>
                    <a:gd name="connsiteX112" fmla="*/ 1504953 w 1819643"/>
                    <a:gd name="connsiteY112" fmla="*/ 576696 h 2329296"/>
                    <a:gd name="connsiteX113" fmla="*/ 1476378 w 1819643"/>
                    <a:gd name="connsiteY113" fmla="*/ 567171 h 2329296"/>
                    <a:gd name="connsiteX114" fmla="*/ 1438278 w 1819643"/>
                    <a:gd name="connsiteY114" fmla="*/ 557646 h 2329296"/>
                    <a:gd name="connsiteX115" fmla="*/ 1428753 w 1819643"/>
                    <a:gd name="connsiteY115" fmla="*/ 529071 h 2329296"/>
                    <a:gd name="connsiteX116" fmla="*/ 1371603 w 1819643"/>
                    <a:gd name="connsiteY116" fmla="*/ 510021 h 2329296"/>
                    <a:gd name="connsiteX117" fmla="*/ 1352553 w 1819643"/>
                    <a:gd name="connsiteY117" fmla="*/ 481446 h 2329296"/>
                    <a:gd name="connsiteX118" fmla="*/ 1304928 w 1819643"/>
                    <a:gd name="connsiteY118" fmla="*/ 433821 h 2329296"/>
                    <a:gd name="connsiteX119" fmla="*/ 1295403 w 1819643"/>
                    <a:gd name="connsiteY119" fmla="*/ 405246 h 2329296"/>
                    <a:gd name="connsiteX120" fmla="*/ 1276353 w 1819643"/>
                    <a:gd name="connsiteY120" fmla="*/ 376671 h 2329296"/>
                    <a:gd name="connsiteX121" fmla="*/ 1257303 w 1819643"/>
                    <a:gd name="connsiteY121" fmla="*/ 319521 h 2329296"/>
                    <a:gd name="connsiteX122" fmla="*/ 1228728 w 1819643"/>
                    <a:gd name="connsiteY122" fmla="*/ 300471 h 2329296"/>
                    <a:gd name="connsiteX123" fmla="*/ 1076328 w 1819643"/>
                    <a:gd name="connsiteY123" fmla="*/ 300471 h 2329296"/>
                    <a:gd name="connsiteX124" fmla="*/ 1066803 w 1819643"/>
                    <a:gd name="connsiteY124" fmla="*/ 271896 h 2329296"/>
                    <a:gd name="connsiteX125" fmla="*/ 1057278 w 1819643"/>
                    <a:gd name="connsiteY125" fmla="*/ 214746 h 2329296"/>
                    <a:gd name="connsiteX126" fmla="*/ 971553 w 1819643"/>
                    <a:gd name="connsiteY126" fmla="*/ 224271 h 2329296"/>
                    <a:gd name="connsiteX127" fmla="*/ 942978 w 1819643"/>
                    <a:gd name="connsiteY127" fmla="*/ 233796 h 2329296"/>
                    <a:gd name="connsiteX128" fmla="*/ 923928 w 1819643"/>
                    <a:gd name="connsiteY128" fmla="*/ 176646 h 2329296"/>
                    <a:gd name="connsiteX129" fmla="*/ 904878 w 1819643"/>
                    <a:gd name="connsiteY129" fmla="*/ 148071 h 2329296"/>
                    <a:gd name="connsiteX130" fmla="*/ 866778 w 1819643"/>
                    <a:gd name="connsiteY130" fmla="*/ 90921 h 2329296"/>
                    <a:gd name="connsiteX131" fmla="*/ 838203 w 1819643"/>
                    <a:gd name="connsiteY131" fmla="*/ 81396 h 2329296"/>
                    <a:gd name="connsiteX132" fmla="*/ 828678 w 1819643"/>
                    <a:gd name="connsiteY132" fmla="*/ 43296 h 2329296"/>
                    <a:gd name="connsiteX133" fmla="*/ 790578 w 1819643"/>
                    <a:gd name="connsiteY133" fmla="*/ 2021 h 2329296"/>
                    <a:gd name="connsiteX134" fmla="*/ 742953 w 1819643"/>
                    <a:gd name="connsiteY134" fmla="*/ 52821 h 2329296"/>
                    <a:gd name="connsiteX135" fmla="*/ 685803 w 1819643"/>
                    <a:gd name="connsiteY135" fmla="*/ 71871 h 2329296"/>
                    <a:gd name="connsiteX136" fmla="*/ 641353 w 1819643"/>
                    <a:gd name="connsiteY136" fmla="*/ 119496 h 2329296"/>
                    <a:gd name="connsiteX137" fmla="*/ 609603 w 1819643"/>
                    <a:gd name="connsiteY137" fmla="*/ 138546 h 2329296"/>
                    <a:gd name="connsiteX138" fmla="*/ 590553 w 1819643"/>
                    <a:gd name="connsiteY138" fmla="*/ 195696 h 2329296"/>
                    <a:gd name="connsiteX139" fmla="*/ 581028 w 1819643"/>
                    <a:gd name="connsiteY139" fmla="*/ 262371 h 2329296"/>
                    <a:gd name="connsiteX140" fmla="*/ 552453 w 1819643"/>
                    <a:gd name="connsiteY140" fmla="*/ 271896 h 2329296"/>
                    <a:gd name="connsiteX141" fmla="*/ 495303 w 1819643"/>
                    <a:gd name="connsiteY141" fmla="*/ 319521 h 2329296"/>
                    <a:gd name="connsiteX142" fmla="*/ 466728 w 1819643"/>
                    <a:gd name="connsiteY142" fmla="*/ 376671 h 2329296"/>
                    <a:gd name="connsiteX143" fmla="*/ 447678 w 1819643"/>
                    <a:gd name="connsiteY143" fmla="*/ 405246 h 2329296"/>
                    <a:gd name="connsiteX144" fmla="*/ 438153 w 1819643"/>
                    <a:gd name="connsiteY144" fmla="*/ 433821 h 2329296"/>
                    <a:gd name="connsiteX145" fmla="*/ 361953 w 1819643"/>
                    <a:gd name="connsiteY145" fmla="*/ 519546 h 2329296"/>
                    <a:gd name="connsiteX146" fmla="*/ 323853 w 1819643"/>
                    <a:gd name="connsiteY146" fmla="*/ 538596 h 2329296"/>
                    <a:gd name="connsiteX147" fmla="*/ 295278 w 1819643"/>
                    <a:gd name="connsiteY147" fmla="*/ 567171 h 2329296"/>
                    <a:gd name="connsiteX148" fmla="*/ 219078 w 1819643"/>
                    <a:gd name="connsiteY148" fmla="*/ 586221 h 2329296"/>
                    <a:gd name="connsiteX149" fmla="*/ 245748 w 1819643"/>
                    <a:gd name="connsiteY149" fmla="*/ 607176 h 2329296"/>
                    <a:gd name="connsiteX150" fmla="*/ 200028 w 1819643"/>
                    <a:gd name="connsiteY150" fmla="*/ 786246 h 2329296"/>
                    <a:gd name="connsiteX151" fmla="*/ 219078 w 1819643"/>
                    <a:gd name="connsiteY151" fmla="*/ 824346 h 2329296"/>
                    <a:gd name="connsiteX152" fmla="*/ 228603 w 1819643"/>
                    <a:gd name="connsiteY152" fmla="*/ 881496 h 2329296"/>
                    <a:gd name="connsiteX153" fmla="*/ 238128 w 1819643"/>
                    <a:gd name="connsiteY153" fmla="*/ 1024371 h 2329296"/>
                    <a:gd name="connsiteX154" fmla="*/ 247653 w 1819643"/>
                    <a:gd name="connsiteY154" fmla="*/ 1052946 h 2329296"/>
                    <a:gd name="connsiteX155" fmla="*/ 276228 w 1819643"/>
                    <a:gd name="connsiteY155" fmla="*/ 1071996 h 2329296"/>
                    <a:gd name="connsiteX156" fmla="*/ 247653 w 1819643"/>
                    <a:gd name="connsiteY156" fmla="*/ 1081521 h 2329296"/>
                    <a:gd name="connsiteX157" fmla="*/ 215903 w 1819643"/>
                    <a:gd name="connsiteY157" fmla="*/ 1068821 h 2329296"/>
                    <a:gd name="connsiteX158" fmla="*/ 190503 w 1819643"/>
                    <a:gd name="connsiteY158" fmla="*/ 1014846 h 2329296"/>
                    <a:gd name="connsiteX159" fmla="*/ 180978 w 1819643"/>
                    <a:gd name="connsiteY159" fmla="*/ 983096 h 2329296"/>
                    <a:gd name="connsiteX160" fmla="*/ 180978 w 1819643"/>
                    <a:gd name="connsiteY160" fmla="*/ 919596 h 2329296"/>
                    <a:gd name="connsiteX161" fmla="*/ 180978 w 1819643"/>
                    <a:gd name="connsiteY161" fmla="*/ 900546 h 2329296"/>
                    <a:gd name="connsiteX0" fmla="*/ 180978 w 1819643"/>
                    <a:gd name="connsiteY0" fmla="*/ 903630 h 2332380"/>
                    <a:gd name="connsiteX1" fmla="*/ 9528 w 1819643"/>
                    <a:gd name="connsiteY1" fmla="*/ 894105 h 2332380"/>
                    <a:gd name="connsiteX2" fmla="*/ 3 w 1819643"/>
                    <a:gd name="connsiteY2" fmla="*/ 922680 h 2332380"/>
                    <a:gd name="connsiteX3" fmla="*/ 9528 w 1819643"/>
                    <a:gd name="connsiteY3" fmla="*/ 979830 h 2332380"/>
                    <a:gd name="connsiteX4" fmla="*/ 28578 w 1819643"/>
                    <a:gd name="connsiteY4" fmla="*/ 1036980 h 2332380"/>
                    <a:gd name="connsiteX5" fmla="*/ 47628 w 1819643"/>
                    <a:gd name="connsiteY5" fmla="*/ 1094130 h 2332380"/>
                    <a:gd name="connsiteX6" fmla="*/ 57153 w 1819643"/>
                    <a:gd name="connsiteY6" fmla="*/ 1122705 h 2332380"/>
                    <a:gd name="connsiteX7" fmla="*/ 142878 w 1819643"/>
                    <a:gd name="connsiteY7" fmla="*/ 1170330 h 2332380"/>
                    <a:gd name="connsiteX8" fmla="*/ 171453 w 1819643"/>
                    <a:gd name="connsiteY8" fmla="*/ 1198905 h 2332380"/>
                    <a:gd name="connsiteX9" fmla="*/ 180978 w 1819643"/>
                    <a:gd name="connsiteY9" fmla="*/ 1227480 h 2332380"/>
                    <a:gd name="connsiteX10" fmla="*/ 209553 w 1819643"/>
                    <a:gd name="connsiteY10" fmla="*/ 1351305 h 2332380"/>
                    <a:gd name="connsiteX11" fmla="*/ 180978 w 1819643"/>
                    <a:gd name="connsiteY11" fmla="*/ 1360830 h 2332380"/>
                    <a:gd name="connsiteX12" fmla="*/ 133353 w 1819643"/>
                    <a:gd name="connsiteY12" fmla="*/ 1408455 h 2332380"/>
                    <a:gd name="connsiteX13" fmla="*/ 161928 w 1819643"/>
                    <a:gd name="connsiteY13" fmla="*/ 1427505 h 2332380"/>
                    <a:gd name="connsiteX14" fmla="*/ 180978 w 1819643"/>
                    <a:gd name="connsiteY14" fmla="*/ 1456080 h 2332380"/>
                    <a:gd name="connsiteX15" fmla="*/ 238128 w 1819643"/>
                    <a:gd name="connsiteY15" fmla="*/ 1494180 h 2332380"/>
                    <a:gd name="connsiteX16" fmla="*/ 295278 w 1819643"/>
                    <a:gd name="connsiteY16" fmla="*/ 1522755 h 2332380"/>
                    <a:gd name="connsiteX17" fmla="*/ 304803 w 1819643"/>
                    <a:gd name="connsiteY17" fmla="*/ 1551330 h 2332380"/>
                    <a:gd name="connsiteX18" fmla="*/ 238128 w 1819643"/>
                    <a:gd name="connsiteY18" fmla="*/ 1579905 h 2332380"/>
                    <a:gd name="connsiteX19" fmla="*/ 247653 w 1819643"/>
                    <a:gd name="connsiteY19" fmla="*/ 1608480 h 2332380"/>
                    <a:gd name="connsiteX20" fmla="*/ 304803 w 1819643"/>
                    <a:gd name="connsiteY20" fmla="*/ 1627530 h 2332380"/>
                    <a:gd name="connsiteX21" fmla="*/ 323853 w 1819643"/>
                    <a:gd name="connsiteY21" fmla="*/ 1656105 h 2332380"/>
                    <a:gd name="connsiteX22" fmla="*/ 447678 w 1819643"/>
                    <a:gd name="connsiteY22" fmla="*/ 1684680 h 2332380"/>
                    <a:gd name="connsiteX23" fmla="*/ 466728 w 1819643"/>
                    <a:gd name="connsiteY23" fmla="*/ 1713255 h 2332380"/>
                    <a:gd name="connsiteX24" fmla="*/ 438153 w 1819643"/>
                    <a:gd name="connsiteY24" fmla="*/ 1722780 h 2332380"/>
                    <a:gd name="connsiteX25" fmla="*/ 390528 w 1819643"/>
                    <a:gd name="connsiteY25" fmla="*/ 1732305 h 2332380"/>
                    <a:gd name="connsiteX26" fmla="*/ 381003 w 1819643"/>
                    <a:gd name="connsiteY26" fmla="*/ 1760880 h 2332380"/>
                    <a:gd name="connsiteX27" fmla="*/ 323853 w 1819643"/>
                    <a:gd name="connsiteY27" fmla="*/ 1779930 h 2332380"/>
                    <a:gd name="connsiteX28" fmla="*/ 314328 w 1819643"/>
                    <a:gd name="connsiteY28" fmla="*/ 1751355 h 2332380"/>
                    <a:gd name="connsiteX29" fmla="*/ 180978 w 1819643"/>
                    <a:gd name="connsiteY29" fmla="*/ 1760880 h 2332380"/>
                    <a:gd name="connsiteX30" fmla="*/ 190503 w 1819643"/>
                    <a:gd name="connsiteY30" fmla="*/ 1789455 h 2332380"/>
                    <a:gd name="connsiteX31" fmla="*/ 219078 w 1819643"/>
                    <a:gd name="connsiteY31" fmla="*/ 1798980 h 2332380"/>
                    <a:gd name="connsiteX32" fmla="*/ 209553 w 1819643"/>
                    <a:gd name="connsiteY32" fmla="*/ 1837080 h 2332380"/>
                    <a:gd name="connsiteX33" fmla="*/ 200028 w 1819643"/>
                    <a:gd name="connsiteY33" fmla="*/ 1894230 h 2332380"/>
                    <a:gd name="connsiteX34" fmla="*/ 238128 w 1819643"/>
                    <a:gd name="connsiteY34" fmla="*/ 1903755 h 2332380"/>
                    <a:gd name="connsiteX35" fmla="*/ 247653 w 1819643"/>
                    <a:gd name="connsiteY35" fmla="*/ 1932330 h 2332380"/>
                    <a:gd name="connsiteX36" fmla="*/ 276228 w 1819643"/>
                    <a:gd name="connsiteY36" fmla="*/ 1922805 h 2332380"/>
                    <a:gd name="connsiteX37" fmla="*/ 361953 w 1819643"/>
                    <a:gd name="connsiteY37" fmla="*/ 1875180 h 2332380"/>
                    <a:gd name="connsiteX38" fmla="*/ 390528 w 1819643"/>
                    <a:gd name="connsiteY38" fmla="*/ 1894230 h 2332380"/>
                    <a:gd name="connsiteX39" fmla="*/ 447678 w 1819643"/>
                    <a:gd name="connsiteY39" fmla="*/ 1903755 h 2332380"/>
                    <a:gd name="connsiteX40" fmla="*/ 438153 w 1819643"/>
                    <a:gd name="connsiteY40" fmla="*/ 1932330 h 2332380"/>
                    <a:gd name="connsiteX41" fmla="*/ 390528 w 1819643"/>
                    <a:gd name="connsiteY41" fmla="*/ 1941855 h 2332380"/>
                    <a:gd name="connsiteX42" fmla="*/ 361953 w 1819643"/>
                    <a:gd name="connsiteY42" fmla="*/ 1960905 h 2332380"/>
                    <a:gd name="connsiteX43" fmla="*/ 333378 w 1819643"/>
                    <a:gd name="connsiteY43" fmla="*/ 1970430 h 2332380"/>
                    <a:gd name="connsiteX44" fmla="*/ 323853 w 1819643"/>
                    <a:gd name="connsiteY44" fmla="*/ 1999005 h 2332380"/>
                    <a:gd name="connsiteX45" fmla="*/ 342903 w 1819643"/>
                    <a:gd name="connsiteY45" fmla="*/ 2027580 h 2332380"/>
                    <a:gd name="connsiteX46" fmla="*/ 333378 w 1819643"/>
                    <a:gd name="connsiteY46" fmla="*/ 2065680 h 2332380"/>
                    <a:gd name="connsiteX47" fmla="*/ 428628 w 1819643"/>
                    <a:gd name="connsiteY47" fmla="*/ 2084730 h 2332380"/>
                    <a:gd name="connsiteX48" fmla="*/ 485778 w 1819643"/>
                    <a:gd name="connsiteY48" fmla="*/ 2056155 h 2332380"/>
                    <a:gd name="connsiteX49" fmla="*/ 504828 w 1819643"/>
                    <a:gd name="connsiteY49" fmla="*/ 2084730 h 2332380"/>
                    <a:gd name="connsiteX50" fmla="*/ 495303 w 1819643"/>
                    <a:gd name="connsiteY50" fmla="*/ 2141880 h 2332380"/>
                    <a:gd name="connsiteX51" fmla="*/ 409578 w 1819643"/>
                    <a:gd name="connsiteY51" fmla="*/ 2179980 h 2332380"/>
                    <a:gd name="connsiteX52" fmla="*/ 438153 w 1819643"/>
                    <a:gd name="connsiteY52" fmla="*/ 2199030 h 2332380"/>
                    <a:gd name="connsiteX53" fmla="*/ 447678 w 1819643"/>
                    <a:gd name="connsiteY53" fmla="*/ 2227605 h 2332380"/>
                    <a:gd name="connsiteX54" fmla="*/ 552453 w 1819643"/>
                    <a:gd name="connsiteY54" fmla="*/ 2306980 h 2332380"/>
                    <a:gd name="connsiteX55" fmla="*/ 641353 w 1819643"/>
                    <a:gd name="connsiteY55" fmla="*/ 2237130 h 2332380"/>
                    <a:gd name="connsiteX56" fmla="*/ 704853 w 1819643"/>
                    <a:gd name="connsiteY56" fmla="*/ 2205380 h 2332380"/>
                    <a:gd name="connsiteX57" fmla="*/ 676278 w 1819643"/>
                    <a:gd name="connsiteY57" fmla="*/ 2265705 h 2332380"/>
                    <a:gd name="connsiteX58" fmla="*/ 752478 w 1819643"/>
                    <a:gd name="connsiteY58" fmla="*/ 2275230 h 2332380"/>
                    <a:gd name="connsiteX59" fmla="*/ 809628 w 1819643"/>
                    <a:gd name="connsiteY59" fmla="*/ 2256180 h 2332380"/>
                    <a:gd name="connsiteX60" fmla="*/ 876303 w 1819643"/>
                    <a:gd name="connsiteY60" fmla="*/ 2237130 h 2332380"/>
                    <a:gd name="connsiteX61" fmla="*/ 933453 w 1819643"/>
                    <a:gd name="connsiteY61" fmla="*/ 2256180 h 2332380"/>
                    <a:gd name="connsiteX62" fmla="*/ 1000128 w 1819643"/>
                    <a:gd name="connsiteY62" fmla="*/ 2284755 h 2332380"/>
                    <a:gd name="connsiteX63" fmla="*/ 1019178 w 1819643"/>
                    <a:gd name="connsiteY63" fmla="*/ 2313330 h 2332380"/>
                    <a:gd name="connsiteX64" fmla="*/ 1076328 w 1819643"/>
                    <a:gd name="connsiteY64" fmla="*/ 2332380 h 2332380"/>
                    <a:gd name="connsiteX65" fmla="*/ 1095378 w 1819643"/>
                    <a:gd name="connsiteY65" fmla="*/ 2303805 h 2332380"/>
                    <a:gd name="connsiteX66" fmla="*/ 1143003 w 1819643"/>
                    <a:gd name="connsiteY66" fmla="*/ 2294280 h 2332380"/>
                    <a:gd name="connsiteX67" fmla="*/ 1171578 w 1819643"/>
                    <a:gd name="connsiteY67" fmla="*/ 2284755 h 2332380"/>
                    <a:gd name="connsiteX68" fmla="*/ 1209678 w 1819643"/>
                    <a:gd name="connsiteY68" fmla="*/ 2227605 h 2332380"/>
                    <a:gd name="connsiteX69" fmla="*/ 1228728 w 1819643"/>
                    <a:gd name="connsiteY69" fmla="*/ 2199030 h 2332380"/>
                    <a:gd name="connsiteX70" fmla="*/ 1257303 w 1819643"/>
                    <a:gd name="connsiteY70" fmla="*/ 2189505 h 2332380"/>
                    <a:gd name="connsiteX71" fmla="*/ 1323978 w 1819643"/>
                    <a:gd name="connsiteY71" fmla="*/ 2122830 h 2332380"/>
                    <a:gd name="connsiteX72" fmla="*/ 1362078 w 1819643"/>
                    <a:gd name="connsiteY72" fmla="*/ 2113305 h 2332380"/>
                    <a:gd name="connsiteX73" fmla="*/ 1419228 w 1819643"/>
                    <a:gd name="connsiteY73" fmla="*/ 2094255 h 2332380"/>
                    <a:gd name="connsiteX74" fmla="*/ 1447803 w 1819643"/>
                    <a:gd name="connsiteY74" fmla="*/ 2084730 h 2332380"/>
                    <a:gd name="connsiteX75" fmla="*/ 1476378 w 1819643"/>
                    <a:gd name="connsiteY75" fmla="*/ 2056155 h 2332380"/>
                    <a:gd name="connsiteX76" fmla="*/ 1504953 w 1819643"/>
                    <a:gd name="connsiteY76" fmla="*/ 2046630 h 2332380"/>
                    <a:gd name="connsiteX77" fmla="*/ 1524003 w 1819643"/>
                    <a:gd name="connsiteY77" fmla="*/ 2018055 h 2332380"/>
                    <a:gd name="connsiteX78" fmla="*/ 1552578 w 1819643"/>
                    <a:gd name="connsiteY78" fmla="*/ 1989480 h 2332380"/>
                    <a:gd name="connsiteX79" fmla="*/ 1619253 w 1819643"/>
                    <a:gd name="connsiteY79" fmla="*/ 1932330 h 2332380"/>
                    <a:gd name="connsiteX80" fmla="*/ 1647828 w 1819643"/>
                    <a:gd name="connsiteY80" fmla="*/ 1922805 h 2332380"/>
                    <a:gd name="connsiteX81" fmla="*/ 1657353 w 1819643"/>
                    <a:gd name="connsiteY81" fmla="*/ 1894230 h 2332380"/>
                    <a:gd name="connsiteX82" fmla="*/ 1685928 w 1819643"/>
                    <a:gd name="connsiteY82" fmla="*/ 1884705 h 2332380"/>
                    <a:gd name="connsiteX83" fmla="*/ 1704978 w 1819643"/>
                    <a:gd name="connsiteY83" fmla="*/ 1827555 h 2332380"/>
                    <a:gd name="connsiteX84" fmla="*/ 1724028 w 1819643"/>
                    <a:gd name="connsiteY84" fmla="*/ 1760880 h 2332380"/>
                    <a:gd name="connsiteX85" fmla="*/ 1733553 w 1819643"/>
                    <a:gd name="connsiteY85" fmla="*/ 1684680 h 2332380"/>
                    <a:gd name="connsiteX86" fmla="*/ 1743078 w 1819643"/>
                    <a:gd name="connsiteY86" fmla="*/ 1646580 h 2332380"/>
                    <a:gd name="connsiteX87" fmla="*/ 1752603 w 1819643"/>
                    <a:gd name="connsiteY87" fmla="*/ 1560855 h 2332380"/>
                    <a:gd name="connsiteX88" fmla="*/ 1762128 w 1819643"/>
                    <a:gd name="connsiteY88" fmla="*/ 1513230 h 2332380"/>
                    <a:gd name="connsiteX89" fmla="*/ 1781178 w 1819643"/>
                    <a:gd name="connsiteY89" fmla="*/ 1456080 h 2332380"/>
                    <a:gd name="connsiteX90" fmla="*/ 1771653 w 1819643"/>
                    <a:gd name="connsiteY90" fmla="*/ 1398930 h 2332380"/>
                    <a:gd name="connsiteX91" fmla="*/ 1743078 w 1819643"/>
                    <a:gd name="connsiteY91" fmla="*/ 1389405 h 2332380"/>
                    <a:gd name="connsiteX92" fmla="*/ 1724028 w 1819643"/>
                    <a:gd name="connsiteY92" fmla="*/ 1360830 h 2332380"/>
                    <a:gd name="connsiteX93" fmla="*/ 1733553 w 1819643"/>
                    <a:gd name="connsiteY93" fmla="*/ 1332255 h 2332380"/>
                    <a:gd name="connsiteX94" fmla="*/ 1771653 w 1819643"/>
                    <a:gd name="connsiteY94" fmla="*/ 1313205 h 2332380"/>
                    <a:gd name="connsiteX95" fmla="*/ 1800228 w 1819643"/>
                    <a:gd name="connsiteY95" fmla="*/ 1294155 h 2332380"/>
                    <a:gd name="connsiteX96" fmla="*/ 1819278 w 1819643"/>
                    <a:gd name="connsiteY96" fmla="*/ 1265580 h 2332380"/>
                    <a:gd name="connsiteX97" fmla="*/ 1809753 w 1819643"/>
                    <a:gd name="connsiteY97" fmla="*/ 1237005 h 2332380"/>
                    <a:gd name="connsiteX98" fmla="*/ 1676403 w 1819643"/>
                    <a:gd name="connsiteY98" fmla="*/ 1189380 h 2332380"/>
                    <a:gd name="connsiteX99" fmla="*/ 1619253 w 1819643"/>
                    <a:gd name="connsiteY99" fmla="*/ 1151280 h 2332380"/>
                    <a:gd name="connsiteX100" fmla="*/ 1590678 w 1819643"/>
                    <a:gd name="connsiteY100" fmla="*/ 1122705 h 2332380"/>
                    <a:gd name="connsiteX101" fmla="*/ 1562103 w 1819643"/>
                    <a:gd name="connsiteY101" fmla="*/ 1113180 h 2332380"/>
                    <a:gd name="connsiteX102" fmla="*/ 1504953 w 1819643"/>
                    <a:gd name="connsiteY102" fmla="*/ 1084605 h 2332380"/>
                    <a:gd name="connsiteX103" fmla="*/ 1409703 w 1819643"/>
                    <a:gd name="connsiteY103" fmla="*/ 1084605 h 2332380"/>
                    <a:gd name="connsiteX104" fmla="*/ 1428753 w 1819643"/>
                    <a:gd name="connsiteY104" fmla="*/ 1027455 h 2332380"/>
                    <a:gd name="connsiteX105" fmla="*/ 1438278 w 1819643"/>
                    <a:gd name="connsiteY105" fmla="*/ 979830 h 2332380"/>
                    <a:gd name="connsiteX106" fmla="*/ 1400178 w 1819643"/>
                    <a:gd name="connsiteY106" fmla="*/ 941730 h 2332380"/>
                    <a:gd name="connsiteX107" fmla="*/ 1419228 w 1819643"/>
                    <a:gd name="connsiteY107" fmla="*/ 884580 h 2332380"/>
                    <a:gd name="connsiteX108" fmla="*/ 1419228 w 1819643"/>
                    <a:gd name="connsiteY108" fmla="*/ 779805 h 2332380"/>
                    <a:gd name="connsiteX109" fmla="*/ 1476378 w 1819643"/>
                    <a:gd name="connsiteY109" fmla="*/ 741705 h 2332380"/>
                    <a:gd name="connsiteX110" fmla="*/ 1504953 w 1819643"/>
                    <a:gd name="connsiteY110" fmla="*/ 684555 h 2332380"/>
                    <a:gd name="connsiteX111" fmla="*/ 1514478 w 1819643"/>
                    <a:gd name="connsiteY111" fmla="*/ 655980 h 2332380"/>
                    <a:gd name="connsiteX112" fmla="*/ 1504953 w 1819643"/>
                    <a:gd name="connsiteY112" fmla="*/ 579780 h 2332380"/>
                    <a:gd name="connsiteX113" fmla="*/ 1476378 w 1819643"/>
                    <a:gd name="connsiteY113" fmla="*/ 570255 h 2332380"/>
                    <a:gd name="connsiteX114" fmla="*/ 1438278 w 1819643"/>
                    <a:gd name="connsiteY114" fmla="*/ 560730 h 2332380"/>
                    <a:gd name="connsiteX115" fmla="*/ 1428753 w 1819643"/>
                    <a:gd name="connsiteY115" fmla="*/ 532155 h 2332380"/>
                    <a:gd name="connsiteX116" fmla="*/ 1371603 w 1819643"/>
                    <a:gd name="connsiteY116" fmla="*/ 513105 h 2332380"/>
                    <a:gd name="connsiteX117" fmla="*/ 1352553 w 1819643"/>
                    <a:gd name="connsiteY117" fmla="*/ 484530 h 2332380"/>
                    <a:gd name="connsiteX118" fmla="*/ 1304928 w 1819643"/>
                    <a:gd name="connsiteY118" fmla="*/ 436905 h 2332380"/>
                    <a:gd name="connsiteX119" fmla="*/ 1295403 w 1819643"/>
                    <a:gd name="connsiteY119" fmla="*/ 408330 h 2332380"/>
                    <a:gd name="connsiteX120" fmla="*/ 1276353 w 1819643"/>
                    <a:gd name="connsiteY120" fmla="*/ 379755 h 2332380"/>
                    <a:gd name="connsiteX121" fmla="*/ 1257303 w 1819643"/>
                    <a:gd name="connsiteY121" fmla="*/ 322605 h 2332380"/>
                    <a:gd name="connsiteX122" fmla="*/ 1228728 w 1819643"/>
                    <a:gd name="connsiteY122" fmla="*/ 303555 h 2332380"/>
                    <a:gd name="connsiteX123" fmla="*/ 1076328 w 1819643"/>
                    <a:gd name="connsiteY123" fmla="*/ 303555 h 2332380"/>
                    <a:gd name="connsiteX124" fmla="*/ 1066803 w 1819643"/>
                    <a:gd name="connsiteY124" fmla="*/ 274980 h 2332380"/>
                    <a:gd name="connsiteX125" fmla="*/ 1057278 w 1819643"/>
                    <a:gd name="connsiteY125" fmla="*/ 217830 h 2332380"/>
                    <a:gd name="connsiteX126" fmla="*/ 971553 w 1819643"/>
                    <a:gd name="connsiteY126" fmla="*/ 227355 h 2332380"/>
                    <a:gd name="connsiteX127" fmla="*/ 942978 w 1819643"/>
                    <a:gd name="connsiteY127" fmla="*/ 236880 h 2332380"/>
                    <a:gd name="connsiteX128" fmla="*/ 923928 w 1819643"/>
                    <a:gd name="connsiteY128" fmla="*/ 179730 h 2332380"/>
                    <a:gd name="connsiteX129" fmla="*/ 904878 w 1819643"/>
                    <a:gd name="connsiteY129" fmla="*/ 151155 h 2332380"/>
                    <a:gd name="connsiteX130" fmla="*/ 866778 w 1819643"/>
                    <a:gd name="connsiteY130" fmla="*/ 94005 h 2332380"/>
                    <a:gd name="connsiteX131" fmla="*/ 838203 w 1819643"/>
                    <a:gd name="connsiteY131" fmla="*/ 84480 h 2332380"/>
                    <a:gd name="connsiteX132" fmla="*/ 828678 w 1819643"/>
                    <a:gd name="connsiteY132" fmla="*/ 46380 h 2332380"/>
                    <a:gd name="connsiteX133" fmla="*/ 790578 w 1819643"/>
                    <a:gd name="connsiteY133" fmla="*/ 5105 h 2332380"/>
                    <a:gd name="connsiteX134" fmla="*/ 742953 w 1819643"/>
                    <a:gd name="connsiteY134" fmla="*/ 55905 h 2332380"/>
                    <a:gd name="connsiteX135" fmla="*/ 685803 w 1819643"/>
                    <a:gd name="connsiteY135" fmla="*/ 74955 h 2332380"/>
                    <a:gd name="connsiteX136" fmla="*/ 641353 w 1819643"/>
                    <a:gd name="connsiteY136" fmla="*/ 122580 h 2332380"/>
                    <a:gd name="connsiteX137" fmla="*/ 609603 w 1819643"/>
                    <a:gd name="connsiteY137" fmla="*/ 141630 h 2332380"/>
                    <a:gd name="connsiteX138" fmla="*/ 590553 w 1819643"/>
                    <a:gd name="connsiteY138" fmla="*/ 198780 h 2332380"/>
                    <a:gd name="connsiteX139" fmla="*/ 581028 w 1819643"/>
                    <a:gd name="connsiteY139" fmla="*/ 265455 h 2332380"/>
                    <a:gd name="connsiteX140" fmla="*/ 552453 w 1819643"/>
                    <a:gd name="connsiteY140" fmla="*/ 274980 h 2332380"/>
                    <a:gd name="connsiteX141" fmla="*/ 495303 w 1819643"/>
                    <a:gd name="connsiteY141" fmla="*/ 322605 h 2332380"/>
                    <a:gd name="connsiteX142" fmla="*/ 466728 w 1819643"/>
                    <a:gd name="connsiteY142" fmla="*/ 379755 h 2332380"/>
                    <a:gd name="connsiteX143" fmla="*/ 447678 w 1819643"/>
                    <a:gd name="connsiteY143" fmla="*/ 408330 h 2332380"/>
                    <a:gd name="connsiteX144" fmla="*/ 438153 w 1819643"/>
                    <a:gd name="connsiteY144" fmla="*/ 436905 h 2332380"/>
                    <a:gd name="connsiteX145" fmla="*/ 361953 w 1819643"/>
                    <a:gd name="connsiteY145" fmla="*/ 522630 h 2332380"/>
                    <a:gd name="connsiteX146" fmla="*/ 323853 w 1819643"/>
                    <a:gd name="connsiteY146" fmla="*/ 541680 h 2332380"/>
                    <a:gd name="connsiteX147" fmla="*/ 295278 w 1819643"/>
                    <a:gd name="connsiteY147" fmla="*/ 570255 h 2332380"/>
                    <a:gd name="connsiteX148" fmla="*/ 219078 w 1819643"/>
                    <a:gd name="connsiteY148" fmla="*/ 589305 h 2332380"/>
                    <a:gd name="connsiteX149" fmla="*/ 245748 w 1819643"/>
                    <a:gd name="connsiteY149" fmla="*/ 610260 h 2332380"/>
                    <a:gd name="connsiteX150" fmla="*/ 200028 w 1819643"/>
                    <a:gd name="connsiteY150" fmla="*/ 789330 h 2332380"/>
                    <a:gd name="connsiteX151" fmla="*/ 219078 w 1819643"/>
                    <a:gd name="connsiteY151" fmla="*/ 827430 h 2332380"/>
                    <a:gd name="connsiteX152" fmla="*/ 228603 w 1819643"/>
                    <a:gd name="connsiteY152" fmla="*/ 884580 h 2332380"/>
                    <a:gd name="connsiteX153" fmla="*/ 238128 w 1819643"/>
                    <a:gd name="connsiteY153" fmla="*/ 1027455 h 2332380"/>
                    <a:gd name="connsiteX154" fmla="*/ 247653 w 1819643"/>
                    <a:gd name="connsiteY154" fmla="*/ 1056030 h 2332380"/>
                    <a:gd name="connsiteX155" fmla="*/ 276228 w 1819643"/>
                    <a:gd name="connsiteY155" fmla="*/ 1075080 h 2332380"/>
                    <a:gd name="connsiteX156" fmla="*/ 247653 w 1819643"/>
                    <a:gd name="connsiteY156" fmla="*/ 1084605 h 2332380"/>
                    <a:gd name="connsiteX157" fmla="*/ 215903 w 1819643"/>
                    <a:gd name="connsiteY157" fmla="*/ 1071905 h 2332380"/>
                    <a:gd name="connsiteX158" fmla="*/ 190503 w 1819643"/>
                    <a:gd name="connsiteY158" fmla="*/ 1017930 h 2332380"/>
                    <a:gd name="connsiteX159" fmla="*/ 180978 w 1819643"/>
                    <a:gd name="connsiteY159" fmla="*/ 986180 h 2332380"/>
                    <a:gd name="connsiteX160" fmla="*/ 180978 w 1819643"/>
                    <a:gd name="connsiteY160" fmla="*/ 922680 h 2332380"/>
                    <a:gd name="connsiteX161" fmla="*/ 180978 w 1819643"/>
                    <a:gd name="connsiteY161" fmla="*/ 903630 h 2332380"/>
                    <a:gd name="connsiteX0" fmla="*/ 180978 w 1819643"/>
                    <a:gd name="connsiteY0" fmla="*/ 911231 h 2339981"/>
                    <a:gd name="connsiteX1" fmla="*/ 9528 w 1819643"/>
                    <a:gd name="connsiteY1" fmla="*/ 901706 h 2339981"/>
                    <a:gd name="connsiteX2" fmla="*/ 3 w 1819643"/>
                    <a:gd name="connsiteY2" fmla="*/ 930281 h 2339981"/>
                    <a:gd name="connsiteX3" fmla="*/ 9528 w 1819643"/>
                    <a:gd name="connsiteY3" fmla="*/ 987431 h 2339981"/>
                    <a:gd name="connsiteX4" fmla="*/ 28578 w 1819643"/>
                    <a:gd name="connsiteY4" fmla="*/ 1044581 h 2339981"/>
                    <a:gd name="connsiteX5" fmla="*/ 47628 w 1819643"/>
                    <a:gd name="connsiteY5" fmla="*/ 1101731 h 2339981"/>
                    <a:gd name="connsiteX6" fmla="*/ 57153 w 1819643"/>
                    <a:gd name="connsiteY6" fmla="*/ 1130306 h 2339981"/>
                    <a:gd name="connsiteX7" fmla="*/ 142878 w 1819643"/>
                    <a:gd name="connsiteY7" fmla="*/ 1177931 h 2339981"/>
                    <a:gd name="connsiteX8" fmla="*/ 171453 w 1819643"/>
                    <a:gd name="connsiteY8" fmla="*/ 1206506 h 2339981"/>
                    <a:gd name="connsiteX9" fmla="*/ 180978 w 1819643"/>
                    <a:gd name="connsiteY9" fmla="*/ 1235081 h 2339981"/>
                    <a:gd name="connsiteX10" fmla="*/ 209553 w 1819643"/>
                    <a:gd name="connsiteY10" fmla="*/ 1358906 h 2339981"/>
                    <a:gd name="connsiteX11" fmla="*/ 180978 w 1819643"/>
                    <a:gd name="connsiteY11" fmla="*/ 1368431 h 2339981"/>
                    <a:gd name="connsiteX12" fmla="*/ 133353 w 1819643"/>
                    <a:gd name="connsiteY12" fmla="*/ 1416056 h 2339981"/>
                    <a:gd name="connsiteX13" fmla="*/ 161928 w 1819643"/>
                    <a:gd name="connsiteY13" fmla="*/ 1435106 h 2339981"/>
                    <a:gd name="connsiteX14" fmla="*/ 180978 w 1819643"/>
                    <a:gd name="connsiteY14" fmla="*/ 1463681 h 2339981"/>
                    <a:gd name="connsiteX15" fmla="*/ 238128 w 1819643"/>
                    <a:gd name="connsiteY15" fmla="*/ 1501781 h 2339981"/>
                    <a:gd name="connsiteX16" fmla="*/ 295278 w 1819643"/>
                    <a:gd name="connsiteY16" fmla="*/ 1530356 h 2339981"/>
                    <a:gd name="connsiteX17" fmla="*/ 304803 w 1819643"/>
                    <a:gd name="connsiteY17" fmla="*/ 1558931 h 2339981"/>
                    <a:gd name="connsiteX18" fmla="*/ 238128 w 1819643"/>
                    <a:gd name="connsiteY18" fmla="*/ 1587506 h 2339981"/>
                    <a:gd name="connsiteX19" fmla="*/ 247653 w 1819643"/>
                    <a:gd name="connsiteY19" fmla="*/ 1616081 h 2339981"/>
                    <a:gd name="connsiteX20" fmla="*/ 304803 w 1819643"/>
                    <a:gd name="connsiteY20" fmla="*/ 1635131 h 2339981"/>
                    <a:gd name="connsiteX21" fmla="*/ 323853 w 1819643"/>
                    <a:gd name="connsiteY21" fmla="*/ 1663706 h 2339981"/>
                    <a:gd name="connsiteX22" fmla="*/ 447678 w 1819643"/>
                    <a:gd name="connsiteY22" fmla="*/ 1692281 h 2339981"/>
                    <a:gd name="connsiteX23" fmla="*/ 466728 w 1819643"/>
                    <a:gd name="connsiteY23" fmla="*/ 1720856 h 2339981"/>
                    <a:gd name="connsiteX24" fmla="*/ 438153 w 1819643"/>
                    <a:gd name="connsiteY24" fmla="*/ 1730381 h 2339981"/>
                    <a:gd name="connsiteX25" fmla="*/ 390528 w 1819643"/>
                    <a:gd name="connsiteY25" fmla="*/ 1739906 h 2339981"/>
                    <a:gd name="connsiteX26" fmla="*/ 381003 w 1819643"/>
                    <a:gd name="connsiteY26" fmla="*/ 1768481 h 2339981"/>
                    <a:gd name="connsiteX27" fmla="*/ 323853 w 1819643"/>
                    <a:gd name="connsiteY27" fmla="*/ 1787531 h 2339981"/>
                    <a:gd name="connsiteX28" fmla="*/ 314328 w 1819643"/>
                    <a:gd name="connsiteY28" fmla="*/ 1758956 h 2339981"/>
                    <a:gd name="connsiteX29" fmla="*/ 180978 w 1819643"/>
                    <a:gd name="connsiteY29" fmla="*/ 1768481 h 2339981"/>
                    <a:gd name="connsiteX30" fmla="*/ 190503 w 1819643"/>
                    <a:gd name="connsiteY30" fmla="*/ 1797056 h 2339981"/>
                    <a:gd name="connsiteX31" fmla="*/ 219078 w 1819643"/>
                    <a:gd name="connsiteY31" fmla="*/ 1806581 h 2339981"/>
                    <a:gd name="connsiteX32" fmla="*/ 209553 w 1819643"/>
                    <a:gd name="connsiteY32" fmla="*/ 1844681 h 2339981"/>
                    <a:gd name="connsiteX33" fmla="*/ 200028 w 1819643"/>
                    <a:gd name="connsiteY33" fmla="*/ 1901831 h 2339981"/>
                    <a:gd name="connsiteX34" fmla="*/ 238128 w 1819643"/>
                    <a:gd name="connsiteY34" fmla="*/ 1911356 h 2339981"/>
                    <a:gd name="connsiteX35" fmla="*/ 247653 w 1819643"/>
                    <a:gd name="connsiteY35" fmla="*/ 1939931 h 2339981"/>
                    <a:gd name="connsiteX36" fmla="*/ 276228 w 1819643"/>
                    <a:gd name="connsiteY36" fmla="*/ 1930406 h 2339981"/>
                    <a:gd name="connsiteX37" fmla="*/ 361953 w 1819643"/>
                    <a:gd name="connsiteY37" fmla="*/ 1882781 h 2339981"/>
                    <a:gd name="connsiteX38" fmla="*/ 390528 w 1819643"/>
                    <a:gd name="connsiteY38" fmla="*/ 1901831 h 2339981"/>
                    <a:gd name="connsiteX39" fmla="*/ 447678 w 1819643"/>
                    <a:gd name="connsiteY39" fmla="*/ 1911356 h 2339981"/>
                    <a:gd name="connsiteX40" fmla="*/ 438153 w 1819643"/>
                    <a:gd name="connsiteY40" fmla="*/ 1939931 h 2339981"/>
                    <a:gd name="connsiteX41" fmla="*/ 390528 w 1819643"/>
                    <a:gd name="connsiteY41" fmla="*/ 1949456 h 2339981"/>
                    <a:gd name="connsiteX42" fmla="*/ 361953 w 1819643"/>
                    <a:gd name="connsiteY42" fmla="*/ 1968506 h 2339981"/>
                    <a:gd name="connsiteX43" fmla="*/ 333378 w 1819643"/>
                    <a:gd name="connsiteY43" fmla="*/ 1978031 h 2339981"/>
                    <a:gd name="connsiteX44" fmla="*/ 323853 w 1819643"/>
                    <a:gd name="connsiteY44" fmla="*/ 2006606 h 2339981"/>
                    <a:gd name="connsiteX45" fmla="*/ 342903 w 1819643"/>
                    <a:gd name="connsiteY45" fmla="*/ 2035181 h 2339981"/>
                    <a:gd name="connsiteX46" fmla="*/ 333378 w 1819643"/>
                    <a:gd name="connsiteY46" fmla="*/ 2073281 h 2339981"/>
                    <a:gd name="connsiteX47" fmla="*/ 428628 w 1819643"/>
                    <a:gd name="connsiteY47" fmla="*/ 2092331 h 2339981"/>
                    <a:gd name="connsiteX48" fmla="*/ 485778 w 1819643"/>
                    <a:gd name="connsiteY48" fmla="*/ 2063756 h 2339981"/>
                    <a:gd name="connsiteX49" fmla="*/ 504828 w 1819643"/>
                    <a:gd name="connsiteY49" fmla="*/ 2092331 h 2339981"/>
                    <a:gd name="connsiteX50" fmla="*/ 495303 w 1819643"/>
                    <a:gd name="connsiteY50" fmla="*/ 2149481 h 2339981"/>
                    <a:gd name="connsiteX51" fmla="*/ 409578 w 1819643"/>
                    <a:gd name="connsiteY51" fmla="*/ 2187581 h 2339981"/>
                    <a:gd name="connsiteX52" fmla="*/ 438153 w 1819643"/>
                    <a:gd name="connsiteY52" fmla="*/ 2206631 h 2339981"/>
                    <a:gd name="connsiteX53" fmla="*/ 447678 w 1819643"/>
                    <a:gd name="connsiteY53" fmla="*/ 2235206 h 2339981"/>
                    <a:gd name="connsiteX54" fmla="*/ 552453 w 1819643"/>
                    <a:gd name="connsiteY54" fmla="*/ 2314581 h 2339981"/>
                    <a:gd name="connsiteX55" fmla="*/ 641353 w 1819643"/>
                    <a:gd name="connsiteY55" fmla="*/ 2244731 h 2339981"/>
                    <a:gd name="connsiteX56" fmla="*/ 704853 w 1819643"/>
                    <a:gd name="connsiteY56" fmla="*/ 2212981 h 2339981"/>
                    <a:gd name="connsiteX57" fmla="*/ 676278 w 1819643"/>
                    <a:gd name="connsiteY57" fmla="*/ 2273306 h 2339981"/>
                    <a:gd name="connsiteX58" fmla="*/ 752478 w 1819643"/>
                    <a:gd name="connsiteY58" fmla="*/ 2282831 h 2339981"/>
                    <a:gd name="connsiteX59" fmla="*/ 809628 w 1819643"/>
                    <a:gd name="connsiteY59" fmla="*/ 2263781 h 2339981"/>
                    <a:gd name="connsiteX60" fmla="*/ 876303 w 1819643"/>
                    <a:gd name="connsiteY60" fmla="*/ 2244731 h 2339981"/>
                    <a:gd name="connsiteX61" fmla="*/ 933453 w 1819643"/>
                    <a:gd name="connsiteY61" fmla="*/ 2263781 h 2339981"/>
                    <a:gd name="connsiteX62" fmla="*/ 1000128 w 1819643"/>
                    <a:gd name="connsiteY62" fmla="*/ 2292356 h 2339981"/>
                    <a:gd name="connsiteX63" fmla="*/ 1019178 w 1819643"/>
                    <a:gd name="connsiteY63" fmla="*/ 2320931 h 2339981"/>
                    <a:gd name="connsiteX64" fmla="*/ 1076328 w 1819643"/>
                    <a:gd name="connsiteY64" fmla="*/ 2339981 h 2339981"/>
                    <a:gd name="connsiteX65" fmla="*/ 1095378 w 1819643"/>
                    <a:gd name="connsiteY65" fmla="*/ 2311406 h 2339981"/>
                    <a:gd name="connsiteX66" fmla="*/ 1143003 w 1819643"/>
                    <a:gd name="connsiteY66" fmla="*/ 2301881 h 2339981"/>
                    <a:gd name="connsiteX67" fmla="*/ 1171578 w 1819643"/>
                    <a:gd name="connsiteY67" fmla="*/ 2292356 h 2339981"/>
                    <a:gd name="connsiteX68" fmla="*/ 1209678 w 1819643"/>
                    <a:gd name="connsiteY68" fmla="*/ 2235206 h 2339981"/>
                    <a:gd name="connsiteX69" fmla="*/ 1228728 w 1819643"/>
                    <a:gd name="connsiteY69" fmla="*/ 2206631 h 2339981"/>
                    <a:gd name="connsiteX70" fmla="*/ 1257303 w 1819643"/>
                    <a:gd name="connsiteY70" fmla="*/ 2197106 h 2339981"/>
                    <a:gd name="connsiteX71" fmla="*/ 1323978 w 1819643"/>
                    <a:gd name="connsiteY71" fmla="*/ 2130431 h 2339981"/>
                    <a:gd name="connsiteX72" fmla="*/ 1362078 w 1819643"/>
                    <a:gd name="connsiteY72" fmla="*/ 2120906 h 2339981"/>
                    <a:gd name="connsiteX73" fmla="*/ 1419228 w 1819643"/>
                    <a:gd name="connsiteY73" fmla="*/ 2101856 h 2339981"/>
                    <a:gd name="connsiteX74" fmla="*/ 1447803 w 1819643"/>
                    <a:gd name="connsiteY74" fmla="*/ 2092331 h 2339981"/>
                    <a:gd name="connsiteX75" fmla="*/ 1476378 w 1819643"/>
                    <a:gd name="connsiteY75" fmla="*/ 2063756 h 2339981"/>
                    <a:gd name="connsiteX76" fmla="*/ 1504953 w 1819643"/>
                    <a:gd name="connsiteY76" fmla="*/ 2054231 h 2339981"/>
                    <a:gd name="connsiteX77" fmla="*/ 1524003 w 1819643"/>
                    <a:gd name="connsiteY77" fmla="*/ 2025656 h 2339981"/>
                    <a:gd name="connsiteX78" fmla="*/ 1552578 w 1819643"/>
                    <a:gd name="connsiteY78" fmla="*/ 1997081 h 2339981"/>
                    <a:gd name="connsiteX79" fmla="*/ 1619253 w 1819643"/>
                    <a:gd name="connsiteY79" fmla="*/ 1939931 h 2339981"/>
                    <a:gd name="connsiteX80" fmla="*/ 1647828 w 1819643"/>
                    <a:gd name="connsiteY80" fmla="*/ 1930406 h 2339981"/>
                    <a:gd name="connsiteX81" fmla="*/ 1657353 w 1819643"/>
                    <a:gd name="connsiteY81" fmla="*/ 1901831 h 2339981"/>
                    <a:gd name="connsiteX82" fmla="*/ 1685928 w 1819643"/>
                    <a:gd name="connsiteY82" fmla="*/ 1892306 h 2339981"/>
                    <a:gd name="connsiteX83" fmla="*/ 1704978 w 1819643"/>
                    <a:gd name="connsiteY83" fmla="*/ 1835156 h 2339981"/>
                    <a:gd name="connsiteX84" fmla="*/ 1724028 w 1819643"/>
                    <a:gd name="connsiteY84" fmla="*/ 1768481 h 2339981"/>
                    <a:gd name="connsiteX85" fmla="*/ 1733553 w 1819643"/>
                    <a:gd name="connsiteY85" fmla="*/ 1692281 h 2339981"/>
                    <a:gd name="connsiteX86" fmla="*/ 1743078 w 1819643"/>
                    <a:gd name="connsiteY86" fmla="*/ 1654181 h 2339981"/>
                    <a:gd name="connsiteX87" fmla="*/ 1752603 w 1819643"/>
                    <a:gd name="connsiteY87" fmla="*/ 1568456 h 2339981"/>
                    <a:gd name="connsiteX88" fmla="*/ 1762128 w 1819643"/>
                    <a:gd name="connsiteY88" fmla="*/ 1520831 h 2339981"/>
                    <a:gd name="connsiteX89" fmla="*/ 1781178 w 1819643"/>
                    <a:gd name="connsiteY89" fmla="*/ 1463681 h 2339981"/>
                    <a:gd name="connsiteX90" fmla="*/ 1771653 w 1819643"/>
                    <a:gd name="connsiteY90" fmla="*/ 1406531 h 2339981"/>
                    <a:gd name="connsiteX91" fmla="*/ 1743078 w 1819643"/>
                    <a:gd name="connsiteY91" fmla="*/ 1397006 h 2339981"/>
                    <a:gd name="connsiteX92" fmla="*/ 1724028 w 1819643"/>
                    <a:gd name="connsiteY92" fmla="*/ 1368431 h 2339981"/>
                    <a:gd name="connsiteX93" fmla="*/ 1733553 w 1819643"/>
                    <a:gd name="connsiteY93" fmla="*/ 1339856 h 2339981"/>
                    <a:gd name="connsiteX94" fmla="*/ 1771653 w 1819643"/>
                    <a:gd name="connsiteY94" fmla="*/ 1320806 h 2339981"/>
                    <a:gd name="connsiteX95" fmla="*/ 1800228 w 1819643"/>
                    <a:gd name="connsiteY95" fmla="*/ 1301756 h 2339981"/>
                    <a:gd name="connsiteX96" fmla="*/ 1819278 w 1819643"/>
                    <a:gd name="connsiteY96" fmla="*/ 1273181 h 2339981"/>
                    <a:gd name="connsiteX97" fmla="*/ 1809753 w 1819643"/>
                    <a:gd name="connsiteY97" fmla="*/ 1244606 h 2339981"/>
                    <a:gd name="connsiteX98" fmla="*/ 1676403 w 1819643"/>
                    <a:gd name="connsiteY98" fmla="*/ 1196981 h 2339981"/>
                    <a:gd name="connsiteX99" fmla="*/ 1619253 w 1819643"/>
                    <a:gd name="connsiteY99" fmla="*/ 1158881 h 2339981"/>
                    <a:gd name="connsiteX100" fmla="*/ 1590678 w 1819643"/>
                    <a:gd name="connsiteY100" fmla="*/ 1130306 h 2339981"/>
                    <a:gd name="connsiteX101" fmla="*/ 1562103 w 1819643"/>
                    <a:gd name="connsiteY101" fmla="*/ 1120781 h 2339981"/>
                    <a:gd name="connsiteX102" fmla="*/ 1504953 w 1819643"/>
                    <a:gd name="connsiteY102" fmla="*/ 1092206 h 2339981"/>
                    <a:gd name="connsiteX103" fmla="*/ 1409703 w 1819643"/>
                    <a:gd name="connsiteY103" fmla="*/ 1092206 h 2339981"/>
                    <a:gd name="connsiteX104" fmla="*/ 1428753 w 1819643"/>
                    <a:gd name="connsiteY104" fmla="*/ 1035056 h 2339981"/>
                    <a:gd name="connsiteX105" fmla="*/ 1438278 w 1819643"/>
                    <a:gd name="connsiteY105" fmla="*/ 987431 h 2339981"/>
                    <a:gd name="connsiteX106" fmla="*/ 1400178 w 1819643"/>
                    <a:gd name="connsiteY106" fmla="*/ 949331 h 2339981"/>
                    <a:gd name="connsiteX107" fmla="*/ 1419228 w 1819643"/>
                    <a:gd name="connsiteY107" fmla="*/ 892181 h 2339981"/>
                    <a:gd name="connsiteX108" fmla="*/ 1419228 w 1819643"/>
                    <a:gd name="connsiteY108" fmla="*/ 787406 h 2339981"/>
                    <a:gd name="connsiteX109" fmla="*/ 1476378 w 1819643"/>
                    <a:gd name="connsiteY109" fmla="*/ 749306 h 2339981"/>
                    <a:gd name="connsiteX110" fmla="*/ 1504953 w 1819643"/>
                    <a:gd name="connsiteY110" fmla="*/ 692156 h 2339981"/>
                    <a:gd name="connsiteX111" fmla="*/ 1514478 w 1819643"/>
                    <a:gd name="connsiteY111" fmla="*/ 663581 h 2339981"/>
                    <a:gd name="connsiteX112" fmla="*/ 1504953 w 1819643"/>
                    <a:gd name="connsiteY112" fmla="*/ 587381 h 2339981"/>
                    <a:gd name="connsiteX113" fmla="*/ 1476378 w 1819643"/>
                    <a:gd name="connsiteY113" fmla="*/ 577856 h 2339981"/>
                    <a:gd name="connsiteX114" fmla="*/ 1438278 w 1819643"/>
                    <a:gd name="connsiteY114" fmla="*/ 568331 h 2339981"/>
                    <a:gd name="connsiteX115" fmla="*/ 1428753 w 1819643"/>
                    <a:gd name="connsiteY115" fmla="*/ 539756 h 2339981"/>
                    <a:gd name="connsiteX116" fmla="*/ 1371603 w 1819643"/>
                    <a:gd name="connsiteY116" fmla="*/ 520706 h 2339981"/>
                    <a:gd name="connsiteX117" fmla="*/ 1352553 w 1819643"/>
                    <a:gd name="connsiteY117" fmla="*/ 492131 h 2339981"/>
                    <a:gd name="connsiteX118" fmla="*/ 1304928 w 1819643"/>
                    <a:gd name="connsiteY118" fmla="*/ 444506 h 2339981"/>
                    <a:gd name="connsiteX119" fmla="*/ 1295403 w 1819643"/>
                    <a:gd name="connsiteY119" fmla="*/ 415931 h 2339981"/>
                    <a:gd name="connsiteX120" fmla="*/ 1276353 w 1819643"/>
                    <a:gd name="connsiteY120" fmla="*/ 387356 h 2339981"/>
                    <a:gd name="connsiteX121" fmla="*/ 1257303 w 1819643"/>
                    <a:gd name="connsiteY121" fmla="*/ 330206 h 2339981"/>
                    <a:gd name="connsiteX122" fmla="*/ 1228728 w 1819643"/>
                    <a:gd name="connsiteY122" fmla="*/ 311156 h 2339981"/>
                    <a:gd name="connsiteX123" fmla="*/ 1076328 w 1819643"/>
                    <a:gd name="connsiteY123" fmla="*/ 311156 h 2339981"/>
                    <a:gd name="connsiteX124" fmla="*/ 1066803 w 1819643"/>
                    <a:gd name="connsiteY124" fmla="*/ 282581 h 2339981"/>
                    <a:gd name="connsiteX125" fmla="*/ 1057278 w 1819643"/>
                    <a:gd name="connsiteY125" fmla="*/ 225431 h 2339981"/>
                    <a:gd name="connsiteX126" fmla="*/ 971553 w 1819643"/>
                    <a:gd name="connsiteY126" fmla="*/ 234956 h 2339981"/>
                    <a:gd name="connsiteX127" fmla="*/ 942978 w 1819643"/>
                    <a:gd name="connsiteY127" fmla="*/ 244481 h 2339981"/>
                    <a:gd name="connsiteX128" fmla="*/ 923928 w 1819643"/>
                    <a:gd name="connsiteY128" fmla="*/ 187331 h 2339981"/>
                    <a:gd name="connsiteX129" fmla="*/ 904878 w 1819643"/>
                    <a:gd name="connsiteY129" fmla="*/ 158756 h 2339981"/>
                    <a:gd name="connsiteX130" fmla="*/ 866778 w 1819643"/>
                    <a:gd name="connsiteY130" fmla="*/ 101606 h 2339981"/>
                    <a:gd name="connsiteX131" fmla="*/ 838203 w 1819643"/>
                    <a:gd name="connsiteY131" fmla="*/ 92081 h 2339981"/>
                    <a:gd name="connsiteX132" fmla="*/ 835028 w 1819643"/>
                    <a:gd name="connsiteY132" fmla="*/ 6356 h 2339981"/>
                    <a:gd name="connsiteX133" fmla="*/ 790578 w 1819643"/>
                    <a:gd name="connsiteY133" fmla="*/ 12706 h 2339981"/>
                    <a:gd name="connsiteX134" fmla="*/ 742953 w 1819643"/>
                    <a:gd name="connsiteY134" fmla="*/ 63506 h 2339981"/>
                    <a:gd name="connsiteX135" fmla="*/ 685803 w 1819643"/>
                    <a:gd name="connsiteY135" fmla="*/ 82556 h 2339981"/>
                    <a:gd name="connsiteX136" fmla="*/ 641353 w 1819643"/>
                    <a:gd name="connsiteY136" fmla="*/ 130181 h 2339981"/>
                    <a:gd name="connsiteX137" fmla="*/ 609603 w 1819643"/>
                    <a:gd name="connsiteY137" fmla="*/ 149231 h 2339981"/>
                    <a:gd name="connsiteX138" fmla="*/ 590553 w 1819643"/>
                    <a:gd name="connsiteY138" fmla="*/ 206381 h 2339981"/>
                    <a:gd name="connsiteX139" fmla="*/ 581028 w 1819643"/>
                    <a:gd name="connsiteY139" fmla="*/ 273056 h 2339981"/>
                    <a:gd name="connsiteX140" fmla="*/ 552453 w 1819643"/>
                    <a:gd name="connsiteY140" fmla="*/ 282581 h 2339981"/>
                    <a:gd name="connsiteX141" fmla="*/ 495303 w 1819643"/>
                    <a:gd name="connsiteY141" fmla="*/ 330206 h 2339981"/>
                    <a:gd name="connsiteX142" fmla="*/ 466728 w 1819643"/>
                    <a:gd name="connsiteY142" fmla="*/ 387356 h 2339981"/>
                    <a:gd name="connsiteX143" fmla="*/ 447678 w 1819643"/>
                    <a:gd name="connsiteY143" fmla="*/ 415931 h 2339981"/>
                    <a:gd name="connsiteX144" fmla="*/ 438153 w 1819643"/>
                    <a:gd name="connsiteY144" fmla="*/ 444506 h 2339981"/>
                    <a:gd name="connsiteX145" fmla="*/ 361953 w 1819643"/>
                    <a:gd name="connsiteY145" fmla="*/ 530231 h 2339981"/>
                    <a:gd name="connsiteX146" fmla="*/ 323853 w 1819643"/>
                    <a:gd name="connsiteY146" fmla="*/ 549281 h 2339981"/>
                    <a:gd name="connsiteX147" fmla="*/ 295278 w 1819643"/>
                    <a:gd name="connsiteY147" fmla="*/ 577856 h 2339981"/>
                    <a:gd name="connsiteX148" fmla="*/ 219078 w 1819643"/>
                    <a:gd name="connsiteY148" fmla="*/ 596906 h 2339981"/>
                    <a:gd name="connsiteX149" fmla="*/ 245748 w 1819643"/>
                    <a:gd name="connsiteY149" fmla="*/ 617861 h 2339981"/>
                    <a:gd name="connsiteX150" fmla="*/ 200028 w 1819643"/>
                    <a:gd name="connsiteY150" fmla="*/ 796931 h 2339981"/>
                    <a:gd name="connsiteX151" fmla="*/ 219078 w 1819643"/>
                    <a:gd name="connsiteY151" fmla="*/ 835031 h 2339981"/>
                    <a:gd name="connsiteX152" fmla="*/ 228603 w 1819643"/>
                    <a:gd name="connsiteY152" fmla="*/ 892181 h 2339981"/>
                    <a:gd name="connsiteX153" fmla="*/ 238128 w 1819643"/>
                    <a:gd name="connsiteY153" fmla="*/ 1035056 h 2339981"/>
                    <a:gd name="connsiteX154" fmla="*/ 247653 w 1819643"/>
                    <a:gd name="connsiteY154" fmla="*/ 1063631 h 2339981"/>
                    <a:gd name="connsiteX155" fmla="*/ 276228 w 1819643"/>
                    <a:gd name="connsiteY155" fmla="*/ 1082681 h 2339981"/>
                    <a:gd name="connsiteX156" fmla="*/ 247653 w 1819643"/>
                    <a:gd name="connsiteY156" fmla="*/ 1092206 h 2339981"/>
                    <a:gd name="connsiteX157" fmla="*/ 215903 w 1819643"/>
                    <a:gd name="connsiteY157" fmla="*/ 1079506 h 2339981"/>
                    <a:gd name="connsiteX158" fmla="*/ 190503 w 1819643"/>
                    <a:gd name="connsiteY158" fmla="*/ 1025531 h 2339981"/>
                    <a:gd name="connsiteX159" fmla="*/ 180978 w 1819643"/>
                    <a:gd name="connsiteY159" fmla="*/ 993781 h 2339981"/>
                    <a:gd name="connsiteX160" fmla="*/ 180978 w 1819643"/>
                    <a:gd name="connsiteY160" fmla="*/ 930281 h 2339981"/>
                    <a:gd name="connsiteX161" fmla="*/ 180978 w 1819643"/>
                    <a:gd name="connsiteY161" fmla="*/ 911231 h 2339981"/>
                    <a:gd name="connsiteX0" fmla="*/ 180978 w 1819643"/>
                    <a:gd name="connsiteY0" fmla="*/ 911231 h 2339981"/>
                    <a:gd name="connsiteX1" fmla="*/ 9528 w 1819643"/>
                    <a:gd name="connsiteY1" fmla="*/ 901706 h 2339981"/>
                    <a:gd name="connsiteX2" fmla="*/ 3 w 1819643"/>
                    <a:gd name="connsiteY2" fmla="*/ 930281 h 2339981"/>
                    <a:gd name="connsiteX3" fmla="*/ 9528 w 1819643"/>
                    <a:gd name="connsiteY3" fmla="*/ 987431 h 2339981"/>
                    <a:gd name="connsiteX4" fmla="*/ 28578 w 1819643"/>
                    <a:gd name="connsiteY4" fmla="*/ 1044581 h 2339981"/>
                    <a:gd name="connsiteX5" fmla="*/ 47628 w 1819643"/>
                    <a:gd name="connsiteY5" fmla="*/ 1101731 h 2339981"/>
                    <a:gd name="connsiteX6" fmla="*/ 57153 w 1819643"/>
                    <a:gd name="connsiteY6" fmla="*/ 1130306 h 2339981"/>
                    <a:gd name="connsiteX7" fmla="*/ 142878 w 1819643"/>
                    <a:gd name="connsiteY7" fmla="*/ 1177931 h 2339981"/>
                    <a:gd name="connsiteX8" fmla="*/ 171453 w 1819643"/>
                    <a:gd name="connsiteY8" fmla="*/ 1206506 h 2339981"/>
                    <a:gd name="connsiteX9" fmla="*/ 180978 w 1819643"/>
                    <a:gd name="connsiteY9" fmla="*/ 1235081 h 2339981"/>
                    <a:gd name="connsiteX10" fmla="*/ 209553 w 1819643"/>
                    <a:gd name="connsiteY10" fmla="*/ 1358906 h 2339981"/>
                    <a:gd name="connsiteX11" fmla="*/ 180978 w 1819643"/>
                    <a:gd name="connsiteY11" fmla="*/ 1368431 h 2339981"/>
                    <a:gd name="connsiteX12" fmla="*/ 133353 w 1819643"/>
                    <a:gd name="connsiteY12" fmla="*/ 1416056 h 2339981"/>
                    <a:gd name="connsiteX13" fmla="*/ 161928 w 1819643"/>
                    <a:gd name="connsiteY13" fmla="*/ 1435106 h 2339981"/>
                    <a:gd name="connsiteX14" fmla="*/ 180978 w 1819643"/>
                    <a:gd name="connsiteY14" fmla="*/ 1463681 h 2339981"/>
                    <a:gd name="connsiteX15" fmla="*/ 238128 w 1819643"/>
                    <a:gd name="connsiteY15" fmla="*/ 1501781 h 2339981"/>
                    <a:gd name="connsiteX16" fmla="*/ 295278 w 1819643"/>
                    <a:gd name="connsiteY16" fmla="*/ 1530356 h 2339981"/>
                    <a:gd name="connsiteX17" fmla="*/ 304803 w 1819643"/>
                    <a:gd name="connsiteY17" fmla="*/ 1558931 h 2339981"/>
                    <a:gd name="connsiteX18" fmla="*/ 238128 w 1819643"/>
                    <a:gd name="connsiteY18" fmla="*/ 1587506 h 2339981"/>
                    <a:gd name="connsiteX19" fmla="*/ 247653 w 1819643"/>
                    <a:gd name="connsiteY19" fmla="*/ 1616081 h 2339981"/>
                    <a:gd name="connsiteX20" fmla="*/ 304803 w 1819643"/>
                    <a:gd name="connsiteY20" fmla="*/ 1635131 h 2339981"/>
                    <a:gd name="connsiteX21" fmla="*/ 323853 w 1819643"/>
                    <a:gd name="connsiteY21" fmla="*/ 1663706 h 2339981"/>
                    <a:gd name="connsiteX22" fmla="*/ 447678 w 1819643"/>
                    <a:gd name="connsiteY22" fmla="*/ 1692281 h 2339981"/>
                    <a:gd name="connsiteX23" fmla="*/ 466728 w 1819643"/>
                    <a:gd name="connsiteY23" fmla="*/ 1720856 h 2339981"/>
                    <a:gd name="connsiteX24" fmla="*/ 438153 w 1819643"/>
                    <a:gd name="connsiteY24" fmla="*/ 1730381 h 2339981"/>
                    <a:gd name="connsiteX25" fmla="*/ 390528 w 1819643"/>
                    <a:gd name="connsiteY25" fmla="*/ 1739906 h 2339981"/>
                    <a:gd name="connsiteX26" fmla="*/ 381003 w 1819643"/>
                    <a:gd name="connsiteY26" fmla="*/ 1768481 h 2339981"/>
                    <a:gd name="connsiteX27" fmla="*/ 323853 w 1819643"/>
                    <a:gd name="connsiteY27" fmla="*/ 1787531 h 2339981"/>
                    <a:gd name="connsiteX28" fmla="*/ 314328 w 1819643"/>
                    <a:gd name="connsiteY28" fmla="*/ 1758956 h 2339981"/>
                    <a:gd name="connsiteX29" fmla="*/ 180978 w 1819643"/>
                    <a:gd name="connsiteY29" fmla="*/ 1768481 h 2339981"/>
                    <a:gd name="connsiteX30" fmla="*/ 190503 w 1819643"/>
                    <a:gd name="connsiteY30" fmla="*/ 1797056 h 2339981"/>
                    <a:gd name="connsiteX31" fmla="*/ 219078 w 1819643"/>
                    <a:gd name="connsiteY31" fmla="*/ 1806581 h 2339981"/>
                    <a:gd name="connsiteX32" fmla="*/ 209553 w 1819643"/>
                    <a:gd name="connsiteY32" fmla="*/ 1844681 h 2339981"/>
                    <a:gd name="connsiteX33" fmla="*/ 200028 w 1819643"/>
                    <a:gd name="connsiteY33" fmla="*/ 1901831 h 2339981"/>
                    <a:gd name="connsiteX34" fmla="*/ 238128 w 1819643"/>
                    <a:gd name="connsiteY34" fmla="*/ 1911356 h 2339981"/>
                    <a:gd name="connsiteX35" fmla="*/ 247653 w 1819643"/>
                    <a:gd name="connsiteY35" fmla="*/ 1939931 h 2339981"/>
                    <a:gd name="connsiteX36" fmla="*/ 276228 w 1819643"/>
                    <a:gd name="connsiteY36" fmla="*/ 1930406 h 2339981"/>
                    <a:gd name="connsiteX37" fmla="*/ 361953 w 1819643"/>
                    <a:gd name="connsiteY37" fmla="*/ 1882781 h 2339981"/>
                    <a:gd name="connsiteX38" fmla="*/ 390528 w 1819643"/>
                    <a:gd name="connsiteY38" fmla="*/ 1901831 h 2339981"/>
                    <a:gd name="connsiteX39" fmla="*/ 447678 w 1819643"/>
                    <a:gd name="connsiteY39" fmla="*/ 1911356 h 2339981"/>
                    <a:gd name="connsiteX40" fmla="*/ 438153 w 1819643"/>
                    <a:gd name="connsiteY40" fmla="*/ 1939931 h 2339981"/>
                    <a:gd name="connsiteX41" fmla="*/ 390528 w 1819643"/>
                    <a:gd name="connsiteY41" fmla="*/ 1949456 h 2339981"/>
                    <a:gd name="connsiteX42" fmla="*/ 361953 w 1819643"/>
                    <a:gd name="connsiteY42" fmla="*/ 1968506 h 2339981"/>
                    <a:gd name="connsiteX43" fmla="*/ 333378 w 1819643"/>
                    <a:gd name="connsiteY43" fmla="*/ 1978031 h 2339981"/>
                    <a:gd name="connsiteX44" fmla="*/ 323853 w 1819643"/>
                    <a:gd name="connsiteY44" fmla="*/ 2006606 h 2339981"/>
                    <a:gd name="connsiteX45" fmla="*/ 342903 w 1819643"/>
                    <a:gd name="connsiteY45" fmla="*/ 2035181 h 2339981"/>
                    <a:gd name="connsiteX46" fmla="*/ 333378 w 1819643"/>
                    <a:gd name="connsiteY46" fmla="*/ 2073281 h 2339981"/>
                    <a:gd name="connsiteX47" fmla="*/ 428628 w 1819643"/>
                    <a:gd name="connsiteY47" fmla="*/ 2092331 h 2339981"/>
                    <a:gd name="connsiteX48" fmla="*/ 485778 w 1819643"/>
                    <a:gd name="connsiteY48" fmla="*/ 2063756 h 2339981"/>
                    <a:gd name="connsiteX49" fmla="*/ 504828 w 1819643"/>
                    <a:gd name="connsiteY49" fmla="*/ 2092331 h 2339981"/>
                    <a:gd name="connsiteX50" fmla="*/ 495303 w 1819643"/>
                    <a:gd name="connsiteY50" fmla="*/ 2149481 h 2339981"/>
                    <a:gd name="connsiteX51" fmla="*/ 409578 w 1819643"/>
                    <a:gd name="connsiteY51" fmla="*/ 2187581 h 2339981"/>
                    <a:gd name="connsiteX52" fmla="*/ 438153 w 1819643"/>
                    <a:gd name="connsiteY52" fmla="*/ 2206631 h 2339981"/>
                    <a:gd name="connsiteX53" fmla="*/ 447678 w 1819643"/>
                    <a:gd name="connsiteY53" fmla="*/ 2235206 h 2339981"/>
                    <a:gd name="connsiteX54" fmla="*/ 552453 w 1819643"/>
                    <a:gd name="connsiteY54" fmla="*/ 2314581 h 2339981"/>
                    <a:gd name="connsiteX55" fmla="*/ 641353 w 1819643"/>
                    <a:gd name="connsiteY55" fmla="*/ 2244731 h 2339981"/>
                    <a:gd name="connsiteX56" fmla="*/ 704853 w 1819643"/>
                    <a:gd name="connsiteY56" fmla="*/ 2212981 h 2339981"/>
                    <a:gd name="connsiteX57" fmla="*/ 676278 w 1819643"/>
                    <a:gd name="connsiteY57" fmla="*/ 2273306 h 2339981"/>
                    <a:gd name="connsiteX58" fmla="*/ 752478 w 1819643"/>
                    <a:gd name="connsiteY58" fmla="*/ 2282831 h 2339981"/>
                    <a:gd name="connsiteX59" fmla="*/ 809628 w 1819643"/>
                    <a:gd name="connsiteY59" fmla="*/ 2263781 h 2339981"/>
                    <a:gd name="connsiteX60" fmla="*/ 876303 w 1819643"/>
                    <a:gd name="connsiteY60" fmla="*/ 2244731 h 2339981"/>
                    <a:gd name="connsiteX61" fmla="*/ 933453 w 1819643"/>
                    <a:gd name="connsiteY61" fmla="*/ 2263781 h 2339981"/>
                    <a:gd name="connsiteX62" fmla="*/ 1000128 w 1819643"/>
                    <a:gd name="connsiteY62" fmla="*/ 2292356 h 2339981"/>
                    <a:gd name="connsiteX63" fmla="*/ 1019178 w 1819643"/>
                    <a:gd name="connsiteY63" fmla="*/ 2320931 h 2339981"/>
                    <a:gd name="connsiteX64" fmla="*/ 1076328 w 1819643"/>
                    <a:gd name="connsiteY64" fmla="*/ 2339981 h 2339981"/>
                    <a:gd name="connsiteX65" fmla="*/ 1095378 w 1819643"/>
                    <a:gd name="connsiteY65" fmla="*/ 2311406 h 2339981"/>
                    <a:gd name="connsiteX66" fmla="*/ 1143003 w 1819643"/>
                    <a:gd name="connsiteY66" fmla="*/ 2301881 h 2339981"/>
                    <a:gd name="connsiteX67" fmla="*/ 1171578 w 1819643"/>
                    <a:gd name="connsiteY67" fmla="*/ 2292356 h 2339981"/>
                    <a:gd name="connsiteX68" fmla="*/ 1209678 w 1819643"/>
                    <a:gd name="connsiteY68" fmla="*/ 2235206 h 2339981"/>
                    <a:gd name="connsiteX69" fmla="*/ 1228728 w 1819643"/>
                    <a:gd name="connsiteY69" fmla="*/ 2206631 h 2339981"/>
                    <a:gd name="connsiteX70" fmla="*/ 1257303 w 1819643"/>
                    <a:gd name="connsiteY70" fmla="*/ 2197106 h 2339981"/>
                    <a:gd name="connsiteX71" fmla="*/ 1323978 w 1819643"/>
                    <a:gd name="connsiteY71" fmla="*/ 2130431 h 2339981"/>
                    <a:gd name="connsiteX72" fmla="*/ 1362078 w 1819643"/>
                    <a:gd name="connsiteY72" fmla="*/ 2120906 h 2339981"/>
                    <a:gd name="connsiteX73" fmla="*/ 1419228 w 1819643"/>
                    <a:gd name="connsiteY73" fmla="*/ 2101856 h 2339981"/>
                    <a:gd name="connsiteX74" fmla="*/ 1447803 w 1819643"/>
                    <a:gd name="connsiteY74" fmla="*/ 2092331 h 2339981"/>
                    <a:gd name="connsiteX75" fmla="*/ 1476378 w 1819643"/>
                    <a:gd name="connsiteY75" fmla="*/ 2063756 h 2339981"/>
                    <a:gd name="connsiteX76" fmla="*/ 1504953 w 1819643"/>
                    <a:gd name="connsiteY76" fmla="*/ 2054231 h 2339981"/>
                    <a:gd name="connsiteX77" fmla="*/ 1524003 w 1819643"/>
                    <a:gd name="connsiteY77" fmla="*/ 2025656 h 2339981"/>
                    <a:gd name="connsiteX78" fmla="*/ 1552578 w 1819643"/>
                    <a:gd name="connsiteY78" fmla="*/ 1997081 h 2339981"/>
                    <a:gd name="connsiteX79" fmla="*/ 1619253 w 1819643"/>
                    <a:gd name="connsiteY79" fmla="*/ 1939931 h 2339981"/>
                    <a:gd name="connsiteX80" fmla="*/ 1647828 w 1819643"/>
                    <a:gd name="connsiteY80" fmla="*/ 1930406 h 2339981"/>
                    <a:gd name="connsiteX81" fmla="*/ 1657353 w 1819643"/>
                    <a:gd name="connsiteY81" fmla="*/ 1901831 h 2339981"/>
                    <a:gd name="connsiteX82" fmla="*/ 1685928 w 1819643"/>
                    <a:gd name="connsiteY82" fmla="*/ 1892306 h 2339981"/>
                    <a:gd name="connsiteX83" fmla="*/ 1704978 w 1819643"/>
                    <a:gd name="connsiteY83" fmla="*/ 1835156 h 2339981"/>
                    <a:gd name="connsiteX84" fmla="*/ 1724028 w 1819643"/>
                    <a:gd name="connsiteY84" fmla="*/ 1768481 h 2339981"/>
                    <a:gd name="connsiteX85" fmla="*/ 1733553 w 1819643"/>
                    <a:gd name="connsiteY85" fmla="*/ 1692281 h 2339981"/>
                    <a:gd name="connsiteX86" fmla="*/ 1743078 w 1819643"/>
                    <a:gd name="connsiteY86" fmla="*/ 1654181 h 2339981"/>
                    <a:gd name="connsiteX87" fmla="*/ 1752603 w 1819643"/>
                    <a:gd name="connsiteY87" fmla="*/ 1568456 h 2339981"/>
                    <a:gd name="connsiteX88" fmla="*/ 1762128 w 1819643"/>
                    <a:gd name="connsiteY88" fmla="*/ 1520831 h 2339981"/>
                    <a:gd name="connsiteX89" fmla="*/ 1781178 w 1819643"/>
                    <a:gd name="connsiteY89" fmla="*/ 1463681 h 2339981"/>
                    <a:gd name="connsiteX90" fmla="*/ 1771653 w 1819643"/>
                    <a:gd name="connsiteY90" fmla="*/ 1406531 h 2339981"/>
                    <a:gd name="connsiteX91" fmla="*/ 1743078 w 1819643"/>
                    <a:gd name="connsiteY91" fmla="*/ 1397006 h 2339981"/>
                    <a:gd name="connsiteX92" fmla="*/ 1724028 w 1819643"/>
                    <a:gd name="connsiteY92" fmla="*/ 1368431 h 2339981"/>
                    <a:gd name="connsiteX93" fmla="*/ 1733553 w 1819643"/>
                    <a:gd name="connsiteY93" fmla="*/ 1339856 h 2339981"/>
                    <a:gd name="connsiteX94" fmla="*/ 1771653 w 1819643"/>
                    <a:gd name="connsiteY94" fmla="*/ 1320806 h 2339981"/>
                    <a:gd name="connsiteX95" fmla="*/ 1800228 w 1819643"/>
                    <a:gd name="connsiteY95" fmla="*/ 1301756 h 2339981"/>
                    <a:gd name="connsiteX96" fmla="*/ 1819278 w 1819643"/>
                    <a:gd name="connsiteY96" fmla="*/ 1273181 h 2339981"/>
                    <a:gd name="connsiteX97" fmla="*/ 1809753 w 1819643"/>
                    <a:gd name="connsiteY97" fmla="*/ 1244606 h 2339981"/>
                    <a:gd name="connsiteX98" fmla="*/ 1676403 w 1819643"/>
                    <a:gd name="connsiteY98" fmla="*/ 1196981 h 2339981"/>
                    <a:gd name="connsiteX99" fmla="*/ 1619253 w 1819643"/>
                    <a:gd name="connsiteY99" fmla="*/ 1158881 h 2339981"/>
                    <a:gd name="connsiteX100" fmla="*/ 1590678 w 1819643"/>
                    <a:gd name="connsiteY100" fmla="*/ 1130306 h 2339981"/>
                    <a:gd name="connsiteX101" fmla="*/ 1562103 w 1819643"/>
                    <a:gd name="connsiteY101" fmla="*/ 1120781 h 2339981"/>
                    <a:gd name="connsiteX102" fmla="*/ 1504953 w 1819643"/>
                    <a:gd name="connsiteY102" fmla="*/ 1092206 h 2339981"/>
                    <a:gd name="connsiteX103" fmla="*/ 1409703 w 1819643"/>
                    <a:gd name="connsiteY103" fmla="*/ 1092206 h 2339981"/>
                    <a:gd name="connsiteX104" fmla="*/ 1428753 w 1819643"/>
                    <a:gd name="connsiteY104" fmla="*/ 1035056 h 2339981"/>
                    <a:gd name="connsiteX105" fmla="*/ 1438278 w 1819643"/>
                    <a:gd name="connsiteY105" fmla="*/ 987431 h 2339981"/>
                    <a:gd name="connsiteX106" fmla="*/ 1400178 w 1819643"/>
                    <a:gd name="connsiteY106" fmla="*/ 949331 h 2339981"/>
                    <a:gd name="connsiteX107" fmla="*/ 1419228 w 1819643"/>
                    <a:gd name="connsiteY107" fmla="*/ 892181 h 2339981"/>
                    <a:gd name="connsiteX108" fmla="*/ 1419228 w 1819643"/>
                    <a:gd name="connsiteY108" fmla="*/ 787406 h 2339981"/>
                    <a:gd name="connsiteX109" fmla="*/ 1476378 w 1819643"/>
                    <a:gd name="connsiteY109" fmla="*/ 749306 h 2339981"/>
                    <a:gd name="connsiteX110" fmla="*/ 1504953 w 1819643"/>
                    <a:gd name="connsiteY110" fmla="*/ 692156 h 2339981"/>
                    <a:gd name="connsiteX111" fmla="*/ 1514478 w 1819643"/>
                    <a:gd name="connsiteY111" fmla="*/ 663581 h 2339981"/>
                    <a:gd name="connsiteX112" fmla="*/ 1504953 w 1819643"/>
                    <a:gd name="connsiteY112" fmla="*/ 587381 h 2339981"/>
                    <a:gd name="connsiteX113" fmla="*/ 1476378 w 1819643"/>
                    <a:gd name="connsiteY113" fmla="*/ 577856 h 2339981"/>
                    <a:gd name="connsiteX114" fmla="*/ 1438278 w 1819643"/>
                    <a:gd name="connsiteY114" fmla="*/ 568331 h 2339981"/>
                    <a:gd name="connsiteX115" fmla="*/ 1428753 w 1819643"/>
                    <a:gd name="connsiteY115" fmla="*/ 539756 h 2339981"/>
                    <a:gd name="connsiteX116" fmla="*/ 1371603 w 1819643"/>
                    <a:gd name="connsiteY116" fmla="*/ 520706 h 2339981"/>
                    <a:gd name="connsiteX117" fmla="*/ 1352553 w 1819643"/>
                    <a:gd name="connsiteY117" fmla="*/ 492131 h 2339981"/>
                    <a:gd name="connsiteX118" fmla="*/ 1304928 w 1819643"/>
                    <a:gd name="connsiteY118" fmla="*/ 444506 h 2339981"/>
                    <a:gd name="connsiteX119" fmla="*/ 1295403 w 1819643"/>
                    <a:gd name="connsiteY119" fmla="*/ 415931 h 2339981"/>
                    <a:gd name="connsiteX120" fmla="*/ 1276353 w 1819643"/>
                    <a:gd name="connsiteY120" fmla="*/ 387356 h 2339981"/>
                    <a:gd name="connsiteX121" fmla="*/ 1257303 w 1819643"/>
                    <a:gd name="connsiteY121" fmla="*/ 330206 h 2339981"/>
                    <a:gd name="connsiteX122" fmla="*/ 1228728 w 1819643"/>
                    <a:gd name="connsiteY122" fmla="*/ 311156 h 2339981"/>
                    <a:gd name="connsiteX123" fmla="*/ 1076328 w 1819643"/>
                    <a:gd name="connsiteY123" fmla="*/ 311156 h 2339981"/>
                    <a:gd name="connsiteX124" fmla="*/ 1066803 w 1819643"/>
                    <a:gd name="connsiteY124" fmla="*/ 282581 h 2339981"/>
                    <a:gd name="connsiteX125" fmla="*/ 1057278 w 1819643"/>
                    <a:gd name="connsiteY125" fmla="*/ 225431 h 2339981"/>
                    <a:gd name="connsiteX126" fmla="*/ 971553 w 1819643"/>
                    <a:gd name="connsiteY126" fmla="*/ 234956 h 2339981"/>
                    <a:gd name="connsiteX127" fmla="*/ 942978 w 1819643"/>
                    <a:gd name="connsiteY127" fmla="*/ 244481 h 2339981"/>
                    <a:gd name="connsiteX128" fmla="*/ 923928 w 1819643"/>
                    <a:gd name="connsiteY128" fmla="*/ 187331 h 2339981"/>
                    <a:gd name="connsiteX129" fmla="*/ 904878 w 1819643"/>
                    <a:gd name="connsiteY129" fmla="*/ 158756 h 2339981"/>
                    <a:gd name="connsiteX130" fmla="*/ 866778 w 1819643"/>
                    <a:gd name="connsiteY130" fmla="*/ 101606 h 2339981"/>
                    <a:gd name="connsiteX131" fmla="*/ 838203 w 1819643"/>
                    <a:gd name="connsiteY131" fmla="*/ 92081 h 2339981"/>
                    <a:gd name="connsiteX132" fmla="*/ 835028 w 1819643"/>
                    <a:gd name="connsiteY132" fmla="*/ 6356 h 2339981"/>
                    <a:gd name="connsiteX133" fmla="*/ 790578 w 1819643"/>
                    <a:gd name="connsiteY133" fmla="*/ 12706 h 2339981"/>
                    <a:gd name="connsiteX134" fmla="*/ 742953 w 1819643"/>
                    <a:gd name="connsiteY134" fmla="*/ 63506 h 2339981"/>
                    <a:gd name="connsiteX135" fmla="*/ 685803 w 1819643"/>
                    <a:gd name="connsiteY135" fmla="*/ 82556 h 2339981"/>
                    <a:gd name="connsiteX136" fmla="*/ 641353 w 1819643"/>
                    <a:gd name="connsiteY136" fmla="*/ 130181 h 2339981"/>
                    <a:gd name="connsiteX137" fmla="*/ 609603 w 1819643"/>
                    <a:gd name="connsiteY137" fmla="*/ 149231 h 2339981"/>
                    <a:gd name="connsiteX138" fmla="*/ 590553 w 1819643"/>
                    <a:gd name="connsiteY138" fmla="*/ 206381 h 2339981"/>
                    <a:gd name="connsiteX139" fmla="*/ 581028 w 1819643"/>
                    <a:gd name="connsiteY139" fmla="*/ 273056 h 2339981"/>
                    <a:gd name="connsiteX140" fmla="*/ 552453 w 1819643"/>
                    <a:gd name="connsiteY140" fmla="*/ 282581 h 2339981"/>
                    <a:gd name="connsiteX141" fmla="*/ 495303 w 1819643"/>
                    <a:gd name="connsiteY141" fmla="*/ 330206 h 2339981"/>
                    <a:gd name="connsiteX142" fmla="*/ 466728 w 1819643"/>
                    <a:gd name="connsiteY142" fmla="*/ 387356 h 2339981"/>
                    <a:gd name="connsiteX143" fmla="*/ 447678 w 1819643"/>
                    <a:gd name="connsiteY143" fmla="*/ 415931 h 2339981"/>
                    <a:gd name="connsiteX144" fmla="*/ 438153 w 1819643"/>
                    <a:gd name="connsiteY144" fmla="*/ 444506 h 2339981"/>
                    <a:gd name="connsiteX145" fmla="*/ 361953 w 1819643"/>
                    <a:gd name="connsiteY145" fmla="*/ 530231 h 2339981"/>
                    <a:gd name="connsiteX146" fmla="*/ 323853 w 1819643"/>
                    <a:gd name="connsiteY146" fmla="*/ 549281 h 2339981"/>
                    <a:gd name="connsiteX147" fmla="*/ 295278 w 1819643"/>
                    <a:gd name="connsiteY147" fmla="*/ 577856 h 2339981"/>
                    <a:gd name="connsiteX148" fmla="*/ 219078 w 1819643"/>
                    <a:gd name="connsiteY148" fmla="*/ 596906 h 2339981"/>
                    <a:gd name="connsiteX149" fmla="*/ 245748 w 1819643"/>
                    <a:gd name="connsiteY149" fmla="*/ 617861 h 2339981"/>
                    <a:gd name="connsiteX150" fmla="*/ 200028 w 1819643"/>
                    <a:gd name="connsiteY150" fmla="*/ 796931 h 2339981"/>
                    <a:gd name="connsiteX151" fmla="*/ 219078 w 1819643"/>
                    <a:gd name="connsiteY151" fmla="*/ 835031 h 2339981"/>
                    <a:gd name="connsiteX152" fmla="*/ 228603 w 1819643"/>
                    <a:gd name="connsiteY152" fmla="*/ 892181 h 2339981"/>
                    <a:gd name="connsiteX153" fmla="*/ 238128 w 1819643"/>
                    <a:gd name="connsiteY153" fmla="*/ 1035056 h 2339981"/>
                    <a:gd name="connsiteX154" fmla="*/ 247653 w 1819643"/>
                    <a:gd name="connsiteY154" fmla="*/ 1063631 h 2339981"/>
                    <a:gd name="connsiteX155" fmla="*/ 276228 w 1819643"/>
                    <a:gd name="connsiteY155" fmla="*/ 1082681 h 2339981"/>
                    <a:gd name="connsiteX156" fmla="*/ 247653 w 1819643"/>
                    <a:gd name="connsiteY156" fmla="*/ 1092206 h 2339981"/>
                    <a:gd name="connsiteX157" fmla="*/ 215903 w 1819643"/>
                    <a:gd name="connsiteY157" fmla="*/ 1079506 h 2339981"/>
                    <a:gd name="connsiteX158" fmla="*/ 187328 w 1819643"/>
                    <a:gd name="connsiteY158" fmla="*/ 1047756 h 2339981"/>
                    <a:gd name="connsiteX159" fmla="*/ 180978 w 1819643"/>
                    <a:gd name="connsiteY159" fmla="*/ 993781 h 2339981"/>
                    <a:gd name="connsiteX160" fmla="*/ 180978 w 1819643"/>
                    <a:gd name="connsiteY160" fmla="*/ 930281 h 2339981"/>
                    <a:gd name="connsiteX161" fmla="*/ 180978 w 1819643"/>
                    <a:gd name="connsiteY161" fmla="*/ 911231 h 2339981"/>
                    <a:gd name="connsiteX0" fmla="*/ 185262 w 1823927"/>
                    <a:gd name="connsiteY0" fmla="*/ 911231 h 2339981"/>
                    <a:gd name="connsiteX1" fmla="*/ 13812 w 1823927"/>
                    <a:gd name="connsiteY1" fmla="*/ 901706 h 2339981"/>
                    <a:gd name="connsiteX2" fmla="*/ 10637 w 1823927"/>
                    <a:gd name="connsiteY2" fmla="*/ 939806 h 2339981"/>
                    <a:gd name="connsiteX3" fmla="*/ 13812 w 1823927"/>
                    <a:gd name="connsiteY3" fmla="*/ 987431 h 2339981"/>
                    <a:gd name="connsiteX4" fmla="*/ 32862 w 1823927"/>
                    <a:gd name="connsiteY4" fmla="*/ 1044581 h 2339981"/>
                    <a:gd name="connsiteX5" fmla="*/ 51912 w 1823927"/>
                    <a:gd name="connsiteY5" fmla="*/ 1101731 h 2339981"/>
                    <a:gd name="connsiteX6" fmla="*/ 61437 w 1823927"/>
                    <a:gd name="connsiteY6" fmla="*/ 1130306 h 2339981"/>
                    <a:gd name="connsiteX7" fmla="*/ 147162 w 1823927"/>
                    <a:gd name="connsiteY7" fmla="*/ 1177931 h 2339981"/>
                    <a:gd name="connsiteX8" fmla="*/ 175737 w 1823927"/>
                    <a:gd name="connsiteY8" fmla="*/ 1206506 h 2339981"/>
                    <a:gd name="connsiteX9" fmla="*/ 185262 w 1823927"/>
                    <a:gd name="connsiteY9" fmla="*/ 1235081 h 2339981"/>
                    <a:gd name="connsiteX10" fmla="*/ 213837 w 1823927"/>
                    <a:gd name="connsiteY10" fmla="*/ 1358906 h 2339981"/>
                    <a:gd name="connsiteX11" fmla="*/ 185262 w 1823927"/>
                    <a:gd name="connsiteY11" fmla="*/ 1368431 h 2339981"/>
                    <a:gd name="connsiteX12" fmla="*/ 137637 w 1823927"/>
                    <a:gd name="connsiteY12" fmla="*/ 1416056 h 2339981"/>
                    <a:gd name="connsiteX13" fmla="*/ 166212 w 1823927"/>
                    <a:gd name="connsiteY13" fmla="*/ 1435106 h 2339981"/>
                    <a:gd name="connsiteX14" fmla="*/ 185262 w 1823927"/>
                    <a:gd name="connsiteY14" fmla="*/ 1463681 h 2339981"/>
                    <a:gd name="connsiteX15" fmla="*/ 242412 w 1823927"/>
                    <a:gd name="connsiteY15" fmla="*/ 1501781 h 2339981"/>
                    <a:gd name="connsiteX16" fmla="*/ 299562 w 1823927"/>
                    <a:gd name="connsiteY16" fmla="*/ 1530356 h 2339981"/>
                    <a:gd name="connsiteX17" fmla="*/ 309087 w 1823927"/>
                    <a:gd name="connsiteY17" fmla="*/ 1558931 h 2339981"/>
                    <a:gd name="connsiteX18" fmla="*/ 242412 w 1823927"/>
                    <a:gd name="connsiteY18" fmla="*/ 1587506 h 2339981"/>
                    <a:gd name="connsiteX19" fmla="*/ 251937 w 1823927"/>
                    <a:gd name="connsiteY19" fmla="*/ 1616081 h 2339981"/>
                    <a:gd name="connsiteX20" fmla="*/ 309087 w 1823927"/>
                    <a:gd name="connsiteY20" fmla="*/ 1635131 h 2339981"/>
                    <a:gd name="connsiteX21" fmla="*/ 328137 w 1823927"/>
                    <a:gd name="connsiteY21" fmla="*/ 1663706 h 2339981"/>
                    <a:gd name="connsiteX22" fmla="*/ 451962 w 1823927"/>
                    <a:gd name="connsiteY22" fmla="*/ 1692281 h 2339981"/>
                    <a:gd name="connsiteX23" fmla="*/ 471012 w 1823927"/>
                    <a:gd name="connsiteY23" fmla="*/ 1720856 h 2339981"/>
                    <a:gd name="connsiteX24" fmla="*/ 442437 w 1823927"/>
                    <a:gd name="connsiteY24" fmla="*/ 1730381 h 2339981"/>
                    <a:gd name="connsiteX25" fmla="*/ 394812 w 1823927"/>
                    <a:gd name="connsiteY25" fmla="*/ 1739906 h 2339981"/>
                    <a:gd name="connsiteX26" fmla="*/ 385287 w 1823927"/>
                    <a:gd name="connsiteY26" fmla="*/ 1768481 h 2339981"/>
                    <a:gd name="connsiteX27" fmla="*/ 328137 w 1823927"/>
                    <a:gd name="connsiteY27" fmla="*/ 1787531 h 2339981"/>
                    <a:gd name="connsiteX28" fmla="*/ 318612 w 1823927"/>
                    <a:gd name="connsiteY28" fmla="*/ 1758956 h 2339981"/>
                    <a:gd name="connsiteX29" fmla="*/ 185262 w 1823927"/>
                    <a:gd name="connsiteY29" fmla="*/ 1768481 h 2339981"/>
                    <a:gd name="connsiteX30" fmla="*/ 194787 w 1823927"/>
                    <a:gd name="connsiteY30" fmla="*/ 1797056 h 2339981"/>
                    <a:gd name="connsiteX31" fmla="*/ 223362 w 1823927"/>
                    <a:gd name="connsiteY31" fmla="*/ 1806581 h 2339981"/>
                    <a:gd name="connsiteX32" fmla="*/ 213837 w 1823927"/>
                    <a:gd name="connsiteY32" fmla="*/ 1844681 h 2339981"/>
                    <a:gd name="connsiteX33" fmla="*/ 204312 w 1823927"/>
                    <a:gd name="connsiteY33" fmla="*/ 1901831 h 2339981"/>
                    <a:gd name="connsiteX34" fmla="*/ 242412 w 1823927"/>
                    <a:gd name="connsiteY34" fmla="*/ 1911356 h 2339981"/>
                    <a:gd name="connsiteX35" fmla="*/ 251937 w 1823927"/>
                    <a:gd name="connsiteY35" fmla="*/ 1939931 h 2339981"/>
                    <a:gd name="connsiteX36" fmla="*/ 280512 w 1823927"/>
                    <a:gd name="connsiteY36" fmla="*/ 1930406 h 2339981"/>
                    <a:gd name="connsiteX37" fmla="*/ 366237 w 1823927"/>
                    <a:gd name="connsiteY37" fmla="*/ 1882781 h 2339981"/>
                    <a:gd name="connsiteX38" fmla="*/ 394812 w 1823927"/>
                    <a:gd name="connsiteY38" fmla="*/ 1901831 h 2339981"/>
                    <a:gd name="connsiteX39" fmla="*/ 451962 w 1823927"/>
                    <a:gd name="connsiteY39" fmla="*/ 1911356 h 2339981"/>
                    <a:gd name="connsiteX40" fmla="*/ 442437 w 1823927"/>
                    <a:gd name="connsiteY40" fmla="*/ 1939931 h 2339981"/>
                    <a:gd name="connsiteX41" fmla="*/ 394812 w 1823927"/>
                    <a:gd name="connsiteY41" fmla="*/ 1949456 h 2339981"/>
                    <a:gd name="connsiteX42" fmla="*/ 366237 w 1823927"/>
                    <a:gd name="connsiteY42" fmla="*/ 1968506 h 2339981"/>
                    <a:gd name="connsiteX43" fmla="*/ 337662 w 1823927"/>
                    <a:gd name="connsiteY43" fmla="*/ 1978031 h 2339981"/>
                    <a:gd name="connsiteX44" fmla="*/ 328137 w 1823927"/>
                    <a:gd name="connsiteY44" fmla="*/ 2006606 h 2339981"/>
                    <a:gd name="connsiteX45" fmla="*/ 347187 w 1823927"/>
                    <a:gd name="connsiteY45" fmla="*/ 2035181 h 2339981"/>
                    <a:gd name="connsiteX46" fmla="*/ 337662 w 1823927"/>
                    <a:gd name="connsiteY46" fmla="*/ 2073281 h 2339981"/>
                    <a:gd name="connsiteX47" fmla="*/ 432912 w 1823927"/>
                    <a:gd name="connsiteY47" fmla="*/ 2092331 h 2339981"/>
                    <a:gd name="connsiteX48" fmla="*/ 490062 w 1823927"/>
                    <a:gd name="connsiteY48" fmla="*/ 2063756 h 2339981"/>
                    <a:gd name="connsiteX49" fmla="*/ 509112 w 1823927"/>
                    <a:gd name="connsiteY49" fmla="*/ 2092331 h 2339981"/>
                    <a:gd name="connsiteX50" fmla="*/ 499587 w 1823927"/>
                    <a:gd name="connsiteY50" fmla="*/ 2149481 h 2339981"/>
                    <a:gd name="connsiteX51" fmla="*/ 413862 w 1823927"/>
                    <a:gd name="connsiteY51" fmla="*/ 2187581 h 2339981"/>
                    <a:gd name="connsiteX52" fmla="*/ 442437 w 1823927"/>
                    <a:gd name="connsiteY52" fmla="*/ 2206631 h 2339981"/>
                    <a:gd name="connsiteX53" fmla="*/ 451962 w 1823927"/>
                    <a:gd name="connsiteY53" fmla="*/ 2235206 h 2339981"/>
                    <a:gd name="connsiteX54" fmla="*/ 556737 w 1823927"/>
                    <a:gd name="connsiteY54" fmla="*/ 2314581 h 2339981"/>
                    <a:gd name="connsiteX55" fmla="*/ 645637 w 1823927"/>
                    <a:gd name="connsiteY55" fmla="*/ 2244731 h 2339981"/>
                    <a:gd name="connsiteX56" fmla="*/ 709137 w 1823927"/>
                    <a:gd name="connsiteY56" fmla="*/ 2212981 h 2339981"/>
                    <a:gd name="connsiteX57" fmla="*/ 680562 w 1823927"/>
                    <a:gd name="connsiteY57" fmla="*/ 2273306 h 2339981"/>
                    <a:gd name="connsiteX58" fmla="*/ 756762 w 1823927"/>
                    <a:gd name="connsiteY58" fmla="*/ 2282831 h 2339981"/>
                    <a:gd name="connsiteX59" fmla="*/ 813912 w 1823927"/>
                    <a:gd name="connsiteY59" fmla="*/ 2263781 h 2339981"/>
                    <a:gd name="connsiteX60" fmla="*/ 880587 w 1823927"/>
                    <a:gd name="connsiteY60" fmla="*/ 2244731 h 2339981"/>
                    <a:gd name="connsiteX61" fmla="*/ 937737 w 1823927"/>
                    <a:gd name="connsiteY61" fmla="*/ 2263781 h 2339981"/>
                    <a:gd name="connsiteX62" fmla="*/ 1004412 w 1823927"/>
                    <a:gd name="connsiteY62" fmla="*/ 2292356 h 2339981"/>
                    <a:gd name="connsiteX63" fmla="*/ 1023462 w 1823927"/>
                    <a:gd name="connsiteY63" fmla="*/ 2320931 h 2339981"/>
                    <a:gd name="connsiteX64" fmla="*/ 1080612 w 1823927"/>
                    <a:gd name="connsiteY64" fmla="*/ 2339981 h 2339981"/>
                    <a:gd name="connsiteX65" fmla="*/ 1099662 w 1823927"/>
                    <a:gd name="connsiteY65" fmla="*/ 2311406 h 2339981"/>
                    <a:gd name="connsiteX66" fmla="*/ 1147287 w 1823927"/>
                    <a:gd name="connsiteY66" fmla="*/ 2301881 h 2339981"/>
                    <a:gd name="connsiteX67" fmla="*/ 1175862 w 1823927"/>
                    <a:gd name="connsiteY67" fmla="*/ 2292356 h 2339981"/>
                    <a:gd name="connsiteX68" fmla="*/ 1213962 w 1823927"/>
                    <a:gd name="connsiteY68" fmla="*/ 2235206 h 2339981"/>
                    <a:gd name="connsiteX69" fmla="*/ 1233012 w 1823927"/>
                    <a:gd name="connsiteY69" fmla="*/ 2206631 h 2339981"/>
                    <a:gd name="connsiteX70" fmla="*/ 1261587 w 1823927"/>
                    <a:gd name="connsiteY70" fmla="*/ 2197106 h 2339981"/>
                    <a:gd name="connsiteX71" fmla="*/ 1328262 w 1823927"/>
                    <a:gd name="connsiteY71" fmla="*/ 2130431 h 2339981"/>
                    <a:gd name="connsiteX72" fmla="*/ 1366362 w 1823927"/>
                    <a:gd name="connsiteY72" fmla="*/ 2120906 h 2339981"/>
                    <a:gd name="connsiteX73" fmla="*/ 1423512 w 1823927"/>
                    <a:gd name="connsiteY73" fmla="*/ 2101856 h 2339981"/>
                    <a:gd name="connsiteX74" fmla="*/ 1452087 w 1823927"/>
                    <a:gd name="connsiteY74" fmla="*/ 2092331 h 2339981"/>
                    <a:gd name="connsiteX75" fmla="*/ 1480662 w 1823927"/>
                    <a:gd name="connsiteY75" fmla="*/ 2063756 h 2339981"/>
                    <a:gd name="connsiteX76" fmla="*/ 1509237 w 1823927"/>
                    <a:gd name="connsiteY76" fmla="*/ 2054231 h 2339981"/>
                    <a:gd name="connsiteX77" fmla="*/ 1528287 w 1823927"/>
                    <a:gd name="connsiteY77" fmla="*/ 2025656 h 2339981"/>
                    <a:gd name="connsiteX78" fmla="*/ 1556862 w 1823927"/>
                    <a:gd name="connsiteY78" fmla="*/ 1997081 h 2339981"/>
                    <a:gd name="connsiteX79" fmla="*/ 1623537 w 1823927"/>
                    <a:gd name="connsiteY79" fmla="*/ 1939931 h 2339981"/>
                    <a:gd name="connsiteX80" fmla="*/ 1652112 w 1823927"/>
                    <a:gd name="connsiteY80" fmla="*/ 1930406 h 2339981"/>
                    <a:gd name="connsiteX81" fmla="*/ 1661637 w 1823927"/>
                    <a:gd name="connsiteY81" fmla="*/ 1901831 h 2339981"/>
                    <a:gd name="connsiteX82" fmla="*/ 1690212 w 1823927"/>
                    <a:gd name="connsiteY82" fmla="*/ 1892306 h 2339981"/>
                    <a:gd name="connsiteX83" fmla="*/ 1709262 w 1823927"/>
                    <a:gd name="connsiteY83" fmla="*/ 1835156 h 2339981"/>
                    <a:gd name="connsiteX84" fmla="*/ 1728312 w 1823927"/>
                    <a:gd name="connsiteY84" fmla="*/ 1768481 h 2339981"/>
                    <a:gd name="connsiteX85" fmla="*/ 1737837 w 1823927"/>
                    <a:gd name="connsiteY85" fmla="*/ 1692281 h 2339981"/>
                    <a:gd name="connsiteX86" fmla="*/ 1747362 w 1823927"/>
                    <a:gd name="connsiteY86" fmla="*/ 1654181 h 2339981"/>
                    <a:gd name="connsiteX87" fmla="*/ 1756887 w 1823927"/>
                    <a:gd name="connsiteY87" fmla="*/ 1568456 h 2339981"/>
                    <a:gd name="connsiteX88" fmla="*/ 1766412 w 1823927"/>
                    <a:gd name="connsiteY88" fmla="*/ 1520831 h 2339981"/>
                    <a:gd name="connsiteX89" fmla="*/ 1785462 w 1823927"/>
                    <a:gd name="connsiteY89" fmla="*/ 1463681 h 2339981"/>
                    <a:gd name="connsiteX90" fmla="*/ 1775937 w 1823927"/>
                    <a:gd name="connsiteY90" fmla="*/ 1406531 h 2339981"/>
                    <a:gd name="connsiteX91" fmla="*/ 1747362 w 1823927"/>
                    <a:gd name="connsiteY91" fmla="*/ 1397006 h 2339981"/>
                    <a:gd name="connsiteX92" fmla="*/ 1728312 w 1823927"/>
                    <a:gd name="connsiteY92" fmla="*/ 1368431 h 2339981"/>
                    <a:gd name="connsiteX93" fmla="*/ 1737837 w 1823927"/>
                    <a:gd name="connsiteY93" fmla="*/ 1339856 h 2339981"/>
                    <a:gd name="connsiteX94" fmla="*/ 1775937 w 1823927"/>
                    <a:gd name="connsiteY94" fmla="*/ 1320806 h 2339981"/>
                    <a:gd name="connsiteX95" fmla="*/ 1804512 w 1823927"/>
                    <a:gd name="connsiteY95" fmla="*/ 1301756 h 2339981"/>
                    <a:gd name="connsiteX96" fmla="*/ 1823562 w 1823927"/>
                    <a:gd name="connsiteY96" fmla="*/ 1273181 h 2339981"/>
                    <a:gd name="connsiteX97" fmla="*/ 1814037 w 1823927"/>
                    <a:gd name="connsiteY97" fmla="*/ 1244606 h 2339981"/>
                    <a:gd name="connsiteX98" fmla="*/ 1680687 w 1823927"/>
                    <a:gd name="connsiteY98" fmla="*/ 1196981 h 2339981"/>
                    <a:gd name="connsiteX99" fmla="*/ 1623537 w 1823927"/>
                    <a:gd name="connsiteY99" fmla="*/ 1158881 h 2339981"/>
                    <a:gd name="connsiteX100" fmla="*/ 1594962 w 1823927"/>
                    <a:gd name="connsiteY100" fmla="*/ 1130306 h 2339981"/>
                    <a:gd name="connsiteX101" fmla="*/ 1566387 w 1823927"/>
                    <a:gd name="connsiteY101" fmla="*/ 1120781 h 2339981"/>
                    <a:gd name="connsiteX102" fmla="*/ 1509237 w 1823927"/>
                    <a:gd name="connsiteY102" fmla="*/ 1092206 h 2339981"/>
                    <a:gd name="connsiteX103" fmla="*/ 1413987 w 1823927"/>
                    <a:gd name="connsiteY103" fmla="*/ 1092206 h 2339981"/>
                    <a:gd name="connsiteX104" fmla="*/ 1433037 w 1823927"/>
                    <a:gd name="connsiteY104" fmla="*/ 1035056 h 2339981"/>
                    <a:gd name="connsiteX105" fmla="*/ 1442562 w 1823927"/>
                    <a:gd name="connsiteY105" fmla="*/ 987431 h 2339981"/>
                    <a:gd name="connsiteX106" fmla="*/ 1404462 w 1823927"/>
                    <a:gd name="connsiteY106" fmla="*/ 949331 h 2339981"/>
                    <a:gd name="connsiteX107" fmla="*/ 1423512 w 1823927"/>
                    <a:gd name="connsiteY107" fmla="*/ 892181 h 2339981"/>
                    <a:gd name="connsiteX108" fmla="*/ 1423512 w 1823927"/>
                    <a:gd name="connsiteY108" fmla="*/ 787406 h 2339981"/>
                    <a:gd name="connsiteX109" fmla="*/ 1480662 w 1823927"/>
                    <a:gd name="connsiteY109" fmla="*/ 749306 h 2339981"/>
                    <a:gd name="connsiteX110" fmla="*/ 1509237 w 1823927"/>
                    <a:gd name="connsiteY110" fmla="*/ 692156 h 2339981"/>
                    <a:gd name="connsiteX111" fmla="*/ 1518762 w 1823927"/>
                    <a:gd name="connsiteY111" fmla="*/ 663581 h 2339981"/>
                    <a:gd name="connsiteX112" fmla="*/ 1509237 w 1823927"/>
                    <a:gd name="connsiteY112" fmla="*/ 587381 h 2339981"/>
                    <a:gd name="connsiteX113" fmla="*/ 1480662 w 1823927"/>
                    <a:gd name="connsiteY113" fmla="*/ 577856 h 2339981"/>
                    <a:gd name="connsiteX114" fmla="*/ 1442562 w 1823927"/>
                    <a:gd name="connsiteY114" fmla="*/ 568331 h 2339981"/>
                    <a:gd name="connsiteX115" fmla="*/ 1433037 w 1823927"/>
                    <a:gd name="connsiteY115" fmla="*/ 539756 h 2339981"/>
                    <a:gd name="connsiteX116" fmla="*/ 1375887 w 1823927"/>
                    <a:gd name="connsiteY116" fmla="*/ 520706 h 2339981"/>
                    <a:gd name="connsiteX117" fmla="*/ 1356837 w 1823927"/>
                    <a:gd name="connsiteY117" fmla="*/ 492131 h 2339981"/>
                    <a:gd name="connsiteX118" fmla="*/ 1309212 w 1823927"/>
                    <a:gd name="connsiteY118" fmla="*/ 444506 h 2339981"/>
                    <a:gd name="connsiteX119" fmla="*/ 1299687 w 1823927"/>
                    <a:gd name="connsiteY119" fmla="*/ 415931 h 2339981"/>
                    <a:gd name="connsiteX120" fmla="*/ 1280637 w 1823927"/>
                    <a:gd name="connsiteY120" fmla="*/ 387356 h 2339981"/>
                    <a:gd name="connsiteX121" fmla="*/ 1261587 w 1823927"/>
                    <a:gd name="connsiteY121" fmla="*/ 330206 h 2339981"/>
                    <a:gd name="connsiteX122" fmla="*/ 1233012 w 1823927"/>
                    <a:gd name="connsiteY122" fmla="*/ 311156 h 2339981"/>
                    <a:gd name="connsiteX123" fmla="*/ 1080612 w 1823927"/>
                    <a:gd name="connsiteY123" fmla="*/ 311156 h 2339981"/>
                    <a:gd name="connsiteX124" fmla="*/ 1071087 w 1823927"/>
                    <a:gd name="connsiteY124" fmla="*/ 282581 h 2339981"/>
                    <a:gd name="connsiteX125" fmla="*/ 1061562 w 1823927"/>
                    <a:gd name="connsiteY125" fmla="*/ 225431 h 2339981"/>
                    <a:gd name="connsiteX126" fmla="*/ 975837 w 1823927"/>
                    <a:gd name="connsiteY126" fmla="*/ 234956 h 2339981"/>
                    <a:gd name="connsiteX127" fmla="*/ 947262 w 1823927"/>
                    <a:gd name="connsiteY127" fmla="*/ 244481 h 2339981"/>
                    <a:gd name="connsiteX128" fmla="*/ 928212 w 1823927"/>
                    <a:gd name="connsiteY128" fmla="*/ 187331 h 2339981"/>
                    <a:gd name="connsiteX129" fmla="*/ 909162 w 1823927"/>
                    <a:gd name="connsiteY129" fmla="*/ 158756 h 2339981"/>
                    <a:gd name="connsiteX130" fmla="*/ 871062 w 1823927"/>
                    <a:gd name="connsiteY130" fmla="*/ 101606 h 2339981"/>
                    <a:gd name="connsiteX131" fmla="*/ 842487 w 1823927"/>
                    <a:gd name="connsiteY131" fmla="*/ 92081 h 2339981"/>
                    <a:gd name="connsiteX132" fmla="*/ 839312 w 1823927"/>
                    <a:gd name="connsiteY132" fmla="*/ 6356 h 2339981"/>
                    <a:gd name="connsiteX133" fmla="*/ 794862 w 1823927"/>
                    <a:gd name="connsiteY133" fmla="*/ 12706 h 2339981"/>
                    <a:gd name="connsiteX134" fmla="*/ 747237 w 1823927"/>
                    <a:gd name="connsiteY134" fmla="*/ 63506 h 2339981"/>
                    <a:gd name="connsiteX135" fmla="*/ 690087 w 1823927"/>
                    <a:gd name="connsiteY135" fmla="*/ 82556 h 2339981"/>
                    <a:gd name="connsiteX136" fmla="*/ 645637 w 1823927"/>
                    <a:gd name="connsiteY136" fmla="*/ 130181 h 2339981"/>
                    <a:gd name="connsiteX137" fmla="*/ 613887 w 1823927"/>
                    <a:gd name="connsiteY137" fmla="*/ 149231 h 2339981"/>
                    <a:gd name="connsiteX138" fmla="*/ 594837 w 1823927"/>
                    <a:gd name="connsiteY138" fmla="*/ 206381 h 2339981"/>
                    <a:gd name="connsiteX139" fmla="*/ 585312 w 1823927"/>
                    <a:gd name="connsiteY139" fmla="*/ 273056 h 2339981"/>
                    <a:gd name="connsiteX140" fmla="*/ 556737 w 1823927"/>
                    <a:gd name="connsiteY140" fmla="*/ 282581 h 2339981"/>
                    <a:gd name="connsiteX141" fmla="*/ 499587 w 1823927"/>
                    <a:gd name="connsiteY141" fmla="*/ 330206 h 2339981"/>
                    <a:gd name="connsiteX142" fmla="*/ 471012 w 1823927"/>
                    <a:gd name="connsiteY142" fmla="*/ 387356 h 2339981"/>
                    <a:gd name="connsiteX143" fmla="*/ 451962 w 1823927"/>
                    <a:gd name="connsiteY143" fmla="*/ 415931 h 2339981"/>
                    <a:gd name="connsiteX144" fmla="*/ 442437 w 1823927"/>
                    <a:gd name="connsiteY144" fmla="*/ 444506 h 2339981"/>
                    <a:gd name="connsiteX145" fmla="*/ 366237 w 1823927"/>
                    <a:gd name="connsiteY145" fmla="*/ 530231 h 2339981"/>
                    <a:gd name="connsiteX146" fmla="*/ 328137 w 1823927"/>
                    <a:gd name="connsiteY146" fmla="*/ 549281 h 2339981"/>
                    <a:gd name="connsiteX147" fmla="*/ 299562 w 1823927"/>
                    <a:gd name="connsiteY147" fmla="*/ 577856 h 2339981"/>
                    <a:gd name="connsiteX148" fmla="*/ 223362 w 1823927"/>
                    <a:gd name="connsiteY148" fmla="*/ 596906 h 2339981"/>
                    <a:gd name="connsiteX149" fmla="*/ 250032 w 1823927"/>
                    <a:gd name="connsiteY149" fmla="*/ 617861 h 2339981"/>
                    <a:gd name="connsiteX150" fmla="*/ 204312 w 1823927"/>
                    <a:gd name="connsiteY150" fmla="*/ 796931 h 2339981"/>
                    <a:gd name="connsiteX151" fmla="*/ 223362 w 1823927"/>
                    <a:gd name="connsiteY151" fmla="*/ 835031 h 2339981"/>
                    <a:gd name="connsiteX152" fmla="*/ 232887 w 1823927"/>
                    <a:gd name="connsiteY152" fmla="*/ 892181 h 2339981"/>
                    <a:gd name="connsiteX153" fmla="*/ 242412 w 1823927"/>
                    <a:gd name="connsiteY153" fmla="*/ 1035056 h 2339981"/>
                    <a:gd name="connsiteX154" fmla="*/ 251937 w 1823927"/>
                    <a:gd name="connsiteY154" fmla="*/ 1063631 h 2339981"/>
                    <a:gd name="connsiteX155" fmla="*/ 280512 w 1823927"/>
                    <a:gd name="connsiteY155" fmla="*/ 1082681 h 2339981"/>
                    <a:gd name="connsiteX156" fmla="*/ 251937 w 1823927"/>
                    <a:gd name="connsiteY156" fmla="*/ 1092206 h 2339981"/>
                    <a:gd name="connsiteX157" fmla="*/ 220187 w 1823927"/>
                    <a:gd name="connsiteY157" fmla="*/ 1079506 h 2339981"/>
                    <a:gd name="connsiteX158" fmla="*/ 191612 w 1823927"/>
                    <a:gd name="connsiteY158" fmla="*/ 1047756 h 2339981"/>
                    <a:gd name="connsiteX159" fmla="*/ 185262 w 1823927"/>
                    <a:gd name="connsiteY159" fmla="*/ 993781 h 2339981"/>
                    <a:gd name="connsiteX160" fmla="*/ 185262 w 1823927"/>
                    <a:gd name="connsiteY160" fmla="*/ 930281 h 2339981"/>
                    <a:gd name="connsiteX161" fmla="*/ 185262 w 1823927"/>
                    <a:gd name="connsiteY161" fmla="*/ 911231 h 2339981"/>
                    <a:gd name="connsiteX0" fmla="*/ 175808 w 1814473"/>
                    <a:gd name="connsiteY0" fmla="*/ 911231 h 2339981"/>
                    <a:gd name="connsiteX1" fmla="*/ 20233 w 1814473"/>
                    <a:gd name="connsiteY1" fmla="*/ 901706 h 2339981"/>
                    <a:gd name="connsiteX2" fmla="*/ 1183 w 1814473"/>
                    <a:gd name="connsiteY2" fmla="*/ 939806 h 2339981"/>
                    <a:gd name="connsiteX3" fmla="*/ 4358 w 1814473"/>
                    <a:gd name="connsiteY3" fmla="*/ 987431 h 2339981"/>
                    <a:gd name="connsiteX4" fmla="*/ 23408 w 1814473"/>
                    <a:gd name="connsiteY4" fmla="*/ 1044581 h 2339981"/>
                    <a:gd name="connsiteX5" fmla="*/ 42458 w 1814473"/>
                    <a:gd name="connsiteY5" fmla="*/ 1101731 h 2339981"/>
                    <a:gd name="connsiteX6" fmla="*/ 51983 w 1814473"/>
                    <a:gd name="connsiteY6" fmla="*/ 1130306 h 2339981"/>
                    <a:gd name="connsiteX7" fmla="*/ 137708 w 1814473"/>
                    <a:gd name="connsiteY7" fmla="*/ 1177931 h 2339981"/>
                    <a:gd name="connsiteX8" fmla="*/ 166283 w 1814473"/>
                    <a:gd name="connsiteY8" fmla="*/ 1206506 h 2339981"/>
                    <a:gd name="connsiteX9" fmla="*/ 175808 w 1814473"/>
                    <a:gd name="connsiteY9" fmla="*/ 1235081 h 2339981"/>
                    <a:gd name="connsiteX10" fmla="*/ 204383 w 1814473"/>
                    <a:gd name="connsiteY10" fmla="*/ 1358906 h 2339981"/>
                    <a:gd name="connsiteX11" fmla="*/ 175808 w 1814473"/>
                    <a:gd name="connsiteY11" fmla="*/ 1368431 h 2339981"/>
                    <a:gd name="connsiteX12" fmla="*/ 128183 w 1814473"/>
                    <a:gd name="connsiteY12" fmla="*/ 1416056 h 2339981"/>
                    <a:gd name="connsiteX13" fmla="*/ 156758 w 1814473"/>
                    <a:gd name="connsiteY13" fmla="*/ 1435106 h 2339981"/>
                    <a:gd name="connsiteX14" fmla="*/ 175808 w 1814473"/>
                    <a:gd name="connsiteY14" fmla="*/ 1463681 h 2339981"/>
                    <a:gd name="connsiteX15" fmla="*/ 232958 w 1814473"/>
                    <a:gd name="connsiteY15" fmla="*/ 1501781 h 2339981"/>
                    <a:gd name="connsiteX16" fmla="*/ 290108 w 1814473"/>
                    <a:gd name="connsiteY16" fmla="*/ 1530356 h 2339981"/>
                    <a:gd name="connsiteX17" fmla="*/ 299633 w 1814473"/>
                    <a:gd name="connsiteY17" fmla="*/ 1558931 h 2339981"/>
                    <a:gd name="connsiteX18" fmla="*/ 232958 w 1814473"/>
                    <a:gd name="connsiteY18" fmla="*/ 1587506 h 2339981"/>
                    <a:gd name="connsiteX19" fmla="*/ 242483 w 1814473"/>
                    <a:gd name="connsiteY19" fmla="*/ 1616081 h 2339981"/>
                    <a:gd name="connsiteX20" fmla="*/ 299633 w 1814473"/>
                    <a:gd name="connsiteY20" fmla="*/ 1635131 h 2339981"/>
                    <a:gd name="connsiteX21" fmla="*/ 318683 w 1814473"/>
                    <a:gd name="connsiteY21" fmla="*/ 1663706 h 2339981"/>
                    <a:gd name="connsiteX22" fmla="*/ 442508 w 1814473"/>
                    <a:gd name="connsiteY22" fmla="*/ 1692281 h 2339981"/>
                    <a:gd name="connsiteX23" fmla="*/ 461558 w 1814473"/>
                    <a:gd name="connsiteY23" fmla="*/ 1720856 h 2339981"/>
                    <a:gd name="connsiteX24" fmla="*/ 432983 w 1814473"/>
                    <a:gd name="connsiteY24" fmla="*/ 1730381 h 2339981"/>
                    <a:gd name="connsiteX25" fmla="*/ 385358 w 1814473"/>
                    <a:gd name="connsiteY25" fmla="*/ 1739906 h 2339981"/>
                    <a:gd name="connsiteX26" fmla="*/ 375833 w 1814473"/>
                    <a:gd name="connsiteY26" fmla="*/ 1768481 h 2339981"/>
                    <a:gd name="connsiteX27" fmla="*/ 318683 w 1814473"/>
                    <a:gd name="connsiteY27" fmla="*/ 1787531 h 2339981"/>
                    <a:gd name="connsiteX28" fmla="*/ 309158 w 1814473"/>
                    <a:gd name="connsiteY28" fmla="*/ 1758956 h 2339981"/>
                    <a:gd name="connsiteX29" fmla="*/ 175808 w 1814473"/>
                    <a:gd name="connsiteY29" fmla="*/ 1768481 h 2339981"/>
                    <a:gd name="connsiteX30" fmla="*/ 185333 w 1814473"/>
                    <a:gd name="connsiteY30" fmla="*/ 1797056 h 2339981"/>
                    <a:gd name="connsiteX31" fmla="*/ 213908 w 1814473"/>
                    <a:gd name="connsiteY31" fmla="*/ 1806581 h 2339981"/>
                    <a:gd name="connsiteX32" fmla="*/ 204383 w 1814473"/>
                    <a:gd name="connsiteY32" fmla="*/ 1844681 h 2339981"/>
                    <a:gd name="connsiteX33" fmla="*/ 194858 w 1814473"/>
                    <a:gd name="connsiteY33" fmla="*/ 1901831 h 2339981"/>
                    <a:gd name="connsiteX34" fmla="*/ 232958 w 1814473"/>
                    <a:gd name="connsiteY34" fmla="*/ 1911356 h 2339981"/>
                    <a:gd name="connsiteX35" fmla="*/ 242483 w 1814473"/>
                    <a:gd name="connsiteY35" fmla="*/ 1939931 h 2339981"/>
                    <a:gd name="connsiteX36" fmla="*/ 271058 w 1814473"/>
                    <a:gd name="connsiteY36" fmla="*/ 1930406 h 2339981"/>
                    <a:gd name="connsiteX37" fmla="*/ 356783 w 1814473"/>
                    <a:gd name="connsiteY37" fmla="*/ 1882781 h 2339981"/>
                    <a:gd name="connsiteX38" fmla="*/ 385358 w 1814473"/>
                    <a:gd name="connsiteY38" fmla="*/ 1901831 h 2339981"/>
                    <a:gd name="connsiteX39" fmla="*/ 442508 w 1814473"/>
                    <a:gd name="connsiteY39" fmla="*/ 1911356 h 2339981"/>
                    <a:gd name="connsiteX40" fmla="*/ 432983 w 1814473"/>
                    <a:gd name="connsiteY40" fmla="*/ 1939931 h 2339981"/>
                    <a:gd name="connsiteX41" fmla="*/ 385358 w 1814473"/>
                    <a:gd name="connsiteY41" fmla="*/ 1949456 h 2339981"/>
                    <a:gd name="connsiteX42" fmla="*/ 356783 w 1814473"/>
                    <a:gd name="connsiteY42" fmla="*/ 1968506 h 2339981"/>
                    <a:gd name="connsiteX43" fmla="*/ 328208 w 1814473"/>
                    <a:gd name="connsiteY43" fmla="*/ 1978031 h 2339981"/>
                    <a:gd name="connsiteX44" fmla="*/ 318683 w 1814473"/>
                    <a:gd name="connsiteY44" fmla="*/ 2006606 h 2339981"/>
                    <a:gd name="connsiteX45" fmla="*/ 337733 w 1814473"/>
                    <a:gd name="connsiteY45" fmla="*/ 2035181 h 2339981"/>
                    <a:gd name="connsiteX46" fmla="*/ 328208 w 1814473"/>
                    <a:gd name="connsiteY46" fmla="*/ 2073281 h 2339981"/>
                    <a:gd name="connsiteX47" fmla="*/ 423458 w 1814473"/>
                    <a:gd name="connsiteY47" fmla="*/ 2092331 h 2339981"/>
                    <a:gd name="connsiteX48" fmla="*/ 480608 w 1814473"/>
                    <a:gd name="connsiteY48" fmla="*/ 2063756 h 2339981"/>
                    <a:gd name="connsiteX49" fmla="*/ 499658 w 1814473"/>
                    <a:gd name="connsiteY49" fmla="*/ 2092331 h 2339981"/>
                    <a:gd name="connsiteX50" fmla="*/ 490133 w 1814473"/>
                    <a:gd name="connsiteY50" fmla="*/ 2149481 h 2339981"/>
                    <a:gd name="connsiteX51" fmla="*/ 404408 w 1814473"/>
                    <a:gd name="connsiteY51" fmla="*/ 2187581 h 2339981"/>
                    <a:gd name="connsiteX52" fmla="*/ 432983 w 1814473"/>
                    <a:gd name="connsiteY52" fmla="*/ 2206631 h 2339981"/>
                    <a:gd name="connsiteX53" fmla="*/ 442508 w 1814473"/>
                    <a:gd name="connsiteY53" fmla="*/ 2235206 h 2339981"/>
                    <a:gd name="connsiteX54" fmla="*/ 547283 w 1814473"/>
                    <a:gd name="connsiteY54" fmla="*/ 2314581 h 2339981"/>
                    <a:gd name="connsiteX55" fmla="*/ 636183 w 1814473"/>
                    <a:gd name="connsiteY55" fmla="*/ 2244731 h 2339981"/>
                    <a:gd name="connsiteX56" fmla="*/ 699683 w 1814473"/>
                    <a:gd name="connsiteY56" fmla="*/ 2212981 h 2339981"/>
                    <a:gd name="connsiteX57" fmla="*/ 671108 w 1814473"/>
                    <a:gd name="connsiteY57" fmla="*/ 2273306 h 2339981"/>
                    <a:gd name="connsiteX58" fmla="*/ 747308 w 1814473"/>
                    <a:gd name="connsiteY58" fmla="*/ 2282831 h 2339981"/>
                    <a:gd name="connsiteX59" fmla="*/ 804458 w 1814473"/>
                    <a:gd name="connsiteY59" fmla="*/ 2263781 h 2339981"/>
                    <a:gd name="connsiteX60" fmla="*/ 871133 w 1814473"/>
                    <a:gd name="connsiteY60" fmla="*/ 2244731 h 2339981"/>
                    <a:gd name="connsiteX61" fmla="*/ 928283 w 1814473"/>
                    <a:gd name="connsiteY61" fmla="*/ 2263781 h 2339981"/>
                    <a:gd name="connsiteX62" fmla="*/ 994958 w 1814473"/>
                    <a:gd name="connsiteY62" fmla="*/ 2292356 h 2339981"/>
                    <a:gd name="connsiteX63" fmla="*/ 1014008 w 1814473"/>
                    <a:gd name="connsiteY63" fmla="*/ 2320931 h 2339981"/>
                    <a:gd name="connsiteX64" fmla="*/ 1071158 w 1814473"/>
                    <a:gd name="connsiteY64" fmla="*/ 2339981 h 2339981"/>
                    <a:gd name="connsiteX65" fmla="*/ 1090208 w 1814473"/>
                    <a:gd name="connsiteY65" fmla="*/ 2311406 h 2339981"/>
                    <a:gd name="connsiteX66" fmla="*/ 1137833 w 1814473"/>
                    <a:gd name="connsiteY66" fmla="*/ 2301881 h 2339981"/>
                    <a:gd name="connsiteX67" fmla="*/ 1166408 w 1814473"/>
                    <a:gd name="connsiteY67" fmla="*/ 2292356 h 2339981"/>
                    <a:gd name="connsiteX68" fmla="*/ 1204508 w 1814473"/>
                    <a:gd name="connsiteY68" fmla="*/ 2235206 h 2339981"/>
                    <a:gd name="connsiteX69" fmla="*/ 1223558 w 1814473"/>
                    <a:gd name="connsiteY69" fmla="*/ 2206631 h 2339981"/>
                    <a:gd name="connsiteX70" fmla="*/ 1252133 w 1814473"/>
                    <a:gd name="connsiteY70" fmla="*/ 2197106 h 2339981"/>
                    <a:gd name="connsiteX71" fmla="*/ 1318808 w 1814473"/>
                    <a:gd name="connsiteY71" fmla="*/ 2130431 h 2339981"/>
                    <a:gd name="connsiteX72" fmla="*/ 1356908 w 1814473"/>
                    <a:gd name="connsiteY72" fmla="*/ 2120906 h 2339981"/>
                    <a:gd name="connsiteX73" fmla="*/ 1414058 w 1814473"/>
                    <a:gd name="connsiteY73" fmla="*/ 2101856 h 2339981"/>
                    <a:gd name="connsiteX74" fmla="*/ 1442633 w 1814473"/>
                    <a:gd name="connsiteY74" fmla="*/ 2092331 h 2339981"/>
                    <a:gd name="connsiteX75" fmla="*/ 1471208 w 1814473"/>
                    <a:gd name="connsiteY75" fmla="*/ 2063756 h 2339981"/>
                    <a:gd name="connsiteX76" fmla="*/ 1499783 w 1814473"/>
                    <a:gd name="connsiteY76" fmla="*/ 2054231 h 2339981"/>
                    <a:gd name="connsiteX77" fmla="*/ 1518833 w 1814473"/>
                    <a:gd name="connsiteY77" fmla="*/ 2025656 h 2339981"/>
                    <a:gd name="connsiteX78" fmla="*/ 1547408 w 1814473"/>
                    <a:gd name="connsiteY78" fmla="*/ 1997081 h 2339981"/>
                    <a:gd name="connsiteX79" fmla="*/ 1614083 w 1814473"/>
                    <a:gd name="connsiteY79" fmla="*/ 1939931 h 2339981"/>
                    <a:gd name="connsiteX80" fmla="*/ 1642658 w 1814473"/>
                    <a:gd name="connsiteY80" fmla="*/ 1930406 h 2339981"/>
                    <a:gd name="connsiteX81" fmla="*/ 1652183 w 1814473"/>
                    <a:gd name="connsiteY81" fmla="*/ 1901831 h 2339981"/>
                    <a:gd name="connsiteX82" fmla="*/ 1680758 w 1814473"/>
                    <a:gd name="connsiteY82" fmla="*/ 1892306 h 2339981"/>
                    <a:gd name="connsiteX83" fmla="*/ 1699808 w 1814473"/>
                    <a:gd name="connsiteY83" fmla="*/ 1835156 h 2339981"/>
                    <a:gd name="connsiteX84" fmla="*/ 1718858 w 1814473"/>
                    <a:gd name="connsiteY84" fmla="*/ 1768481 h 2339981"/>
                    <a:gd name="connsiteX85" fmla="*/ 1728383 w 1814473"/>
                    <a:gd name="connsiteY85" fmla="*/ 1692281 h 2339981"/>
                    <a:gd name="connsiteX86" fmla="*/ 1737908 w 1814473"/>
                    <a:gd name="connsiteY86" fmla="*/ 1654181 h 2339981"/>
                    <a:gd name="connsiteX87" fmla="*/ 1747433 w 1814473"/>
                    <a:gd name="connsiteY87" fmla="*/ 1568456 h 2339981"/>
                    <a:gd name="connsiteX88" fmla="*/ 1756958 w 1814473"/>
                    <a:gd name="connsiteY88" fmla="*/ 1520831 h 2339981"/>
                    <a:gd name="connsiteX89" fmla="*/ 1776008 w 1814473"/>
                    <a:gd name="connsiteY89" fmla="*/ 1463681 h 2339981"/>
                    <a:gd name="connsiteX90" fmla="*/ 1766483 w 1814473"/>
                    <a:gd name="connsiteY90" fmla="*/ 1406531 h 2339981"/>
                    <a:gd name="connsiteX91" fmla="*/ 1737908 w 1814473"/>
                    <a:gd name="connsiteY91" fmla="*/ 1397006 h 2339981"/>
                    <a:gd name="connsiteX92" fmla="*/ 1718858 w 1814473"/>
                    <a:gd name="connsiteY92" fmla="*/ 1368431 h 2339981"/>
                    <a:gd name="connsiteX93" fmla="*/ 1728383 w 1814473"/>
                    <a:gd name="connsiteY93" fmla="*/ 1339856 h 2339981"/>
                    <a:gd name="connsiteX94" fmla="*/ 1766483 w 1814473"/>
                    <a:gd name="connsiteY94" fmla="*/ 1320806 h 2339981"/>
                    <a:gd name="connsiteX95" fmla="*/ 1795058 w 1814473"/>
                    <a:gd name="connsiteY95" fmla="*/ 1301756 h 2339981"/>
                    <a:gd name="connsiteX96" fmla="*/ 1814108 w 1814473"/>
                    <a:gd name="connsiteY96" fmla="*/ 1273181 h 2339981"/>
                    <a:gd name="connsiteX97" fmla="*/ 1804583 w 1814473"/>
                    <a:gd name="connsiteY97" fmla="*/ 1244606 h 2339981"/>
                    <a:gd name="connsiteX98" fmla="*/ 1671233 w 1814473"/>
                    <a:gd name="connsiteY98" fmla="*/ 1196981 h 2339981"/>
                    <a:gd name="connsiteX99" fmla="*/ 1614083 w 1814473"/>
                    <a:gd name="connsiteY99" fmla="*/ 1158881 h 2339981"/>
                    <a:gd name="connsiteX100" fmla="*/ 1585508 w 1814473"/>
                    <a:gd name="connsiteY100" fmla="*/ 1130306 h 2339981"/>
                    <a:gd name="connsiteX101" fmla="*/ 1556933 w 1814473"/>
                    <a:gd name="connsiteY101" fmla="*/ 1120781 h 2339981"/>
                    <a:gd name="connsiteX102" fmla="*/ 1499783 w 1814473"/>
                    <a:gd name="connsiteY102" fmla="*/ 1092206 h 2339981"/>
                    <a:gd name="connsiteX103" fmla="*/ 1404533 w 1814473"/>
                    <a:gd name="connsiteY103" fmla="*/ 1092206 h 2339981"/>
                    <a:gd name="connsiteX104" fmla="*/ 1423583 w 1814473"/>
                    <a:gd name="connsiteY104" fmla="*/ 1035056 h 2339981"/>
                    <a:gd name="connsiteX105" fmla="*/ 1433108 w 1814473"/>
                    <a:gd name="connsiteY105" fmla="*/ 987431 h 2339981"/>
                    <a:gd name="connsiteX106" fmla="*/ 1395008 w 1814473"/>
                    <a:gd name="connsiteY106" fmla="*/ 949331 h 2339981"/>
                    <a:gd name="connsiteX107" fmla="*/ 1414058 w 1814473"/>
                    <a:gd name="connsiteY107" fmla="*/ 892181 h 2339981"/>
                    <a:gd name="connsiteX108" fmla="*/ 1414058 w 1814473"/>
                    <a:gd name="connsiteY108" fmla="*/ 787406 h 2339981"/>
                    <a:gd name="connsiteX109" fmla="*/ 1471208 w 1814473"/>
                    <a:gd name="connsiteY109" fmla="*/ 749306 h 2339981"/>
                    <a:gd name="connsiteX110" fmla="*/ 1499783 w 1814473"/>
                    <a:gd name="connsiteY110" fmla="*/ 692156 h 2339981"/>
                    <a:gd name="connsiteX111" fmla="*/ 1509308 w 1814473"/>
                    <a:gd name="connsiteY111" fmla="*/ 663581 h 2339981"/>
                    <a:gd name="connsiteX112" fmla="*/ 1499783 w 1814473"/>
                    <a:gd name="connsiteY112" fmla="*/ 587381 h 2339981"/>
                    <a:gd name="connsiteX113" fmla="*/ 1471208 w 1814473"/>
                    <a:gd name="connsiteY113" fmla="*/ 577856 h 2339981"/>
                    <a:gd name="connsiteX114" fmla="*/ 1433108 w 1814473"/>
                    <a:gd name="connsiteY114" fmla="*/ 568331 h 2339981"/>
                    <a:gd name="connsiteX115" fmla="*/ 1423583 w 1814473"/>
                    <a:gd name="connsiteY115" fmla="*/ 539756 h 2339981"/>
                    <a:gd name="connsiteX116" fmla="*/ 1366433 w 1814473"/>
                    <a:gd name="connsiteY116" fmla="*/ 520706 h 2339981"/>
                    <a:gd name="connsiteX117" fmla="*/ 1347383 w 1814473"/>
                    <a:gd name="connsiteY117" fmla="*/ 492131 h 2339981"/>
                    <a:gd name="connsiteX118" fmla="*/ 1299758 w 1814473"/>
                    <a:gd name="connsiteY118" fmla="*/ 444506 h 2339981"/>
                    <a:gd name="connsiteX119" fmla="*/ 1290233 w 1814473"/>
                    <a:gd name="connsiteY119" fmla="*/ 415931 h 2339981"/>
                    <a:gd name="connsiteX120" fmla="*/ 1271183 w 1814473"/>
                    <a:gd name="connsiteY120" fmla="*/ 387356 h 2339981"/>
                    <a:gd name="connsiteX121" fmla="*/ 1252133 w 1814473"/>
                    <a:gd name="connsiteY121" fmla="*/ 330206 h 2339981"/>
                    <a:gd name="connsiteX122" fmla="*/ 1223558 w 1814473"/>
                    <a:gd name="connsiteY122" fmla="*/ 311156 h 2339981"/>
                    <a:gd name="connsiteX123" fmla="*/ 1071158 w 1814473"/>
                    <a:gd name="connsiteY123" fmla="*/ 311156 h 2339981"/>
                    <a:gd name="connsiteX124" fmla="*/ 1061633 w 1814473"/>
                    <a:gd name="connsiteY124" fmla="*/ 282581 h 2339981"/>
                    <a:gd name="connsiteX125" fmla="*/ 1052108 w 1814473"/>
                    <a:gd name="connsiteY125" fmla="*/ 225431 h 2339981"/>
                    <a:gd name="connsiteX126" fmla="*/ 966383 w 1814473"/>
                    <a:gd name="connsiteY126" fmla="*/ 234956 h 2339981"/>
                    <a:gd name="connsiteX127" fmla="*/ 937808 w 1814473"/>
                    <a:gd name="connsiteY127" fmla="*/ 244481 h 2339981"/>
                    <a:gd name="connsiteX128" fmla="*/ 918758 w 1814473"/>
                    <a:gd name="connsiteY128" fmla="*/ 187331 h 2339981"/>
                    <a:gd name="connsiteX129" fmla="*/ 899708 w 1814473"/>
                    <a:gd name="connsiteY129" fmla="*/ 158756 h 2339981"/>
                    <a:gd name="connsiteX130" fmla="*/ 861608 w 1814473"/>
                    <a:gd name="connsiteY130" fmla="*/ 101606 h 2339981"/>
                    <a:gd name="connsiteX131" fmla="*/ 833033 w 1814473"/>
                    <a:gd name="connsiteY131" fmla="*/ 92081 h 2339981"/>
                    <a:gd name="connsiteX132" fmla="*/ 829858 w 1814473"/>
                    <a:gd name="connsiteY132" fmla="*/ 6356 h 2339981"/>
                    <a:gd name="connsiteX133" fmla="*/ 785408 w 1814473"/>
                    <a:gd name="connsiteY133" fmla="*/ 12706 h 2339981"/>
                    <a:gd name="connsiteX134" fmla="*/ 737783 w 1814473"/>
                    <a:gd name="connsiteY134" fmla="*/ 63506 h 2339981"/>
                    <a:gd name="connsiteX135" fmla="*/ 680633 w 1814473"/>
                    <a:gd name="connsiteY135" fmla="*/ 82556 h 2339981"/>
                    <a:gd name="connsiteX136" fmla="*/ 636183 w 1814473"/>
                    <a:gd name="connsiteY136" fmla="*/ 130181 h 2339981"/>
                    <a:gd name="connsiteX137" fmla="*/ 604433 w 1814473"/>
                    <a:gd name="connsiteY137" fmla="*/ 149231 h 2339981"/>
                    <a:gd name="connsiteX138" fmla="*/ 585383 w 1814473"/>
                    <a:gd name="connsiteY138" fmla="*/ 206381 h 2339981"/>
                    <a:gd name="connsiteX139" fmla="*/ 575858 w 1814473"/>
                    <a:gd name="connsiteY139" fmla="*/ 273056 h 2339981"/>
                    <a:gd name="connsiteX140" fmla="*/ 547283 w 1814473"/>
                    <a:gd name="connsiteY140" fmla="*/ 282581 h 2339981"/>
                    <a:gd name="connsiteX141" fmla="*/ 490133 w 1814473"/>
                    <a:gd name="connsiteY141" fmla="*/ 330206 h 2339981"/>
                    <a:gd name="connsiteX142" fmla="*/ 461558 w 1814473"/>
                    <a:gd name="connsiteY142" fmla="*/ 387356 h 2339981"/>
                    <a:gd name="connsiteX143" fmla="*/ 442508 w 1814473"/>
                    <a:gd name="connsiteY143" fmla="*/ 415931 h 2339981"/>
                    <a:gd name="connsiteX144" fmla="*/ 432983 w 1814473"/>
                    <a:gd name="connsiteY144" fmla="*/ 444506 h 2339981"/>
                    <a:gd name="connsiteX145" fmla="*/ 356783 w 1814473"/>
                    <a:gd name="connsiteY145" fmla="*/ 530231 h 2339981"/>
                    <a:gd name="connsiteX146" fmla="*/ 318683 w 1814473"/>
                    <a:gd name="connsiteY146" fmla="*/ 549281 h 2339981"/>
                    <a:gd name="connsiteX147" fmla="*/ 290108 w 1814473"/>
                    <a:gd name="connsiteY147" fmla="*/ 577856 h 2339981"/>
                    <a:gd name="connsiteX148" fmla="*/ 213908 w 1814473"/>
                    <a:gd name="connsiteY148" fmla="*/ 596906 h 2339981"/>
                    <a:gd name="connsiteX149" fmla="*/ 240578 w 1814473"/>
                    <a:gd name="connsiteY149" fmla="*/ 617861 h 2339981"/>
                    <a:gd name="connsiteX150" fmla="*/ 194858 w 1814473"/>
                    <a:gd name="connsiteY150" fmla="*/ 796931 h 2339981"/>
                    <a:gd name="connsiteX151" fmla="*/ 213908 w 1814473"/>
                    <a:gd name="connsiteY151" fmla="*/ 835031 h 2339981"/>
                    <a:gd name="connsiteX152" fmla="*/ 223433 w 1814473"/>
                    <a:gd name="connsiteY152" fmla="*/ 892181 h 2339981"/>
                    <a:gd name="connsiteX153" fmla="*/ 232958 w 1814473"/>
                    <a:gd name="connsiteY153" fmla="*/ 1035056 h 2339981"/>
                    <a:gd name="connsiteX154" fmla="*/ 242483 w 1814473"/>
                    <a:gd name="connsiteY154" fmla="*/ 1063631 h 2339981"/>
                    <a:gd name="connsiteX155" fmla="*/ 271058 w 1814473"/>
                    <a:gd name="connsiteY155" fmla="*/ 1082681 h 2339981"/>
                    <a:gd name="connsiteX156" fmla="*/ 242483 w 1814473"/>
                    <a:gd name="connsiteY156" fmla="*/ 1092206 h 2339981"/>
                    <a:gd name="connsiteX157" fmla="*/ 210733 w 1814473"/>
                    <a:gd name="connsiteY157" fmla="*/ 1079506 h 2339981"/>
                    <a:gd name="connsiteX158" fmla="*/ 182158 w 1814473"/>
                    <a:gd name="connsiteY158" fmla="*/ 1047756 h 2339981"/>
                    <a:gd name="connsiteX159" fmla="*/ 175808 w 1814473"/>
                    <a:gd name="connsiteY159" fmla="*/ 993781 h 2339981"/>
                    <a:gd name="connsiteX160" fmla="*/ 175808 w 1814473"/>
                    <a:gd name="connsiteY160" fmla="*/ 930281 h 2339981"/>
                    <a:gd name="connsiteX161" fmla="*/ 175808 w 1814473"/>
                    <a:gd name="connsiteY161" fmla="*/ 911231 h 2339981"/>
                    <a:gd name="connsiteX0" fmla="*/ 175808 w 1814473"/>
                    <a:gd name="connsiteY0" fmla="*/ 911231 h 2339981"/>
                    <a:gd name="connsiteX1" fmla="*/ 20233 w 1814473"/>
                    <a:gd name="connsiteY1" fmla="*/ 901706 h 2339981"/>
                    <a:gd name="connsiteX2" fmla="*/ 1183 w 1814473"/>
                    <a:gd name="connsiteY2" fmla="*/ 939806 h 2339981"/>
                    <a:gd name="connsiteX3" fmla="*/ 4358 w 1814473"/>
                    <a:gd name="connsiteY3" fmla="*/ 987431 h 2339981"/>
                    <a:gd name="connsiteX4" fmla="*/ 23408 w 1814473"/>
                    <a:gd name="connsiteY4" fmla="*/ 1044581 h 2339981"/>
                    <a:gd name="connsiteX5" fmla="*/ 42458 w 1814473"/>
                    <a:gd name="connsiteY5" fmla="*/ 1101731 h 2339981"/>
                    <a:gd name="connsiteX6" fmla="*/ 51983 w 1814473"/>
                    <a:gd name="connsiteY6" fmla="*/ 1130306 h 2339981"/>
                    <a:gd name="connsiteX7" fmla="*/ 137708 w 1814473"/>
                    <a:gd name="connsiteY7" fmla="*/ 1177931 h 2339981"/>
                    <a:gd name="connsiteX8" fmla="*/ 166283 w 1814473"/>
                    <a:gd name="connsiteY8" fmla="*/ 1206506 h 2339981"/>
                    <a:gd name="connsiteX9" fmla="*/ 175808 w 1814473"/>
                    <a:gd name="connsiteY9" fmla="*/ 1235081 h 2339981"/>
                    <a:gd name="connsiteX10" fmla="*/ 204383 w 1814473"/>
                    <a:gd name="connsiteY10" fmla="*/ 1358906 h 2339981"/>
                    <a:gd name="connsiteX11" fmla="*/ 175808 w 1814473"/>
                    <a:gd name="connsiteY11" fmla="*/ 1368431 h 2339981"/>
                    <a:gd name="connsiteX12" fmla="*/ 128183 w 1814473"/>
                    <a:gd name="connsiteY12" fmla="*/ 1416056 h 2339981"/>
                    <a:gd name="connsiteX13" fmla="*/ 156758 w 1814473"/>
                    <a:gd name="connsiteY13" fmla="*/ 1435106 h 2339981"/>
                    <a:gd name="connsiteX14" fmla="*/ 175808 w 1814473"/>
                    <a:gd name="connsiteY14" fmla="*/ 1463681 h 2339981"/>
                    <a:gd name="connsiteX15" fmla="*/ 232958 w 1814473"/>
                    <a:gd name="connsiteY15" fmla="*/ 1501781 h 2339981"/>
                    <a:gd name="connsiteX16" fmla="*/ 290108 w 1814473"/>
                    <a:gd name="connsiteY16" fmla="*/ 1530356 h 2339981"/>
                    <a:gd name="connsiteX17" fmla="*/ 299633 w 1814473"/>
                    <a:gd name="connsiteY17" fmla="*/ 1558931 h 2339981"/>
                    <a:gd name="connsiteX18" fmla="*/ 232958 w 1814473"/>
                    <a:gd name="connsiteY18" fmla="*/ 1587506 h 2339981"/>
                    <a:gd name="connsiteX19" fmla="*/ 242483 w 1814473"/>
                    <a:gd name="connsiteY19" fmla="*/ 1616081 h 2339981"/>
                    <a:gd name="connsiteX20" fmla="*/ 299633 w 1814473"/>
                    <a:gd name="connsiteY20" fmla="*/ 1635131 h 2339981"/>
                    <a:gd name="connsiteX21" fmla="*/ 318683 w 1814473"/>
                    <a:gd name="connsiteY21" fmla="*/ 1663706 h 2339981"/>
                    <a:gd name="connsiteX22" fmla="*/ 442508 w 1814473"/>
                    <a:gd name="connsiteY22" fmla="*/ 1692281 h 2339981"/>
                    <a:gd name="connsiteX23" fmla="*/ 461558 w 1814473"/>
                    <a:gd name="connsiteY23" fmla="*/ 1720856 h 2339981"/>
                    <a:gd name="connsiteX24" fmla="*/ 432983 w 1814473"/>
                    <a:gd name="connsiteY24" fmla="*/ 1730381 h 2339981"/>
                    <a:gd name="connsiteX25" fmla="*/ 385358 w 1814473"/>
                    <a:gd name="connsiteY25" fmla="*/ 1739906 h 2339981"/>
                    <a:gd name="connsiteX26" fmla="*/ 375833 w 1814473"/>
                    <a:gd name="connsiteY26" fmla="*/ 1768481 h 2339981"/>
                    <a:gd name="connsiteX27" fmla="*/ 318683 w 1814473"/>
                    <a:gd name="connsiteY27" fmla="*/ 1787531 h 2339981"/>
                    <a:gd name="connsiteX28" fmla="*/ 309158 w 1814473"/>
                    <a:gd name="connsiteY28" fmla="*/ 1758956 h 2339981"/>
                    <a:gd name="connsiteX29" fmla="*/ 175808 w 1814473"/>
                    <a:gd name="connsiteY29" fmla="*/ 1768481 h 2339981"/>
                    <a:gd name="connsiteX30" fmla="*/ 185333 w 1814473"/>
                    <a:gd name="connsiteY30" fmla="*/ 1797056 h 2339981"/>
                    <a:gd name="connsiteX31" fmla="*/ 213908 w 1814473"/>
                    <a:gd name="connsiteY31" fmla="*/ 1806581 h 2339981"/>
                    <a:gd name="connsiteX32" fmla="*/ 204383 w 1814473"/>
                    <a:gd name="connsiteY32" fmla="*/ 1844681 h 2339981"/>
                    <a:gd name="connsiteX33" fmla="*/ 194858 w 1814473"/>
                    <a:gd name="connsiteY33" fmla="*/ 1901831 h 2339981"/>
                    <a:gd name="connsiteX34" fmla="*/ 232958 w 1814473"/>
                    <a:gd name="connsiteY34" fmla="*/ 1911356 h 2339981"/>
                    <a:gd name="connsiteX35" fmla="*/ 242483 w 1814473"/>
                    <a:gd name="connsiteY35" fmla="*/ 1939931 h 2339981"/>
                    <a:gd name="connsiteX36" fmla="*/ 271058 w 1814473"/>
                    <a:gd name="connsiteY36" fmla="*/ 1930406 h 2339981"/>
                    <a:gd name="connsiteX37" fmla="*/ 356783 w 1814473"/>
                    <a:gd name="connsiteY37" fmla="*/ 1882781 h 2339981"/>
                    <a:gd name="connsiteX38" fmla="*/ 385358 w 1814473"/>
                    <a:gd name="connsiteY38" fmla="*/ 1901831 h 2339981"/>
                    <a:gd name="connsiteX39" fmla="*/ 442508 w 1814473"/>
                    <a:gd name="connsiteY39" fmla="*/ 1911356 h 2339981"/>
                    <a:gd name="connsiteX40" fmla="*/ 432983 w 1814473"/>
                    <a:gd name="connsiteY40" fmla="*/ 1939931 h 2339981"/>
                    <a:gd name="connsiteX41" fmla="*/ 385358 w 1814473"/>
                    <a:gd name="connsiteY41" fmla="*/ 1949456 h 2339981"/>
                    <a:gd name="connsiteX42" fmla="*/ 356783 w 1814473"/>
                    <a:gd name="connsiteY42" fmla="*/ 1968506 h 2339981"/>
                    <a:gd name="connsiteX43" fmla="*/ 328208 w 1814473"/>
                    <a:gd name="connsiteY43" fmla="*/ 1978031 h 2339981"/>
                    <a:gd name="connsiteX44" fmla="*/ 318683 w 1814473"/>
                    <a:gd name="connsiteY44" fmla="*/ 2006606 h 2339981"/>
                    <a:gd name="connsiteX45" fmla="*/ 337733 w 1814473"/>
                    <a:gd name="connsiteY45" fmla="*/ 2035181 h 2339981"/>
                    <a:gd name="connsiteX46" fmla="*/ 328208 w 1814473"/>
                    <a:gd name="connsiteY46" fmla="*/ 2073281 h 2339981"/>
                    <a:gd name="connsiteX47" fmla="*/ 423458 w 1814473"/>
                    <a:gd name="connsiteY47" fmla="*/ 2092331 h 2339981"/>
                    <a:gd name="connsiteX48" fmla="*/ 480608 w 1814473"/>
                    <a:gd name="connsiteY48" fmla="*/ 2063756 h 2339981"/>
                    <a:gd name="connsiteX49" fmla="*/ 499658 w 1814473"/>
                    <a:gd name="connsiteY49" fmla="*/ 2092331 h 2339981"/>
                    <a:gd name="connsiteX50" fmla="*/ 490133 w 1814473"/>
                    <a:gd name="connsiteY50" fmla="*/ 2149481 h 2339981"/>
                    <a:gd name="connsiteX51" fmla="*/ 404408 w 1814473"/>
                    <a:gd name="connsiteY51" fmla="*/ 2187581 h 2339981"/>
                    <a:gd name="connsiteX52" fmla="*/ 432983 w 1814473"/>
                    <a:gd name="connsiteY52" fmla="*/ 2206631 h 2339981"/>
                    <a:gd name="connsiteX53" fmla="*/ 442508 w 1814473"/>
                    <a:gd name="connsiteY53" fmla="*/ 2235206 h 2339981"/>
                    <a:gd name="connsiteX54" fmla="*/ 547283 w 1814473"/>
                    <a:gd name="connsiteY54" fmla="*/ 2314581 h 2339981"/>
                    <a:gd name="connsiteX55" fmla="*/ 636183 w 1814473"/>
                    <a:gd name="connsiteY55" fmla="*/ 2244731 h 2339981"/>
                    <a:gd name="connsiteX56" fmla="*/ 699683 w 1814473"/>
                    <a:gd name="connsiteY56" fmla="*/ 2212981 h 2339981"/>
                    <a:gd name="connsiteX57" fmla="*/ 671108 w 1814473"/>
                    <a:gd name="connsiteY57" fmla="*/ 2273306 h 2339981"/>
                    <a:gd name="connsiteX58" fmla="*/ 747308 w 1814473"/>
                    <a:gd name="connsiteY58" fmla="*/ 2282831 h 2339981"/>
                    <a:gd name="connsiteX59" fmla="*/ 804458 w 1814473"/>
                    <a:gd name="connsiteY59" fmla="*/ 2263781 h 2339981"/>
                    <a:gd name="connsiteX60" fmla="*/ 871133 w 1814473"/>
                    <a:gd name="connsiteY60" fmla="*/ 2244731 h 2339981"/>
                    <a:gd name="connsiteX61" fmla="*/ 928283 w 1814473"/>
                    <a:gd name="connsiteY61" fmla="*/ 2263781 h 2339981"/>
                    <a:gd name="connsiteX62" fmla="*/ 994958 w 1814473"/>
                    <a:gd name="connsiteY62" fmla="*/ 2292356 h 2339981"/>
                    <a:gd name="connsiteX63" fmla="*/ 1014008 w 1814473"/>
                    <a:gd name="connsiteY63" fmla="*/ 2320931 h 2339981"/>
                    <a:gd name="connsiteX64" fmla="*/ 1071158 w 1814473"/>
                    <a:gd name="connsiteY64" fmla="*/ 2339981 h 2339981"/>
                    <a:gd name="connsiteX65" fmla="*/ 1090208 w 1814473"/>
                    <a:gd name="connsiteY65" fmla="*/ 2311406 h 2339981"/>
                    <a:gd name="connsiteX66" fmla="*/ 1137833 w 1814473"/>
                    <a:gd name="connsiteY66" fmla="*/ 2301881 h 2339981"/>
                    <a:gd name="connsiteX67" fmla="*/ 1166408 w 1814473"/>
                    <a:gd name="connsiteY67" fmla="*/ 2292356 h 2339981"/>
                    <a:gd name="connsiteX68" fmla="*/ 1204508 w 1814473"/>
                    <a:gd name="connsiteY68" fmla="*/ 2235206 h 2339981"/>
                    <a:gd name="connsiteX69" fmla="*/ 1223558 w 1814473"/>
                    <a:gd name="connsiteY69" fmla="*/ 2206631 h 2339981"/>
                    <a:gd name="connsiteX70" fmla="*/ 1252133 w 1814473"/>
                    <a:gd name="connsiteY70" fmla="*/ 2197106 h 2339981"/>
                    <a:gd name="connsiteX71" fmla="*/ 1318808 w 1814473"/>
                    <a:gd name="connsiteY71" fmla="*/ 2130431 h 2339981"/>
                    <a:gd name="connsiteX72" fmla="*/ 1356908 w 1814473"/>
                    <a:gd name="connsiteY72" fmla="*/ 2120906 h 2339981"/>
                    <a:gd name="connsiteX73" fmla="*/ 1414058 w 1814473"/>
                    <a:gd name="connsiteY73" fmla="*/ 2101856 h 2339981"/>
                    <a:gd name="connsiteX74" fmla="*/ 1442633 w 1814473"/>
                    <a:gd name="connsiteY74" fmla="*/ 2092331 h 2339981"/>
                    <a:gd name="connsiteX75" fmla="*/ 1471208 w 1814473"/>
                    <a:gd name="connsiteY75" fmla="*/ 2063756 h 2339981"/>
                    <a:gd name="connsiteX76" fmla="*/ 1499783 w 1814473"/>
                    <a:gd name="connsiteY76" fmla="*/ 2054231 h 2339981"/>
                    <a:gd name="connsiteX77" fmla="*/ 1518833 w 1814473"/>
                    <a:gd name="connsiteY77" fmla="*/ 2025656 h 2339981"/>
                    <a:gd name="connsiteX78" fmla="*/ 1547408 w 1814473"/>
                    <a:gd name="connsiteY78" fmla="*/ 1997081 h 2339981"/>
                    <a:gd name="connsiteX79" fmla="*/ 1614083 w 1814473"/>
                    <a:gd name="connsiteY79" fmla="*/ 1939931 h 2339981"/>
                    <a:gd name="connsiteX80" fmla="*/ 1642658 w 1814473"/>
                    <a:gd name="connsiteY80" fmla="*/ 1930406 h 2339981"/>
                    <a:gd name="connsiteX81" fmla="*/ 1652183 w 1814473"/>
                    <a:gd name="connsiteY81" fmla="*/ 1901831 h 2339981"/>
                    <a:gd name="connsiteX82" fmla="*/ 1680758 w 1814473"/>
                    <a:gd name="connsiteY82" fmla="*/ 1892306 h 2339981"/>
                    <a:gd name="connsiteX83" fmla="*/ 1699808 w 1814473"/>
                    <a:gd name="connsiteY83" fmla="*/ 1835156 h 2339981"/>
                    <a:gd name="connsiteX84" fmla="*/ 1718858 w 1814473"/>
                    <a:gd name="connsiteY84" fmla="*/ 1768481 h 2339981"/>
                    <a:gd name="connsiteX85" fmla="*/ 1728383 w 1814473"/>
                    <a:gd name="connsiteY85" fmla="*/ 1692281 h 2339981"/>
                    <a:gd name="connsiteX86" fmla="*/ 1737908 w 1814473"/>
                    <a:gd name="connsiteY86" fmla="*/ 1654181 h 2339981"/>
                    <a:gd name="connsiteX87" fmla="*/ 1747433 w 1814473"/>
                    <a:gd name="connsiteY87" fmla="*/ 1568456 h 2339981"/>
                    <a:gd name="connsiteX88" fmla="*/ 1756958 w 1814473"/>
                    <a:gd name="connsiteY88" fmla="*/ 1520831 h 2339981"/>
                    <a:gd name="connsiteX89" fmla="*/ 1776008 w 1814473"/>
                    <a:gd name="connsiteY89" fmla="*/ 1463681 h 2339981"/>
                    <a:gd name="connsiteX90" fmla="*/ 1766483 w 1814473"/>
                    <a:gd name="connsiteY90" fmla="*/ 1406531 h 2339981"/>
                    <a:gd name="connsiteX91" fmla="*/ 1737908 w 1814473"/>
                    <a:gd name="connsiteY91" fmla="*/ 1397006 h 2339981"/>
                    <a:gd name="connsiteX92" fmla="*/ 1718858 w 1814473"/>
                    <a:gd name="connsiteY92" fmla="*/ 1368431 h 2339981"/>
                    <a:gd name="connsiteX93" fmla="*/ 1728383 w 1814473"/>
                    <a:gd name="connsiteY93" fmla="*/ 1339856 h 2339981"/>
                    <a:gd name="connsiteX94" fmla="*/ 1766483 w 1814473"/>
                    <a:gd name="connsiteY94" fmla="*/ 1320806 h 2339981"/>
                    <a:gd name="connsiteX95" fmla="*/ 1795058 w 1814473"/>
                    <a:gd name="connsiteY95" fmla="*/ 1301756 h 2339981"/>
                    <a:gd name="connsiteX96" fmla="*/ 1814108 w 1814473"/>
                    <a:gd name="connsiteY96" fmla="*/ 1273181 h 2339981"/>
                    <a:gd name="connsiteX97" fmla="*/ 1804583 w 1814473"/>
                    <a:gd name="connsiteY97" fmla="*/ 1244606 h 2339981"/>
                    <a:gd name="connsiteX98" fmla="*/ 1671233 w 1814473"/>
                    <a:gd name="connsiteY98" fmla="*/ 1196981 h 2339981"/>
                    <a:gd name="connsiteX99" fmla="*/ 1614083 w 1814473"/>
                    <a:gd name="connsiteY99" fmla="*/ 1158881 h 2339981"/>
                    <a:gd name="connsiteX100" fmla="*/ 1585508 w 1814473"/>
                    <a:gd name="connsiteY100" fmla="*/ 1130306 h 2339981"/>
                    <a:gd name="connsiteX101" fmla="*/ 1556933 w 1814473"/>
                    <a:gd name="connsiteY101" fmla="*/ 1120781 h 2339981"/>
                    <a:gd name="connsiteX102" fmla="*/ 1499783 w 1814473"/>
                    <a:gd name="connsiteY102" fmla="*/ 1092206 h 2339981"/>
                    <a:gd name="connsiteX103" fmla="*/ 1404533 w 1814473"/>
                    <a:gd name="connsiteY103" fmla="*/ 1092206 h 2339981"/>
                    <a:gd name="connsiteX104" fmla="*/ 1423583 w 1814473"/>
                    <a:gd name="connsiteY104" fmla="*/ 1035056 h 2339981"/>
                    <a:gd name="connsiteX105" fmla="*/ 1433108 w 1814473"/>
                    <a:gd name="connsiteY105" fmla="*/ 987431 h 2339981"/>
                    <a:gd name="connsiteX106" fmla="*/ 1395008 w 1814473"/>
                    <a:gd name="connsiteY106" fmla="*/ 949331 h 2339981"/>
                    <a:gd name="connsiteX107" fmla="*/ 1414058 w 1814473"/>
                    <a:gd name="connsiteY107" fmla="*/ 892181 h 2339981"/>
                    <a:gd name="connsiteX108" fmla="*/ 1414058 w 1814473"/>
                    <a:gd name="connsiteY108" fmla="*/ 787406 h 2339981"/>
                    <a:gd name="connsiteX109" fmla="*/ 1471208 w 1814473"/>
                    <a:gd name="connsiteY109" fmla="*/ 749306 h 2339981"/>
                    <a:gd name="connsiteX110" fmla="*/ 1499783 w 1814473"/>
                    <a:gd name="connsiteY110" fmla="*/ 692156 h 2339981"/>
                    <a:gd name="connsiteX111" fmla="*/ 1509308 w 1814473"/>
                    <a:gd name="connsiteY111" fmla="*/ 663581 h 2339981"/>
                    <a:gd name="connsiteX112" fmla="*/ 1499783 w 1814473"/>
                    <a:gd name="connsiteY112" fmla="*/ 587381 h 2339981"/>
                    <a:gd name="connsiteX113" fmla="*/ 1471208 w 1814473"/>
                    <a:gd name="connsiteY113" fmla="*/ 577856 h 2339981"/>
                    <a:gd name="connsiteX114" fmla="*/ 1433108 w 1814473"/>
                    <a:gd name="connsiteY114" fmla="*/ 568331 h 2339981"/>
                    <a:gd name="connsiteX115" fmla="*/ 1423583 w 1814473"/>
                    <a:gd name="connsiteY115" fmla="*/ 539756 h 2339981"/>
                    <a:gd name="connsiteX116" fmla="*/ 1366433 w 1814473"/>
                    <a:gd name="connsiteY116" fmla="*/ 520706 h 2339981"/>
                    <a:gd name="connsiteX117" fmla="*/ 1347383 w 1814473"/>
                    <a:gd name="connsiteY117" fmla="*/ 492131 h 2339981"/>
                    <a:gd name="connsiteX118" fmla="*/ 1299758 w 1814473"/>
                    <a:gd name="connsiteY118" fmla="*/ 444506 h 2339981"/>
                    <a:gd name="connsiteX119" fmla="*/ 1290233 w 1814473"/>
                    <a:gd name="connsiteY119" fmla="*/ 415931 h 2339981"/>
                    <a:gd name="connsiteX120" fmla="*/ 1271183 w 1814473"/>
                    <a:gd name="connsiteY120" fmla="*/ 387356 h 2339981"/>
                    <a:gd name="connsiteX121" fmla="*/ 1252133 w 1814473"/>
                    <a:gd name="connsiteY121" fmla="*/ 330206 h 2339981"/>
                    <a:gd name="connsiteX122" fmla="*/ 1223558 w 1814473"/>
                    <a:gd name="connsiteY122" fmla="*/ 311156 h 2339981"/>
                    <a:gd name="connsiteX123" fmla="*/ 1071158 w 1814473"/>
                    <a:gd name="connsiteY123" fmla="*/ 311156 h 2339981"/>
                    <a:gd name="connsiteX124" fmla="*/ 1061633 w 1814473"/>
                    <a:gd name="connsiteY124" fmla="*/ 282581 h 2339981"/>
                    <a:gd name="connsiteX125" fmla="*/ 1052108 w 1814473"/>
                    <a:gd name="connsiteY125" fmla="*/ 225431 h 2339981"/>
                    <a:gd name="connsiteX126" fmla="*/ 966383 w 1814473"/>
                    <a:gd name="connsiteY126" fmla="*/ 234956 h 2339981"/>
                    <a:gd name="connsiteX127" fmla="*/ 937808 w 1814473"/>
                    <a:gd name="connsiteY127" fmla="*/ 244481 h 2339981"/>
                    <a:gd name="connsiteX128" fmla="*/ 918758 w 1814473"/>
                    <a:gd name="connsiteY128" fmla="*/ 187331 h 2339981"/>
                    <a:gd name="connsiteX129" fmla="*/ 899708 w 1814473"/>
                    <a:gd name="connsiteY129" fmla="*/ 158756 h 2339981"/>
                    <a:gd name="connsiteX130" fmla="*/ 874308 w 1814473"/>
                    <a:gd name="connsiteY130" fmla="*/ 88906 h 2339981"/>
                    <a:gd name="connsiteX131" fmla="*/ 833033 w 1814473"/>
                    <a:gd name="connsiteY131" fmla="*/ 92081 h 2339981"/>
                    <a:gd name="connsiteX132" fmla="*/ 829858 w 1814473"/>
                    <a:gd name="connsiteY132" fmla="*/ 6356 h 2339981"/>
                    <a:gd name="connsiteX133" fmla="*/ 785408 w 1814473"/>
                    <a:gd name="connsiteY133" fmla="*/ 12706 h 2339981"/>
                    <a:gd name="connsiteX134" fmla="*/ 737783 w 1814473"/>
                    <a:gd name="connsiteY134" fmla="*/ 63506 h 2339981"/>
                    <a:gd name="connsiteX135" fmla="*/ 680633 w 1814473"/>
                    <a:gd name="connsiteY135" fmla="*/ 82556 h 2339981"/>
                    <a:gd name="connsiteX136" fmla="*/ 636183 w 1814473"/>
                    <a:gd name="connsiteY136" fmla="*/ 130181 h 2339981"/>
                    <a:gd name="connsiteX137" fmla="*/ 604433 w 1814473"/>
                    <a:gd name="connsiteY137" fmla="*/ 149231 h 2339981"/>
                    <a:gd name="connsiteX138" fmla="*/ 585383 w 1814473"/>
                    <a:gd name="connsiteY138" fmla="*/ 206381 h 2339981"/>
                    <a:gd name="connsiteX139" fmla="*/ 575858 w 1814473"/>
                    <a:gd name="connsiteY139" fmla="*/ 273056 h 2339981"/>
                    <a:gd name="connsiteX140" fmla="*/ 547283 w 1814473"/>
                    <a:gd name="connsiteY140" fmla="*/ 282581 h 2339981"/>
                    <a:gd name="connsiteX141" fmla="*/ 490133 w 1814473"/>
                    <a:gd name="connsiteY141" fmla="*/ 330206 h 2339981"/>
                    <a:gd name="connsiteX142" fmla="*/ 461558 w 1814473"/>
                    <a:gd name="connsiteY142" fmla="*/ 387356 h 2339981"/>
                    <a:gd name="connsiteX143" fmla="*/ 442508 w 1814473"/>
                    <a:gd name="connsiteY143" fmla="*/ 415931 h 2339981"/>
                    <a:gd name="connsiteX144" fmla="*/ 432983 w 1814473"/>
                    <a:gd name="connsiteY144" fmla="*/ 444506 h 2339981"/>
                    <a:gd name="connsiteX145" fmla="*/ 356783 w 1814473"/>
                    <a:gd name="connsiteY145" fmla="*/ 530231 h 2339981"/>
                    <a:gd name="connsiteX146" fmla="*/ 318683 w 1814473"/>
                    <a:gd name="connsiteY146" fmla="*/ 549281 h 2339981"/>
                    <a:gd name="connsiteX147" fmla="*/ 290108 w 1814473"/>
                    <a:gd name="connsiteY147" fmla="*/ 577856 h 2339981"/>
                    <a:gd name="connsiteX148" fmla="*/ 213908 w 1814473"/>
                    <a:gd name="connsiteY148" fmla="*/ 596906 h 2339981"/>
                    <a:gd name="connsiteX149" fmla="*/ 240578 w 1814473"/>
                    <a:gd name="connsiteY149" fmla="*/ 617861 h 2339981"/>
                    <a:gd name="connsiteX150" fmla="*/ 194858 w 1814473"/>
                    <a:gd name="connsiteY150" fmla="*/ 796931 h 2339981"/>
                    <a:gd name="connsiteX151" fmla="*/ 213908 w 1814473"/>
                    <a:gd name="connsiteY151" fmla="*/ 835031 h 2339981"/>
                    <a:gd name="connsiteX152" fmla="*/ 223433 w 1814473"/>
                    <a:gd name="connsiteY152" fmla="*/ 892181 h 2339981"/>
                    <a:gd name="connsiteX153" fmla="*/ 232958 w 1814473"/>
                    <a:gd name="connsiteY153" fmla="*/ 1035056 h 2339981"/>
                    <a:gd name="connsiteX154" fmla="*/ 242483 w 1814473"/>
                    <a:gd name="connsiteY154" fmla="*/ 1063631 h 2339981"/>
                    <a:gd name="connsiteX155" fmla="*/ 271058 w 1814473"/>
                    <a:gd name="connsiteY155" fmla="*/ 1082681 h 2339981"/>
                    <a:gd name="connsiteX156" fmla="*/ 242483 w 1814473"/>
                    <a:gd name="connsiteY156" fmla="*/ 1092206 h 2339981"/>
                    <a:gd name="connsiteX157" fmla="*/ 210733 w 1814473"/>
                    <a:gd name="connsiteY157" fmla="*/ 1079506 h 2339981"/>
                    <a:gd name="connsiteX158" fmla="*/ 182158 w 1814473"/>
                    <a:gd name="connsiteY158" fmla="*/ 1047756 h 2339981"/>
                    <a:gd name="connsiteX159" fmla="*/ 175808 w 1814473"/>
                    <a:gd name="connsiteY159" fmla="*/ 993781 h 2339981"/>
                    <a:gd name="connsiteX160" fmla="*/ 175808 w 1814473"/>
                    <a:gd name="connsiteY160" fmla="*/ 930281 h 2339981"/>
                    <a:gd name="connsiteX161" fmla="*/ 175808 w 1814473"/>
                    <a:gd name="connsiteY161" fmla="*/ 911231 h 2339981"/>
                    <a:gd name="connsiteX0" fmla="*/ 175808 w 1814473"/>
                    <a:gd name="connsiteY0" fmla="*/ 911231 h 2339981"/>
                    <a:gd name="connsiteX1" fmla="*/ 20233 w 1814473"/>
                    <a:gd name="connsiteY1" fmla="*/ 901706 h 2339981"/>
                    <a:gd name="connsiteX2" fmla="*/ 1183 w 1814473"/>
                    <a:gd name="connsiteY2" fmla="*/ 939806 h 2339981"/>
                    <a:gd name="connsiteX3" fmla="*/ 4358 w 1814473"/>
                    <a:gd name="connsiteY3" fmla="*/ 987431 h 2339981"/>
                    <a:gd name="connsiteX4" fmla="*/ 23408 w 1814473"/>
                    <a:gd name="connsiteY4" fmla="*/ 1044581 h 2339981"/>
                    <a:gd name="connsiteX5" fmla="*/ 42458 w 1814473"/>
                    <a:gd name="connsiteY5" fmla="*/ 1101731 h 2339981"/>
                    <a:gd name="connsiteX6" fmla="*/ 51983 w 1814473"/>
                    <a:gd name="connsiteY6" fmla="*/ 1130306 h 2339981"/>
                    <a:gd name="connsiteX7" fmla="*/ 137708 w 1814473"/>
                    <a:gd name="connsiteY7" fmla="*/ 1177931 h 2339981"/>
                    <a:gd name="connsiteX8" fmla="*/ 166283 w 1814473"/>
                    <a:gd name="connsiteY8" fmla="*/ 1206506 h 2339981"/>
                    <a:gd name="connsiteX9" fmla="*/ 175808 w 1814473"/>
                    <a:gd name="connsiteY9" fmla="*/ 1235081 h 2339981"/>
                    <a:gd name="connsiteX10" fmla="*/ 204383 w 1814473"/>
                    <a:gd name="connsiteY10" fmla="*/ 1358906 h 2339981"/>
                    <a:gd name="connsiteX11" fmla="*/ 175808 w 1814473"/>
                    <a:gd name="connsiteY11" fmla="*/ 1368431 h 2339981"/>
                    <a:gd name="connsiteX12" fmla="*/ 128183 w 1814473"/>
                    <a:gd name="connsiteY12" fmla="*/ 1416056 h 2339981"/>
                    <a:gd name="connsiteX13" fmla="*/ 156758 w 1814473"/>
                    <a:gd name="connsiteY13" fmla="*/ 1435106 h 2339981"/>
                    <a:gd name="connsiteX14" fmla="*/ 175808 w 1814473"/>
                    <a:gd name="connsiteY14" fmla="*/ 1463681 h 2339981"/>
                    <a:gd name="connsiteX15" fmla="*/ 232958 w 1814473"/>
                    <a:gd name="connsiteY15" fmla="*/ 1501781 h 2339981"/>
                    <a:gd name="connsiteX16" fmla="*/ 290108 w 1814473"/>
                    <a:gd name="connsiteY16" fmla="*/ 1530356 h 2339981"/>
                    <a:gd name="connsiteX17" fmla="*/ 299633 w 1814473"/>
                    <a:gd name="connsiteY17" fmla="*/ 1558931 h 2339981"/>
                    <a:gd name="connsiteX18" fmla="*/ 232958 w 1814473"/>
                    <a:gd name="connsiteY18" fmla="*/ 1587506 h 2339981"/>
                    <a:gd name="connsiteX19" fmla="*/ 242483 w 1814473"/>
                    <a:gd name="connsiteY19" fmla="*/ 1616081 h 2339981"/>
                    <a:gd name="connsiteX20" fmla="*/ 299633 w 1814473"/>
                    <a:gd name="connsiteY20" fmla="*/ 1635131 h 2339981"/>
                    <a:gd name="connsiteX21" fmla="*/ 318683 w 1814473"/>
                    <a:gd name="connsiteY21" fmla="*/ 1663706 h 2339981"/>
                    <a:gd name="connsiteX22" fmla="*/ 442508 w 1814473"/>
                    <a:gd name="connsiteY22" fmla="*/ 1692281 h 2339981"/>
                    <a:gd name="connsiteX23" fmla="*/ 461558 w 1814473"/>
                    <a:gd name="connsiteY23" fmla="*/ 1720856 h 2339981"/>
                    <a:gd name="connsiteX24" fmla="*/ 432983 w 1814473"/>
                    <a:gd name="connsiteY24" fmla="*/ 1730381 h 2339981"/>
                    <a:gd name="connsiteX25" fmla="*/ 385358 w 1814473"/>
                    <a:gd name="connsiteY25" fmla="*/ 1739906 h 2339981"/>
                    <a:gd name="connsiteX26" fmla="*/ 375833 w 1814473"/>
                    <a:gd name="connsiteY26" fmla="*/ 1768481 h 2339981"/>
                    <a:gd name="connsiteX27" fmla="*/ 318683 w 1814473"/>
                    <a:gd name="connsiteY27" fmla="*/ 1787531 h 2339981"/>
                    <a:gd name="connsiteX28" fmla="*/ 309158 w 1814473"/>
                    <a:gd name="connsiteY28" fmla="*/ 1758956 h 2339981"/>
                    <a:gd name="connsiteX29" fmla="*/ 175808 w 1814473"/>
                    <a:gd name="connsiteY29" fmla="*/ 1768481 h 2339981"/>
                    <a:gd name="connsiteX30" fmla="*/ 185333 w 1814473"/>
                    <a:gd name="connsiteY30" fmla="*/ 1797056 h 2339981"/>
                    <a:gd name="connsiteX31" fmla="*/ 213908 w 1814473"/>
                    <a:gd name="connsiteY31" fmla="*/ 1806581 h 2339981"/>
                    <a:gd name="connsiteX32" fmla="*/ 204383 w 1814473"/>
                    <a:gd name="connsiteY32" fmla="*/ 1844681 h 2339981"/>
                    <a:gd name="connsiteX33" fmla="*/ 194858 w 1814473"/>
                    <a:gd name="connsiteY33" fmla="*/ 1901831 h 2339981"/>
                    <a:gd name="connsiteX34" fmla="*/ 232958 w 1814473"/>
                    <a:gd name="connsiteY34" fmla="*/ 1911356 h 2339981"/>
                    <a:gd name="connsiteX35" fmla="*/ 242483 w 1814473"/>
                    <a:gd name="connsiteY35" fmla="*/ 1939931 h 2339981"/>
                    <a:gd name="connsiteX36" fmla="*/ 271058 w 1814473"/>
                    <a:gd name="connsiteY36" fmla="*/ 1930406 h 2339981"/>
                    <a:gd name="connsiteX37" fmla="*/ 356783 w 1814473"/>
                    <a:gd name="connsiteY37" fmla="*/ 1882781 h 2339981"/>
                    <a:gd name="connsiteX38" fmla="*/ 385358 w 1814473"/>
                    <a:gd name="connsiteY38" fmla="*/ 1901831 h 2339981"/>
                    <a:gd name="connsiteX39" fmla="*/ 442508 w 1814473"/>
                    <a:gd name="connsiteY39" fmla="*/ 1911356 h 2339981"/>
                    <a:gd name="connsiteX40" fmla="*/ 432983 w 1814473"/>
                    <a:gd name="connsiteY40" fmla="*/ 1939931 h 2339981"/>
                    <a:gd name="connsiteX41" fmla="*/ 385358 w 1814473"/>
                    <a:gd name="connsiteY41" fmla="*/ 1949456 h 2339981"/>
                    <a:gd name="connsiteX42" fmla="*/ 356783 w 1814473"/>
                    <a:gd name="connsiteY42" fmla="*/ 1968506 h 2339981"/>
                    <a:gd name="connsiteX43" fmla="*/ 328208 w 1814473"/>
                    <a:gd name="connsiteY43" fmla="*/ 1978031 h 2339981"/>
                    <a:gd name="connsiteX44" fmla="*/ 318683 w 1814473"/>
                    <a:gd name="connsiteY44" fmla="*/ 2006606 h 2339981"/>
                    <a:gd name="connsiteX45" fmla="*/ 337733 w 1814473"/>
                    <a:gd name="connsiteY45" fmla="*/ 2035181 h 2339981"/>
                    <a:gd name="connsiteX46" fmla="*/ 328208 w 1814473"/>
                    <a:gd name="connsiteY46" fmla="*/ 2073281 h 2339981"/>
                    <a:gd name="connsiteX47" fmla="*/ 423458 w 1814473"/>
                    <a:gd name="connsiteY47" fmla="*/ 2092331 h 2339981"/>
                    <a:gd name="connsiteX48" fmla="*/ 480608 w 1814473"/>
                    <a:gd name="connsiteY48" fmla="*/ 2063756 h 2339981"/>
                    <a:gd name="connsiteX49" fmla="*/ 499658 w 1814473"/>
                    <a:gd name="connsiteY49" fmla="*/ 2092331 h 2339981"/>
                    <a:gd name="connsiteX50" fmla="*/ 490133 w 1814473"/>
                    <a:gd name="connsiteY50" fmla="*/ 2149481 h 2339981"/>
                    <a:gd name="connsiteX51" fmla="*/ 404408 w 1814473"/>
                    <a:gd name="connsiteY51" fmla="*/ 2187581 h 2339981"/>
                    <a:gd name="connsiteX52" fmla="*/ 432983 w 1814473"/>
                    <a:gd name="connsiteY52" fmla="*/ 2206631 h 2339981"/>
                    <a:gd name="connsiteX53" fmla="*/ 442508 w 1814473"/>
                    <a:gd name="connsiteY53" fmla="*/ 2235206 h 2339981"/>
                    <a:gd name="connsiteX54" fmla="*/ 547283 w 1814473"/>
                    <a:gd name="connsiteY54" fmla="*/ 2314581 h 2339981"/>
                    <a:gd name="connsiteX55" fmla="*/ 636183 w 1814473"/>
                    <a:gd name="connsiteY55" fmla="*/ 2244731 h 2339981"/>
                    <a:gd name="connsiteX56" fmla="*/ 699683 w 1814473"/>
                    <a:gd name="connsiteY56" fmla="*/ 2212981 h 2339981"/>
                    <a:gd name="connsiteX57" fmla="*/ 671108 w 1814473"/>
                    <a:gd name="connsiteY57" fmla="*/ 2273306 h 2339981"/>
                    <a:gd name="connsiteX58" fmla="*/ 747308 w 1814473"/>
                    <a:gd name="connsiteY58" fmla="*/ 2282831 h 2339981"/>
                    <a:gd name="connsiteX59" fmla="*/ 804458 w 1814473"/>
                    <a:gd name="connsiteY59" fmla="*/ 2263781 h 2339981"/>
                    <a:gd name="connsiteX60" fmla="*/ 871133 w 1814473"/>
                    <a:gd name="connsiteY60" fmla="*/ 2244731 h 2339981"/>
                    <a:gd name="connsiteX61" fmla="*/ 928283 w 1814473"/>
                    <a:gd name="connsiteY61" fmla="*/ 2263781 h 2339981"/>
                    <a:gd name="connsiteX62" fmla="*/ 994958 w 1814473"/>
                    <a:gd name="connsiteY62" fmla="*/ 2292356 h 2339981"/>
                    <a:gd name="connsiteX63" fmla="*/ 1014008 w 1814473"/>
                    <a:gd name="connsiteY63" fmla="*/ 2320931 h 2339981"/>
                    <a:gd name="connsiteX64" fmla="*/ 1071158 w 1814473"/>
                    <a:gd name="connsiteY64" fmla="*/ 2339981 h 2339981"/>
                    <a:gd name="connsiteX65" fmla="*/ 1090208 w 1814473"/>
                    <a:gd name="connsiteY65" fmla="*/ 2311406 h 2339981"/>
                    <a:gd name="connsiteX66" fmla="*/ 1137833 w 1814473"/>
                    <a:gd name="connsiteY66" fmla="*/ 2301881 h 2339981"/>
                    <a:gd name="connsiteX67" fmla="*/ 1166408 w 1814473"/>
                    <a:gd name="connsiteY67" fmla="*/ 2292356 h 2339981"/>
                    <a:gd name="connsiteX68" fmla="*/ 1204508 w 1814473"/>
                    <a:gd name="connsiteY68" fmla="*/ 2235206 h 2339981"/>
                    <a:gd name="connsiteX69" fmla="*/ 1223558 w 1814473"/>
                    <a:gd name="connsiteY69" fmla="*/ 2206631 h 2339981"/>
                    <a:gd name="connsiteX70" fmla="*/ 1252133 w 1814473"/>
                    <a:gd name="connsiteY70" fmla="*/ 2197106 h 2339981"/>
                    <a:gd name="connsiteX71" fmla="*/ 1318808 w 1814473"/>
                    <a:gd name="connsiteY71" fmla="*/ 2130431 h 2339981"/>
                    <a:gd name="connsiteX72" fmla="*/ 1356908 w 1814473"/>
                    <a:gd name="connsiteY72" fmla="*/ 2120906 h 2339981"/>
                    <a:gd name="connsiteX73" fmla="*/ 1414058 w 1814473"/>
                    <a:gd name="connsiteY73" fmla="*/ 2101856 h 2339981"/>
                    <a:gd name="connsiteX74" fmla="*/ 1442633 w 1814473"/>
                    <a:gd name="connsiteY74" fmla="*/ 2092331 h 2339981"/>
                    <a:gd name="connsiteX75" fmla="*/ 1471208 w 1814473"/>
                    <a:gd name="connsiteY75" fmla="*/ 2063756 h 2339981"/>
                    <a:gd name="connsiteX76" fmla="*/ 1499783 w 1814473"/>
                    <a:gd name="connsiteY76" fmla="*/ 2054231 h 2339981"/>
                    <a:gd name="connsiteX77" fmla="*/ 1518833 w 1814473"/>
                    <a:gd name="connsiteY77" fmla="*/ 2025656 h 2339981"/>
                    <a:gd name="connsiteX78" fmla="*/ 1547408 w 1814473"/>
                    <a:gd name="connsiteY78" fmla="*/ 1997081 h 2339981"/>
                    <a:gd name="connsiteX79" fmla="*/ 1614083 w 1814473"/>
                    <a:gd name="connsiteY79" fmla="*/ 1939931 h 2339981"/>
                    <a:gd name="connsiteX80" fmla="*/ 1642658 w 1814473"/>
                    <a:gd name="connsiteY80" fmla="*/ 1930406 h 2339981"/>
                    <a:gd name="connsiteX81" fmla="*/ 1652183 w 1814473"/>
                    <a:gd name="connsiteY81" fmla="*/ 1901831 h 2339981"/>
                    <a:gd name="connsiteX82" fmla="*/ 1680758 w 1814473"/>
                    <a:gd name="connsiteY82" fmla="*/ 1892306 h 2339981"/>
                    <a:gd name="connsiteX83" fmla="*/ 1699808 w 1814473"/>
                    <a:gd name="connsiteY83" fmla="*/ 1835156 h 2339981"/>
                    <a:gd name="connsiteX84" fmla="*/ 1718858 w 1814473"/>
                    <a:gd name="connsiteY84" fmla="*/ 1768481 h 2339981"/>
                    <a:gd name="connsiteX85" fmla="*/ 1728383 w 1814473"/>
                    <a:gd name="connsiteY85" fmla="*/ 1692281 h 2339981"/>
                    <a:gd name="connsiteX86" fmla="*/ 1737908 w 1814473"/>
                    <a:gd name="connsiteY86" fmla="*/ 1654181 h 2339981"/>
                    <a:gd name="connsiteX87" fmla="*/ 1747433 w 1814473"/>
                    <a:gd name="connsiteY87" fmla="*/ 1568456 h 2339981"/>
                    <a:gd name="connsiteX88" fmla="*/ 1756958 w 1814473"/>
                    <a:gd name="connsiteY88" fmla="*/ 1520831 h 2339981"/>
                    <a:gd name="connsiteX89" fmla="*/ 1776008 w 1814473"/>
                    <a:gd name="connsiteY89" fmla="*/ 1463681 h 2339981"/>
                    <a:gd name="connsiteX90" fmla="*/ 1766483 w 1814473"/>
                    <a:gd name="connsiteY90" fmla="*/ 1406531 h 2339981"/>
                    <a:gd name="connsiteX91" fmla="*/ 1737908 w 1814473"/>
                    <a:gd name="connsiteY91" fmla="*/ 1397006 h 2339981"/>
                    <a:gd name="connsiteX92" fmla="*/ 1718858 w 1814473"/>
                    <a:gd name="connsiteY92" fmla="*/ 1368431 h 2339981"/>
                    <a:gd name="connsiteX93" fmla="*/ 1728383 w 1814473"/>
                    <a:gd name="connsiteY93" fmla="*/ 1339856 h 2339981"/>
                    <a:gd name="connsiteX94" fmla="*/ 1766483 w 1814473"/>
                    <a:gd name="connsiteY94" fmla="*/ 1320806 h 2339981"/>
                    <a:gd name="connsiteX95" fmla="*/ 1795058 w 1814473"/>
                    <a:gd name="connsiteY95" fmla="*/ 1301756 h 2339981"/>
                    <a:gd name="connsiteX96" fmla="*/ 1814108 w 1814473"/>
                    <a:gd name="connsiteY96" fmla="*/ 1273181 h 2339981"/>
                    <a:gd name="connsiteX97" fmla="*/ 1804583 w 1814473"/>
                    <a:gd name="connsiteY97" fmla="*/ 1244606 h 2339981"/>
                    <a:gd name="connsiteX98" fmla="*/ 1671233 w 1814473"/>
                    <a:gd name="connsiteY98" fmla="*/ 1196981 h 2339981"/>
                    <a:gd name="connsiteX99" fmla="*/ 1614083 w 1814473"/>
                    <a:gd name="connsiteY99" fmla="*/ 1158881 h 2339981"/>
                    <a:gd name="connsiteX100" fmla="*/ 1585508 w 1814473"/>
                    <a:gd name="connsiteY100" fmla="*/ 1130306 h 2339981"/>
                    <a:gd name="connsiteX101" fmla="*/ 1556933 w 1814473"/>
                    <a:gd name="connsiteY101" fmla="*/ 1120781 h 2339981"/>
                    <a:gd name="connsiteX102" fmla="*/ 1499783 w 1814473"/>
                    <a:gd name="connsiteY102" fmla="*/ 1092206 h 2339981"/>
                    <a:gd name="connsiteX103" fmla="*/ 1404533 w 1814473"/>
                    <a:gd name="connsiteY103" fmla="*/ 1092206 h 2339981"/>
                    <a:gd name="connsiteX104" fmla="*/ 1423583 w 1814473"/>
                    <a:gd name="connsiteY104" fmla="*/ 1035056 h 2339981"/>
                    <a:gd name="connsiteX105" fmla="*/ 1433108 w 1814473"/>
                    <a:gd name="connsiteY105" fmla="*/ 987431 h 2339981"/>
                    <a:gd name="connsiteX106" fmla="*/ 1395008 w 1814473"/>
                    <a:gd name="connsiteY106" fmla="*/ 949331 h 2339981"/>
                    <a:gd name="connsiteX107" fmla="*/ 1414058 w 1814473"/>
                    <a:gd name="connsiteY107" fmla="*/ 892181 h 2339981"/>
                    <a:gd name="connsiteX108" fmla="*/ 1414058 w 1814473"/>
                    <a:gd name="connsiteY108" fmla="*/ 787406 h 2339981"/>
                    <a:gd name="connsiteX109" fmla="*/ 1471208 w 1814473"/>
                    <a:gd name="connsiteY109" fmla="*/ 749306 h 2339981"/>
                    <a:gd name="connsiteX110" fmla="*/ 1499783 w 1814473"/>
                    <a:gd name="connsiteY110" fmla="*/ 692156 h 2339981"/>
                    <a:gd name="connsiteX111" fmla="*/ 1509308 w 1814473"/>
                    <a:gd name="connsiteY111" fmla="*/ 663581 h 2339981"/>
                    <a:gd name="connsiteX112" fmla="*/ 1499783 w 1814473"/>
                    <a:gd name="connsiteY112" fmla="*/ 587381 h 2339981"/>
                    <a:gd name="connsiteX113" fmla="*/ 1471208 w 1814473"/>
                    <a:gd name="connsiteY113" fmla="*/ 577856 h 2339981"/>
                    <a:gd name="connsiteX114" fmla="*/ 1433108 w 1814473"/>
                    <a:gd name="connsiteY114" fmla="*/ 568331 h 2339981"/>
                    <a:gd name="connsiteX115" fmla="*/ 1423583 w 1814473"/>
                    <a:gd name="connsiteY115" fmla="*/ 539756 h 2339981"/>
                    <a:gd name="connsiteX116" fmla="*/ 1366433 w 1814473"/>
                    <a:gd name="connsiteY116" fmla="*/ 520706 h 2339981"/>
                    <a:gd name="connsiteX117" fmla="*/ 1347383 w 1814473"/>
                    <a:gd name="connsiteY117" fmla="*/ 492131 h 2339981"/>
                    <a:gd name="connsiteX118" fmla="*/ 1299758 w 1814473"/>
                    <a:gd name="connsiteY118" fmla="*/ 444506 h 2339981"/>
                    <a:gd name="connsiteX119" fmla="*/ 1290233 w 1814473"/>
                    <a:gd name="connsiteY119" fmla="*/ 415931 h 2339981"/>
                    <a:gd name="connsiteX120" fmla="*/ 1271183 w 1814473"/>
                    <a:gd name="connsiteY120" fmla="*/ 387356 h 2339981"/>
                    <a:gd name="connsiteX121" fmla="*/ 1252133 w 1814473"/>
                    <a:gd name="connsiteY121" fmla="*/ 330206 h 2339981"/>
                    <a:gd name="connsiteX122" fmla="*/ 1223558 w 1814473"/>
                    <a:gd name="connsiteY122" fmla="*/ 311156 h 2339981"/>
                    <a:gd name="connsiteX123" fmla="*/ 1071158 w 1814473"/>
                    <a:gd name="connsiteY123" fmla="*/ 311156 h 2339981"/>
                    <a:gd name="connsiteX124" fmla="*/ 1061633 w 1814473"/>
                    <a:gd name="connsiteY124" fmla="*/ 282581 h 2339981"/>
                    <a:gd name="connsiteX125" fmla="*/ 1067983 w 1814473"/>
                    <a:gd name="connsiteY125" fmla="*/ 200031 h 2339981"/>
                    <a:gd name="connsiteX126" fmla="*/ 966383 w 1814473"/>
                    <a:gd name="connsiteY126" fmla="*/ 234956 h 2339981"/>
                    <a:gd name="connsiteX127" fmla="*/ 937808 w 1814473"/>
                    <a:gd name="connsiteY127" fmla="*/ 244481 h 2339981"/>
                    <a:gd name="connsiteX128" fmla="*/ 918758 w 1814473"/>
                    <a:gd name="connsiteY128" fmla="*/ 187331 h 2339981"/>
                    <a:gd name="connsiteX129" fmla="*/ 899708 w 1814473"/>
                    <a:gd name="connsiteY129" fmla="*/ 158756 h 2339981"/>
                    <a:gd name="connsiteX130" fmla="*/ 874308 w 1814473"/>
                    <a:gd name="connsiteY130" fmla="*/ 88906 h 2339981"/>
                    <a:gd name="connsiteX131" fmla="*/ 833033 w 1814473"/>
                    <a:gd name="connsiteY131" fmla="*/ 92081 h 2339981"/>
                    <a:gd name="connsiteX132" fmla="*/ 829858 w 1814473"/>
                    <a:gd name="connsiteY132" fmla="*/ 6356 h 2339981"/>
                    <a:gd name="connsiteX133" fmla="*/ 785408 w 1814473"/>
                    <a:gd name="connsiteY133" fmla="*/ 12706 h 2339981"/>
                    <a:gd name="connsiteX134" fmla="*/ 737783 w 1814473"/>
                    <a:gd name="connsiteY134" fmla="*/ 63506 h 2339981"/>
                    <a:gd name="connsiteX135" fmla="*/ 680633 w 1814473"/>
                    <a:gd name="connsiteY135" fmla="*/ 82556 h 2339981"/>
                    <a:gd name="connsiteX136" fmla="*/ 636183 w 1814473"/>
                    <a:gd name="connsiteY136" fmla="*/ 130181 h 2339981"/>
                    <a:gd name="connsiteX137" fmla="*/ 604433 w 1814473"/>
                    <a:gd name="connsiteY137" fmla="*/ 149231 h 2339981"/>
                    <a:gd name="connsiteX138" fmla="*/ 585383 w 1814473"/>
                    <a:gd name="connsiteY138" fmla="*/ 206381 h 2339981"/>
                    <a:gd name="connsiteX139" fmla="*/ 575858 w 1814473"/>
                    <a:gd name="connsiteY139" fmla="*/ 273056 h 2339981"/>
                    <a:gd name="connsiteX140" fmla="*/ 547283 w 1814473"/>
                    <a:gd name="connsiteY140" fmla="*/ 282581 h 2339981"/>
                    <a:gd name="connsiteX141" fmla="*/ 490133 w 1814473"/>
                    <a:gd name="connsiteY141" fmla="*/ 330206 h 2339981"/>
                    <a:gd name="connsiteX142" fmla="*/ 461558 w 1814473"/>
                    <a:gd name="connsiteY142" fmla="*/ 387356 h 2339981"/>
                    <a:gd name="connsiteX143" fmla="*/ 442508 w 1814473"/>
                    <a:gd name="connsiteY143" fmla="*/ 415931 h 2339981"/>
                    <a:gd name="connsiteX144" fmla="*/ 432983 w 1814473"/>
                    <a:gd name="connsiteY144" fmla="*/ 444506 h 2339981"/>
                    <a:gd name="connsiteX145" fmla="*/ 356783 w 1814473"/>
                    <a:gd name="connsiteY145" fmla="*/ 530231 h 2339981"/>
                    <a:gd name="connsiteX146" fmla="*/ 318683 w 1814473"/>
                    <a:gd name="connsiteY146" fmla="*/ 549281 h 2339981"/>
                    <a:gd name="connsiteX147" fmla="*/ 290108 w 1814473"/>
                    <a:gd name="connsiteY147" fmla="*/ 577856 h 2339981"/>
                    <a:gd name="connsiteX148" fmla="*/ 213908 w 1814473"/>
                    <a:gd name="connsiteY148" fmla="*/ 596906 h 2339981"/>
                    <a:gd name="connsiteX149" fmla="*/ 240578 w 1814473"/>
                    <a:gd name="connsiteY149" fmla="*/ 617861 h 2339981"/>
                    <a:gd name="connsiteX150" fmla="*/ 194858 w 1814473"/>
                    <a:gd name="connsiteY150" fmla="*/ 796931 h 2339981"/>
                    <a:gd name="connsiteX151" fmla="*/ 213908 w 1814473"/>
                    <a:gd name="connsiteY151" fmla="*/ 835031 h 2339981"/>
                    <a:gd name="connsiteX152" fmla="*/ 223433 w 1814473"/>
                    <a:gd name="connsiteY152" fmla="*/ 892181 h 2339981"/>
                    <a:gd name="connsiteX153" fmla="*/ 232958 w 1814473"/>
                    <a:gd name="connsiteY153" fmla="*/ 1035056 h 2339981"/>
                    <a:gd name="connsiteX154" fmla="*/ 242483 w 1814473"/>
                    <a:gd name="connsiteY154" fmla="*/ 1063631 h 2339981"/>
                    <a:gd name="connsiteX155" fmla="*/ 271058 w 1814473"/>
                    <a:gd name="connsiteY155" fmla="*/ 1082681 h 2339981"/>
                    <a:gd name="connsiteX156" fmla="*/ 242483 w 1814473"/>
                    <a:gd name="connsiteY156" fmla="*/ 1092206 h 2339981"/>
                    <a:gd name="connsiteX157" fmla="*/ 210733 w 1814473"/>
                    <a:gd name="connsiteY157" fmla="*/ 1079506 h 2339981"/>
                    <a:gd name="connsiteX158" fmla="*/ 182158 w 1814473"/>
                    <a:gd name="connsiteY158" fmla="*/ 1047756 h 2339981"/>
                    <a:gd name="connsiteX159" fmla="*/ 175808 w 1814473"/>
                    <a:gd name="connsiteY159" fmla="*/ 993781 h 2339981"/>
                    <a:gd name="connsiteX160" fmla="*/ 175808 w 1814473"/>
                    <a:gd name="connsiteY160" fmla="*/ 930281 h 2339981"/>
                    <a:gd name="connsiteX161" fmla="*/ 175808 w 1814473"/>
                    <a:gd name="connsiteY161" fmla="*/ 911231 h 2339981"/>
                    <a:gd name="connsiteX0" fmla="*/ 175808 w 1814473"/>
                    <a:gd name="connsiteY0" fmla="*/ 911231 h 2339981"/>
                    <a:gd name="connsiteX1" fmla="*/ 20233 w 1814473"/>
                    <a:gd name="connsiteY1" fmla="*/ 901706 h 2339981"/>
                    <a:gd name="connsiteX2" fmla="*/ 1183 w 1814473"/>
                    <a:gd name="connsiteY2" fmla="*/ 939806 h 2339981"/>
                    <a:gd name="connsiteX3" fmla="*/ 4358 w 1814473"/>
                    <a:gd name="connsiteY3" fmla="*/ 987431 h 2339981"/>
                    <a:gd name="connsiteX4" fmla="*/ 23408 w 1814473"/>
                    <a:gd name="connsiteY4" fmla="*/ 1044581 h 2339981"/>
                    <a:gd name="connsiteX5" fmla="*/ 42458 w 1814473"/>
                    <a:gd name="connsiteY5" fmla="*/ 1101731 h 2339981"/>
                    <a:gd name="connsiteX6" fmla="*/ 51983 w 1814473"/>
                    <a:gd name="connsiteY6" fmla="*/ 1130306 h 2339981"/>
                    <a:gd name="connsiteX7" fmla="*/ 137708 w 1814473"/>
                    <a:gd name="connsiteY7" fmla="*/ 1177931 h 2339981"/>
                    <a:gd name="connsiteX8" fmla="*/ 166283 w 1814473"/>
                    <a:gd name="connsiteY8" fmla="*/ 1206506 h 2339981"/>
                    <a:gd name="connsiteX9" fmla="*/ 175808 w 1814473"/>
                    <a:gd name="connsiteY9" fmla="*/ 1235081 h 2339981"/>
                    <a:gd name="connsiteX10" fmla="*/ 204383 w 1814473"/>
                    <a:gd name="connsiteY10" fmla="*/ 1358906 h 2339981"/>
                    <a:gd name="connsiteX11" fmla="*/ 175808 w 1814473"/>
                    <a:gd name="connsiteY11" fmla="*/ 1368431 h 2339981"/>
                    <a:gd name="connsiteX12" fmla="*/ 128183 w 1814473"/>
                    <a:gd name="connsiteY12" fmla="*/ 1416056 h 2339981"/>
                    <a:gd name="connsiteX13" fmla="*/ 156758 w 1814473"/>
                    <a:gd name="connsiteY13" fmla="*/ 1435106 h 2339981"/>
                    <a:gd name="connsiteX14" fmla="*/ 175808 w 1814473"/>
                    <a:gd name="connsiteY14" fmla="*/ 1463681 h 2339981"/>
                    <a:gd name="connsiteX15" fmla="*/ 232958 w 1814473"/>
                    <a:gd name="connsiteY15" fmla="*/ 1501781 h 2339981"/>
                    <a:gd name="connsiteX16" fmla="*/ 290108 w 1814473"/>
                    <a:gd name="connsiteY16" fmla="*/ 1530356 h 2339981"/>
                    <a:gd name="connsiteX17" fmla="*/ 299633 w 1814473"/>
                    <a:gd name="connsiteY17" fmla="*/ 1558931 h 2339981"/>
                    <a:gd name="connsiteX18" fmla="*/ 232958 w 1814473"/>
                    <a:gd name="connsiteY18" fmla="*/ 1587506 h 2339981"/>
                    <a:gd name="connsiteX19" fmla="*/ 242483 w 1814473"/>
                    <a:gd name="connsiteY19" fmla="*/ 1616081 h 2339981"/>
                    <a:gd name="connsiteX20" fmla="*/ 299633 w 1814473"/>
                    <a:gd name="connsiteY20" fmla="*/ 1635131 h 2339981"/>
                    <a:gd name="connsiteX21" fmla="*/ 318683 w 1814473"/>
                    <a:gd name="connsiteY21" fmla="*/ 1663706 h 2339981"/>
                    <a:gd name="connsiteX22" fmla="*/ 442508 w 1814473"/>
                    <a:gd name="connsiteY22" fmla="*/ 1692281 h 2339981"/>
                    <a:gd name="connsiteX23" fmla="*/ 461558 w 1814473"/>
                    <a:gd name="connsiteY23" fmla="*/ 1720856 h 2339981"/>
                    <a:gd name="connsiteX24" fmla="*/ 432983 w 1814473"/>
                    <a:gd name="connsiteY24" fmla="*/ 1730381 h 2339981"/>
                    <a:gd name="connsiteX25" fmla="*/ 385358 w 1814473"/>
                    <a:gd name="connsiteY25" fmla="*/ 1739906 h 2339981"/>
                    <a:gd name="connsiteX26" fmla="*/ 375833 w 1814473"/>
                    <a:gd name="connsiteY26" fmla="*/ 1768481 h 2339981"/>
                    <a:gd name="connsiteX27" fmla="*/ 318683 w 1814473"/>
                    <a:gd name="connsiteY27" fmla="*/ 1787531 h 2339981"/>
                    <a:gd name="connsiteX28" fmla="*/ 309158 w 1814473"/>
                    <a:gd name="connsiteY28" fmla="*/ 1758956 h 2339981"/>
                    <a:gd name="connsiteX29" fmla="*/ 175808 w 1814473"/>
                    <a:gd name="connsiteY29" fmla="*/ 1768481 h 2339981"/>
                    <a:gd name="connsiteX30" fmla="*/ 185333 w 1814473"/>
                    <a:gd name="connsiteY30" fmla="*/ 1797056 h 2339981"/>
                    <a:gd name="connsiteX31" fmla="*/ 213908 w 1814473"/>
                    <a:gd name="connsiteY31" fmla="*/ 1806581 h 2339981"/>
                    <a:gd name="connsiteX32" fmla="*/ 204383 w 1814473"/>
                    <a:gd name="connsiteY32" fmla="*/ 1844681 h 2339981"/>
                    <a:gd name="connsiteX33" fmla="*/ 194858 w 1814473"/>
                    <a:gd name="connsiteY33" fmla="*/ 1901831 h 2339981"/>
                    <a:gd name="connsiteX34" fmla="*/ 232958 w 1814473"/>
                    <a:gd name="connsiteY34" fmla="*/ 1911356 h 2339981"/>
                    <a:gd name="connsiteX35" fmla="*/ 242483 w 1814473"/>
                    <a:gd name="connsiteY35" fmla="*/ 1939931 h 2339981"/>
                    <a:gd name="connsiteX36" fmla="*/ 271058 w 1814473"/>
                    <a:gd name="connsiteY36" fmla="*/ 1930406 h 2339981"/>
                    <a:gd name="connsiteX37" fmla="*/ 356783 w 1814473"/>
                    <a:gd name="connsiteY37" fmla="*/ 1882781 h 2339981"/>
                    <a:gd name="connsiteX38" fmla="*/ 385358 w 1814473"/>
                    <a:gd name="connsiteY38" fmla="*/ 1901831 h 2339981"/>
                    <a:gd name="connsiteX39" fmla="*/ 442508 w 1814473"/>
                    <a:gd name="connsiteY39" fmla="*/ 1911356 h 2339981"/>
                    <a:gd name="connsiteX40" fmla="*/ 432983 w 1814473"/>
                    <a:gd name="connsiteY40" fmla="*/ 1939931 h 2339981"/>
                    <a:gd name="connsiteX41" fmla="*/ 385358 w 1814473"/>
                    <a:gd name="connsiteY41" fmla="*/ 1949456 h 2339981"/>
                    <a:gd name="connsiteX42" fmla="*/ 356783 w 1814473"/>
                    <a:gd name="connsiteY42" fmla="*/ 1968506 h 2339981"/>
                    <a:gd name="connsiteX43" fmla="*/ 328208 w 1814473"/>
                    <a:gd name="connsiteY43" fmla="*/ 1978031 h 2339981"/>
                    <a:gd name="connsiteX44" fmla="*/ 318683 w 1814473"/>
                    <a:gd name="connsiteY44" fmla="*/ 2006606 h 2339981"/>
                    <a:gd name="connsiteX45" fmla="*/ 337733 w 1814473"/>
                    <a:gd name="connsiteY45" fmla="*/ 2035181 h 2339981"/>
                    <a:gd name="connsiteX46" fmla="*/ 328208 w 1814473"/>
                    <a:gd name="connsiteY46" fmla="*/ 2073281 h 2339981"/>
                    <a:gd name="connsiteX47" fmla="*/ 423458 w 1814473"/>
                    <a:gd name="connsiteY47" fmla="*/ 2092331 h 2339981"/>
                    <a:gd name="connsiteX48" fmla="*/ 480608 w 1814473"/>
                    <a:gd name="connsiteY48" fmla="*/ 2063756 h 2339981"/>
                    <a:gd name="connsiteX49" fmla="*/ 499658 w 1814473"/>
                    <a:gd name="connsiteY49" fmla="*/ 2092331 h 2339981"/>
                    <a:gd name="connsiteX50" fmla="*/ 490133 w 1814473"/>
                    <a:gd name="connsiteY50" fmla="*/ 2149481 h 2339981"/>
                    <a:gd name="connsiteX51" fmla="*/ 404408 w 1814473"/>
                    <a:gd name="connsiteY51" fmla="*/ 2187581 h 2339981"/>
                    <a:gd name="connsiteX52" fmla="*/ 432983 w 1814473"/>
                    <a:gd name="connsiteY52" fmla="*/ 2206631 h 2339981"/>
                    <a:gd name="connsiteX53" fmla="*/ 442508 w 1814473"/>
                    <a:gd name="connsiteY53" fmla="*/ 2235206 h 2339981"/>
                    <a:gd name="connsiteX54" fmla="*/ 547283 w 1814473"/>
                    <a:gd name="connsiteY54" fmla="*/ 2314581 h 2339981"/>
                    <a:gd name="connsiteX55" fmla="*/ 636183 w 1814473"/>
                    <a:gd name="connsiteY55" fmla="*/ 2244731 h 2339981"/>
                    <a:gd name="connsiteX56" fmla="*/ 699683 w 1814473"/>
                    <a:gd name="connsiteY56" fmla="*/ 2212981 h 2339981"/>
                    <a:gd name="connsiteX57" fmla="*/ 671108 w 1814473"/>
                    <a:gd name="connsiteY57" fmla="*/ 2273306 h 2339981"/>
                    <a:gd name="connsiteX58" fmla="*/ 747308 w 1814473"/>
                    <a:gd name="connsiteY58" fmla="*/ 2282831 h 2339981"/>
                    <a:gd name="connsiteX59" fmla="*/ 804458 w 1814473"/>
                    <a:gd name="connsiteY59" fmla="*/ 2263781 h 2339981"/>
                    <a:gd name="connsiteX60" fmla="*/ 871133 w 1814473"/>
                    <a:gd name="connsiteY60" fmla="*/ 2244731 h 2339981"/>
                    <a:gd name="connsiteX61" fmla="*/ 928283 w 1814473"/>
                    <a:gd name="connsiteY61" fmla="*/ 2263781 h 2339981"/>
                    <a:gd name="connsiteX62" fmla="*/ 994958 w 1814473"/>
                    <a:gd name="connsiteY62" fmla="*/ 2292356 h 2339981"/>
                    <a:gd name="connsiteX63" fmla="*/ 1014008 w 1814473"/>
                    <a:gd name="connsiteY63" fmla="*/ 2320931 h 2339981"/>
                    <a:gd name="connsiteX64" fmla="*/ 1071158 w 1814473"/>
                    <a:gd name="connsiteY64" fmla="*/ 2339981 h 2339981"/>
                    <a:gd name="connsiteX65" fmla="*/ 1090208 w 1814473"/>
                    <a:gd name="connsiteY65" fmla="*/ 2311406 h 2339981"/>
                    <a:gd name="connsiteX66" fmla="*/ 1137833 w 1814473"/>
                    <a:gd name="connsiteY66" fmla="*/ 2301881 h 2339981"/>
                    <a:gd name="connsiteX67" fmla="*/ 1166408 w 1814473"/>
                    <a:gd name="connsiteY67" fmla="*/ 2292356 h 2339981"/>
                    <a:gd name="connsiteX68" fmla="*/ 1204508 w 1814473"/>
                    <a:gd name="connsiteY68" fmla="*/ 2235206 h 2339981"/>
                    <a:gd name="connsiteX69" fmla="*/ 1223558 w 1814473"/>
                    <a:gd name="connsiteY69" fmla="*/ 2206631 h 2339981"/>
                    <a:gd name="connsiteX70" fmla="*/ 1252133 w 1814473"/>
                    <a:gd name="connsiteY70" fmla="*/ 2197106 h 2339981"/>
                    <a:gd name="connsiteX71" fmla="*/ 1318808 w 1814473"/>
                    <a:gd name="connsiteY71" fmla="*/ 2130431 h 2339981"/>
                    <a:gd name="connsiteX72" fmla="*/ 1356908 w 1814473"/>
                    <a:gd name="connsiteY72" fmla="*/ 2120906 h 2339981"/>
                    <a:gd name="connsiteX73" fmla="*/ 1414058 w 1814473"/>
                    <a:gd name="connsiteY73" fmla="*/ 2101856 h 2339981"/>
                    <a:gd name="connsiteX74" fmla="*/ 1442633 w 1814473"/>
                    <a:gd name="connsiteY74" fmla="*/ 2092331 h 2339981"/>
                    <a:gd name="connsiteX75" fmla="*/ 1471208 w 1814473"/>
                    <a:gd name="connsiteY75" fmla="*/ 2063756 h 2339981"/>
                    <a:gd name="connsiteX76" fmla="*/ 1499783 w 1814473"/>
                    <a:gd name="connsiteY76" fmla="*/ 2054231 h 2339981"/>
                    <a:gd name="connsiteX77" fmla="*/ 1518833 w 1814473"/>
                    <a:gd name="connsiteY77" fmla="*/ 2025656 h 2339981"/>
                    <a:gd name="connsiteX78" fmla="*/ 1547408 w 1814473"/>
                    <a:gd name="connsiteY78" fmla="*/ 1997081 h 2339981"/>
                    <a:gd name="connsiteX79" fmla="*/ 1614083 w 1814473"/>
                    <a:gd name="connsiteY79" fmla="*/ 1939931 h 2339981"/>
                    <a:gd name="connsiteX80" fmla="*/ 1642658 w 1814473"/>
                    <a:gd name="connsiteY80" fmla="*/ 1930406 h 2339981"/>
                    <a:gd name="connsiteX81" fmla="*/ 1652183 w 1814473"/>
                    <a:gd name="connsiteY81" fmla="*/ 1901831 h 2339981"/>
                    <a:gd name="connsiteX82" fmla="*/ 1680758 w 1814473"/>
                    <a:gd name="connsiteY82" fmla="*/ 1892306 h 2339981"/>
                    <a:gd name="connsiteX83" fmla="*/ 1699808 w 1814473"/>
                    <a:gd name="connsiteY83" fmla="*/ 1835156 h 2339981"/>
                    <a:gd name="connsiteX84" fmla="*/ 1718858 w 1814473"/>
                    <a:gd name="connsiteY84" fmla="*/ 1768481 h 2339981"/>
                    <a:gd name="connsiteX85" fmla="*/ 1728383 w 1814473"/>
                    <a:gd name="connsiteY85" fmla="*/ 1692281 h 2339981"/>
                    <a:gd name="connsiteX86" fmla="*/ 1737908 w 1814473"/>
                    <a:gd name="connsiteY86" fmla="*/ 1654181 h 2339981"/>
                    <a:gd name="connsiteX87" fmla="*/ 1747433 w 1814473"/>
                    <a:gd name="connsiteY87" fmla="*/ 1568456 h 2339981"/>
                    <a:gd name="connsiteX88" fmla="*/ 1756958 w 1814473"/>
                    <a:gd name="connsiteY88" fmla="*/ 1520831 h 2339981"/>
                    <a:gd name="connsiteX89" fmla="*/ 1776008 w 1814473"/>
                    <a:gd name="connsiteY89" fmla="*/ 1463681 h 2339981"/>
                    <a:gd name="connsiteX90" fmla="*/ 1766483 w 1814473"/>
                    <a:gd name="connsiteY90" fmla="*/ 1406531 h 2339981"/>
                    <a:gd name="connsiteX91" fmla="*/ 1737908 w 1814473"/>
                    <a:gd name="connsiteY91" fmla="*/ 1397006 h 2339981"/>
                    <a:gd name="connsiteX92" fmla="*/ 1718858 w 1814473"/>
                    <a:gd name="connsiteY92" fmla="*/ 1368431 h 2339981"/>
                    <a:gd name="connsiteX93" fmla="*/ 1728383 w 1814473"/>
                    <a:gd name="connsiteY93" fmla="*/ 1339856 h 2339981"/>
                    <a:gd name="connsiteX94" fmla="*/ 1766483 w 1814473"/>
                    <a:gd name="connsiteY94" fmla="*/ 1320806 h 2339981"/>
                    <a:gd name="connsiteX95" fmla="*/ 1795058 w 1814473"/>
                    <a:gd name="connsiteY95" fmla="*/ 1301756 h 2339981"/>
                    <a:gd name="connsiteX96" fmla="*/ 1814108 w 1814473"/>
                    <a:gd name="connsiteY96" fmla="*/ 1273181 h 2339981"/>
                    <a:gd name="connsiteX97" fmla="*/ 1804583 w 1814473"/>
                    <a:gd name="connsiteY97" fmla="*/ 1244606 h 2339981"/>
                    <a:gd name="connsiteX98" fmla="*/ 1671233 w 1814473"/>
                    <a:gd name="connsiteY98" fmla="*/ 1196981 h 2339981"/>
                    <a:gd name="connsiteX99" fmla="*/ 1614083 w 1814473"/>
                    <a:gd name="connsiteY99" fmla="*/ 1158881 h 2339981"/>
                    <a:gd name="connsiteX100" fmla="*/ 1585508 w 1814473"/>
                    <a:gd name="connsiteY100" fmla="*/ 1130306 h 2339981"/>
                    <a:gd name="connsiteX101" fmla="*/ 1556933 w 1814473"/>
                    <a:gd name="connsiteY101" fmla="*/ 1120781 h 2339981"/>
                    <a:gd name="connsiteX102" fmla="*/ 1499783 w 1814473"/>
                    <a:gd name="connsiteY102" fmla="*/ 1092206 h 2339981"/>
                    <a:gd name="connsiteX103" fmla="*/ 1404533 w 1814473"/>
                    <a:gd name="connsiteY103" fmla="*/ 1092206 h 2339981"/>
                    <a:gd name="connsiteX104" fmla="*/ 1423583 w 1814473"/>
                    <a:gd name="connsiteY104" fmla="*/ 1035056 h 2339981"/>
                    <a:gd name="connsiteX105" fmla="*/ 1433108 w 1814473"/>
                    <a:gd name="connsiteY105" fmla="*/ 987431 h 2339981"/>
                    <a:gd name="connsiteX106" fmla="*/ 1395008 w 1814473"/>
                    <a:gd name="connsiteY106" fmla="*/ 949331 h 2339981"/>
                    <a:gd name="connsiteX107" fmla="*/ 1414058 w 1814473"/>
                    <a:gd name="connsiteY107" fmla="*/ 892181 h 2339981"/>
                    <a:gd name="connsiteX108" fmla="*/ 1414058 w 1814473"/>
                    <a:gd name="connsiteY108" fmla="*/ 787406 h 2339981"/>
                    <a:gd name="connsiteX109" fmla="*/ 1471208 w 1814473"/>
                    <a:gd name="connsiteY109" fmla="*/ 749306 h 2339981"/>
                    <a:gd name="connsiteX110" fmla="*/ 1499783 w 1814473"/>
                    <a:gd name="connsiteY110" fmla="*/ 692156 h 2339981"/>
                    <a:gd name="connsiteX111" fmla="*/ 1509308 w 1814473"/>
                    <a:gd name="connsiteY111" fmla="*/ 663581 h 2339981"/>
                    <a:gd name="connsiteX112" fmla="*/ 1499783 w 1814473"/>
                    <a:gd name="connsiteY112" fmla="*/ 587381 h 2339981"/>
                    <a:gd name="connsiteX113" fmla="*/ 1471208 w 1814473"/>
                    <a:gd name="connsiteY113" fmla="*/ 577856 h 2339981"/>
                    <a:gd name="connsiteX114" fmla="*/ 1433108 w 1814473"/>
                    <a:gd name="connsiteY114" fmla="*/ 568331 h 2339981"/>
                    <a:gd name="connsiteX115" fmla="*/ 1423583 w 1814473"/>
                    <a:gd name="connsiteY115" fmla="*/ 539756 h 2339981"/>
                    <a:gd name="connsiteX116" fmla="*/ 1366433 w 1814473"/>
                    <a:gd name="connsiteY116" fmla="*/ 520706 h 2339981"/>
                    <a:gd name="connsiteX117" fmla="*/ 1347383 w 1814473"/>
                    <a:gd name="connsiteY117" fmla="*/ 492131 h 2339981"/>
                    <a:gd name="connsiteX118" fmla="*/ 1299758 w 1814473"/>
                    <a:gd name="connsiteY118" fmla="*/ 444506 h 2339981"/>
                    <a:gd name="connsiteX119" fmla="*/ 1290233 w 1814473"/>
                    <a:gd name="connsiteY119" fmla="*/ 415931 h 2339981"/>
                    <a:gd name="connsiteX120" fmla="*/ 1271183 w 1814473"/>
                    <a:gd name="connsiteY120" fmla="*/ 387356 h 2339981"/>
                    <a:gd name="connsiteX121" fmla="*/ 1252133 w 1814473"/>
                    <a:gd name="connsiteY121" fmla="*/ 330206 h 2339981"/>
                    <a:gd name="connsiteX122" fmla="*/ 1223558 w 1814473"/>
                    <a:gd name="connsiteY122" fmla="*/ 311156 h 2339981"/>
                    <a:gd name="connsiteX123" fmla="*/ 1071158 w 1814473"/>
                    <a:gd name="connsiteY123" fmla="*/ 311156 h 2339981"/>
                    <a:gd name="connsiteX124" fmla="*/ 1061633 w 1814473"/>
                    <a:gd name="connsiteY124" fmla="*/ 282581 h 2339981"/>
                    <a:gd name="connsiteX125" fmla="*/ 1067983 w 1814473"/>
                    <a:gd name="connsiteY125" fmla="*/ 200031 h 2339981"/>
                    <a:gd name="connsiteX126" fmla="*/ 979083 w 1814473"/>
                    <a:gd name="connsiteY126" fmla="*/ 241306 h 2339981"/>
                    <a:gd name="connsiteX127" fmla="*/ 937808 w 1814473"/>
                    <a:gd name="connsiteY127" fmla="*/ 244481 h 2339981"/>
                    <a:gd name="connsiteX128" fmla="*/ 918758 w 1814473"/>
                    <a:gd name="connsiteY128" fmla="*/ 187331 h 2339981"/>
                    <a:gd name="connsiteX129" fmla="*/ 899708 w 1814473"/>
                    <a:gd name="connsiteY129" fmla="*/ 158756 h 2339981"/>
                    <a:gd name="connsiteX130" fmla="*/ 874308 w 1814473"/>
                    <a:gd name="connsiteY130" fmla="*/ 88906 h 2339981"/>
                    <a:gd name="connsiteX131" fmla="*/ 833033 w 1814473"/>
                    <a:gd name="connsiteY131" fmla="*/ 92081 h 2339981"/>
                    <a:gd name="connsiteX132" fmla="*/ 829858 w 1814473"/>
                    <a:gd name="connsiteY132" fmla="*/ 6356 h 2339981"/>
                    <a:gd name="connsiteX133" fmla="*/ 785408 w 1814473"/>
                    <a:gd name="connsiteY133" fmla="*/ 12706 h 2339981"/>
                    <a:gd name="connsiteX134" fmla="*/ 737783 w 1814473"/>
                    <a:gd name="connsiteY134" fmla="*/ 63506 h 2339981"/>
                    <a:gd name="connsiteX135" fmla="*/ 680633 w 1814473"/>
                    <a:gd name="connsiteY135" fmla="*/ 82556 h 2339981"/>
                    <a:gd name="connsiteX136" fmla="*/ 636183 w 1814473"/>
                    <a:gd name="connsiteY136" fmla="*/ 130181 h 2339981"/>
                    <a:gd name="connsiteX137" fmla="*/ 604433 w 1814473"/>
                    <a:gd name="connsiteY137" fmla="*/ 149231 h 2339981"/>
                    <a:gd name="connsiteX138" fmla="*/ 585383 w 1814473"/>
                    <a:gd name="connsiteY138" fmla="*/ 206381 h 2339981"/>
                    <a:gd name="connsiteX139" fmla="*/ 575858 w 1814473"/>
                    <a:gd name="connsiteY139" fmla="*/ 273056 h 2339981"/>
                    <a:gd name="connsiteX140" fmla="*/ 547283 w 1814473"/>
                    <a:gd name="connsiteY140" fmla="*/ 282581 h 2339981"/>
                    <a:gd name="connsiteX141" fmla="*/ 490133 w 1814473"/>
                    <a:gd name="connsiteY141" fmla="*/ 330206 h 2339981"/>
                    <a:gd name="connsiteX142" fmla="*/ 461558 w 1814473"/>
                    <a:gd name="connsiteY142" fmla="*/ 387356 h 2339981"/>
                    <a:gd name="connsiteX143" fmla="*/ 442508 w 1814473"/>
                    <a:gd name="connsiteY143" fmla="*/ 415931 h 2339981"/>
                    <a:gd name="connsiteX144" fmla="*/ 432983 w 1814473"/>
                    <a:gd name="connsiteY144" fmla="*/ 444506 h 2339981"/>
                    <a:gd name="connsiteX145" fmla="*/ 356783 w 1814473"/>
                    <a:gd name="connsiteY145" fmla="*/ 530231 h 2339981"/>
                    <a:gd name="connsiteX146" fmla="*/ 318683 w 1814473"/>
                    <a:gd name="connsiteY146" fmla="*/ 549281 h 2339981"/>
                    <a:gd name="connsiteX147" fmla="*/ 290108 w 1814473"/>
                    <a:gd name="connsiteY147" fmla="*/ 577856 h 2339981"/>
                    <a:gd name="connsiteX148" fmla="*/ 213908 w 1814473"/>
                    <a:gd name="connsiteY148" fmla="*/ 596906 h 2339981"/>
                    <a:gd name="connsiteX149" fmla="*/ 240578 w 1814473"/>
                    <a:gd name="connsiteY149" fmla="*/ 617861 h 2339981"/>
                    <a:gd name="connsiteX150" fmla="*/ 194858 w 1814473"/>
                    <a:gd name="connsiteY150" fmla="*/ 796931 h 2339981"/>
                    <a:gd name="connsiteX151" fmla="*/ 213908 w 1814473"/>
                    <a:gd name="connsiteY151" fmla="*/ 835031 h 2339981"/>
                    <a:gd name="connsiteX152" fmla="*/ 223433 w 1814473"/>
                    <a:gd name="connsiteY152" fmla="*/ 892181 h 2339981"/>
                    <a:gd name="connsiteX153" fmla="*/ 232958 w 1814473"/>
                    <a:gd name="connsiteY153" fmla="*/ 1035056 h 2339981"/>
                    <a:gd name="connsiteX154" fmla="*/ 242483 w 1814473"/>
                    <a:gd name="connsiteY154" fmla="*/ 1063631 h 2339981"/>
                    <a:gd name="connsiteX155" fmla="*/ 271058 w 1814473"/>
                    <a:gd name="connsiteY155" fmla="*/ 1082681 h 2339981"/>
                    <a:gd name="connsiteX156" fmla="*/ 242483 w 1814473"/>
                    <a:gd name="connsiteY156" fmla="*/ 1092206 h 2339981"/>
                    <a:gd name="connsiteX157" fmla="*/ 210733 w 1814473"/>
                    <a:gd name="connsiteY157" fmla="*/ 1079506 h 2339981"/>
                    <a:gd name="connsiteX158" fmla="*/ 182158 w 1814473"/>
                    <a:gd name="connsiteY158" fmla="*/ 1047756 h 2339981"/>
                    <a:gd name="connsiteX159" fmla="*/ 175808 w 1814473"/>
                    <a:gd name="connsiteY159" fmla="*/ 993781 h 2339981"/>
                    <a:gd name="connsiteX160" fmla="*/ 175808 w 1814473"/>
                    <a:gd name="connsiteY160" fmla="*/ 930281 h 2339981"/>
                    <a:gd name="connsiteX161" fmla="*/ 175808 w 1814473"/>
                    <a:gd name="connsiteY161" fmla="*/ 911231 h 2339981"/>
                    <a:gd name="connsiteX0" fmla="*/ 175808 w 1845990"/>
                    <a:gd name="connsiteY0" fmla="*/ 911231 h 2339981"/>
                    <a:gd name="connsiteX1" fmla="*/ 20233 w 1845990"/>
                    <a:gd name="connsiteY1" fmla="*/ 901706 h 2339981"/>
                    <a:gd name="connsiteX2" fmla="*/ 1183 w 1845990"/>
                    <a:gd name="connsiteY2" fmla="*/ 939806 h 2339981"/>
                    <a:gd name="connsiteX3" fmla="*/ 4358 w 1845990"/>
                    <a:gd name="connsiteY3" fmla="*/ 987431 h 2339981"/>
                    <a:gd name="connsiteX4" fmla="*/ 23408 w 1845990"/>
                    <a:gd name="connsiteY4" fmla="*/ 1044581 h 2339981"/>
                    <a:gd name="connsiteX5" fmla="*/ 42458 w 1845990"/>
                    <a:gd name="connsiteY5" fmla="*/ 1101731 h 2339981"/>
                    <a:gd name="connsiteX6" fmla="*/ 51983 w 1845990"/>
                    <a:gd name="connsiteY6" fmla="*/ 1130306 h 2339981"/>
                    <a:gd name="connsiteX7" fmla="*/ 137708 w 1845990"/>
                    <a:gd name="connsiteY7" fmla="*/ 1177931 h 2339981"/>
                    <a:gd name="connsiteX8" fmla="*/ 166283 w 1845990"/>
                    <a:gd name="connsiteY8" fmla="*/ 1206506 h 2339981"/>
                    <a:gd name="connsiteX9" fmla="*/ 175808 w 1845990"/>
                    <a:gd name="connsiteY9" fmla="*/ 1235081 h 2339981"/>
                    <a:gd name="connsiteX10" fmla="*/ 204383 w 1845990"/>
                    <a:gd name="connsiteY10" fmla="*/ 1358906 h 2339981"/>
                    <a:gd name="connsiteX11" fmla="*/ 175808 w 1845990"/>
                    <a:gd name="connsiteY11" fmla="*/ 1368431 h 2339981"/>
                    <a:gd name="connsiteX12" fmla="*/ 128183 w 1845990"/>
                    <a:gd name="connsiteY12" fmla="*/ 1416056 h 2339981"/>
                    <a:gd name="connsiteX13" fmla="*/ 156758 w 1845990"/>
                    <a:gd name="connsiteY13" fmla="*/ 1435106 h 2339981"/>
                    <a:gd name="connsiteX14" fmla="*/ 175808 w 1845990"/>
                    <a:gd name="connsiteY14" fmla="*/ 1463681 h 2339981"/>
                    <a:gd name="connsiteX15" fmla="*/ 232958 w 1845990"/>
                    <a:gd name="connsiteY15" fmla="*/ 1501781 h 2339981"/>
                    <a:gd name="connsiteX16" fmla="*/ 290108 w 1845990"/>
                    <a:gd name="connsiteY16" fmla="*/ 1530356 h 2339981"/>
                    <a:gd name="connsiteX17" fmla="*/ 299633 w 1845990"/>
                    <a:gd name="connsiteY17" fmla="*/ 1558931 h 2339981"/>
                    <a:gd name="connsiteX18" fmla="*/ 232958 w 1845990"/>
                    <a:gd name="connsiteY18" fmla="*/ 1587506 h 2339981"/>
                    <a:gd name="connsiteX19" fmla="*/ 242483 w 1845990"/>
                    <a:gd name="connsiteY19" fmla="*/ 1616081 h 2339981"/>
                    <a:gd name="connsiteX20" fmla="*/ 299633 w 1845990"/>
                    <a:gd name="connsiteY20" fmla="*/ 1635131 h 2339981"/>
                    <a:gd name="connsiteX21" fmla="*/ 318683 w 1845990"/>
                    <a:gd name="connsiteY21" fmla="*/ 1663706 h 2339981"/>
                    <a:gd name="connsiteX22" fmla="*/ 442508 w 1845990"/>
                    <a:gd name="connsiteY22" fmla="*/ 1692281 h 2339981"/>
                    <a:gd name="connsiteX23" fmla="*/ 461558 w 1845990"/>
                    <a:gd name="connsiteY23" fmla="*/ 1720856 h 2339981"/>
                    <a:gd name="connsiteX24" fmla="*/ 432983 w 1845990"/>
                    <a:gd name="connsiteY24" fmla="*/ 1730381 h 2339981"/>
                    <a:gd name="connsiteX25" fmla="*/ 385358 w 1845990"/>
                    <a:gd name="connsiteY25" fmla="*/ 1739906 h 2339981"/>
                    <a:gd name="connsiteX26" fmla="*/ 375833 w 1845990"/>
                    <a:gd name="connsiteY26" fmla="*/ 1768481 h 2339981"/>
                    <a:gd name="connsiteX27" fmla="*/ 318683 w 1845990"/>
                    <a:gd name="connsiteY27" fmla="*/ 1787531 h 2339981"/>
                    <a:gd name="connsiteX28" fmla="*/ 309158 w 1845990"/>
                    <a:gd name="connsiteY28" fmla="*/ 1758956 h 2339981"/>
                    <a:gd name="connsiteX29" fmla="*/ 175808 w 1845990"/>
                    <a:gd name="connsiteY29" fmla="*/ 1768481 h 2339981"/>
                    <a:gd name="connsiteX30" fmla="*/ 185333 w 1845990"/>
                    <a:gd name="connsiteY30" fmla="*/ 1797056 h 2339981"/>
                    <a:gd name="connsiteX31" fmla="*/ 213908 w 1845990"/>
                    <a:gd name="connsiteY31" fmla="*/ 1806581 h 2339981"/>
                    <a:gd name="connsiteX32" fmla="*/ 204383 w 1845990"/>
                    <a:gd name="connsiteY32" fmla="*/ 1844681 h 2339981"/>
                    <a:gd name="connsiteX33" fmla="*/ 194858 w 1845990"/>
                    <a:gd name="connsiteY33" fmla="*/ 1901831 h 2339981"/>
                    <a:gd name="connsiteX34" fmla="*/ 232958 w 1845990"/>
                    <a:gd name="connsiteY34" fmla="*/ 1911356 h 2339981"/>
                    <a:gd name="connsiteX35" fmla="*/ 242483 w 1845990"/>
                    <a:gd name="connsiteY35" fmla="*/ 1939931 h 2339981"/>
                    <a:gd name="connsiteX36" fmla="*/ 271058 w 1845990"/>
                    <a:gd name="connsiteY36" fmla="*/ 1930406 h 2339981"/>
                    <a:gd name="connsiteX37" fmla="*/ 356783 w 1845990"/>
                    <a:gd name="connsiteY37" fmla="*/ 1882781 h 2339981"/>
                    <a:gd name="connsiteX38" fmla="*/ 385358 w 1845990"/>
                    <a:gd name="connsiteY38" fmla="*/ 1901831 h 2339981"/>
                    <a:gd name="connsiteX39" fmla="*/ 442508 w 1845990"/>
                    <a:gd name="connsiteY39" fmla="*/ 1911356 h 2339981"/>
                    <a:gd name="connsiteX40" fmla="*/ 432983 w 1845990"/>
                    <a:gd name="connsiteY40" fmla="*/ 1939931 h 2339981"/>
                    <a:gd name="connsiteX41" fmla="*/ 385358 w 1845990"/>
                    <a:gd name="connsiteY41" fmla="*/ 1949456 h 2339981"/>
                    <a:gd name="connsiteX42" fmla="*/ 356783 w 1845990"/>
                    <a:gd name="connsiteY42" fmla="*/ 1968506 h 2339981"/>
                    <a:gd name="connsiteX43" fmla="*/ 328208 w 1845990"/>
                    <a:gd name="connsiteY43" fmla="*/ 1978031 h 2339981"/>
                    <a:gd name="connsiteX44" fmla="*/ 318683 w 1845990"/>
                    <a:gd name="connsiteY44" fmla="*/ 2006606 h 2339981"/>
                    <a:gd name="connsiteX45" fmla="*/ 337733 w 1845990"/>
                    <a:gd name="connsiteY45" fmla="*/ 2035181 h 2339981"/>
                    <a:gd name="connsiteX46" fmla="*/ 328208 w 1845990"/>
                    <a:gd name="connsiteY46" fmla="*/ 2073281 h 2339981"/>
                    <a:gd name="connsiteX47" fmla="*/ 423458 w 1845990"/>
                    <a:gd name="connsiteY47" fmla="*/ 2092331 h 2339981"/>
                    <a:gd name="connsiteX48" fmla="*/ 480608 w 1845990"/>
                    <a:gd name="connsiteY48" fmla="*/ 2063756 h 2339981"/>
                    <a:gd name="connsiteX49" fmla="*/ 499658 w 1845990"/>
                    <a:gd name="connsiteY49" fmla="*/ 2092331 h 2339981"/>
                    <a:gd name="connsiteX50" fmla="*/ 490133 w 1845990"/>
                    <a:gd name="connsiteY50" fmla="*/ 2149481 h 2339981"/>
                    <a:gd name="connsiteX51" fmla="*/ 404408 w 1845990"/>
                    <a:gd name="connsiteY51" fmla="*/ 2187581 h 2339981"/>
                    <a:gd name="connsiteX52" fmla="*/ 432983 w 1845990"/>
                    <a:gd name="connsiteY52" fmla="*/ 2206631 h 2339981"/>
                    <a:gd name="connsiteX53" fmla="*/ 442508 w 1845990"/>
                    <a:gd name="connsiteY53" fmla="*/ 2235206 h 2339981"/>
                    <a:gd name="connsiteX54" fmla="*/ 547283 w 1845990"/>
                    <a:gd name="connsiteY54" fmla="*/ 2314581 h 2339981"/>
                    <a:gd name="connsiteX55" fmla="*/ 636183 w 1845990"/>
                    <a:gd name="connsiteY55" fmla="*/ 2244731 h 2339981"/>
                    <a:gd name="connsiteX56" fmla="*/ 699683 w 1845990"/>
                    <a:gd name="connsiteY56" fmla="*/ 2212981 h 2339981"/>
                    <a:gd name="connsiteX57" fmla="*/ 671108 w 1845990"/>
                    <a:gd name="connsiteY57" fmla="*/ 2273306 h 2339981"/>
                    <a:gd name="connsiteX58" fmla="*/ 747308 w 1845990"/>
                    <a:gd name="connsiteY58" fmla="*/ 2282831 h 2339981"/>
                    <a:gd name="connsiteX59" fmla="*/ 804458 w 1845990"/>
                    <a:gd name="connsiteY59" fmla="*/ 2263781 h 2339981"/>
                    <a:gd name="connsiteX60" fmla="*/ 871133 w 1845990"/>
                    <a:gd name="connsiteY60" fmla="*/ 2244731 h 2339981"/>
                    <a:gd name="connsiteX61" fmla="*/ 928283 w 1845990"/>
                    <a:gd name="connsiteY61" fmla="*/ 2263781 h 2339981"/>
                    <a:gd name="connsiteX62" fmla="*/ 994958 w 1845990"/>
                    <a:gd name="connsiteY62" fmla="*/ 2292356 h 2339981"/>
                    <a:gd name="connsiteX63" fmla="*/ 1014008 w 1845990"/>
                    <a:gd name="connsiteY63" fmla="*/ 2320931 h 2339981"/>
                    <a:gd name="connsiteX64" fmla="*/ 1071158 w 1845990"/>
                    <a:gd name="connsiteY64" fmla="*/ 2339981 h 2339981"/>
                    <a:gd name="connsiteX65" fmla="*/ 1090208 w 1845990"/>
                    <a:gd name="connsiteY65" fmla="*/ 2311406 h 2339981"/>
                    <a:gd name="connsiteX66" fmla="*/ 1137833 w 1845990"/>
                    <a:gd name="connsiteY66" fmla="*/ 2301881 h 2339981"/>
                    <a:gd name="connsiteX67" fmla="*/ 1166408 w 1845990"/>
                    <a:gd name="connsiteY67" fmla="*/ 2292356 h 2339981"/>
                    <a:gd name="connsiteX68" fmla="*/ 1204508 w 1845990"/>
                    <a:gd name="connsiteY68" fmla="*/ 2235206 h 2339981"/>
                    <a:gd name="connsiteX69" fmla="*/ 1223558 w 1845990"/>
                    <a:gd name="connsiteY69" fmla="*/ 2206631 h 2339981"/>
                    <a:gd name="connsiteX70" fmla="*/ 1252133 w 1845990"/>
                    <a:gd name="connsiteY70" fmla="*/ 2197106 h 2339981"/>
                    <a:gd name="connsiteX71" fmla="*/ 1318808 w 1845990"/>
                    <a:gd name="connsiteY71" fmla="*/ 2130431 h 2339981"/>
                    <a:gd name="connsiteX72" fmla="*/ 1356908 w 1845990"/>
                    <a:gd name="connsiteY72" fmla="*/ 2120906 h 2339981"/>
                    <a:gd name="connsiteX73" fmla="*/ 1414058 w 1845990"/>
                    <a:gd name="connsiteY73" fmla="*/ 2101856 h 2339981"/>
                    <a:gd name="connsiteX74" fmla="*/ 1442633 w 1845990"/>
                    <a:gd name="connsiteY74" fmla="*/ 2092331 h 2339981"/>
                    <a:gd name="connsiteX75" fmla="*/ 1471208 w 1845990"/>
                    <a:gd name="connsiteY75" fmla="*/ 2063756 h 2339981"/>
                    <a:gd name="connsiteX76" fmla="*/ 1499783 w 1845990"/>
                    <a:gd name="connsiteY76" fmla="*/ 2054231 h 2339981"/>
                    <a:gd name="connsiteX77" fmla="*/ 1518833 w 1845990"/>
                    <a:gd name="connsiteY77" fmla="*/ 2025656 h 2339981"/>
                    <a:gd name="connsiteX78" fmla="*/ 1547408 w 1845990"/>
                    <a:gd name="connsiteY78" fmla="*/ 1997081 h 2339981"/>
                    <a:gd name="connsiteX79" fmla="*/ 1614083 w 1845990"/>
                    <a:gd name="connsiteY79" fmla="*/ 1939931 h 2339981"/>
                    <a:gd name="connsiteX80" fmla="*/ 1642658 w 1845990"/>
                    <a:gd name="connsiteY80" fmla="*/ 1930406 h 2339981"/>
                    <a:gd name="connsiteX81" fmla="*/ 1652183 w 1845990"/>
                    <a:gd name="connsiteY81" fmla="*/ 1901831 h 2339981"/>
                    <a:gd name="connsiteX82" fmla="*/ 1680758 w 1845990"/>
                    <a:gd name="connsiteY82" fmla="*/ 1892306 h 2339981"/>
                    <a:gd name="connsiteX83" fmla="*/ 1699808 w 1845990"/>
                    <a:gd name="connsiteY83" fmla="*/ 1835156 h 2339981"/>
                    <a:gd name="connsiteX84" fmla="*/ 1718858 w 1845990"/>
                    <a:gd name="connsiteY84" fmla="*/ 1768481 h 2339981"/>
                    <a:gd name="connsiteX85" fmla="*/ 1728383 w 1845990"/>
                    <a:gd name="connsiteY85" fmla="*/ 1692281 h 2339981"/>
                    <a:gd name="connsiteX86" fmla="*/ 1737908 w 1845990"/>
                    <a:gd name="connsiteY86" fmla="*/ 1654181 h 2339981"/>
                    <a:gd name="connsiteX87" fmla="*/ 1747433 w 1845990"/>
                    <a:gd name="connsiteY87" fmla="*/ 1568456 h 2339981"/>
                    <a:gd name="connsiteX88" fmla="*/ 1756958 w 1845990"/>
                    <a:gd name="connsiteY88" fmla="*/ 1520831 h 2339981"/>
                    <a:gd name="connsiteX89" fmla="*/ 1776008 w 1845990"/>
                    <a:gd name="connsiteY89" fmla="*/ 1463681 h 2339981"/>
                    <a:gd name="connsiteX90" fmla="*/ 1766483 w 1845990"/>
                    <a:gd name="connsiteY90" fmla="*/ 1406531 h 2339981"/>
                    <a:gd name="connsiteX91" fmla="*/ 1737908 w 1845990"/>
                    <a:gd name="connsiteY91" fmla="*/ 1397006 h 2339981"/>
                    <a:gd name="connsiteX92" fmla="*/ 1718858 w 1845990"/>
                    <a:gd name="connsiteY92" fmla="*/ 1368431 h 2339981"/>
                    <a:gd name="connsiteX93" fmla="*/ 1728383 w 1845990"/>
                    <a:gd name="connsiteY93" fmla="*/ 1339856 h 2339981"/>
                    <a:gd name="connsiteX94" fmla="*/ 1766483 w 1845990"/>
                    <a:gd name="connsiteY94" fmla="*/ 1320806 h 2339981"/>
                    <a:gd name="connsiteX95" fmla="*/ 1795058 w 1845990"/>
                    <a:gd name="connsiteY95" fmla="*/ 1301756 h 2339981"/>
                    <a:gd name="connsiteX96" fmla="*/ 1845858 w 1845990"/>
                    <a:gd name="connsiteY96" fmla="*/ 1270006 h 2339981"/>
                    <a:gd name="connsiteX97" fmla="*/ 1804583 w 1845990"/>
                    <a:gd name="connsiteY97" fmla="*/ 1244606 h 2339981"/>
                    <a:gd name="connsiteX98" fmla="*/ 1671233 w 1845990"/>
                    <a:gd name="connsiteY98" fmla="*/ 1196981 h 2339981"/>
                    <a:gd name="connsiteX99" fmla="*/ 1614083 w 1845990"/>
                    <a:gd name="connsiteY99" fmla="*/ 1158881 h 2339981"/>
                    <a:gd name="connsiteX100" fmla="*/ 1585508 w 1845990"/>
                    <a:gd name="connsiteY100" fmla="*/ 1130306 h 2339981"/>
                    <a:gd name="connsiteX101" fmla="*/ 1556933 w 1845990"/>
                    <a:gd name="connsiteY101" fmla="*/ 1120781 h 2339981"/>
                    <a:gd name="connsiteX102" fmla="*/ 1499783 w 1845990"/>
                    <a:gd name="connsiteY102" fmla="*/ 1092206 h 2339981"/>
                    <a:gd name="connsiteX103" fmla="*/ 1404533 w 1845990"/>
                    <a:gd name="connsiteY103" fmla="*/ 1092206 h 2339981"/>
                    <a:gd name="connsiteX104" fmla="*/ 1423583 w 1845990"/>
                    <a:gd name="connsiteY104" fmla="*/ 1035056 h 2339981"/>
                    <a:gd name="connsiteX105" fmla="*/ 1433108 w 1845990"/>
                    <a:gd name="connsiteY105" fmla="*/ 987431 h 2339981"/>
                    <a:gd name="connsiteX106" fmla="*/ 1395008 w 1845990"/>
                    <a:gd name="connsiteY106" fmla="*/ 949331 h 2339981"/>
                    <a:gd name="connsiteX107" fmla="*/ 1414058 w 1845990"/>
                    <a:gd name="connsiteY107" fmla="*/ 892181 h 2339981"/>
                    <a:gd name="connsiteX108" fmla="*/ 1414058 w 1845990"/>
                    <a:gd name="connsiteY108" fmla="*/ 787406 h 2339981"/>
                    <a:gd name="connsiteX109" fmla="*/ 1471208 w 1845990"/>
                    <a:gd name="connsiteY109" fmla="*/ 749306 h 2339981"/>
                    <a:gd name="connsiteX110" fmla="*/ 1499783 w 1845990"/>
                    <a:gd name="connsiteY110" fmla="*/ 692156 h 2339981"/>
                    <a:gd name="connsiteX111" fmla="*/ 1509308 w 1845990"/>
                    <a:gd name="connsiteY111" fmla="*/ 663581 h 2339981"/>
                    <a:gd name="connsiteX112" fmla="*/ 1499783 w 1845990"/>
                    <a:gd name="connsiteY112" fmla="*/ 587381 h 2339981"/>
                    <a:gd name="connsiteX113" fmla="*/ 1471208 w 1845990"/>
                    <a:gd name="connsiteY113" fmla="*/ 577856 h 2339981"/>
                    <a:gd name="connsiteX114" fmla="*/ 1433108 w 1845990"/>
                    <a:gd name="connsiteY114" fmla="*/ 568331 h 2339981"/>
                    <a:gd name="connsiteX115" fmla="*/ 1423583 w 1845990"/>
                    <a:gd name="connsiteY115" fmla="*/ 539756 h 2339981"/>
                    <a:gd name="connsiteX116" fmla="*/ 1366433 w 1845990"/>
                    <a:gd name="connsiteY116" fmla="*/ 520706 h 2339981"/>
                    <a:gd name="connsiteX117" fmla="*/ 1347383 w 1845990"/>
                    <a:gd name="connsiteY117" fmla="*/ 492131 h 2339981"/>
                    <a:gd name="connsiteX118" fmla="*/ 1299758 w 1845990"/>
                    <a:gd name="connsiteY118" fmla="*/ 444506 h 2339981"/>
                    <a:gd name="connsiteX119" fmla="*/ 1290233 w 1845990"/>
                    <a:gd name="connsiteY119" fmla="*/ 415931 h 2339981"/>
                    <a:gd name="connsiteX120" fmla="*/ 1271183 w 1845990"/>
                    <a:gd name="connsiteY120" fmla="*/ 387356 h 2339981"/>
                    <a:gd name="connsiteX121" fmla="*/ 1252133 w 1845990"/>
                    <a:gd name="connsiteY121" fmla="*/ 330206 h 2339981"/>
                    <a:gd name="connsiteX122" fmla="*/ 1223558 w 1845990"/>
                    <a:gd name="connsiteY122" fmla="*/ 311156 h 2339981"/>
                    <a:gd name="connsiteX123" fmla="*/ 1071158 w 1845990"/>
                    <a:gd name="connsiteY123" fmla="*/ 311156 h 2339981"/>
                    <a:gd name="connsiteX124" fmla="*/ 1061633 w 1845990"/>
                    <a:gd name="connsiteY124" fmla="*/ 282581 h 2339981"/>
                    <a:gd name="connsiteX125" fmla="*/ 1067983 w 1845990"/>
                    <a:gd name="connsiteY125" fmla="*/ 200031 h 2339981"/>
                    <a:gd name="connsiteX126" fmla="*/ 979083 w 1845990"/>
                    <a:gd name="connsiteY126" fmla="*/ 241306 h 2339981"/>
                    <a:gd name="connsiteX127" fmla="*/ 937808 w 1845990"/>
                    <a:gd name="connsiteY127" fmla="*/ 244481 h 2339981"/>
                    <a:gd name="connsiteX128" fmla="*/ 918758 w 1845990"/>
                    <a:gd name="connsiteY128" fmla="*/ 187331 h 2339981"/>
                    <a:gd name="connsiteX129" fmla="*/ 899708 w 1845990"/>
                    <a:gd name="connsiteY129" fmla="*/ 158756 h 2339981"/>
                    <a:gd name="connsiteX130" fmla="*/ 874308 w 1845990"/>
                    <a:gd name="connsiteY130" fmla="*/ 88906 h 2339981"/>
                    <a:gd name="connsiteX131" fmla="*/ 833033 w 1845990"/>
                    <a:gd name="connsiteY131" fmla="*/ 92081 h 2339981"/>
                    <a:gd name="connsiteX132" fmla="*/ 829858 w 1845990"/>
                    <a:gd name="connsiteY132" fmla="*/ 6356 h 2339981"/>
                    <a:gd name="connsiteX133" fmla="*/ 785408 w 1845990"/>
                    <a:gd name="connsiteY133" fmla="*/ 12706 h 2339981"/>
                    <a:gd name="connsiteX134" fmla="*/ 737783 w 1845990"/>
                    <a:gd name="connsiteY134" fmla="*/ 63506 h 2339981"/>
                    <a:gd name="connsiteX135" fmla="*/ 680633 w 1845990"/>
                    <a:gd name="connsiteY135" fmla="*/ 82556 h 2339981"/>
                    <a:gd name="connsiteX136" fmla="*/ 636183 w 1845990"/>
                    <a:gd name="connsiteY136" fmla="*/ 130181 h 2339981"/>
                    <a:gd name="connsiteX137" fmla="*/ 604433 w 1845990"/>
                    <a:gd name="connsiteY137" fmla="*/ 149231 h 2339981"/>
                    <a:gd name="connsiteX138" fmla="*/ 585383 w 1845990"/>
                    <a:gd name="connsiteY138" fmla="*/ 206381 h 2339981"/>
                    <a:gd name="connsiteX139" fmla="*/ 575858 w 1845990"/>
                    <a:gd name="connsiteY139" fmla="*/ 273056 h 2339981"/>
                    <a:gd name="connsiteX140" fmla="*/ 547283 w 1845990"/>
                    <a:gd name="connsiteY140" fmla="*/ 282581 h 2339981"/>
                    <a:gd name="connsiteX141" fmla="*/ 490133 w 1845990"/>
                    <a:gd name="connsiteY141" fmla="*/ 330206 h 2339981"/>
                    <a:gd name="connsiteX142" fmla="*/ 461558 w 1845990"/>
                    <a:gd name="connsiteY142" fmla="*/ 387356 h 2339981"/>
                    <a:gd name="connsiteX143" fmla="*/ 442508 w 1845990"/>
                    <a:gd name="connsiteY143" fmla="*/ 415931 h 2339981"/>
                    <a:gd name="connsiteX144" fmla="*/ 432983 w 1845990"/>
                    <a:gd name="connsiteY144" fmla="*/ 444506 h 2339981"/>
                    <a:gd name="connsiteX145" fmla="*/ 356783 w 1845990"/>
                    <a:gd name="connsiteY145" fmla="*/ 530231 h 2339981"/>
                    <a:gd name="connsiteX146" fmla="*/ 318683 w 1845990"/>
                    <a:gd name="connsiteY146" fmla="*/ 549281 h 2339981"/>
                    <a:gd name="connsiteX147" fmla="*/ 290108 w 1845990"/>
                    <a:gd name="connsiteY147" fmla="*/ 577856 h 2339981"/>
                    <a:gd name="connsiteX148" fmla="*/ 213908 w 1845990"/>
                    <a:gd name="connsiteY148" fmla="*/ 596906 h 2339981"/>
                    <a:gd name="connsiteX149" fmla="*/ 240578 w 1845990"/>
                    <a:gd name="connsiteY149" fmla="*/ 617861 h 2339981"/>
                    <a:gd name="connsiteX150" fmla="*/ 194858 w 1845990"/>
                    <a:gd name="connsiteY150" fmla="*/ 796931 h 2339981"/>
                    <a:gd name="connsiteX151" fmla="*/ 213908 w 1845990"/>
                    <a:gd name="connsiteY151" fmla="*/ 835031 h 2339981"/>
                    <a:gd name="connsiteX152" fmla="*/ 223433 w 1845990"/>
                    <a:gd name="connsiteY152" fmla="*/ 892181 h 2339981"/>
                    <a:gd name="connsiteX153" fmla="*/ 232958 w 1845990"/>
                    <a:gd name="connsiteY153" fmla="*/ 1035056 h 2339981"/>
                    <a:gd name="connsiteX154" fmla="*/ 242483 w 1845990"/>
                    <a:gd name="connsiteY154" fmla="*/ 1063631 h 2339981"/>
                    <a:gd name="connsiteX155" fmla="*/ 271058 w 1845990"/>
                    <a:gd name="connsiteY155" fmla="*/ 1082681 h 2339981"/>
                    <a:gd name="connsiteX156" fmla="*/ 242483 w 1845990"/>
                    <a:gd name="connsiteY156" fmla="*/ 1092206 h 2339981"/>
                    <a:gd name="connsiteX157" fmla="*/ 210733 w 1845990"/>
                    <a:gd name="connsiteY157" fmla="*/ 1079506 h 2339981"/>
                    <a:gd name="connsiteX158" fmla="*/ 182158 w 1845990"/>
                    <a:gd name="connsiteY158" fmla="*/ 1047756 h 2339981"/>
                    <a:gd name="connsiteX159" fmla="*/ 175808 w 1845990"/>
                    <a:gd name="connsiteY159" fmla="*/ 993781 h 2339981"/>
                    <a:gd name="connsiteX160" fmla="*/ 175808 w 1845990"/>
                    <a:gd name="connsiteY160" fmla="*/ 930281 h 2339981"/>
                    <a:gd name="connsiteX161" fmla="*/ 175808 w 1845990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309158 w 1845862"/>
                    <a:gd name="connsiteY28" fmla="*/ 1758956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42483 w 1845862"/>
                    <a:gd name="connsiteY35" fmla="*/ 1939931 h 2339981"/>
                    <a:gd name="connsiteX36" fmla="*/ 271058 w 1845862"/>
                    <a:gd name="connsiteY36" fmla="*/ 19304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23458 w 1845862"/>
                    <a:gd name="connsiteY47" fmla="*/ 2092331 h 2339981"/>
                    <a:gd name="connsiteX48" fmla="*/ 480608 w 1845862"/>
                    <a:gd name="connsiteY48" fmla="*/ 20637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94958 w 1845862"/>
                    <a:gd name="connsiteY62" fmla="*/ 2292356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47433 w 1845862"/>
                    <a:gd name="connsiteY87" fmla="*/ 1568456 h 2339981"/>
                    <a:gd name="connsiteX88" fmla="*/ 1756958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37908 w 1845862"/>
                    <a:gd name="connsiteY91" fmla="*/ 1397006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309158 w 1845862"/>
                    <a:gd name="connsiteY28" fmla="*/ 1758956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42483 w 1845862"/>
                    <a:gd name="connsiteY35" fmla="*/ 1939931 h 2339981"/>
                    <a:gd name="connsiteX36" fmla="*/ 271058 w 1845862"/>
                    <a:gd name="connsiteY36" fmla="*/ 19304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23458 w 1845862"/>
                    <a:gd name="connsiteY47" fmla="*/ 2092331 h 2339981"/>
                    <a:gd name="connsiteX48" fmla="*/ 480608 w 1845862"/>
                    <a:gd name="connsiteY48" fmla="*/ 20637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94958 w 1845862"/>
                    <a:gd name="connsiteY62" fmla="*/ 2292356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47433 w 1845862"/>
                    <a:gd name="connsiteY87" fmla="*/ 1568456 h 2339981"/>
                    <a:gd name="connsiteX88" fmla="*/ 1756958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309158 w 1845862"/>
                    <a:gd name="connsiteY28" fmla="*/ 1758956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42483 w 1845862"/>
                    <a:gd name="connsiteY35" fmla="*/ 1939931 h 2339981"/>
                    <a:gd name="connsiteX36" fmla="*/ 271058 w 1845862"/>
                    <a:gd name="connsiteY36" fmla="*/ 19304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23458 w 1845862"/>
                    <a:gd name="connsiteY47" fmla="*/ 2092331 h 2339981"/>
                    <a:gd name="connsiteX48" fmla="*/ 480608 w 1845862"/>
                    <a:gd name="connsiteY48" fmla="*/ 20637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94958 w 1845862"/>
                    <a:gd name="connsiteY62" fmla="*/ 2292356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47433 w 1845862"/>
                    <a:gd name="connsiteY87" fmla="*/ 1568456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309158 w 1845862"/>
                    <a:gd name="connsiteY28" fmla="*/ 1758956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42483 w 1845862"/>
                    <a:gd name="connsiteY35" fmla="*/ 1939931 h 2339981"/>
                    <a:gd name="connsiteX36" fmla="*/ 271058 w 1845862"/>
                    <a:gd name="connsiteY36" fmla="*/ 19304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23458 w 1845862"/>
                    <a:gd name="connsiteY47" fmla="*/ 2092331 h 2339981"/>
                    <a:gd name="connsiteX48" fmla="*/ 480608 w 1845862"/>
                    <a:gd name="connsiteY48" fmla="*/ 20637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94958 w 1845862"/>
                    <a:gd name="connsiteY62" fmla="*/ 2292356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309158 w 1845862"/>
                    <a:gd name="connsiteY28" fmla="*/ 1758956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42483 w 1845862"/>
                    <a:gd name="connsiteY35" fmla="*/ 1939931 h 2339981"/>
                    <a:gd name="connsiteX36" fmla="*/ 271058 w 1845862"/>
                    <a:gd name="connsiteY36" fmla="*/ 19304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23458 w 1845862"/>
                    <a:gd name="connsiteY47" fmla="*/ 2092331 h 2339981"/>
                    <a:gd name="connsiteX48" fmla="*/ 480608 w 1845862"/>
                    <a:gd name="connsiteY48" fmla="*/ 20637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309158 w 1845862"/>
                    <a:gd name="connsiteY28" fmla="*/ 1758956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42483 w 1845862"/>
                    <a:gd name="connsiteY35" fmla="*/ 1939931 h 2339981"/>
                    <a:gd name="connsiteX36" fmla="*/ 271058 w 1845862"/>
                    <a:gd name="connsiteY36" fmla="*/ 19304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01233 w 1845862"/>
                    <a:gd name="connsiteY47" fmla="*/ 2117731 h 2339981"/>
                    <a:gd name="connsiteX48" fmla="*/ 480608 w 1845862"/>
                    <a:gd name="connsiteY48" fmla="*/ 20637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309158 w 1845862"/>
                    <a:gd name="connsiteY28" fmla="*/ 1758956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42483 w 1845862"/>
                    <a:gd name="connsiteY35" fmla="*/ 1939931 h 2339981"/>
                    <a:gd name="connsiteX36" fmla="*/ 271058 w 1845862"/>
                    <a:gd name="connsiteY36" fmla="*/ 19304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01233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309158 w 1845862"/>
                    <a:gd name="connsiteY28" fmla="*/ 1758956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42483 w 1845862"/>
                    <a:gd name="connsiteY35" fmla="*/ 1939931 h 2339981"/>
                    <a:gd name="connsiteX36" fmla="*/ 271058 w 1845862"/>
                    <a:gd name="connsiteY36" fmla="*/ 19304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309158 w 1845862"/>
                    <a:gd name="connsiteY28" fmla="*/ 1758956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1058 w 1845862"/>
                    <a:gd name="connsiteY36" fmla="*/ 19304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309158 w 1845862"/>
                    <a:gd name="connsiteY28" fmla="*/ 1758956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4233 w 1845862"/>
                    <a:gd name="connsiteY36" fmla="*/ 19431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32958 w 1845862"/>
                    <a:gd name="connsiteY15" fmla="*/ 1501781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290108 w 1845862"/>
                    <a:gd name="connsiteY28" fmla="*/ 1755781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4233 w 1845862"/>
                    <a:gd name="connsiteY36" fmla="*/ 19431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63681 h 2339981"/>
                    <a:gd name="connsiteX15" fmla="*/ 226608 w 1845862"/>
                    <a:gd name="connsiteY15" fmla="*/ 1504956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290108 w 1845862"/>
                    <a:gd name="connsiteY28" fmla="*/ 1755781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4233 w 1845862"/>
                    <a:gd name="connsiteY36" fmla="*/ 19431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85906 h 2339981"/>
                    <a:gd name="connsiteX15" fmla="*/ 226608 w 1845862"/>
                    <a:gd name="connsiteY15" fmla="*/ 1504956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290108 w 1845862"/>
                    <a:gd name="connsiteY28" fmla="*/ 1755781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4233 w 1845862"/>
                    <a:gd name="connsiteY36" fmla="*/ 19431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66433 w 1845862"/>
                    <a:gd name="connsiteY116" fmla="*/ 520706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85906 h 2339981"/>
                    <a:gd name="connsiteX15" fmla="*/ 226608 w 1845862"/>
                    <a:gd name="connsiteY15" fmla="*/ 1504956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290108 w 1845862"/>
                    <a:gd name="connsiteY28" fmla="*/ 1755781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4233 w 1845862"/>
                    <a:gd name="connsiteY36" fmla="*/ 19431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3583 w 1845862"/>
                    <a:gd name="connsiteY115" fmla="*/ 539756 h 2339981"/>
                    <a:gd name="connsiteX116" fmla="*/ 1375958 w 1845862"/>
                    <a:gd name="connsiteY116" fmla="*/ 504831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85906 h 2339981"/>
                    <a:gd name="connsiteX15" fmla="*/ 226608 w 1845862"/>
                    <a:gd name="connsiteY15" fmla="*/ 1504956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290108 w 1845862"/>
                    <a:gd name="connsiteY28" fmla="*/ 1755781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4233 w 1845862"/>
                    <a:gd name="connsiteY36" fmla="*/ 19431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0408 w 1845862"/>
                    <a:gd name="connsiteY115" fmla="*/ 514356 h 2339981"/>
                    <a:gd name="connsiteX116" fmla="*/ 1375958 w 1845862"/>
                    <a:gd name="connsiteY116" fmla="*/ 504831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071158 w 1845862"/>
                    <a:gd name="connsiteY123" fmla="*/ 31115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85906 h 2339981"/>
                    <a:gd name="connsiteX15" fmla="*/ 226608 w 1845862"/>
                    <a:gd name="connsiteY15" fmla="*/ 1504956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290108 w 1845862"/>
                    <a:gd name="connsiteY28" fmla="*/ 1755781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4233 w 1845862"/>
                    <a:gd name="connsiteY36" fmla="*/ 19431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0408 w 1845862"/>
                    <a:gd name="connsiteY115" fmla="*/ 514356 h 2339981"/>
                    <a:gd name="connsiteX116" fmla="*/ 1375958 w 1845862"/>
                    <a:gd name="connsiteY116" fmla="*/ 504831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23558 w 1845862"/>
                    <a:gd name="connsiteY122" fmla="*/ 311156 h 2339981"/>
                    <a:gd name="connsiteX123" fmla="*/ 1125133 w 1845862"/>
                    <a:gd name="connsiteY123" fmla="*/ 33020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85906 h 2339981"/>
                    <a:gd name="connsiteX15" fmla="*/ 226608 w 1845862"/>
                    <a:gd name="connsiteY15" fmla="*/ 1504956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290108 w 1845862"/>
                    <a:gd name="connsiteY28" fmla="*/ 1755781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4233 w 1845862"/>
                    <a:gd name="connsiteY36" fmla="*/ 19431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0408 w 1845862"/>
                    <a:gd name="connsiteY115" fmla="*/ 514356 h 2339981"/>
                    <a:gd name="connsiteX116" fmla="*/ 1375958 w 1845862"/>
                    <a:gd name="connsiteY116" fmla="*/ 504831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52133 w 1845862"/>
                    <a:gd name="connsiteY121" fmla="*/ 330206 h 2339981"/>
                    <a:gd name="connsiteX122" fmla="*/ 1204508 w 1845862"/>
                    <a:gd name="connsiteY122" fmla="*/ 304806 h 2339981"/>
                    <a:gd name="connsiteX123" fmla="*/ 1125133 w 1845862"/>
                    <a:gd name="connsiteY123" fmla="*/ 33020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85906 h 2339981"/>
                    <a:gd name="connsiteX15" fmla="*/ 226608 w 1845862"/>
                    <a:gd name="connsiteY15" fmla="*/ 1504956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290108 w 1845862"/>
                    <a:gd name="connsiteY28" fmla="*/ 1755781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4233 w 1845862"/>
                    <a:gd name="connsiteY36" fmla="*/ 19431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0408 w 1845862"/>
                    <a:gd name="connsiteY115" fmla="*/ 514356 h 2339981"/>
                    <a:gd name="connsiteX116" fmla="*/ 1375958 w 1845862"/>
                    <a:gd name="connsiteY116" fmla="*/ 504831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71183 w 1845862"/>
                    <a:gd name="connsiteY120" fmla="*/ 387356 h 2339981"/>
                    <a:gd name="connsiteX121" fmla="*/ 1268008 w 1845862"/>
                    <a:gd name="connsiteY121" fmla="*/ 323856 h 2339981"/>
                    <a:gd name="connsiteX122" fmla="*/ 1204508 w 1845862"/>
                    <a:gd name="connsiteY122" fmla="*/ 304806 h 2339981"/>
                    <a:gd name="connsiteX123" fmla="*/ 1125133 w 1845862"/>
                    <a:gd name="connsiteY123" fmla="*/ 33020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  <a:gd name="connsiteX0" fmla="*/ 175808 w 1845862"/>
                    <a:gd name="connsiteY0" fmla="*/ 911231 h 2339981"/>
                    <a:gd name="connsiteX1" fmla="*/ 20233 w 1845862"/>
                    <a:gd name="connsiteY1" fmla="*/ 901706 h 2339981"/>
                    <a:gd name="connsiteX2" fmla="*/ 1183 w 1845862"/>
                    <a:gd name="connsiteY2" fmla="*/ 939806 h 2339981"/>
                    <a:gd name="connsiteX3" fmla="*/ 4358 w 1845862"/>
                    <a:gd name="connsiteY3" fmla="*/ 987431 h 2339981"/>
                    <a:gd name="connsiteX4" fmla="*/ 23408 w 1845862"/>
                    <a:gd name="connsiteY4" fmla="*/ 1044581 h 2339981"/>
                    <a:gd name="connsiteX5" fmla="*/ 42458 w 1845862"/>
                    <a:gd name="connsiteY5" fmla="*/ 1101731 h 2339981"/>
                    <a:gd name="connsiteX6" fmla="*/ 51983 w 1845862"/>
                    <a:gd name="connsiteY6" fmla="*/ 1130306 h 2339981"/>
                    <a:gd name="connsiteX7" fmla="*/ 137708 w 1845862"/>
                    <a:gd name="connsiteY7" fmla="*/ 1177931 h 2339981"/>
                    <a:gd name="connsiteX8" fmla="*/ 166283 w 1845862"/>
                    <a:gd name="connsiteY8" fmla="*/ 1206506 h 2339981"/>
                    <a:gd name="connsiteX9" fmla="*/ 175808 w 1845862"/>
                    <a:gd name="connsiteY9" fmla="*/ 1235081 h 2339981"/>
                    <a:gd name="connsiteX10" fmla="*/ 204383 w 1845862"/>
                    <a:gd name="connsiteY10" fmla="*/ 1358906 h 2339981"/>
                    <a:gd name="connsiteX11" fmla="*/ 175808 w 1845862"/>
                    <a:gd name="connsiteY11" fmla="*/ 1368431 h 2339981"/>
                    <a:gd name="connsiteX12" fmla="*/ 128183 w 1845862"/>
                    <a:gd name="connsiteY12" fmla="*/ 1416056 h 2339981"/>
                    <a:gd name="connsiteX13" fmla="*/ 156758 w 1845862"/>
                    <a:gd name="connsiteY13" fmla="*/ 1435106 h 2339981"/>
                    <a:gd name="connsiteX14" fmla="*/ 175808 w 1845862"/>
                    <a:gd name="connsiteY14" fmla="*/ 1485906 h 2339981"/>
                    <a:gd name="connsiteX15" fmla="*/ 226608 w 1845862"/>
                    <a:gd name="connsiteY15" fmla="*/ 1504956 h 2339981"/>
                    <a:gd name="connsiteX16" fmla="*/ 290108 w 1845862"/>
                    <a:gd name="connsiteY16" fmla="*/ 1530356 h 2339981"/>
                    <a:gd name="connsiteX17" fmla="*/ 299633 w 1845862"/>
                    <a:gd name="connsiteY17" fmla="*/ 1558931 h 2339981"/>
                    <a:gd name="connsiteX18" fmla="*/ 232958 w 1845862"/>
                    <a:gd name="connsiteY18" fmla="*/ 1587506 h 2339981"/>
                    <a:gd name="connsiteX19" fmla="*/ 242483 w 1845862"/>
                    <a:gd name="connsiteY19" fmla="*/ 1616081 h 2339981"/>
                    <a:gd name="connsiteX20" fmla="*/ 299633 w 1845862"/>
                    <a:gd name="connsiteY20" fmla="*/ 1635131 h 2339981"/>
                    <a:gd name="connsiteX21" fmla="*/ 318683 w 1845862"/>
                    <a:gd name="connsiteY21" fmla="*/ 1663706 h 2339981"/>
                    <a:gd name="connsiteX22" fmla="*/ 442508 w 1845862"/>
                    <a:gd name="connsiteY22" fmla="*/ 1692281 h 2339981"/>
                    <a:gd name="connsiteX23" fmla="*/ 461558 w 1845862"/>
                    <a:gd name="connsiteY23" fmla="*/ 1720856 h 2339981"/>
                    <a:gd name="connsiteX24" fmla="*/ 432983 w 1845862"/>
                    <a:gd name="connsiteY24" fmla="*/ 1730381 h 2339981"/>
                    <a:gd name="connsiteX25" fmla="*/ 385358 w 1845862"/>
                    <a:gd name="connsiteY25" fmla="*/ 1739906 h 2339981"/>
                    <a:gd name="connsiteX26" fmla="*/ 375833 w 1845862"/>
                    <a:gd name="connsiteY26" fmla="*/ 1768481 h 2339981"/>
                    <a:gd name="connsiteX27" fmla="*/ 318683 w 1845862"/>
                    <a:gd name="connsiteY27" fmla="*/ 1787531 h 2339981"/>
                    <a:gd name="connsiteX28" fmla="*/ 290108 w 1845862"/>
                    <a:gd name="connsiteY28" fmla="*/ 1755781 h 2339981"/>
                    <a:gd name="connsiteX29" fmla="*/ 175808 w 1845862"/>
                    <a:gd name="connsiteY29" fmla="*/ 1768481 h 2339981"/>
                    <a:gd name="connsiteX30" fmla="*/ 185333 w 1845862"/>
                    <a:gd name="connsiteY30" fmla="*/ 1797056 h 2339981"/>
                    <a:gd name="connsiteX31" fmla="*/ 213908 w 1845862"/>
                    <a:gd name="connsiteY31" fmla="*/ 1806581 h 2339981"/>
                    <a:gd name="connsiteX32" fmla="*/ 204383 w 1845862"/>
                    <a:gd name="connsiteY32" fmla="*/ 1844681 h 2339981"/>
                    <a:gd name="connsiteX33" fmla="*/ 194858 w 1845862"/>
                    <a:gd name="connsiteY33" fmla="*/ 1901831 h 2339981"/>
                    <a:gd name="connsiteX34" fmla="*/ 232958 w 1845862"/>
                    <a:gd name="connsiteY34" fmla="*/ 1911356 h 2339981"/>
                    <a:gd name="connsiteX35" fmla="*/ 226608 w 1845862"/>
                    <a:gd name="connsiteY35" fmla="*/ 1962156 h 2339981"/>
                    <a:gd name="connsiteX36" fmla="*/ 274233 w 1845862"/>
                    <a:gd name="connsiteY36" fmla="*/ 1943106 h 2339981"/>
                    <a:gd name="connsiteX37" fmla="*/ 356783 w 1845862"/>
                    <a:gd name="connsiteY37" fmla="*/ 1882781 h 2339981"/>
                    <a:gd name="connsiteX38" fmla="*/ 385358 w 1845862"/>
                    <a:gd name="connsiteY38" fmla="*/ 1901831 h 2339981"/>
                    <a:gd name="connsiteX39" fmla="*/ 442508 w 1845862"/>
                    <a:gd name="connsiteY39" fmla="*/ 1911356 h 2339981"/>
                    <a:gd name="connsiteX40" fmla="*/ 432983 w 1845862"/>
                    <a:gd name="connsiteY40" fmla="*/ 1939931 h 2339981"/>
                    <a:gd name="connsiteX41" fmla="*/ 385358 w 1845862"/>
                    <a:gd name="connsiteY41" fmla="*/ 1949456 h 2339981"/>
                    <a:gd name="connsiteX42" fmla="*/ 356783 w 1845862"/>
                    <a:gd name="connsiteY42" fmla="*/ 1968506 h 2339981"/>
                    <a:gd name="connsiteX43" fmla="*/ 328208 w 1845862"/>
                    <a:gd name="connsiteY43" fmla="*/ 1978031 h 2339981"/>
                    <a:gd name="connsiteX44" fmla="*/ 318683 w 1845862"/>
                    <a:gd name="connsiteY44" fmla="*/ 2006606 h 2339981"/>
                    <a:gd name="connsiteX45" fmla="*/ 337733 w 1845862"/>
                    <a:gd name="connsiteY45" fmla="*/ 2035181 h 2339981"/>
                    <a:gd name="connsiteX46" fmla="*/ 328208 w 1845862"/>
                    <a:gd name="connsiteY46" fmla="*/ 2073281 h 2339981"/>
                    <a:gd name="connsiteX47" fmla="*/ 436158 w 1845862"/>
                    <a:gd name="connsiteY47" fmla="*/ 2117731 h 2339981"/>
                    <a:gd name="connsiteX48" fmla="*/ 493308 w 1845862"/>
                    <a:gd name="connsiteY48" fmla="*/ 2038356 h 2339981"/>
                    <a:gd name="connsiteX49" fmla="*/ 499658 w 1845862"/>
                    <a:gd name="connsiteY49" fmla="*/ 2092331 h 2339981"/>
                    <a:gd name="connsiteX50" fmla="*/ 490133 w 1845862"/>
                    <a:gd name="connsiteY50" fmla="*/ 2149481 h 2339981"/>
                    <a:gd name="connsiteX51" fmla="*/ 404408 w 1845862"/>
                    <a:gd name="connsiteY51" fmla="*/ 2187581 h 2339981"/>
                    <a:gd name="connsiteX52" fmla="*/ 432983 w 1845862"/>
                    <a:gd name="connsiteY52" fmla="*/ 2206631 h 2339981"/>
                    <a:gd name="connsiteX53" fmla="*/ 442508 w 1845862"/>
                    <a:gd name="connsiteY53" fmla="*/ 2235206 h 2339981"/>
                    <a:gd name="connsiteX54" fmla="*/ 547283 w 1845862"/>
                    <a:gd name="connsiteY54" fmla="*/ 2314581 h 2339981"/>
                    <a:gd name="connsiteX55" fmla="*/ 636183 w 1845862"/>
                    <a:gd name="connsiteY55" fmla="*/ 2244731 h 2339981"/>
                    <a:gd name="connsiteX56" fmla="*/ 699683 w 1845862"/>
                    <a:gd name="connsiteY56" fmla="*/ 2212981 h 2339981"/>
                    <a:gd name="connsiteX57" fmla="*/ 671108 w 1845862"/>
                    <a:gd name="connsiteY57" fmla="*/ 2273306 h 2339981"/>
                    <a:gd name="connsiteX58" fmla="*/ 747308 w 1845862"/>
                    <a:gd name="connsiteY58" fmla="*/ 2282831 h 2339981"/>
                    <a:gd name="connsiteX59" fmla="*/ 804458 w 1845862"/>
                    <a:gd name="connsiteY59" fmla="*/ 2263781 h 2339981"/>
                    <a:gd name="connsiteX60" fmla="*/ 871133 w 1845862"/>
                    <a:gd name="connsiteY60" fmla="*/ 2244731 h 2339981"/>
                    <a:gd name="connsiteX61" fmla="*/ 928283 w 1845862"/>
                    <a:gd name="connsiteY61" fmla="*/ 2263781 h 2339981"/>
                    <a:gd name="connsiteX62" fmla="*/ 988608 w 1845862"/>
                    <a:gd name="connsiteY62" fmla="*/ 2314581 h 2339981"/>
                    <a:gd name="connsiteX63" fmla="*/ 1014008 w 1845862"/>
                    <a:gd name="connsiteY63" fmla="*/ 2320931 h 2339981"/>
                    <a:gd name="connsiteX64" fmla="*/ 1071158 w 1845862"/>
                    <a:gd name="connsiteY64" fmla="*/ 2339981 h 2339981"/>
                    <a:gd name="connsiteX65" fmla="*/ 1090208 w 1845862"/>
                    <a:gd name="connsiteY65" fmla="*/ 2311406 h 2339981"/>
                    <a:gd name="connsiteX66" fmla="*/ 1137833 w 1845862"/>
                    <a:gd name="connsiteY66" fmla="*/ 2301881 h 2339981"/>
                    <a:gd name="connsiteX67" fmla="*/ 1166408 w 1845862"/>
                    <a:gd name="connsiteY67" fmla="*/ 2292356 h 2339981"/>
                    <a:gd name="connsiteX68" fmla="*/ 1204508 w 1845862"/>
                    <a:gd name="connsiteY68" fmla="*/ 2235206 h 2339981"/>
                    <a:gd name="connsiteX69" fmla="*/ 1223558 w 1845862"/>
                    <a:gd name="connsiteY69" fmla="*/ 2206631 h 2339981"/>
                    <a:gd name="connsiteX70" fmla="*/ 1252133 w 1845862"/>
                    <a:gd name="connsiteY70" fmla="*/ 2197106 h 2339981"/>
                    <a:gd name="connsiteX71" fmla="*/ 1318808 w 1845862"/>
                    <a:gd name="connsiteY71" fmla="*/ 2130431 h 2339981"/>
                    <a:gd name="connsiteX72" fmla="*/ 1356908 w 1845862"/>
                    <a:gd name="connsiteY72" fmla="*/ 2120906 h 2339981"/>
                    <a:gd name="connsiteX73" fmla="*/ 1414058 w 1845862"/>
                    <a:gd name="connsiteY73" fmla="*/ 2101856 h 2339981"/>
                    <a:gd name="connsiteX74" fmla="*/ 1442633 w 1845862"/>
                    <a:gd name="connsiteY74" fmla="*/ 2092331 h 2339981"/>
                    <a:gd name="connsiteX75" fmla="*/ 1471208 w 1845862"/>
                    <a:gd name="connsiteY75" fmla="*/ 2063756 h 2339981"/>
                    <a:gd name="connsiteX76" fmla="*/ 1499783 w 1845862"/>
                    <a:gd name="connsiteY76" fmla="*/ 2054231 h 2339981"/>
                    <a:gd name="connsiteX77" fmla="*/ 1518833 w 1845862"/>
                    <a:gd name="connsiteY77" fmla="*/ 2025656 h 2339981"/>
                    <a:gd name="connsiteX78" fmla="*/ 1547408 w 1845862"/>
                    <a:gd name="connsiteY78" fmla="*/ 1997081 h 2339981"/>
                    <a:gd name="connsiteX79" fmla="*/ 1614083 w 1845862"/>
                    <a:gd name="connsiteY79" fmla="*/ 1939931 h 2339981"/>
                    <a:gd name="connsiteX80" fmla="*/ 1642658 w 1845862"/>
                    <a:gd name="connsiteY80" fmla="*/ 1930406 h 2339981"/>
                    <a:gd name="connsiteX81" fmla="*/ 1652183 w 1845862"/>
                    <a:gd name="connsiteY81" fmla="*/ 1901831 h 2339981"/>
                    <a:gd name="connsiteX82" fmla="*/ 1680758 w 1845862"/>
                    <a:gd name="connsiteY82" fmla="*/ 1892306 h 2339981"/>
                    <a:gd name="connsiteX83" fmla="*/ 1699808 w 1845862"/>
                    <a:gd name="connsiteY83" fmla="*/ 1835156 h 2339981"/>
                    <a:gd name="connsiteX84" fmla="*/ 1718858 w 1845862"/>
                    <a:gd name="connsiteY84" fmla="*/ 1768481 h 2339981"/>
                    <a:gd name="connsiteX85" fmla="*/ 1728383 w 1845862"/>
                    <a:gd name="connsiteY85" fmla="*/ 1692281 h 2339981"/>
                    <a:gd name="connsiteX86" fmla="*/ 1737908 w 1845862"/>
                    <a:gd name="connsiteY86" fmla="*/ 1654181 h 2339981"/>
                    <a:gd name="connsiteX87" fmla="*/ 1725208 w 1845862"/>
                    <a:gd name="connsiteY87" fmla="*/ 1571631 h 2339981"/>
                    <a:gd name="connsiteX88" fmla="*/ 1772833 w 1845862"/>
                    <a:gd name="connsiteY88" fmla="*/ 1520831 h 2339981"/>
                    <a:gd name="connsiteX89" fmla="*/ 1776008 w 1845862"/>
                    <a:gd name="connsiteY89" fmla="*/ 1463681 h 2339981"/>
                    <a:gd name="connsiteX90" fmla="*/ 1766483 w 1845862"/>
                    <a:gd name="connsiteY90" fmla="*/ 1406531 h 2339981"/>
                    <a:gd name="connsiteX91" fmla="*/ 1756958 w 1845862"/>
                    <a:gd name="connsiteY91" fmla="*/ 1387481 h 2339981"/>
                    <a:gd name="connsiteX92" fmla="*/ 1718858 w 1845862"/>
                    <a:gd name="connsiteY92" fmla="*/ 1368431 h 2339981"/>
                    <a:gd name="connsiteX93" fmla="*/ 1728383 w 1845862"/>
                    <a:gd name="connsiteY93" fmla="*/ 1339856 h 2339981"/>
                    <a:gd name="connsiteX94" fmla="*/ 1766483 w 1845862"/>
                    <a:gd name="connsiteY94" fmla="*/ 1320806 h 2339981"/>
                    <a:gd name="connsiteX95" fmla="*/ 1795058 w 1845862"/>
                    <a:gd name="connsiteY95" fmla="*/ 1301756 h 2339981"/>
                    <a:gd name="connsiteX96" fmla="*/ 1845858 w 1845862"/>
                    <a:gd name="connsiteY96" fmla="*/ 1270006 h 2339981"/>
                    <a:gd name="connsiteX97" fmla="*/ 1791883 w 1845862"/>
                    <a:gd name="connsiteY97" fmla="*/ 1222381 h 2339981"/>
                    <a:gd name="connsiteX98" fmla="*/ 1671233 w 1845862"/>
                    <a:gd name="connsiteY98" fmla="*/ 1196981 h 2339981"/>
                    <a:gd name="connsiteX99" fmla="*/ 1614083 w 1845862"/>
                    <a:gd name="connsiteY99" fmla="*/ 1158881 h 2339981"/>
                    <a:gd name="connsiteX100" fmla="*/ 1585508 w 1845862"/>
                    <a:gd name="connsiteY100" fmla="*/ 1130306 h 2339981"/>
                    <a:gd name="connsiteX101" fmla="*/ 1556933 w 1845862"/>
                    <a:gd name="connsiteY101" fmla="*/ 1120781 h 2339981"/>
                    <a:gd name="connsiteX102" fmla="*/ 1499783 w 1845862"/>
                    <a:gd name="connsiteY102" fmla="*/ 1092206 h 2339981"/>
                    <a:gd name="connsiteX103" fmla="*/ 1404533 w 1845862"/>
                    <a:gd name="connsiteY103" fmla="*/ 1092206 h 2339981"/>
                    <a:gd name="connsiteX104" fmla="*/ 1423583 w 1845862"/>
                    <a:gd name="connsiteY104" fmla="*/ 1035056 h 2339981"/>
                    <a:gd name="connsiteX105" fmla="*/ 1433108 w 1845862"/>
                    <a:gd name="connsiteY105" fmla="*/ 987431 h 2339981"/>
                    <a:gd name="connsiteX106" fmla="*/ 1395008 w 1845862"/>
                    <a:gd name="connsiteY106" fmla="*/ 949331 h 2339981"/>
                    <a:gd name="connsiteX107" fmla="*/ 1414058 w 1845862"/>
                    <a:gd name="connsiteY107" fmla="*/ 892181 h 2339981"/>
                    <a:gd name="connsiteX108" fmla="*/ 1414058 w 1845862"/>
                    <a:gd name="connsiteY108" fmla="*/ 787406 h 2339981"/>
                    <a:gd name="connsiteX109" fmla="*/ 1471208 w 1845862"/>
                    <a:gd name="connsiteY109" fmla="*/ 749306 h 2339981"/>
                    <a:gd name="connsiteX110" fmla="*/ 1499783 w 1845862"/>
                    <a:gd name="connsiteY110" fmla="*/ 692156 h 2339981"/>
                    <a:gd name="connsiteX111" fmla="*/ 1509308 w 1845862"/>
                    <a:gd name="connsiteY111" fmla="*/ 663581 h 2339981"/>
                    <a:gd name="connsiteX112" fmla="*/ 1499783 w 1845862"/>
                    <a:gd name="connsiteY112" fmla="*/ 587381 h 2339981"/>
                    <a:gd name="connsiteX113" fmla="*/ 1471208 w 1845862"/>
                    <a:gd name="connsiteY113" fmla="*/ 577856 h 2339981"/>
                    <a:gd name="connsiteX114" fmla="*/ 1433108 w 1845862"/>
                    <a:gd name="connsiteY114" fmla="*/ 568331 h 2339981"/>
                    <a:gd name="connsiteX115" fmla="*/ 1420408 w 1845862"/>
                    <a:gd name="connsiteY115" fmla="*/ 514356 h 2339981"/>
                    <a:gd name="connsiteX116" fmla="*/ 1375958 w 1845862"/>
                    <a:gd name="connsiteY116" fmla="*/ 504831 h 2339981"/>
                    <a:gd name="connsiteX117" fmla="*/ 1347383 w 1845862"/>
                    <a:gd name="connsiteY117" fmla="*/ 492131 h 2339981"/>
                    <a:gd name="connsiteX118" fmla="*/ 1299758 w 1845862"/>
                    <a:gd name="connsiteY118" fmla="*/ 444506 h 2339981"/>
                    <a:gd name="connsiteX119" fmla="*/ 1290233 w 1845862"/>
                    <a:gd name="connsiteY119" fmla="*/ 415931 h 2339981"/>
                    <a:gd name="connsiteX120" fmla="*/ 1283883 w 1845862"/>
                    <a:gd name="connsiteY120" fmla="*/ 384181 h 2339981"/>
                    <a:gd name="connsiteX121" fmla="*/ 1268008 w 1845862"/>
                    <a:gd name="connsiteY121" fmla="*/ 323856 h 2339981"/>
                    <a:gd name="connsiteX122" fmla="*/ 1204508 w 1845862"/>
                    <a:gd name="connsiteY122" fmla="*/ 304806 h 2339981"/>
                    <a:gd name="connsiteX123" fmla="*/ 1125133 w 1845862"/>
                    <a:gd name="connsiteY123" fmla="*/ 330206 h 2339981"/>
                    <a:gd name="connsiteX124" fmla="*/ 1061633 w 1845862"/>
                    <a:gd name="connsiteY124" fmla="*/ 282581 h 2339981"/>
                    <a:gd name="connsiteX125" fmla="*/ 1067983 w 1845862"/>
                    <a:gd name="connsiteY125" fmla="*/ 200031 h 2339981"/>
                    <a:gd name="connsiteX126" fmla="*/ 979083 w 1845862"/>
                    <a:gd name="connsiteY126" fmla="*/ 241306 h 2339981"/>
                    <a:gd name="connsiteX127" fmla="*/ 937808 w 1845862"/>
                    <a:gd name="connsiteY127" fmla="*/ 244481 h 2339981"/>
                    <a:gd name="connsiteX128" fmla="*/ 918758 w 1845862"/>
                    <a:gd name="connsiteY128" fmla="*/ 187331 h 2339981"/>
                    <a:gd name="connsiteX129" fmla="*/ 899708 w 1845862"/>
                    <a:gd name="connsiteY129" fmla="*/ 158756 h 2339981"/>
                    <a:gd name="connsiteX130" fmla="*/ 874308 w 1845862"/>
                    <a:gd name="connsiteY130" fmla="*/ 88906 h 2339981"/>
                    <a:gd name="connsiteX131" fmla="*/ 833033 w 1845862"/>
                    <a:gd name="connsiteY131" fmla="*/ 92081 h 2339981"/>
                    <a:gd name="connsiteX132" fmla="*/ 829858 w 1845862"/>
                    <a:gd name="connsiteY132" fmla="*/ 6356 h 2339981"/>
                    <a:gd name="connsiteX133" fmla="*/ 785408 w 1845862"/>
                    <a:gd name="connsiteY133" fmla="*/ 12706 h 2339981"/>
                    <a:gd name="connsiteX134" fmla="*/ 737783 w 1845862"/>
                    <a:gd name="connsiteY134" fmla="*/ 63506 h 2339981"/>
                    <a:gd name="connsiteX135" fmla="*/ 680633 w 1845862"/>
                    <a:gd name="connsiteY135" fmla="*/ 82556 h 2339981"/>
                    <a:gd name="connsiteX136" fmla="*/ 636183 w 1845862"/>
                    <a:gd name="connsiteY136" fmla="*/ 130181 h 2339981"/>
                    <a:gd name="connsiteX137" fmla="*/ 604433 w 1845862"/>
                    <a:gd name="connsiteY137" fmla="*/ 149231 h 2339981"/>
                    <a:gd name="connsiteX138" fmla="*/ 585383 w 1845862"/>
                    <a:gd name="connsiteY138" fmla="*/ 206381 h 2339981"/>
                    <a:gd name="connsiteX139" fmla="*/ 575858 w 1845862"/>
                    <a:gd name="connsiteY139" fmla="*/ 273056 h 2339981"/>
                    <a:gd name="connsiteX140" fmla="*/ 547283 w 1845862"/>
                    <a:gd name="connsiteY140" fmla="*/ 282581 h 2339981"/>
                    <a:gd name="connsiteX141" fmla="*/ 490133 w 1845862"/>
                    <a:gd name="connsiteY141" fmla="*/ 330206 h 2339981"/>
                    <a:gd name="connsiteX142" fmla="*/ 461558 w 1845862"/>
                    <a:gd name="connsiteY142" fmla="*/ 387356 h 2339981"/>
                    <a:gd name="connsiteX143" fmla="*/ 442508 w 1845862"/>
                    <a:gd name="connsiteY143" fmla="*/ 415931 h 2339981"/>
                    <a:gd name="connsiteX144" fmla="*/ 432983 w 1845862"/>
                    <a:gd name="connsiteY144" fmla="*/ 444506 h 2339981"/>
                    <a:gd name="connsiteX145" fmla="*/ 356783 w 1845862"/>
                    <a:gd name="connsiteY145" fmla="*/ 530231 h 2339981"/>
                    <a:gd name="connsiteX146" fmla="*/ 318683 w 1845862"/>
                    <a:gd name="connsiteY146" fmla="*/ 549281 h 2339981"/>
                    <a:gd name="connsiteX147" fmla="*/ 290108 w 1845862"/>
                    <a:gd name="connsiteY147" fmla="*/ 577856 h 2339981"/>
                    <a:gd name="connsiteX148" fmla="*/ 213908 w 1845862"/>
                    <a:gd name="connsiteY148" fmla="*/ 596906 h 2339981"/>
                    <a:gd name="connsiteX149" fmla="*/ 240578 w 1845862"/>
                    <a:gd name="connsiteY149" fmla="*/ 617861 h 2339981"/>
                    <a:gd name="connsiteX150" fmla="*/ 194858 w 1845862"/>
                    <a:gd name="connsiteY150" fmla="*/ 796931 h 2339981"/>
                    <a:gd name="connsiteX151" fmla="*/ 213908 w 1845862"/>
                    <a:gd name="connsiteY151" fmla="*/ 835031 h 2339981"/>
                    <a:gd name="connsiteX152" fmla="*/ 223433 w 1845862"/>
                    <a:gd name="connsiteY152" fmla="*/ 892181 h 2339981"/>
                    <a:gd name="connsiteX153" fmla="*/ 232958 w 1845862"/>
                    <a:gd name="connsiteY153" fmla="*/ 1035056 h 2339981"/>
                    <a:gd name="connsiteX154" fmla="*/ 242483 w 1845862"/>
                    <a:gd name="connsiteY154" fmla="*/ 1063631 h 2339981"/>
                    <a:gd name="connsiteX155" fmla="*/ 271058 w 1845862"/>
                    <a:gd name="connsiteY155" fmla="*/ 1082681 h 2339981"/>
                    <a:gd name="connsiteX156" fmla="*/ 242483 w 1845862"/>
                    <a:gd name="connsiteY156" fmla="*/ 1092206 h 2339981"/>
                    <a:gd name="connsiteX157" fmla="*/ 210733 w 1845862"/>
                    <a:gd name="connsiteY157" fmla="*/ 1079506 h 2339981"/>
                    <a:gd name="connsiteX158" fmla="*/ 182158 w 1845862"/>
                    <a:gd name="connsiteY158" fmla="*/ 1047756 h 2339981"/>
                    <a:gd name="connsiteX159" fmla="*/ 175808 w 1845862"/>
                    <a:gd name="connsiteY159" fmla="*/ 993781 h 2339981"/>
                    <a:gd name="connsiteX160" fmla="*/ 175808 w 1845862"/>
                    <a:gd name="connsiteY160" fmla="*/ 930281 h 2339981"/>
                    <a:gd name="connsiteX161" fmla="*/ 175808 w 1845862"/>
                    <a:gd name="connsiteY161" fmla="*/ 911231 h 2339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</a:cxnLst>
                  <a:rect l="l" t="t" r="r" b="b"/>
                  <a:pathLst>
                    <a:path w="1845862" h="2339981">
                      <a:moveTo>
                        <a:pt x="175808" y="911231"/>
                      </a:moveTo>
                      <a:cubicBezTo>
                        <a:pt x="149879" y="906469"/>
                        <a:pt x="49337" y="896944"/>
                        <a:pt x="20233" y="901706"/>
                      </a:cubicBezTo>
                      <a:cubicBezTo>
                        <a:pt x="-8871" y="906468"/>
                        <a:pt x="3829" y="925519"/>
                        <a:pt x="1183" y="939806"/>
                      </a:cubicBezTo>
                      <a:cubicBezTo>
                        <a:pt x="-1463" y="954093"/>
                        <a:pt x="654" y="969969"/>
                        <a:pt x="4358" y="987431"/>
                      </a:cubicBezTo>
                      <a:cubicBezTo>
                        <a:pt x="8062" y="1004893"/>
                        <a:pt x="17058" y="1025531"/>
                        <a:pt x="23408" y="1044581"/>
                      </a:cubicBezTo>
                      <a:lnTo>
                        <a:pt x="42458" y="1101731"/>
                      </a:lnTo>
                      <a:cubicBezTo>
                        <a:pt x="45633" y="1111256"/>
                        <a:pt x="43629" y="1124737"/>
                        <a:pt x="51983" y="1130306"/>
                      </a:cubicBezTo>
                      <a:cubicBezTo>
                        <a:pt x="117487" y="1173975"/>
                        <a:pt x="87413" y="1161166"/>
                        <a:pt x="137708" y="1177931"/>
                      </a:cubicBezTo>
                      <a:cubicBezTo>
                        <a:pt x="147233" y="1187456"/>
                        <a:pt x="158811" y="1195298"/>
                        <a:pt x="166283" y="1206506"/>
                      </a:cubicBezTo>
                      <a:cubicBezTo>
                        <a:pt x="171852" y="1214860"/>
                        <a:pt x="173550" y="1225298"/>
                        <a:pt x="175808" y="1235081"/>
                      </a:cubicBezTo>
                      <a:cubicBezTo>
                        <a:pt x="207337" y="1371705"/>
                        <a:pt x="181360" y="1289837"/>
                        <a:pt x="204383" y="1358906"/>
                      </a:cubicBezTo>
                      <a:cubicBezTo>
                        <a:pt x="194858" y="1362081"/>
                        <a:pt x="185609" y="1366253"/>
                        <a:pt x="175808" y="1368431"/>
                      </a:cubicBezTo>
                      <a:cubicBezTo>
                        <a:pt x="138435" y="1376736"/>
                        <a:pt x="91816" y="1361505"/>
                        <a:pt x="128183" y="1416056"/>
                      </a:cubicBezTo>
                      <a:cubicBezTo>
                        <a:pt x="134533" y="1425581"/>
                        <a:pt x="147233" y="1428756"/>
                        <a:pt x="156758" y="1435106"/>
                      </a:cubicBezTo>
                      <a:cubicBezTo>
                        <a:pt x="163108" y="1444631"/>
                        <a:pt x="164166" y="1474264"/>
                        <a:pt x="175808" y="1485906"/>
                      </a:cubicBezTo>
                      <a:cubicBezTo>
                        <a:pt x="187450" y="1497548"/>
                        <a:pt x="207558" y="1497548"/>
                        <a:pt x="226608" y="1504956"/>
                      </a:cubicBezTo>
                      <a:cubicBezTo>
                        <a:pt x="245658" y="1512364"/>
                        <a:pt x="250673" y="1517211"/>
                        <a:pt x="290108" y="1530356"/>
                      </a:cubicBezTo>
                      <a:cubicBezTo>
                        <a:pt x="293283" y="1539881"/>
                        <a:pt x="303362" y="1549609"/>
                        <a:pt x="299633" y="1558931"/>
                      </a:cubicBezTo>
                      <a:cubicBezTo>
                        <a:pt x="292324" y="1577203"/>
                        <a:pt x="245389" y="1584398"/>
                        <a:pt x="232958" y="1587506"/>
                      </a:cubicBezTo>
                      <a:cubicBezTo>
                        <a:pt x="236133" y="1597031"/>
                        <a:pt x="234313" y="1610245"/>
                        <a:pt x="242483" y="1616081"/>
                      </a:cubicBezTo>
                      <a:cubicBezTo>
                        <a:pt x="258823" y="1627753"/>
                        <a:pt x="299633" y="1635131"/>
                        <a:pt x="299633" y="1635131"/>
                      </a:cubicBezTo>
                      <a:cubicBezTo>
                        <a:pt x="305983" y="1644656"/>
                        <a:pt x="308975" y="1657639"/>
                        <a:pt x="318683" y="1663706"/>
                      </a:cubicBezTo>
                      <a:cubicBezTo>
                        <a:pt x="349675" y="1683076"/>
                        <a:pt x="409012" y="1687496"/>
                        <a:pt x="442508" y="1692281"/>
                      </a:cubicBezTo>
                      <a:cubicBezTo>
                        <a:pt x="448858" y="1701806"/>
                        <a:pt x="464334" y="1709750"/>
                        <a:pt x="461558" y="1720856"/>
                      </a:cubicBezTo>
                      <a:cubicBezTo>
                        <a:pt x="459123" y="1730596"/>
                        <a:pt x="442723" y="1727946"/>
                        <a:pt x="432983" y="1730381"/>
                      </a:cubicBezTo>
                      <a:cubicBezTo>
                        <a:pt x="417277" y="1734308"/>
                        <a:pt x="401233" y="1736731"/>
                        <a:pt x="385358" y="1739906"/>
                      </a:cubicBezTo>
                      <a:cubicBezTo>
                        <a:pt x="382183" y="1749431"/>
                        <a:pt x="384003" y="1762645"/>
                        <a:pt x="375833" y="1768481"/>
                      </a:cubicBezTo>
                      <a:cubicBezTo>
                        <a:pt x="359493" y="1780153"/>
                        <a:pt x="332971" y="1789648"/>
                        <a:pt x="318683" y="1787531"/>
                      </a:cubicBezTo>
                      <a:cubicBezTo>
                        <a:pt x="304396" y="1785414"/>
                        <a:pt x="300060" y="1757108"/>
                        <a:pt x="290108" y="1755781"/>
                      </a:cubicBezTo>
                      <a:cubicBezTo>
                        <a:pt x="245936" y="1749891"/>
                        <a:pt x="193270" y="1761602"/>
                        <a:pt x="175808" y="1768481"/>
                      </a:cubicBezTo>
                      <a:cubicBezTo>
                        <a:pt x="158346" y="1775360"/>
                        <a:pt x="178233" y="1789956"/>
                        <a:pt x="185333" y="1797056"/>
                      </a:cubicBezTo>
                      <a:cubicBezTo>
                        <a:pt x="192433" y="1804156"/>
                        <a:pt x="204383" y="1803406"/>
                        <a:pt x="213908" y="1806581"/>
                      </a:cubicBezTo>
                      <a:cubicBezTo>
                        <a:pt x="210733" y="1819281"/>
                        <a:pt x="209540" y="1832649"/>
                        <a:pt x="204383" y="1844681"/>
                      </a:cubicBezTo>
                      <a:cubicBezTo>
                        <a:pt x="196835" y="1862294"/>
                        <a:pt x="166741" y="1879337"/>
                        <a:pt x="194858" y="1901831"/>
                      </a:cubicBezTo>
                      <a:cubicBezTo>
                        <a:pt x="205080" y="1910009"/>
                        <a:pt x="220258" y="1908181"/>
                        <a:pt x="232958" y="1911356"/>
                      </a:cubicBezTo>
                      <a:cubicBezTo>
                        <a:pt x="236133" y="1920881"/>
                        <a:pt x="219729" y="1956864"/>
                        <a:pt x="226608" y="1962156"/>
                      </a:cubicBezTo>
                      <a:cubicBezTo>
                        <a:pt x="233487" y="1967448"/>
                        <a:pt x="252537" y="1956335"/>
                        <a:pt x="274233" y="1943106"/>
                      </a:cubicBezTo>
                      <a:cubicBezTo>
                        <a:pt x="295929" y="1929877"/>
                        <a:pt x="292125" y="1904334"/>
                        <a:pt x="356783" y="1882781"/>
                      </a:cubicBezTo>
                      <a:cubicBezTo>
                        <a:pt x="366308" y="1889131"/>
                        <a:pt x="374498" y="1898211"/>
                        <a:pt x="385358" y="1901831"/>
                      </a:cubicBezTo>
                      <a:cubicBezTo>
                        <a:pt x="403680" y="1907938"/>
                        <a:pt x="427427" y="1899291"/>
                        <a:pt x="442508" y="1911356"/>
                      </a:cubicBezTo>
                      <a:cubicBezTo>
                        <a:pt x="450348" y="1917628"/>
                        <a:pt x="441337" y="1934362"/>
                        <a:pt x="432983" y="1939931"/>
                      </a:cubicBezTo>
                      <a:cubicBezTo>
                        <a:pt x="419513" y="1948911"/>
                        <a:pt x="401233" y="1946281"/>
                        <a:pt x="385358" y="1949456"/>
                      </a:cubicBezTo>
                      <a:cubicBezTo>
                        <a:pt x="375833" y="1955806"/>
                        <a:pt x="367022" y="1963386"/>
                        <a:pt x="356783" y="1968506"/>
                      </a:cubicBezTo>
                      <a:cubicBezTo>
                        <a:pt x="347803" y="1972996"/>
                        <a:pt x="335308" y="1970931"/>
                        <a:pt x="328208" y="1978031"/>
                      </a:cubicBezTo>
                      <a:cubicBezTo>
                        <a:pt x="321108" y="1985131"/>
                        <a:pt x="321858" y="1997081"/>
                        <a:pt x="318683" y="2006606"/>
                      </a:cubicBezTo>
                      <a:cubicBezTo>
                        <a:pt x="325033" y="2016131"/>
                        <a:pt x="336114" y="2023848"/>
                        <a:pt x="337733" y="2035181"/>
                      </a:cubicBezTo>
                      <a:cubicBezTo>
                        <a:pt x="339584" y="2048140"/>
                        <a:pt x="311804" y="2059523"/>
                        <a:pt x="328208" y="2073281"/>
                      </a:cubicBezTo>
                      <a:cubicBezTo>
                        <a:pt x="344612" y="2087039"/>
                        <a:pt x="260654" y="2132356"/>
                        <a:pt x="436158" y="2117731"/>
                      </a:cubicBezTo>
                      <a:cubicBezTo>
                        <a:pt x="442175" y="2113720"/>
                        <a:pt x="482725" y="2042589"/>
                        <a:pt x="493308" y="2038356"/>
                      </a:cubicBezTo>
                      <a:cubicBezTo>
                        <a:pt x="503891" y="2034123"/>
                        <a:pt x="493308" y="2082806"/>
                        <a:pt x="499658" y="2092331"/>
                      </a:cubicBezTo>
                      <a:cubicBezTo>
                        <a:pt x="496483" y="2111381"/>
                        <a:pt x="505378" y="2137624"/>
                        <a:pt x="490133" y="2149481"/>
                      </a:cubicBezTo>
                      <a:cubicBezTo>
                        <a:pt x="378660" y="2236182"/>
                        <a:pt x="431955" y="2104939"/>
                        <a:pt x="404408" y="2187581"/>
                      </a:cubicBezTo>
                      <a:cubicBezTo>
                        <a:pt x="413933" y="2193931"/>
                        <a:pt x="425832" y="2197692"/>
                        <a:pt x="432983" y="2206631"/>
                      </a:cubicBezTo>
                      <a:cubicBezTo>
                        <a:pt x="439255" y="2214471"/>
                        <a:pt x="423458" y="2217214"/>
                        <a:pt x="442508" y="2235206"/>
                      </a:cubicBezTo>
                      <a:cubicBezTo>
                        <a:pt x="461558" y="2253198"/>
                        <a:pt x="498014" y="2304727"/>
                        <a:pt x="547283" y="2314581"/>
                      </a:cubicBezTo>
                      <a:cubicBezTo>
                        <a:pt x="573550" y="2311298"/>
                        <a:pt x="610783" y="2261664"/>
                        <a:pt x="636183" y="2244731"/>
                      </a:cubicBezTo>
                      <a:cubicBezTo>
                        <a:pt x="661583" y="2227798"/>
                        <a:pt x="690158" y="2219331"/>
                        <a:pt x="699683" y="2212981"/>
                      </a:cubicBezTo>
                      <a:cubicBezTo>
                        <a:pt x="696508" y="2222506"/>
                        <a:pt x="663171" y="2261664"/>
                        <a:pt x="671108" y="2273306"/>
                      </a:cubicBezTo>
                      <a:cubicBezTo>
                        <a:pt x="679046" y="2284948"/>
                        <a:pt x="729317" y="2287738"/>
                        <a:pt x="747308" y="2282831"/>
                      </a:cubicBezTo>
                      <a:cubicBezTo>
                        <a:pt x="766681" y="2277547"/>
                        <a:pt x="784977" y="2268651"/>
                        <a:pt x="804458" y="2263781"/>
                      </a:cubicBezTo>
                      <a:cubicBezTo>
                        <a:pt x="852298" y="2251821"/>
                        <a:pt x="830139" y="2258396"/>
                        <a:pt x="871133" y="2244731"/>
                      </a:cubicBezTo>
                      <a:cubicBezTo>
                        <a:pt x="890183" y="2251081"/>
                        <a:pt x="908704" y="2252139"/>
                        <a:pt x="928283" y="2263781"/>
                      </a:cubicBezTo>
                      <a:cubicBezTo>
                        <a:pt x="947862" y="2275423"/>
                        <a:pt x="939402" y="2302280"/>
                        <a:pt x="988608" y="2314581"/>
                      </a:cubicBezTo>
                      <a:cubicBezTo>
                        <a:pt x="994958" y="2324106"/>
                        <a:pt x="1000250" y="2316698"/>
                        <a:pt x="1014008" y="2320931"/>
                      </a:cubicBezTo>
                      <a:cubicBezTo>
                        <a:pt x="1027766" y="2325164"/>
                        <a:pt x="1071158" y="2339981"/>
                        <a:pt x="1071158" y="2339981"/>
                      </a:cubicBezTo>
                      <a:cubicBezTo>
                        <a:pt x="1077508" y="2330456"/>
                        <a:pt x="1080269" y="2317086"/>
                        <a:pt x="1090208" y="2311406"/>
                      </a:cubicBezTo>
                      <a:cubicBezTo>
                        <a:pt x="1104264" y="2303374"/>
                        <a:pt x="1122127" y="2305808"/>
                        <a:pt x="1137833" y="2301881"/>
                      </a:cubicBezTo>
                      <a:cubicBezTo>
                        <a:pt x="1147573" y="2299446"/>
                        <a:pt x="1156883" y="2295531"/>
                        <a:pt x="1166408" y="2292356"/>
                      </a:cubicBezTo>
                      <a:lnTo>
                        <a:pt x="1204508" y="2235206"/>
                      </a:lnTo>
                      <a:cubicBezTo>
                        <a:pt x="1210858" y="2225681"/>
                        <a:pt x="1212698" y="2210251"/>
                        <a:pt x="1223558" y="2206631"/>
                      </a:cubicBezTo>
                      <a:lnTo>
                        <a:pt x="1252133" y="2197106"/>
                      </a:lnTo>
                      <a:cubicBezTo>
                        <a:pt x="1291305" y="2138349"/>
                        <a:pt x="1270485" y="2144238"/>
                        <a:pt x="1318808" y="2130431"/>
                      </a:cubicBezTo>
                      <a:cubicBezTo>
                        <a:pt x="1331395" y="2126835"/>
                        <a:pt x="1344369" y="2124668"/>
                        <a:pt x="1356908" y="2120906"/>
                      </a:cubicBezTo>
                      <a:cubicBezTo>
                        <a:pt x="1376142" y="2115136"/>
                        <a:pt x="1395008" y="2108206"/>
                        <a:pt x="1414058" y="2101856"/>
                      </a:cubicBezTo>
                      <a:lnTo>
                        <a:pt x="1442633" y="2092331"/>
                      </a:lnTo>
                      <a:cubicBezTo>
                        <a:pt x="1452158" y="2082806"/>
                        <a:pt x="1460000" y="2071228"/>
                        <a:pt x="1471208" y="2063756"/>
                      </a:cubicBezTo>
                      <a:cubicBezTo>
                        <a:pt x="1479562" y="2058187"/>
                        <a:pt x="1491943" y="2060503"/>
                        <a:pt x="1499783" y="2054231"/>
                      </a:cubicBezTo>
                      <a:cubicBezTo>
                        <a:pt x="1508722" y="2047080"/>
                        <a:pt x="1511504" y="2034450"/>
                        <a:pt x="1518833" y="2025656"/>
                      </a:cubicBezTo>
                      <a:cubicBezTo>
                        <a:pt x="1527457" y="2015308"/>
                        <a:pt x="1537883" y="2006606"/>
                        <a:pt x="1547408" y="1997081"/>
                      </a:cubicBezTo>
                      <a:cubicBezTo>
                        <a:pt x="1561803" y="1939500"/>
                        <a:pt x="1544514" y="1963121"/>
                        <a:pt x="1614083" y="1939931"/>
                      </a:cubicBezTo>
                      <a:lnTo>
                        <a:pt x="1642658" y="1930406"/>
                      </a:lnTo>
                      <a:cubicBezTo>
                        <a:pt x="1645833" y="1920881"/>
                        <a:pt x="1645083" y="1908931"/>
                        <a:pt x="1652183" y="1901831"/>
                      </a:cubicBezTo>
                      <a:cubicBezTo>
                        <a:pt x="1659283" y="1894731"/>
                        <a:pt x="1674922" y="1900476"/>
                        <a:pt x="1680758" y="1892306"/>
                      </a:cubicBezTo>
                      <a:cubicBezTo>
                        <a:pt x="1692430" y="1875966"/>
                        <a:pt x="1694938" y="1854637"/>
                        <a:pt x="1699808" y="1835156"/>
                      </a:cubicBezTo>
                      <a:cubicBezTo>
                        <a:pt x="1711768" y="1787316"/>
                        <a:pt x="1705193" y="1809475"/>
                        <a:pt x="1718858" y="1768481"/>
                      </a:cubicBezTo>
                      <a:cubicBezTo>
                        <a:pt x="1722033" y="1743081"/>
                        <a:pt x="1724175" y="1717530"/>
                        <a:pt x="1728383" y="1692281"/>
                      </a:cubicBezTo>
                      <a:cubicBezTo>
                        <a:pt x="1730535" y="1679368"/>
                        <a:pt x="1738437" y="1674289"/>
                        <a:pt x="1737908" y="1654181"/>
                      </a:cubicBezTo>
                      <a:cubicBezTo>
                        <a:pt x="1737379" y="1634073"/>
                        <a:pt x="1719387" y="1593856"/>
                        <a:pt x="1725208" y="1571631"/>
                      </a:cubicBezTo>
                      <a:cubicBezTo>
                        <a:pt x="1731029" y="1549406"/>
                        <a:pt x="1764366" y="1538823"/>
                        <a:pt x="1772833" y="1520831"/>
                      </a:cubicBezTo>
                      <a:cubicBezTo>
                        <a:pt x="1781300" y="1502839"/>
                        <a:pt x="1777066" y="1482731"/>
                        <a:pt x="1776008" y="1463681"/>
                      </a:cubicBezTo>
                      <a:cubicBezTo>
                        <a:pt x="1774950" y="1444631"/>
                        <a:pt x="1769658" y="1419231"/>
                        <a:pt x="1766483" y="1406531"/>
                      </a:cubicBezTo>
                      <a:cubicBezTo>
                        <a:pt x="1763308" y="1393831"/>
                        <a:pt x="1764798" y="1393753"/>
                        <a:pt x="1756958" y="1387481"/>
                      </a:cubicBezTo>
                      <a:cubicBezTo>
                        <a:pt x="1748019" y="1380330"/>
                        <a:pt x="1725208" y="1377956"/>
                        <a:pt x="1718858" y="1368431"/>
                      </a:cubicBezTo>
                      <a:cubicBezTo>
                        <a:pt x="1722033" y="1358906"/>
                        <a:pt x="1721283" y="1346956"/>
                        <a:pt x="1728383" y="1339856"/>
                      </a:cubicBezTo>
                      <a:cubicBezTo>
                        <a:pt x="1738423" y="1329816"/>
                        <a:pt x="1754155" y="1327851"/>
                        <a:pt x="1766483" y="1320806"/>
                      </a:cubicBezTo>
                      <a:cubicBezTo>
                        <a:pt x="1776422" y="1315126"/>
                        <a:pt x="1785533" y="1308106"/>
                        <a:pt x="1795058" y="1301756"/>
                      </a:cubicBezTo>
                      <a:cubicBezTo>
                        <a:pt x="1801408" y="1292231"/>
                        <a:pt x="1846387" y="1283235"/>
                        <a:pt x="1845858" y="1270006"/>
                      </a:cubicBezTo>
                      <a:cubicBezTo>
                        <a:pt x="1845329" y="1256777"/>
                        <a:pt x="1820987" y="1234552"/>
                        <a:pt x="1791883" y="1222381"/>
                      </a:cubicBezTo>
                      <a:cubicBezTo>
                        <a:pt x="1762779" y="1210210"/>
                        <a:pt x="1736739" y="1205169"/>
                        <a:pt x="1671233" y="1196981"/>
                      </a:cubicBezTo>
                      <a:cubicBezTo>
                        <a:pt x="1652183" y="1184281"/>
                        <a:pt x="1630272" y="1175070"/>
                        <a:pt x="1614083" y="1158881"/>
                      </a:cubicBezTo>
                      <a:cubicBezTo>
                        <a:pt x="1604558" y="1149356"/>
                        <a:pt x="1596716" y="1137778"/>
                        <a:pt x="1585508" y="1130306"/>
                      </a:cubicBezTo>
                      <a:cubicBezTo>
                        <a:pt x="1577154" y="1124737"/>
                        <a:pt x="1565913" y="1125271"/>
                        <a:pt x="1556933" y="1120781"/>
                      </a:cubicBezTo>
                      <a:cubicBezTo>
                        <a:pt x="1483075" y="1083852"/>
                        <a:pt x="1571607" y="1116147"/>
                        <a:pt x="1499783" y="1092206"/>
                      </a:cubicBezTo>
                      <a:cubicBezTo>
                        <a:pt x="1489757" y="1094211"/>
                        <a:pt x="1414559" y="1115601"/>
                        <a:pt x="1404533" y="1092206"/>
                      </a:cubicBezTo>
                      <a:cubicBezTo>
                        <a:pt x="1396623" y="1073749"/>
                        <a:pt x="1419645" y="1054747"/>
                        <a:pt x="1423583" y="1035056"/>
                      </a:cubicBezTo>
                      <a:lnTo>
                        <a:pt x="1433108" y="987431"/>
                      </a:lnTo>
                      <a:cubicBezTo>
                        <a:pt x="1411337" y="980174"/>
                        <a:pt x="1391379" y="981988"/>
                        <a:pt x="1395008" y="949331"/>
                      </a:cubicBezTo>
                      <a:cubicBezTo>
                        <a:pt x="1397226" y="929373"/>
                        <a:pt x="1414058" y="892181"/>
                        <a:pt x="1414058" y="892181"/>
                      </a:cubicBezTo>
                      <a:cubicBezTo>
                        <a:pt x="1405551" y="858154"/>
                        <a:pt x="1391597" y="822702"/>
                        <a:pt x="1414058" y="787406"/>
                      </a:cubicBezTo>
                      <a:cubicBezTo>
                        <a:pt x="1426350" y="768090"/>
                        <a:pt x="1471208" y="749306"/>
                        <a:pt x="1471208" y="749306"/>
                      </a:cubicBezTo>
                      <a:cubicBezTo>
                        <a:pt x="1495149" y="677482"/>
                        <a:pt x="1462854" y="766014"/>
                        <a:pt x="1499783" y="692156"/>
                      </a:cubicBezTo>
                      <a:cubicBezTo>
                        <a:pt x="1504273" y="683176"/>
                        <a:pt x="1506133" y="673106"/>
                        <a:pt x="1509308" y="663581"/>
                      </a:cubicBezTo>
                      <a:cubicBezTo>
                        <a:pt x="1506133" y="638181"/>
                        <a:pt x="1510179" y="610772"/>
                        <a:pt x="1499783" y="587381"/>
                      </a:cubicBezTo>
                      <a:cubicBezTo>
                        <a:pt x="1495705" y="578206"/>
                        <a:pt x="1480862" y="580614"/>
                        <a:pt x="1471208" y="577856"/>
                      </a:cubicBezTo>
                      <a:cubicBezTo>
                        <a:pt x="1458621" y="574260"/>
                        <a:pt x="1445808" y="571506"/>
                        <a:pt x="1433108" y="568331"/>
                      </a:cubicBezTo>
                      <a:cubicBezTo>
                        <a:pt x="1429933" y="558806"/>
                        <a:pt x="1429933" y="524939"/>
                        <a:pt x="1420408" y="514356"/>
                      </a:cubicBezTo>
                      <a:cubicBezTo>
                        <a:pt x="1410883" y="503773"/>
                        <a:pt x="1388129" y="508535"/>
                        <a:pt x="1375958" y="504831"/>
                      </a:cubicBezTo>
                      <a:cubicBezTo>
                        <a:pt x="1363787" y="501127"/>
                        <a:pt x="1360083" y="502185"/>
                        <a:pt x="1347383" y="492131"/>
                      </a:cubicBezTo>
                      <a:cubicBezTo>
                        <a:pt x="1334683" y="482077"/>
                        <a:pt x="1325158" y="495306"/>
                        <a:pt x="1299758" y="444506"/>
                      </a:cubicBezTo>
                      <a:cubicBezTo>
                        <a:pt x="1295268" y="435526"/>
                        <a:pt x="1292879" y="425985"/>
                        <a:pt x="1290233" y="415931"/>
                      </a:cubicBezTo>
                      <a:cubicBezTo>
                        <a:pt x="1287587" y="405877"/>
                        <a:pt x="1287587" y="399527"/>
                        <a:pt x="1283883" y="384181"/>
                      </a:cubicBezTo>
                      <a:cubicBezTo>
                        <a:pt x="1280179" y="368835"/>
                        <a:pt x="1281237" y="337085"/>
                        <a:pt x="1268008" y="323856"/>
                      </a:cubicBezTo>
                      <a:cubicBezTo>
                        <a:pt x="1254779" y="310627"/>
                        <a:pt x="1228320" y="303748"/>
                        <a:pt x="1204508" y="304806"/>
                      </a:cubicBezTo>
                      <a:cubicBezTo>
                        <a:pt x="1180696" y="305864"/>
                        <a:pt x="1148946" y="333910"/>
                        <a:pt x="1125133" y="330206"/>
                      </a:cubicBezTo>
                      <a:cubicBezTo>
                        <a:pt x="1101321" y="326502"/>
                        <a:pt x="1071158" y="304277"/>
                        <a:pt x="1061633" y="282581"/>
                      </a:cubicBezTo>
                      <a:cubicBezTo>
                        <a:pt x="1052108" y="260885"/>
                        <a:pt x="1071158" y="219081"/>
                        <a:pt x="1067983" y="200031"/>
                      </a:cubicBezTo>
                      <a:cubicBezTo>
                        <a:pt x="1039408" y="203206"/>
                        <a:pt x="1000779" y="233898"/>
                        <a:pt x="979083" y="241306"/>
                      </a:cubicBezTo>
                      <a:cubicBezTo>
                        <a:pt x="957387" y="248714"/>
                        <a:pt x="947862" y="253477"/>
                        <a:pt x="937808" y="244481"/>
                      </a:cubicBezTo>
                      <a:cubicBezTo>
                        <a:pt x="927754" y="235485"/>
                        <a:pt x="929897" y="204039"/>
                        <a:pt x="918758" y="187331"/>
                      </a:cubicBezTo>
                      <a:cubicBezTo>
                        <a:pt x="912408" y="177806"/>
                        <a:pt x="907116" y="175160"/>
                        <a:pt x="899708" y="158756"/>
                      </a:cubicBezTo>
                      <a:cubicBezTo>
                        <a:pt x="892300" y="142352"/>
                        <a:pt x="914934" y="115990"/>
                        <a:pt x="874308" y="88906"/>
                      </a:cubicBezTo>
                      <a:cubicBezTo>
                        <a:pt x="865954" y="83337"/>
                        <a:pt x="842558" y="95256"/>
                        <a:pt x="833033" y="92081"/>
                      </a:cubicBezTo>
                      <a:cubicBezTo>
                        <a:pt x="829858" y="79381"/>
                        <a:pt x="837795" y="19585"/>
                        <a:pt x="829858" y="6356"/>
                      </a:cubicBezTo>
                      <a:cubicBezTo>
                        <a:pt x="821921" y="-6873"/>
                        <a:pt x="800754" y="3181"/>
                        <a:pt x="785408" y="12706"/>
                      </a:cubicBezTo>
                      <a:cubicBezTo>
                        <a:pt x="770062" y="22231"/>
                        <a:pt x="755245" y="51864"/>
                        <a:pt x="737783" y="63506"/>
                      </a:cubicBezTo>
                      <a:cubicBezTo>
                        <a:pt x="720321" y="75148"/>
                        <a:pt x="697566" y="71444"/>
                        <a:pt x="680633" y="82556"/>
                      </a:cubicBezTo>
                      <a:cubicBezTo>
                        <a:pt x="663700" y="93668"/>
                        <a:pt x="651000" y="114306"/>
                        <a:pt x="636183" y="130181"/>
                      </a:cubicBezTo>
                      <a:cubicBezTo>
                        <a:pt x="629833" y="139706"/>
                        <a:pt x="612900" y="136531"/>
                        <a:pt x="604433" y="149231"/>
                      </a:cubicBezTo>
                      <a:cubicBezTo>
                        <a:pt x="595966" y="161931"/>
                        <a:pt x="585383" y="206381"/>
                        <a:pt x="585383" y="206381"/>
                      </a:cubicBezTo>
                      <a:cubicBezTo>
                        <a:pt x="582208" y="228606"/>
                        <a:pt x="585898" y="252976"/>
                        <a:pt x="575858" y="273056"/>
                      </a:cubicBezTo>
                      <a:cubicBezTo>
                        <a:pt x="571368" y="282036"/>
                        <a:pt x="556263" y="278091"/>
                        <a:pt x="547283" y="282581"/>
                      </a:cubicBezTo>
                      <a:cubicBezTo>
                        <a:pt x="525876" y="293285"/>
                        <a:pt x="505180" y="312150"/>
                        <a:pt x="490133" y="330206"/>
                      </a:cubicBezTo>
                      <a:cubicBezTo>
                        <a:pt x="456011" y="371152"/>
                        <a:pt x="483037" y="344398"/>
                        <a:pt x="461558" y="387356"/>
                      </a:cubicBezTo>
                      <a:cubicBezTo>
                        <a:pt x="456438" y="397595"/>
                        <a:pt x="447628" y="405692"/>
                        <a:pt x="442508" y="415931"/>
                      </a:cubicBezTo>
                      <a:cubicBezTo>
                        <a:pt x="438018" y="424911"/>
                        <a:pt x="437473" y="435526"/>
                        <a:pt x="432983" y="444506"/>
                      </a:cubicBezTo>
                      <a:cubicBezTo>
                        <a:pt x="419562" y="471349"/>
                        <a:pt x="373612" y="521816"/>
                        <a:pt x="356783" y="530231"/>
                      </a:cubicBezTo>
                      <a:cubicBezTo>
                        <a:pt x="344083" y="536581"/>
                        <a:pt x="330237" y="541028"/>
                        <a:pt x="318683" y="549281"/>
                      </a:cubicBezTo>
                      <a:cubicBezTo>
                        <a:pt x="307722" y="557111"/>
                        <a:pt x="301316" y="570384"/>
                        <a:pt x="290108" y="577856"/>
                      </a:cubicBezTo>
                      <a:cubicBezTo>
                        <a:pt x="277556" y="586224"/>
                        <a:pt x="220778" y="595532"/>
                        <a:pt x="213908" y="596906"/>
                      </a:cubicBezTo>
                      <a:cubicBezTo>
                        <a:pt x="207558" y="606431"/>
                        <a:pt x="245698" y="607622"/>
                        <a:pt x="240578" y="617861"/>
                      </a:cubicBezTo>
                      <a:cubicBezTo>
                        <a:pt x="215235" y="668547"/>
                        <a:pt x="199303" y="760736"/>
                        <a:pt x="194858" y="796931"/>
                      </a:cubicBezTo>
                      <a:cubicBezTo>
                        <a:pt x="190413" y="833126"/>
                        <a:pt x="207558" y="822331"/>
                        <a:pt x="213908" y="835031"/>
                      </a:cubicBezTo>
                      <a:cubicBezTo>
                        <a:pt x="217083" y="854081"/>
                        <a:pt x="221602" y="872955"/>
                        <a:pt x="223433" y="892181"/>
                      </a:cubicBezTo>
                      <a:cubicBezTo>
                        <a:pt x="227958" y="939697"/>
                        <a:pt x="227687" y="987617"/>
                        <a:pt x="232958" y="1035056"/>
                      </a:cubicBezTo>
                      <a:cubicBezTo>
                        <a:pt x="234067" y="1045035"/>
                        <a:pt x="236211" y="1055791"/>
                        <a:pt x="242483" y="1063631"/>
                      </a:cubicBezTo>
                      <a:cubicBezTo>
                        <a:pt x="249634" y="1072570"/>
                        <a:pt x="261533" y="1076331"/>
                        <a:pt x="271058" y="1082681"/>
                      </a:cubicBezTo>
                      <a:cubicBezTo>
                        <a:pt x="261533" y="1085856"/>
                        <a:pt x="252537" y="1092735"/>
                        <a:pt x="242483" y="1092206"/>
                      </a:cubicBezTo>
                      <a:cubicBezTo>
                        <a:pt x="232429" y="1091677"/>
                        <a:pt x="220787" y="1086914"/>
                        <a:pt x="210733" y="1079506"/>
                      </a:cubicBezTo>
                      <a:cubicBezTo>
                        <a:pt x="200679" y="1072098"/>
                        <a:pt x="215115" y="1058742"/>
                        <a:pt x="182158" y="1047756"/>
                      </a:cubicBezTo>
                      <a:cubicBezTo>
                        <a:pt x="175808" y="1038231"/>
                        <a:pt x="176947" y="1005172"/>
                        <a:pt x="175808" y="993781"/>
                      </a:cubicBezTo>
                      <a:cubicBezTo>
                        <a:pt x="173574" y="971442"/>
                        <a:pt x="173329" y="952594"/>
                        <a:pt x="175808" y="930281"/>
                      </a:cubicBezTo>
                      <a:cubicBezTo>
                        <a:pt x="176509" y="923970"/>
                        <a:pt x="201737" y="915993"/>
                        <a:pt x="175808" y="911231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5" name="자유형 1074"/>
                <p:cNvSpPr/>
                <p:nvPr/>
              </p:nvSpPr>
              <p:spPr>
                <a:xfrm>
                  <a:off x="1558754" y="1796036"/>
                  <a:ext cx="233539" cy="375664"/>
                </a:xfrm>
                <a:custGeom>
                  <a:avLst/>
                  <a:gdLst>
                    <a:gd name="connsiteX0" fmla="*/ 50971 w 233539"/>
                    <a:gd name="connsiteY0" fmla="*/ 4189 h 375664"/>
                    <a:gd name="connsiteX1" fmla="*/ 12871 w 233539"/>
                    <a:gd name="connsiteY1" fmla="*/ 51814 h 375664"/>
                    <a:gd name="connsiteX2" fmla="*/ 50971 w 233539"/>
                    <a:gd name="connsiteY2" fmla="*/ 213739 h 375664"/>
                    <a:gd name="connsiteX3" fmla="*/ 79546 w 233539"/>
                    <a:gd name="connsiteY3" fmla="*/ 270889 h 375664"/>
                    <a:gd name="connsiteX4" fmla="*/ 60496 w 233539"/>
                    <a:gd name="connsiteY4" fmla="*/ 299464 h 375664"/>
                    <a:gd name="connsiteX5" fmla="*/ 31921 w 233539"/>
                    <a:gd name="connsiteY5" fmla="*/ 308989 h 375664"/>
                    <a:gd name="connsiteX6" fmla="*/ 50971 w 233539"/>
                    <a:gd name="connsiteY6" fmla="*/ 356614 h 375664"/>
                    <a:gd name="connsiteX7" fmla="*/ 108121 w 233539"/>
                    <a:gd name="connsiteY7" fmla="*/ 375664 h 375664"/>
                    <a:gd name="connsiteX8" fmla="*/ 203371 w 233539"/>
                    <a:gd name="connsiteY8" fmla="*/ 366139 h 375664"/>
                    <a:gd name="connsiteX9" fmla="*/ 231946 w 233539"/>
                    <a:gd name="connsiteY9" fmla="*/ 347089 h 375664"/>
                    <a:gd name="connsiteX10" fmla="*/ 222421 w 233539"/>
                    <a:gd name="connsiteY10" fmla="*/ 251839 h 375664"/>
                    <a:gd name="connsiteX11" fmla="*/ 203371 w 233539"/>
                    <a:gd name="connsiteY11" fmla="*/ 194689 h 375664"/>
                    <a:gd name="connsiteX12" fmla="*/ 193846 w 233539"/>
                    <a:gd name="connsiteY12" fmla="*/ 166114 h 375664"/>
                    <a:gd name="connsiteX13" fmla="*/ 203371 w 233539"/>
                    <a:gd name="connsiteY13" fmla="*/ 51814 h 375664"/>
                    <a:gd name="connsiteX14" fmla="*/ 165271 w 233539"/>
                    <a:gd name="connsiteY14" fmla="*/ 42289 h 375664"/>
                    <a:gd name="connsiteX15" fmla="*/ 108121 w 233539"/>
                    <a:gd name="connsiteY15" fmla="*/ 13714 h 375664"/>
                    <a:gd name="connsiteX16" fmla="*/ 79546 w 233539"/>
                    <a:gd name="connsiteY16" fmla="*/ 4189 h 375664"/>
                    <a:gd name="connsiteX17" fmla="*/ 50971 w 233539"/>
                    <a:gd name="connsiteY17" fmla="*/ 4189 h 3756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233539" h="375664">
                      <a:moveTo>
                        <a:pt x="50971" y="4189"/>
                      </a:moveTo>
                      <a:cubicBezTo>
                        <a:pt x="39858" y="12127"/>
                        <a:pt x="15887" y="31709"/>
                        <a:pt x="12871" y="51814"/>
                      </a:cubicBezTo>
                      <a:cubicBezTo>
                        <a:pt x="-7234" y="185850"/>
                        <a:pt x="-10029" y="173072"/>
                        <a:pt x="50971" y="213739"/>
                      </a:cubicBezTo>
                      <a:cubicBezTo>
                        <a:pt x="57605" y="223690"/>
                        <a:pt x="82175" y="255115"/>
                        <a:pt x="79546" y="270889"/>
                      </a:cubicBezTo>
                      <a:cubicBezTo>
                        <a:pt x="77664" y="282181"/>
                        <a:pt x="69435" y="292313"/>
                        <a:pt x="60496" y="299464"/>
                      </a:cubicBezTo>
                      <a:cubicBezTo>
                        <a:pt x="52656" y="305736"/>
                        <a:pt x="41446" y="305814"/>
                        <a:pt x="31921" y="308989"/>
                      </a:cubicBezTo>
                      <a:cubicBezTo>
                        <a:pt x="20866" y="342155"/>
                        <a:pt x="11660" y="339142"/>
                        <a:pt x="50971" y="356614"/>
                      </a:cubicBezTo>
                      <a:cubicBezTo>
                        <a:pt x="69321" y="364769"/>
                        <a:pt x="108121" y="375664"/>
                        <a:pt x="108121" y="375664"/>
                      </a:cubicBezTo>
                      <a:cubicBezTo>
                        <a:pt x="139871" y="372489"/>
                        <a:pt x="172280" y="373314"/>
                        <a:pt x="203371" y="366139"/>
                      </a:cubicBezTo>
                      <a:cubicBezTo>
                        <a:pt x="214525" y="363565"/>
                        <a:pt x="230064" y="358381"/>
                        <a:pt x="231946" y="347089"/>
                      </a:cubicBezTo>
                      <a:cubicBezTo>
                        <a:pt x="237192" y="315615"/>
                        <a:pt x="228301" y="283201"/>
                        <a:pt x="222421" y="251839"/>
                      </a:cubicBezTo>
                      <a:cubicBezTo>
                        <a:pt x="218720" y="232102"/>
                        <a:pt x="209721" y="213739"/>
                        <a:pt x="203371" y="194689"/>
                      </a:cubicBezTo>
                      <a:lnTo>
                        <a:pt x="193846" y="166114"/>
                      </a:lnTo>
                      <a:cubicBezTo>
                        <a:pt x="205061" y="132469"/>
                        <a:pt x="229606" y="88544"/>
                        <a:pt x="203371" y="51814"/>
                      </a:cubicBezTo>
                      <a:cubicBezTo>
                        <a:pt x="195762" y="41162"/>
                        <a:pt x="177858" y="45885"/>
                        <a:pt x="165271" y="42289"/>
                      </a:cubicBezTo>
                      <a:cubicBezTo>
                        <a:pt x="109408" y="26328"/>
                        <a:pt x="163781" y="41544"/>
                        <a:pt x="108121" y="13714"/>
                      </a:cubicBezTo>
                      <a:cubicBezTo>
                        <a:pt x="99141" y="9224"/>
                        <a:pt x="88868" y="7918"/>
                        <a:pt x="79546" y="4189"/>
                      </a:cubicBezTo>
                      <a:cubicBezTo>
                        <a:pt x="72954" y="1552"/>
                        <a:pt x="62084" y="-3749"/>
                        <a:pt x="50971" y="4189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6" name="자유형 1075"/>
                <p:cNvSpPr/>
                <p:nvPr/>
              </p:nvSpPr>
              <p:spPr>
                <a:xfrm>
                  <a:off x="2160835" y="2005435"/>
                  <a:ext cx="563316" cy="423862"/>
                </a:xfrm>
                <a:custGeom>
                  <a:avLst/>
                  <a:gdLst>
                    <a:gd name="connsiteX0" fmla="*/ 25154 w 563316"/>
                    <a:gd name="connsiteY0" fmla="*/ 166687 h 423862"/>
                    <a:gd name="connsiteX1" fmla="*/ 48966 w 563316"/>
                    <a:gd name="connsiteY1" fmla="*/ 147637 h 423862"/>
                    <a:gd name="connsiteX2" fmla="*/ 63254 w 563316"/>
                    <a:gd name="connsiteY2" fmla="*/ 152400 h 423862"/>
                    <a:gd name="connsiteX3" fmla="*/ 91829 w 563316"/>
                    <a:gd name="connsiteY3" fmla="*/ 176212 h 423862"/>
                    <a:gd name="connsiteX4" fmla="*/ 106116 w 563316"/>
                    <a:gd name="connsiteY4" fmla="*/ 185737 h 423862"/>
                    <a:gd name="connsiteX5" fmla="*/ 134691 w 563316"/>
                    <a:gd name="connsiteY5" fmla="*/ 180975 h 423862"/>
                    <a:gd name="connsiteX6" fmla="*/ 163266 w 563316"/>
                    <a:gd name="connsiteY6" fmla="*/ 171450 h 423862"/>
                    <a:gd name="connsiteX7" fmla="*/ 177554 w 563316"/>
                    <a:gd name="connsiteY7" fmla="*/ 142875 h 423862"/>
                    <a:gd name="connsiteX8" fmla="*/ 182316 w 563316"/>
                    <a:gd name="connsiteY8" fmla="*/ 100012 h 423862"/>
                    <a:gd name="connsiteX9" fmla="*/ 196604 w 563316"/>
                    <a:gd name="connsiteY9" fmla="*/ 85725 h 423862"/>
                    <a:gd name="connsiteX10" fmla="*/ 225179 w 563316"/>
                    <a:gd name="connsiteY10" fmla="*/ 66675 h 423862"/>
                    <a:gd name="connsiteX11" fmla="*/ 239466 w 563316"/>
                    <a:gd name="connsiteY11" fmla="*/ 57150 h 423862"/>
                    <a:gd name="connsiteX12" fmla="*/ 253754 w 563316"/>
                    <a:gd name="connsiteY12" fmla="*/ 52387 h 423862"/>
                    <a:gd name="connsiteX13" fmla="*/ 282329 w 563316"/>
                    <a:gd name="connsiteY13" fmla="*/ 76200 h 423862"/>
                    <a:gd name="connsiteX14" fmla="*/ 296616 w 563316"/>
                    <a:gd name="connsiteY14" fmla="*/ 66675 h 423862"/>
                    <a:gd name="connsiteX15" fmla="*/ 306141 w 563316"/>
                    <a:gd name="connsiteY15" fmla="*/ 33337 h 423862"/>
                    <a:gd name="connsiteX16" fmla="*/ 315666 w 563316"/>
                    <a:gd name="connsiteY16" fmla="*/ 19050 h 423862"/>
                    <a:gd name="connsiteX17" fmla="*/ 320429 w 563316"/>
                    <a:gd name="connsiteY17" fmla="*/ 4762 h 423862"/>
                    <a:gd name="connsiteX18" fmla="*/ 334716 w 563316"/>
                    <a:gd name="connsiteY18" fmla="*/ 0 h 423862"/>
                    <a:gd name="connsiteX19" fmla="*/ 349004 w 563316"/>
                    <a:gd name="connsiteY19" fmla="*/ 4762 h 423862"/>
                    <a:gd name="connsiteX20" fmla="*/ 453779 w 563316"/>
                    <a:gd name="connsiteY20" fmla="*/ 14287 h 423862"/>
                    <a:gd name="connsiteX21" fmla="*/ 463304 w 563316"/>
                    <a:gd name="connsiteY21" fmla="*/ 104775 h 423862"/>
                    <a:gd name="connsiteX22" fmla="*/ 472829 w 563316"/>
                    <a:gd name="connsiteY22" fmla="*/ 119062 h 423862"/>
                    <a:gd name="connsiteX23" fmla="*/ 468066 w 563316"/>
                    <a:gd name="connsiteY23" fmla="*/ 204787 h 423862"/>
                    <a:gd name="connsiteX24" fmla="*/ 482354 w 563316"/>
                    <a:gd name="connsiteY24" fmla="*/ 209550 h 423862"/>
                    <a:gd name="connsiteX25" fmla="*/ 506166 w 563316"/>
                    <a:gd name="connsiteY25" fmla="*/ 204787 h 423862"/>
                    <a:gd name="connsiteX26" fmla="*/ 534741 w 563316"/>
                    <a:gd name="connsiteY26" fmla="*/ 195262 h 423862"/>
                    <a:gd name="connsiteX27" fmla="*/ 553791 w 563316"/>
                    <a:gd name="connsiteY27" fmla="*/ 200025 h 423862"/>
                    <a:gd name="connsiteX28" fmla="*/ 563316 w 563316"/>
                    <a:gd name="connsiteY28" fmla="*/ 228600 h 423862"/>
                    <a:gd name="connsiteX29" fmla="*/ 558554 w 563316"/>
                    <a:gd name="connsiteY29" fmla="*/ 252412 h 423862"/>
                    <a:gd name="connsiteX30" fmla="*/ 539504 w 563316"/>
                    <a:gd name="connsiteY30" fmla="*/ 257175 h 423862"/>
                    <a:gd name="connsiteX31" fmla="*/ 525216 w 563316"/>
                    <a:gd name="connsiteY31" fmla="*/ 266700 h 423862"/>
                    <a:gd name="connsiteX32" fmla="*/ 510929 w 563316"/>
                    <a:gd name="connsiteY32" fmla="*/ 295275 h 423862"/>
                    <a:gd name="connsiteX33" fmla="*/ 525216 w 563316"/>
                    <a:gd name="connsiteY33" fmla="*/ 304800 h 423862"/>
                    <a:gd name="connsiteX34" fmla="*/ 525216 w 563316"/>
                    <a:gd name="connsiteY34" fmla="*/ 333375 h 423862"/>
                    <a:gd name="connsiteX35" fmla="*/ 496641 w 563316"/>
                    <a:gd name="connsiteY35" fmla="*/ 342900 h 423862"/>
                    <a:gd name="connsiteX36" fmla="*/ 482354 w 563316"/>
                    <a:gd name="connsiteY36" fmla="*/ 347662 h 423862"/>
                    <a:gd name="connsiteX37" fmla="*/ 468066 w 563316"/>
                    <a:gd name="connsiteY37" fmla="*/ 361950 h 423862"/>
                    <a:gd name="connsiteX38" fmla="*/ 463304 w 563316"/>
                    <a:gd name="connsiteY38" fmla="*/ 376237 h 423862"/>
                    <a:gd name="connsiteX39" fmla="*/ 420441 w 563316"/>
                    <a:gd name="connsiteY39" fmla="*/ 404812 h 423862"/>
                    <a:gd name="connsiteX40" fmla="*/ 406154 w 563316"/>
                    <a:gd name="connsiteY40" fmla="*/ 414337 h 423862"/>
                    <a:gd name="connsiteX41" fmla="*/ 391866 w 563316"/>
                    <a:gd name="connsiteY41" fmla="*/ 423862 h 423862"/>
                    <a:gd name="connsiteX42" fmla="*/ 349004 w 563316"/>
                    <a:gd name="connsiteY42" fmla="*/ 419100 h 423862"/>
                    <a:gd name="connsiteX43" fmla="*/ 339479 w 563316"/>
                    <a:gd name="connsiteY43" fmla="*/ 385762 h 423862"/>
                    <a:gd name="connsiteX44" fmla="*/ 325191 w 563316"/>
                    <a:gd name="connsiteY44" fmla="*/ 381000 h 423862"/>
                    <a:gd name="connsiteX45" fmla="*/ 296616 w 563316"/>
                    <a:gd name="connsiteY45" fmla="*/ 385762 h 423862"/>
                    <a:gd name="connsiteX46" fmla="*/ 277566 w 563316"/>
                    <a:gd name="connsiteY46" fmla="*/ 395287 h 423862"/>
                    <a:gd name="connsiteX47" fmla="*/ 248991 w 563316"/>
                    <a:gd name="connsiteY47" fmla="*/ 404812 h 423862"/>
                    <a:gd name="connsiteX48" fmla="*/ 234704 w 563316"/>
                    <a:gd name="connsiteY48" fmla="*/ 409575 h 423862"/>
                    <a:gd name="connsiteX49" fmla="*/ 210891 w 563316"/>
                    <a:gd name="connsiteY49" fmla="*/ 414337 h 423862"/>
                    <a:gd name="connsiteX50" fmla="*/ 153741 w 563316"/>
                    <a:gd name="connsiteY50" fmla="*/ 404812 h 423862"/>
                    <a:gd name="connsiteX51" fmla="*/ 144216 w 563316"/>
                    <a:gd name="connsiteY51" fmla="*/ 390525 h 423862"/>
                    <a:gd name="connsiteX52" fmla="*/ 134691 w 563316"/>
                    <a:gd name="connsiteY52" fmla="*/ 361950 h 423862"/>
                    <a:gd name="connsiteX53" fmla="*/ 120404 w 563316"/>
                    <a:gd name="connsiteY53" fmla="*/ 352425 h 423862"/>
                    <a:gd name="connsiteX54" fmla="*/ 68016 w 563316"/>
                    <a:gd name="connsiteY54" fmla="*/ 342900 h 423862"/>
                    <a:gd name="connsiteX55" fmla="*/ 63254 w 563316"/>
                    <a:gd name="connsiteY55" fmla="*/ 271462 h 423862"/>
                    <a:gd name="connsiteX56" fmla="*/ 34679 w 563316"/>
                    <a:gd name="connsiteY56" fmla="*/ 252412 h 423862"/>
                    <a:gd name="connsiteX57" fmla="*/ 20391 w 563316"/>
                    <a:gd name="connsiteY57" fmla="*/ 242887 h 423862"/>
                    <a:gd name="connsiteX58" fmla="*/ 6104 w 563316"/>
                    <a:gd name="connsiteY58" fmla="*/ 185737 h 423862"/>
                    <a:gd name="connsiteX59" fmla="*/ 34679 w 563316"/>
                    <a:gd name="connsiteY59" fmla="*/ 171450 h 423862"/>
                    <a:gd name="connsiteX60" fmla="*/ 25154 w 563316"/>
                    <a:gd name="connsiteY60" fmla="*/ 166687 h 4238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563316" h="423862">
                      <a:moveTo>
                        <a:pt x="25154" y="166687"/>
                      </a:moveTo>
                      <a:cubicBezTo>
                        <a:pt x="27535" y="162718"/>
                        <a:pt x="39448" y="151206"/>
                        <a:pt x="48966" y="147637"/>
                      </a:cubicBezTo>
                      <a:cubicBezTo>
                        <a:pt x="53667" y="145874"/>
                        <a:pt x="58764" y="150155"/>
                        <a:pt x="63254" y="152400"/>
                      </a:cubicBezTo>
                      <a:cubicBezTo>
                        <a:pt x="80987" y="161267"/>
                        <a:pt x="76033" y="163049"/>
                        <a:pt x="91829" y="176212"/>
                      </a:cubicBezTo>
                      <a:cubicBezTo>
                        <a:pt x="96226" y="179876"/>
                        <a:pt x="101354" y="182562"/>
                        <a:pt x="106116" y="185737"/>
                      </a:cubicBezTo>
                      <a:cubicBezTo>
                        <a:pt x="115641" y="184150"/>
                        <a:pt x="125323" y="183317"/>
                        <a:pt x="134691" y="180975"/>
                      </a:cubicBezTo>
                      <a:cubicBezTo>
                        <a:pt x="144431" y="178540"/>
                        <a:pt x="163266" y="171450"/>
                        <a:pt x="163266" y="171450"/>
                      </a:cubicBezTo>
                      <a:cubicBezTo>
                        <a:pt x="170578" y="160482"/>
                        <a:pt x="175364" y="156018"/>
                        <a:pt x="177554" y="142875"/>
                      </a:cubicBezTo>
                      <a:cubicBezTo>
                        <a:pt x="179917" y="128695"/>
                        <a:pt x="177770" y="113650"/>
                        <a:pt x="182316" y="100012"/>
                      </a:cubicBezTo>
                      <a:cubicBezTo>
                        <a:pt x="184446" y="93622"/>
                        <a:pt x="191288" y="89860"/>
                        <a:pt x="196604" y="85725"/>
                      </a:cubicBezTo>
                      <a:cubicBezTo>
                        <a:pt x="205640" y="78697"/>
                        <a:pt x="215654" y="73025"/>
                        <a:pt x="225179" y="66675"/>
                      </a:cubicBezTo>
                      <a:cubicBezTo>
                        <a:pt x="229941" y="63500"/>
                        <a:pt x="234036" y="58960"/>
                        <a:pt x="239466" y="57150"/>
                      </a:cubicBezTo>
                      <a:lnTo>
                        <a:pt x="253754" y="52387"/>
                      </a:lnTo>
                      <a:cubicBezTo>
                        <a:pt x="256486" y="55119"/>
                        <a:pt x="275697" y="76200"/>
                        <a:pt x="282329" y="76200"/>
                      </a:cubicBezTo>
                      <a:cubicBezTo>
                        <a:pt x="288053" y="76200"/>
                        <a:pt x="291854" y="69850"/>
                        <a:pt x="296616" y="66675"/>
                      </a:cubicBezTo>
                      <a:cubicBezTo>
                        <a:pt x="298140" y="60578"/>
                        <a:pt x="302727" y="40165"/>
                        <a:pt x="306141" y="33337"/>
                      </a:cubicBezTo>
                      <a:cubicBezTo>
                        <a:pt x="308701" y="28218"/>
                        <a:pt x="313106" y="24169"/>
                        <a:pt x="315666" y="19050"/>
                      </a:cubicBezTo>
                      <a:cubicBezTo>
                        <a:pt x="317911" y="14560"/>
                        <a:pt x="316879" y="8312"/>
                        <a:pt x="320429" y="4762"/>
                      </a:cubicBezTo>
                      <a:cubicBezTo>
                        <a:pt x="323979" y="1212"/>
                        <a:pt x="329954" y="1587"/>
                        <a:pt x="334716" y="0"/>
                      </a:cubicBezTo>
                      <a:cubicBezTo>
                        <a:pt x="339479" y="1587"/>
                        <a:pt x="344081" y="3777"/>
                        <a:pt x="349004" y="4762"/>
                      </a:cubicBezTo>
                      <a:cubicBezTo>
                        <a:pt x="381563" y="11274"/>
                        <a:pt x="423025" y="12237"/>
                        <a:pt x="453779" y="14287"/>
                      </a:cubicBezTo>
                      <a:cubicBezTo>
                        <a:pt x="454216" y="21287"/>
                        <a:pt x="451407" y="80983"/>
                        <a:pt x="463304" y="104775"/>
                      </a:cubicBezTo>
                      <a:cubicBezTo>
                        <a:pt x="465864" y="109894"/>
                        <a:pt x="469654" y="114300"/>
                        <a:pt x="472829" y="119062"/>
                      </a:cubicBezTo>
                      <a:cubicBezTo>
                        <a:pt x="471241" y="147637"/>
                        <a:pt x="465070" y="176325"/>
                        <a:pt x="468066" y="204787"/>
                      </a:cubicBezTo>
                      <a:cubicBezTo>
                        <a:pt x="468592" y="209780"/>
                        <a:pt x="477334" y="209550"/>
                        <a:pt x="482354" y="209550"/>
                      </a:cubicBezTo>
                      <a:cubicBezTo>
                        <a:pt x="490449" y="209550"/>
                        <a:pt x="498357" y="206917"/>
                        <a:pt x="506166" y="204787"/>
                      </a:cubicBezTo>
                      <a:cubicBezTo>
                        <a:pt x="515852" y="202145"/>
                        <a:pt x="534741" y="195262"/>
                        <a:pt x="534741" y="195262"/>
                      </a:cubicBezTo>
                      <a:cubicBezTo>
                        <a:pt x="541091" y="196850"/>
                        <a:pt x="549531" y="195055"/>
                        <a:pt x="553791" y="200025"/>
                      </a:cubicBezTo>
                      <a:cubicBezTo>
                        <a:pt x="560325" y="207648"/>
                        <a:pt x="563316" y="228600"/>
                        <a:pt x="563316" y="228600"/>
                      </a:cubicBezTo>
                      <a:cubicBezTo>
                        <a:pt x="561729" y="236537"/>
                        <a:pt x="563736" y="246194"/>
                        <a:pt x="558554" y="252412"/>
                      </a:cubicBezTo>
                      <a:cubicBezTo>
                        <a:pt x="554364" y="257440"/>
                        <a:pt x="545520" y="254597"/>
                        <a:pt x="539504" y="257175"/>
                      </a:cubicBezTo>
                      <a:cubicBezTo>
                        <a:pt x="534243" y="259430"/>
                        <a:pt x="529979" y="263525"/>
                        <a:pt x="525216" y="266700"/>
                      </a:cubicBezTo>
                      <a:cubicBezTo>
                        <a:pt x="523209" y="269710"/>
                        <a:pt x="508464" y="289112"/>
                        <a:pt x="510929" y="295275"/>
                      </a:cubicBezTo>
                      <a:cubicBezTo>
                        <a:pt x="513055" y="300589"/>
                        <a:pt x="520454" y="301625"/>
                        <a:pt x="525216" y="304800"/>
                      </a:cubicBezTo>
                      <a:cubicBezTo>
                        <a:pt x="527659" y="312128"/>
                        <a:pt x="535475" y="326047"/>
                        <a:pt x="525216" y="333375"/>
                      </a:cubicBezTo>
                      <a:cubicBezTo>
                        <a:pt x="517046" y="339211"/>
                        <a:pt x="506166" y="339725"/>
                        <a:pt x="496641" y="342900"/>
                      </a:cubicBezTo>
                      <a:lnTo>
                        <a:pt x="482354" y="347662"/>
                      </a:lnTo>
                      <a:cubicBezTo>
                        <a:pt x="477591" y="352425"/>
                        <a:pt x="471802" y="356346"/>
                        <a:pt x="468066" y="361950"/>
                      </a:cubicBezTo>
                      <a:cubicBezTo>
                        <a:pt x="465281" y="366127"/>
                        <a:pt x="466854" y="372687"/>
                        <a:pt x="463304" y="376237"/>
                      </a:cubicBezTo>
                      <a:cubicBezTo>
                        <a:pt x="463301" y="376240"/>
                        <a:pt x="427587" y="400048"/>
                        <a:pt x="420441" y="404812"/>
                      </a:cubicBezTo>
                      <a:lnTo>
                        <a:pt x="406154" y="414337"/>
                      </a:lnTo>
                      <a:lnTo>
                        <a:pt x="391866" y="423862"/>
                      </a:lnTo>
                      <a:lnTo>
                        <a:pt x="349004" y="419100"/>
                      </a:lnTo>
                      <a:cubicBezTo>
                        <a:pt x="339657" y="412302"/>
                        <a:pt x="345604" y="395563"/>
                        <a:pt x="339479" y="385762"/>
                      </a:cubicBezTo>
                      <a:cubicBezTo>
                        <a:pt x="336818" y="381505"/>
                        <a:pt x="329954" y="382587"/>
                        <a:pt x="325191" y="381000"/>
                      </a:cubicBezTo>
                      <a:cubicBezTo>
                        <a:pt x="315666" y="382587"/>
                        <a:pt x="305865" y="382987"/>
                        <a:pt x="296616" y="385762"/>
                      </a:cubicBezTo>
                      <a:cubicBezTo>
                        <a:pt x="289816" y="387802"/>
                        <a:pt x="284158" y="392650"/>
                        <a:pt x="277566" y="395287"/>
                      </a:cubicBezTo>
                      <a:cubicBezTo>
                        <a:pt x="268244" y="399016"/>
                        <a:pt x="258516" y="401637"/>
                        <a:pt x="248991" y="404812"/>
                      </a:cubicBezTo>
                      <a:cubicBezTo>
                        <a:pt x="244229" y="406400"/>
                        <a:pt x="239627" y="408591"/>
                        <a:pt x="234704" y="409575"/>
                      </a:cubicBezTo>
                      <a:lnTo>
                        <a:pt x="210891" y="414337"/>
                      </a:lnTo>
                      <a:cubicBezTo>
                        <a:pt x="191841" y="411162"/>
                        <a:pt x="171929" y="411307"/>
                        <a:pt x="153741" y="404812"/>
                      </a:cubicBezTo>
                      <a:cubicBezTo>
                        <a:pt x="148351" y="402887"/>
                        <a:pt x="146541" y="395755"/>
                        <a:pt x="144216" y="390525"/>
                      </a:cubicBezTo>
                      <a:cubicBezTo>
                        <a:pt x="140138" y="381350"/>
                        <a:pt x="143045" y="367519"/>
                        <a:pt x="134691" y="361950"/>
                      </a:cubicBezTo>
                      <a:cubicBezTo>
                        <a:pt x="129929" y="358775"/>
                        <a:pt x="125523" y="354985"/>
                        <a:pt x="120404" y="352425"/>
                      </a:cubicBezTo>
                      <a:cubicBezTo>
                        <a:pt x="105719" y="345082"/>
                        <a:pt x="81154" y="344542"/>
                        <a:pt x="68016" y="342900"/>
                      </a:cubicBezTo>
                      <a:cubicBezTo>
                        <a:pt x="66429" y="319087"/>
                        <a:pt x="68431" y="294759"/>
                        <a:pt x="63254" y="271462"/>
                      </a:cubicBezTo>
                      <a:cubicBezTo>
                        <a:pt x="59869" y="256229"/>
                        <a:pt x="44583" y="257364"/>
                        <a:pt x="34679" y="252412"/>
                      </a:cubicBezTo>
                      <a:cubicBezTo>
                        <a:pt x="29559" y="249852"/>
                        <a:pt x="25154" y="246062"/>
                        <a:pt x="20391" y="242887"/>
                      </a:cubicBezTo>
                      <a:cubicBezTo>
                        <a:pt x="4986" y="219780"/>
                        <a:pt x="-8134" y="214214"/>
                        <a:pt x="6104" y="185737"/>
                      </a:cubicBezTo>
                      <a:cubicBezTo>
                        <a:pt x="11725" y="174495"/>
                        <a:pt x="26225" y="177086"/>
                        <a:pt x="34679" y="171450"/>
                      </a:cubicBezTo>
                      <a:cubicBezTo>
                        <a:pt x="36000" y="170569"/>
                        <a:pt x="22773" y="170656"/>
                        <a:pt x="25154" y="166687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r>
                    <a:rPr lang="en-US" altLang="ko-KR" sz="1200" dirty="0" smtClean="0">
                      <a:solidFill>
                        <a:prstClr val="black"/>
                      </a:solidFill>
                    </a:rPr>
                    <a:t>  </a:t>
                  </a:r>
                  <a:endParaRPr lang="ko-KR" altLang="en-US" sz="1200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077" name="자유형 1076"/>
                <p:cNvSpPr/>
                <p:nvPr/>
              </p:nvSpPr>
              <p:spPr>
                <a:xfrm>
                  <a:off x="1928164" y="2105025"/>
                  <a:ext cx="234011" cy="419235"/>
                </a:xfrm>
                <a:custGeom>
                  <a:avLst/>
                  <a:gdLst>
                    <a:gd name="connsiteX0" fmla="*/ 5411 w 234011"/>
                    <a:gd name="connsiteY0" fmla="*/ 52388 h 419235"/>
                    <a:gd name="connsiteX1" fmla="*/ 29224 w 234011"/>
                    <a:gd name="connsiteY1" fmla="*/ 33338 h 419235"/>
                    <a:gd name="connsiteX2" fmla="*/ 62561 w 234011"/>
                    <a:gd name="connsiteY2" fmla="*/ 0 h 419235"/>
                    <a:gd name="connsiteX3" fmla="*/ 86374 w 234011"/>
                    <a:gd name="connsiteY3" fmla="*/ 4763 h 419235"/>
                    <a:gd name="connsiteX4" fmla="*/ 114949 w 234011"/>
                    <a:gd name="connsiteY4" fmla="*/ 23813 h 419235"/>
                    <a:gd name="connsiteX5" fmla="*/ 143524 w 234011"/>
                    <a:gd name="connsiteY5" fmla="*/ 33338 h 419235"/>
                    <a:gd name="connsiteX6" fmla="*/ 157811 w 234011"/>
                    <a:gd name="connsiteY6" fmla="*/ 42863 h 419235"/>
                    <a:gd name="connsiteX7" fmla="*/ 186386 w 234011"/>
                    <a:gd name="connsiteY7" fmla="*/ 52388 h 419235"/>
                    <a:gd name="connsiteX8" fmla="*/ 214961 w 234011"/>
                    <a:gd name="connsiteY8" fmla="*/ 71438 h 419235"/>
                    <a:gd name="connsiteX9" fmla="*/ 229249 w 234011"/>
                    <a:gd name="connsiteY9" fmla="*/ 80963 h 419235"/>
                    <a:gd name="connsiteX10" fmla="*/ 234011 w 234011"/>
                    <a:gd name="connsiteY10" fmla="*/ 95250 h 419235"/>
                    <a:gd name="connsiteX11" fmla="*/ 210199 w 234011"/>
                    <a:gd name="connsiteY11" fmla="*/ 138113 h 419235"/>
                    <a:gd name="connsiteX12" fmla="*/ 195911 w 234011"/>
                    <a:gd name="connsiteY12" fmla="*/ 166688 h 419235"/>
                    <a:gd name="connsiteX13" fmla="*/ 191149 w 234011"/>
                    <a:gd name="connsiteY13" fmla="*/ 242888 h 419235"/>
                    <a:gd name="connsiteX14" fmla="*/ 214961 w 234011"/>
                    <a:gd name="connsiteY14" fmla="*/ 271463 h 419235"/>
                    <a:gd name="connsiteX15" fmla="*/ 224486 w 234011"/>
                    <a:gd name="connsiteY15" fmla="*/ 285750 h 419235"/>
                    <a:gd name="connsiteX16" fmla="*/ 234011 w 234011"/>
                    <a:gd name="connsiteY16" fmla="*/ 314325 h 419235"/>
                    <a:gd name="connsiteX17" fmla="*/ 229249 w 234011"/>
                    <a:gd name="connsiteY17" fmla="*/ 333375 h 419235"/>
                    <a:gd name="connsiteX18" fmla="*/ 205436 w 234011"/>
                    <a:gd name="connsiteY18" fmla="*/ 361950 h 419235"/>
                    <a:gd name="connsiteX19" fmla="*/ 191149 w 234011"/>
                    <a:gd name="connsiteY19" fmla="*/ 390525 h 419235"/>
                    <a:gd name="connsiteX20" fmla="*/ 186386 w 234011"/>
                    <a:gd name="connsiteY20" fmla="*/ 404813 h 419235"/>
                    <a:gd name="connsiteX21" fmla="*/ 172099 w 234011"/>
                    <a:gd name="connsiteY21" fmla="*/ 409575 h 419235"/>
                    <a:gd name="connsiteX22" fmla="*/ 157811 w 234011"/>
                    <a:gd name="connsiteY22" fmla="*/ 419100 h 419235"/>
                    <a:gd name="connsiteX23" fmla="*/ 129236 w 234011"/>
                    <a:gd name="connsiteY23" fmla="*/ 400050 h 419235"/>
                    <a:gd name="connsiteX24" fmla="*/ 114949 w 234011"/>
                    <a:gd name="connsiteY24" fmla="*/ 390525 h 419235"/>
                    <a:gd name="connsiteX25" fmla="*/ 62561 w 234011"/>
                    <a:gd name="connsiteY25" fmla="*/ 385763 h 419235"/>
                    <a:gd name="connsiteX26" fmla="*/ 48274 w 234011"/>
                    <a:gd name="connsiteY26" fmla="*/ 376238 h 419235"/>
                    <a:gd name="connsiteX27" fmla="*/ 43511 w 234011"/>
                    <a:gd name="connsiteY27" fmla="*/ 361950 h 419235"/>
                    <a:gd name="connsiteX28" fmla="*/ 33986 w 234011"/>
                    <a:gd name="connsiteY28" fmla="*/ 347663 h 419235"/>
                    <a:gd name="connsiteX29" fmla="*/ 10174 w 234011"/>
                    <a:gd name="connsiteY29" fmla="*/ 309563 h 419235"/>
                    <a:gd name="connsiteX30" fmla="*/ 5411 w 234011"/>
                    <a:gd name="connsiteY30" fmla="*/ 261938 h 419235"/>
                    <a:gd name="connsiteX31" fmla="*/ 43511 w 234011"/>
                    <a:gd name="connsiteY31" fmla="*/ 257175 h 419235"/>
                    <a:gd name="connsiteX32" fmla="*/ 67324 w 234011"/>
                    <a:gd name="connsiteY32" fmla="*/ 252413 h 419235"/>
                    <a:gd name="connsiteX33" fmla="*/ 67324 w 234011"/>
                    <a:gd name="connsiteY33" fmla="*/ 223838 h 419235"/>
                    <a:gd name="connsiteX34" fmla="*/ 57799 w 234011"/>
                    <a:gd name="connsiteY34" fmla="*/ 195263 h 419235"/>
                    <a:gd name="connsiteX35" fmla="*/ 53036 w 234011"/>
                    <a:gd name="connsiteY35" fmla="*/ 123825 h 419235"/>
                    <a:gd name="connsiteX36" fmla="*/ 48274 w 234011"/>
                    <a:gd name="connsiteY36" fmla="*/ 109538 h 419235"/>
                    <a:gd name="connsiteX37" fmla="*/ 19699 w 234011"/>
                    <a:gd name="connsiteY37" fmla="*/ 90488 h 419235"/>
                    <a:gd name="connsiteX38" fmla="*/ 14936 w 234011"/>
                    <a:gd name="connsiteY38" fmla="*/ 76200 h 419235"/>
                    <a:gd name="connsiteX39" fmla="*/ 5411 w 234011"/>
                    <a:gd name="connsiteY39" fmla="*/ 61913 h 419235"/>
                    <a:gd name="connsiteX40" fmla="*/ 5411 w 234011"/>
                    <a:gd name="connsiteY40" fmla="*/ 52388 h 419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</a:cxnLst>
                  <a:rect l="l" t="t" r="r" b="b"/>
                  <a:pathLst>
                    <a:path w="234011" h="419235">
                      <a:moveTo>
                        <a:pt x="5411" y="52388"/>
                      </a:moveTo>
                      <a:cubicBezTo>
                        <a:pt x="9380" y="47626"/>
                        <a:pt x="22424" y="40894"/>
                        <a:pt x="29224" y="33338"/>
                      </a:cubicBezTo>
                      <a:cubicBezTo>
                        <a:pt x="61977" y="-3054"/>
                        <a:pt x="32626" y="9980"/>
                        <a:pt x="62561" y="0"/>
                      </a:cubicBezTo>
                      <a:cubicBezTo>
                        <a:pt x="70499" y="1588"/>
                        <a:pt x="79005" y="1413"/>
                        <a:pt x="86374" y="4763"/>
                      </a:cubicBezTo>
                      <a:cubicBezTo>
                        <a:pt x="96796" y="9500"/>
                        <a:pt x="104089" y="20193"/>
                        <a:pt x="114949" y="23813"/>
                      </a:cubicBezTo>
                      <a:cubicBezTo>
                        <a:pt x="124474" y="26988"/>
                        <a:pt x="135170" y="27769"/>
                        <a:pt x="143524" y="33338"/>
                      </a:cubicBezTo>
                      <a:cubicBezTo>
                        <a:pt x="148286" y="36513"/>
                        <a:pt x="152581" y="40538"/>
                        <a:pt x="157811" y="42863"/>
                      </a:cubicBezTo>
                      <a:cubicBezTo>
                        <a:pt x="166986" y="46941"/>
                        <a:pt x="178032" y="46819"/>
                        <a:pt x="186386" y="52388"/>
                      </a:cubicBezTo>
                      <a:lnTo>
                        <a:pt x="214961" y="71438"/>
                      </a:lnTo>
                      <a:lnTo>
                        <a:pt x="229249" y="80963"/>
                      </a:lnTo>
                      <a:cubicBezTo>
                        <a:pt x="230836" y="85725"/>
                        <a:pt x="234011" y="90230"/>
                        <a:pt x="234011" y="95250"/>
                      </a:cubicBezTo>
                      <a:cubicBezTo>
                        <a:pt x="234011" y="109616"/>
                        <a:pt x="212921" y="129948"/>
                        <a:pt x="210199" y="138113"/>
                      </a:cubicBezTo>
                      <a:cubicBezTo>
                        <a:pt x="203626" y="157830"/>
                        <a:pt x="208221" y="148223"/>
                        <a:pt x="195911" y="166688"/>
                      </a:cubicBezTo>
                      <a:cubicBezTo>
                        <a:pt x="184143" y="201993"/>
                        <a:pt x="180935" y="198629"/>
                        <a:pt x="191149" y="242888"/>
                      </a:cubicBezTo>
                      <a:cubicBezTo>
                        <a:pt x="193413" y="252697"/>
                        <a:pt x="209568" y="264991"/>
                        <a:pt x="214961" y="271463"/>
                      </a:cubicBezTo>
                      <a:cubicBezTo>
                        <a:pt x="218625" y="275860"/>
                        <a:pt x="222161" y="280520"/>
                        <a:pt x="224486" y="285750"/>
                      </a:cubicBezTo>
                      <a:cubicBezTo>
                        <a:pt x="228564" y="294925"/>
                        <a:pt x="234011" y="314325"/>
                        <a:pt x="234011" y="314325"/>
                      </a:cubicBezTo>
                      <a:cubicBezTo>
                        <a:pt x="232424" y="320675"/>
                        <a:pt x="231827" y="327359"/>
                        <a:pt x="229249" y="333375"/>
                      </a:cubicBezTo>
                      <a:cubicBezTo>
                        <a:pt x="224276" y="344980"/>
                        <a:pt x="214020" y="353367"/>
                        <a:pt x="205436" y="361950"/>
                      </a:cubicBezTo>
                      <a:cubicBezTo>
                        <a:pt x="193469" y="397857"/>
                        <a:pt x="209610" y="353603"/>
                        <a:pt x="191149" y="390525"/>
                      </a:cubicBezTo>
                      <a:cubicBezTo>
                        <a:pt x="188904" y="395015"/>
                        <a:pt x="189936" y="401263"/>
                        <a:pt x="186386" y="404813"/>
                      </a:cubicBezTo>
                      <a:cubicBezTo>
                        <a:pt x="182836" y="408363"/>
                        <a:pt x="176861" y="407988"/>
                        <a:pt x="172099" y="409575"/>
                      </a:cubicBezTo>
                      <a:cubicBezTo>
                        <a:pt x="167336" y="412750"/>
                        <a:pt x="163399" y="420342"/>
                        <a:pt x="157811" y="419100"/>
                      </a:cubicBezTo>
                      <a:cubicBezTo>
                        <a:pt x="146636" y="416617"/>
                        <a:pt x="138761" y="406400"/>
                        <a:pt x="129236" y="400050"/>
                      </a:cubicBezTo>
                      <a:cubicBezTo>
                        <a:pt x="124474" y="396875"/>
                        <a:pt x="120649" y="391043"/>
                        <a:pt x="114949" y="390525"/>
                      </a:cubicBezTo>
                      <a:lnTo>
                        <a:pt x="62561" y="385763"/>
                      </a:lnTo>
                      <a:cubicBezTo>
                        <a:pt x="57799" y="382588"/>
                        <a:pt x="51850" y="380707"/>
                        <a:pt x="48274" y="376238"/>
                      </a:cubicBezTo>
                      <a:cubicBezTo>
                        <a:pt x="45138" y="372318"/>
                        <a:pt x="45756" y="366440"/>
                        <a:pt x="43511" y="361950"/>
                      </a:cubicBezTo>
                      <a:cubicBezTo>
                        <a:pt x="40951" y="356831"/>
                        <a:pt x="37161" y="352425"/>
                        <a:pt x="33986" y="347663"/>
                      </a:cubicBezTo>
                      <a:cubicBezTo>
                        <a:pt x="22651" y="313658"/>
                        <a:pt x="32815" y="324657"/>
                        <a:pt x="10174" y="309563"/>
                      </a:cubicBezTo>
                      <a:cubicBezTo>
                        <a:pt x="9275" y="306866"/>
                        <a:pt x="-8759" y="269810"/>
                        <a:pt x="5411" y="261938"/>
                      </a:cubicBezTo>
                      <a:cubicBezTo>
                        <a:pt x="16599" y="255722"/>
                        <a:pt x="30861" y="259121"/>
                        <a:pt x="43511" y="257175"/>
                      </a:cubicBezTo>
                      <a:cubicBezTo>
                        <a:pt x="51512" y="255944"/>
                        <a:pt x="59386" y="254000"/>
                        <a:pt x="67324" y="252413"/>
                      </a:cubicBezTo>
                      <a:cubicBezTo>
                        <a:pt x="82564" y="229552"/>
                        <a:pt x="77484" y="246698"/>
                        <a:pt x="67324" y="223838"/>
                      </a:cubicBezTo>
                      <a:cubicBezTo>
                        <a:pt x="63246" y="214663"/>
                        <a:pt x="57799" y="195263"/>
                        <a:pt x="57799" y="195263"/>
                      </a:cubicBezTo>
                      <a:cubicBezTo>
                        <a:pt x="56211" y="171450"/>
                        <a:pt x="55672" y="147545"/>
                        <a:pt x="53036" y="123825"/>
                      </a:cubicBezTo>
                      <a:cubicBezTo>
                        <a:pt x="52482" y="118836"/>
                        <a:pt x="51824" y="113088"/>
                        <a:pt x="48274" y="109538"/>
                      </a:cubicBezTo>
                      <a:cubicBezTo>
                        <a:pt x="40179" y="101443"/>
                        <a:pt x="19699" y="90488"/>
                        <a:pt x="19699" y="90488"/>
                      </a:cubicBezTo>
                      <a:cubicBezTo>
                        <a:pt x="18111" y="85725"/>
                        <a:pt x="17181" y="80690"/>
                        <a:pt x="14936" y="76200"/>
                      </a:cubicBezTo>
                      <a:cubicBezTo>
                        <a:pt x="12376" y="71081"/>
                        <a:pt x="7221" y="67343"/>
                        <a:pt x="5411" y="61913"/>
                      </a:cubicBezTo>
                      <a:cubicBezTo>
                        <a:pt x="3905" y="57395"/>
                        <a:pt x="1442" y="57150"/>
                        <a:pt x="5411" y="52388"/>
                      </a:cubicBezTo>
                      <a:close/>
                    </a:path>
                  </a:pathLst>
                </a:custGeom>
                <a:grpFill/>
                <a:ln w="12700" cap="rnd" algn="ctr">
                  <a:solidFill>
                    <a:schemeClr val="bg1">
                      <a:alpha val="50000"/>
                    </a:schemeClr>
                  </a:solidFill>
                  <a:round/>
                  <a:headEnd/>
                  <a:tailEnd/>
                </a:ln>
                <a:effectLst/>
              </p:spPr>
              <p:txBody>
                <a:bodyPr lIns="92075" tIns="46038" rIns="92075" bIns="46038"/>
                <a:lstStyle/>
                <a:p>
                  <a:endParaRPr lang="ko-KR" altLang="en-US" sz="1200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873" name="그룹 872"/>
            <p:cNvGrpSpPr/>
            <p:nvPr/>
          </p:nvGrpSpPr>
          <p:grpSpPr>
            <a:xfrm>
              <a:off x="3240042" y="5836122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63" name="타원 106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4" name="자유형 106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74" name="그룹 873"/>
            <p:cNvGrpSpPr/>
            <p:nvPr/>
          </p:nvGrpSpPr>
          <p:grpSpPr>
            <a:xfrm>
              <a:off x="3163194" y="1369899"/>
              <a:ext cx="293750" cy="698467"/>
              <a:chOff x="7026604" y="1891966"/>
              <a:chExt cx="348982" cy="829796"/>
            </a:xfrm>
            <a:solidFill>
              <a:srgbClr val="C97853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1061" name="타원 106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2" name="자유형 106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75" name="그룹 874"/>
            <p:cNvGrpSpPr/>
            <p:nvPr/>
          </p:nvGrpSpPr>
          <p:grpSpPr>
            <a:xfrm>
              <a:off x="5117215" y="3845763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59" name="타원 105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0" name="자유형 105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76" name="그룹 875"/>
            <p:cNvGrpSpPr/>
            <p:nvPr/>
          </p:nvGrpSpPr>
          <p:grpSpPr>
            <a:xfrm>
              <a:off x="4980116" y="3920631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57" name="타원 105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8" name="자유형 105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77" name="그룹 876"/>
            <p:cNvGrpSpPr/>
            <p:nvPr/>
          </p:nvGrpSpPr>
          <p:grpSpPr>
            <a:xfrm>
              <a:off x="5055687" y="4215157"/>
              <a:ext cx="275800" cy="655787"/>
              <a:chOff x="7026604" y="1891966"/>
              <a:chExt cx="348982" cy="829796"/>
            </a:xfrm>
            <a:solidFill>
              <a:srgbClr val="D89D82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1055" name="타원 105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6" name="자유형 105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78" name="그룹 877"/>
            <p:cNvGrpSpPr/>
            <p:nvPr/>
          </p:nvGrpSpPr>
          <p:grpSpPr>
            <a:xfrm>
              <a:off x="4897528" y="4299929"/>
              <a:ext cx="253051" cy="601696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53" name="타원 105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4" name="자유형 105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79" name="그룹 878"/>
            <p:cNvGrpSpPr/>
            <p:nvPr/>
          </p:nvGrpSpPr>
          <p:grpSpPr>
            <a:xfrm>
              <a:off x="4781849" y="4416295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51" name="타원 105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2" name="자유형 105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80" name="그룹 879"/>
            <p:cNvGrpSpPr/>
            <p:nvPr/>
          </p:nvGrpSpPr>
          <p:grpSpPr>
            <a:xfrm>
              <a:off x="4644750" y="4491163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49" name="타원 104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0" name="자유형 104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81" name="그룹 880"/>
            <p:cNvGrpSpPr/>
            <p:nvPr/>
          </p:nvGrpSpPr>
          <p:grpSpPr>
            <a:xfrm>
              <a:off x="4450830" y="3606251"/>
              <a:ext cx="253051" cy="601696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47" name="타원 104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48" name="자유형 104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82" name="그룹 881"/>
            <p:cNvGrpSpPr/>
            <p:nvPr/>
          </p:nvGrpSpPr>
          <p:grpSpPr>
            <a:xfrm>
              <a:off x="4343568" y="3666912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45" name="타원 104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46" name="자유형 104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83" name="그룹 882"/>
            <p:cNvGrpSpPr/>
            <p:nvPr/>
          </p:nvGrpSpPr>
          <p:grpSpPr>
            <a:xfrm>
              <a:off x="4252087" y="3719157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43" name="타원 104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44" name="자유형 104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84" name="그룹 883"/>
            <p:cNvGrpSpPr/>
            <p:nvPr/>
          </p:nvGrpSpPr>
          <p:grpSpPr>
            <a:xfrm>
              <a:off x="4907197" y="2965904"/>
              <a:ext cx="253051" cy="601696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41" name="타원 104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42" name="자유형 104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85" name="그룹 884"/>
            <p:cNvGrpSpPr/>
            <p:nvPr/>
          </p:nvGrpSpPr>
          <p:grpSpPr>
            <a:xfrm>
              <a:off x="4605534" y="3026565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39" name="타원 103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40" name="자유형 103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86" name="그룹 885"/>
            <p:cNvGrpSpPr/>
            <p:nvPr/>
          </p:nvGrpSpPr>
          <p:grpSpPr>
            <a:xfrm>
              <a:off x="4325845" y="3078810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37" name="타원 103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8" name="자유형 103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87" name="그룹 886"/>
            <p:cNvGrpSpPr/>
            <p:nvPr/>
          </p:nvGrpSpPr>
          <p:grpSpPr>
            <a:xfrm>
              <a:off x="2694463" y="4409421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35" name="타원 103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6" name="자유형 103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88" name="그룹 887"/>
            <p:cNvGrpSpPr/>
            <p:nvPr/>
          </p:nvGrpSpPr>
          <p:grpSpPr>
            <a:xfrm>
              <a:off x="2557364" y="4484289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33" name="타원 103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4" name="자유형 103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89" name="그룹 888"/>
            <p:cNvGrpSpPr/>
            <p:nvPr/>
          </p:nvGrpSpPr>
          <p:grpSpPr>
            <a:xfrm>
              <a:off x="3090708" y="4723047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31" name="타원 103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2" name="자유형 103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90" name="그룹 889"/>
            <p:cNvGrpSpPr/>
            <p:nvPr/>
          </p:nvGrpSpPr>
          <p:grpSpPr>
            <a:xfrm>
              <a:off x="2953609" y="4797915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29" name="타원 102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30" name="자유형 102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91" name="그룹 890"/>
            <p:cNvGrpSpPr/>
            <p:nvPr/>
          </p:nvGrpSpPr>
          <p:grpSpPr>
            <a:xfrm>
              <a:off x="3027971" y="3901939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27" name="타원 102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8" name="자유형 102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92" name="그룹 891"/>
            <p:cNvGrpSpPr/>
            <p:nvPr/>
          </p:nvGrpSpPr>
          <p:grpSpPr>
            <a:xfrm>
              <a:off x="2890872" y="3976807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25" name="타원 102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6" name="자유형 102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93" name="그룹 892"/>
            <p:cNvGrpSpPr/>
            <p:nvPr/>
          </p:nvGrpSpPr>
          <p:grpSpPr>
            <a:xfrm>
              <a:off x="3064176" y="2828754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23" name="타원 102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4" name="자유형 102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94" name="그룹 893"/>
            <p:cNvGrpSpPr/>
            <p:nvPr/>
          </p:nvGrpSpPr>
          <p:grpSpPr>
            <a:xfrm>
              <a:off x="3218679" y="3078895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21" name="타원 102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2" name="자유형 102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95" name="그룹 894"/>
            <p:cNvGrpSpPr/>
            <p:nvPr/>
          </p:nvGrpSpPr>
          <p:grpSpPr>
            <a:xfrm>
              <a:off x="3114781" y="3132406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19" name="타원 101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20" name="자유형 101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96" name="그룹 895"/>
            <p:cNvGrpSpPr/>
            <p:nvPr/>
          </p:nvGrpSpPr>
          <p:grpSpPr>
            <a:xfrm>
              <a:off x="2806240" y="2977659"/>
              <a:ext cx="253051" cy="601696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17" name="타원 101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8" name="자유형 101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97" name="그룹 896"/>
            <p:cNvGrpSpPr/>
            <p:nvPr/>
          </p:nvGrpSpPr>
          <p:grpSpPr>
            <a:xfrm>
              <a:off x="2624019" y="3038320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15" name="타원 101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6" name="자유형 101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98" name="그룹 897"/>
            <p:cNvGrpSpPr/>
            <p:nvPr/>
          </p:nvGrpSpPr>
          <p:grpSpPr>
            <a:xfrm>
              <a:off x="2462753" y="3090565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13" name="타원 101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4" name="자유형 101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899" name="그룹 898"/>
            <p:cNvGrpSpPr/>
            <p:nvPr/>
          </p:nvGrpSpPr>
          <p:grpSpPr>
            <a:xfrm>
              <a:off x="3604496" y="2542776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11" name="타원 101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2" name="자유형 101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0" name="그룹 899"/>
            <p:cNvGrpSpPr/>
            <p:nvPr/>
          </p:nvGrpSpPr>
          <p:grpSpPr>
            <a:xfrm>
              <a:off x="3467397" y="2617644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09" name="타원 100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10" name="자유형 100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1" name="그룹 900"/>
            <p:cNvGrpSpPr/>
            <p:nvPr/>
          </p:nvGrpSpPr>
          <p:grpSpPr>
            <a:xfrm>
              <a:off x="4273733" y="4222030"/>
              <a:ext cx="275800" cy="655787"/>
              <a:chOff x="7026604" y="1891966"/>
              <a:chExt cx="348982" cy="829796"/>
            </a:xfrm>
            <a:solidFill>
              <a:srgbClr val="D89D82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1007" name="타원 100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8" name="자유형 100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2" name="그룹 901"/>
            <p:cNvGrpSpPr/>
            <p:nvPr/>
          </p:nvGrpSpPr>
          <p:grpSpPr>
            <a:xfrm>
              <a:off x="4059355" y="4276121"/>
              <a:ext cx="253051" cy="601696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05" name="타원 100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6" name="자유형 100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3" name="그룹 902"/>
            <p:cNvGrpSpPr/>
            <p:nvPr/>
          </p:nvGrpSpPr>
          <p:grpSpPr>
            <a:xfrm>
              <a:off x="3850238" y="4336782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03" name="타원 100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4" name="자유형 100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4" name="그룹 903"/>
            <p:cNvGrpSpPr/>
            <p:nvPr/>
          </p:nvGrpSpPr>
          <p:grpSpPr>
            <a:xfrm>
              <a:off x="3641904" y="4389027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1001" name="타원 100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2" name="자유형 100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5" name="그룹 904"/>
            <p:cNvGrpSpPr/>
            <p:nvPr/>
          </p:nvGrpSpPr>
          <p:grpSpPr>
            <a:xfrm>
              <a:off x="4250132" y="1599072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99" name="타원 99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00" name="자유형 99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6" name="그룹 905"/>
            <p:cNvGrpSpPr/>
            <p:nvPr/>
          </p:nvGrpSpPr>
          <p:grpSpPr>
            <a:xfrm>
              <a:off x="3992457" y="1673940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97" name="타원 99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8" name="자유형 99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7" name="그룹 906"/>
            <p:cNvGrpSpPr/>
            <p:nvPr/>
          </p:nvGrpSpPr>
          <p:grpSpPr>
            <a:xfrm>
              <a:off x="3056437" y="1436091"/>
              <a:ext cx="275800" cy="655787"/>
              <a:chOff x="7026604" y="1891966"/>
              <a:chExt cx="348982" cy="829796"/>
            </a:xfrm>
            <a:solidFill>
              <a:srgbClr val="D89D82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95" name="타원 99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6" name="자유형 99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8" name="그룹 907"/>
            <p:cNvGrpSpPr/>
            <p:nvPr/>
          </p:nvGrpSpPr>
          <p:grpSpPr>
            <a:xfrm>
              <a:off x="2949554" y="1520863"/>
              <a:ext cx="253051" cy="601696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93" name="타원 99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4" name="자유형 99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09" name="그룹 908"/>
            <p:cNvGrpSpPr/>
            <p:nvPr/>
          </p:nvGrpSpPr>
          <p:grpSpPr>
            <a:xfrm>
              <a:off x="2833875" y="1594499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91" name="타원 99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2" name="자유형 99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10" name="그룹 909"/>
            <p:cNvGrpSpPr/>
            <p:nvPr/>
          </p:nvGrpSpPr>
          <p:grpSpPr>
            <a:xfrm>
              <a:off x="2713868" y="1652275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89" name="타원 98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90" name="자유형 98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11" name="그룹 910"/>
            <p:cNvGrpSpPr/>
            <p:nvPr/>
          </p:nvGrpSpPr>
          <p:grpSpPr>
            <a:xfrm>
              <a:off x="2446828" y="1684888"/>
              <a:ext cx="253051" cy="601696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87" name="타원 98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88" name="자유형 98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12" name="그룹 911"/>
            <p:cNvGrpSpPr/>
            <p:nvPr/>
          </p:nvGrpSpPr>
          <p:grpSpPr>
            <a:xfrm>
              <a:off x="2339566" y="1745549"/>
              <a:ext cx="227540" cy="54103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85" name="타원 98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86" name="자유형 98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13" name="그룹 912"/>
            <p:cNvGrpSpPr/>
            <p:nvPr/>
          </p:nvGrpSpPr>
          <p:grpSpPr>
            <a:xfrm>
              <a:off x="2248085" y="1797794"/>
              <a:ext cx="205567" cy="488790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983" name="타원 98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84" name="자유형 98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14" name="그룹 913"/>
            <p:cNvGrpSpPr/>
            <p:nvPr/>
          </p:nvGrpSpPr>
          <p:grpSpPr>
            <a:xfrm flipH="1">
              <a:off x="5553660" y="4924797"/>
              <a:ext cx="102868" cy="244595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81" name="타원 98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82" name="자유형 98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15" name="TextBox 914"/>
            <p:cNvSpPr txBox="1"/>
            <p:nvPr/>
          </p:nvSpPr>
          <p:spPr>
            <a:xfrm>
              <a:off x="5609785" y="4955984"/>
              <a:ext cx="68961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100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만</a:t>
              </a:r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미만</a:t>
              </a:r>
              <a:endParaRPr lang="ko-KR" altLang="en-US" sz="800" dirty="0"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916" name="그룹 915"/>
            <p:cNvGrpSpPr/>
            <p:nvPr/>
          </p:nvGrpSpPr>
          <p:grpSpPr>
            <a:xfrm flipH="1">
              <a:off x="5553660" y="5204532"/>
              <a:ext cx="102868" cy="24459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79" name="타원 97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80" name="자유형 97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17" name="그룹 916"/>
            <p:cNvGrpSpPr/>
            <p:nvPr/>
          </p:nvGrpSpPr>
          <p:grpSpPr>
            <a:xfrm flipH="1">
              <a:off x="5556022" y="5483299"/>
              <a:ext cx="102868" cy="244595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77" name="타원 97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8" name="자유형 97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18" name="그룹 917"/>
            <p:cNvGrpSpPr/>
            <p:nvPr/>
          </p:nvGrpSpPr>
          <p:grpSpPr>
            <a:xfrm flipH="1">
              <a:off x="5482715" y="5483299"/>
              <a:ext cx="102868" cy="24459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75" name="타원 97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6" name="자유형 97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19" name="그룹 918"/>
            <p:cNvGrpSpPr/>
            <p:nvPr/>
          </p:nvGrpSpPr>
          <p:grpSpPr>
            <a:xfrm flipH="1">
              <a:off x="5416374" y="5483299"/>
              <a:ext cx="102868" cy="244595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73" name="타원 97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4" name="자유형 97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0" name="그룹 919"/>
            <p:cNvGrpSpPr/>
            <p:nvPr/>
          </p:nvGrpSpPr>
          <p:grpSpPr>
            <a:xfrm flipH="1">
              <a:off x="5492473" y="5204532"/>
              <a:ext cx="102868" cy="244595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71" name="타원 97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2" name="자유형 97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1" name="그룹 920"/>
            <p:cNvGrpSpPr/>
            <p:nvPr/>
          </p:nvGrpSpPr>
          <p:grpSpPr>
            <a:xfrm flipH="1">
              <a:off x="5559101" y="5749996"/>
              <a:ext cx="102868" cy="244595"/>
              <a:chOff x="7026604" y="1891966"/>
              <a:chExt cx="348982" cy="829796"/>
            </a:xfrm>
            <a:solidFill>
              <a:srgbClr val="D89D82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69" name="타원 96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70" name="자유형 96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2" name="그룹 921"/>
            <p:cNvGrpSpPr/>
            <p:nvPr/>
          </p:nvGrpSpPr>
          <p:grpSpPr>
            <a:xfrm flipH="1">
              <a:off x="5507327" y="5749996"/>
              <a:ext cx="102868" cy="244595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67" name="타원 96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8" name="자유형 96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3" name="그룹 922"/>
            <p:cNvGrpSpPr/>
            <p:nvPr/>
          </p:nvGrpSpPr>
          <p:grpSpPr>
            <a:xfrm flipH="1">
              <a:off x="5434020" y="5749996"/>
              <a:ext cx="102868" cy="24459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65" name="타원 96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6" name="자유형 96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4" name="그룹 923"/>
            <p:cNvGrpSpPr/>
            <p:nvPr/>
          </p:nvGrpSpPr>
          <p:grpSpPr>
            <a:xfrm flipH="1">
              <a:off x="5367679" y="5749996"/>
              <a:ext cx="102868" cy="244595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63" name="타원 96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4" name="자유형 96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5" name="그룹 924"/>
            <p:cNvGrpSpPr/>
            <p:nvPr/>
          </p:nvGrpSpPr>
          <p:grpSpPr>
            <a:xfrm flipH="1">
              <a:off x="5560680" y="6044314"/>
              <a:ext cx="102868" cy="244595"/>
              <a:chOff x="7026604" y="1891966"/>
              <a:chExt cx="348982" cy="829796"/>
            </a:xfrm>
            <a:solidFill>
              <a:srgbClr val="C97853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61" name="타원 96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2" name="자유형 96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6" name="그룹 925"/>
            <p:cNvGrpSpPr/>
            <p:nvPr/>
          </p:nvGrpSpPr>
          <p:grpSpPr>
            <a:xfrm flipH="1">
              <a:off x="5505484" y="6044314"/>
              <a:ext cx="102868" cy="244595"/>
              <a:chOff x="7026604" y="1891966"/>
              <a:chExt cx="348982" cy="829796"/>
            </a:xfrm>
            <a:solidFill>
              <a:srgbClr val="D89D82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59" name="타원 95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60" name="자유형 95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7" name="그룹 926"/>
            <p:cNvGrpSpPr/>
            <p:nvPr/>
          </p:nvGrpSpPr>
          <p:grpSpPr>
            <a:xfrm flipH="1">
              <a:off x="5449477" y="6044314"/>
              <a:ext cx="102868" cy="244595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57" name="타원 95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58" name="자유형 95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8" name="그룹 927"/>
            <p:cNvGrpSpPr/>
            <p:nvPr/>
          </p:nvGrpSpPr>
          <p:grpSpPr>
            <a:xfrm flipH="1">
              <a:off x="5376170" y="6044314"/>
              <a:ext cx="102868" cy="24459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55" name="타원 95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56" name="자유형 95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29" name="그룹 928"/>
            <p:cNvGrpSpPr/>
            <p:nvPr/>
          </p:nvGrpSpPr>
          <p:grpSpPr>
            <a:xfrm flipH="1">
              <a:off x="5309829" y="6044314"/>
              <a:ext cx="102868" cy="244595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53" name="타원 95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54" name="자유형 95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30" name="TextBox 929"/>
            <p:cNvSpPr txBox="1"/>
            <p:nvPr/>
          </p:nvSpPr>
          <p:spPr>
            <a:xfrm>
              <a:off x="5609785" y="5238399"/>
              <a:ext cx="8194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100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만</a:t>
              </a:r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~200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만</a:t>
              </a:r>
              <a:endParaRPr lang="ko-KR" altLang="en-US" sz="800" dirty="0"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31" name="TextBox 930"/>
            <p:cNvSpPr txBox="1"/>
            <p:nvPr/>
          </p:nvSpPr>
          <p:spPr>
            <a:xfrm>
              <a:off x="5609785" y="5520814"/>
              <a:ext cx="8194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200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만</a:t>
              </a:r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~300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만</a:t>
              </a:r>
              <a:endParaRPr lang="ko-KR" altLang="en-US" sz="800" dirty="0"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32" name="TextBox 931"/>
            <p:cNvSpPr txBox="1"/>
            <p:nvPr/>
          </p:nvSpPr>
          <p:spPr>
            <a:xfrm>
              <a:off x="5609785" y="5803229"/>
              <a:ext cx="81945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300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만</a:t>
              </a:r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~400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만</a:t>
              </a:r>
              <a:endParaRPr lang="ko-KR" altLang="en-US" sz="800" dirty="0"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933" name="TextBox 932"/>
            <p:cNvSpPr txBox="1"/>
            <p:nvPr/>
          </p:nvSpPr>
          <p:spPr>
            <a:xfrm>
              <a:off x="5609785" y="6085644"/>
              <a:ext cx="68961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400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만</a:t>
              </a:r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이상</a:t>
              </a:r>
              <a:endParaRPr lang="ko-KR" altLang="en-US" sz="800" dirty="0"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grpSp>
          <p:nvGrpSpPr>
            <p:cNvPr id="934" name="그룹 933"/>
            <p:cNvGrpSpPr/>
            <p:nvPr/>
          </p:nvGrpSpPr>
          <p:grpSpPr>
            <a:xfrm flipH="1">
              <a:off x="5574220" y="6352443"/>
              <a:ext cx="102868" cy="244595"/>
              <a:chOff x="7026604" y="1891966"/>
              <a:chExt cx="348982" cy="829796"/>
            </a:xfrm>
            <a:solidFill>
              <a:srgbClr val="AF5C37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51" name="타원 95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52" name="자유형 95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35" name="그룹 934"/>
            <p:cNvGrpSpPr/>
            <p:nvPr/>
          </p:nvGrpSpPr>
          <p:grpSpPr>
            <a:xfrm flipH="1">
              <a:off x="5505435" y="6352443"/>
              <a:ext cx="102868" cy="244595"/>
              <a:chOff x="7026604" y="1891966"/>
              <a:chExt cx="348982" cy="829796"/>
            </a:xfrm>
            <a:solidFill>
              <a:srgbClr val="C97853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49" name="타원 948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50" name="자유형 949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36" name="그룹 935"/>
            <p:cNvGrpSpPr/>
            <p:nvPr/>
          </p:nvGrpSpPr>
          <p:grpSpPr>
            <a:xfrm flipH="1">
              <a:off x="5446006" y="6352443"/>
              <a:ext cx="102868" cy="244595"/>
              <a:chOff x="7026604" y="1891966"/>
              <a:chExt cx="348982" cy="829796"/>
            </a:xfrm>
            <a:solidFill>
              <a:srgbClr val="D89D82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47" name="타원 946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8" name="자유형 947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37" name="그룹 936"/>
            <p:cNvGrpSpPr/>
            <p:nvPr/>
          </p:nvGrpSpPr>
          <p:grpSpPr>
            <a:xfrm flipH="1">
              <a:off x="5394232" y="6352443"/>
              <a:ext cx="102868" cy="244595"/>
              <a:chOff x="7026604" y="1891966"/>
              <a:chExt cx="348982" cy="829796"/>
            </a:xfrm>
            <a:solidFill>
              <a:srgbClr val="DCBCBA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45" name="타원 944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6" name="자유형 945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38" name="그룹 937"/>
            <p:cNvGrpSpPr/>
            <p:nvPr/>
          </p:nvGrpSpPr>
          <p:grpSpPr>
            <a:xfrm flipH="1">
              <a:off x="5320925" y="6352443"/>
              <a:ext cx="102868" cy="244595"/>
              <a:chOff x="7026604" y="1891966"/>
              <a:chExt cx="348982" cy="829796"/>
            </a:xfrm>
            <a:solidFill>
              <a:srgbClr val="F0CEBC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43" name="타원 942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4" name="자유형 943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39" name="그룹 938"/>
            <p:cNvGrpSpPr/>
            <p:nvPr/>
          </p:nvGrpSpPr>
          <p:grpSpPr>
            <a:xfrm flipH="1">
              <a:off x="5254584" y="6352443"/>
              <a:ext cx="102868" cy="244595"/>
              <a:chOff x="7026604" y="1891966"/>
              <a:chExt cx="348982" cy="829796"/>
            </a:xfrm>
            <a:solidFill>
              <a:srgbClr val="FAEDE6"/>
            </a:solidFill>
            <a:effectLst>
              <a:outerShdw blurRad="50800" dist="38100" dir="270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grpSpPr>
          <p:sp>
            <p:nvSpPr>
              <p:cNvPr id="941" name="타원 940"/>
              <p:cNvSpPr/>
              <p:nvPr/>
            </p:nvSpPr>
            <p:spPr>
              <a:xfrm>
                <a:off x="7099653" y="1891966"/>
                <a:ext cx="202883" cy="202883"/>
              </a:xfrm>
              <a:prstGeom prst="ellipse">
                <a:avLst/>
              </a:prstGeom>
              <a:grpFill/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942" name="자유형 941"/>
              <p:cNvSpPr/>
              <p:nvPr/>
            </p:nvSpPr>
            <p:spPr>
              <a:xfrm>
                <a:off x="7026604" y="2106587"/>
                <a:ext cx="348982" cy="615175"/>
              </a:xfrm>
              <a:custGeom>
                <a:avLst/>
                <a:gdLst>
                  <a:gd name="connsiteX0" fmla="*/ 27790 w 348982"/>
                  <a:gd name="connsiteY0" fmla="*/ 0 h 615175"/>
                  <a:gd name="connsiteX1" fmla="*/ 30003 w 348982"/>
                  <a:gd name="connsiteY1" fmla="*/ 0 h 615175"/>
                  <a:gd name="connsiteX2" fmla="*/ 319012 w 348982"/>
                  <a:gd name="connsiteY2" fmla="*/ 0 h 615175"/>
                  <a:gd name="connsiteX3" fmla="*/ 319689 w 348982"/>
                  <a:gd name="connsiteY3" fmla="*/ 677 h 615175"/>
                  <a:gd name="connsiteX4" fmla="*/ 330658 w 348982"/>
                  <a:gd name="connsiteY4" fmla="*/ 4077 h 615175"/>
                  <a:gd name="connsiteX5" fmla="*/ 348982 w 348982"/>
                  <a:gd name="connsiteY5" fmla="*/ 46522 h 615175"/>
                  <a:gd name="connsiteX6" fmla="*/ 348982 w 348982"/>
                  <a:gd name="connsiteY6" fmla="*/ 46524 h 615175"/>
                  <a:gd name="connsiteX7" fmla="*/ 348982 w 348982"/>
                  <a:gd name="connsiteY7" fmla="*/ 272383 h 615175"/>
                  <a:gd name="connsiteX8" fmla="*/ 348250 w 348982"/>
                  <a:gd name="connsiteY8" fmla="*/ 272383 h 615175"/>
                  <a:gd name="connsiteX9" fmla="*/ 348982 w 348982"/>
                  <a:gd name="connsiteY9" fmla="*/ 277955 h 615175"/>
                  <a:gd name="connsiteX10" fmla="*/ 318979 w 348982"/>
                  <a:gd name="connsiteY10" fmla="*/ 324020 h 615175"/>
                  <a:gd name="connsiteX11" fmla="*/ 288976 w 348982"/>
                  <a:gd name="connsiteY11" fmla="*/ 277955 h 615175"/>
                  <a:gd name="connsiteX12" fmla="*/ 289709 w 348982"/>
                  <a:gd name="connsiteY12" fmla="*/ 272383 h 615175"/>
                  <a:gd name="connsiteX13" fmla="*/ 288976 w 348982"/>
                  <a:gd name="connsiteY13" fmla="*/ 272383 h 615175"/>
                  <a:gd name="connsiteX14" fmla="*/ 288976 w 348982"/>
                  <a:gd name="connsiteY14" fmla="*/ 54035 h 615175"/>
                  <a:gd name="connsiteX15" fmla="*/ 274531 w 348982"/>
                  <a:gd name="connsiteY15" fmla="*/ 54035 h 615175"/>
                  <a:gd name="connsiteX16" fmla="*/ 274531 w 348982"/>
                  <a:gd name="connsiteY16" fmla="*/ 359772 h 615175"/>
                  <a:gd name="connsiteX17" fmla="*/ 264627 w 348982"/>
                  <a:gd name="connsiteY17" fmla="*/ 383683 h 615175"/>
                  <a:gd name="connsiteX18" fmla="*/ 254352 w 348982"/>
                  <a:gd name="connsiteY18" fmla="*/ 387939 h 615175"/>
                  <a:gd name="connsiteX19" fmla="*/ 254352 w 348982"/>
                  <a:gd name="connsiteY19" fmla="*/ 604890 h 615175"/>
                  <a:gd name="connsiteX20" fmla="*/ 244067 w 348982"/>
                  <a:gd name="connsiteY20" fmla="*/ 615175 h 615175"/>
                  <a:gd name="connsiteX21" fmla="*/ 202929 w 348982"/>
                  <a:gd name="connsiteY21" fmla="*/ 615175 h 615175"/>
                  <a:gd name="connsiteX22" fmla="*/ 192644 w 348982"/>
                  <a:gd name="connsiteY22" fmla="*/ 604890 h 615175"/>
                  <a:gd name="connsiteX23" fmla="*/ 192644 w 348982"/>
                  <a:gd name="connsiteY23" fmla="*/ 393587 h 615175"/>
                  <a:gd name="connsiteX24" fmla="*/ 159722 w 348982"/>
                  <a:gd name="connsiteY24" fmla="*/ 393587 h 615175"/>
                  <a:gd name="connsiteX25" fmla="*/ 159722 w 348982"/>
                  <a:gd name="connsiteY25" fmla="*/ 601927 h 615175"/>
                  <a:gd name="connsiteX26" fmla="*/ 149437 w 348982"/>
                  <a:gd name="connsiteY26" fmla="*/ 612212 h 615175"/>
                  <a:gd name="connsiteX27" fmla="*/ 108299 w 348982"/>
                  <a:gd name="connsiteY27" fmla="*/ 612212 h 615175"/>
                  <a:gd name="connsiteX28" fmla="*/ 98014 w 348982"/>
                  <a:gd name="connsiteY28" fmla="*/ 601927 h 615175"/>
                  <a:gd name="connsiteX29" fmla="*/ 98014 w 348982"/>
                  <a:gd name="connsiteY29" fmla="*/ 390502 h 615175"/>
                  <a:gd name="connsiteX30" fmla="*/ 81552 w 348982"/>
                  <a:gd name="connsiteY30" fmla="*/ 383683 h 615175"/>
                  <a:gd name="connsiteX31" fmla="*/ 71648 w 348982"/>
                  <a:gd name="connsiteY31" fmla="*/ 359772 h 615175"/>
                  <a:gd name="connsiteX32" fmla="*/ 71648 w 348982"/>
                  <a:gd name="connsiteY32" fmla="*/ 54035 h 615175"/>
                  <a:gd name="connsiteX33" fmla="*/ 60005 w 348982"/>
                  <a:gd name="connsiteY33" fmla="*/ 54035 h 615175"/>
                  <a:gd name="connsiteX34" fmla="*/ 60005 w 348982"/>
                  <a:gd name="connsiteY34" fmla="*/ 271926 h 615175"/>
                  <a:gd name="connsiteX35" fmla="*/ 59273 w 348982"/>
                  <a:gd name="connsiteY35" fmla="*/ 271926 h 615175"/>
                  <a:gd name="connsiteX36" fmla="*/ 60006 w 348982"/>
                  <a:gd name="connsiteY36" fmla="*/ 277498 h 615175"/>
                  <a:gd name="connsiteX37" fmla="*/ 30003 w 348982"/>
                  <a:gd name="connsiteY37" fmla="*/ 323563 h 615175"/>
                  <a:gd name="connsiteX38" fmla="*/ 0 w 348982"/>
                  <a:gd name="connsiteY38" fmla="*/ 277498 h 615175"/>
                  <a:gd name="connsiteX39" fmla="*/ 733 w 348982"/>
                  <a:gd name="connsiteY39" fmla="*/ 271926 h 615175"/>
                  <a:gd name="connsiteX40" fmla="*/ 0 w 348982"/>
                  <a:gd name="connsiteY40" fmla="*/ 271926 h 615175"/>
                  <a:gd name="connsiteX41" fmla="*/ 0 w 348982"/>
                  <a:gd name="connsiteY41" fmla="*/ 46065 h 615175"/>
                  <a:gd name="connsiteX42" fmla="*/ 0 w 348982"/>
                  <a:gd name="connsiteY42" fmla="*/ 46064 h 615175"/>
                  <a:gd name="connsiteX43" fmla="*/ 2358 w 348982"/>
                  <a:gd name="connsiteY43" fmla="*/ 28134 h 615175"/>
                  <a:gd name="connsiteX44" fmla="*/ 13228 w 348982"/>
                  <a:gd name="connsiteY44" fmla="*/ 7867 h 615175"/>
                  <a:gd name="connsiteX45" fmla="*/ 25835 w 348982"/>
                  <a:gd name="connsiteY45" fmla="*/ 1955 h 615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348982" h="615175">
                    <a:moveTo>
                      <a:pt x="27790" y="0"/>
                    </a:moveTo>
                    <a:lnTo>
                      <a:pt x="30003" y="0"/>
                    </a:lnTo>
                    <a:lnTo>
                      <a:pt x="319012" y="0"/>
                    </a:lnTo>
                    <a:lnTo>
                      <a:pt x="319689" y="677"/>
                    </a:lnTo>
                    <a:lnTo>
                      <a:pt x="330658" y="4077"/>
                    </a:lnTo>
                    <a:cubicBezTo>
                      <a:pt x="341426" y="11070"/>
                      <a:pt x="348982" y="27441"/>
                      <a:pt x="348982" y="46522"/>
                    </a:cubicBezTo>
                    <a:lnTo>
                      <a:pt x="348982" y="46524"/>
                    </a:lnTo>
                    <a:lnTo>
                      <a:pt x="348982" y="272383"/>
                    </a:lnTo>
                    <a:lnTo>
                      <a:pt x="348250" y="272383"/>
                    </a:lnTo>
                    <a:lnTo>
                      <a:pt x="348982" y="277955"/>
                    </a:lnTo>
                    <a:cubicBezTo>
                      <a:pt x="348982" y="303396"/>
                      <a:pt x="335549" y="324020"/>
                      <a:pt x="318979" y="324020"/>
                    </a:cubicBezTo>
                    <a:cubicBezTo>
                      <a:pt x="302409" y="324020"/>
                      <a:pt x="288976" y="303396"/>
                      <a:pt x="288976" y="277955"/>
                    </a:cubicBezTo>
                    <a:lnTo>
                      <a:pt x="289709" y="272383"/>
                    </a:lnTo>
                    <a:lnTo>
                      <a:pt x="288976" y="272383"/>
                    </a:lnTo>
                    <a:lnTo>
                      <a:pt x="288976" y="54035"/>
                    </a:lnTo>
                    <a:lnTo>
                      <a:pt x="274531" y="54035"/>
                    </a:lnTo>
                    <a:lnTo>
                      <a:pt x="274531" y="359772"/>
                    </a:lnTo>
                    <a:cubicBezTo>
                      <a:pt x="274531" y="369110"/>
                      <a:pt x="270747" y="377564"/>
                      <a:pt x="264627" y="383683"/>
                    </a:cubicBezTo>
                    <a:lnTo>
                      <a:pt x="254352" y="387939"/>
                    </a:lnTo>
                    <a:lnTo>
                      <a:pt x="254352" y="604890"/>
                    </a:lnTo>
                    <a:cubicBezTo>
                      <a:pt x="254352" y="610570"/>
                      <a:pt x="249747" y="615175"/>
                      <a:pt x="244067" y="615175"/>
                    </a:cubicBezTo>
                    <a:lnTo>
                      <a:pt x="202929" y="615175"/>
                    </a:lnTo>
                    <a:cubicBezTo>
                      <a:pt x="197249" y="615175"/>
                      <a:pt x="192644" y="610570"/>
                      <a:pt x="192644" y="604890"/>
                    </a:cubicBezTo>
                    <a:lnTo>
                      <a:pt x="192644" y="393587"/>
                    </a:lnTo>
                    <a:lnTo>
                      <a:pt x="159722" y="393587"/>
                    </a:lnTo>
                    <a:lnTo>
                      <a:pt x="159722" y="601927"/>
                    </a:lnTo>
                    <a:cubicBezTo>
                      <a:pt x="159722" y="607607"/>
                      <a:pt x="155117" y="612212"/>
                      <a:pt x="149437" y="612212"/>
                    </a:cubicBezTo>
                    <a:lnTo>
                      <a:pt x="108299" y="612212"/>
                    </a:lnTo>
                    <a:cubicBezTo>
                      <a:pt x="102619" y="612212"/>
                      <a:pt x="98014" y="607607"/>
                      <a:pt x="98014" y="601927"/>
                    </a:cubicBezTo>
                    <a:lnTo>
                      <a:pt x="98014" y="390502"/>
                    </a:lnTo>
                    <a:lnTo>
                      <a:pt x="81552" y="383683"/>
                    </a:lnTo>
                    <a:cubicBezTo>
                      <a:pt x="75433" y="377564"/>
                      <a:pt x="71648" y="369110"/>
                      <a:pt x="71648" y="359772"/>
                    </a:cubicBezTo>
                    <a:lnTo>
                      <a:pt x="71648" y="54035"/>
                    </a:lnTo>
                    <a:lnTo>
                      <a:pt x="60005" y="54035"/>
                    </a:lnTo>
                    <a:lnTo>
                      <a:pt x="60005" y="271926"/>
                    </a:lnTo>
                    <a:lnTo>
                      <a:pt x="59273" y="271926"/>
                    </a:lnTo>
                    <a:lnTo>
                      <a:pt x="60006" y="277498"/>
                    </a:lnTo>
                    <a:cubicBezTo>
                      <a:pt x="60006" y="302939"/>
                      <a:pt x="46573" y="323563"/>
                      <a:pt x="30003" y="323563"/>
                    </a:cubicBezTo>
                    <a:cubicBezTo>
                      <a:pt x="13433" y="323563"/>
                      <a:pt x="0" y="302939"/>
                      <a:pt x="0" y="277498"/>
                    </a:cubicBezTo>
                    <a:lnTo>
                      <a:pt x="733" y="271926"/>
                    </a:lnTo>
                    <a:lnTo>
                      <a:pt x="0" y="271926"/>
                    </a:lnTo>
                    <a:lnTo>
                      <a:pt x="0" y="46065"/>
                    </a:lnTo>
                    <a:lnTo>
                      <a:pt x="0" y="46064"/>
                    </a:lnTo>
                    <a:lnTo>
                      <a:pt x="2358" y="28134"/>
                    </a:lnTo>
                    <a:cubicBezTo>
                      <a:pt x="4635" y="19868"/>
                      <a:pt x="8439" y="12834"/>
                      <a:pt x="13228" y="7867"/>
                    </a:cubicBezTo>
                    <a:lnTo>
                      <a:pt x="25835" y="1955"/>
                    </a:lnTo>
                    <a:close/>
                  </a:path>
                </a:pathLst>
              </a:custGeom>
              <a:grp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940" name="TextBox 939"/>
            <p:cNvSpPr txBox="1"/>
            <p:nvPr/>
          </p:nvSpPr>
          <p:spPr>
            <a:xfrm>
              <a:off x="5609785" y="6368058"/>
              <a:ext cx="78258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1,000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만</a:t>
              </a:r>
              <a:r>
                <a:rPr lang="en-US" altLang="ko-KR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 </a:t>
              </a:r>
              <a:r>
                <a:rPr lang="ko-KR" altLang="en-US" sz="800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이상</a:t>
              </a:r>
              <a:endParaRPr lang="ko-KR" altLang="en-US" sz="800" dirty="0">
                <a:solidFill>
                  <a:prstClr val="black">
                    <a:lumMod val="75000"/>
                    <a:lumOff val="25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1127" name="그룹 1126"/>
          <p:cNvGrpSpPr/>
          <p:nvPr/>
        </p:nvGrpSpPr>
        <p:grpSpPr>
          <a:xfrm>
            <a:off x="3255266" y="1677028"/>
            <a:ext cx="340686" cy="931583"/>
            <a:chOff x="7026604" y="1891966"/>
            <a:chExt cx="348982" cy="829796"/>
          </a:xfrm>
          <a:solidFill>
            <a:srgbClr val="AF5C37"/>
          </a:solidFill>
          <a:effectLst>
            <a:outerShdw blurRad="50800" dist="381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grpSpPr>
        <p:sp>
          <p:nvSpPr>
            <p:cNvPr id="1128" name="타원 1127"/>
            <p:cNvSpPr/>
            <p:nvPr/>
          </p:nvSpPr>
          <p:spPr>
            <a:xfrm>
              <a:off x="7099653" y="1891966"/>
              <a:ext cx="202883" cy="202883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29" name="자유형 1128"/>
            <p:cNvSpPr/>
            <p:nvPr/>
          </p:nvSpPr>
          <p:spPr>
            <a:xfrm>
              <a:off x="7026604" y="2106587"/>
              <a:ext cx="348982" cy="615175"/>
            </a:xfrm>
            <a:custGeom>
              <a:avLst/>
              <a:gdLst>
                <a:gd name="connsiteX0" fmla="*/ 27790 w 348982"/>
                <a:gd name="connsiteY0" fmla="*/ 0 h 615175"/>
                <a:gd name="connsiteX1" fmla="*/ 30003 w 348982"/>
                <a:gd name="connsiteY1" fmla="*/ 0 h 615175"/>
                <a:gd name="connsiteX2" fmla="*/ 319012 w 348982"/>
                <a:gd name="connsiteY2" fmla="*/ 0 h 615175"/>
                <a:gd name="connsiteX3" fmla="*/ 319689 w 348982"/>
                <a:gd name="connsiteY3" fmla="*/ 677 h 615175"/>
                <a:gd name="connsiteX4" fmla="*/ 330658 w 348982"/>
                <a:gd name="connsiteY4" fmla="*/ 4077 h 615175"/>
                <a:gd name="connsiteX5" fmla="*/ 348982 w 348982"/>
                <a:gd name="connsiteY5" fmla="*/ 46522 h 615175"/>
                <a:gd name="connsiteX6" fmla="*/ 348982 w 348982"/>
                <a:gd name="connsiteY6" fmla="*/ 46524 h 615175"/>
                <a:gd name="connsiteX7" fmla="*/ 348982 w 348982"/>
                <a:gd name="connsiteY7" fmla="*/ 272383 h 615175"/>
                <a:gd name="connsiteX8" fmla="*/ 348250 w 348982"/>
                <a:gd name="connsiteY8" fmla="*/ 272383 h 615175"/>
                <a:gd name="connsiteX9" fmla="*/ 348982 w 348982"/>
                <a:gd name="connsiteY9" fmla="*/ 277955 h 615175"/>
                <a:gd name="connsiteX10" fmla="*/ 318979 w 348982"/>
                <a:gd name="connsiteY10" fmla="*/ 324020 h 615175"/>
                <a:gd name="connsiteX11" fmla="*/ 288976 w 348982"/>
                <a:gd name="connsiteY11" fmla="*/ 277955 h 615175"/>
                <a:gd name="connsiteX12" fmla="*/ 289709 w 348982"/>
                <a:gd name="connsiteY12" fmla="*/ 272383 h 615175"/>
                <a:gd name="connsiteX13" fmla="*/ 288976 w 348982"/>
                <a:gd name="connsiteY13" fmla="*/ 272383 h 615175"/>
                <a:gd name="connsiteX14" fmla="*/ 288976 w 348982"/>
                <a:gd name="connsiteY14" fmla="*/ 54035 h 615175"/>
                <a:gd name="connsiteX15" fmla="*/ 274531 w 348982"/>
                <a:gd name="connsiteY15" fmla="*/ 54035 h 615175"/>
                <a:gd name="connsiteX16" fmla="*/ 274531 w 348982"/>
                <a:gd name="connsiteY16" fmla="*/ 359772 h 615175"/>
                <a:gd name="connsiteX17" fmla="*/ 264627 w 348982"/>
                <a:gd name="connsiteY17" fmla="*/ 383683 h 615175"/>
                <a:gd name="connsiteX18" fmla="*/ 254352 w 348982"/>
                <a:gd name="connsiteY18" fmla="*/ 387939 h 615175"/>
                <a:gd name="connsiteX19" fmla="*/ 254352 w 348982"/>
                <a:gd name="connsiteY19" fmla="*/ 604890 h 615175"/>
                <a:gd name="connsiteX20" fmla="*/ 244067 w 348982"/>
                <a:gd name="connsiteY20" fmla="*/ 615175 h 615175"/>
                <a:gd name="connsiteX21" fmla="*/ 202929 w 348982"/>
                <a:gd name="connsiteY21" fmla="*/ 615175 h 615175"/>
                <a:gd name="connsiteX22" fmla="*/ 192644 w 348982"/>
                <a:gd name="connsiteY22" fmla="*/ 604890 h 615175"/>
                <a:gd name="connsiteX23" fmla="*/ 192644 w 348982"/>
                <a:gd name="connsiteY23" fmla="*/ 393587 h 615175"/>
                <a:gd name="connsiteX24" fmla="*/ 159722 w 348982"/>
                <a:gd name="connsiteY24" fmla="*/ 393587 h 615175"/>
                <a:gd name="connsiteX25" fmla="*/ 159722 w 348982"/>
                <a:gd name="connsiteY25" fmla="*/ 601927 h 615175"/>
                <a:gd name="connsiteX26" fmla="*/ 149437 w 348982"/>
                <a:gd name="connsiteY26" fmla="*/ 612212 h 615175"/>
                <a:gd name="connsiteX27" fmla="*/ 108299 w 348982"/>
                <a:gd name="connsiteY27" fmla="*/ 612212 h 615175"/>
                <a:gd name="connsiteX28" fmla="*/ 98014 w 348982"/>
                <a:gd name="connsiteY28" fmla="*/ 601927 h 615175"/>
                <a:gd name="connsiteX29" fmla="*/ 98014 w 348982"/>
                <a:gd name="connsiteY29" fmla="*/ 390502 h 615175"/>
                <a:gd name="connsiteX30" fmla="*/ 81552 w 348982"/>
                <a:gd name="connsiteY30" fmla="*/ 383683 h 615175"/>
                <a:gd name="connsiteX31" fmla="*/ 71648 w 348982"/>
                <a:gd name="connsiteY31" fmla="*/ 359772 h 615175"/>
                <a:gd name="connsiteX32" fmla="*/ 71648 w 348982"/>
                <a:gd name="connsiteY32" fmla="*/ 54035 h 615175"/>
                <a:gd name="connsiteX33" fmla="*/ 60005 w 348982"/>
                <a:gd name="connsiteY33" fmla="*/ 54035 h 615175"/>
                <a:gd name="connsiteX34" fmla="*/ 60005 w 348982"/>
                <a:gd name="connsiteY34" fmla="*/ 271926 h 615175"/>
                <a:gd name="connsiteX35" fmla="*/ 59273 w 348982"/>
                <a:gd name="connsiteY35" fmla="*/ 271926 h 615175"/>
                <a:gd name="connsiteX36" fmla="*/ 60006 w 348982"/>
                <a:gd name="connsiteY36" fmla="*/ 277498 h 615175"/>
                <a:gd name="connsiteX37" fmla="*/ 30003 w 348982"/>
                <a:gd name="connsiteY37" fmla="*/ 323563 h 615175"/>
                <a:gd name="connsiteX38" fmla="*/ 0 w 348982"/>
                <a:gd name="connsiteY38" fmla="*/ 277498 h 615175"/>
                <a:gd name="connsiteX39" fmla="*/ 733 w 348982"/>
                <a:gd name="connsiteY39" fmla="*/ 271926 h 615175"/>
                <a:gd name="connsiteX40" fmla="*/ 0 w 348982"/>
                <a:gd name="connsiteY40" fmla="*/ 271926 h 615175"/>
                <a:gd name="connsiteX41" fmla="*/ 0 w 348982"/>
                <a:gd name="connsiteY41" fmla="*/ 46065 h 615175"/>
                <a:gd name="connsiteX42" fmla="*/ 0 w 348982"/>
                <a:gd name="connsiteY42" fmla="*/ 46064 h 615175"/>
                <a:gd name="connsiteX43" fmla="*/ 2358 w 348982"/>
                <a:gd name="connsiteY43" fmla="*/ 28134 h 615175"/>
                <a:gd name="connsiteX44" fmla="*/ 13228 w 348982"/>
                <a:gd name="connsiteY44" fmla="*/ 7867 h 615175"/>
                <a:gd name="connsiteX45" fmla="*/ 25835 w 348982"/>
                <a:gd name="connsiteY45" fmla="*/ 1955 h 61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48982" h="615175">
                  <a:moveTo>
                    <a:pt x="27790" y="0"/>
                  </a:moveTo>
                  <a:lnTo>
                    <a:pt x="30003" y="0"/>
                  </a:lnTo>
                  <a:lnTo>
                    <a:pt x="319012" y="0"/>
                  </a:lnTo>
                  <a:lnTo>
                    <a:pt x="319689" y="677"/>
                  </a:lnTo>
                  <a:lnTo>
                    <a:pt x="330658" y="4077"/>
                  </a:lnTo>
                  <a:cubicBezTo>
                    <a:pt x="341426" y="11070"/>
                    <a:pt x="348982" y="27441"/>
                    <a:pt x="348982" y="46522"/>
                  </a:cubicBezTo>
                  <a:lnTo>
                    <a:pt x="348982" y="46524"/>
                  </a:lnTo>
                  <a:lnTo>
                    <a:pt x="348982" y="272383"/>
                  </a:lnTo>
                  <a:lnTo>
                    <a:pt x="348250" y="272383"/>
                  </a:lnTo>
                  <a:lnTo>
                    <a:pt x="348982" y="277955"/>
                  </a:lnTo>
                  <a:cubicBezTo>
                    <a:pt x="348982" y="303396"/>
                    <a:pt x="335549" y="324020"/>
                    <a:pt x="318979" y="324020"/>
                  </a:cubicBezTo>
                  <a:cubicBezTo>
                    <a:pt x="302409" y="324020"/>
                    <a:pt x="288976" y="303396"/>
                    <a:pt x="288976" y="277955"/>
                  </a:cubicBezTo>
                  <a:lnTo>
                    <a:pt x="289709" y="272383"/>
                  </a:lnTo>
                  <a:lnTo>
                    <a:pt x="288976" y="272383"/>
                  </a:lnTo>
                  <a:lnTo>
                    <a:pt x="288976" y="54035"/>
                  </a:lnTo>
                  <a:lnTo>
                    <a:pt x="274531" y="54035"/>
                  </a:lnTo>
                  <a:lnTo>
                    <a:pt x="274531" y="359772"/>
                  </a:lnTo>
                  <a:cubicBezTo>
                    <a:pt x="274531" y="369110"/>
                    <a:pt x="270747" y="377564"/>
                    <a:pt x="264627" y="383683"/>
                  </a:cubicBezTo>
                  <a:lnTo>
                    <a:pt x="254352" y="387939"/>
                  </a:lnTo>
                  <a:lnTo>
                    <a:pt x="254352" y="604890"/>
                  </a:lnTo>
                  <a:cubicBezTo>
                    <a:pt x="254352" y="610570"/>
                    <a:pt x="249747" y="615175"/>
                    <a:pt x="244067" y="615175"/>
                  </a:cubicBezTo>
                  <a:lnTo>
                    <a:pt x="202929" y="615175"/>
                  </a:lnTo>
                  <a:cubicBezTo>
                    <a:pt x="197249" y="615175"/>
                    <a:pt x="192644" y="610570"/>
                    <a:pt x="192644" y="604890"/>
                  </a:cubicBezTo>
                  <a:lnTo>
                    <a:pt x="192644" y="393587"/>
                  </a:lnTo>
                  <a:lnTo>
                    <a:pt x="159722" y="393587"/>
                  </a:lnTo>
                  <a:lnTo>
                    <a:pt x="159722" y="601927"/>
                  </a:lnTo>
                  <a:cubicBezTo>
                    <a:pt x="159722" y="607607"/>
                    <a:pt x="155117" y="612212"/>
                    <a:pt x="149437" y="612212"/>
                  </a:cubicBezTo>
                  <a:lnTo>
                    <a:pt x="108299" y="612212"/>
                  </a:lnTo>
                  <a:cubicBezTo>
                    <a:pt x="102619" y="612212"/>
                    <a:pt x="98014" y="607607"/>
                    <a:pt x="98014" y="601927"/>
                  </a:cubicBezTo>
                  <a:lnTo>
                    <a:pt x="98014" y="390502"/>
                  </a:lnTo>
                  <a:lnTo>
                    <a:pt x="81552" y="383683"/>
                  </a:lnTo>
                  <a:cubicBezTo>
                    <a:pt x="75433" y="377564"/>
                    <a:pt x="71648" y="369110"/>
                    <a:pt x="71648" y="359772"/>
                  </a:cubicBezTo>
                  <a:lnTo>
                    <a:pt x="71648" y="54035"/>
                  </a:lnTo>
                  <a:lnTo>
                    <a:pt x="60005" y="54035"/>
                  </a:lnTo>
                  <a:lnTo>
                    <a:pt x="60005" y="271926"/>
                  </a:lnTo>
                  <a:lnTo>
                    <a:pt x="59273" y="271926"/>
                  </a:lnTo>
                  <a:lnTo>
                    <a:pt x="60006" y="277498"/>
                  </a:lnTo>
                  <a:cubicBezTo>
                    <a:pt x="60006" y="302939"/>
                    <a:pt x="46573" y="323563"/>
                    <a:pt x="30003" y="323563"/>
                  </a:cubicBezTo>
                  <a:cubicBezTo>
                    <a:pt x="13433" y="323563"/>
                    <a:pt x="0" y="302939"/>
                    <a:pt x="0" y="277498"/>
                  </a:cubicBezTo>
                  <a:lnTo>
                    <a:pt x="733" y="271926"/>
                  </a:lnTo>
                  <a:lnTo>
                    <a:pt x="0" y="271926"/>
                  </a:lnTo>
                  <a:lnTo>
                    <a:pt x="0" y="46065"/>
                  </a:lnTo>
                  <a:lnTo>
                    <a:pt x="0" y="46064"/>
                  </a:lnTo>
                  <a:lnTo>
                    <a:pt x="2358" y="28134"/>
                  </a:lnTo>
                  <a:cubicBezTo>
                    <a:pt x="4635" y="19868"/>
                    <a:pt x="8439" y="12834"/>
                    <a:pt x="13228" y="7867"/>
                  </a:cubicBezTo>
                  <a:lnTo>
                    <a:pt x="25835" y="1955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30" name="그룹 1129"/>
          <p:cNvGrpSpPr/>
          <p:nvPr/>
        </p:nvGrpSpPr>
        <p:grpSpPr>
          <a:xfrm>
            <a:off x="3160938" y="1764779"/>
            <a:ext cx="293750" cy="842515"/>
            <a:chOff x="7026604" y="1891966"/>
            <a:chExt cx="348982" cy="829796"/>
          </a:xfrm>
          <a:solidFill>
            <a:srgbClr val="C97853"/>
          </a:solidFill>
          <a:effectLst>
            <a:outerShdw blurRad="50800" dist="381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grpSpPr>
        <p:sp>
          <p:nvSpPr>
            <p:cNvPr id="1131" name="타원 1130"/>
            <p:cNvSpPr/>
            <p:nvPr/>
          </p:nvSpPr>
          <p:spPr>
            <a:xfrm>
              <a:off x="7099653" y="1891966"/>
              <a:ext cx="202883" cy="202883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32" name="자유형 1131"/>
            <p:cNvSpPr/>
            <p:nvPr/>
          </p:nvSpPr>
          <p:spPr>
            <a:xfrm>
              <a:off x="7026604" y="2106587"/>
              <a:ext cx="348982" cy="615175"/>
            </a:xfrm>
            <a:custGeom>
              <a:avLst/>
              <a:gdLst>
                <a:gd name="connsiteX0" fmla="*/ 27790 w 348982"/>
                <a:gd name="connsiteY0" fmla="*/ 0 h 615175"/>
                <a:gd name="connsiteX1" fmla="*/ 30003 w 348982"/>
                <a:gd name="connsiteY1" fmla="*/ 0 h 615175"/>
                <a:gd name="connsiteX2" fmla="*/ 319012 w 348982"/>
                <a:gd name="connsiteY2" fmla="*/ 0 h 615175"/>
                <a:gd name="connsiteX3" fmla="*/ 319689 w 348982"/>
                <a:gd name="connsiteY3" fmla="*/ 677 h 615175"/>
                <a:gd name="connsiteX4" fmla="*/ 330658 w 348982"/>
                <a:gd name="connsiteY4" fmla="*/ 4077 h 615175"/>
                <a:gd name="connsiteX5" fmla="*/ 348982 w 348982"/>
                <a:gd name="connsiteY5" fmla="*/ 46522 h 615175"/>
                <a:gd name="connsiteX6" fmla="*/ 348982 w 348982"/>
                <a:gd name="connsiteY6" fmla="*/ 46524 h 615175"/>
                <a:gd name="connsiteX7" fmla="*/ 348982 w 348982"/>
                <a:gd name="connsiteY7" fmla="*/ 272383 h 615175"/>
                <a:gd name="connsiteX8" fmla="*/ 348250 w 348982"/>
                <a:gd name="connsiteY8" fmla="*/ 272383 h 615175"/>
                <a:gd name="connsiteX9" fmla="*/ 348982 w 348982"/>
                <a:gd name="connsiteY9" fmla="*/ 277955 h 615175"/>
                <a:gd name="connsiteX10" fmla="*/ 318979 w 348982"/>
                <a:gd name="connsiteY10" fmla="*/ 324020 h 615175"/>
                <a:gd name="connsiteX11" fmla="*/ 288976 w 348982"/>
                <a:gd name="connsiteY11" fmla="*/ 277955 h 615175"/>
                <a:gd name="connsiteX12" fmla="*/ 289709 w 348982"/>
                <a:gd name="connsiteY12" fmla="*/ 272383 h 615175"/>
                <a:gd name="connsiteX13" fmla="*/ 288976 w 348982"/>
                <a:gd name="connsiteY13" fmla="*/ 272383 h 615175"/>
                <a:gd name="connsiteX14" fmla="*/ 288976 w 348982"/>
                <a:gd name="connsiteY14" fmla="*/ 54035 h 615175"/>
                <a:gd name="connsiteX15" fmla="*/ 274531 w 348982"/>
                <a:gd name="connsiteY15" fmla="*/ 54035 h 615175"/>
                <a:gd name="connsiteX16" fmla="*/ 274531 w 348982"/>
                <a:gd name="connsiteY16" fmla="*/ 359772 h 615175"/>
                <a:gd name="connsiteX17" fmla="*/ 264627 w 348982"/>
                <a:gd name="connsiteY17" fmla="*/ 383683 h 615175"/>
                <a:gd name="connsiteX18" fmla="*/ 254352 w 348982"/>
                <a:gd name="connsiteY18" fmla="*/ 387939 h 615175"/>
                <a:gd name="connsiteX19" fmla="*/ 254352 w 348982"/>
                <a:gd name="connsiteY19" fmla="*/ 604890 h 615175"/>
                <a:gd name="connsiteX20" fmla="*/ 244067 w 348982"/>
                <a:gd name="connsiteY20" fmla="*/ 615175 h 615175"/>
                <a:gd name="connsiteX21" fmla="*/ 202929 w 348982"/>
                <a:gd name="connsiteY21" fmla="*/ 615175 h 615175"/>
                <a:gd name="connsiteX22" fmla="*/ 192644 w 348982"/>
                <a:gd name="connsiteY22" fmla="*/ 604890 h 615175"/>
                <a:gd name="connsiteX23" fmla="*/ 192644 w 348982"/>
                <a:gd name="connsiteY23" fmla="*/ 393587 h 615175"/>
                <a:gd name="connsiteX24" fmla="*/ 159722 w 348982"/>
                <a:gd name="connsiteY24" fmla="*/ 393587 h 615175"/>
                <a:gd name="connsiteX25" fmla="*/ 159722 w 348982"/>
                <a:gd name="connsiteY25" fmla="*/ 601927 h 615175"/>
                <a:gd name="connsiteX26" fmla="*/ 149437 w 348982"/>
                <a:gd name="connsiteY26" fmla="*/ 612212 h 615175"/>
                <a:gd name="connsiteX27" fmla="*/ 108299 w 348982"/>
                <a:gd name="connsiteY27" fmla="*/ 612212 h 615175"/>
                <a:gd name="connsiteX28" fmla="*/ 98014 w 348982"/>
                <a:gd name="connsiteY28" fmla="*/ 601927 h 615175"/>
                <a:gd name="connsiteX29" fmla="*/ 98014 w 348982"/>
                <a:gd name="connsiteY29" fmla="*/ 390502 h 615175"/>
                <a:gd name="connsiteX30" fmla="*/ 81552 w 348982"/>
                <a:gd name="connsiteY30" fmla="*/ 383683 h 615175"/>
                <a:gd name="connsiteX31" fmla="*/ 71648 w 348982"/>
                <a:gd name="connsiteY31" fmla="*/ 359772 h 615175"/>
                <a:gd name="connsiteX32" fmla="*/ 71648 w 348982"/>
                <a:gd name="connsiteY32" fmla="*/ 54035 h 615175"/>
                <a:gd name="connsiteX33" fmla="*/ 60005 w 348982"/>
                <a:gd name="connsiteY33" fmla="*/ 54035 h 615175"/>
                <a:gd name="connsiteX34" fmla="*/ 60005 w 348982"/>
                <a:gd name="connsiteY34" fmla="*/ 271926 h 615175"/>
                <a:gd name="connsiteX35" fmla="*/ 59273 w 348982"/>
                <a:gd name="connsiteY35" fmla="*/ 271926 h 615175"/>
                <a:gd name="connsiteX36" fmla="*/ 60006 w 348982"/>
                <a:gd name="connsiteY36" fmla="*/ 277498 h 615175"/>
                <a:gd name="connsiteX37" fmla="*/ 30003 w 348982"/>
                <a:gd name="connsiteY37" fmla="*/ 323563 h 615175"/>
                <a:gd name="connsiteX38" fmla="*/ 0 w 348982"/>
                <a:gd name="connsiteY38" fmla="*/ 277498 h 615175"/>
                <a:gd name="connsiteX39" fmla="*/ 733 w 348982"/>
                <a:gd name="connsiteY39" fmla="*/ 271926 h 615175"/>
                <a:gd name="connsiteX40" fmla="*/ 0 w 348982"/>
                <a:gd name="connsiteY40" fmla="*/ 271926 h 615175"/>
                <a:gd name="connsiteX41" fmla="*/ 0 w 348982"/>
                <a:gd name="connsiteY41" fmla="*/ 46065 h 615175"/>
                <a:gd name="connsiteX42" fmla="*/ 0 w 348982"/>
                <a:gd name="connsiteY42" fmla="*/ 46064 h 615175"/>
                <a:gd name="connsiteX43" fmla="*/ 2358 w 348982"/>
                <a:gd name="connsiteY43" fmla="*/ 28134 h 615175"/>
                <a:gd name="connsiteX44" fmla="*/ 13228 w 348982"/>
                <a:gd name="connsiteY44" fmla="*/ 7867 h 615175"/>
                <a:gd name="connsiteX45" fmla="*/ 25835 w 348982"/>
                <a:gd name="connsiteY45" fmla="*/ 1955 h 61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48982" h="615175">
                  <a:moveTo>
                    <a:pt x="27790" y="0"/>
                  </a:moveTo>
                  <a:lnTo>
                    <a:pt x="30003" y="0"/>
                  </a:lnTo>
                  <a:lnTo>
                    <a:pt x="319012" y="0"/>
                  </a:lnTo>
                  <a:lnTo>
                    <a:pt x="319689" y="677"/>
                  </a:lnTo>
                  <a:lnTo>
                    <a:pt x="330658" y="4077"/>
                  </a:lnTo>
                  <a:cubicBezTo>
                    <a:pt x="341426" y="11070"/>
                    <a:pt x="348982" y="27441"/>
                    <a:pt x="348982" y="46522"/>
                  </a:cubicBezTo>
                  <a:lnTo>
                    <a:pt x="348982" y="46524"/>
                  </a:lnTo>
                  <a:lnTo>
                    <a:pt x="348982" y="272383"/>
                  </a:lnTo>
                  <a:lnTo>
                    <a:pt x="348250" y="272383"/>
                  </a:lnTo>
                  <a:lnTo>
                    <a:pt x="348982" y="277955"/>
                  </a:lnTo>
                  <a:cubicBezTo>
                    <a:pt x="348982" y="303396"/>
                    <a:pt x="335549" y="324020"/>
                    <a:pt x="318979" y="324020"/>
                  </a:cubicBezTo>
                  <a:cubicBezTo>
                    <a:pt x="302409" y="324020"/>
                    <a:pt x="288976" y="303396"/>
                    <a:pt x="288976" y="277955"/>
                  </a:cubicBezTo>
                  <a:lnTo>
                    <a:pt x="289709" y="272383"/>
                  </a:lnTo>
                  <a:lnTo>
                    <a:pt x="288976" y="272383"/>
                  </a:lnTo>
                  <a:lnTo>
                    <a:pt x="288976" y="54035"/>
                  </a:lnTo>
                  <a:lnTo>
                    <a:pt x="274531" y="54035"/>
                  </a:lnTo>
                  <a:lnTo>
                    <a:pt x="274531" y="359772"/>
                  </a:lnTo>
                  <a:cubicBezTo>
                    <a:pt x="274531" y="369110"/>
                    <a:pt x="270747" y="377564"/>
                    <a:pt x="264627" y="383683"/>
                  </a:cubicBezTo>
                  <a:lnTo>
                    <a:pt x="254352" y="387939"/>
                  </a:lnTo>
                  <a:lnTo>
                    <a:pt x="254352" y="604890"/>
                  </a:lnTo>
                  <a:cubicBezTo>
                    <a:pt x="254352" y="610570"/>
                    <a:pt x="249747" y="615175"/>
                    <a:pt x="244067" y="615175"/>
                  </a:cubicBezTo>
                  <a:lnTo>
                    <a:pt x="202929" y="615175"/>
                  </a:lnTo>
                  <a:cubicBezTo>
                    <a:pt x="197249" y="615175"/>
                    <a:pt x="192644" y="610570"/>
                    <a:pt x="192644" y="604890"/>
                  </a:cubicBezTo>
                  <a:lnTo>
                    <a:pt x="192644" y="393587"/>
                  </a:lnTo>
                  <a:lnTo>
                    <a:pt x="159722" y="393587"/>
                  </a:lnTo>
                  <a:lnTo>
                    <a:pt x="159722" y="601927"/>
                  </a:lnTo>
                  <a:cubicBezTo>
                    <a:pt x="159722" y="607607"/>
                    <a:pt x="155117" y="612212"/>
                    <a:pt x="149437" y="612212"/>
                  </a:cubicBezTo>
                  <a:lnTo>
                    <a:pt x="108299" y="612212"/>
                  </a:lnTo>
                  <a:cubicBezTo>
                    <a:pt x="102619" y="612212"/>
                    <a:pt x="98014" y="607607"/>
                    <a:pt x="98014" y="601927"/>
                  </a:cubicBezTo>
                  <a:lnTo>
                    <a:pt x="98014" y="390502"/>
                  </a:lnTo>
                  <a:lnTo>
                    <a:pt x="81552" y="383683"/>
                  </a:lnTo>
                  <a:cubicBezTo>
                    <a:pt x="75433" y="377564"/>
                    <a:pt x="71648" y="369110"/>
                    <a:pt x="71648" y="359772"/>
                  </a:cubicBezTo>
                  <a:lnTo>
                    <a:pt x="71648" y="54035"/>
                  </a:lnTo>
                  <a:lnTo>
                    <a:pt x="60005" y="54035"/>
                  </a:lnTo>
                  <a:lnTo>
                    <a:pt x="60005" y="271926"/>
                  </a:lnTo>
                  <a:lnTo>
                    <a:pt x="59273" y="271926"/>
                  </a:lnTo>
                  <a:lnTo>
                    <a:pt x="60006" y="277498"/>
                  </a:lnTo>
                  <a:cubicBezTo>
                    <a:pt x="60006" y="302939"/>
                    <a:pt x="46573" y="323563"/>
                    <a:pt x="30003" y="323563"/>
                  </a:cubicBezTo>
                  <a:cubicBezTo>
                    <a:pt x="13433" y="323563"/>
                    <a:pt x="0" y="302939"/>
                    <a:pt x="0" y="277498"/>
                  </a:cubicBezTo>
                  <a:lnTo>
                    <a:pt x="733" y="271926"/>
                  </a:lnTo>
                  <a:lnTo>
                    <a:pt x="0" y="271926"/>
                  </a:lnTo>
                  <a:lnTo>
                    <a:pt x="0" y="46065"/>
                  </a:lnTo>
                  <a:lnTo>
                    <a:pt x="0" y="46064"/>
                  </a:lnTo>
                  <a:lnTo>
                    <a:pt x="2358" y="28134"/>
                  </a:lnTo>
                  <a:cubicBezTo>
                    <a:pt x="4635" y="19868"/>
                    <a:pt x="8439" y="12834"/>
                    <a:pt x="13228" y="7867"/>
                  </a:cubicBezTo>
                  <a:lnTo>
                    <a:pt x="25835" y="1955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33" name="그룹 1132"/>
          <p:cNvGrpSpPr/>
          <p:nvPr/>
        </p:nvGrpSpPr>
        <p:grpSpPr>
          <a:xfrm>
            <a:off x="3054181" y="1852517"/>
            <a:ext cx="275800" cy="752533"/>
            <a:chOff x="7026604" y="1891966"/>
            <a:chExt cx="348982" cy="829796"/>
          </a:xfrm>
          <a:solidFill>
            <a:srgbClr val="D89D82"/>
          </a:solidFill>
          <a:effectLst>
            <a:outerShdw blurRad="50800" dist="38100" dir="2700000" algn="tl" rotWithShape="0">
              <a:schemeClr val="tx1">
                <a:lumMod val="50000"/>
                <a:lumOff val="50000"/>
                <a:alpha val="40000"/>
              </a:schemeClr>
            </a:outerShdw>
          </a:effectLst>
        </p:grpSpPr>
        <p:sp>
          <p:nvSpPr>
            <p:cNvPr id="1134" name="타원 1133"/>
            <p:cNvSpPr/>
            <p:nvPr/>
          </p:nvSpPr>
          <p:spPr>
            <a:xfrm>
              <a:off x="7099653" y="1891966"/>
              <a:ext cx="202883" cy="202883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35" name="자유형 1134"/>
            <p:cNvSpPr/>
            <p:nvPr/>
          </p:nvSpPr>
          <p:spPr>
            <a:xfrm>
              <a:off x="7026604" y="2106587"/>
              <a:ext cx="348982" cy="615175"/>
            </a:xfrm>
            <a:custGeom>
              <a:avLst/>
              <a:gdLst>
                <a:gd name="connsiteX0" fmla="*/ 27790 w 348982"/>
                <a:gd name="connsiteY0" fmla="*/ 0 h 615175"/>
                <a:gd name="connsiteX1" fmla="*/ 30003 w 348982"/>
                <a:gd name="connsiteY1" fmla="*/ 0 h 615175"/>
                <a:gd name="connsiteX2" fmla="*/ 319012 w 348982"/>
                <a:gd name="connsiteY2" fmla="*/ 0 h 615175"/>
                <a:gd name="connsiteX3" fmla="*/ 319689 w 348982"/>
                <a:gd name="connsiteY3" fmla="*/ 677 h 615175"/>
                <a:gd name="connsiteX4" fmla="*/ 330658 w 348982"/>
                <a:gd name="connsiteY4" fmla="*/ 4077 h 615175"/>
                <a:gd name="connsiteX5" fmla="*/ 348982 w 348982"/>
                <a:gd name="connsiteY5" fmla="*/ 46522 h 615175"/>
                <a:gd name="connsiteX6" fmla="*/ 348982 w 348982"/>
                <a:gd name="connsiteY6" fmla="*/ 46524 h 615175"/>
                <a:gd name="connsiteX7" fmla="*/ 348982 w 348982"/>
                <a:gd name="connsiteY7" fmla="*/ 272383 h 615175"/>
                <a:gd name="connsiteX8" fmla="*/ 348250 w 348982"/>
                <a:gd name="connsiteY8" fmla="*/ 272383 h 615175"/>
                <a:gd name="connsiteX9" fmla="*/ 348982 w 348982"/>
                <a:gd name="connsiteY9" fmla="*/ 277955 h 615175"/>
                <a:gd name="connsiteX10" fmla="*/ 318979 w 348982"/>
                <a:gd name="connsiteY10" fmla="*/ 324020 h 615175"/>
                <a:gd name="connsiteX11" fmla="*/ 288976 w 348982"/>
                <a:gd name="connsiteY11" fmla="*/ 277955 h 615175"/>
                <a:gd name="connsiteX12" fmla="*/ 289709 w 348982"/>
                <a:gd name="connsiteY12" fmla="*/ 272383 h 615175"/>
                <a:gd name="connsiteX13" fmla="*/ 288976 w 348982"/>
                <a:gd name="connsiteY13" fmla="*/ 272383 h 615175"/>
                <a:gd name="connsiteX14" fmla="*/ 288976 w 348982"/>
                <a:gd name="connsiteY14" fmla="*/ 54035 h 615175"/>
                <a:gd name="connsiteX15" fmla="*/ 274531 w 348982"/>
                <a:gd name="connsiteY15" fmla="*/ 54035 h 615175"/>
                <a:gd name="connsiteX16" fmla="*/ 274531 w 348982"/>
                <a:gd name="connsiteY16" fmla="*/ 359772 h 615175"/>
                <a:gd name="connsiteX17" fmla="*/ 264627 w 348982"/>
                <a:gd name="connsiteY17" fmla="*/ 383683 h 615175"/>
                <a:gd name="connsiteX18" fmla="*/ 254352 w 348982"/>
                <a:gd name="connsiteY18" fmla="*/ 387939 h 615175"/>
                <a:gd name="connsiteX19" fmla="*/ 254352 w 348982"/>
                <a:gd name="connsiteY19" fmla="*/ 604890 h 615175"/>
                <a:gd name="connsiteX20" fmla="*/ 244067 w 348982"/>
                <a:gd name="connsiteY20" fmla="*/ 615175 h 615175"/>
                <a:gd name="connsiteX21" fmla="*/ 202929 w 348982"/>
                <a:gd name="connsiteY21" fmla="*/ 615175 h 615175"/>
                <a:gd name="connsiteX22" fmla="*/ 192644 w 348982"/>
                <a:gd name="connsiteY22" fmla="*/ 604890 h 615175"/>
                <a:gd name="connsiteX23" fmla="*/ 192644 w 348982"/>
                <a:gd name="connsiteY23" fmla="*/ 393587 h 615175"/>
                <a:gd name="connsiteX24" fmla="*/ 159722 w 348982"/>
                <a:gd name="connsiteY24" fmla="*/ 393587 h 615175"/>
                <a:gd name="connsiteX25" fmla="*/ 159722 w 348982"/>
                <a:gd name="connsiteY25" fmla="*/ 601927 h 615175"/>
                <a:gd name="connsiteX26" fmla="*/ 149437 w 348982"/>
                <a:gd name="connsiteY26" fmla="*/ 612212 h 615175"/>
                <a:gd name="connsiteX27" fmla="*/ 108299 w 348982"/>
                <a:gd name="connsiteY27" fmla="*/ 612212 h 615175"/>
                <a:gd name="connsiteX28" fmla="*/ 98014 w 348982"/>
                <a:gd name="connsiteY28" fmla="*/ 601927 h 615175"/>
                <a:gd name="connsiteX29" fmla="*/ 98014 w 348982"/>
                <a:gd name="connsiteY29" fmla="*/ 390502 h 615175"/>
                <a:gd name="connsiteX30" fmla="*/ 81552 w 348982"/>
                <a:gd name="connsiteY30" fmla="*/ 383683 h 615175"/>
                <a:gd name="connsiteX31" fmla="*/ 71648 w 348982"/>
                <a:gd name="connsiteY31" fmla="*/ 359772 h 615175"/>
                <a:gd name="connsiteX32" fmla="*/ 71648 w 348982"/>
                <a:gd name="connsiteY32" fmla="*/ 54035 h 615175"/>
                <a:gd name="connsiteX33" fmla="*/ 60005 w 348982"/>
                <a:gd name="connsiteY33" fmla="*/ 54035 h 615175"/>
                <a:gd name="connsiteX34" fmla="*/ 60005 w 348982"/>
                <a:gd name="connsiteY34" fmla="*/ 271926 h 615175"/>
                <a:gd name="connsiteX35" fmla="*/ 59273 w 348982"/>
                <a:gd name="connsiteY35" fmla="*/ 271926 h 615175"/>
                <a:gd name="connsiteX36" fmla="*/ 60006 w 348982"/>
                <a:gd name="connsiteY36" fmla="*/ 277498 h 615175"/>
                <a:gd name="connsiteX37" fmla="*/ 30003 w 348982"/>
                <a:gd name="connsiteY37" fmla="*/ 323563 h 615175"/>
                <a:gd name="connsiteX38" fmla="*/ 0 w 348982"/>
                <a:gd name="connsiteY38" fmla="*/ 277498 h 615175"/>
                <a:gd name="connsiteX39" fmla="*/ 733 w 348982"/>
                <a:gd name="connsiteY39" fmla="*/ 271926 h 615175"/>
                <a:gd name="connsiteX40" fmla="*/ 0 w 348982"/>
                <a:gd name="connsiteY40" fmla="*/ 271926 h 615175"/>
                <a:gd name="connsiteX41" fmla="*/ 0 w 348982"/>
                <a:gd name="connsiteY41" fmla="*/ 46065 h 615175"/>
                <a:gd name="connsiteX42" fmla="*/ 0 w 348982"/>
                <a:gd name="connsiteY42" fmla="*/ 46064 h 615175"/>
                <a:gd name="connsiteX43" fmla="*/ 2358 w 348982"/>
                <a:gd name="connsiteY43" fmla="*/ 28134 h 615175"/>
                <a:gd name="connsiteX44" fmla="*/ 13228 w 348982"/>
                <a:gd name="connsiteY44" fmla="*/ 7867 h 615175"/>
                <a:gd name="connsiteX45" fmla="*/ 25835 w 348982"/>
                <a:gd name="connsiteY45" fmla="*/ 1955 h 61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48982" h="615175">
                  <a:moveTo>
                    <a:pt x="27790" y="0"/>
                  </a:moveTo>
                  <a:lnTo>
                    <a:pt x="30003" y="0"/>
                  </a:lnTo>
                  <a:lnTo>
                    <a:pt x="319012" y="0"/>
                  </a:lnTo>
                  <a:lnTo>
                    <a:pt x="319689" y="677"/>
                  </a:lnTo>
                  <a:lnTo>
                    <a:pt x="330658" y="4077"/>
                  </a:lnTo>
                  <a:cubicBezTo>
                    <a:pt x="341426" y="11070"/>
                    <a:pt x="348982" y="27441"/>
                    <a:pt x="348982" y="46522"/>
                  </a:cubicBezTo>
                  <a:lnTo>
                    <a:pt x="348982" y="46524"/>
                  </a:lnTo>
                  <a:lnTo>
                    <a:pt x="348982" y="272383"/>
                  </a:lnTo>
                  <a:lnTo>
                    <a:pt x="348250" y="272383"/>
                  </a:lnTo>
                  <a:lnTo>
                    <a:pt x="348982" y="277955"/>
                  </a:lnTo>
                  <a:cubicBezTo>
                    <a:pt x="348982" y="303396"/>
                    <a:pt x="335549" y="324020"/>
                    <a:pt x="318979" y="324020"/>
                  </a:cubicBezTo>
                  <a:cubicBezTo>
                    <a:pt x="302409" y="324020"/>
                    <a:pt x="288976" y="303396"/>
                    <a:pt x="288976" y="277955"/>
                  </a:cubicBezTo>
                  <a:lnTo>
                    <a:pt x="289709" y="272383"/>
                  </a:lnTo>
                  <a:lnTo>
                    <a:pt x="288976" y="272383"/>
                  </a:lnTo>
                  <a:lnTo>
                    <a:pt x="288976" y="54035"/>
                  </a:lnTo>
                  <a:lnTo>
                    <a:pt x="274531" y="54035"/>
                  </a:lnTo>
                  <a:lnTo>
                    <a:pt x="274531" y="359772"/>
                  </a:lnTo>
                  <a:cubicBezTo>
                    <a:pt x="274531" y="369110"/>
                    <a:pt x="270747" y="377564"/>
                    <a:pt x="264627" y="383683"/>
                  </a:cubicBezTo>
                  <a:lnTo>
                    <a:pt x="254352" y="387939"/>
                  </a:lnTo>
                  <a:lnTo>
                    <a:pt x="254352" y="604890"/>
                  </a:lnTo>
                  <a:cubicBezTo>
                    <a:pt x="254352" y="610570"/>
                    <a:pt x="249747" y="615175"/>
                    <a:pt x="244067" y="615175"/>
                  </a:cubicBezTo>
                  <a:lnTo>
                    <a:pt x="202929" y="615175"/>
                  </a:lnTo>
                  <a:cubicBezTo>
                    <a:pt x="197249" y="615175"/>
                    <a:pt x="192644" y="610570"/>
                    <a:pt x="192644" y="604890"/>
                  </a:cubicBezTo>
                  <a:lnTo>
                    <a:pt x="192644" y="393587"/>
                  </a:lnTo>
                  <a:lnTo>
                    <a:pt x="159722" y="393587"/>
                  </a:lnTo>
                  <a:lnTo>
                    <a:pt x="159722" y="601927"/>
                  </a:lnTo>
                  <a:cubicBezTo>
                    <a:pt x="159722" y="607607"/>
                    <a:pt x="155117" y="612212"/>
                    <a:pt x="149437" y="612212"/>
                  </a:cubicBezTo>
                  <a:lnTo>
                    <a:pt x="108299" y="612212"/>
                  </a:lnTo>
                  <a:cubicBezTo>
                    <a:pt x="102619" y="612212"/>
                    <a:pt x="98014" y="607607"/>
                    <a:pt x="98014" y="601927"/>
                  </a:cubicBezTo>
                  <a:lnTo>
                    <a:pt x="98014" y="390502"/>
                  </a:lnTo>
                  <a:lnTo>
                    <a:pt x="81552" y="383683"/>
                  </a:lnTo>
                  <a:cubicBezTo>
                    <a:pt x="75433" y="377564"/>
                    <a:pt x="71648" y="369110"/>
                    <a:pt x="71648" y="359772"/>
                  </a:cubicBezTo>
                  <a:lnTo>
                    <a:pt x="71648" y="54035"/>
                  </a:lnTo>
                  <a:lnTo>
                    <a:pt x="60005" y="54035"/>
                  </a:lnTo>
                  <a:lnTo>
                    <a:pt x="60005" y="271926"/>
                  </a:lnTo>
                  <a:lnTo>
                    <a:pt x="59273" y="271926"/>
                  </a:lnTo>
                  <a:lnTo>
                    <a:pt x="60006" y="277498"/>
                  </a:lnTo>
                  <a:cubicBezTo>
                    <a:pt x="60006" y="302939"/>
                    <a:pt x="46573" y="323563"/>
                    <a:pt x="30003" y="323563"/>
                  </a:cubicBezTo>
                  <a:cubicBezTo>
                    <a:pt x="13433" y="323563"/>
                    <a:pt x="0" y="302939"/>
                    <a:pt x="0" y="277498"/>
                  </a:cubicBezTo>
                  <a:lnTo>
                    <a:pt x="733" y="271926"/>
                  </a:lnTo>
                  <a:lnTo>
                    <a:pt x="0" y="271926"/>
                  </a:lnTo>
                  <a:lnTo>
                    <a:pt x="0" y="46065"/>
                  </a:lnTo>
                  <a:lnTo>
                    <a:pt x="0" y="46064"/>
                  </a:lnTo>
                  <a:lnTo>
                    <a:pt x="2358" y="28134"/>
                  </a:lnTo>
                  <a:cubicBezTo>
                    <a:pt x="4635" y="19868"/>
                    <a:pt x="8439" y="12834"/>
                    <a:pt x="13228" y="7867"/>
                  </a:cubicBezTo>
                  <a:lnTo>
                    <a:pt x="25835" y="1955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36" name="그룹 1135"/>
          <p:cNvGrpSpPr/>
          <p:nvPr/>
        </p:nvGrpSpPr>
        <p:grpSpPr>
          <a:xfrm>
            <a:off x="2947298" y="1930002"/>
            <a:ext cx="253051" cy="679973"/>
            <a:chOff x="7026604" y="1891966"/>
            <a:chExt cx="348982" cy="829796"/>
          </a:xfrm>
          <a:solidFill>
            <a:srgbClr val="DCBCBA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37" name="타원 1136"/>
            <p:cNvSpPr/>
            <p:nvPr/>
          </p:nvSpPr>
          <p:spPr>
            <a:xfrm>
              <a:off x="7099653" y="1891966"/>
              <a:ext cx="202883" cy="202883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38" name="자유형 1137"/>
            <p:cNvSpPr/>
            <p:nvPr/>
          </p:nvSpPr>
          <p:spPr>
            <a:xfrm>
              <a:off x="7026604" y="2106587"/>
              <a:ext cx="348982" cy="615175"/>
            </a:xfrm>
            <a:custGeom>
              <a:avLst/>
              <a:gdLst>
                <a:gd name="connsiteX0" fmla="*/ 27790 w 348982"/>
                <a:gd name="connsiteY0" fmla="*/ 0 h 615175"/>
                <a:gd name="connsiteX1" fmla="*/ 30003 w 348982"/>
                <a:gd name="connsiteY1" fmla="*/ 0 h 615175"/>
                <a:gd name="connsiteX2" fmla="*/ 319012 w 348982"/>
                <a:gd name="connsiteY2" fmla="*/ 0 h 615175"/>
                <a:gd name="connsiteX3" fmla="*/ 319689 w 348982"/>
                <a:gd name="connsiteY3" fmla="*/ 677 h 615175"/>
                <a:gd name="connsiteX4" fmla="*/ 330658 w 348982"/>
                <a:gd name="connsiteY4" fmla="*/ 4077 h 615175"/>
                <a:gd name="connsiteX5" fmla="*/ 348982 w 348982"/>
                <a:gd name="connsiteY5" fmla="*/ 46522 h 615175"/>
                <a:gd name="connsiteX6" fmla="*/ 348982 w 348982"/>
                <a:gd name="connsiteY6" fmla="*/ 46524 h 615175"/>
                <a:gd name="connsiteX7" fmla="*/ 348982 w 348982"/>
                <a:gd name="connsiteY7" fmla="*/ 272383 h 615175"/>
                <a:gd name="connsiteX8" fmla="*/ 348250 w 348982"/>
                <a:gd name="connsiteY8" fmla="*/ 272383 h 615175"/>
                <a:gd name="connsiteX9" fmla="*/ 348982 w 348982"/>
                <a:gd name="connsiteY9" fmla="*/ 277955 h 615175"/>
                <a:gd name="connsiteX10" fmla="*/ 318979 w 348982"/>
                <a:gd name="connsiteY10" fmla="*/ 324020 h 615175"/>
                <a:gd name="connsiteX11" fmla="*/ 288976 w 348982"/>
                <a:gd name="connsiteY11" fmla="*/ 277955 h 615175"/>
                <a:gd name="connsiteX12" fmla="*/ 289709 w 348982"/>
                <a:gd name="connsiteY12" fmla="*/ 272383 h 615175"/>
                <a:gd name="connsiteX13" fmla="*/ 288976 w 348982"/>
                <a:gd name="connsiteY13" fmla="*/ 272383 h 615175"/>
                <a:gd name="connsiteX14" fmla="*/ 288976 w 348982"/>
                <a:gd name="connsiteY14" fmla="*/ 54035 h 615175"/>
                <a:gd name="connsiteX15" fmla="*/ 274531 w 348982"/>
                <a:gd name="connsiteY15" fmla="*/ 54035 h 615175"/>
                <a:gd name="connsiteX16" fmla="*/ 274531 w 348982"/>
                <a:gd name="connsiteY16" fmla="*/ 359772 h 615175"/>
                <a:gd name="connsiteX17" fmla="*/ 264627 w 348982"/>
                <a:gd name="connsiteY17" fmla="*/ 383683 h 615175"/>
                <a:gd name="connsiteX18" fmla="*/ 254352 w 348982"/>
                <a:gd name="connsiteY18" fmla="*/ 387939 h 615175"/>
                <a:gd name="connsiteX19" fmla="*/ 254352 w 348982"/>
                <a:gd name="connsiteY19" fmla="*/ 604890 h 615175"/>
                <a:gd name="connsiteX20" fmla="*/ 244067 w 348982"/>
                <a:gd name="connsiteY20" fmla="*/ 615175 h 615175"/>
                <a:gd name="connsiteX21" fmla="*/ 202929 w 348982"/>
                <a:gd name="connsiteY21" fmla="*/ 615175 h 615175"/>
                <a:gd name="connsiteX22" fmla="*/ 192644 w 348982"/>
                <a:gd name="connsiteY22" fmla="*/ 604890 h 615175"/>
                <a:gd name="connsiteX23" fmla="*/ 192644 w 348982"/>
                <a:gd name="connsiteY23" fmla="*/ 393587 h 615175"/>
                <a:gd name="connsiteX24" fmla="*/ 159722 w 348982"/>
                <a:gd name="connsiteY24" fmla="*/ 393587 h 615175"/>
                <a:gd name="connsiteX25" fmla="*/ 159722 w 348982"/>
                <a:gd name="connsiteY25" fmla="*/ 601927 h 615175"/>
                <a:gd name="connsiteX26" fmla="*/ 149437 w 348982"/>
                <a:gd name="connsiteY26" fmla="*/ 612212 h 615175"/>
                <a:gd name="connsiteX27" fmla="*/ 108299 w 348982"/>
                <a:gd name="connsiteY27" fmla="*/ 612212 h 615175"/>
                <a:gd name="connsiteX28" fmla="*/ 98014 w 348982"/>
                <a:gd name="connsiteY28" fmla="*/ 601927 h 615175"/>
                <a:gd name="connsiteX29" fmla="*/ 98014 w 348982"/>
                <a:gd name="connsiteY29" fmla="*/ 390502 h 615175"/>
                <a:gd name="connsiteX30" fmla="*/ 81552 w 348982"/>
                <a:gd name="connsiteY30" fmla="*/ 383683 h 615175"/>
                <a:gd name="connsiteX31" fmla="*/ 71648 w 348982"/>
                <a:gd name="connsiteY31" fmla="*/ 359772 h 615175"/>
                <a:gd name="connsiteX32" fmla="*/ 71648 w 348982"/>
                <a:gd name="connsiteY32" fmla="*/ 54035 h 615175"/>
                <a:gd name="connsiteX33" fmla="*/ 60005 w 348982"/>
                <a:gd name="connsiteY33" fmla="*/ 54035 h 615175"/>
                <a:gd name="connsiteX34" fmla="*/ 60005 w 348982"/>
                <a:gd name="connsiteY34" fmla="*/ 271926 h 615175"/>
                <a:gd name="connsiteX35" fmla="*/ 59273 w 348982"/>
                <a:gd name="connsiteY35" fmla="*/ 271926 h 615175"/>
                <a:gd name="connsiteX36" fmla="*/ 60006 w 348982"/>
                <a:gd name="connsiteY36" fmla="*/ 277498 h 615175"/>
                <a:gd name="connsiteX37" fmla="*/ 30003 w 348982"/>
                <a:gd name="connsiteY37" fmla="*/ 323563 h 615175"/>
                <a:gd name="connsiteX38" fmla="*/ 0 w 348982"/>
                <a:gd name="connsiteY38" fmla="*/ 277498 h 615175"/>
                <a:gd name="connsiteX39" fmla="*/ 733 w 348982"/>
                <a:gd name="connsiteY39" fmla="*/ 271926 h 615175"/>
                <a:gd name="connsiteX40" fmla="*/ 0 w 348982"/>
                <a:gd name="connsiteY40" fmla="*/ 271926 h 615175"/>
                <a:gd name="connsiteX41" fmla="*/ 0 w 348982"/>
                <a:gd name="connsiteY41" fmla="*/ 46065 h 615175"/>
                <a:gd name="connsiteX42" fmla="*/ 0 w 348982"/>
                <a:gd name="connsiteY42" fmla="*/ 46064 h 615175"/>
                <a:gd name="connsiteX43" fmla="*/ 2358 w 348982"/>
                <a:gd name="connsiteY43" fmla="*/ 28134 h 615175"/>
                <a:gd name="connsiteX44" fmla="*/ 13228 w 348982"/>
                <a:gd name="connsiteY44" fmla="*/ 7867 h 615175"/>
                <a:gd name="connsiteX45" fmla="*/ 25835 w 348982"/>
                <a:gd name="connsiteY45" fmla="*/ 1955 h 61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48982" h="615175">
                  <a:moveTo>
                    <a:pt x="27790" y="0"/>
                  </a:moveTo>
                  <a:lnTo>
                    <a:pt x="30003" y="0"/>
                  </a:lnTo>
                  <a:lnTo>
                    <a:pt x="319012" y="0"/>
                  </a:lnTo>
                  <a:lnTo>
                    <a:pt x="319689" y="677"/>
                  </a:lnTo>
                  <a:lnTo>
                    <a:pt x="330658" y="4077"/>
                  </a:lnTo>
                  <a:cubicBezTo>
                    <a:pt x="341426" y="11070"/>
                    <a:pt x="348982" y="27441"/>
                    <a:pt x="348982" y="46522"/>
                  </a:cubicBezTo>
                  <a:lnTo>
                    <a:pt x="348982" y="46524"/>
                  </a:lnTo>
                  <a:lnTo>
                    <a:pt x="348982" y="272383"/>
                  </a:lnTo>
                  <a:lnTo>
                    <a:pt x="348250" y="272383"/>
                  </a:lnTo>
                  <a:lnTo>
                    <a:pt x="348982" y="277955"/>
                  </a:lnTo>
                  <a:cubicBezTo>
                    <a:pt x="348982" y="303396"/>
                    <a:pt x="335549" y="324020"/>
                    <a:pt x="318979" y="324020"/>
                  </a:cubicBezTo>
                  <a:cubicBezTo>
                    <a:pt x="302409" y="324020"/>
                    <a:pt x="288976" y="303396"/>
                    <a:pt x="288976" y="277955"/>
                  </a:cubicBezTo>
                  <a:lnTo>
                    <a:pt x="289709" y="272383"/>
                  </a:lnTo>
                  <a:lnTo>
                    <a:pt x="288976" y="272383"/>
                  </a:lnTo>
                  <a:lnTo>
                    <a:pt x="288976" y="54035"/>
                  </a:lnTo>
                  <a:lnTo>
                    <a:pt x="274531" y="54035"/>
                  </a:lnTo>
                  <a:lnTo>
                    <a:pt x="274531" y="359772"/>
                  </a:lnTo>
                  <a:cubicBezTo>
                    <a:pt x="274531" y="369110"/>
                    <a:pt x="270747" y="377564"/>
                    <a:pt x="264627" y="383683"/>
                  </a:cubicBezTo>
                  <a:lnTo>
                    <a:pt x="254352" y="387939"/>
                  </a:lnTo>
                  <a:lnTo>
                    <a:pt x="254352" y="604890"/>
                  </a:lnTo>
                  <a:cubicBezTo>
                    <a:pt x="254352" y="610570"/>
                    <a:pt x="249747" y="615175"/>
                    <a:pt x="244067" y="615175"/>
                  </a:cubicBezTo>
                  <a:lnTo>
                    <a:pt x="202929" y="615175"/>
                  </a:lnTo>
                  <a:cubicBezTo>
                    <a:pt x="197249" y="615175"/>
                    <a:pt x="192644" y="610570"/>
                    <a:pt x="192644" y="604890"/>
                  </a:cubicBezTo>
                  <a:lnTo>
                    <a:pt x="192644" y="393587"/>
                  </a:lnTo>
                  <a:lnTo>
                    <a:pt x="159722" y="393587"/>
                  </a:lnTo>
                  <a:lnTo>
                    <a:pt x="159722" y="601927"/>
                  </a:lnTo>
                  <a:cubicBezTo>
                    <a:pt x="159722" y="607607"/>
                    <a:pt x="155117" y="612212"/>
                    <a:pt x="149437" y="612212"/>
                  </a:cubicBezTo>
                  <a:lnTo>
                    <a:pt x="108299" y="612212"/>
                  </a:lnTo>
                  <a:cubicBezTo>
                    <a:pt x="102619" y="612212"/>
                    <a:pt x="98014" y="607607"/>
                    <a:pt x="98014" y="601927"/>
                  </a:cubicBezTo>
                  <a:lnTo>
                    <a:pt x="98014" y="390502"/>
                  </a:lnTo>
                  <a:lnTo>
                    <a:pt x="81552" y="383683"/>
                  </a:lnTo>
                  <a:cubicBezTo>
                    <a:pt x="75433" y="377564"/>
                    <a:pt x="71648" y="369110"/>
                    <a:pt x="71648" y="359772"/>
                  </a:cubicBezTo>
                  <a:lnTo>
                    <a:pt x="71648" y="54035"/>
                  </a:lnTo>
                  <a:lnTo>
                    <a:pt x="60005" y="54035"/>
                  </a:lnTo>
                  <a:lnTo>
                    <a:pt x="60005" y="271926"/>
                  </a:lnTo>
                  <a:lnTo>
                    <a:pt x="59273" y="271926"/>
                  </a:lnTo>
                  <a:lnTo>
                    <a:pt x="60006" y="277498"/>
                  </a:lnTo>
                  <a:cubicBezTo>
                    <a:pt x="60006" y="302939"/>
                    <a:pt x="46573" y="323563"/>
                    <a:pt x="30003" y="323563"/>
                  </a:cubicBezTo>
                  <a:cubicBezTo>
                    <a:pt x="13433" y="323563"/>
                    <a:pt x="0" y="302939"/>
                    <a:pt x="0" y="277498"/>
                  </a:cubicBezTo>
                  <a:lnTo>
                    <a:pt x="733" y="271926"/>
                  </a:lnTo>
                  <a:lnTo>
                    <a:pt x="0" y="271926"/>
                  </a:lnTo>
                  <a:lnTo>
                    <a:pt x="0" y="46065"/>
                  </a:lnTo>
                  <a:lnTo>
                    <a:pt x="0" y="46064"/>
                  </a:lnTo>
                  <a:lnTo>
                    <a:pt x="2358" y="28134"/>
                  </a:lnTo>
                  <a:cubicBezTo>
                    <a:pt x="4635" y="19868"/>
                    <a:pt x="8439" y="12834"/>
                    <a:pt x="13228" y="7867"/>
                  </a:cubicBezTo>
                  <a:lnTo>
                    <a:pt x="25835" y="1955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39" name="그룹 1138"/>
          <p:cNvGrpSpPr/>
          <p:nvPr/>
        </p:nvGrpSpPr>
        <p:grpSpPr>
          <a:xfrm>
            <a:off x="2831619" y="2025297"/>
            <a:ext cx="227540" cy="584775"/>
            <a:chOff x="7026604" y="1891966"/>
            <a:chExt cx="348982" cy="829796"/>
          </a:xfrm>
          <a:solidFill>
            <a:srgbClr val="F0CEB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40" name="타원 1139"/>
            <p:cNvSpPr/>
            <p:nvPr/>
          </p:nvSpPr>
          <p:spPr>
            <a:xfrm>
              <a:off x="7099653" y="1891966"/>
              <a:ext cx="202883" cy="202883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41" name="자유형 1140"/>
            <p:cNvSpPr/>
            <p:nvPr/>
          </p:nvSpPr>
          <p:spPr>
            <a:xfrm>
              <a:off x="7026604" y="2106587"/>
              <a:ext cx="348982" cy="615175"/>
            </a:xfrm>
            <a:custGeom>
              <a:avLst/>
              <a:gdLst>
                <a:gd name="connsiteX0" fmla="*/ 27790 w 348982"/>
                <a:gd name="connsiteY0" fmla="*/ 0 h 615175"/>
                <a:gd name="connsiteX1" fmla="*/ 30003 w 348982"/>
                <a:gd name="connsiteY1" fmla="*/ 0 h 615175"/>
                <a:gd name="connsiteX2" fmla="*/ 319012 w 348982"/>
                <a:gd name="connsiteY2" fmla="*/ 0 h 615175"/>
                <a:gd name="connsiteX3" fmla="*/ 319689 w 348982"/>
                <a:gd name="connsiteY3" fmla="*/ 677 h 615175"/>
                <a:gd name="connsiteX4" fmla="*/ 330658 w 348982"/>
                <a:gd name="connsiteY4" fmla="*/ 4077 h 615175"/>
                <a:gd name="connsiteX5" fmla="*/ 348982 w 348982"/>
                <a:gd name="connsiteY5" fmla="*/ 46522 h 615175"/>
                <a:gd name="connsiteX6" fmla="*/ 348982 w 348982"/>
                <a:gd name="connsiteY6" fmla="*/ 46524 h 615175"/>
                <a:gd name="connsiteX7" fmla="*/ 348982 w 348982"/>
                <a:gd name="connsiteY7" fmla="*/ 272383 h 615175"/>
                <a:gd name="connsiteX8" fmla="*/ 348250 w 348982"/>
                <a:gd name="connsiteY8" fmla="*/ 272383 h 615175"/>
                <a:gd name="connsiteX9" fmla="*/ 348982 w 348982"/>
                <a:gd name="connsiteY9" fmla="*/ 277955 h 615175"/>
                <a:gd name="connsiteX10" fmla="*/ 318979 w 348982"/>
                <a:gd name="connsiteY10" fmla="*/ 324020 h 615175"/>
                <a:gd name="connsiteX11" fmla="*/ 288976 w 348982"/>
                <a:gd name="connsiteY11" fmla="*/ 277955 h 615175"/>
                <a:gd name="connsiteX12" fmla="*/ 289709 w 348982"/>
                <a:gd name="connsiteY12" fmla="*/ 272383 h 615175"/>
                <a:gd name="connsiteX13" fmla="*/ 288976 w 348982"/>
                <a:gd name="connsiteY13" fmla="*/ 272383 h 615175"/>
                <a:gd name="connsiteX14" fmla="*/ 288976 w 348982"/>
                <a:gd name="connsiteY14" fmla="*/ 54035 h 615175"/>
                <a:gd name="connsiteX15" fmla="*/ 274531 w 348982"/>
                <a:gd name="connsiteY15" fmla="*/ 54035 h 615175"/>
                <a:gd name="connsiteX16" fmla="*/ 274531 w 348982"/>
                <a:gd name="connsiteY16" fmla="*/ 359772 h 615175"/>
                <a:gd name="connsiteX17" fmla="*/ 264627 w 348982"/>
                <a:gd name="connsiteY17" fmla="*/ 383683 h 615175"/>
                <a:gd name="connsiteX18" fmla="*/ 254352 w 348982"/>
                <a:gd name="connsiteY18" fmla="*/ 387939 h 615175"/>
                <a:gd name="connsiteX19" fmla="*/ 254352 w 348982"/>
                <a:gd name="connsiteY19" fmla="*/ 604890 h 615175"/>
                <a:gd name="connsiteX20" fmla="*/ 244067 w 348982"/>
                <a:gd name="connsiteY20" fmla="*/ 615175 h 615175"/>
                <a:gd name="connsiteX21" fmla="*/ 202929 w 348982"/>
                <a:gd name="connsiteY21" fmla="*/ 615175 h 615175"/>
                <a:gd name="connsiteX22" fmla="*/ 192644 w 348982"/>
                <a:gd name="connsiteY22" fmla="*/ 604890 h 615175"/>
                <a:gd name="connsiteX23" fmla="*/ 192644 w 348982"/>
                <a:gd name="connsiteY23" fmla="*/ 393587 h 615175"/>
                <a:gd name="connsiteX24" fmla="*/ 159722 w 348982"/>
                <a:gd name="connsiteY24" fmla="*/ 393587 h 615175"/>
                <a:gd name="connsiteX25" fmla="*/ 159722 w 348982"/>
                <a:gd name="connsiteY25" fmla="*/ 601927 h 615175"/>
                <a:gd name="connsiteX26" fmla="*/ 149437 w 348982"/>
                <a:gd name="connsiteY26" fmla="*/ 612212 h 615175"/>
                <a:gd name="connsiteX27" fmla="*/ 108299 w 348982"/>
                <a:gd name="connsiteY27" fmla="*/ 612212 h 615175"/>
                <a:gd name="connsiteX28" fmla="*/ 98014 w 348982"/>
                <a:gd name="connsiteY28" fmla="*/ 601927 h 615175"/>
                <a:gd name="connsiteX29" fmla="*/ 98014 w 348982"/>
                <a:gd name="connsiteY29" fmla="*/ 390502 h 615175"/>
                <a:gd name="connsiteX30" fmla="*/ 81552 w 348982"/>
                <a:gd name="connsiteY30" fmla="*/ 383683 h 615175"/>
                <a:gd name="connsiteX31" fmla="*/ 71648 w 348982"/>
                <a:gd name="connsiteY31" fmla="*/ 359772 h 615175"/>
                <a:gd name="connsiteX32" fmla="*/ 71648 w 348982"/>
                <a:gd name="connsiteY32" fmla="*/ 54035 h 615175"/>
                <a:gd name="connsiteX33" fmla="*/ 60005 w 348982"/>
                <a:gd name="connsiteY33" fmla="*/ 54035 h 615175"/>
                <a:gd name="connsiteX34" fmla="*/ 60005 w 348982"/>
                <a:gd name="connsiteY34" fmla="*/ 271926 h 615175"/>
                <a:gd name="connsiteX35" fmla="*/ 59273 w 348982"/>
                <a:gd name="connsiteY35" fmla="*/ 271926 h 615175"/>
                <a:gd name="connsiteX36" fmla="*/ 60006 w 348982"/>
                <a:gd name="connsiteY36" fmla="*/ 277498 h 615175"/>
                <a:gd name="connsiteX37" fmla="*/ 30003 w 348982"/>
                <a:gd name="connsiteY37" fmla="*/ 323563 h 615175"/>
                <a:gd name="connsiteX38" fmla="*/ 0 w 348982"/>
                <a:gd name="connsiteY38" fmla="*/ 277498 h 615175"/>
                <a:gd name="connsiteX39" fmla="*/ 733 w 348982"/>
                <a:gd name="connsiteY39" fmla="*/ 271926 h 615175"/>
                <a:gd name="connsiteX40" fmla="*/ 0 w 348982"/>
                <a:gd name="connsiteY40" fmla="*/ 271926 h 615175"/>
                <a:gd name="connsiteX41" fmla="*/ 0 w 348982"/>
                <a:gd name="connsiteY41" fmla="*/ 46065 h 615175"/>
                <a:gd name="connsiteX42" fmla="*/ 0 w 348982"/>
                <a:gd name="connsiteY42" fmla="*/ 46064 h 615175"/>
                <a:gd name="connsiteX43" fmla="*/ 2358 w 348982"/>
                <a:gd name="connsiteY43" fmla="*/ 28134 h 615175"/>
                <a:gd name="connsiteX44" fmla="*/ 13228 w 348982"/>
                <a:gd name="connsiteY44" fmla="*/ 7867 h 615175"/>
                <a:gd name="connsiteX45" fmla="*/ 25835 w 348982"/>
                <a:gd name="connsiteY45" fmla="*/ 1955 h 61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48982" h="615175">
                  <a:moveTo>
                    <a:pt x="27790" y="0"/>
                  </a:moveTo>
                  <a:lnTo>
                    <a:pt x="30003" y="0"/>
                  </a:lnTo>
                  <a:lnTo>
                    <a:pt x="319012" y="0"/>
                  </a:lnTo>
                  <a:lnTo>
                    <a:pt x="319689" y="677"/>
                  </a:lnTo>
                  <a:lnTo>
                    <a:pt x="330658" y="4077"/>
                  </a:lnTo>
                  <a:cubicBezTo>
                    <a:pt x="341426" y="11070"/>
                    <a:pt x="348982" y="27441"/>
                    <a:pt x="348982" y="46522"/>
                  </a:cubicBezTo>
                  <a:lnTo>
                    <a:pt x="348982" y="46524"/>
                  </a:lnTo>
                  <a:lnTo>
                    <a:pt x="348982" y="272383"/>
                  </a:lnTo>
                  <a:lnTo>
                    <a:pt x="348250" y="272383"/>
                  </a:lnTo>
                  <a:lnTo>
                    <a:pt x="348982" y="277955"/>
                  </a:lnTo>
                  <a:cubicBezTo>
                    <a:pt x="348982" y="303396"/>
                    <a:pt x="335549" y="324020"/>
                    <a:pt x="318979" y="324020"/>
                  </a:cubicBezTo>
                  <a:cubicBezTo>
                    <a:pt x="302409" y="324020"/>
                    <a:pt x="288976" y="303396"/>
                    <a:pt x="288976" y="277955"/>
                  </a:cubicBezTo>
                  <a:lnTo>
                    <a:pt x="289709" y="272383"/>
                  </a:lnTo>
                  <a:lnTo>
                    <a:pt x="288976" y="272383"/>
                  </a:lnTo>
                  <a:lnTo>
                    <a:pt x="288976" y="54035"/>
                  </a:lnTo>
                  <a:lnTo>
                    <a:pt x="274531" y="54035"/>
                  </a:lnTo>
                  <a:lnTo>
                    <a:pt x="274531" y="359772"/>
                  </a:lnTo>
                  <a:cubicBezTo>
                    <a:pt x="274531" y="369110"/>
                    <a:pt x="270747" y="377564"/>
                    <a:pt x="264627" y="383683"/>
                  </a:cubicBezTo>
                  <a:lnTo>
                    <a:pt x="254352" y="387939"/>
                  </a:lnTo>
                  <a:lnTo>
                    <a:pt x="254352" y="604890"/>
                  </a:lnTo>
                  <a:cubicBezTo>
                    <a:pt x="254352" y="610570"/>
                    <a:pt x="249747" y="615175"/>
                    <a:pt x="244067" y="615175"/>
                  </a:cubicBezTo>
                  <a:lnTo>
                    <a:pt x="202929" y="615175"/>
                  </a:lnTo>
                  <a:cubicBezTo>
                    <a:pt x="197249" y="615175"/>
                    <a:pt x="192644" y="610570"/>
                    <a:pt x="192644" y="604890"/>
                  </a:cubicBezTo>
                  <a:lnTo>
                    <a:pt x="192644" y="393587"/>
                  </a:lnTo>
                  <a:lnTo>
                    <a:pt x="159722" y="393587"/>
                  </a:lnTo>
                  <a:lnTo>
                    <a:pt x="159722" y="601927"/>
                  </a:lnTo>
                  <a:cubicBezTo>
                    <a:pt x="159722" y="607607"/>
                    <a:pt x="155117" y="612212"/>
                    <a:pt x="149437" y="612212"/>
                  </a:cubicBezTo>
                  <a:lnTo>
                    <a:pt x="108299" y="612212"/>
                  </a:lnTo>
                  <a:cubicBezTo>
                    <a:pt x="102619" y="612212"/>
                    <a:pt x="98014" y="607607"/>
                    <a:pt x="98014" y="601927"/>
                  </a:cubicBezTo>
                  <a:lnTo>
                    <a:pt x="98014" y="390502"/>
                  </a:lnTo>
                  <a:lnTo>
                    <a:pt x="81552" y="383683"/>
                  </a:lnTo>
                  <a:cubicBezTo>
                    <a:pt x="75433" y="377564"/>
                    <a:pt x="71648" y="369110"/>
                    <a:pt x="71648" y="359772"/>
                  </a:cubicBezTo>
                  <a:lnTo>
                    <a:pt x="71648" y="54035"/>
                  </a:lnTo>
                  <a:lnTo>
                    <a:pt x="60005" y="54035"/>
                  </a:lnTo>
                  <a:lnTo>
                    <a:pt x="60005" y="271926"/>
                  </a:lnTo>
                  <a:lnTo>
                    <a:pt x="59273" y="271926"/>
                  </a:lnTo>
                  <a:lnTo>
                    <a:pt x="60006" y="277498"/>
                  </a:lnTo>
                  <a:cubicBezTo>
                    <a:pt x="60006" y="302939"/>
                    <a:pt x="46573" y="323563"/>
                    <a:pt x="30003" y="323563"/>
                  </a:cubicBezTo>
                  <a:cubicBezTo>
                    <a:pt x="13433" y="323563"/>
                    <a:pt x="0" y="302939"/>
                    <a:pt x="0" y="277498"/>
                  </a:cubicBezTo>
                  <a:lnTo>
                    <a:pt x="733" y="271926"/>
                  </a:lnTo>
                  <a:lnTo>
                    <a:pt x="0" y="271926"/>
                  </a:lnTo>
                  <a:lnTo>
                    <a:pt x="0" y="46065"/>
                  </a:lnTo>
                  <a:lnTo>
                    <a:pt x="0" y="46064"/>
                  </a:lnTo>
                  <a:lnTo>
                    <a:pt x="2358" y="28134"/>
                  </a:lnTo>
                  <a:cubicBezTo>
                    <a:pt x="4635" y="19868"/>
                    <a:pt x="8439" y="12834"/>
                    <a:pt x="13228" y="7867"/>
                  </a:cubicBezTo>
                  <a:lnTo>
                    <a:pt x="25835" y="1955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42" name="그룹 1141"/>
          <p:cNvGrpSpPr/>
          <p:nvPr/>
        </p:nvGrpSpPr>
        <p:grpSpPr>
          <a:xfrm>
            <a:off x="2711612" y="2120374"/>
            <a:ext cx="205567" cy="488790"/>
            <a:chOff x="7026604" y="1891966"/>
            <a:chExt cx="348982" cy="829796"/>
          </a:xfrm>
          <a:solidFill>
            <a:srgbClr val="FAEDE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43" name="타원 1142"/>
            <p:cNvSpPr/>
            <p:nvPr/>
          </p:nvSpPr>
          <p:spPr>
            <a:xfrm>
              <a:off x="7099653" y="1891966"/>
              <a:ext cx="202883" cy="202883"/>
            </a:xfrm>
            <a:prstGeom prst="ellipse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144" name="자유형 1143"/>
            <p:cNvSpPr/>
            <p:nvPr/>
          </p:nvSpPr>
          <p:spPr>
            <a:xfrm>
              <a:off x="7026604" y="2106587"/>
              <a:ext cx="348982" cy="615175"/>
            </a:xfrm>
            <a:custGeom>
              <a:avLst/>
              <a:gdLst>
                <a:gd name="connsiteX0" fmla="*/ 27790 w 348982"/>
                <a:gd name="connsiteY0" fmla="*/ 0 h 615175"/>
                <a:gd name="connsiteX1" fmla="*/ 30003 w 348982"/>
                <a:gd name="connsiteY1" fmla="*/ 0 h 615175"/>
                <a:gd name="connsiteX2" fmla="*/ 319012 w 348982"/>
                <a:gd name="connsiteY2" fmla="*/ 0 h 615175"/>
                <a:gd name="connsiteX3" fmla="*/ 319689 w 348982"/>
                <a:gd name="connsiteY3" fmla="*/ 677 h 615175"/>
                <a:gd name="connsiteX4" fmla="*/ 330658 w 348982"/>
                <a:gd name="connsiteY4" fmla="*/ 4077 h 615175"/>
                <a:gd name="connsiteX5" fmla="*/ 348982 w 348982"/>
                <a:gd name="connsiteY5" fmla="*/ 46522 h 615175"/>
                <a:gd name="connsiteX6" fmla="*/ 348982 w 348982"/>
                <a:gd name="connsiteY6" fmla="*/ 46524 h 615175"/>
                <a:gd name="connsiteX7" fmla="*/ 348982 w 348982"/>
                <a:gd name="connsiteY7" fmla="*/ 272383 h 615175"/>
                <a:gd name="connsiteX8" fmla="*/ 348250 w 348982"/>
                <a:gd name="connsiteY8" fmla="*/ 272383 h 615175"/>
                <a:gd name="connsiteX9" fmla="*/ 348982 w 348982"/>
                <a:gd name="connsiteY9" fmla="*/ 277955 h 615175"/>
                <a:gd name="connsiteX10" fmla="*/ 318979 w 348982"/>
                <a:gd name="connsiteY10" fmla="*/ 324020 h 615175"/>
                <a:gd name="connsiteX11" fmla="*/ 288976 w 348982"/>
                <a:gd name="connsiteY11" fmla="*/ 277955 h 615175"/>
                <a:gd name="connsiteX12" fmla="*/ 289709 w 348982"/>
                <a:gd name="connsiteY12" fmla="*/ 272383 h 615175"/>
                <a:gd name="connsiteX13" fmla="*/ 288976 w 348982"/>
                <a:gd name="connsiteY13" fmla="*/ 272383 h 615175"/>
                <a:gd name="connsiteX14" fmla="*/ 288976 w 348982"/>
                <a:gd name="connsiteY14" fmla="*/ 54035 h 615175"/>
                <a:gd name="connsiteX15" fmla="*/ 274531 w 348982"/>
                <a:gd name="connsiteY15" fmla="*/ 54035 h 615175"/>
                <a:gd name="connsiteX16" fmla="*/ 274531 w 348982"/>
                <a:gd name="connsiteY16" fmla="*/ 359772 h 615175"/>
                <a:gd name="connsiteX17" fmla="*/ 264627 w 348982"/>
                <a:gd name="connsiteY17" fmla="*/ 383683 h 615175"/>
                <a:gd name="connsiteX18" fmla="*/ 254352 w 348982"/>
                <a:gd name="connsiteY18" fmla="*/ 387939 h 615175"/>
                <a:gd name="connsiteX19" fmla="*/ 254352 w 348982"/>
                <a:gd name="connsiteY19" fmla="*/ 604890 h 615175"/>
                <a:gd name="connsiteX20" fmla="*/ 244067 w 348982"/>
                <a:gd name="connsiteY20" fmla="*/ 615175 h 615175"/>
                <a:gd name="connsiteX21" fmla="*/ 202929 w 348982"/>
                <a:gd name="connsiteY21" fmla="*/ 615175 h 615175"/>
                <a:gd name="connsiteX22" fmla="*/ 192644 w 348982"/>
                <a:gd name="connsiteY22" fmla="*/ 604890 h 615175"/>
                <a:gd name="connsiteX23" fmla="*/ 192644 w 348982"/>
                <a:gd name="connsiteY23" fmla="*/ 393587 h 615175"/>
                <a:gd name="connsiteX24" fmla="*/ 159722 w 348982"/>
                <a:gd name="connsiteY24" fmla="*/ 393587 h 615175"/>
                <a:gd name="connsiteX25" fmla="*/ 159722 w 348982"/>
                <a:gd name="connsiteY25" fmla="*/ 601927 h 615175"/>
                <a:gd name="connsiteX26" fmla="*/ 149437 w 348982"/>
                <a:gd name="connsiteY26" fmla="*/ 612212 h 615175"/>
                <a:gd name="connsiteX27" fmla="*/ 108299 w 348982"/>
                <a:gd name="connsiteY27" fmla="*/ 612212 h 615175"/>
                <a:gd name="connsiteX28" fmla="*/ 98014 w 348982"/>
                <a:gd name="connsiteY28" fmla="*/ 601927 h 615175"/>
                <a:gd name="connsiteX29" fmla="*/ 98014 w 348982"/>
                <a:gd name="connsiteY29" fmla="*/ 390502 h 615175"/>
                <a:gd name="connsiteX30" fmla="*/ 81552 w 348982"/>
                <a:gd name="connsiteY30" fmla="*/ 383683 h 615175"/>
                <a:gd name="connsiteX31" fmla="*/ 71648 w 348982"/>
                <a:gd name="connsiteY31" fmla="*/ 359772 h 615175"/>
                <a:gd name="connsiteX32" fmla="*/ 71648 w 348982"/>
                <a:gd name="connsiteY32" fmla="*/ 54035 h 615175"/>
                <a:gd name="connsiteX33" fmla="*/ 60005 w 348982"/>
                <a:gd name="connsiteY33" fmla="*/ 54035 h 615175"/>
                <a:gd name="connsiteX34" fmla="*/ 60005 w 348982"/>
                <a:gd name="connsiteY34" fmla="*/ 271926 h 615175"/>
                <a:gd name="connsiteX35" fmla="*/ 59273 w 348982"/>
                <a:gd name="connsiteY35" fmla="*/ 271926 h 615175"/>
                <a:gd name="connsiteX36" fmla="*/ 60006 w 348982"/>
                <a:gd name="connsiteY36" fmla="*/ 277498 h 615175"/>
                <a:gd name="connsiteX37" fmla="*/ 30003 w 348982"/>
                <a:gd name="connsiteY37" fmla="*/ 323563 h 615175"/>
                <a:gd name="connsiteX38" fmla="*/ 0 w 348982"/>
                <a:gd name="connsiteY38" fmla="*/ 277498 h 615175"/>
                <a:gd name="connsiteX39" fmla="*/ 733 w 348982"/>
                <a:gd name="connsiteY39" fmla="*/ 271926 h 615175"/>
                <a:gd name="connsiteX40" fmla="*/ 0 w 348982"/>
                <a:gd name="connsiteY40" fmla="*/ 271926 h 615175"/>
                <a:gd name="connsiteX41" fmla="*/ 0 w 348982"/>
                <a:gd name="connsiteY41" fmla="*/ 46065 h 615175"/>
                <a:gd name="connsiteX42" fmla="*/ 0 w 348982"/>
                <a:gd name="connsiteY42" fmla="*/ 46064 h 615175"/>
                <a:gd name="connsiteX43" fmla="*/ 2358 w 348982"/>
                <a:gd name="connsiteY43" fmla="*/ 28134 h 615175"/>
                <a:gd name="connsiteX44" fmla="*/ 13228 w 348982"/>
                <a:gd name="connsiteY44" fmla="*/ 7867 h 615175"/>
                <a:gd name="connsiteX45" fmla="*/ 25835 w 348982"/>
                <a:gd name="connsiteY45" fmla="*/ 1955 h 615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48982" h="615175">
                  <a:moveTo>
                    <a:pt x="27790" y="0"/>
                  </a:moveTo>
                  <a:lnTo>
                    <a:pt x="30003" y="0"/>
                  </a:lnTo>
                  <a:lnTo>
                    <a:pt x="319012" y="0"/>
                  </a:lnTo>
                  <a:lnTo>
                    <a:pt x="319689" y="677"/>
                  </a:lnTo>
                  <a:lnTo>
                    <a:pt x="330658" y="4077"/>
                  </a:lnTo>
                  <a:cubicBezTo>
                    <a:pt x="341426" y="11070"/>
                    <a:pt x="348982" y="27441"/>
                    <a:pt x="348982" y="46522"/>
                  </a:cubicBezTo>
                  <a:lnTo>
                    <a:pt x="348982" y="46524"/>
                  </a:lnTo>
                  <a:lnTo>
                    <a:pt x="348982" y="272383"/>
                  </a:lnTo>
                  <a:lnTo>
                    <a:pt x="348250" y="272383"/>
                  </a:lnTo>
                  <a:lnTo>
                    <a:pt x="348982" y="277955"/>
                  </a:lnTo>
                  <a:cubicBezTo>
                    <a:pt x="348982" y="303396"/>
                    <a:pt x="335549" y="324020"/>
                    <a:pt x="318979" y="324020"/>
                  </a:cubicBezTo>
                  <a:cubicBezTo>
                    <a:pt x="302409" y="324020"/>
                    <a:pt x="288976" y="303396"/>
                    <a:pt x="288976" y="277955"/>
                  </a:cubicBezTo>
                  <a:lnTo>
                    <a:pt x="289709" y="272383"/>
                  </a:lnTo>
                  <a:lnTo>
                    <a:pt x="288976" y="272383"/>
                  </a:lnTo>
                  <a:lnTo>
                    <a:pt x="288976" y="54035"/>
                  </a:lnTo>
                  <a:lnTo>
                    <a:pt x="274531" y="54035"/>
                  </a:lnTo>
                  <a:lnTo>
                    <a:pt x="274531" y="359772"/>
                  </a:lnTo>
                  <a:cubicBezTo>
                    <a:pt x="274531" y="369110"/>
                    <a:pt x="270747" y="377564"/>
                    <a:pt x="264627" y="383683"/>
                  </a:cubicBezTo>
                  <a:lnTo>
                    <a:pt x="254352" y="387939"/>
                  </a:lnTo>
                  <a:lnTo>
                    <a:pt x="254352" y="604890"/>
                  </a:lnTo>
                  <a:cubicBezTo>
                    <a:pt x="254352" y="610570"/>
                    <a:pt x="249747" y="615175"/>
                    <a:pt x="244067" y="615175"/>
                  </a:cubicBezTo>
                  <a:lnTo>
                    <a:pt x="202929" y="615175"/>
                  </a:lnTo>
                  <a:cubicBezTo>
                    <a:pt x="197249" y="615175"/>
                    <a:pt x="192644" y="610570"/>
                    <a:pt x="192644" y="604890"/>
                  </a:cubicBezTo>
                  <a:lnTo>
                    <a:pt x="192644" y="393587"/>
                  </a:lnTo>
                  <a:lnTo>
                    <a:pt x="159722" y="393587"/>
                  </a:lnTo>
                  <a:lnTo>
                    <a:pt x="159722" y="601927"/>
                  </a:lnTo>
                  <a:cubicBezTo>
                    <a:pt x="159722" y="607607"/>
                    <a:pt x="155117" y="612212"/>
                    <a:pt x="149437" y="612212"/>
                  </a:cubicBezTo>
                  <a:lnTo>
                    <a:pt x="108299" y="612212"/>
                  </a:lnTo>
                  <a:cubicBezTo>
                    <a:pt x="102619" y="612212"/>
                    <a:pt x="98014" y="607607"/>
                    <a:pt x="98014" y="601927"/>
                  </a:cubicBezTo>
                  <a:lnTo>
                    <a:pt x="98014" y="390502"/>
                  </a:lnTo>
                  <a:lnTo>
                    <a:pt x="81552" y="383683"/>
                  </a:lnTo>
                  <a:cubicBezTo>
                    <a:pt x="75433" y="377564"/>
                    <a:pt x="71648" y="369110"/>
                    <a:pt x="71648" y="359772"/>
                  </a:cubicBezTo>
                  <a:lnTo>
                    <a:pt x="71648" y="54035"/>
                  </a:lnTo>
                  <a:lnTo>
                    <a:pt x="60005" y="54035"/>
                  </a:lnTo>
                  <a:lnTo>
                    <a:pt x="60005" y="271926"/>
                  </a:lnTo>
                  <a:lnTo>
                    <a:pt x="59273" y="271926"/>
                  </a:lnTo>
                  <a:lnTo>
                    <a:pt x="60006" y="277498"/>
                  </a:lnTo>
                  <a:cubicBezTo>
                    <a:pt x="60006" y="302939"/>
                    <a:pt x="46573" y="323563"/>
                    <a:pt x="30003" y="323563"/>
                  </a:cubicBezTo>
                  <a:cubicBezTo>
                    <a:pt x="13433" y="323563"/>
                    <a:pt x="0" y="302939"/>
                    <a:pt x="0" y="277498"/>
                  </a:cubicBezTo>
                  <a:lnTo>
                    <a:pt x="733" y="271926"/>
                  </a:lnTo>
                  <a:lnTo>
                    <a:pt x="0" y="271926"/>
                  </a:lnTo>
                  <a:lnTo>
                    <a:pt x="0" y="46065"/>
                  </a:lnTo>
                  <a:lnTo>
                    <a:pt x="0" y="46064"/>
                  </a:lnTo>
                  <a:lnTo>
                    <a:pt x="2358" y="28134"/>
                  </a:lnTo>
                  <a:cubicBezTo>
                    <a:pt x="4635" y="19868"/>
                    <a:pt x="8439" y="12834"/>
                    <a:pt x="13228" y="7867"/>
                  </a:cubicBezTo>
                  <a:lnTo>
                    <a:pt x="25835" y="1955"/>
                  </a:lnTo>
                  <a:close/>
                </a:path>
              </a:pathLst>
            </a:custGeom>
            <a:grp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cxnSp>
        <p:nvCxnSpPr>
          <p:cNvPr id="1145" name="직선 연결선 1144"/>
          <p:cNvCxnSpPr/>
          <p:nvPr/>
        </p:nvCxnSpPr>
        <p:spPr>
          <a:xfrm>
            <a:off x="2590610" y="2613005"/>
            <a:ext cx="1073846" cy="0"/>
          </a:xfrm>
          <a:prstGeom prst="line">
            <a:avLst/>
          </a:prstGeom>
          <a:ln w="19050"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그룹 8"/>
          <p:cNvGrpSpPr/>
          <p:nvPr/>
        </p:nvGrpSpPr>
        <p:grpSpPr>
          <a:xfrm>
            <a:off x="2544034" y="947428"/>
            <a:ext cx="2470936" cy="1592999"/>
            <a:chOff x="2544034" y="947428"/>
            <a:chExt cx="2470936" cy="1592999"/>
          </a:xfrm>
        </p:grpSpPr>
        <p:sp>
          <p:nvSpPr>
            <p:cNvPr id="1146" name="TextBox 1145"/>
            <p:cNvSpPr txBox="1"/>
            <p:nvPr/>
          </p:nvSpPr>
          <p:spPr>
            <a:xfrm>
              <a:off x="2544034" y="2171095"/>
              <a:ext cx="1191352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solidFill>
                    <a:schemeClr val="bg1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1,315</a:t>
              </a:r>
              <a:r>
                <a:rPr lang="ko-KR" altLang="en-US" dirty="0" err="1" smtClean="0">
                  <a:solidFill>
                    <a:schemeClr val="bg1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만명</a:t>
              </a:r>
              <a:endParaRPr lang="ko-KR" altLang="en-US" dirty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grpSp>
          <p:nvGrpSpPr>
            <p:cNvPr id="444" name="그룹 443"/>
            <p:cNvGrpSpPr/>
            <p:nvPr/>
          </p:nvGrpSpPr>
          <p:grpSpPr>
            <a:xfrm>
              <a:off x="3780888" y="947428"/>
              <a:ext cx="1234082" cy="1216003"/>
              <a:chOff x="3677376" y="946019"/>
              <a:chExt cx="1234082" cy="1216003"/>
            </a:xfrm>
          </p:grpSpPr>
          <p:sp>
            <p:nvSpPr>
              <p:cNvPr id="445" name="눈물 방울 444"/>
              <p:cNvSpPr/>
              <p:nvPr/>
            </p:nvSpPr>
            <p:spPr>
              <a:xfrm rot="10395573">
                <a:off x="3677376" y="946019"/>
                <a:ext cx="1234082" cy="1216003"/>
              </a:xfrm>
              <a:prstGeom prst="teardrop">
                <a:avLst>
                  <a:gd name="adj" fmla="val 107353"/>
                </a:avLst>
              </a:prstGeom>
              <a:solidFill>
                <a:srgbClr val="F0785A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46" name="TextBox 445"/>
              <p:cNvSpPr txBox="1"/>
              <p:nvPr/>
            </p:nvSpPr>
            <p:spPr>
              <a:xfrm>
                <a:off x="3693965" y="1192781"/>
                <a:ext cx="11689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ko-KR" altLang="en-US" sz="2000" dirty="0" smtClean="0">
                    <a:solidFill>
                      <a:schemeClr val="bg1"/>
                    </a:solidFill>
                    <a:latin typeface="제주고딕" panose="02000300000000000000" pitchFamily="2" charset="-127"/>
                    <a:ea typeface="제주고딕" panose="02000300000000000000" pitchFamily="2" charset="-127"/>
                  </a:rPr>
                  <a:t>전국 </a:t>
                </a:r>
                <a:r>
                  <a:rPr lang="en-US" altLang="ko-KR" sz="2400" u="sng" dirty="0" smtClean="0">
                    <a:solidFill>
                      <a:schemeClr val="bg1"/>
                    </a:solidFill>
                    <a:latin typeface="제주고딕" panose="02000300000000000000" pitchFamily="2" charset="-127"/>
                    <a:ea typeface="제주고딕" panose="02000300000000000000" pitchFamily="2" charset="-127"/>
                  </a:rPr>
                  <a:t>1</a:t>
                </a:r>
                <a:r>
                  <a:rPr lang="ko-KR" altLang="en-US" sz="2400" u="sng" dirty="0" smtClean="0">
                    <a:solidFill>
                      <a:schemeClr val="bg1"/>
                    </a:solidFill>
                    <a:latin typeface="제주고딕" panose="02000300000000000000" pitchFamily="2" charset="-127"/>
                    <a:ea typeface="제주고딕" panose="02000300000000000000" pitchFamily="2" charset="-127"/>
                  </a:rPr>
                  <a:t>위</a:t>
                </a:r>
                <a:endParaRPr lang="ko-KR" altLang="en-US" sz="2000" u="sng" dirty="0">
                  <a:solidFill>
                    <a:schemeClr val="bg1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endParaRPr>
              </a:p>
            </p:txBody>
          </p:sp>
          <p:sp>
            <p:nvSpPr>
              <p:cNvPr id="447" name="TextBox 446"/>
              <p:cNvSpPr txBox="1"/>
              <p:nvPr/>
            </p:nvSpPr>
            <p:spPr>
              <a:xfrm>
                <a:off x="3710731" y="1587871"/>
                <a:ext cx="117051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2400" dirty="0" smtClean="0">
                    <a:solidFill>
                      <a:schemeClr val="bg1"/>
                    </a:solidFill>
                    <a:latin typeface="제주고딕" panose="02000300000000000000" pitchFamily="2" charset="-127"/>
                    <a:ea typeface="제주고딕" panose="02000300000000000000" pitchFamily="2" charset="-127"/>
                  </a:rPr>
                  <a:t>24.9%</a:t>
                </a:r>
                <a:endParaRPr lang="ko-KR" altLang="en-US" sz="2000" dirty="0">
                  <a:solidFill>
                    <a:schemeClr val="bg1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endParaRPr>
              </a:p>
            </p:txBody>
          </p:sp>
        </p:grpSp>
      </p:grpSp>
      <p:grpSp>
        <p:nvGrpSpPr>
          <p:cNvPr id="6" name="그룹 5"/>
          <p:cNvGrpSpPr/>
          <p:nvPr/>
        </p:nvGrpSpPr>
        <p:grpSpPr>
          <a:xfrm>
            <a:off x="341667" y="2002604"/>
            <a:ext cx="1866217" cy="584775"/>
            <a:chOff x="341667" y="2002604"/>
            <a:chExt cx="1866217" cy="584775"/>
          </a:xfrm>
        </p:grpSpPr>
        <p:sp>
          <p:nvSpPr>
            <p:cNvPr id="2" name="TextBox 1"/>
            <p:cNvSpPr txBox="1"/>
            <p:nvPr/>
          </p:nvSpPr>
          <p:spPr>
            <a:xfrm>
              <a:off x="341667" y="2002604"/>
              <a:ext cx="18662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넓은 </a:t>
              </a:r>
              <a:r>
                <a:rPr lang="ko-KR" altLang="en-US" sz="3200" dirty="0" smtClean="0">
                  <a:solidFill>
                    <a:srgbClr val="4472C4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면적</a:t>
              </a:r>
              <a:endParaRPr lang="ko-KR" altLang="en-US" sz="3200" dirty="0">
                <a:solidFill>
                  <a:srgbClr val="4472C4"/>
                </a:solidFill>
                <a:latin typeface="옥션고딕 B" panose="02000000000000000000" pitchFamily="2" charset="-127"/>
                <a:ea typeface="옥션고딕 B" panose="02000000000000000000" pitchFamily="2" charset="-127"/>
              </a:endParaRPr>
            </a:p>
          </p:txBody>
        </p:sp>
        <p:cxnSp>
          <p:nvCxnSpPr>
            <p:cNvPr id="5" name="직선 연결선 4"/>
            <p:cNvCxnSpPr/>
            <p:nvPr/>
          </p:nvCxnSpPr>
          <p:spPr>
            <a:xfrm>
              <a:off x="372663" y="2555925"/>
              <a:ext cx="1749926" cy="0"/>
            </a:xfrm>
            <a:prstGeom prst="line">
              <a:avLst/>
            </a:prstGeom>
            <a:ln w="25400">
              <a:solidFill>
                <a:srgbClr val="4472C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3" name="그룹 542"/>
          <p:cNvGrpSpPr/>
          <p:nvPr/>
        </p:nvGrpSpPr>
        <p:grpSpPr>
          <a:xfrm>
            <a:off x="277414" y="2620457"/>
            <a:ext cx="1866217" cy="584775"/>
            <a:chOff x="341667" y="2002604"/>
            <a:chExt cx="1866217" cy="584775"/>
          </a:xfrm>
        </p:grpSpPr>
        <p:sp>
          <p:nvSpPr>
            <p:cNvPr id="544" name="TextBox 543"/>
            <p:cNvSpPr txBox="1"/>
            <p:nvPr/>
          </p:nvSpPr>
          <p:spPr>
            <a:xfrm>
              <a:off x="341667" y="2002604"/>
              <a:ext cx="186621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많은 </a:t>
              </a:r>
              <a:r>
                <a:rPr lang="ko-KR" altLang="en-US" sz="3200" dirty="0" smtClean="0">
                  <a:solidFill>
                    <a:srgbClr val="46B29D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인구</a:t>
              </a:r>
              <a:endParaRPr lang="ko-KR" altLang="en-US" sz="3200" dirty="0">
                <a:solidFill>
                  <a:srgbClr val="46B29D"/>
                </a:solidFill>
                <a:latin typeface="옥션고딕 B" panose="02000000000000000000" pitchFamily="2" charset="-127"/>
                <a:ea typeface="옥션고딕 B" panose="02000000000000000000" pitchFamily="2" charset="-127"/>
              </a:endParaRPr>
            </a:p>
          </p:txBody>
        </p:sp>
        <p:cxnSp>
          <p:nvCxnSpPr>
            <p:cNvPr id="545" name="직선 연결선 544"/>
            <p:cNvCxnSpPr/>
            <p:nvPr/>
          </p:nvCxnSpPr>
          <p:spPr>
            <a:xfrm>
              <a:off x="372663" y="2555925"/>
              <a:ext cx="1749926" cy="0"/>
            </a:xfrm>
            <a:prstGeom prst="line">
              <a:avLst/>
            </a:prstGeom>
            <a:ln w="25400">
              <a:solidFill>
                <a:srgbClr val="46B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그룹 7"/>
          <p:cNvGrpSpPr/>
          <p:nvPr/>
        </p:nvGrpSpPr>
        <p:grpSpPr>
          <a:xfrm>
            <a:off x="6175082" y="1421309"/>
            <a:ext cx="4613617" cy="4424830"/>
            <a:chOff x="6175082" y="1421309"/>
            <a:chExt cx="4613617" cy="4424830"/>
          </a:xfrm>
        </p:grpSpPr>
        <p:grpSp>
          <p:nvGrpSpPr>
            <p:cNvPr id="546" name="그룹 545"/>
            <p:cNvGrpSpPr/>
            <p:nvPr/>
          </p:nvGrpSpPr>
          <p:grpSpPr>
            <a:xfrm>
              <a:off x="6175082" y="1421309"/>
              <a:ext cx="4613617" cy="4424830"/>
              <a:chOff x="6887907" y="1485029"/>
              <a:chExt cx="4613617" cy="4424830"/>
            </a:xfrm>
          </p:grpSpPr>
          <p:sp>
            <p:nvSpPr>
              <p:cNvPr id="547" name="직사각형 546"/>
              <p:cNvSpPr/>
              <p:nvPr/>
            </p:nvSpPr>
            <p:spPr>
              <a:xfrm>
                <a:off x="6887907" y="1485029"/>
                <a:ext cx="4613617" cy="44248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grpSp>
            <p:nvGrpSpPr>
              <p:cNvPr id="548" name="그룹 547"/>
              <p:cNvGrpSpPr/>
              <p:nvPr/>
            </p:nvGrpSpPr>
            <p:grpSpPr>
              <a:xfrm>
                <a:off x="7531906" y="1970772"/>
                <a:ext cx="3196574" cy="3615643"/>
                <a:chOff x="2895602" y="626455"/>
                <a:chExt cx="4879975" cy="5519737"/>
              </a:xfr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grpSpPr>
            <p:grpSp>
              <p:nvGrpSpPr>
                <p:cNvPr id="549" name="그룹 65"/>
                <p:cNvGrpSpPr/>
                <p:nvPr/>
              </p:nvGrpSpPr>
              <p:grpSpPr>
                <a:xfrm>
                  <a:off x="2895602" y="626455"/>
                  <a:ext cx="4879975" cy="5519737"/>
                  <a:chOff x="2513013" y="797719"/>
                  <a:chExt cx="4879975" cy="5519737"/>
                </a:xfrm>
              </p:grpSpPr>
              <p:sp>
                <p:nvSpPr>
                  <p:cNvPr id="594" name="Freeform 59"/>
                  <p:cNvSpPr>
                    <a:spLocks/>
                  </p:cNvSpPr>
                  <p:nvPr/>
                </p:nvSpPr>
                <p:spPr bwMode="auto">
                  <a:xfrm>
                    <a:off x="3548063" y="797719"/>
                    <a:ext cx="1447800" cy="1400175"/>
                  </a:xfrm>
                  <a:custGeom>
                    <a:avLst/>
                    <a:gdLst>
                      <a:gd name="T0" fmla="*/ 2147483647 w 1018"/>
                      <a:gd name="T1" fmla="*/ 2147483647 h 984"/>
                      <a:gd name="T2" fmla="*/ 2147483647 w 1018"/>
                      <a:gd name="T3" fmla="*/ 2147483647 h 984"/>
                      <a:gd name="T4" fmla="*/ 2147483647 w 1018"/>
                      <a:gd name="T5" fmla="*/ 2147483647 h 984"/>
                      <a:gd name="T6" fmla="*/ 2147483647 w 1018"/>
                      <a:gd name="T7" fmla="*/ 2147483647 h 984"/>
                      <a:gd name="T8" fmla="*/ 2147483647 w 1018"/>
                      <a:gd name="T9" fmla="*/ 2147483647 h 984"/>
                      <a:gd name="T10" fmla="*/ 2147483647 w 1018"/>
                      <a:gd name="T11" fmla="*/ 2147483647 h 984"/>
                      <a:gd name="T12" fmla="*/ 2147483647 w 1018"/>
                      <a:gd name="T13" fmla="*/ 2147483647 h 984"/>
                      <a:gd name="T14" fmla="*/ 2147483647 w 1018"/>
                      <a:gd name="T15" fmla="*/ 2147483647 h 984"/>
                      <a:gd name="T16" fmla="*/ 2147483647 w 1018"/>
                      <a:gd name="T17" fmla="*/ 2147483647 h 984"/>
                      <a:gd name="T18" fmla="*/ 2147483647 w 1018"/>
                      <a:gd name="T19" fmla="*/ 2147483647 h 984"/>
                      <a:gd name="T20" fmla="*/ 2147483647 w 1018"/>
                      <a:gd name="T21" fmla="*/ 2147483647 h 984"/>
                      <a:gd name="T22" fmla="*/ 2147483647 w 1018"/>
                      <a:gd name="T23" fmla="*/ 2147483647 h 984"/>
                      <a:gd name="T24" fmla="*/ 2147483647 w 1018"/>
                      <a:gd name="T25" fmla="*/ 2147483647 h 984"/>
                      <a:gd name="T26" fmla="*/ 2147483647 w 1018"/>
                      <a:gd name="T27" fmla="*/ 2147483647 h 984"/>
                      <a:gd name="T28" fmla="*/ 2147483647 w 1018"/>
                      <a:gd name="T29" fmla="*/ 2147483647 h 984"/>
                      <a:gd name="T30" fmla="*/ 2147483647 w 1018"/>
                      <a:gd name="T31" fmla="*/ 2147483647 h 984"/>
                      <a:gd name="T32" fmla="*/ 0 w 1018"/>
                      <a:gd name="T33" fmla="*/ 2147483647 h 984"/>
                      <a:gd name="T34" fmla="*/ 2147483647 w 1018"/>
                      <a:gd name="T35" fmla="*/ 2147483647 h 984"/>
                      <a:gd name="T36" fmla="*/ 2147483647 w 1018"/>
                      <a:gd name="T37" fmla="*/ 2147483647 h 984"/>
                      <a:gd name="T38" fmla="*/ 2147483647 w 1018"/>
                      <a:gd name="T39" fmla="*/ 2147483647 h 984"/>
                      <a:gd name="T40" fmla="*/ 2147483647 w 1018"/>
                      <a:gd name="T41" fmla="*/ 2147483647 h 984"/>
                      <a:gd name="T42" fmla="*/ 2147483647 w 1018"/>
                      <a:gd name="T43" fmla="*/ 2147483647 h 984"/>
                      <a:gd name="T44" fmla="*/ 2147483647 w 1018"/>
                      <a:gd name="T45" fmla="*/ 2147483647 h 984"/>
                      <a:gd name="T46" fmla="*/ 2147483647 w 1018"/>
                      <a:gd name="T47" fmla="*/ 2147483647 h 984"/>
                      <a:gd name="T48" fmla="*/ 2147483647 w 1018"/>
                      <a:gd name="T49" fmla="*/ 2147483647 h 984"/>
                      <a:gd name="T50" fmla="*/ 2147483647 w 1018"/>
                      <a:gd name="T51" fmla="*/ 2147483647 h 984"/>
                      <a:gd name="T52" fmla="*/ 2147483647 w 1018"/>
                      <a:gd name="T53" fmla="*/ 2147483647 h 984"/>
                      <a:gd name="T54" fmla="*/ 2147483647 w 1018"/>
                      <a:gd name="T55" fmla="*/ 2147483647 h 984"/>
                      <a:gd name="T56" fmla="*/ 2147483647 w 1018"/>
                      <a:gd name="T57" fmla="*/ 2147483647 h 984"/>
                      <a:gd name="T58" fmla="*/ 2147483647 w 1018"/>
                      <a:gd name="T59" fmla="*/ 2147483647 h 984"/>
                      <a:gd name="T60" fmla="*/ 2147483647 w 1018"/>
                      <a:gd name="T61" fmla="*/ 2147483647 h 984"/>
                      <a:gd name="T62" fmla="*/ 2147483647 w 1018"/>
                      <a:gd name="T63" fmla="*/ 2147483647 h 984"/>
                      <a:gd name="T64" fmla="*/ 2147483647 w 1018"/>
                      <a:gd name="T65" fmla="*/ 2147483647 h 984"/>
                      <a:gd name="T66" fmla="*/ 2147483647 w 1018"/>
                      <a:gd name="T67" fmla="*/ 2147483647 h 984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1018" h="984">
                        <a:moveTo>
                          <a:pt x="1018" y="316"/>
                        </a:moveTo>
                        <a:cubicBezTo>
                          <a:pt x="1006" y="312"/>
                          <a:pt x="1002" y="302"/>
                          <a:pt x="990" y="298"/>
                        </a:cubicBezTo>
                        <a:cubicBezTo>
                          <a:pt x="982" y="290"/>
                          <a:pt x="976" y="284"/>
                          <a:pt x="968" y="276"/>
                        </a:cubicBezTo>
                        <a:cubicBezTo>
                          <a:pt x="966" y="269"/>
                          <a:pt x="966" y="272"/>
                          <a:pt x="966" y="266"/>
                        </a:cubicBezTo>
                        <a:lnTo>
                          <a:pt x="954" y="142"/>
                        </a:lnTo>
                        <a:lnTo>
                          <a:pt x="914" y="102"/>
                        </a:lnTo>
                        <a:lnTo>
                          <a:pt x="852" y="134"/>
                        </a:lnTo>
                        <a:lnTo>
                          <a:pt x="812" y="116"/>
                        </a:lnTo>
                        <a:lnTo>
                          <a:pt x="826" y="52"/>
                        </a:lnTo>
                        <a:lnTo>
                          <a:pt x="838" y="18"/>
                        </a:lnTo>
                        <a:lnTo>
                          <a:pt x="734" y="0"/>
                        </a:lnTo>
                        <a:lnTo>
                          <a:pt x="688" y="54"/>
                        </a:lnTo>
                        <a:lnTo>
                          <a:pt x="630" y="100"/>
                        </a:lnTo>
                        <a:cubicBezTo>
                          <a:pt x="607" y="123"/>
                          <a:pt x="606" y="129"/>
                          <a:pt x="582" y="138"/>
                        </a:cubicBezTo>
                        <a:cubicBezTo>
                          <a:pt x="574" y="141"/>
                          <a:pt x="568" y="147"/>
                          <a:pt x="560" y="150"/>
                        </a:cubicBezTo>
                        <a:cubicBezTo>
                          <a:pt x="557" y="151"/>
                          <a:pt x="550" y="154"/>
                          <a:pt x="550" y="154"/>
                        </a:cubicBezTo>
                        <a:cubicBezTo>
                          <a:pt x="524" y="166"/>
                          <a:pt x="510" y="178"/>
                          <a:pt x="490" y="196"/>
                        </a:cubicBezTo>
                        <a:cubicBezTo>
                          <a:pt x="490" y="196"/>
                          <a:pt x="471" y="215"/>
                          <a:pt x="468" y="218"/>
                        </a:cubicBezTo>
                        <a:cubicBezTo>
                          <a:pt x="466" y="220"/>
                          <a:pt x="462" y="224"/>
                          <a:pt x="462" y="224"/>
                        </a:cubicBezTo>
                        <a:lnTo>
                          <a:pt x="424" y="264"/>
                        </a:lnTo>
                        <a:lnTo>
                          <a:pt x="428" y="316"/>
                        </a:lnTo>
                        <a:lnTo>
                          <a:pt x="412" y="376"/>
                        </a:lnTo>
                        <a:lnTo>
                          <a:pt x="408" y="410"/>
                        </a:lnTo>
                        <a:lnTo>
                          <a:pt x="370" y="440"/>
                        </a:lnTo>
                        <a:lnTo>
                          <a:pt x="296" y="484"/>
                        </a:lnTo>
                        <a:lnTo>
                          <a:pt x="256" y="496"/>
                        </a:lnTo>
                        <a:lnTo>
                          <a:pt x="216" y="526"/>
                        </a:lnTo>
                        <a:lnTo>
                          <a:pt x="218" y="562"/>
                        </a:lnTo>
                        <a:lnTo>
                          <a:pt x="250" y="632"/>
                        </a:lnTo>
                        <a:lnTo>
                          <a:pt x="198" y="702"/>
                        </a:lnTo>
                        <a:lnTo>
                          <a:pt x="134" y="718"/>
                        </a:lnTo>
                        <a:lnTo>
                          <a:pt x="68" y="766"/>
                        </a:lnTo>
                        <a:lnTo>
                          <a:pt x="38" y="828"/>
                        </a:lnTo>
                        <a:lnTo>
                          <a:pt x="0" y="856"/>
                        </a:lnTo>
                        <a:lnTo>
                          <a:pt x="38" y="888"/>
                        </a:lnTo>
                        <a:lnTo>
                          <a:pt x="98" y="848"/>
                        </a:lnTo>
                        <a:lnTo>
                          <a:pt x="136" y="846"/>
                        </a:lnTo>
                        <a:lnTo>
                          <a:pt x="186" y="884"/>
                        </a:lnTo>
                        <a:lnTo>
                          <a:pt x="230" y="888"/>
                        </a:lnTo>
                        <a:lnTo>
                          <a:pt x="226" y="854"/>
                        </a:lnTo>
                        <a:lnTo>
                          <a:pt x="264" y="804"/>
                        </a:lnTo>
                        <a:lnTo>
                          <a:pt x="304" y="856"/>
                        </a:lnTo>
                        <a:lnTo>
                          <a:pt x="354" y="860"/>
                        </a:lnTo>
                        <a:lnTo>
                          <a:pt x="388" y="840"/>
                        </a:lnTo>
                        <a:lnTo>
                          <a:pt x="432" y="792"/>
                        </a:lnTo>
                        <a:lnTo>
                          <a:pt x="476" y="778"/>
                        </a:lnTo>
                        <a:lnTo>
                          <a:pt x="552" y="794"/>
                        </a:lnTo>
                        <a:lnTo>
                          <a:pt x="570" y="842"/>
                        </a:lnTo>
                        <a:lnTo>
                          <a:pt x="482" y="926"/>
                        </a:lnTo>
                        <a:lnTo>
                          <a:pt x="450" y="962"/>
                        </a:lnTo>
                        <a:lnTo>
                          <a:pt x="492" y="982"/>
                        </a:lnTo>
                        <a:lnTo>
                          <a:pt x="566" y="984"/>
                        </a:lnTo>
                        <a:lnTo>
                          <a:pt x="628" y="886"/>
                        </a:lnTo>
                        <a:lnTo>
                          <a:pt x="670" y="842"/>
                        </a:lnTo>
                        <a:lnTo>
                          <a:pt x="754" y="846"/>
                        </a:lnTo>
                        <a:lnTo>
                          <a:pt x="804" y="870"/>
                        </a:lnTo>
                        <a:lnTo>
                          <a:pt x="848" y="854"/>
                        </a:lnTo>
                        <a:lnTo>
                          <a:pt x="876" y="792"/>
                        </a:lnTo>
                        <a:lnTo>
                          <a:pt x="872" y="722"/>
                        </a:lnTo>
                        <a:lnTo>
                          <a:pt x="844" y="668"/>
                        </a:lnTo>
                        <a:lnTo>
                          <a:pt x="848" y="642"/>
                        </a:lnTo>
                        <a:lnTo>
                          <a:pt x="952" y="642"/>
                        </a:lnTo>
                        <a:lnTo>
                          <a:pt x="1002" y="618"/>
                        </a:lnTo>
                        <a:lnTo>
                          <a:pt x="1002" y="550"/>
                        </a:lnTo>
                        <a:lnTo>
                          <a:pt x="986" y="476"/>
                        </a:lnTo>
                        <a:lnTo>
                          <a:pt x="974" y="424"/>
                        </a:lnTo>
                        <a:lnTo>
                          <a:pt x="988" y="390"/>
                        </a:lnTo>
                        <a:lnTo>
                          <a:pt x="1016" y="334"/>
                        </a:lnTo>
                        <a:lnTo>
                          <a:pt x="1018" y="316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95" name="Freeform 68"/>
                  <p:cNvSpPr>
                    <a:spLocks/>
                  </p:cNvSpPr>
                  <p:nvPr/>
                </p:nvSpPr>
                <p:spPr bwMode="auto">
                  <a:xfrm>
                    <a:off x="4722813" y="5266531"/>
                    <a:ext cx="1471613" cy="1050925"/>
                  </a:xfrm>
                  <a:custGeom>
                    <a:avLst/>
                    <a:gdLst>
                      <a:gd name="T0" fmla="*/ 2147483647 w 1034"/>
                      <a:gd name="T1" fmla="*/ 2147483647 h 739"/>
                      <a:gd name="T2" fmla="*/ 2147483647 w 1034"/>
                      <a:gd name="T3" fmla="*/ 2147483647 h 739"/>
                      <a:gd name="T4" fmla="*/ 2147483647 w 1034"/>
                      <a:gd name="T5" fmla="*/ 2147483647 h 739"/>
                      <a:gd name="T6" fmla="*/ 2147483647 w 1034"/>
                      <a:gd name="T7" fmla="*/ 2147483647 h 739"/>
                      <a:gd name="T8" fmla="*/ 2147483647 w 1034"/>
                      <a:gd name="T9" fmla="*/ 2147483647 h 739"/>
                      <a:gd name="T10" fmla="*/ 2147483647 w 1034"/>
                      <a:gd name="T11" fmla="*/ 2147483647 h 739"/>
                      <a:gd name="T12" fmla="*/ 2147483647 w 1034"/>
                      <a:gd name="T13" fmla="*/ 2147483647 h 739"/>
                      <a:gd name="T14" fmla="*/ 2147483647 w 1034"/>
                      <a:gd name="T15" fmla="*/ 2147483647 h 739"/>
                      <a:gd name="T16" fmla="*/ 2147483647 w 1034"/>
                      <a:gd name="T17" fmla="*/ 2147483647 h 739"/>
                      <a:gd name="T18" fmla="*/ 2147483647 w 1034"/>
                      <a:gd name="T19" fmla="*/ 2147483647 h 739"/>
                      <a:gd name="T20" fmla="*/ 2147483647 w 1034"/>
                      <a:gd name="T21" fmla="*/ 2147483647 h 739"/>
                      <a:gd name="T22" fmla="*/ 2147483647 w 1034"/>
                      <a:gd name="T23" fmla="*/ 2147483647 h 739"/>
                      <a:gd name="T24" fmla="*/ 2147483647 w 1034"/>
                      <a:gd name="T25" fmla="*/ 2147483647 h 739"/>
                      <a:gd name="T26" fmla="*/ 2147483647 w 1034"/>
                      <a:gd name="T27" fmla="*/ 2147483647 h 739"/>
                      <a:gd name="T28" fmla="*/ 2147483647 w 1034"/>
                      <a:gd name="T29" fmla="*/ 2147483647 h 739"/>
                      <a:gd name="T30" fmla="*/ 2147483647 w 1034"/>
                      <a:gd name="T31" fmla="*/ 2147483647 h 739"/>
                      <a:gd name="T32" fmla="*/ 2147483647 w 1034"/>
                      <a:gd name="T33" fmla="*/ 2147483647 h 739"/>
                      <a:gd name="T34" fmla="*/ 2147483647 w 1034"/>
                      <a:gd name="T35" fmla="*/ 2147483647 h 739"/>
                      <a:gd name="T36" fmla="*/ 2147483647 w 1034"/>
                      <a:gd name="T37" fmla="*/ 2147483647 h 739"/>
                      <a:gd name="T38" fmla="*/ 2147483647 w 1034"/>
                      <a:gd name="T39" fmla="*/ 2147483647 h 739"/>
                      <a:gd name="T40" fmla="*/ 0 w 1034"/>
                      <a:gd name="T41" fmla="*/ 2147483647 h 739"/>
                      <a:gd name="T42" fmla="*/ 2147483647 w 1034"/>
                      <a:gd name="T43" fmla="*/ 2147483647 h 739"/>
                      <a:gd name="T44" fmla="*/ 2147483647 w 1034"/>
                      <a:gd name="T45" fmla="*/ 2147483647 h 739"/>
                      <a:gd name="T46" fmla="*/ 2147483647 w 1034"/>
                      <a:gd name="T47" fmla="*/ 2147483647 h 739"/>
                      <a:gd name="T48" fmla="*/ 2147483647 w 1034"/>
                      <a:gd name="T49" fmla="*/ 2147483647 h 739"/>
                      <a:gd name="T50" fmla="*/ 2147483647 w 1034"/>
                      <a:gd name="T51" fmla="*/ 2147483647 h 739"/>
                      <a:gd name="T52" fmla="*/ 2147483647 w 1034"/>
                      <a:gd name="T53" fmla="*/ 2147483647 h 739"/>
                      <a:gd name="T54" fmla="*/ 2147483647 w 1034"/>
                      <a:gd name="T55" fmla="*/ 2147483647 h 739"/>
                      <a:gd name="T56" fmla="*/ 2147483647 w 1034"/>
                      <a:gd name="T57" fmla="*/ 2147483647 h 739"/>
                      <a:gd name="T58" fmla="*/ 2147483647 w 1034"/>
                      <a:gd name="T59" fmla="*/ 2147483647 h 739"/>
                      <a:gd name="T60" fmla="*/ 2147483647 w 1034"/>
                      <a:gd name="T61" fmla="*/ 2147483647 h 739"/>
                      <a:gd name="T62" fmla="*/ 2147483647 w 1034"/>
                      <a:gd name="T63" fmla="*/ 2147483647 h 739"/>
                      <a:gd name="T64" fmla="*/ 2147483647 w 1034"/>
                      <a:gd name="T65" fmla="*/ 0 h 739"/>
                      <a:gd name="T66" fmla="*/ 2147483647 w 1034"/>
                      <a:gd name="T67" fmla="*/ 2147483647 h 739"/>
                      <a:gd name="T68" fmla="*/ 2147483647 w 1034"/>
                      <a:gd name="T69" fmla="*/ 2147483647 h 739"/>
                      <a:gd name="T70" fmla="*/ 2147483647 w 1034"/>
                      <a:gd name="T71" fmla="*/ 2147483647 h 739"/>
                      <a:gd name="T72" fmla="*/ 2147483647 w 1034"/>
                      <a:gd name="T73" fmla="*/ 2147483647 h 739"/>
                      <a:gd name="T74" fmla="*/ 2147483647 w 1034"/>
                      <a:gd name="T75" fmla="*/ 2147483647 h 739"/>
                      <a:gd name="T76" fmla="*/ 2147483647 w 1034"/>
                      <a:gd name="T77" fmla="*/ 2147483647 h 739"/>
                      <a:gd name="T78" fmla="*/ 2147483647 w 1034"/>
                      <a:gd name="T79" fmla="*/ 2147483647 h 739"/>
                      <a:gd name="T80" fmla="*/ 2147483647 w 1034"/>
                      <a:gd name="T81" fmla="*/ 2147483647 h 739"/>
                      <a:gd name="T82" fmla="*/ 2147483647 w 1034"/>
                      <a:gd name="T83" fmla="*/ 2147483647 h 739"/>
                      <a:gd name="T84" fmla="*/ 2147483647 w 1034"/>
                      <a:gd name="T85" fmla="*/ 2147483647 h 739"/>
                      <a:gd name="T86" fmla="*/ 2147483647 w 1034"/>
                      <a:gd name="T87" fmla="*/ 2147483647 h 739"/>
                      <a:gd name="T88" fmla="*/ 2147483647 w 1034"/>
                      <a:gd name="T89" fmla="*/ 2147483647 h 739"/>
                      <a:gd name="T90" fmla="*/ 2147483647 w 1034"/>
                      <a:gd name="T91" fmla="*/ 2147483647 h 739"/>
                      <a:gd name="T92" fmla="*/ 2147483647 w 1034"/>
                      <a:gd name="T93" fmla="*/ 2147483647 h 739"/>
                      <a:gd name="T94" fmla="*/ 2147483647 w 1034"/>
                      <a:gd name="T95" fmla="*/ 2147483647 h 739"/>
                      <a:gd name="T96" fmla="*/ 2147483647 w 1034"/>
                      <a:gd name="T97" fmla="*/ 2147483647 h 739"/>
                      <a:gd name="T98" fmla="*/ 2147483647 w 1034"/>
                      <a:gd name="T99" fmla="*/ 2147483647 h 739"/>
                      <a:gd name="T100" fmla="*/ 2147483647 w 1034"/>
                      <a:gd name="T101" fmla="*/ 2147483647 h 739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</a:gdLst>
                    <a:ahLst/>
                    <a:cxnLst>
                      <a:cxn ang="T102">
                        <a:pos x="T0" y="T1"/>
                      </a:cxn>
                      <a:cxn ang="T103">
                        <a:pos x="T2" y="T3"/>
                      </a:cxn>
                      <a:cxn ang="T104">
                        <a:pos x="T4" y="T5"/>
                      </a:cxn>
                      <a:cxn ang="T105">
                        <a:pos x="T6" y="T7"/>
                      </a:cxn>
                      <a:cxn ang="T106">
                        <a:pos x="T8" y="T9"/>
                      </a:cxn>
                      <a:cxn ang="T107">
                        <a:pos x="T10" y="T11"/>
                      </a:cxn>
                      <a:cxn ang="T108">
                        <a:pos x="T12" y="T13"/>
                      </a:cxn>
                      <a:cxn ang="T109">
                        <a:pos x="T14" y="T15"/>
                      </a:cxn>
                      <a:cxn ang="T110">
                        <a:pos x="T16" y="T17"/>
                      </a:cxn>
                      <a:cxn ang="T111">
                        <a:pos x="T18" y="T19"/>
                      </a:cxn>
                      <a:cxn ang="T112">
                        <a:pos x="T20" y="T21"/>
                      </a:cxn>
                      <a:cxn ang="T113">
                        <a:pos x="T22" y="T23"/>
                      </a:cxn>
                      <a:cxn ang="T114">
                        <a:pos x="T24" y="T25"/>
                      </a:cxn>
                      <a:cxn ang="T115">
                        <a:pos x="T26" y="T27"/>
                      </a:cxn>
                      <a:cxn ang="T116">
                        <a:pos x="T28" y="T29"/>
                      </a:cxn>
                      <a:cxn ang="T117">
                        <a:pos x="T30" y="T31"/>
                      </a:cxn>
                      <a:cxn ang="T118">
                        <a:pos x="T32" y="T33"/>
                      </a:cxn>
                      <a:cxn ang="T119">
                        <a:pos x="T34" y="T35"/>
                      </a:cxn>
                      <a:cxn ang="T120">
                        <a:pos x="T36" y="T37"/>
                      </a:cxn>
                      <a:cxn ang="T121">
                        <a:pos x="T38" y="T39"/>
                      </a:cxn>
                      <a:cxn ang="T122">
                        <a:pos x="T40" y="T41"/>
                      </a:cxn>
                      <a:cxn ang="T123">
                        <a:pos x="T42" y="T43"/>
                      </a:cxn>
                      <a:cxn ang="T124">
                        <a:pos x="T44" y="T45"/>
                      </a:cxn>
                      <a:cxn ang="T125">
                        <a:pos x="T46" y="T47"/>
                      </a:cxn>
                      <a:cxn ang="T126">
                        <a:pos x="T48" y="T49"/>
                      </a:cxn>
                      <a:cxn ang="T127">
                        <a:pos x="T50" y="T51"/>
                      </a:cxn>
                      <a:cxn ang="T128">
                        <a:pos x="T52" y="T53"/>
                      </a:cxn>
                      <a:cxn ang="T129">
                        <a:pos x="T54" y="T55"/>
                      </a:cxn>
                      <a:cxn ang="T130">
                        <a:pos x="T56" y="T57"/>
                      </a:cxn>
                      <a:cxn ang="T131">
                        <a:pos x="T58" y="T59"/>
                      </a:cxn>
                      <a:cxn ang="T132">
                        <a:pos x="T60" y="T61"/>
                      </a:cxn>
                      <a:cxn ang="T133">
                        <a:pos x="T62" y="T63"/>
                      </a:cxn>
                      <a:cxn ang="T134">
                        <a:pos x="T64" y="T65"/>
                      </a:cxn>
                      <a:cxn ang="T135">
                        <a:pos x="T66" y="T67"/>
                      </a:cxn>
                      <a:cxn ang="T136">
                        <a:pos x="T68" y="T69"/>
                      </a:cxn>
                      <a:cxn ang="T137">
                        <a:pos x="T70" y="T71"/>
                      </a:cxn>
                      <a:cxn ang="T138">
                        <a:pos x="T72" y="T73"/>
                      </a:cxn>
                      <a:cxn ang="T139">
                        <a:pos x="T74" y="T75"/>
                      </a:cxn>
                      <a:cxn ang="T140">
                        <a:pos x="T76" y="T77"/>
                      </a:cxn>
                      <a:cxn ang="T141">
                        <a:pos x="T78" y="T79"/>
                      </a:cxn>
                      <a:cxn ang="T142">
                        <a:pos x="T80" y="T81"/>
                      </a:cxn>
                      <a:cxn ang="T143">
                        <a:pos x="T82" y="T83"/>
                      </a:cxn>
                      <a:cxn ang="T144">
                        <a:pos x="T84" y="T85"/>
                      </a:cxn>
                      <a:cxn ang="T145">
                        <a:pos x="T86" y="T87"/>
                      </a:cxn>
                      <a:cxn ang="T146">
                        <a:pos x="T88" y="T89"/>
                      </a:cxn>
                      <a:cxn ang="T147">
                        <a:pos x="T90" y="T91"/>
                      </a:cxn>
                      <a:cxn ang="T148">
                        <a:pos x="T92" y="T93"/>
                      </a:cxn>
                      <a:cxn ang="T149">
                        <a:pos x="T94" y="T95"/>
                      </a:cxn>
                      <a:cxn ang="T150">
                        <a:pos x="T96" y="T97"/>
                      </a:cxn>
                      <a:cxn ang="T151">
                        <a:pos x="T98" y="T99"/>
                      </a:cxn>
                      <a:cxn ang="T152">
                        <a:pos x="T100" y="T101"/>
                      </a:cxn>
                    </a:cxnLst>
                    <a:rect l="0" t="0" r="r" b="b"/>
                    <a:pathLst>
                      <a:path w="1034" h="739">
                        <a:moveTo>
                          <a:pt x="506" y="600"/>
                        </a:moveTo>
                        <a:cubicBezTo>
                          <a:pt x="492" y="605"/>
                          <a:pt x="495" y="600"/>
                          <a:pt x="492" y="610"/>
                        </a:cubicBezTo>
                        <a:cubicBezTo>
                          <a:pt x="491" y="639"/>
                          <a:pt x="486" y="700"/>
                          <a:pt x="448" y="708"/>
                        </a:cubicBezTo>
                        <a:cubicBezTo>
                          <a:pt x="443" y="716"/>
                          <a:pt x="435" y="718"/>
                          <a:pt x="426" y="724"/>
                        </a:cubicBezTo>
                        <a:cubicBezTo>
                          <a:pt x="422" y="727"/>
                          <a:pt x="414" y="732"/>
                          <a:pt x="414" y="732"/>
                        </a:cubicBezTo>
                        <a:cubicBezTo>
                          <a:pt x="362" y="730"/>
                          <a:pt x="361" y="739"/>
                          <a:pt x="336" y="710"/>
                        </a:cubicBezTo>
                        <a:cubicBezTo>
                          <a:pt x="328" y="701"/>
                          <a:pt x="323" y="694"/>
                          <a:pt x="314" y="686"/>
                        </a:cubicBezTo>
                        <a:cubicBezTo>
                          <a:pt x="308" y="681"/>
                          <a:pt x="294" y="672"/>
                          <a:pt x="294" y="672"/>
                        </a:cubicBezTo>
                        <a:cubicBezTo>
                          <a:pt x="286" y="661"/>
                          <a:pt x="281" y="651"/>
                          <a:pt x="270" y="642"/>
                        </a:cubicBezTo>
                        <a:cubicBezTo>
                          <a:pt x="265" y="628"/>
                          <a:pt x="231" y="598"/>
                          <a:pt x="218" y="592"/>
                        </a:cubicBezTo>
                        <a:cubicBezTo>
                          <a:pt x="205" y="572"/>
                          <a:pt x="184" y="557"/>
                          <a:pt x="162" y="546"/>
                        </a:cubicBezTo>
                        <a:cubicBezTo>
                          <a:pt x="144" y="519"/>
                          <a:pt x="100" y="529"/>
                          <a:pt x="74" y="512"/>
                        </a:cubicBezTo>
                        <a:cubicBezTo>
                          <a:pt x="72" y="507"/>
                          <a:pt x="67" y="499"/>
                          <a:pt x="64" y="496"/>
                        </a:cubicBezTo>
                        <a:cubicBezTo>
                          <a:pt x="61" y="493"/>
                          <a:pt x="52" y="488"/>
                          <a:pt x="52" y="488"/>
                        </a:cubicBezTo>
                        <a:cubicBezTo>
                          <a:pt x="48" y="479"/>
                          <a:pt x="50" y="482"/>
                          <a:pt x="46" y="478"/>
                        </a:cubicBezTo>
                        <a:lnTo>
                          <a:pt x="84" y="442"/>
                        </a:lnTo>
                        <a:lnTo>
                          <a:pt x="86" y="402"/>
                        </a:lnTo>
                        <a:lnTo>
                          <a:pt x="60" y="358"/>
                        </a:lnTo>
                        <a:lnTo>
                          <a:pt x="4" y="322"/>
                        </a:lnTo>
                        <a:lnTo>
                          <a:pt x="50" y="298"/>
                        </a:lnTo>
                        <a:lnTo>
                          <a:pt x="0" y="212"/>
                        </a:lnTo>
                        <a:lnTo>
                          <a:pt x="10" y="152"/>
                        </a:lnTo>
                        <a:lnTo>
                          <a:pt x="68" y="140"/>
                        </a:lnTo>
                        <a:lnTo>
                          <a:pt x="174" y="154"/>
                        </a:lnTo>
                        <a:lnTo>
                          <a:pt x="388" y="66"/>
                        </a:lnTo>
                        <a:lnTo>
                          <a:pt x="394" y="2"/>
                        </a:lnTo>
                        <a:lnTo>
                          <a:pt x="454" y="82"/>
                        </a:lnTo>
                        <a:lnTo>
                          <a:pt x="576" y="108"/>
                        </a:lnTo>
                        <a:lnTo>
                          <a:pt x="620" y="108"/>
                        </a:lnTo>
                        <a:lnTo>
                          <a:pt x="728" y="142"/>
                        </a:lnTo>
                        <a:lnTo>
                          <a:pt x="822" y="136"/>
                        </a:lnTo>
                        <a:lnTo>
                          <a:pt x="776" y="58"/>
                        </a:lnTo>
                        <a:lnTo>
                          <a:pt x="814" y="0"/>
                        </a:lnTo>
                        <a:lnTo>
                          <a:pt x="890" y="20"/>
                        </a:lnTo>
                        <a:lnTo>
                          <a:pt x="974" y="78"/>
                        </a:lnTo>
                        <a:lnTo>
                          <a:pt x="1028" y="92"/>
                        </a:lnTo>
                        <a:lnTo>
                          <a:pt x="1034" y="142"/>
                        </a:lnTo>
                        <a:lnTo>
                          <a:pt x="1024" y="226"/>
                        </a:lnTo>
                        <a:lnTo>
                          <a:pt x="1010" y="256"/>
                        </a:lnTo>
                        <a:lnTo>
                          <a:pt x="886" y="304"/>
                        </a:lnTo>
                        <a:lnTo>
                          <a:pt x="868" y="372"/>
                        </a:lnTo>
                        <a:lnTo>
                          <a:pt x="806" y="422"/>
                        </a:lnTo>
                        <a:lnTo>
                          <a:pt x="740" y="440"/>
                        </a:lnTo>
                        <a:lnTo>
                          <a:pt x="730" y="460"/>
                        </a:lnTo>
                        <a:lnTo>
                          <a:pt x="748" y="508"/>
                        </a:lnTo>
                        <a:lnTo>
                          <a:pt x="754" y="542"/>
                        </a:lnTo>
                        <a:lnTo>
                          <a:pt x="710" y="548"/>
                        </a:lnTo>
                        <a:lnTo>
                          <a:pt x="682" y="562"/>
                        </a:lnTo>
                        <a:lnTo>
                          <a:pt x="658" y="592"/>
                        </a:lnTo>
                        <a:lnTo>
                          <a:pt x="582" y="586"/>
                        </a:lnTo>
                        <a:lnTo>
                          <a:pt x="506" y="600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 sz="200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grpSp>
                <p:nvGrpSpPr>
                  <p:cNvPr id="596" name="그룹 64"/>
                  <p:cNvGrpSpPr/>
                  <p:nvPr/>
                </p:nvGrpSpPr>
                <p:grpSpPr>
                  <a:xfrm>
                    <a:off x="2513013" y="1213644"/>
                    <a:ext cx="4879975" cy="5003800"/>
                    <a:chOff x="2513013" y="1213644"/>
                    <a:chExt cx="4879975" cy="5003800"/>
                  </a:xfrm>
                </p:grpSpPr>
                <p:sp>
                  <p:nvSpPr>
                    <p:cNvPr id="597" name="Freeform 41"/>
                    <p:cNvSpPr>
                      <a:spLocks/>
                    </p:cNvSpPr>
                    <p:nvPr/>
                  </p:nvSpPr>
                  <p:spPr bwMode="auto">
                    <a:xfrm>
                      <a:off x="3368676" y="3647281"/>
                      <a:ext cx="344487" cy="377825"/>
                    </a:xfrm>
                    <a:custGeom>
                      <a:avLst/>
                      <a:gdLst>
                        <a:gd name="T0" fmla="*/ 2147483647 w 242"/>
                        <a:gd name="T1" fmla="*/ 2147483647 h 266"/>
                        <a:gd name="T2" fmla="*/ 2147483647 w 242"/>
                        <a:gd name="T3" fmla="*/ 2147483647 h 266"/>
                        <a:gd name="T4" fmla="*/ 2147483647 w 242"/>
                        <a:gd name="T5" fmla="*/ 2147483647 h 266"/>
                        <a:gd name="T6" fmla="*/ 0 w 242"/>
                        <a:gd name="T7" fmla="*/ 2147483647 h 266"/>
                        <a:gd name="T8" fmla="*/ 2147483647 w 242"/>
                        <a:gd name="T9" fmla="*/ 2147483647 h 266"/>
                        <a:gd name="T10" fmla="*/ 2147483647 w 242"/>
                        <a:gd name="T11" fmla="*/ 2147483647 h 266"/>
                        <a:gd name="T12" fmla="*/ 2147483647 w 242"/>
                        <a:gd name="T13" fmla="*/ 2147483647 h 266"/>
                        <a:gd name="T14" fmla="*/ 2147483647 w 242"/>
                        <a:gd name="T15" fmla="*/ 2147483647 h 266"/>
                        <a:gd name="T16" fmla="*/ 2147483647 w 242"/>
                        <a:gd name="T17" fmla="*/ 2147483647 h 266"/>
                        <a:gd name="T18" fmla="*/ 2147483647 w 242"/>
                        <a:gd name="T19" fmla="*/ 2147483647 h 266"/>
                        <a:gd name="T20" fmla="*/ 2147483647 w 242"/>
                        <a:gd name="T21" fmla="*/ 2147483647 h 266"/>
                        <a:gd name="T22" fmla="*/ 2147483647 w 242"/>
                        <a:gd name="T23" fmla="*/ 0 h 266"/>
                        <a:gd name="T24" fmla="*/ 2147483647 w 242"/>
                        <a:gd name="T25" fmla="*/ 2147483647 h 266"/>
                        <a:gd name="T26" fmla="*/ 2147483647 w 242"/>
                        <a:gd name="T27" fmla="*/ 2147483647 h 26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0" t="0" r="r" b="b"/>
                      <a:pathLst>
                        <a:path w="242" h="266">
                          <a:moveTo>
                            <a:pt x="56" y="40"/>
                          </a:moveTo>
                          <a:cubicBezTo>
                            <a:pt x="47" y="67"/>
                            <a:pt x="52" y="48"/>
                            <a:pt x="52" y="98"/>
                          </a:cubicBezTo>
                          <a:lnTo>
                            <a:pt x="30" y="132"/>
                          </a:lnTo>
                          <a:lnTo>
                            <a:pt x="0" y="174"/>
                          </a:lnTo>
                          <a:lnTo>
                            <a:pt x="62" y="236"/>
                          </a:lnTo>
                          <a:lnTo>
                            <a:pt x="118" y="266"/>
                          </a:lnTo>
                          <a:lnTo>
                            <a:pt x="206" y="256"/>
                          </a:lnTo>
                          <a:lnTo>
                            <a:pt x="238" y="194"/>
                          </a:lnTo>
                          <a:lnTo>
                            <a:pt x="242" y="112"/>
                          </a:lnTo>
                          <a:lnTo>
                            <a:pt x="232" y="54"/>
                          </a:lnTo>
                          <a:lnTo>
                            <a:pt x="206" y="28"/>
                          </a:lnTo>
                          <a:lnTo>
                            <a:pt x="136" y="0"/>
                          </a:lnTo>
                          <a:lnTo>
                            <a:pt x="88" y="10"/>
                          </a:lnTo>
                          <a:lnTo>
                            <a:pt x="56" y="40"/>
                          </a:lnTo>
                          <a:close/>
                        </a:path>
                      </a:pathLst>
                    </a:custGeom>
                    <a:solidFill>
                      <a:srgbClr val="F8B500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598" name="Freeform 43"/>
                    <p:cNvSpPr>
                      <a:spLocks/>
                    </p:cNvSpPr>
                    <p:nvPr/>
                  </p:nvSpPr>
                  <p:spPr bwMode="auto">
                    <a:xfrm>
                      <a:off x="2513013" y="2742406"/>
                      <a:ext cx="1139825" cy="833438"/>
                    </a:xfrm>
                    <a:custGeom>
                      <a:avLst/>
                      <a:gdLst>
                        <a:gd name="T0" fmla="*/ 2147483647 w 801"/>
                        <a:gd name="T1" fmla="*/ 2147483647 h 585"/>
                        <a:gd name="T2" fmla="*/ 2147483647 w 801"/>
                        <a:gd name="T3" fmla="*/ 2147483647 h 585"/>
                        <a:gd name="T4" fmla="*/ 2147483647 w 801"/>
                        <a:gd name="T5" fmla="*/ 2147483647 h 585"/>
                        <a:gd name="T6" fmla="*/ 2147483647 w 801"/>
                        <a:gd name="T7" fmla="*/ 2147483647 h 585"/>
                        <a:gd name="T8" fmla="*/ 2147483647 w 801"/>
                        <a:gd name="T9" fmla="*/ 2147483647 h 585"/>
                        <a:gd name="T10" fmla="*/ 2147483647 w 801"/>
                        <a:gd name="T11" fmla="*/ 2147483647 h 585"/>
                        <a:gd name="T12" fmla="*/ 0 w 801"/>
                        <a:gd name="T13" fmla="*/ 2147483647 h 585"/>
                        <a:gd name="T14" fmla="*/ 2147483647 w 801"/>
                        <a:gd name="T15" fmla="*/ 2147483647 h 585"/>
                        <a:gd name="T16" fmla="*/ 2147483647 w 801"/>
                        <a:gd name="T17" fmla="*/ 2147483647 h 585"/>
                        <a:gd name="T18" fmla="*/ 2147483647 w 801"/>
                        <a:gd name="T19" fmla="*/ 2147483647 h 585"/>
                        <a:gd name="T20" fmla="*/ 2147483647 w 801"/>
                        <a:gd name="T21" fmla="*/ 2147483647 h 585"/>
                        <a:gd name="T22" fmla="*/ 2147483647 w 801"/>
                        <a:gd name="T23" fmla="*/ 2147483647 h 585"/>
                        <a:gd name="T24" fmla="*/ 2147483647 w 801"/>
                        <a:gd name="T25" fmla="*/ 2147483647 h 585"/>
                        <a:gd name="T26" fmla="*/ 2147483647 w 801"/>
                        <a:gd name="T27" fmla="*/ 2147483647 h 585"/>
                        <a:gd name="T28" fmla="*/ 2147483647 w 801"/>
                        <a:gd name="T29" fmla="*/ 2147483647 h 585"/>
                        <a:gd name="T30" fmla="*/ 2147483647 w 801"/>
                        <a:gd name="T31" fmla="*/ 2147483647 h 585"/>
                        <a:gd name="T32" fmla="*/ 2147483647 w 801"/>
                        <a:gd name="T33" fmla="*/ 2147483647 h 585"/>
                        <a:gd name="T34" fmla="*/ 2147483647 w 801"/>
                        <a:gd name="T35" fmla="*/ 2147483647 h 585"/>
                        <a:gd name="T36" fmla="*/ 2147483647 w 801"/>
                        <a:gd name="T37" fmla="*/ 2147483647 h 585"/>
                        <a:gd name="T38" fmla="*/ 2147483647 w 801"/>
                        <a:gd name="T39" fmla="*/ 2147483647 h 585"/>
                        <a:gd name="T40" fmla="*/ 2147483647 w 801"/>
                        <a:gd name="T41" fmla="*/ 2147483647 h 585"/>
                        <a:gd name="T42" fmla="*/ 2147483647 w 801"/>
                        <a:gd name="T43" fmla="*/ 2147483647 h 585"/>
                        <a:gd name="T44" fmla="*/ 2147483647 w 801"/>
                        <a:gd name="T45" fmla="*/ 2147483647 h 585"/>
                        <a:gd name="T46" fmla="*/ 2147483647 w 801"/>
                        <a:gd name="T47" fmla="*/ 2147483647 h 585"/>
                        <a:gd name="T48" fmla="*/ 2147483647 w 801"/>
                        <a:gd name="T49" fmla="*/ 0 h 585"/>
                        <a:gd name="T50" fmla="*/ 2147483647 w 801"/>
                        <a:gd name="T51" fmla="*/ 2147483647 h 585"/>
                        <a:gd name="T52" fmla="*/ 2147483647 w 801"/>
                        <a:gd name="T53" fmla="*/ 2147483647 h 585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</a:gdLst>
                      <a:ahLst/>
                      <a:cxnLst>
                        <a:cxn ang="T54">
                          <a:pos x="T0" y="T1"/>
                        </a:cxn>
                        <a:cxn ang="T55">
                          <a:pos x="T2" y="T3"/>
                        </a:cxn>
                        <a:cxn ang="T56">
                          <a:pos x="T4" y="T5"/>
                        </a:cxn>
                        <a:cxn ang="T57">
                          <a:pos x="T6" y="T7"/>
                        </a:cxn>
                        <a:cxn ang="T58">
                          <a:pos x="T8" y="T9"/>
                        </a:cxn>
                        <a:cxn ang="T59">
                          <a:pos x="T10" y="T11"/>
                        </a:cxn>
                        <a:cxn ang="T60">
                          <a:pos x="T12" y="T13"/>
                        </a:cxn>
                        <a:cxn ang="T61">
                          <a:pos x="T14" y="T15"/>
                        </a:cxn>
                        <a:cxn ang="T62">
                          <a:pos x="T16" y="T17"/>
                        </a:cxn>
                        <a:cxn ang="T63">
                          <a:pos x="T18" y="T19"/>
                        </a:cxn>
                        <a:cxn ang="T64">
                          <a:pos x="T20" y="T21"/>
                        </a:cxn>
                        <a:cxn ang="T65">
                          <a:pos x="T22" y="T23"/>
                        </a:cxn>
                        <a:cxn ang="T66">
                          <a:pos x="T24" y="T25"/>
                        </a:cxn>
                        <a:cxn ang="T67">
                          <a:pos x="T26" y="T27"/>
                        </a:cxn>
                        <a:cxn ang="T68">
                          <a:pos x="T28" y="T29"/>
                        </a:cxn>
                        <a:cxn ang="T69">
                          <a:pos x="T30" y="T31"/>
                        </a:cxn>
                        <a:cxn ang="T70">
                          <a:pos x="T32" y="T33"/>
                        </a:cxn>
                        <a:cxn ang="T71">
                          <a:pos x="T34" y="T35"/>
                        </a:cxn>
                        <a:cxn ang="T72">
                          <a:pos x="T36" y="T37"/>
                        </a:cxn>
                        <a:cxn ang="T73">
                          <a:pos x="T38" y="T39"/>
                        </a:cxn>
                        <a:cxn ang="T74">
                          <a:pos x="T40" y="T41"/>
                        </a:cxn>
                        <a:cxn ang="T75">
                          <a:pos x="T42" y="T43"/>
                        </a:cxn>
                        <a:cxn ang="T76">
                          <a:pos x="T44" y="T45"/>
                        </a:cxn>
                        <a:cxn ang="T77">
                          <a:pos x="T46" y="T47"/>
                        </a:cxn>
                        <a:cxn ang="T78">
                          <a:pos x="T48" y="T49"/>
                        </a:cxn>
                        <a:cxn ang="T79">
                          <a:pos x="T50" y="T51"/>
                        </a:cxn>
                        <a:cxn ang="T80">
                          <a:pos x="T52" y="T53"/>
                        </a:cxn>
                      </a:cxnLst>
                      <a:rect l="0" t="0" r="r" b="b"/>
                      <a:pathLst>
                        <a:path w="801" h="585">
                          <a:moveTo>
                            <a:pt x="165" y="42"/>
                          </a:moveTo>
                          <a:cubicBezTo>
                            <a:pt x="142" y="50"/>
                            <a:pt x="118" y="48"/>
                            <a:pt x="93" y="48"/>
                          </a:cubicBezTo>
                          <a:lnTo>
                            <a:pt x="81" y="96"/>
                          </a:lnTo>
                          <a:lnTo>
                            <a:pt x="45" y="141"/>
                          </a:lnTo>
                          <a:lnTo>
                            <a:pt x="6" y="186"/>
                          </a:lnTo>
                          <a:lnTo>
                            <a:pt x="15" y="312"/>
                          </a:lnTo>
                          <a:lnTo>
                            <a:pt x="0" y="414"/>
                          </a:lnTo>
                          <a:lnTo>
                            <a:pt x="42" y="468"/>
                          </a:lnTo>
                          <a:lnTo>
                            <a:pt x="51" y="522"/>
                          </a:lnTo>
                          <a:lnTo>
                            <a:pt x="141" y="558"/>
                          </a:lnTo>
                          <a:lnTo>
                            <a:pt x="276" y="528"/>
                          </a:lnTo>
                          <a:lnTo>
                            <a:pt x="321" y="459"/>
                          </a:lnTo>
                          <a:lnTo>
                            <a:pt x="402" y="465"/>
                          </a:lnTo>
                          <a:lnTo>
                            <a:pt x="486" y="543"/>
                          </a:lnTo>
                          <a:lnTo>
                            <a:pt x="606" y="561"/>
                          </a:lnTo>
                          <a:lnTo>
                            <a:pt x="753" y="555"/>
                          </a:lnTo>
                          <a:lnTo>
                            <a:pt x="801" y="585"/>
                          </a:lnTo>
                          <a:lnTo>
                            <a:pt x="756" y="492"/>
                          </a:lnTo>
                          <a:lnTo>
                            <a:pt x="630" y="414"/>
                          </a:lnTo>
                          <a:lnTo>
                            <a:pt x="441" y="339"/>
                          </a:lnTo>
                          <a:lnTo>
                            <a:pt x="423" y="291"/>
                          </a:lnTo>
                          <a:lnTo>
                            <a:pt x="447" y="216"/>
                          </a:lnTo>
                          <a:lnTo>
                            <a:pt x="435" y="123"/>
                          </a:lnTo>
                          <a:lnTo>
                            <a:pt x="438" y="63"/>
                          </a:lnTo>
                          <a:lnTo>
                            <a:pt x="369" y="0"/>
                          </a:lnTo>
                          <a:lnTo>
                            <a:pt x="279" y="57"/>
                          </a:lnTo>
                          <a:lnTo>
                            <a:pt x="165" y="42"/>
                          </a:lnTo>
                          <a:close/>
                        </a:path>
                      </a:pathLst>
                    </a:custGeom>
                    <a:solidFill>
                      <a:srgbClr val="FEDE86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599" name="Freeform 44"/>
                    <p:cNvSpPr>
                      <a:spLocks/>
                    </p:cNvSpPr>
                    <p:nvPr/>
                  </p:nvSpPr>
                  <p:spPr bwMode="auto">
                    <a:xfrm>
                      <a:off x="3124201" y="2904331"/>
                      <a:ext cx="1203325" cy="668338"/>
                    </a:xfrm>
                    <a:custGeom>
                      <a:avLst/>
                      <a:gdLst>
                        <a:gd name="T0" fmla="*/ 2147483647 w 846"/>
                        <a:gd name="T1" fmla="*/ 2147483647 h 470"/>
                        <a:gd name="T2" fmla="*/ 2147483647 w 846"/>
                        <a:gd name="T3" fmla="*/ 2147483647 h 470"/>
                        <a:gd name="T4" fmla="*/ 2147483647 w 846"/>
                        <a:gd name="T5" fmla="*/ 2147483647 h 470"/>
                        <a:gd name="T6" fmla="*/ 2147483647 w 846"/>
                        <a:gd name="T7" fmla="*/ 2147483647 h 470"/>
                        <a:gd name="T8" fmla="*/ 2147483647 w 846"/>
                        <a:gd name="T9" fmla="*/ 2147483647 h 470"/>
                        <a:gd name="T10" fmla="*/ 2147483647 w 846"/>
                        <a:gd name="T11" fmla="*/ 2147483647 h 470"/>
                        <a:gd name="T12" fmla="*/ 2147483647 w 846"/>
                        <a:gd name="T13" fmla="*/ 2147483647 h 470"/>
                        <a:gd name="T14" fmla="*/ 0 w 846"/>
                        <a:gd name="T15" fmla="*/ 2147483647 h 470"/>
                        <a:gd name="T16" fmla="*/ 2147483647 w 846"/>
                        <a:gd name="T17" fmla="*/ 2147483647 h 470"/>
                        <a:gd name="T18" fmla="*/ 2147483647 w 846"/>
                        <a:gd name="T19" fmla="*/ 2147483647 h 470"/>
                        <a:gd name="T20" fmla="*/ 2147483647 w 846"/>
                        <a:gd name="T21" fmla="*/ 2147483647 h 470"/>
                        <a:gd name="T22" fmla="*/ 2147483647 w 846"/>
                        <a:gd name="T23" fmla="*/ 2147483647 h 470"/>
                        <a:gd name="T24" fmla="*/ 2147483647 w 846"/>
                        <a:gd name="T25" fmla="*/ 2147483647 h 470"/>
                        <a:gd name="T26" fmla="*/ 2147483647 w 846"/>
                        <a:gd name="T27" fmla="*/ 2147483647 h 470"/>
                        <a:gd name="T28" fmla="*/ 2147483647 w 846"/>
                        <a:gd name="T29" fmla="*/ 2147483647 h 470"/>
                        <a:gd name="T30" fmla="*/ 2147483647 w 846"/>
                        <a:gd name="T31" fmla="*/ 2147483647 h 470"/>
                        <a:gd name="T32" fmla="*/ 2147483647 w 846"/>
                        <a:gd name="T33" fmla="*/ 2147483647 h 470"/>
                        <a:gd name="T34" fmla="*/ 2147483647 w 846"/>
                        <a:gd name="T35" fmla="*/ 2147483647 h 470"/>
                        <a:gd name="T36" fmla="*/ 2147483647 w 846"/>
                        <a:gd name="T37" fmla="*/ 0 h 470"/>
                        <a:gd name="T38" fmla="*/ 2147483647 w 846"/>
                        <a:gd name="T39" fmla="*/ 2147483647 h 470"/>
                        <a:gd name="T40" fmla="*/ 2147483647 w 846"/>
                        <a:gd name="T41" fmla="*/ 2147483647 h 470"/>
                        <a:gd name="T42" fmla="*/ 2147483647 w 846"/>
                        <a:gd name="T43" fmla="*/ 2147483647 h 470"/>
                        <a:gd name="T44" fmla="*/ 2147483647 w 846"/>
                        <a:gd name="T45" fmla="*/ 2147483647 h 470"/>
                        <a:gd name="T46" fmla="*/ 2147483647 w 846"/>
                        <a:gd name="T47" fmla="*/ 2147483647 h 470"/>
                        <a:gd name="T48" fmla="*/ 2147483647 w 846"/>
                        <a:gd name="T49" fmla="*/ 2147483647 h 470"/>
                        <a:gd name="T50" fmla="*/ 2147483647 w 846"/>
                        <a:gd name="T51" fmla="*/ 2147483647 h 470"/>
                        <a:gd name="T52" fmla="*/ 2147483647 w 846"/>
                        <a:gd name="T53" fmla="*/ 2147483647 h 470"/>
                        <a:gd name="T54" fmla="*/ 2147483647 w 846"/>
                        <a:gd name="T55" fmla="*/ 2147483647 h 470"/>
                        <a:gd name="T56" fmla="*/ 2147483647 w 846"/>
                        <a:gd name="T57" fmla="*/ 2147483647 h 470"/>
                        <a:gd name="T58" fmla="*/ 2147483647 w 846"/>
                        <a:gd name="T59" fmla="*/ 2147483647 h 470"/>
                        <a:gd name="T60" fmla="*/ 2147483647 w 846"/>
                        <a:gd name="T61" fmla="*/ 2147483647 h 470"/>
                        <a:gd name="T62" fmla="*/ 2147483647 w 846"/>
                        <a:gd name="T63" fmla="*/ 2147483647 h 470"/>
                        <a:gd name="T64" fmla="*/ 2147483647 w 846"/>
                        <a:gd name="T65" fmla="*/ 2147483647 h 470"/>
                        <a:gd name="T66" fmla="*/ 2147483647 w 846"/>
                        <a:gd name="T67" fmla="*/ 2147483647 h 470"/>
                        <a:gd name="T68" fmla="*/ 2147483647 w 846"/>
                        <a:gd name="T69" fmla="*/ 2147483647 h 470"/>
                        <a:gd name="T70" fmla="*/ 2147483647 w 846"/>
                        <a:gd name="T71" fmla="*/ 2147483647 h 470"/>
                        <a:gd name="T72" fmla="*/ 2147483647 w 846"/>
                        <a:gd name="T73" fmla="*/ 2147483647 h 470"/>
                        <a:gd name="T74" fmla="*/ 2147483647 w 846"/>
                        <a:gd name="T75" fmla="*/ 2147483647 h 470"/>
                        <a:gd name="T76" fmla="*/ 2147483647 w 846"/>
                        <a:gd name="T77" fmla="*/ 2147483647 h 470"/>
                        <a:gd name="T78" fmla="*/ 2147483647 w 846"/>
                        <a:gd name="T79" fmla="*/ 2147483647 h 470"/>
                        <a:gd name="T80" fmla="*/ 2147483647 w 846"/>
                        <a:gd name="T81" fmla="*/ 2147483647 h 470"/>
                        <a:gd name="T82" fmla="*/ 2147483647 w 846"/>
                        <a:gd name="T83" fmla="*/ 2147483647 h 470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</a:gdLst>
                      <a:ahLst/>
                      <a:cxnLst>
                        <a:cxn ang="T84">
                          <a:pos x="T0" y="T1"/>
                        </a:cxn>
                        <a:cxn ang="T85">
                          <a:pos x="T2" y="T3"/>
                        </a:cxn>
                        <a:cxn ang="T86">
                          <a:pos x="T4" y="T5"/>
                        </a:cxn>
                        <a:cxn ang="T87">
                          <a:pos x="T6" y="T7"/>
                        </a:cxn>
                        <a:cxn ang="T88">
                          <a:pos x="T8" y="T9"/>
                        </a:cxn>
                        <a:cxn ang="T89">
                          <a:pos x="T10" y="T11"/>
                        </a:cxn>
                        <a:cxn ang="T90">
                          <a:pos x="T12" y="T13"/>
                        </a:cxn>
                        <a:cxn ang="T91">
                          <a:pos x="T14" y="T15"/>
                        </a:cxn>
                        <a:cxn ang="T92">
                          <a:pos x="T16" y="T17"/>
                        </a:cxn>
                        <a:cxn ang="T93">
                          <a:pos x="T18" y="T19"/>
                        </a:cxn>
                        <a:cxn ang="T94">
                          <a:pos x="T20" y="T21"/>
                        </a:cxn>
                        <a:cxn ang="T95">
                          <a:pos x="T22" y="T23"/>
                        </a:cxn>
                        <a:cxn ang="T96">
                          <a:pos x="T24" y="T25"/>
                        </a:cxn>
                        <a:cxn ang="T97">
                          <a:pos x="T26" y="T27"/>
                        </a:cxn>
                        <a:cxn ang="T98">
                          <a:pos x="T28" y="T29"/>
                        </a:cxn>
                        <a:cxn ang="T99">
                          <a:pos x="T30" y="T31"/>
                        </a:cxn>
                        <a:cxn ang="T100">
                          <a:pos x="T32" y="T33"/>
                        </a:cxn>
                        <a:cxn ang="T101">
                          <a:pos x="T34" y="T35"/>
                        </a:cxn>
                        <a:cxn ang="T102">
                          <a:pos x="T36" y="T37"/>
                        </a:cxn>
                        <a:cxn ang="T103">
                          <a:pos x="T38" y="T39"/>
                        </a:cxn>
                        <a:cxn ang="T104">
                          <a:pos x="T40" y="T41"/>
                        </a:cxn>
                        <a:cxn ang="T105">
                          <a:pos x="T42" y="T43"/>
                        </a:cxn>
                        <a:cxn ang="T106">
                          <a:pos x="T44" y="T45"/>
                        </a:cxn>
                        <a:cxn ang="T107">
                          <a:pos x="T46" y="T47"/>
                        </a:cxn>
                        <a:cxn ang="T108">
                          <a:pos x="T48" y="T49"/>
                        </a:cxn>
                        <a:cxn ang="T109">
                          <a:pos x="T50" y="T51"/>
                        </a:cxn>
                        <a:cxn ang="T110">
                          <a:pos x="T52" y="T53"/>
                        </a:cxn>
                        <a:cxn ang="T111">
                          <a:pos x="T54" y="T55"/>
                        </a:cxn>
                        <a:cxn ang="T112">
                          <a:pos x="T56" y="T57"/>
                        </a:cxn>
                        <a:cxn ang="T113">
                          <a:pos x="T58" y="T59"/>
                        </a:cxn>
                        <a:cxn ang="T114">
                          <a:pos x="T60" y="T61"/>
                        </a:cxn>
                        <a:cxn ang="T115">
                          <a:pos x="T62" y="T63"/>
                        </a:cxn>
                        <a:cxn ang="T116">
                          <a:pos x="T64" y="T65"/>
                        </a:cxn>
                        <a:cxn ang="T117">
                          <a:pos x="T66" y="T67"/>
                        </a:cxn>
                        <a:cxn ang="T118">
                          <a:pos x="T68" y="T69"/>
                        </a:cxn>
                        <a:cxn ang="T119">
                          <a:pos x="T70" y="T71"/>
                        </a:cxn>
                        <a:cxn ang="T120">
                          <a:pos x="T72" y="T73"/>
                        </a:cxn>
                        <a:cxn ang="T121">
                          <a:pos x="T74" y="T75"/>
                        </a:cxn>
                        <a:cxn ang="T122">
                          <a:pos x="T76" y="T77"/>
                        </a:cxn>
                        <a:cxn ang="T123">
                          <a:pos x="T78" y="T79"/>
                        </a:cxn>
                        <a:cxn ang="T124">
                          <a:pos x="T80" y="T81"/>
                        </a:cxn>
                        <a:cxn ang="T125">
                          <a:pos x="T82" y="T83"/>
                        </a:cxn>
                      </a:cxnLst>
                      <a:rect l="0" t="0" r="r" b="b"/>
                      <a:pathLst>
                        <a:path w="846" h="470">
                          <a:moveTo>
                            <a:pt x="514" y="456"/>
                          </a:moveTo>
                          <a:cubicBezTo>
                            <a:pt x="489" y="464"/>
                            <a:pt x="516" y="456"/>
                            <a:pt x="450" y="460"/>
                          </a:cubicBezTo>
                          <a:cubicBezTo>
                            <a:pt x="448" y="460"/>
                            <a:pt x="443" y="459"/>
                            <a:pt x="444" y="462"/>
                          </a:cubicBezTo>
                          <a:lnTo>
                            <a:pt x="376" y="470"/>
                          </a:lnTo>
                          <a:lnTo>
                            <a:pt x="326" y="368"/>
                          </a:lnTo>
                          <a:lnTo>
                            <a:pt x="206" y="296"/>
                          </a:lnTo>
                          <a:lnTo>
                            <a:pt x="24" y="226"/>
                          </a:lnTo>
                          <a:lnTo>
                            <a:pt x="0" y="180"/>
                          </a:lnTo>
                          <a:lnTo>
                            <a:pt x="10" y="152"/>
                          </a:lnTo>
                          <a:lnTo>
                            <a:pt x="118" y="158"/>
                          </a:lnTo>
                          <a:lnTo>
                            <a:pt x="202" y="108"/>
                          </a:lnTo>
                          <a:lnTo>
                            <a:pt x="278" y="138"/>
                          </a:lnTo>
                          <a:lnTo>
                            <a:pt x="304" y="68"/>
                          </a:lnTo>
                          <a:lnTo>
                            <a:pt x="432" y="66"/>
                          </a:lnTo>
                          <a:lnTo>
                            <a:pt x="470" y="38"/>
                          </a:lnTo>
                          <a:lnTo>
                            <a:pt x="546" y="90"/>
                          </a:lnTo>
                          <a:lnTo>
                            <a:pt x="596" y="78"/>
                          </a:lnTo>
                          <a:lnTo>
                            <a:pt x="596" y="28"/>
                          </a:lnTo>
                          <a:lnTo>
                            <a:pt x="638" y="0"/>
                          </a:lnTo>
                          <a:lnTo>
                            <a:pt x="642" y="42"/>
                          </a:lnTo>
                          <a:lnTo>
                            <a:pt x="630" y="120"/>
                          </a:lnTo>
                          <a:lnTo>
                            <a:pt x="594" y="176"/>
                          </a:lnTo>
                          <a:lnTo>
                            <a:pt x="570" y="218"/>
                          </a:lnTo>
                          <a:lnTo>
                            <a:pt x="646" y="242"/>
                          </a:lnTo>
                          <a:lnTo>
                            <a:pt x="716" y="218"/>
                          </a:lnTo>
                          <a:lnTo>
                            <a:pt x="754" y="174"/>
                          </a:lnTo>
                          <a:lnTo>
                            <a:pt x="822" y="166"/>
                          </a:lnTo>
                          <a:lnTo>
                            <a:pt x="846" y="180"/>
                          </a:lnTo>
                          <a:lnTo>
                            <a:pt x="822" y="232"/>
                          </a:lnTo>
                          <a:lnTo>
                            <a:pt x="792" y="270"/>
                          </a:lnTo>
                          <a:lnTo>
                            <a:pt x="800" y="290"/>
                          </a:lnTo>
                          <a:lnTo>
                            <a:pt x="804" y="326"/>
                          </a:lnTo>
                          <a:lnTo>
                            <a:pt x="758" y="330"/>
                          </a:lnTo>
                          <a:lnTo>
                            <a:pt x="714" y="330"/>
                          </a:lnTo>
                          <a:lnTo>
                            <a:pt x="664" y="294"/>
                          </a:lnTo>
                          <a:lnTo>
                            <a:pt x="634" y="292"/>
                          </a:lnTo>
                          <a:lnTo>
                            <a:pt x="602" y="330"/>
                          </a:lnTo>
                          <a:lnTo>
                            <a:pt x="600" y="366"/>
                          </a:lnTo>
                          <a:lnTo>
                            <a:pt x="610" y="418"/>
                          </a:lnTo>
                          <a:lnTo>
                            <a:pt x="606" y="432"/>
                          </a:lnTo>
                          <a:lnTo>
                            <a:pt x="566" y="456"/>
                          </a:lnTo>
                          <a:lnTo>
                            <a:pt x="514" y="456"/>
                          </a:lnTo>
                          <a:close/>
                        </a:path>
                      </a:pathLst>
                    </a:custGeom>
                    <a:solidFill>
                      <a:srgbClr val="F49E00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0" name="Freeform 45"/>
                    <p:cNvSpPr>
                      <a:spLocks/>
                    </p:cNvSpPr>
                    <p:nvPr/>
                  </p:nvSpPr>
                  <p:spPr bwMode="auto">
                    <a:xfrm>
                      <a:off x="3046413" y="1918494"/>
                      <a:ext cx="1301750" cy="1201737"/>
                    </a:xfrm>
                    <a:custGeom>
                      <a:avLst/>
                      <a:gdLst>
                        <a:gd name="T0" fmla="*/ 2147483647 w 914"/>
                        <a:gd name="T1" fmla="*/ 2147483647 h 844"/>
                        <a:gd name="T2" fmla="*/ 2147483647 w 914"/>
                        <a:gd name="T3" fmla="*/ 2147483647 h 844"/>
                        <a:gd name="T4" fmla="*/ 2147483647 w 914"/>
                        <a:gd name="T5" fmla="*/ 2147483647 h 844"/>
                        <a:gd name="T6" fmla="*/ 2147483647 w 914"/>
                        <a:gd name="T7" fmla="*/ 2147483647 h 844"/>
                        <a:gd name="T8" fmla="*/ 2147483647 w 914"/>
                        <a:gd name="T9" fmla="*/ 2147483647 h 844"/>
                        <a:gd name="T10" fmla="*/ 2147483647 w 914"/>
                        <a:gd name="T11" fmla="*/ 2147483647 h 844"/>
                        <a:gd name="T12" fmla="*/ 2147483647 w 914"/>
                        <a:gd name="T13" fmla="*/ 2147483647 h 844"/>
                        <a:gd name="T14" fmla="*/ 2147483647 w 914"/>
                        <a:gd name="T15" fmla="*/ 2147483647 h 844"/>
                        <a:gd name="T16" fmla="*/ 2147483647 w 914"/>
                        <a:gd name="T17" fmla="*/ 2147483647 h 844"/>
                        <a:gd name="T18" fmla="*/ 2147483647 w 914"/>
                        <a:gd name="T19" fmla="*/ 2147483647 h 844"/>
                        <a:gd name="T20" fmla="*/ 2147483647 w 914"/>
                        <a:gd name="T21" fmla="*/ 2147483647 h 844"/>
                        <a:gd name="T22" fmla="*/ 2147483647 w 914"/>
                        <a:gd name="T23" fmla="*/ 2147483647 h 844"/>
                        <a:gd name="T24" fmla="*/ 2147483647 w 914"/>
                        <a:gd name="T25" fmla="*/ 2147483647 h 844"/>
                        <a:gd name="T26" fmla="*/ 2147483647 w 914"/>
                        <a:gd name="T27" fmla="*/ 0 h 844"/>
                        <a:gd name="T28" fmla="*/ 2147483647 w 914"/>
                        <a:gd name="T29" fmla="*/ 2147483647 h 844"/>
                        <a:gd name="T30" fmla="*/ 2147483647 w 914"/>
                        <a:gd name="T31" fmla="*/ 2147483647 h 844"/>
                        <a:gd name="T32" fmla="*/ 2147483647 w 914"/>
                        <a:gd name="T33" fmla="*/ 2147483647 h 844"/>
                        <a:gd name="T34" fmla="*/ 2147483647 w 914"/>
                        <a:gd name="T35" fmla="*/ 2147483647 h 844"/>
                        <a:gd name="T36" fmla="*/ 2147483647 w 914"/>
                        <a:gd name="T37" fmla="*/ 2147483647 h 844"/>
                        <a:gd name="T38" fmla="*/ 2147483647 w 914"/>
                        <a:gd name="T39" fmla="*/ 2147483647 h 844"/>
                        <a:gd name="T40" fmla="*/ 2147483647 w 914"/>
                        <a:gd name="T41" fmla="*/ 2147483647 h 844"/>
                        <a:gd name="T42" fmla="*/ 2147483647 w 914"/>
                        <a:gd name="T43" fmla="*/ 2147483647 h 844"/>
                        <a:gd name="T44" fmla="*/ 2147483647 w 914"/>
                        <a:gd name="T45" fmla="*/ 2147483647 h 844"/>
                        <a:gd name="T46" fmla="*/ 2147483647 w 914"/>
                        <a:gd name="T47" fmla="*/ 2147483647 h 844"/>
                        <a:gd name="T48" fmla="*/ 2147483647 w 914"/>
                        <a:gd name="T49" fmla="*/ 2147483647 h 844"/>
                        <a:gd name="T50" fmla="*/ 2147483647 w 914"/>
                        <a:gd name="T51" fmla="*/ 2147483647 h 844"/>
                        <a:gd name="T52" fmla="*/ 2147483647 w 914"/>
                        <a:gd name="T53" fmla="*/ 2147483647 h 844"/>
                        <a:gd name="T54" fmla="*/ 2147483647 w 914"/>
                        <a:gd name="T55" fmla="*/ 2147483647 h 844"/>
                        <a:gd name="T56" fmla="*/ 2147483647 w 914"/>
                        <a:gd name="T57" fmla="*/ 2147483647 h 844"/>
                        <a:gd name="T58" fmla="*/ 2147483647 w 914"/>
                        <a:gd name="T59" fmla="*/ 2147483647 h 844"/>
                        <a:gd name="T60" fmla="*/ 2147483647 w 914"/>
                        <a:gd name="T61" fmla="*/ 2147483647 h 844"/>
                        <a:gd name="T62" fmla="*/ 2147483647 w 914"/>
                        <a:gd name="T63" fmla="*/ 2147483647 h 844"/>
                        <a:gd name="T64" fmla="*/ 2147483647 w 914"/>
                        <a:gd name="T65" fmla="*/ 2147483647 h 844"/>
                        <a:gd name="T66" fmla="*/ 2147483647 w 914"/>
                        <a:gd name="T67" fmla="*/ 2147483647 h 844"/>
                        <a:gd name="T68" fmla="*/ 2147483647 w 914"/>
                        <a:gd name="T69" fmla="*/ 2147483647 h 844"/>
                        <a:gd name="T70" fmla="*/ 2147483647 w 914"/>
                        <a:gd name="T71" fmla="*/ 2147483647 h 844"/>
                        <a:gd name="T72" fmla="*/ 2147483647 w 914"/>
                        <a:gd name="T73" fmla="*/ 2147483647 h 844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</a:gdLst>
                      <a:ahLst/>
                      <a:cxnLst>
                        <a:cxn ang="T74">
                          <a:pos x="T0" y="T1"/>
                        </a:cxn>
                        <a:cxn ang="T75">
                          <a:pos x="T2" y="T3"/>
                        </a:cxn>
                        <a:cxn ang="T76">
                          <a:pos x="T4" y="T5"/>
                        </a:cxn>
                        <a:cxn ang="T77">
                          <a:pos x="T6" y="T7"/>
                        </a:cxn>
                        <a:cxn ang="T78">
                          <a:pos x="T8" y="T9"/>
                        </a:cxn>
                        <a:cxn ang="T79">
                          <a:pos x="T10" y="T11"/>
                        </a:cxn>
                        <a:cxn ang="T80">
                          <a:pos x="T12" y="T13"/>
                        </a:cxn>
                        <a:cxn ang="T81">
                          <a:pos x="T14" y="T15"/>
                        </a:cxn>
                        <a:cxn ang="T82">
                          <a:pos x="T16" y="T17"/>
                        </a:cxn>
                        <a:cxn ang="T83">
                          <a:pos x="T18" y="T19"/>
                        </a:cxn>
                        <a:cxn ang="T84">
                          <a:pos x="T20" y="T21"/>
                        </a:cxn>
                        <a:cxn ang="T85">
                          <a:pos x="T22" y="T23"/>
                        </a:cxn>
                        <a:cxn ang="T86">
                          <a:pos x="T24" y="T25"/>
                        </a:cxn>
                        <a:cxn ang="T87">
                          <a:pos x="T26" y="T27"/>
                        </a:cxn>
                        <a:cxn ang="T88">
                          <a:pos x="T28" y="T29"/>
                        </a:cxn>
                        <a:cxn ang="T89">
                          <a:pos x="T30" y="T31"/>
                        </a:cxn>
                        <a:cxn ang="T90">
                          <a:pos x="T32" y="T33"/>
                        </a:cxn>
                        <a:cxn ang="T91">
                          <a:pos x="T34" y="T35"/>
                        </a:cxn>
                        <a:cxn ang="T92">
                          <a:pos x="T36" y="T37"/>
                        </a:cxn>
                        <a:cxn ang="T93">
                          <a:pos x="T38" y="T39"/>
                        </a:cxn>
                        <a:cxn ang="T94">
                          <a:pos x="T40" y="T41"/>
                        </a:cxn>
                        <a:cxn ang="T95">
                          <a:pos x="T42" y="T43"/>
                        </a:cxn>
                        <a:cxn ang="T96">
                          <a:pos x="T44" y="T45"/>
                        </a:cxn>
                        <a:cxn ang="T97">
                          <a:pos x="T46" y="T47"/>
                        </a:cxn>
                        <a:cxn ang="T98">
                          <a:pos x="T48" y="T49"/>
                        </a:cxn>
                        <a:cxn ang="T99">
                          <a:pos x="T50" y="T51"/>
                        </a:cxn>
                        <a:cxn ang="T100">
                          <a:pos x="T52" y="T53"/>
                        </a:cxn>
                        <a:cxn ang="T101">
                          <a:pos x="T54" y="T55"/>
                        </a:cxn>
                        <a:cxn ang="T102">
                          <a:pos x="T56" y="T57"/>
                        </a:cxn>
                        <a:cxn ang="T103">
                          <a:pos x="T58" y="T59"/>
                        </a:cxn>
                        <a:cxn ang="T104">
                          <a:pos x="T60" y="T61"/>
                        </a:cxn>
                        <a:cxn ang="T105">
                          <a:pos x="T62" y="T63"/>
                        </a:cxn>
                        <a:cxn ang="T106">
                          <a:pos x="T64" y="T65"/>
                        </a:cxn>
                        <a:cxn ang="T107">
                          <a:pos x="T66" y="T67"/>
                        </a:cxn>
                        <a:cxn ang="T108">
                          <a:pos x="T68" y="T69"/>
                        </a:cxn>
                        <a:cxn ang="T109">
                          <a:pos x="T70" y="T71"/>
                        </a:cxn>
                        <a:cxn ang="T110">
                          <a:pos x="T72" y="T73"/>
                        </a:cxn>
                      </a:cxnLst>
                      <a:rect l="0" t="0" r="r" b="b"/>
                      <a:pathLst>
                        <a:path w="914" h="844">
                          <a:moveTo>
                            <a:pt x="68" y="356"/>
                          </a:moveTo>
                          <a:cubicBezTo>
                            <a:pt x="63" y="371"/>
                            <a:pt x="68" y="409"/>
                            <a:pt x="48" y="416"/>
                          </a:cubicBezTo>
                          <a:cubicBezTo>
                            <a:pt x="41" y="423"/>
                            <a:pt x="38" y="426"/>
                            <a:pt x="38" y="436"/>
                          </a:cubicBezTo>
                          <a:lnTo>
                            <a:pt x="36" y="508"/>
                          </a:lnTo>
                          <a:lnTo>
                            <a:pt x="0" y="574"/>
                          </a:lnTo>
                          <a:lnTo>
                            <a:pt x="72" y="644"/>
                          </a:lnTo>
                          <a:lnTo>
                            <a:pt x="64" y="702"/>
                          </a:lnTo>
                          <a:lnTo>
                            <a:pt x="76" y="798"/>
                          </a:lnTo>
                          <a:lnTo>
                            <a:pt x="62" y="836"/>
                          </a:lnTo>
                          <a:lnTo>
                            <a:pt x="168" y="844"/>
                          </a:lnTo>
                          <a:lnTo>
                            <a:pt x="252" y="794"/>
                          </a:lnTo>
                          <a:lnTo>
                            <a:pt x="332" y="820"/>
                          </a:lnTo>
                          <a:lnTo>
                            <a:pt x="356" y="750"/>
                          </a:lnTo>
                          <a:lnTo>
                            <a:pt x="484" y="752"/>
                          </a:lnTo>
                          <a:lnTo>
                            <a:pt x="528" y="722"/>
                          </a:lnTo>
                          <a:lnTo>
                            <a:pt x="600" y="772"/>
                          </a:lnTo>
                          <a:lnTo>
                            <a:pt x="642" y="764"/>
                          </a:lnTo>
                          <a:lnTo>
                            <a:pt x="644" y="712"/>
                          </a:lnTo>
                          <a:lnTo>
                            <a:pt x="698" y="680"/>
                          </a:lnTo>
                          <a:lnTo>
                            <a:pt x="692" y="634"/>
                          </a:lnTo>
                          <a:lnTo>
                            <a:pt x="650" y="584"/>
                          </a:lnTo>
                          <a:lnTo>
                            <a:pt x="646" y="508"/>
                          </a:lnTo>
                          <a:lnTo>
                            <a:pt x="714" y="420"/>
                          </a:lnTo>
                          <a:lnTo>
                            <a:pt x="782" y="210"/>
                          </a:lnTo>
                          <a:lnTo>
                            <a:pt x="820" y="140"/>
                          </a:lnTo>
                          <a:lnTo>
                            <a:pt x="914" y="52"/>
                          </a:lnTo>
                          <a:lnTo>
                            <a:pt x="894" y="8"/>
                          </a:lnTo>
                          <a:lnTo>
                            <a:pt x="828" y="0"/>
                          </a:lnTo>
                          <a:lnTo>
                            <a:pt x="788" y="14"/>
                          </a:lnTo>
                          <a:lnTo>
                            <a:pt x="756" y="62"/>
                          </a:lnTo>
                          <a:lnTo>
                            <a:pt x="706" y="80"/>
                          </a:lnTo>
                          <a:lnTo>
                            <a:pt x="652" y="74"/>
                          </a:lnTo>
                          <a:lnTo>
                            <a:pt x="614" y="32"/>
                          </a:lnTo>
                          <a:lnTo>
                            <a:pt x="592" y="64"/>
                          </a:lnTo>
                          <a:lnTo>
                            <a:pt x="580" y="106"/>
                          </a:lnTo>
                          <a:lnTo>
                            <a:pt x="544" y="104"/>
                          </a:lnTo>
                          <a:lnTo>
                            <a:pt x="490" y="64"/>
                          </a:lnTo>
                          <a:lnTo>
                            <a:pt x="456" y="68"/>
                          </a:lnTo>
                          <a:lnTo>
                            <a:pt x="414" y="90"/>
                          </a:lnTo>
                          <a:lnTo>
                            <a:pt x="392" y="106"/>
                          </a:lnTo>
                          <a:lnTo>
                            <a:pt x="448" y="186"/>
                          </a:lnTo>
                          <a:lnTo>
                            <a:pt x="422" y="226"/>
                          </a:lnTo>
                          <a:lnTo>
                            <a:pt x="384" y="244"/>
                          </a:lnTo>
                          <a:lnTo>
                            <a:pt x="354" y="244"/>
                          </a:lnTo>
                          <a:lnTo>
                            <a:pt x="328" y="212"/>
                          </a:lnTo>
                          <a:lnTo>
                            <a:pt x="320" y="154"/>
                          </a:lnTo>
                          <a:lnTo>
                            <a:pt x="330" y="96"/>
                          </a:lnTo>
                          <a:lnTo>
                            <a:pt x="320" y="54"/>
                          </a:lnTo>
                          <a:lnTo>
                            <a:pt x="262" y="44"/>
                          </a:lnTo>
                          <a:lnTo>
                            <a:pt x="236" y="52"/>
                          </a:lnTo>
                          <a:lnTo>
                            <a:pt x="232" y="86"/>
                          </a:lnTo>
                          <a:lnTo>
                            <a:pt x="234" y="118"/>
                          </a:lnTo>
                          <a:lnTo>
                            <a:pt x="206" y="140"/>
                          </a:lnTo>
                          <a:lnTo>
                            <a:pt x="156" y="144"/>
                          </a:lnTo>
                          <a:lnTo>
                            <a:pt x="106" y="144"/>
                          </a:lnTo>
                          <a:lnTo>
                            <a:pt x="64" y="150"/>
                          </a:lnTo>
                          <a:lnTo>
                            <a:pt x="54" y="172"/>
                          </a:lnTo>
                          <a:lnTo>
                            <a:pt x="50" y="192"/>
                          </a:lnTo>
                          <a:lnTo>
                            <a:pt x="56" y="218"/>
                          </a:lnTo>
                          <a:lnTo>
                            <a:pt x="78" y="248"/>
                          </a:lnTo>
                          <a:lnTo>
                            <a:pt x="108" y="256"/>
                          </a:lnTo>
                          <a:lnTo>
                            <a:pt x="150" y="270"/>
                          </a:lnTo>
                          <a:lnTo>
                            <a:pt x="184" y="278"/>
                          </a:lnTo>
                          <a:lnTo>
                            <a:pt x="204" y="286"/>
                          </a:lnTo>
                          <a:lnTo>
                            <a:pt x="228" y="316"/>
                          </a:lnTo>
                          <a:lnTo>
                            <a:pt x="240" y="342"/>
                          </a:lnTo>
                          <a:lnTo>
                            <a:pt x="230" y="364"/>
                          </a:lnTo>
                          <a:lnTo>
                            <a:pt x="214" y="374"/>
                          </a:lnTo>
                          <a:lnTo>
                            <a:pt x="180" y="380"/>
                          </a:lnTo>
                          <a:lnTo>
                            <a:pt x="150" y="386"/>
                          </a:lnTo>
                          <a:lnTo>
                            <a:pt x="126" y="354"/>
                          </a:lnTo>
                          <a:lnTo>
                            <a:pt x="118" y="326"/>
                          </a:lnTo>
                          <a:lnTo>
                            <a:pt x="84" y="316"/>
                          </a:lnTo>
                          <a:lnTo>
                            <a:pt x="70" y="330"/>
                          </a:lnTo>
                          <a:lnTo>
                            <a:pt x="68" y="356"/>
                          </a:lnTo>
                          <a:close/>
                        </a:path>
                      </a:pathLst>
                    </a:custGeom>
                    <a:solidFill>
                      <a:srgbClr val="FDD357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1" name="Freeform 46"/>
                    <p:cNvSpPr>
                      <a:spLocks/>
                    </p:cNvSpPr>
                    <p:nvPr/>
                  </p:nvSpPr>
                  <p:spPr bwMode="auto">
                    <a:xfrm>
                      <a:off x="3943351" y="2180431"/>
                      <a:ext cx="828675" cy="1054100"/>
                    </a:xfrm>
                    <a:custGeom>
                      <a:avLst/>
                      <a:gdLst>
                        <a:gd name="T0" fmla="*/ 2147483647 w 582"/>
                        <a:gd name="T1" fmla="*/ 2147483647 h 740"/>
                        <a:gd name="T2" fmla="*/ 2147483647 w 582"/>
                        <a:gd name="T3" fmla="*/ 2147483647 h 740"/>
                        <a:gd name="T4" fmla="*/ 2147483647 w 582"/>
                        <a:gd name="T5" fmla="*/ 0 h 740"/>
                        <a:gd name="T6" fmla="*/ 2147483647 w 582"/>
                        <a:gd name="T7" fmla="*/ 2147483647 h 740"/>
                        <a:gd name="T8" fmla="*/ 2147483647 w 582"/>
                        <a:gd name="T9" fmla="*/ 2147483647 h 740"/>
                        <a:gd name="T10" fmla="*/ 2147483647 w 582"/>
                        <a:gd name="T11" fmla="*/ 2147483647 h 740"/>
                        <a:gd name="T12" fmla="*/ 2147483647 w 582"/>
                        <a:gd name="T13" fmla="*/ 2147483647 h 740"/>
                        <a:gd name="T14" fmla="*/ 2147483647 w 582"/>
                        <a:gd name="T15" fmla="*/ 2147483647 h 740"/>
                        <a:gd name="T16" fmla="*/ 2147483647 w 582"/>
                        <a:gd name="T17" fmla="*/ 2147483647 h 740"/>
                        <a:gd name="T18" fmla="*/ 2147483647 w 582"/>
                        <a:gd name="T19" fmla="*/ 2147483647 h 740"/>
                        <a:gd name="T20" fmla="*/ 2147483647 w 582"/>
                        <a:gd name="T21" fmla="*/ 2147483647 h 740"/>
                        <a:gd name="T22" fmla="*/ 0 w 582"/>
                        <a:gd name="T23" fmla="*/ 2147483647 h 740"/>
                        <a:gd name="T24" fmla="*/ 2147483647 w 582"/>
                        <a:gd name="T25" fmla="*/ 2147483647 h 740"/>
                        <a:gd name="T26" fmla="*/ 2147483647 w 582"/>
                        <a:gd name="T27" fmla="*/ 2147483647 h 740"/>
                        <a:gd name="T28" fmla="*/ 2147483647 w 582"/>
                        <a:gd name="T29" fmla="*/ 2147483647 h 740"/>
                        <a:gd name="T30" fmla="*/ 2147483647 w 582"/>
                        <a:gd name="T31" fmla="*/ 2147483647 h 740"/>
                        <a:gd name="T32" fmla="*/ 2147483647 w 582"/>
                        <a:gd name="T33" fmla="*/ 2147483647 h 740"/>
                        <a:gd name="T34" fmla="*/ 2147483647 w 582"/>
                        <a:gd name="T35" fmla="*/ 2147483647 h 740"/>
                        <a:gd name="T36" fmla="*/ 2147483647 w 582"/>
                        <a:gd name="T37" fmla="*/ 2147483647 h 740"/>
                        <a:gd name="T38" fmla="*/ 2147483647 w 582"/>
                        <a:gd name="T39" fmla="*/ 2147483647 h 740"/>
                        <a:gd name="T40" fmla="*/ 2147483647 w 582"/>
                        <a:gd name="T41" fmla="*/ 2147483647 h 740"/>
                        <a:gd name="T42" fmla="*/ 2147483647 w 582"/>
                        <a:gd name="T43" fmla="*/ 2147483647 h 740"/>
                        <a:gd name="T44" fmla="*/ 2147483647 w 582"/>
                        <a:gd name="T45" fmla="*/ 2147483647 h 740"/>
                        <a:gd name="T46" fmla="*/ 2147483647 w 582"/>
                        <a:gd name="T47" fmla="*/ 2147483647 h 740"/>
                        <a:gd name="T48" fmla="*/ 2147483647 w 582"/>
                        <a:gd name="T49" fmla="*/ 2147483647 h 740"/>
                        <a:gd name="T50" fmla="*/ 2147483647 w 582"/>
                        <a:gd name="T51" fmla="*/ 2147483647 h 740"/>
                        <a:gd name="T52" fmla="*/ 2147483647 w 582"/>
                        <a:gd name="T53" fmla="*/ 2147483647 h 740"/>
                        <a:gd name="T54" fmla="*/ 2147483647 w 582"/>
                        <a:gd name="T55" fmla="*/ 2147483647 h 740"/>
                        <a:gd name="T56" fmla="*/ 2147483647 w 582"/>
                        <a:gd name="T57" fmla="*/ 2147483647 h 740"/>
                        <a:gd name="T58" fmla="*/ 2147483647 w 582"/>
                        <a:gd name="T59" fmla="*/ 2147483647 h 740"/>
                        <a:gd name="T60" fmla="*/ 2147483647 w 582"/>
                        <a:gd name="T61" fmla="*/ 2147483647 h 740"/>
                        <a:gd name="T62" fmla="*/ 2147483647 w 582"/>
                        <a:gd name="T63" fmla="*/ 2147483647 h 740"/>
                        <a:gd name="T64" fmla="*/ 2147483647 w 582"/>
                        <a:gd name="T65" fmla="*/ 2147483647 h 740"/>
                        <a:gd name="T66" fmla="*/ 2147483647 w 582"/>
                        <a:gd name="T67" fmla="*/ 2147483647 h 740"/>
                        <a:gd name="T68" fmla="*/ 2147483647 w 582"/>
                        <a:gd name="T69" fmla="*/ 2147483647 h 740"/>
                        <a:gd name="T70" fmla="*/ 2147483647 w 582"/>
                        <a:gd name="T71" fmla="*/ 2147483647 h 740"/>
                        <a:gd name="T72" fmla="*/ 2147483647 w 582"/>
                        <a:gd name="T73" fmla="*/ 2147483647 h 740"/>
                        <a:gd name="T74" fmla="*/ 2147483647 w 582"/>
                        <a:gd name="T75" fmla="*/ 2147483647 h 740"/>
                        <a:gd name="T76" fmla="*/ 2147483647 w 582"/>
                        <a:gd name="T77" fmla="*/ 2147483647 h 740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</a:gdLst>
                      <a:ahLst/>
                      <a:cxnLst>
                        <a:cxn ang="T78">
                          <a:pos x="T0" y="T1"/>
                        </a:cxn>
                        <a:cxn ang="T79">
                          <a:pos x="T2" y="T3"/>
                        </a:cxn>
                        <a:cxn ang="T80">
                          <a:pos x="T4" y="T5"/>
                        </a:cxn>
                        <a:cxn ang="T81">
                          <a:pos x="T6" y="T7"/>
                        </a:cxn>
                        <a:cxn ang="T82">
                          <a:pos x="T8" y="T9"/>
                        </a:cxn>
                        <a:cxn ang="T83">
                          <a:pos x="T10" y="T11"/>
                        </a:cxn>
                        <a:cxn ang="T84">
                          <a:pos x="T12" y="T13"/>
                        </a:cxn>
                        <a:cxn ang="T85">
                          <a:pos x="T14" y="T15"/>
                        </a:cxn>
                        <a:cxn ang="T86">
                          <a:pos x="T16" y="T17"/>
                        </a:cxn>
                        <a:cxn ang="T87">
                          <a:pos x="T18" y="T19"/>
                        </a:cxn>
                        <a:cxn ang="T88">
                          <a:pos x="T20" y="T21"/>
                        </a:cxn>
                        <a:cxn ang="T89">
                          <a:pos x="T22" y="T23"/>
                        </a:cxn>
                        <a:cxn ang="T90">
                          <a:pos x="T24" y="T25"/>
                        </a:cxn>
                        <a:cxn ang="T91">
                          <a:pos x="T26" y="T27"/>
                        </a:cxn>
                        <a:cxn ang="T92">
                          <a:pos x="T28" y="T29"/>
                        </a:cxn>
                        <a:cxn ang="T93">
                          <a:pos x="T30" y="T31"/>
                        </a:cxn>
                        <a:cxn ang="T94">
                          <a:pos x="T32" y="T33"/>
                        </a:cxn>
                        <a:cxn ang="T95">
                          <a:pos x="T34" y="T35"/>
                        </a:cxn>
                        <a:cxn ang="T96">
                          <a:pos x="T36" y="T37"/>
                        </a:cxn>
                        <a:cxn ang="T97">
                          <a:pos x="T38" y="T39"/>
                        </a:cxn>
                        <a:cxn ang="T98">
                          <a:pos x="T40" y="T41"/>
                        </a:cxn>
                        <a:cxn ang="T99">
                          <a:pos x="T42" y="T43"/>
                        </a:cxn>
                        <a:cxn ang="T100">
                          <a:pos x="T44" y="T45"/>
                        </a:cxn>
                        <a:cxn ang="T101">
                          <a:pos x="T46" y="T47"/>
                        </a:cxn>
                        <a:cxn ang="T102">
                          <a:pos x="T48" y="T49"/>
                        </a:cxn>
                        <a:cxn ang="T103">
                          <a:pos x="T50" y="T51"/>
                        </a:cxn>
                        <a:cxn ang="T104">
                          <a:pos x="T52" y="T53"/>
                        </a:cxn>
                        <a:cxn ang="T105">
                          <a:pos x="T54" y="T55"/>
                        </a:cxn>
                        <a:cxn ang="T106">
                          <a:pos x="T56" y="T57"/>
                        </a:cxn>
                        <a:cxn ang="T107">
                          <a:pos x="T58" y="T59"/>
                        </a:cxn>
                        <a:cxn ang="T108">
                          <a:pos x="T60" y="T61"/>
                        </a:cxn>
                        <a:cxn ang="T109">
                          <a:pos x="T62" y="T63"/>
                        </a:cxn>
                        <a:cxn ang="T110">
                          <a:pos x="T64" y="T65"/>
                        </a:cxn>
                        <a:cxn ang="T111">
                          <a:pos x="T66" y="T67"/>
                        </a:cxn>
                        <a:cxn ang="T112">
                          <a:pos x="T68" y="T69"/>
                        </a:cxn>
                        <a:cxn ang="T113">
                          <a:pos x="T70" y="T71"/>
                        </a:cxn>
                        <a:cxn ang="T114">
                          <a:pos x="T72" y="T73"/>
                        </a:cxn>
                        <a:cxn ang="T115">
                          <a:pos x="T74" y="T75"/>
                        </a:cxn>
                        <a:cxn ang="T116">
                          <a:pos x="T76" y="T77"/>
                        </a:cxn>
                      </a:cxnLst>
                      <a:rect l="0" t="0" r="r" b="b"/>
                      <a:pathLst>
                        <a:path w="582" h="740">
                          <a:moveTo>
                            <a:pt x="272" y="22"/>
                          </a:moveTo>
                          <a:cubicBezTo>
                            <a:pt x="217" y="20"/>
                            <a:pt x="236" y="20"/>
                            <a:pt x="214" y="20"/>
                          </a:cubicBezTo>
                          <a:lnTo>
                            <a:pt x="174" y="0"/>
                          </a:lnTo>
                          <a:lnTo>
                            <a:pt x="154" y="40"/>
                          </a:lnTo>
                          <a:lnTo>
                            <a:pt x="84" y="250"/>
                          </a:lnTo>
                          <a:lnTo>
                            <a:pt x="24" y="322"/>
                          </a:lnTo>
                          <a:lnTo>
                            <a:pt x="24" y="402"/>
                          </a:lnTo>
                          <a:lnTo>
                            <a:pt x="68" y="448"/>
                          </a:lnTo>
                          <a:lnTo>
                            <a:pt x="76" y="508"/>
                          </a:lnTo>
                          <a:lnTo>
                            <a:pt x="68" y="580"/>
                          </a:lnTo>
                          <a:lnTo>
                            <a:pt x="58" y="642"/>
                          </a:lnTo>
                          <a:lnTo>
                            <a:pt x="0" y="722"/>
                          </a:lnTo>
                          <a:lnTo>
                            <a:pt x="68" y="740"/>
                          </a:lnTo>
                          <a:lnTo>
                            <a:pt x="134" y="722"/>
                          </a:lnTo>
                          <a:lnTo>
                            <a:pt x="178" y="676"/>
                          </a:lnTo>
                          <a:lnTo>
                            <a:pt x="238" y="666"/>
                          </a:lnTo>
                          <a:lnTo>
                            <a:pt x="270" y="680"/>
                          </a:lnTo>
                          <a:lnTo>
                            <a:pt x="310" y="634"/>
                          </a:lnTo>
                          <a:lnTo>
                            <a:pt x="270" y="556"/>
                          </a:lnTo>
                          <a:lnTo>
                            <a:pt x="262" y="506"/>
                          </a:lnTo>
                          <a:lnTo>
                            <a:pt x="274" y="460"/>
                          </a:lnTo>
                          <a:lnTo>
                            <a:pt x="306" y="446"/>
                          </a:lnTo>
                          <a:lnTo>
                            <a:pt x="356" y="460"/>
                          </a:lnTo>
                          <a:lnTo>
                            <a:pt x="410" y="464"/>
                          </a:lnTo>
                          <a:lnTo>
                            <a:pt x="462" y="462"/>
                          </a:lnTo>
                          <a:lnTo>
                            <a:pt x="504" y="446"/>
                          </a:lnTo>
                          <a:lnTo>
                            <a:pt x="544" y="412"/>
                          </a:lnTo>
                          <a:lnTo>
                            <a:pt x="578" y="378"/>
                          </a:lnTo>
                          <a:lnTo>
                            <a:pt x="582" y="342"/>
                          </a:lnTo>
                          <a:lnTo>
                            <a:pt x="570" y="272"/>
                          </a:lnTo>
                          <a:lnTo>
                            <a:pt x="556" y="228"/>
                          </a:lnTo>
                          <a:lnTo>
                            <a:pt x="534" y="182"/>
                          </a:lnTo>
                          <a:lnTo>
                            <a:pt x="456" y="172"/>
                          </a:lnTo>
                          <a:lnTo>
                            <a:pt x="410" y="170"/>
                          </a:lnTo>
                          <a:lnTo>
                            <a:pt x="362" y="156"/>
                          </a:lnTo>
                          <a:lnTo>
                            <a:pt x="318" y="144"/>
                          </a:lnTo>
                          <a:lnTo>
                            <a:pt x="290" y="110"/>
                          </a:lnTo>
                          <a:lnTo>
                            <a:pt x="288" y="80"/>
                          </a:lnTo>
                          <a:lnTo>
                            <a:pt x="272" y="22"/>
                          </a:lnTo>
                          <a:close/>
                        </a:path>
                      </a:pathLst>
                    </a:custGeom>
                    <a:solidFill>
                      <a:srgbClr val="FEDE86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2" name="Freeform 47"/>
                    <p:cNvSpPr>
                      <a:spLocks/>
                    </p:cNvSpPr>
                    <p:nvPr/>
                  </p:nvSpPr>
                  <p:spPr bwMode="auto">
                    <a:xfrm>
                      <a:off x="4327526" y="2794794"/>
                      <a:ext cx="481012" cy="371475"/>
                    </a:xfrm>
                    <a:custGeom>
                      <a:avLst/>
                      <a:gdLst>
                        <a:gd name="T0" fmla="*/ 2147483647 w 338"/>
                        <a:gd name="T1" fmla="*/ 2147483647 h 260"/>
                        <a:gd name="T2" fmla="*/ 2147483647 w 338"/>
                        <a:gd name="T3" fmla="*/ 2147483647 h 260"/>
                        <a:gd name="T4" fmla="*/ 2147483647 w 338"/>
                        <a:gd name="T5" fmla="*/ 2147483647 h 260"/>
                        <a:gd name="T6" fmla="*/ 2147483647 w 338"/>
                        <a:gd name="T7" fmla="*/ 0 h 260"/>
                        <a:gd name="T8" fmla="*/ 2147483647 w 338"/>
                        <a:gd name="T9" fmla="*/ 2147483647 h 260"/>
                        <a:gd name="T10" fmla="*/ 2147483647 w 338"/>
                        <a:gd name="T11" fmla="*/ 2147483647 h 260"/>
                        <a:gd name="T12" fmla="*/ 2147483647 w 338"/>
                        <a:gd name="T13" fmla="*/ 2147483647 h 260"/>
                        <a:gd name="T14" fmla="*/ 2147483647 w 338"/>
                        <a:gd name="T15" fmla="*/ 2147483647 h 260"/>
                        <a:gd name="T16" fmla="*/ 2147483647 w 338"/>
                        <a:gd name="T17" fmla="*/ 2147483647 h 260"/>
                        <a:gd name="T18" fmla="*/ 2147483647 w 338"/>
                        <a:gd name="T19" fmla="*/ 2147483647 h 260"/>
                        <a:gd name="T20" fmla="*/ 0 w 338"/>
                        <a:gd name="T21" fmla="*/ 2147483647 h 260"/>
                        <a:gd name="T22" fmla="*/ 2147483647 w 338"/>
                        <a:gd name="T23" fmla="*/ 2147483647 h 260"/>
                        <a:gd name="T24" fmla="*/ 2147483647 w 338"/>
                        <a:gd name="T25" fmla="*/ 2147483647 h 260"/>
                        <a:gd name="T26" fmla="*/ 2147483647 w 338"/>
                        <a:gd name="T27" fmla="*/ 2147483647 h 260"/>
                        <a:gd name="T28" fmla="*/ 2147483647 w 338"/>
                        <a:gd name="T29" fmla="*/ 2147483647 h 260"/>
                        <a:gd name="T30" fmla="*/ 2147483647 w 338"/>
                        <a:gd name="T31" fmla="*/ 2147483647 h 260"/>
                        <a:gd name="T32" fmla="*/ 2147483647 w 338"/>
                        <a:gd name="T33" fmla="*/ 2147483647 h 260"/>
                        <a:gd name="T34" fmla="*/ 2147483647 w 338"/>
                        <a:gd name="T35" fmla="*/ 2147483647 h 260"/>
                        <a:gd name="T36" fmla="*/ 2147483647 w 338"/>
                        <a:gd name="T37" fmla="*/ 2147483647 h 260"/>
                        <a:gd name="T38" fmla="*/ 2147483647 w 338"/>
                        <a:gd name="T39" fmla="*/ 2147483647 h 260"/>
                        <a:gd name="T40" fmla="*/ 2147483647 w 338"/>
                        <a:gd name="T41" fmla="*/ 2147483647 h 260"/>
                        <a:gd name="T42" fmla="*/ 2147483647 w 338"/>
                        <a:gd name="T43" fmla="*/ 2147483647 h 260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</a:gdLst>
                      <a:ahLst/>
                      <a:cxnLst>
                        <a:cxn ang="T44">
                          <a:pos x="T0" y="T1"/>
                        </a:cxn>
                        <a:cxn ang="T45">
                          <a:pos x="T2" y="T3"/>
                        </a:cxn>
                        <a:cxn ang="T46">
                          <a:pos x="T4" y="T5"/>
                        </a:cxn>
                        <a:cxn ang="T47">
                          <a:pos x="T6" y="T7"/>
                        </a:cxn>
                        <a:cxn ang="T48">
                          <a:pos x="T8" y="T9"/>
                        </a:cxn>
                        <a:cxn ang="T49">
                          <a:pos x="T10" y="T11"/>
                        </a:cxn>
                        <a:cxn ang="T50">
                          <a:pos x="T12" y="T13"/>
                        </a:cxn>
                        <a:cxn ang="T51">
                          <a:pos x="T14" y="T15"/>
                        </a:cxn>
                        <a:cxn ang="T52">
                          <a:pos x="T16" y="T17"/>
                        </a:cxn>
                        <a:cxn ang="T53">
                          <a:pos x="T18" y="T19"/>
                        </a:cxn>
                        <a:cxn ang="T54">
                          <a:pos x="T20" y="T21"/>
                        </a:cxn>
                        <a:cxn ang="T55">
                          <a:pos x="T22" y="T23"/>
                        </a:cxn>
                        <a:cxn ang="T56">
                          <a:pos x="T24" y="T25"/>
                        </a:cxn>
                        <a:cxn ang="T57">
                          <a:pos x="T26" y="T27"/>
                        </a:cxn>
                        <a:cxn ang="T58">
                          <a:pos x="T28" y="T29"/>
                        </a:cxn>
                        <a:cxn ang="T59">
                          <a:pos x="T30" y="T31"/>
                        </a:cxn>
                        <a:cxn ang="T60">
                          <a:pos x="T32" y="T33"/>
                        </a:cxn>
                        <a:cxn ang="T61">
                          <a:pos x="T34" y="T35"/>
                        </a:cxn>
                        <a:cxn ang="T62">
                          <a:pos x="T36" y="T37"/>
                        </a:cxn>
                        <a:cxn ang="T63">
                          <a:pos x="T38" y="T39"/>
                        </a:cxn>
                        <a:cxn ang="T64">
                          <a:pos x="T40" y="T41"/>
                        </a:cxn>
                        <a:cxn ang="T65">
                          <a:pos x="T42" y="T43"/>
                        </a:cxn>
                      </a:cxnLst>
                      <a:rect l="0" t="0" r="r" b="b"/>
                      <a:pathLst>
                        <a:path w="338" h="260">
                          <a:moveTo>
                            <a:pt x="338" y="62"/>
                          </a:moveTo>
                          <a:cubicBezTo>
                            <a:pt x="331" y="53"/>
                            <a:pt x="333" y="57"/>
                            <a:pt x="330" y="50"/>
                          </a:cubicBezTo>
                          <a:lnTo>
                            <a:pt x="298" y="14"/>
                          </a:lnTo>
                          <a:lnTo>
                            <a:pt x="262" y="0"/>
                          </a:lnTo>
                          <a:lnTo>
                            <a:pt x="224" y="26"/>
                          </a:lnTo>
                          <a:lnTo>
                            <a:pt x="184" y="40"/>
                          </a:lnTo>
                          <a:lnTo>
                            <a:pt x="120" y="40"/>
                          </a:lnTo>
                          <a:lnTo>
                            <a:pt x="74" y="36"/>
                          </a:lnTo>
                          <a:lnTo>
                            <a:pt x="36" y="24"/>
                          </a:lnTo>
                          <a:lnTo>
                            <a:pt x="14" y="30"/>
                          </a:lnTo>
                          <a:lnTo>
                            <a:pt x="0" y="72"/>
                          </a:lnTo>
                          <a:lnTo>
                            <a:pt x="4" y="108"/>
                          </a:lnTo>
                          <a:lnTo>
                            <a:pt x="16" y="138"/>
                          </a:lnTo>
                          <a:lnTo>
                            <a:pt x="46" y="188"/>
                          </a:lnTo>
                          <a:lnTo>
                            <a:pt x="54" y="208"/>
                          </a:lnTo>
                          <a:lnTo>
                            <a:pt x="28" y="230"/>
                          </a:lnTo>
                          <a:lnTo>
                            <a:pt x="110" y="260"/>
                          </a:lnTo>
                          <a:lnTo>
                            <a:pt x="176" y="250"/>
                          </a:lnTo>
                          <a:lnTo>
                            <a:pt x="240" y="230"/>
                          </a:lnTo>
                          <a:lnTo>
                            <a:pt x="278" y="176"/>
                          </a:lnTo>
                          <a:lnTo>
                            <a:pt x="322" y="142"/>
                          </a:lnTo>
                          <a:lnTo>
                            <a:pt x="338" y="62"/>
                          </a:lnTo>
                          <a:close/>
                        </a:path>
                      </a:pathLst>
                    </a:custGeom>
                    <a:solidFill>
                      <a:srgbClr val="FCC810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3" name="Freeform 48"/>
                    <p:cNvSpPr>
                      <a:spLocks/>
                    </p:cNvSpPr>
                    <p:nvPr/>
                  </p:nvSpPr>
                  <p:spPr bwMode="auto">
                    <a:xfrm>
                      <a:off x="4575176" y="2782094"/>
                      <a:ext cx="1158875" cy="1066800"/>
                    </a:xfrm>
                    <a:custGeom>
                      <a:avLst/>
                      <a:gdLst>
                        <a:gd name="T0" fmla="*/ 0 w 814"/>
                        <a:gd name="T1" fmla="*/ 2147483647 h 750"/>
                        <a:gd name="T2" fmla="*/ 2147483647 w 814"/>
                        <a:gd name="T3" fmla="*/ 2147483647 h 750"/>
                        <a:gd name="T4" fmla="*/ 2147483647 w 814"/>
                        <a:gd name="T5" fmla="*/ 2147483647 h 750"/>
                        <a:gd name="T6" fmla="*/ 2147483647 w 814"/>
                        <a:gd name="T7" fmla="*/ 2147483647 h 750"/>
                        <a:gd name="T8" fmla="*/ 2147483647 w 814"/>
                        <a:gd name="T9" fmla="*/ 2147483647 h 750"/>
                        <a:gd name="T10" fmla="*/ 2147483647 w 814"/>
                        <a:gd name="T11" fmla="*/ 2147483647 h 750"/>
                        <a:gd name="T12" fmla="*/ 2147483647 w 814"/>
                        <a:gd name="T13" fmla="*/ 2147483647 h 750"/>
                        <a:gd name="T14" fmla="*/ 2147483647 w 814"/>
                        <a:gd name="T15" fmla="*/ 2147483647 h 750"/>
                        <a:gd name="T16" fmla="*/ 2147483647 w 814"/>
                        <a:gd name="T17" fmla="*/ 2147483647 h 750"/>
                        <a:gd name="T18" fmla="*/ 2147483647 w 814"/>
                        <a:gd name="T19" fmla="*/ 2147483647 h 750"/>
                        <a:gd name="T20" fmla="*/ 2147483647 w 814"/>
                        <a:gd name="T21" fmla="*/ 2147483647 h 750"/>
                        <a:gd name="T22" fmla="*/ 2147483647 w 814"/>
                        <a:gd name="T23" fmla="*/ 2147483647 h 750"/>
                        <a:gd name="T24" fmla="*/ 2147483647 w 814"/>
                        <a:gd name="T25" fmla="*/ 2147483647 h 750"/>
                        <a:gd name="T26" fmla="*/ 2147483647 w 814"/>
                        <a:gd name="T27" fmla="*/ 2147483647 h 750"/>
                        <a:gd name="T28" fmla="*/ 2147483647 w 814"/>
                        <a:gd name="T29" fmla="*/ 2147483647 h 750"/>
                        <a:gd name="T30" fmla="*/ 2147483647 w 814"/>
                        <a:gd name="T31" fmla="*/ 2147483647 h 750"/>
                        <a:gd name="T32" fmla="*/ 2147483647 w 814"/>
                        <a:gd name="T33" fmla="*/ 2147483647 h 750"/>
                        <a:gd name="T34" fmla="*/ 2147483647 w 814"/>
                        <a:gd name="T35" fmla="*/ 2147483647 h 750"/>
                        <a:gd name="T36" fmla="*/ 2147483647 w 814"/>
                        <a:gd name="T37" fmla="*/ 2147483647 h 750"/>
                        <a:gd name="T38" fmla="*/ 2147483647 w 814"/>
                        <a:gd name="T39" fmla="*/ 2147483647 h 750"/>
                        <a:gd name="T40" fmla="*/ 2147483647 w 814"/>
                        <a:gd name="T41" fmla="*/ 2147483647 h 750"/>
                        <a:gd name="T42" fmla="*/ 2147483647 w 814"/>
                        <a:gd name="T43" fmla="*/ 2147483647 h 750"/>
                        <a:gd name="T44" fmla="*/ 2147483647 w 814"/>
                        <a:gd name="T45" fmla="*/ 2147483647 h 750"/>
                        <a:gd name="T46" fmla="*/ 2147483647 w 814"/>
                        <a:gd name="T47" fmla="*/ 2147483647 h 750"/>
                        <a:gd name="T48" fmla="*/ 2147483647 w 814"/>
                        <a:gd name="T49" fmla="*/ 2147483647 h 750"/>
                        <a:gd name="T50" fmla="*/ 2147483647 w 814"/>
                        <a:gd name="T51" fmla="*/ 2147483647 h 750"/>
                        <a:gd name="T52" fmla="*/ 2147483647 w 814"/>
                        <a:gd name="T53" fmla="*/ 2147483647 h 750"/>
                        <a:gd name="T54" fmla="*/ 2147483647 w 814"/>
                        <a:gd name="T55" fmla="*/ 2147483647 h 750"/>
                        <a:gd name="T56" fmla="*/ 2147483647 w 814"/>
                        <a:gd name="T57" fmla="*/ 2147483647 h 750"/>
                        <a:gd name="T58" fmla="*/ 2147483647 w 814"/>
                        <a:gd name="T59" fmla="*/ 2147483647 h 750"/>
                        <a:gd name="T60" fmla="*/ 2147483647 w 814"/>
                        <a:gd name="T61" fmla="*/ 2147483647 h 750"/>
                        <a:gd name="T62" fmla="*/ 2147483647 w 814"/>
                        <a:gd name="T63" fmla="*/ 2147483647 h 750"/>
                        <a:gd name="T64" fmla="*/ 2147483647 w 814"/>
                        <a:gd name="T65" fmla="*/ 2147483647 h 750"/>
                        <a:gd name="T66" fmla="*/ 2147483647 w 814"/>
                        <a:gd name="T67" fmla="*/ 2147483647 h 750"/>
                        <a:gd name="T68" fmla="*/ 2147483647 w 814"/>
                        <a:gd name="T69" fmla="*/ 2147483647 h 750"/>
                        <a:gd name="T70" fmla="*/ 2147483647 w 814"/>
                        <a:gd name="T71" fmla="*/ 2147483647 h 750"/>
                        <a:gd name="T72" fmla="*/ 2147483647 w 814"/>
                        <a:gd name="T73" fmla="*/ 2147483647 h 750"/>
                        <a:gd name="T74" fmla="*/ 2147483647 w 814"/>
                        <a:gd name="T75" fmla="*/ 2147483647 h 750"/>
                        <a:gd name="T76" fmla="*/ 2147483647 w 814"/>
                        <a:gd name="T77" fmla="*/ 2147483647 h 750"/>
                        <a:gd name="T78" fmla="*/ 2147483647 w 814"/>
                        <a:gd name="T79" fmla="*/ 2147483647 h 750"/>
                        <a:gd name="T80" fmla="*/ 2147483647 w 814"/>
                        <a:gd name="T81" fmla="*/ 0 h 750"/>
                        <a:gd name="T82" fmla="*/ 2147483647 w 814"/>
                        <a:gd name="T83" fmla="*/ 2147483647 h 750"/>
                        <a:gd name="T84" fmla="*/ 2147483647 w 814"/>
                        <a:gd name="T85" fmla="*/ 2147483647 h 750"/>
                        <a:gd name="T86" fmla="*/ 2147483647 w 814"/>
                        <a:gd name="T87" fmla="*/ 2147483647 h 750"/>
                        <a:gd name="T88" fmla="*/ 2147483647 w 814"/>
                        <a:gd name="T89" fmla="*/ 2147483647 h 750"/>
                        <a:gd name="T90" fmla="*/ 2147483647 w 814"/>
                        <a:gd name="T91" fmla="*/ 2147483647 h 750"/>
                        <a:gd name="T92" fmla="*/ 2147483647 w 814"/>
                        <a:gd name="T93" fmla="*/ 2147483647 h 750"/>
                        <a:gd name="T94" fmla="*/ 2147483647 w 814"/>
                        <a:gd name="T95" fmla="*/ 2147483647 h 750"/>
                        <a:gd name="T96" fmla="*/ 2147483647 w 814"/>
                        <a:gd name="T97" fmla="*/ 2147483647 h 750"/>
                        <a:gd name="T98" fmla="*/ 2147483647 w 814"/>
                        <a:gd name="T99" fmla="*/ 2147483647 h 750"/>
                        <a:gd name="T100" fmla="*/ 2147483647 w 814"/>
                        <a:gd name="T101" fmla="*/ 2147483647 h 750"/>
                        <a:gd name="T102" fmla="*/ 2147483647 w 814"/>
                        <a:gd name="T103" fmla="*/ 2147483647 h 750"/>
                        <a:gd name="T104" fmla="*/ 2147483647 w 814"/>
                        <a:gd name="T105" fmla="*/ 2147483647 h 750"/>
                        <a:gd name="T106" fmla="*/ 2147483647 w 814"/>
                        <a:gd name="T107" fmla="*/ 2147483647 h 750"/>
                        <a:gd name="T108" fmla="*/ 0 w 814"/>
                        <a:gd name="T109" fmla="*/ 2147483647 h 750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</a:gdLst>
                      <a:ahLst/>
                      <a:cxnLst>
                        <a:cxn ang="T110">
                          <a:pos x="T0" y="T1"/>
                        </a:cxn>
                        <a:cxn ang="T111">
                          <a:pos x="T2" y="T3"/>
                        </a:cxn>
                        <a:cxn ang="T112">
                          <a:pos x="T4" y="T5"/>
                        </a:cxn>
                        <a:cxn ang="T113">
                          <a:pos x="T6" y="T7"/>
                        </a:cxn>
                        <a:cxn ang="T114">
                          <a:pos x="T8" y="T9"/>
                        </a:cxn>
                        <a:cxn ang="T115">
                          <a:pos x="T10" y="T11"/>
                        </a:cxn>
                        <a:cxn ang="T116">
                          <a:pos x="T12" y="T13"/>
                        </a:cxn>
                        <a:cxn ang="T117">
                          <a:pos x="T14" y="T15"/>
                        </a:cxn>
                        <a:cxn ang="T118">
                          <a:pos x="T16" y="T17"/>
                        </a:cxn>
                        <a:cxn ang="T119">
                          <a:pos x="T18" y="T19"/>
                        </a:cxn>
                        <a:cxn ang="T120">
                          <a:pos x="T20" y="T21"/>
                        </a:cxn>
                        <a:cxn ang="T121">
                          <a:pos x="T22" y="T23"/>
                        </a:cxn>
                        <a:cxn ang="T122">
                          <a:pos x="T24" y="T25"/>
                        </a:cxn>
                        <a:cxn ang="T123">
                          <a:pos x="T26" y="T27"/>
                        </a:cxn>
                        <a:cxn ang="T124">
                          <a:pos x="T28" y="T29"/>
                        </a:cxn>
                        <a:cxn ang="T125">
                          <a:pos x="T30" y="T31"/>
                        </a:cxn>
                        <a:cxn ang="T126">
                          <a:pos x="T32" y="T33"/>
                        </a:cxn>
                        <a:cxn ang="T127">
                          <a:pos x="T34" y="T35"/>
                        </a:cxn>
                        <a:cxn ang="T128">
                          <a:pos x="T36" y="T37"/>
                        </a:cxn>
                        <a:cxn ang="T129">
                          <a:pos x="T38" y="T39"/>
                        </a:cxn>
                        <a:cxn ang="T130">
                          <a:pos x="T40" y="T41"/>
                        </a:cxn>
                        <a:cxn ang="T131">
                          <a:pos x="T42" y="T43"/>
                        </a:cxn>
                        <a:cxn ang="T132">
                          <a:pos x="T44" y="T45"/>
                        </a:cxn>
                        <a:cxn ang="T133">
                          <a:pos x="T46" y="T47"/>
                        </a:cxn>
                        <a:cxn ang="T134">
                          <a:pos x="T48" y="T49"/>
                        </a:cxn>
                        <a:cxn ang="T135">
                          <a:pos x="T50" y="T51"/>
                        </a:cxn>
                        <a:cxn ang="T136">
                          <a:pos x="T52" y="T53"/>
                        </a:cxn>
                        <a:cxn ang="T137">
                          <a:pos x="T54" y="T55"/>
                        </a:cxn>
                        <a:cxn ang="T138">
                          <a:pos x="T56" y="T57"/>
                        </a:cxn>
                        <a:cxn ang="T139">
                          <a:pos x="T58" y="T59"/>
                        </a:cxn>
                        <a:cxn ang="T140">
                          <a:pos x="T60" y="T61"/>
                        </a:cxn>
                        <a:cxn ang="T141">
                          <a:pos x="T62" y="T63"/>
                        </a:cxn>
                        <a:cxn ang="T142">
                          <a:pos x="T64" y="T65"/>
                        </a:cxn>
                        <a:cxn ang="T143">
                          <a:pos x="T66" y="T67"/>
                        </a:cxn>
                        <a:cxn ang="T144">
                          <a:pos x="T68" y="T69"/>
                        </a:cxn>
                        <a:cxn ang="T145">
                          <a:pos x="T70" y="T71"/>
                        </a:cxn>
                        <a:cxn ang="T146">
                          <a:pos x="T72" y="T73"/>
                        </a:cxn>
                        <a:cxn ang="T147">
                          <a:pos x="T74" y="T75"/>
                        </a:cxn>
                        <a:cxn ang="T148">
                          <a:pos x="T76" y="T77"/>
                        </a:cxn>
                        <a:cxn ang="T149">
                          <a:pos x="T78" y="T79"/>
                        </a:cxn>
                        <a:cxn ang="T150">
                          <a:pos x="T80" y="T81"/>
                        </a:cxn>
                        <a:cxn ang="T151">
                          <a:pos x="T82" y="T83"/>
                        </a:cxn>
                        <a:cxn ang="T152">
                          <a:pos x="T84" y="T85"/>
                        </a:cxn>
                        <a:cxn ang="T153">
                          <a:pos x="T86" y="T87"/>
                        </a:cxn>
                        <a:cxn ang="T154">
                          <a:pos x="T88" y="T89"/>
                        </a:cxn>
                        <a:cxn ang="T155">
                          <a:pos x="T90" y="T91"/>
                        </a:cxn>
                        <a:cxn ang="T156">
                          <a:pos x="T92" y="T93"/>
                        </a:cxn>
                        <a:cxn ang="T157">
                          <a:pos x="T94" y="T95"/>
                        </a:cxn>
                        <a:cxn ang="T158">
                          <a:pos x="T96" y="T97"/>
                        </a:cxn>
                        <a:cxn ang="T159">
                          <a:pos x="T98" y="T99"/>
                        </a:cxn>
                        <a:cxn ang="T160">
                          <a:pos x="T100" y="T101"/>
                        </a:cxn>
                        <a:cxn ang="T161">
                          <a:pos x="T102" y="T103"/>
                        </a:cxn>
                        <a:cxn ang="T162">
                          <a:pos x="T104" y="T105"/>
                        </a:cxn>
                        <a:cxn ang="T163">
                          <a:pos x="T106" y="T107"/>
                        </a:cxn>
                        <a:cxn ang="T164">
                          <a:pos x="T108" y="T109"/>
                        </a:cxn>
                      </a:cxnLst>
                      <a:rect l="0" t="0" r="r" b="b"/>
                      <a:pathLst>
                        <a:path w="814" h="750">
                          <a:moveTo>
                            <a:pt x="0" y="268"/>
                          </a:moveTo>
                          <a:cubicBezTo>
                            <a:pt x="1" y="285"/>
                            <a:pt x="6" y="303"/>
                            <a:pt x="6" y="320"/>
                          </a:cubicBezTo>
                          <a:lnTo>
                            <a:pt x="22" y="354"/>
                          </a:lnTo>
                          <a:lnTo>
                            <a:pt x="24" y="390"/>
                          </a:lnTo>
                          <a:lnTo>
                            <a:pt x="74" y="384"/>
                          </a:lnTo>
                          <a:lnTo>
                            <a:pt x="126" y="366"/>
                          </a:lnTo>
                          <a:lnTo>
                            <a:pt x="206" y="372"/>
                          </a:lnTo>
                          <a:lnTo>
                            <a:pt x="228" y="410"/>
                          </a:lnTo>
                          <a:lnTo>
                            <a:pt x="230" y="444"/>
                          </a:lnTo>
                          <a:lnTo>
                            <a:pt x="234" y="476"/>
                          </a:lnTo>
                          <a:lnTo>
                            <a:pt x="228" y="504"/>
                          </a:lnTo>
                          <a:lnTo>
                            <a:pt x="264" y="542"/>
                          </a:lnTo>
                          <a:lnTo>
                            <a:pt x="308" y="548"/>
                          </a:lnTo>
                          <a:lnTo>
                            <a:pt x="348" y="546"/>
                          </a:lnTo>
                          <a:lnTo>
                            <a:pt x="380" y="554"/>
                          </a:lnTo>
                          <a:lnTo>
                            <a:pt x="394" y="608"/>
                          </a:lnTo>
                          <a:lnTo>
                            <a:pt x="418" y="664"/>
                          </a:lnTo>
                          <a:lnTo>
                            <a:pt x="454" y="682"/>
                          </a:lnTo>
                          <a:lnTo>
                            <a:pt x="500" y="718"/>
                          </a:lnTo>
                          <a:lnTo>
                            <a:pt x="540" y="750"/>
                          </a:lnTo>
                          <a:lnTo>
                            <a:pt x="598" y="750"/>
                          </a:lnTo>
                          <a:lnTo>
                            <a:pt x="622" y="690"/>
                          </a:lnTo>
                          <a:lnTo>
                            <a:pt x="604" y="648"/>
                          </a:lnTo>
                          <a:lnTo>
                            <a:pt x="638" y="606"/>
                          </a:lnTo>
                          <a:lnTo>
                            <a:pt x="692" y="564"/>
                          </a:lnTo>
                          <a:lnTo>
                            <a:pt x="706" y="506"/>
                          </a:lnTo>
                          <a:lnTo>
                            <a:pt x="718" y="454"/>
                          </a:lnTo>
                          <a:lnTo>
                            <a:pt x="748" y="428"/>
                          </a:lnTo>
                          <a:lnTo>
                            <a:pt x="770" y="384"/>
                          </a:lnTo>
                          <a:lnTo>
                            <a:pt x="814" y="332"/>
                          </a:lnTo>
                          <a:lnTo>
                            <a:pt x="776" y="270"/>
                          </a:lnTo>
                          <a:lnTo>
                            <a:pt x="716" y="222"/>
                          </a:lnTo>
                          <a:lnTo>
                            <a:pt x="690" y="174"/>
                          </a:lnTo>
                          <a:lnTo>
                            <a:pt x="678" y="126"/>
                          </a:lnTo>
                          <a:lnTo>
                            <a:pt x="668" y="78"/>
                          </a:lnTo>
                          <a:lnTo>
                            <a:pt x="650" y="56"/>
                          </a:lnTo>
                          <a:lnTo>
                            <a:pt x="590" y="34"/>
                          </a:lnTo>
                          <a:lnTo>
                            <a:pt x="560" y="30"/>
                          </a:lnTo>
                          <a:lnTo>
                            <a:pt x="534" y="16"/>
                          </a:lnTo>
                          <a:lnTo>
                            <a:pt x="490" y="2"/>
                          </a:lnTo>
                          <a:lnTo>
                            <a:pt x="456" y="0"/>
                          </a:lnTo>
                          <a:lnTo>
                            <a:pt x="420" y="28"/>
                          </a:lnTo>
                          <a:lnTo>
                            <a:pt x="396" y="70"/>
                          </a:lnTo>
                          <a:lnTo>
                            <a:pt x="356" y="82"/>
                          </a:lnTo>
                          <a:lnTo>
                            <a:pt x="322" y="60"/>
                          </a:lnTo>
                          <a:lnTo>
                            <a:pt x="310" y="44"/>
                          </a:lnTo>
                          <a:lnTo>
                            <a:pt x="280" y="44"/>
                          </a:lnTo>
                          <a:lnTo>
                            <a:pt x="250" y="58"/>
                          </a:lnTo>
                          <a:lnTo>
                            <a:pt x="214" y="74"/>
                          </a:lnTo>
                          <a:lnTo>
                            <a:pt x="188" y="86"/>
                          </a:lnTo>
                          <a:lnTo>
                            <a:pt x="172" y="74"/>
                          </a:lnTo>
                          <a:lnTo>
                            <a:pt x="154" y="148"/>
                          </a:lnTo>
                          <a:lnTo>
                            <a:pt x="114" y="184"/>
                          </a:lnTo>
                          <a:lnTo>
                            <a:pt x="72" y="242"/>
                          </a:lnTo>
                          <a:lnTo>
                            <a:pt x="0" y="268"/>
                          </a:lnTo>
                          <a:close/>
                        </a:path>
                      </a:pathLst>
                    </a:custGeom>
                    <a:solidFill>
                      <a:srgbClr val="FCC810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4" name="Freeform 49"/>
                    <p:cNvSpPr>
                      <a:spLocks/>
                    </p:cNvSpPr>
                    <p:nvPr/>
                  </p:nvSpPr>
                  <p:spPr bwMode="auto">
                    <a:xfrm>
                      <a:off x="4611688" y="3313906"/>
                      <a:ext cx="461963" cy="344488"/>
                    </a:xfrm>
                    <a:custGeom>
                      <a:avLst/>
                      <a:gdLst>
                        <a:gd name="T0" fmla="*/ 2147483647 w 324"/>
                        <a:gd name="T1" fmla="*/ 2147483647 h 242"/>
                        <a:gd name="T2" fmla="*/ 2147483647 w 324"/>
                        <a:gd name="T3" fmla="*/ 2147483647 h 242"/>
                        <a:gd name="T4" fmla="*/ 2147483647 w 324"/>
                        <a:gd name="T5" fmla="*/ 2147483647 h 242"/>
                        <a:gd name="T6" fmla="*/ 2147483647 w 324"/>
                        <a:gd name="T7" fmla="*/ 2147483647 h 242"/>
                        <a:gd name="T8" fmla="*/ 2147483647 w 324"/>
                        <a:gd name="T9" fmla="*/ 2147483647 h 242"/>
                        <a:gd name="T10" fmla="*/ 2147483647 w 324"/>
                        <a:gd name="T11" fmla="*/ 2147483647 h 242"/>
                        <a:gd name="T12" fmla="*/ 2147483647 w 324"/>
                        <a:gd name="T13" fmla="*/ 2147483647 h 242"/>
                        <a:gd name="T14" fmla="*/ 2147483647 w 324"/>
                        <a:gd name="T15" fmla="*/ 2147483647 h 242"/>
                        <a:gd name="T16" fmla="*/ 2147483647 w 324"/>
                        <a:gd name="T17" fmla="*/ 2147483647 h 242"/>
                        <a:gd name="T18" fmla="*/ 0 w 324"/>
                        <a:gd name="T19" fmla="*/ 2147483647 h 242"/>
                        <a:gd name="T20" fmla="*/ 2147483647 w 324"/>
                        <a:gd name="T21" fmla="*/ 2147483647 h 242"/>
                        <a:gd name="T22" fmla="*/ 2147483647 w 324"/>
                        <a:gd name="T23" fmla="*/ 0 h 242"/>
                        <a:gd name="T24" fmla="*/ 2147483647 w 324"/>
                        <a:gd name="T25" fmla="*/ 2147483647 h 242"/>
                        <a:gd name="T26" fmla="*/ 2147483647 w 324"/>
                        <a:gd name="T27" fmla="*/ 2147483647 h 242"/>
                        <a:gd name="T28" fmla="*/ 2147483647 w 324"/>
                        <a:gd name="T29" fmla="*/ 2147483647 h 242"/>
                        <a:gd name="T30" fmla="*/ 2147483647 w 324"/>
                        <a:gd name="T31" fmla="*/ 2147483647 h 242"/>
                        <a:gd name="T32" fmla="*/ 2147483647 w 324"/>
                        <a:gd name="T33" fmla="*/ 2147483647 h 242"/>
                        <a:gd name="T34" fmla="*/ 2147483647 w 324"/>
                        <a:gd name="T35" fmla="*/ 2147483647 h 242"/>
                        <a:gd name="T36" fmla="*/ 2147483647 w 324"/>
                        <a:gd name="T37" fmla="*/ 2147483647 h 242"/>
                        <a:gd name="T38" fmla="*/ 2147483647 w 324"/>
                        <a:gd name="T39" fmla="*/ 2147483647 h 242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</a:gdLst>
                      <a:ahLst/>
                      <a:cxnLst>
                        <a:cxn ang="T40">
                          <a:pos x="T0" y="T1"/>
                        </a:cxn>
                        <a:cxn ang="T41">
                          <a:pos x="T2" y="T3"/>
                        </a:cxn>
                        <a:cxn ang="T42">
                          <a:pos x="T4" y="T5"/>
                        </a:cxn>
                        <a:cxn ang="T43">
                          <a:pos x="T6" y="T7"/>
                        </a:cxn>
                        <a:cxn ang="T44">
                          <a:pos x="T8" y="T9"/>
                        </a:cxn>
                        <a:cxn ang="T45">
                          <a:pos x="T10" y="T11"/>
                        </a:cxn>
                        <a:cxn ang="T46">
                          <a:pos x="T12" y="T13"/>
                        </a:cxn>
                        <a:cxn ang="T47">
                          <a:pos x="T14" y="T15"/>
                        </a:cxn>
                        <a:cxn ang="T48">
                          <a:pos x="T16" y="T17"/>
                        </a:cxn>
                        <a:cxn ang="T49">
                          <a:pos x="T18" y="T19"/>
                        </a:cxn>
                        <a:cxn ang="T50">
                          <a:pos x="T20" y="T21"/>
                        </a:cxn>
                        <a:cxn ang="T51">
                          <a:pos x="T22" y="T23"/>
                        </a:cxn>
                        <a:cxn ang="T52">
                          <a:pos x="T24" y="T25"/>
                        </a:cxn>
                        <a:cxn ang="T53">
                          <a:pos x="T26" y="T27"/>
                        </a:cxn>
                        <a:cxn ang="T54">
                          <a:pos x="T28" y="T29"/>
                        </a:cxn>
                        <a:cxn ang="T55">
                          <a:pos x="T30" y="T31"/>
                        </a:cxn>
                        <a:cxn ang="T56">
                          <a:pos x="T32" y="T33"/>
                        </a:cxn>
                        <a:cxn ang="T57">
                          <a:pos x="T34" y="T35"/>
                        </a:cxn>
                        <a:cxn ang="T58">
                          <a:pos x="T36" y="T37"/>
                        </a:cxn>
                        <a:cxn ang="T59">
                          <a:pos x="T38" y="T39"/>
                        </a:cxn>
                      </a:cxnLst>
                      <a:rect l="0" t="0" r="r" b="b"/>
                      <a:pathLst>
                        <a:path w="324" h="242">
                          <a:moveTo>
                            <a:pt x="242" y="216"/>
                          </a:moveTo>
                          <a:cubicBezTo>
                            <a:pt x="235" y="209"/>
                            <a:pt x="239" y="210"/>
                            <a:pt x="232" y="210"/>
                          </a:cubicBezTo>
                          <a:lnTo>
                            <a:pt x="178" y="198"/>
                          </a:lnTo>
                          <a:lnTo>
                            <a:pt x="106" y="222"/>
                          </a:lnTo>
                          <a:lnTo>
                            <a:pt x="46" y="242"/>
                          </a:lnTo>
                          <a:lnTo>
                            <a:pt x="16" y="180"/>
                          </a:lnTo>
                          <a:lnTo>
                            <a:pt x="20" y="132"/>
                          </a:lnTo>
                          <a:lnTo>
                            <a:pt x="64" y="88"/>
                          </a:lnTo>
                          <a:lnTo>
                            <a:pt x="50" y="44"/>
                          </a:lnTo>
                          <a:lnTo>
                            <a:pt x="0" y="20"/>
                          </a:lnTo>
                          <a:lnTo>
                            <a:pt x="84" y="4"/>
                          </a:lnTo>
                          <a:lnTo>
                            <a:pt x="112" y="0"/>
                          </a:lnTo>
                          <a:lnTo>
                            <a:pt x="172" y="6"/>
                          </a:lnTo>
                          <a:lnTo>
                            <a:pt x="192" y="40"/>
                          </a:lnTo>
                          <a:lnTo>
                            <a:pt x="198" y="106"/>
                          </a:lnTo>
                          <a:lnTo>
                            <a:pt x="198" y="136"/>
                          </a:lnTo>
                          <a:lnTo>
                            <a:pt x="238" y="178"/>
                          </a:lnTo>
                          <a:lnTo>
                            <a:pt x="324" y="178"/>
                          </a:lnTo>
                          <a:lnTo>
                            <a:pt x="292" y="204"/>
                          </a:lnTo>
                          <a:lnTo>
                            <a:pt x="242" y="216"/>
                          </a:lnTo>
                          <a:close/>
                        </a:path>
                      </a:pathLst>
                    </a:custGeom>
                    <a:solidFill>
                      <a:srgbClr val="FEEAB2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 sz="200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5" name="Freeform 50"/>
                    <p:cNvSpPr>
                      <a:spLocks/>
                    </p:cNvSpPr>
                    <p:nvPr/>
                  </p:nvSpPr>
                  <p:spPr bwMode="auto">
                    <a:xfrm>
                      <a:off x="3659188" y="3928269"/>
                      <a:ext cx="277813" cy="322262"/>
                    </a:xfrm>
                    <a:custGeom>
                      <a:avLst/>
                      <a:gdLst>
                        <a:gd name="T0" fmla="*/ 2147483647 w 196"/>
                        <a:gd name="T1" fmla="*/ 2147483647 h 226"/>
                        <a:gd name="T2" fmla="*/ 2147483647 w 196"/>
                        <a:gd name="T3" fmla="*/ 2147483647 h 226"/>
                        <a:gd name="T4" fmla="*/ 2147483647 w 196"/>
                        <a:gd name="T5" fmla="*/ 2147483647 h 226"/>
                        <a:gd name="T6" fmla="*/ 2147483647 w 196"/>
                        <a:gd name="T7" fmla="*/ 0 h 226"/>
                        <a:gd name="T8" fmla="*/ 0 w 196"/>
                        <a:gd name="T9" fmla="*/ 2147483647 h 226"/>
                        <a:gd name="T10" fmla="*/ 2147483647 w 196"/>
                        <a:gd name="T11" fmla="*/ 2147483647 h 226"/>
                        <a:gd name="T12" fmla="*/ 2147483647 w 196"/>
                        <a:gd name="T13" fmla="*/ 2147483647 h 226"/>
                        <a:gd name="T14" fmla="*/ 2147483647 w 196"/>
                        <a:gd name="T15" fmla="*/ 2147483647 h 226"/>
                        <a:gd name="T16" fmla="*/ 2147483647 w 196"/>
                        <a:gd name="T17" fmla="*/ 2147483647 h 226"/>
                        <a:gd name="T18" fmla="*/ 2147483647 w 196"/>
                        <a:gd name="T19" fmla="*/ 2147483647 h 226"/>
                        <a:gd name="T20" fmla="*/ 2147483647 w 196"/>
                        <a:gd name="T21" fmla="*/ 2147483647 h 226"/>
                        <a:gd name="T22" fmla="*/ 2147483647 w 196"/>
                        <a:gd name="T23" fmla="*/ 2147483647 h 226"/>
                        <a:gd name="T24" fmla="*/ 0 60000 65536"/>
                        <a:gd name="T25" fmla="*/ 0 60000 6553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</a:gdLst>
                      <a:ahLst/>
                      <a:cxnLst>
                        <a:cxn ang="T24">
                          <a:pos x="T0" y="T1"/>
                        </a:cxn>
                        <a:cxn ang="T25">
                          <a:pos x="T2" y="T3"/>
                        </a:cxn>
                        <a:cxn ang="T26">
                          <a:pos x="T4" y="T5"/>
                        </a:cxn>
                        <a:cxn ang="T27">
                          <a:pos x="T6" y="T7"/>
                        </a:cxn>
                        <a:cxn ang="T28">
                          <a:pos x="T8" y="T9"/>
                        </a:cxn>
                        <a:cxn ang="T29">
                          <a:pos x="T10" y="T11"/>
                        </a:cxn>
                        <a:cxn ang="T30">
                          <a:pos x="T12" y="T13"/>
                        </a:cxn>
                        <a:cxn ang="T31">
                          <a:pos x="T14" y="T15"/>
                        </a:cxn>
                        <a:cxn ang="T32">
                          <a:pos x="T16" y="T17"/>
                        </a:cxn>
                        <a:cxn ang="T33">
                          <a:pos x="T18" y="T19"/>
                        </a:cxn>
                        <a:cxn ang="T34">
                          <a:pos x="T20" y="T21"/>
                        </a:cxn>
                        <a:cxn ang="T35">
                          <a:pos x="T22" y="T23"/>
                        </a:cxn>
                      </a:cxnLst>
                      <a:rect l="0" t="0" r="r" b="b"/>
                      <a:pathLst>
                        <a:path w="196" h="226">
                          <a:moveTo>
                            <a:pt x="166" y="24"/>
                          </a:moveTo>
                          <a:cubicBezTo>
                            <a:pt x="157" y="24"/>
                            <a:pt x="149" y="24"/>
                            <a:pt x="140" y="24"/>
                          </a:cubicBezTo>
                          <a:lnTo>
                            <a:pt x="80" y="20"/>
                          </a:lnTo>
                          <a:lnTo>
                            <a:pt x="42" y="0"/>
                          </a:lnTo>
                          <a:lnTo>
                            <a:pt x="0" y="74"/>
                          </a:lnTo>
                          <a:lnTo>
                            <a:pt x="34" y="138"/>
                          </a:lnTo>
                          <a:lnTo>
                            <a:pt x="38" y="214"/>
                          </a:lnTo>
                          <a:lnTo>
                            <a:pt x="80" y="226"/>
                          </a:lnTo>
                          <a:lnTo>
                            <a:pt x="114" y="218"/>
                          </a:lnTo>
                          <a:lnTo>
                            <a:pt x="180" y="168"/>
                          </a:lnTo>
                          <a:lnTo>
                            <a:pt x="196" y="96"/>
                          </a:lnTo>
                          <a:lnTo>
                            <a:pt x="166" y="24"/>
                          </a:lnTo>
                          <a:close/>
                        </a:path>
                      </a:pathLst>
                    </a:custGeom>
                    <a:solidFill>
                      <a:srgbClr val="FDD357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6" name="Freeform 51"/>
                    <p:cNvSpPr>
                      <a:spLocks/>
                    </p:cNvSpPr>
                    <p:nvPr/>
                  </p:nvSpPr>
                  <p:spPr bwMode="auto">
                    <a:xfrm>
                      <a:off x="3138488" y="3948906"/>
                      <a:ext cx="736600" cy="622300"/>
                    </a:xfrm>
                    <a:custGeom>
                      <a:avLst/>
                      <a:gdLst>
                        <a:gd name="T0" fmla="*/ 2147483647 w 518"/>
                        <a:gd name="T1" fmla="*/ 2147483647 h 438"/>
                        <a:gd name="T2" fmla="*/ 2147483647 w 518"/>
                        <a:gd name="T3" fmla="*/ 2147483647 h 438"/>
                        <a:gd name="T4" fmla="*/ 0 w 518"/>
                        <a:gd name="T5" fmla="*/ 2147483647 h 438"/>
                        <a:gd name="T6" fmla="*/ 2147483647 w 518"/>
                        <a:gd name="T7" fmla="*/ 2147483647 h 438"/>
                        <a:gd name="T8" fmla="*/ 2147483647 w 518"/>
                        <a:gd name="T9" fmla="*/ 2147483647 h 438"/>
                        <a:gd name="T10" fmla="*/ 2147483647 w 518"/>
                        <a:gd name="T11" fmla="*/ 2147483647 h 438"/>
                        <a:gd name="T12" fmla="*/ 2147483647 w 518"/>
                        <a:gd name="T13" fmla="*/ 2147483647 h 438"/>
                        <a:gd name="T14" fmla="*/ 2147483647 w 518"/>
                        <a:gd name="T15" fmla="*/ 2147483647 h 438"/>
                        <a:gd name="T16" fmla="*/ 2147483647 w 518"/>
                        <a:gd name="T17" fmla="*/ 2147483647 h 438"/>
                        <a:gd name="T18" fmla="*/ 2147483647 w 518"/>
                        <a:gd name="T19" fmla="*/ 0 h 438"/>
                        <a:gd name="T20" fmla="*/ 2147483647 w 518"/>
                        <a:gd name="T21" fmla="*/ 2147483647 h 438"/>
                        <a:gd name="T22" fmla="*/ 2147483647 w 518"/>
                        <a:gd name="T23" fmla="*/ 2147483647 h 438"/>
                        <a:gd name="T24" fmla="*/ 2147483647 w 518"/>
                        <a:gd name="T25" fmla="*/ 2147483647 h 438"/>
                        <a:gd name="T26" fmla="*/ 2147483647 w 518"/>
                        <a:gd name="T27" fmla="*/ 2147483647 h 438"/>
                        <a:gd name="T28" fmla="*/ 2147483647 w 518"/>
                        <a:gd name="T29" fmla="*/ 2147483647 h 438"/>
                        <a:gd name="T30" fmla="*/ 2147483647 w 518"/>
                        <a:gd name="T31" fmla="*/ 2147483647 h 438"/>
                        <a:gd name="T32" fmla="*/ 2147483647 w 518"/>
                        <a:gd name="T33" fmla="*/ 2147483647 h 438"/>
                        <a:gd name="T34" fmla="*/ 2147483647 w 518"/>
                        <a:gd name="T35" fmla="*/ 2147483647 h 438"/>
                        <a:gd name="T36" fmla="*/ 2147483647 w 518"/>
                        <a:gd name="T37" fmla="*/ 2147483647 h 438"/>
                        <a:gd name="T38" fmla="*/ 2147483647 w 518"/>
                        <a:gd name="T39" fmla="*/ 2147483647 h 438"/>
                        <a:gd name="T40" fmla="*/ 2147483647 w 518"/>
                        <a:gd name="T41" fmla="*/ 2147483647 h 438"/>
                        <a:gd name="T42" fmla="*/ 2147483647 w 518"/>
                        <a:gd name="T43" fmla="*/ 2147483647 h 438"/>
                        <a:gd name="T44" fmla="*/ 2147483647 w 518"/>
                        <a:gd name="T45" fmla="*/ 2147483647 h 438"/>
                        <a:gd name="T46" fmla="*/ 2147483647 w 518"/>
                        <a:gd name="T47" fmla="*/ 2147483647 h 438"/>
                        <a:gd name="T48" fmla="*/ 2147483647 w 518"/>
                        <a:gd name="T49" fmla="*/ 2147483647 h 438"/>
                        <a:gd name="T50" fmla="*/ 2147483647 w 518"/>
                        <a:gd name="T51" fmla="*/ 2147483647 h 438"/>
                        <a:gd name="T52" fmla="*/ 2147483647 w 518"/>
                        <a:gd name="T53" fmla="*/ 2147483647 h 438"/>
                        <a:gd name="T54" fmla="*/ 2147483647 w 518"/>
                        <a:gd name="T55" fmla="*/ 2147483647 h 438"/>
                        <a:gd name="T56" fmla="*/ 2147483647 w 518"/>
                        <a:gd name="T57" fmla="*/ 2147483647 h 438"/>
                        <a:gd name="T58" fmla="*/ 2147483647 w 518"/>
                        <a:gd name="T59" fmla="*/ 2147483647 h 438"/>
                        <a:gd name="T60" fmla="*/ 2147483647 w 518"/>
                        <a:gd name="T61" fmla="*/ 2147483647 h 438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</a:gdLst>
                      <a:ahLst/>
                      <a:cxnLst>
                        <a:cxn ang="T62">
                          <a:pos x="T0" y="T1"/>
                        </a:cxn>
                        <a:cxn ang="T63">
                          <a:pos x="T2" y="T3"/>
                        </a:cxn>
                        <a:cxn ang="T64">
                          <a:pos x="T4" y="T5"/>
                        </a:cxn>
                        <a:cxn ang="T65">
                          <a:pos x="T6" y="T7"/>
                        </a:cxn>
                        <a:cxn ang="T66">
                          <a:pos x="T8" y="T9"/>
                        </a:cxn>
                        <a:cxn ang="T67">
                          <a:pos x="T10" y="T11"/>
                        </a:cxn>
                        <a:cxn ang="T68">
                          <a:pos x="T12" y="T13"/>
                        </a:cxn>
                        <a:cxn ang="T69">
                          <a:pos x="T14" y="T15"/>
                        </a:cxn>
                        <a:cxn ang="T70">
                          <a:pos x="T16" y="T17"/>
                        </a:cxn>
                        <a:cxn ang="T71">
                          <a:pos x="T18" y="T19"/>
                        </a:cxn>
                        <a:cxn ang="T72">
                          <a:pos x="T20" y="T21"/>
                        </a:cxn>
                        <a:cxn ang="T73">
                          <a:pos x="T22" y="T23"/>
                        </a:cxn>
                        <a:cxn ang="T74">
                          <a:pos x="T24" y="T25"/>
                        </a:cxn>
                        <a:cxn ang="T75">
                          <a:pos x="T26" y="T27"/>
                        </a:cxn>
                        <a:cxn ang="T76">
                          <a:pos x="T28" y="T29"/>
                        </a:cxn>
                        <a:cxn ang="T77">
                          <a:pos x="T30" y="T31"/>
                        </a:cxn>
                        <a:cxn ang="T78">
                          <a:pos x="T32" y="T33"/>
                        </a:cxn>
                        <a:cxn ang="T79">
                          <a:pos x="T34" y="T35"/>
                        </a:cxn>
                        <a:cxn ang="T80">
                          <a:pos x="T36" y="T37"/>
                        </a:cxn>
                        <a:cxn ang="T81">
                          <a:pos x="T38" y="T39"/>
                        </a:cxn>
                        <a:cxn ang="T82">
                          <a:pos x="T40" y="T41"/>
                        </a:cxn>
                        <a:cxn ang="T83">
                          <a:pos x="T42" y="T43"/>
                        </a:cxn>
                        <a:cxn ang="T84">
                          <a:pos x="T44" y="T45"/>
                        </a:cxn>
                        <a:cxn ang="T85">
                          <a:pos x="T46" y="T47"/>
                        </a:cxn>
                        <a:cxn ang="T86">
                          <a:pos x="T48" y="T49"/>
                        </a:cxn>
                        <a:cxn ang="T87">
                          <a:pos x="T50" y="T51"/>
                        </a:cxn>
                        <a:cxn ang="T88">
                          <a:pos x="T52" y="T53"/>
                        </a:cxn>
                        <a:cxn ang="T89">
                          <a:pos x="T54" y="T55"/>
                        </a:cxn>
                        <a:cxn ang="T90">
                          <a:pos x="T56" y="T57"/>
                        </a:cxn>
                        <a:cxn ang="T91">
                          <a:pos x="T58" y="T59"/>
                        </a:cxn>
                        <a:cxn ang="T92">
                          <a:pos x="T60" y="T61"/>
                        </a:cxn>
                      </a:cxnLst>
                      <a:rect l="0" t="0" r="r" b="b"/>
                      <a:pathLst>
                        <a:path w="518" h="438">
                          <a:moveTo>
                            <a:pt x="76" y="438"/>
                          </a:moveTo>
                          <a:cubicBezTo>
                            <a:pt x="29" y="436"/>
                            <a:pt x="47" y="436"/>
                            <a:pt x="24" y="436"/>
                          </a:cubicBezTo>
                          <a:lnTo>
                            <a:pt x="0" y="406"/>
                          </a:lnTo>
                          <a:lnTo>
                            <a:pt x="2" y="352"/>
                          </a:lnTo>
                          <a:lnTo>
                            <a:pt x="52" y="292"/>
                          </a:lnTo>
                          <a:lnTo>
                            <a:pt x="80" y="238"/>
                          </a:lnTo>
                          <a:lnTo>
                            <a:pt x="152" y="198"/>
                          </a:lnTo>
                          <a:lnTo>
                            <a:pt x="200" y="130"/>
                          </a:lnTo>
                          <a:lnTo>
                            <a:pt x="218" y="74"/>
                          </a:lnTo>
                          <a:lnTo>
                            <a:pt x="192" y="0"/>
                          </a:lnTo>
                          <a:lnTo>
                            <a:pt x="218" y="28"/>
                          </a:lnTo>
                          <a:lnTo>
                            <a:pt x="282" y="64"/>
                          </a:lnTo>
                          <a:lnTo>
                            <a:pt x="364" y="52"/>
                          </a:lnTo>
                          <a:lnTo>
                            <a:pt x="352" y="66"/>
                          </a:lnTo>
                          <a:lnTo>
                            <a:pt x="400" y="138"/>
                          </a:lnTo>
                          <a:lnTo>
                            <a:pt x="400" y="208"/>
                          </a:lnTo>
                          <a:lnTo>
                            <a:pt x="490" y="216"/>
                          </a:lnTo>
                          <a:lnTo>
                            <a:pt x="502" y="252"/>
                          </a:lnTo>
                          <a:lnTo>
                            <a:pt x="518" y="286"/>
                          </a:lnTo>
                          <a:lnTo>
                            <a:pt x="480" y="312"/>
                          </a:lnTo>
                          <a:lnTo>
                            <a:pt x="440" y="346"/>
                          </a:lnTo>
                          <a:lnTo>
                            <a:pt x="396" y="334"/>
                          </a:lnTo>
                          <a:lnTo>
                            <a:pt x="352" y="322"/>
                          </a:lnTo>
                          <a:lnTo>
                            <a:pt x="322" y="346"/>
                          </a:lnTo>
                          <a:lnTo>
                            <a:pt x="290" y="370"/>
                          </a:lnTo>
                          <a:lnTo>
                            <a:pt x="240" y="378"/>
                          </a:lnTo>
                          <a:lnTo>
                            <a:pt x="218" y="388"/>
                          </a:lnTo>
                          <a:lnTo>
                            <a:pt x="186" y="408"/>
                          </a:lnTo>
                          <a:lnTo>
                            <a:pt x="142" y="414"/>
                          </a:lnTo>
                          <a:lnTo>
                            <a:pt x="96" y="424"/>
                          </a:lnTo>
                          <a:lnTo>
                            <a:pt x="76" y="438"/>
                          </a:lnTo>
                          <a:close/>
                        </a:path>
                      </a:pathLst>
                    </a:custGeom>
                    <a:solidFill>
                      <a:srgbClr val="FDD357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7" name="Freeform 52"/>
                    <p:cNvSpPr>
                      <a:spLocks/>
                    </p:cNvSpPr>
                    <p:nvPr/>
                  </p:nvSpPr>
                  <p:spPr bwMode="auto">
                    <a:xfrm>
                      <a:off x="3827463" y="3956844"/>
                      <a:ext cx="403225" cy="446087"/>
                    </a:xfrm>
                    <a:custGeom>
                      <a:avLst/>
                      <a:gdLst>
                        <a:gd name="T0" fmla="*/ 2147483647 w 284"/>
                        <a:gd name="T1" fmla="*/ 2147483647 h 314"/>
                        <a:gd name="T2" fmla="*/ 2147483647 w 284"/>
                        <a:gd name="T3" fmla="*/ 2147483647 h 314"/>
                        <a:gd name="T4" fmla="*/ 2147483647 w 284"/>
                        <a:gd name="T5" fmla="*/ 2147483647 h 314"/>
                        <a:gd name="T6" fmla="*/ 2147483647 w 284"/>
                        <a:gd name="T7" fmla="*/ 0 h 314"/>
                        <a:gd name="T8" fmla="*/ 2147483647 w 284"/>
                        <a:gd name="T9" fmla="*/ 2147483647 h 314"/>
                        <a:gd name="T10" fmla="*/ 2147483647 w 284"/>
                        <a:gd name="T11" fmla="*/ 2147483647 h 314"/>
                        <a:gd name="T12" fmla="*/ 0 w 284"/>
                        <a:gd name="T13" fmla="*/ 2147483647 h 314"/>
                        <a:gd name="T14" fmla="*/ 2147483647 w 284"/>
                        <a:gd name="T15" fmla="*/ 2147483647 h 314"/>
                        <a:gd name="T16" fmla="*/ 2147483647 w 284"/>
                        <a:gd name="T17" fmla="*/ 2147483647 h 314"/>
                        <a:gd name="T18" fmla="*/ 2147483647 w 284"/>
                        <a:gd name="T19" fmla="*/ 2147483647 h 314"/>
                        <a:gd name="T20" fmla="*/ 2147483647 w 284"/>
                        <a:gd name="T21" fmla="*/ 2147483647 h 314"/>
                        <a:gd name="T22" fmla="*/ 2147483647 w 284"/>
                        <a:gd name="T23" fmla="*/ 2147483647 h 314"/>
                        <a:gd name="T24" fmla="*/ 2147483647 w 284"/>
                        <a:gd name="T25" fmla="*/ 2147483647 h 314"/>
                        <a:gd name="T26" fmla="*/ 2147483647 w 284"/>
                        <a:gd name="T27" fmla="*/ 2147483647 h 314"/>
                        <a:gd name="T28" fmla="*/ 2147483647 w 284"/>
                        <a:gd name="T29" fmla="*/ 2147483647 h 314"/>
                        <a:gd name="T30" fmla="*/ 2147483647 w 284"/>
                        <a:gd name="T31" fmla="*/ 2147483647 h 314"/>
                        <a:gd name="T32" fmla="*/ 2147483647 w 284"/>
                        <a:gd name="T33" fmla="*/ 2147483647 h 314"/>
                        <a:gd name="T34" fmla="*/ 2147483647 w 284"/>
                        <a:gd name="T35" fmla="*/ 2147483647 h 314"/>
                        <a:gd name="T36" fmla="*/ 2147483647 w 284"/>
                        <a:gd name="T37" fmla="*/ 2147483647 h 314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</a:gdLst>
                      <a:ahLst/>
                      <a:cxnLst>
                        <a:cxn ang="T38">
                          <a:pos x="T0" y="T1"/>
                        </a:cxn>
                        <a:cxn ang="T39">
                          <a:pos x="T2" y="T3"/>
                        </a:cxn>
                        <a:cxn ang="T40">
                          <a:pos x="T4" y="T5"/>
                        </a:cxn>
                        <a:cxn ang="T41">
                          <a:pos x="T6" y="T7"/>
                        </a:cxn>
                        <a:cxn ang="T42">
                          <a:pos x="T8" y="T9"/>
                        </a:cxn>
                        <a:cxn ang="T43">
                          <a:pos x="T10" y="T11"/>
                        </a:cxn>
                        <a:cxn ang="T44">
                          <a:pos x="T12" y="T13"/>
                        </a:cxn>
                        <a:cxn ang="T45">
                          <a:pos x="T14" y="T15"/>
                        </a:cxn>
                        <a:cxn ang="T46">
                          <a:pos x="T16" y="T17"/>
                        </a:cxn>
                        <a:cxn ang="T47">
                          <a:pos x="T18" y="T19"/>
                        </a:cxn>
                        <a:cxn ang="T48">
                          <a:pos x="T20" y="T21"/>
                        </a:cxn>
                        <a:cxn ang="T49">
                          <a:pos x="T22" y="T23"/>
                        </a:cxn>
                        <a:cxn ang="T50">
                          <a:pos x="T24" y="T25"/>
                        </a:cxn>
                        <a:cxn ang="T51">
                          <a:pos x="T26" y="T27"/>
                        </a:cxn>
                        <a:cxn ang="T52">
                          <a:pos x="T28" y="T29"/>
                        </a:cxn>
                        <a:cxn ang="T53">
                          <a:pos x="T30" y="T31"/>
                        </a:cxn>
                        <a:cxn ang="T54">
                          <a:pos x="T32" y="T33"/>
                        </a:cxn>
                        <a:cxn ang="T55">
                          <a:pos x="T34" y="T35"/>
                        </a:cxn>
                        <a:cxn ang="T56">
                          <a:pos x="T36" y="T37"/>
                        </a:cxn>
                      </a:cxnLst>
                      <a:rect l="0" t="0" r="r" b="b"/>
                      <a:pathLst>
                        <a:path w="284" h="314">
                          <a:moveTo>
                            <a:pt x="212" y="100"/>
                          </a:moveTo>
                          <a:cubicBezTo>
                            <a:pt x="193" y="81"/>
                            <a:pt x="176" y="70"/>
                            <a:pt x="148" y="70"/>
                          </a:cubicBezTo>
                          <a:lnTo>
                            <a:pt x="100" y="46"/>
                          </a:lnTo>
                          <a:lnTo>
                            <a:pt x="56" y="0"/>
                          </a:lnTo>
                          <a:lnTo>
                            <a:pt x="86" y="80"/>
                          </a:lnTo>
                          <a:lnTo>
                            <a:pt x="70" y="150"/>
                          </a:lnTo>
                          <a:lnTo>
                            <a:pt x="0" y="204"/>
                          </a:lnTo>
                          <a:lnTo>
                            <a:pt x="18" y="220"/>
                          </a:lnTo>
                          <a:lnTo>
                            <a:pt x="40" y="290"/>
                          </a:lnTo>
                          <a:lnTo>
                            <a:pt x="70" y="312"/>
                          </a:lnTo>
                          <a:lnTo>
                            <a:pt x="120" y="268"/>
                          </a:lnTo>
                          <a:lnTo>
                            <a:pt x="156" y="280"/>
                          </a:lnTo>
                          <a:lnTo>
                            <a:pt x="204" y="302"/>
                          </a:lnTo>
                          <a:lnTo>
                            <a:pt x="234" y="314"/>
                          </a:lnTo>
                          <a:lnTo>
                            <a:pt x="254" y="242"/>
                          </a:lnTo>
                          <a:lnTo>
                            <a:pt x="284" y="212"/>
                          </a:lnTo>
                          <a:lnTo>
                            <a:pt x="266" y="178"/>
                          </a:lnTo>
                          <a:lnTo>
                            <a:pt x="220" y="126"/>
                          </a:lnTo>
                          <a:lnTo>
                            <a:pt x="212" y="100"/>
                          </a:lnTo>
                          <a:close/>
                        </a:path>
                      </a:pathLst>
                    </a:custGeom>
                    <a:solidFill>
                      <a:srgbClr val="FCC810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8" name="Freeform 53"/>
                    <p:cNvSpPr>
                      <a:spLocks/>
                    </p:cNvSpPr>
                    <p:nvPr/>
                  </p:nvSpPr>
                  <p:spPr bwMode="auto">
                    <a:xfrm>
                      <a:off x="3838576" y="4352131"/>
                      <a:ext cx="315912" cy="284163"/>
                    </a:xfrm>
                    <a:custGeom>
                      <a:avLst/>
                      <a:gdLst>
                        <a:gd name="T0" fmla="*/ 2147483647 w 222"/>
                        <a:gd name="T1" fmla="*/ 2147483647 h 200"/>
                        <a:gd name="T2" fmla="*/ 2147483647 w 222"/>
                        <a:gd name="T3" fmla="*/ 2147483647 h 200"/>
                        <a:gd name="T4" fmla="*/ 2147483647 w 222"/>
                        <a:gd name="T5" fmla="*/ 2147483647 h 200"/>
                        <a:gd name="T6" fmla="*/ 2147483647 w 222"/>
                        <a:gd name="T7" fmla="*/ 2147483647 h 200"/>
                        <a:gd name="T8" fmla="*/ 2147483647 w 222"/>
                        <a:gd name="T9" fmla="*/ 2147483647 h 200"/>
                        <a:gd name="T10" fmla="*/ 0 w 222"/>
                        <a:gd name="T11" fmla="*/ 2147483647 h 200"/>
                        <a:gd name="T12" fmla="*/ 2147483647 w 222"/>
                        <a:gd name="T13" fmla="*/ 2147483647 h 200"/>
                        <a:gd name="T14" fmla="*/ 2147483647 w 222"/>
                        <a:gd name="T15" fmla="*/ 2147483647 h 200"/>
                        <a:gd name="T16" fmla="*/ 2147483647 w 222"/>
                        <a:gd name="T17" fmla="*/ 0 h 200"/>
                        <a:gd name="T18" fmla="*/ 2147483647 w 222"/>
                        <a:gd name="T19" fmla="*/ 2147483647 h 200"/>
                        <a:gd name="T20" fmla="*/ 2147483647 w 222"/>
                        <a:gd name="T21" fmla="*/ 2147483647 h 200"/>
                        <a:gd name="T22" fmla="*/ 2147483647 w 222"/>
                        <a:gd name="T23" fmla="*/ 2147483647 h 200"/>
                        <a:gd name="T24" fmla="*/ 2147483647 w 222"/>
                        <a:gd name="T25" fmla="*/ 2147483647 h 200"/>
                        <a:gd name="T26" fmla="*/ 2147483647 w 222"/>
                        <a:gd name="T27" fmla="*/ 2147483647 h 200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</a:gdLst>
                      <a:ahLst/>
                      <a:cxnLst>
                        <a:cxn ang="T28">
                          <a:pos x="T0" y="T1"/>
                        </a:cxn>
                        <a:cxn ang="T29">
                          <a:pos x="T2" y="T3"/>
                        </a:cxn>
                        <a:cxn ang="T30">
                          <a:pos x="T4" y="T5"/>
                        </a:cxn>
                        <a:cxn ang="T31">
                          <a:pos x="T6" y="T7"/>
                        </a:cxn>
                        <a:cxn ang="T32">
                          <a:pos x="T8" y="T9"/>
                        </a:cxn>
                        <a:cxn ang="T33">
                          <a:pos x="T10" y="T11"/>
                        </a:cxn>
                        <a:cxn ang="T34">
                          <a:pos x="T12" y="T13"/>
                        </a:cxn>
                        <a:cxn ang="T35">
                          <a:pos x="T14" y="T15"/>
                        </a:cxn>
                        <a:cxn ang="T36">
                          <a:pos x="T16" y="T17"/>
                        </a:cxn>
                        <a:cxn ang="T37">
                          <a:pos x="T18" y="T19"/>
                        </a:cxn>
                        <a:cxn ang="T38">
                          <a:pos x="T20" y="T21"/>
                        </a:cxn>
                        <a:cxn ang="T39">
                          <a:pos x="T22" y="T23"/>
                        </a:cxn>
                        <a:cxn ang="T40">
                          <a:pos x="T24" y="T25"/>
                        </a:cxn>
                        <a:cxn ang="T41">
                          <a:pos x="T26" y="T27"/>
                        </a:cxn>
                      </a:cxnLst>
                      <a:rect l="0" t="0" r="r" b="b"/>
                      <a:pathLst>
                        <a:path w="222" h="200">
                          <a:moveTo>
                            <a:pt x="112" y="188"/>
                          </a:moveTo>
                          <a:cubicBezTo>
                            <a:pt x="108" y="185"/>
                            <a:pt x="106" y="180"/>
                            <a:pt x="102" y="178"/>
                          </a:cubicBezTo>
                          <a:cubicBezTo>
                            <a:pt x="97" y="175"/>
                            <a:pt x="84" y="172"/>
                            <a:pt x="84" y="172"/>
                          </a:cubicBezTo>
                          <a:lnTo>
                            <a:pt x="32" y="166"/>
                          </a:lnTo>
                          <a:lnTo>
                            <a:pt x="4" y="164"/>
                          </a:lnTo>
                          <a:lnTo>
                            <a:pt x="0" y="128"/>
                          </a:lnTo>
                          <a:lnTo>
                            <a:pt x="52" y="78"/>
                          </a:lnTo>
                          <a:lnTo>
                            <a:pt x="54" y="40"/>
                          </a:lnTo>
                          <a:lnTo>
                            <a:pt x="116" y="0"/>
                          </a:lnTo>
                          <a:lnTo>
                            <a:pt x="222" y="42"/>
                          </a:lnTo>
                          <a:lnTo>
                            <a:pt x="194" y="122"/>
                          </a:lnTo>
                          <a:lnTo>
                            <a:pt x="148" y="178"/>
                          </a:lnTo>
                          <a:lnTo>
                            <a:pt x="116" y="200"/>
                          </a:lnTo>
                          <a:lnTo>
                            <a:pt x="112" y="188"/>
                          </a:lnTo>
                          <a:close/>
                        </a:path>
                      </a:pathLst>
                    </a:custGeom>
                    <a:solidFill>
                      <a:srgbClr val="FEDE86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09" name="Freeform 54"/>
                    <p:cNvSpPr>
                      <a:spLocks/>
                    </p:cNvSpPr>
                    <p:nvPr/>
                  </p:nvSpPr>
                  <p:spPr bwMode="auto">
                    <a:xfrm>
                      <a:off x="4137026" y="3990181"/>
                      <a:ext cx="355600" cy="265113"/>
                    </a:xfrm>
                    <a:custGeom>
                      <a:avLst/>
                      <a:gdLst>
                        <a:gd name="T0" fmla="*/ 2147483647 w 250"/>
                        <a:gd name="T1" fmla="*/ 2147483647 h 186"/>
                        <a:gd name="T2" fmla="*/ 2147483647 w 250"/>
                        <a:gd name="T3" fmla="*/ 2147483647 h 186"/>
                        <a:gd name="T4" fmla="*/ 2147483647 w 250"/>
                        <a:gd name="T5" fmla="*/ 2147483647 h 186"/>
                        <a:gd name="T6" fmla="*/ 2147483647 w 250"/>
                        <a:gd name="T7" fmla="*/ 2147483647 h 186"/>
                        <a:gd name="T8" fmla="*/ 0 w 250"/>
                        <a:gd name="T9" fmla="*/ 2147483647 h 186"/>
                        <a:gd name="T10" fmla="*/ 2147483647 w 250"/>
                        <a:gd name="T11" fmla="*/ 2147483647 h 186"/>
                        <a:gd name="T12" fmla="*/ 2147483647 w 250"/>
                        <a:gd name="T13" fmla="*/ 2147483647 h 186"/>
                        <a:gd name="T14" fmla="*/ 2147483647 w 250"/>
                        <a:gd name="T15" fmla="*/ 0 h 186"/>
                        <a:gd name="T16" fmla="*/ 2147483647 w 250"/>
                        <a:gd name="T17" fmla="*/ 2147483647 h 186"/>
                        <a:gd name="T18" fmla="*/ 2147483647 w 250"/>
                        <a:gd name="T19" fmla="*/ 2147483647 h 186"/>
                        <a:gd name="T20" fmla="*/ 2147483647 w 250"/>
                        <a:gd name="T21" fmla="*/ 2147483647 h 186"/>
                        <a:gd name="T22" fmla="*/ 2147483647 w 250"/>
                        <a:gd name="T23" fmla="*/ 2147483647 h 186"/>
                        <a:gd name="T24" fmla="*/ 2147483647 w 250"/>
                        <a:gd name="T25" fmla="*/ 2147483647 h 186"/>
                        <a:gd name="T26" fmla="*/ 0 60000 65536"/>
                        <a:gd name="T27" fmla="*/ 0 60000 65536"/>
                        <a:gd name="T28" fmla="*/ 0 60000 65536"/>
                        <a:gd name="T29" fmla="*/ 0 60000 65536"/>
                        <a:gd name="T30" fmla="*/ 0 60000 65536"/>
                        <a:gd name="T31" fmla="*/ 0 60000 65536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</a:gdLst>
                      <a:ahLst/>
                      <a:cxnLst>
                        <a:cxn ang="T26">
                          <a:pos x="T0" y="T1"/>
                        </a:cxn>
                        <a:cxn ang="T27">
                          <a:pos x="T2" y="T3"/>
                        </a:cxn>
                        <a:cxn ang="T28">
                          <a:pos x="T4" y="T5"/>
                        </a:cxn>
                        <a:cxn ang="T29">
                          <a:pos x="T6" y="T7"/>
                        </a:cxn>
                        <a:cxn ang="T30">
                          <a:pos x="T8" y="T9"/>
                        </a:cxn>
                        <a:cxn ang="T31">
                          <a:pos x="T10" y="T11"/>
                        </a:cxn>
                        <a:cxn ang="T32">
                          <a:pos x="T12" y="T13"/>
                        </a:cxn>
                        <a:cxn ang="T33">
                          <a:pos x="T14" y="T15"/>
                        </a:cxn>
                        <a:cxn ang="T34">
                          <a:pos x="T16" y="T17"/>
                        </a:cxn>
                        <a:cxn ang="T35">
                          <a:pos x="T18" y="T19"/>
                        </a:cxn>
                        <a:cxn ang="T36">
                          <a:pos x="T20" y="T21"/>
                        </a:cxn>
                        <a:cxn ang="T37">
                          <a:pos x="T22" y="T23"/>
                        </a:cxn>
                        <a:cxn ang="T38">
                          <a:pos x="T24" y="T25"/>
                        </a:cxn>
                      </a:cxnLst>
                      <a:rect l="0" t="0" r="r" b="b"/>
                      <a:pathLst>
                        <a:path w="250" h="186">
                          <a:moveTo>
                            <a:pt x="210" y="142"/>
                          </a:moveTo>
                          <a:cubicBezTo>
                            <a:pt x="199" y="146"/>
                            <a:pt x="162" y="148"/>
                            <a:pt x="154" y="156"/>
                          </a:cubicBezTo>
                          <a:lnTo>
                            <a:pt x="64" y="186"/>
                          </a:lnTo>
                          <a:lnTo>
                            <a:pt x="52" y="142"/>
                          </a:lnTo>
                          <a:lnTo>
                            <a:pt x="0" y="96"/>
                          </a:lnTo>
                          <a:lnTo>
                            <a:pt x="4" y="68"/>
                          </a:lnTo>
                          <a:lnTo>
                            <a:pt x="90" y="70"/>
                          </a:lnTo>
                          <a:lnTo>
                            <a:pt x="116" y="0"/>
                          </a:lnTo>
                          <a:lnTo>
                            <a:pt x="170" y="18"/>
                          </a:lnTo>
                          <a:lnTo>
                            <a:pt x="218" y="40"/>
                          </a:lnTo>
                          <a:lnTo>
                            <a:pt x="250" y="54"/>
                          </a:lnTo>
                          <a:lnTo>
                            <a:pt x="234" y="104"/>
                          </a:lnTo>
                          <a:lnTo>
                            <a:pt x="210" y="142"/>
                          </a:lnTo>
                          <a:close/>
                        </a:path>
                      </a:pathLst>
                    </a:custGeom>
                    <a:solidFill>
                      <a:srgbClr val="FEEAB2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10" name="Freeform 55"/>
                    <p:cNvSpPr>
                      <a:spLocks/>
                    </p:cNvSpPr>
                    <p:nvPr/>
                  </p:nvSpPr>
                  <p:spPr bwMode="auto">
                    <a:xfrm>
                      <a:off x="3251201" y="4375944"/>
                      <a:ext cx="800100" cy="393700"/>
                    </a:xfrm>
                    <a:custGeom>
                      <a:avLst/>
                      <a:gdLst>
                        <a:gd name="T0" fmla="*/ 2147483647 w 562"/>
                        <a:gd name="T1" fmla="*/ 2147483647 h 276"/>
                        <a:gd name="T2" fmla="*/ 2147483647 w 562"/>
                        <a:gd name="T3" fmla="*/ 2147483647 h 276"/>
                        <a:gd name="T4" fmla="*/ 2147483647 w 562"/>
                        <a:gd name="T5" fmla="*/ 2147483647 h 276"/>
                        <a:gd name="T6" fmla="*/ 2147483647 w 562"/>
                        <a:gd name="T7" fmla="*/ 2147483647 h 276"/>
                        <a:gd name="T8" fmla="*/ 2147483647 w 562"/>
                        <a:gd name="T9" fmla="*/ 2147483647 h 276"/>
                        <a:gd name="T10" fmla="*/ 2147483647 w 562"/>
                        <a:gd name="T11" fmla="*/ 2147483647 h 276"/>
                        <a:gd name="T12" fmla="*/ 2147483647 w 562"/>
                        <a:gd name="T13" fmla="*/ 2147483647 h 276"/>
                        <a:gd name="T14" fmla="*/ 2147483647 w 562"/>
                        <a:gd name="T15" fmla="*/ 2147483647 h 276"/>
                        <a:gd name="T16" fmla="*/ 2147483647 w 562"/>
                        <a:gd name="T17" fmla="*/ 2147483647 h 276"/>
                        <a:gd name="T18" fmla="*/ 2147483647 w 562"/>
                        <a:gd name="T19" fmla="*/ 2147483647 h 276"/>
                        <a:gd name="T20" fmla="*/ 0 w 562"/>
                        <a:gd name="T21" fmla="*/ 2147483647 h 276"/>
                        <a:gd name="T22" fmla="*/ 2147483647 w 562"/>
                        <a:gd name="T23" fmla="*/ 2147483647 h 276"/>
                        <a:gd name="T24" fmla="*/ 2147483647 w 562"/>
                        <a:gd name="T25" fmla="*/ 2147483647 h 276"/>
                        <a:gd name="T26" fmla="*/ 2147483647 w 562"/>
                        <a:gd name="T27" fmla="*/ 2147483647 h 276"/>
                        <a:gd name="T28" fmla="*/ 2147483647 w 562"/>
                        <a:gd name="T29" fmla="*/ 2147483647 h 276"/>
                        <a:gd name="T30" fmla="*/ 2147483647 w 562"/>
                        <a:gd name="T31" fmla="*/ 2147483647 h 276"/>
                        <a:gd name="T32" fmla="*/ 2147483647 w 562"/>
                        <a:gd name="T33" fmla="*/ 2147483647 h 276"/>
                        <a:gd name="T34" fmla="*/ 2147483647 w 562"/>
                        <a:gd name="T35" fmla="*/ 0 h 276"/>
                        <a:gd name="T36" fmla="*/ 2147483647 w 562"/>
                        <a:gd name="T37" fmla="*/ 2147483647 h 276"/>
                        <a:gd name="T38" fmla="*/ 2147483647 w 562"/>
                        <a:gd name="T39" fmla="*/ 2147483647 h 276"/>
                        <a:gd name="T40" fmla="*/ 2147483647 w 562"/>
                        <a:gd name="T41" fmla="*/ 2147483647 h 276"/>
                        <a:gd name="T42" fmla="*/ 2147483647 w 562"/>
                        <a:gd name="T43" fmla="*/ 2147483647 h 276"/>
                        <a:gd name="T44" fmla="*/ 2147483647 w 562"/>
                        <a:gd name="T45" fmla="*/ 2147483647 h 276"/>
                        <a:gd name="T46" fmla="*/ 2147483647 w 562"/>
                        <a:gd name="T47" fmla="*/ 2147483647 h 276"/>
                        <a:gd name="T48" fmla="*/ 2147483647 w 562"/>
                        <a:gd name="T49" fmla="*/ 2147483647 h 276"/>
                        <a:gd name="T50" fmla="*/ 2147483647 w 562"/>
                        <a:gd name="T51" fmla="*/ 2147483647 h 276"/>
                        <a:gd name="T52" fmla="*/ 2147483647 w 562"/>
                        <a:gd name="T53" fmla="*/ 2147483647 h 27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</a:gdLst>
                      <a:ahLst/>
                      <a:cxnLst>
                        <a:cxn ang="T54">
                          <a:pos x="T0" y="T1"/>
                        </a:cxn>
                        <a:cxn ang="T55">
                          <a:pos x="T2" y="T3"/>
                        </a:cxn>
                        <a:cxn ang="T56">
                          <a:pos x="T4" y="T5"/>
                        </a:cxn>
                        <a:cxn ang="T57">
                          <a:pos x="T6" y="T7"/>
                        </a:cxn>
                        <a:cxn ang="T58">
                          <a:pos x="T8" y="T9"/>
                        </a:cxn>
                        <a:cxn ang="T59">
                          <a:pos x="T10" y="T11"/>
                        </a:cxn>
                        <a:cxn ang="T60">
                          <a:pos x="T12" y="T13"/>
                        </a:cxn>
                        <a:cxn ang="T61">
                          <a:pos x="T14" y="T15"/>
                        </a:cxn>
                        <a:cxn ang="T62">
                          <a:pos x="T16" y="T17"/>
                        </a:cxn>
                        <a:cxn ang="T63">
                          <a:pos x="T18" y="T19"/>
                        </a:cxn>
                        <a:cxn ang="T64">
                          <a:pos x="T20" y="T21"/>
                        </a:cxn>
                        <a:cxn ang="T65">
                          <a:pos x="T22" y="T23"/>
                        </a:cxn>
                        <a:cxn ang="T66">
                          <a:pos x="T24" y="T25"/>
                        </a:cxn>
                        <a:cxn ang="T67">
                          <a:pos x="T26" y="T27"/>
                        </a:cxn>
                        <a:cxn ang="T68">
                          <a:pos x="T28" y="T29"/>
                        </a:cxn>
                        <a:cxn ang="T69">
                          <a:pos x="T30" y="T31"/>
                        </a:cxn>
                        <a:cxn ang="T70">
                          <a:pos x="T32" y="T33"/>
                        </a:cxn>
                        <a:cxn ang="T71">
                          <a:pos x="T34" y="T35"/>
                        </a:cxn>
                        <a:cxn ang="T72">
                          <a:pos x="T36" y="T37"/>
                        </a:cxn>
                        <a:cxn ang="T73">
                          <a:pos x="T38" y="T39"/>
                        </a:cxn>
                        <a:cxn ang="T74">
                          <a:pos x="T40" y="T41"/>
                        </a:cxn>
                        <a:cxn ang="T75">
                          <a:pos x="T42" y="T43"/>
                        </a:cxn>
                        <a:cxn ang="T76">
                          <a:pos x="T44" y="T45"/>
                        </a:cxn>
                        <a:cxn ang="T77">
                          <a:pos x="T46" y="T47"/>
                        </a:cxn>
                        <a:cxn ang="T78">
                          <a:pos x="T48" y="T49"/>
                        </a:cxn>
                        <a:cxn ang="T79">
                          <a:pos x="T50" y="T51"/>
                        </a:cxn>
                        <a:cxn ang="T80">
                          <a:pos x="T52" y="T53"/>
                        </a:cxn>
                      </a:cxnLst>
                      <a:rect l="0" t="0" r="r" b="b"/>
                      <a:pathLst>
                        <a:path w="562" h="276">
                          <a:moveTo>
                            <a:pt x="538" y="244"/>
                          </a:moveTo>
                          <a:cubicBezTo>
                            <a:pt x="521" y="241"/>
                            <a:pt x="521" y="233"/>
                            <a:pt x="506" y="228"/>
                          </a:cubicBezTo>
                          <a:cubicBezTo>
                            <a:pt x="467" y="230"/>
                            <a:pt x="481" y="230"/>
                            <a:pt x="466" y="230"/>
                          </a:cubicBezTo>
                          <a:lnTo>
                            <a:pt x="418" y="270"/>
                          </a:lnTo>
                          <a:lnTo>
                            <a:pt x="344" y="276"/>
                          </a:lnTo>
                          <a:lnTo>
                            <a:pt x="290" y="252"/>
                          </a:lnTo>
                          <a:lnTo>
                            <a:pt x="238" y="234"/>
                          </a:lnTo>
                          <a:lnTo>
                            <a:pt x="176" y="232"/>
                          </a:lnTo>
                          <a:lnTo>
                            <a:pt x="116" y="224"/>
                          </a:lnTo>
                          <a:lnTo>
                            <a:pt x="54" y="184"/>
                          </a:lnTo>
                          <a:lnTo>
                            <a:pt x="0" y="150"/>
                          </a:lnTo>
                          <a:lnTo>
                            <a:pt x="20" y="130"/>
                          </a:lnTo>
                          <a:lnTo>
                            <a:pt x="108" y="116"/>
                          </a:lnTo>
                          <a:lnTo>
                            <a:pt x="158" y="84"/>
                          </a:lnTo>
                          <a:lnTo>
                            <a:pt x="210" y="80"/>
                          </a:lnTo>
                          <a:lnTo>
                            <a:pt x="268" y="34"/>
                          </a:lnTo>
                          <a:lnTo>
                            <a:pt x="362" y="56"/>
                          </a:lnTo>
                          <a:lnTo>
                            <a:pt x="430" y="0"/>
                          </a:lnTo>
                          <a:lnTo>
                            <a:pt x="464" y="18"/>
                          </a:lnTo>
                          <a:lnTo>
                            <a:pt x="460" y="50"/>
                          </a:lnTo>
                          <a:lnTo>
                            <a:pt x="406" y="112"/>
                          </a:lnTo>
                          <a:lnTo>
                            <a:pt x="404" y="146"/>
                          </a:lnTo>
                          <a:lnTo>
                            <a:pt x="512" y="164"/>
                          </a:lnTo>
                          <a:lnTo>
                            <a:pt x="524" y="184"/>
                          </a:lnTo>
                          <a:lnTo>
                            <a:pt x="554" y="198"/>
                          </a:lnTo>
                          <a:lnTo>
                            <a:pt x="562" y="230"/>
                          </a:lnTo>
                          <a:lnTo>
                            <a:pt x="538" y="244"/>
                          </a:lnTo>
                          <a:close/>
                        </a:path>
                      </a:pathLst>
                    </a:custGeom>
                    <a:solidFill>
                      <a:srgbClr val="FCC810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11" name="Freeform 56"/>
                    <p:cNvSpPr>
                      <a:spLocks/>
                    </p:cNvSpPr>
                    <p:nvPr/>
                  </p:nvSpPr>
                  <p:spPr bwMode="auto">
                    <a:xfrm>
                      <a:off x="4019551" y="4201319"/>
                      <a:ext cx="438150" cy="461962"/>
                    </a:xfrm>
                    <a:custGeom>
                      <a:avLst/>
                      <a:gdLst>
                        <a:gd name="T0" fmla="*/ 2147483647 w 307"/>
                        <a:gd name="T1" fmla="*/ 0 h 324"/>
                        <a:gd name="T2" fmla="*/ 2147483647 w 307"/>
                        <a:gd name="T3" fmla="*/ 2147483647 h 324"/>
                        <a:gd name="T4" fmla="*/ 2147483647 w 307"/>
                        <a:gd name="T5" fmla="*/ 2147483647 h 324"/>
                        <a:gd name="T6" fmla="*/ 2147483647 w 307"/>
                        <a:gd name="T7" fmla="*/ 2147483647 h 324"/>
                        <a:gd name="T8" fmla="*/ 2147483647 w 307"/>
                        <a:gd name="T9" fmla="*/ 2147483647 h 324"/>
                        <a:gd name="T10" fmla="*/ 2147483647 w 307"/>
                        <a:gd name="T11" fmla="*/ 2147483647 h 324"/>
                        <a:gd name="T12" fmla="*/ 2147483647 w 307"/>
                        <a:gd name="T13" fmla="*/ 2147483647 h 324"/>
                        <a:gd name="T14" fmla="*/ 2147483647 w 307"/>
                        <a:gd name="T15" fmla="*/ 2147483647 h 324"/>
                        <a:gd name="T16" fmla="*/ 2147483647 w 307"/>
                        <a:gd name="T17" fmla="*/ 2147483647 h 324"/>
                        <a:gd name="T18" fmla="*/ 2147483647 w 307"/>
                        <a:gd name="T19" fmla="*/ 2147483647 h 324"/>
                        <a:gd name="T20" fmla="*/ 2147483647 w 307"/>
                        <a:gd name="T21" fmla="*/ 2147483647 h 324"/>
                        <a:gd name="T22" fmla="*/ 2147483647 w 307"/>
                        <a:gd name="T23" fmla="*/ 2147483647 h 324"/>
                        <a:gd name="T24" fmla="*/ 0 w 307"/>
                        <a:gd name="T25" fmla="*/ 2147483647 h 324"/>
                        <a:gd name="T26" fmla="*/ 2147483647 w 307"/>
                        <a:gd name="T27" fmla="*/ 2147483647 h 324"/>
                        <a:gd name="T28" fmla="*/ 2147483647 w 307"/>
                        <a:gd name="T29" fmla="*/ 2147483647 h 324"/>
                        <a:gd name="T30" fmla="*/ 2147483647 w 307"/>
                        <a:gd name="T31" fmla="*/ 2147483647 h 324"/>
                        <a:gd name="T32" fmla="*/ 2147483647 w 307"/>
                        <a:gd name="T33" fmla="*/ 2147483647 h 324"/>
                        <a:gd name="T34" fmla="*/ 2147483647 w 307"/>
                        <a:gd name="T35" fmla="*/ 0 h 324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307" h="324">
                          <a:moveTo>
                            <a:pt x="292" y="0"/>
                          </a:moveTo>
                          <a:cubicBezTo>
                            <a:pt x="290" y="51"/>
                            <a:pt x="307" y="50"/>
                            <a:pt x="288" y="50"/>
                          </a:cubicBezTo>
                          <a:lnTo>
                            <a:pt x="286" y="92"/>
                          </a:lnTo>
                          <a:lnTo>
                            <a:pt x="298" y="138"/>
                          </a:lnTo>
                          <a:lnTo>
                            <a:pt x="256" y="196"/>
                          </a:lnTo>
                          <a:lnTo>
                            <a:pt x="220" y="242"/>
                          </a:lnTo>
                          <a:lnTo>
                            <a:pt x="158" y="234"/>
                          </a:lnTo>
                          <a:lnTo>
                            <a:pt x="120" y="266"/>
                          </a:lnTo>
                          <a:lnTo>
                            <a:pt x="114" y="310"/>
                          </a:lnTo>
                          <a:lnTo>
                            <a:pt x="42" y="324"/>
                          </a:lnTo>
                          <a:lnTo>
                            <a:pt x="24" y="324"/>
                          </a:lnTo>
                          <a:lnTo>
                            <a:pt x="12" y="300"/>
                          </a:lnTo>
                          <a:lnTo>
                            <a:pt x="0" y="306"/>
                          </a:lnTo>
                          <a:lnTo>
                            <a:pt x="74" y="224"/>
                          </a:lnTo>
                          <a:lnTo>
                            <a:pt x="104" y="138"/>
                          </a:lnTo>
                          <a:lnTo>
                            <a:pt x="132" y="60"/>
                          </a:lnTo>
                          <a:lnTo>
                            <a:pt x="154" y="32"/>
                          </a:lnTo>
                          <a:lnTo>
                            <a:pt x="292" y="0"/>
                          </a:lnTo>
                          <a:close/>
                        </a:path>
                      </a:pathLst>
                    </a:custGeom>
                    <a:solidFill>
                      <a:srgbClr val="FEEAB2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12" name="Freeform 57"/>
                    <p:cNvSpPr>
                      <a:spLocks/>
                    </p:cNvSpPr>
                    <p:nvPr/>
                  </p:nvSpPr>
                  <p:spPr bwMode="auto">
                    <a:xfrm>
                      <a:off x="3055938" y="4709319"/>
                      <a:ext cx="1857375" cy="1158875"/>
                    </a:xfrm>
                    <a:custGeom>
                      <a:avLst/>
                      <a:gdLst>
                        <a:gd name="T0" fmla="*/ 2147483647 w 1306"/>
                        <a:gd name="T1" fmla="*/ 2147483647 h 814"/>
                        <a:gd name="T2" fmla="*/ 2147483647 w 1306"/>
                        <a:gd name="T3" fmla="*/ 2147483647 h 814"/>
                        <a:gd name="T4" fmla="*/ 2147483647 w 1306"/>
                        <a:gd name="T5" fmla="*/ 2147483647 h 814"/>
                        <a:gd name="T6" fmla="*/ 2147483647 w 1306"/>
                        <a:gd name="T7" fmla="*/ 2147483647 h 814"/>
                        <a:gd name="T8" fmla="*/ 2147483647 w 1306"/>
                        <a:gd name="T9" fmla="*/ 2147483647 h 814"/>
                        <a:gd name="T10" fmla="*/ 2147483647 w 1306"/>
                        <a:gd name="T11" fmla="*/ 2147483647 h 814"/>
                        <a:gd name="T12" fmla="*/ 2147483647 w 1306"/>
                        <a:gd name="T13" fmla="*/ 2147483647 h 814"/>
                        <a:gd name="T14" fmla="*/ 2147483647 w 1306"/>
                        <a:gd name="T15" fmla="*/ 2147483647 h 814"/>
                        <a:gd name="T16" fmla="*/ 2147483647 w 1306"/>
                        <a:gd name="T17" fmla="*/ 2147483647 h 814"/>
                        <a:gd name="T18" fmla="*/ 2147483647 w 1306"/>
                        <a:gd name="T19" fmla="*/ 2147483647 h 814"/>
                        <a:gd name="T20" fmla="*/ 2147483647 w 1306"/>
                        <a:gd name="T21" fmla="*/ 2147483647 h 814"/>
                        <a:gd name="T22" fmla="*/ 2147483647 w 1306"/>
                        <a:gd name="T23" fmla="*/ 2147483647 h 814"/>
                        <a:gd name="T24" fmla="*/ 2147483647 w 1306"/>
                        <a:gd name="T25" fmla="*/ 2147483647 h 814"/>
                        <a:gd name="T26" fmla="*/ 2147483647 w 1306"/>
                        <a:gd name="T27" fmla="*/ 2147483647 h 814"/>
                        <a:gd name="T28" fmla="*/ 2147483647 w 1306"/>
                        <a:gd name="T29" fmla="*/ 2147483647 h 814"/>
                        <a:gd name="T30" fmla="*/ 2147483647 w 1306"/>
                        <a:gd name="T31" fmla="*/ 2147483647 h 814"/>
                        <a:gd name="T32" fmla="*/ 2147483647 w 1306"/>
                        <a:gd name="T33" fmla="*/ 2147483647 h 814"/>
                        <a:gd name="T34" fmla="*/ 2147483647 w 1306"/>
                        <a:gd name="T35" fmla="*/ 0 h 814"/>
                        <a:gd name="T36" fmla="*/ 2147483647 w 1306"/>
                        <a:gd name="T37" fmla="*/ 2147483647 h 814"/>
                        <a:gd name="T38" fmla="*/ 2147483647 w 1306"/>
                        <a:gd name="T39" fmla="*/ 2147483647 h 814"/>
                        <a:gd name="T40" fmla="*/ 2147483647 w 1306"/>
                        <a:gd name="T41" fmla="*/ 2147483647 h 814"/>
                        <a:gd name="T42" fmla="*/ 2147483647 w 1306"/>
                        <a:gd name="T43" fmla="*/ 2147483647 h 814"/>
                        <a:gd name="T44" fmla="*/ 2147483647 w 1306"/>
                        <a:gd name="T45" fmla="*/ 2147483647 h 814"/>
                        <a:gd name="T46" fmla="*/ 2147483647 w 1306"/>
                        <a:gd name="T47" fmla="*/ 2147483647 h 814"/>
                        <a:gd name="T48" fmla="*/ 2147483647 w 1306"/>
                        <a:gd name="T49" fmla="*/ 2147483647 h 814"/>
                        <a:gd name="T50" fmla="*/ 2147483647 w 1306"/>
                        <a:gd name="T51" fmla="*/ 2147483647 h 814"/>
                        <a:gd name="T52" fmla="*/ 2147483647 w 1306"/>
                        <a:gd name="T53" fmla="*/ 2147483647 h 814"/>
                        <a:gd name="T54" fmla="*/ 2147483647 w 1306"/>
                        <a:gd name="T55" fmla="*/ 2147483647 h 814"/>
                        <a:gd name="T56" fmla="*/ 2147483647 w 1306"/>
                        <a:gd name="T57" fmla="*/ 2147483647 h 814"/>
                        <a:gd name="T58" fmla="*/ 2147483647 w 1306"/>
                        <a:gd name="T59" fmla="*/ 2147483647 h 814"/>
                        <a:gd name="T60" fmla="*/ 2147483647 w 1306"/>
                        <a:gd name="T61" fmla="*/ 2147483647 h 814"/>
                        <a:gd name="T62" fmla="*/ 2147483647 w 1306"/>
                        <a:gd name="T63" fmla="*/ 2147483647 h 814"/>
                        <a:gd name="T64" fmla="*/ 2147483647 w 1306"/>
                        <a:gd name="T65" fmla="*/ 2147483647 h 814"/>
                        <a:gd name="T66" fmla="*/ 2147483647 w 1306"/>
                        <a:gd name="T67" fmla="*/ 2147483647 h 814"/>
                        <a:gd name="T68" fmla="*/ 2147483647 w 1306"/>
                        <a:gd name="T69" fmla="*/ 2147483647 h 814"/>
                        <a:gd name="T70" fmla="*/ 2147483647 w 1306"/>
                        <a:gd name="T71" fmla="*/ 2147483647 h 814"/>
                        <a:gd name="T72" fmla="*/ 2147483647 w 1306"/>
                        <a:gd name="T73" fmla="*/ 2147483647 h 814"/>
                        <a:gd name="T74" fmla="*/ 2147483647 w 1306"/>
                        <a:gd name="T75" fmla="*/ 2147483647 h 814"/>
                        <a:gd name="T76" fmla="*/ 2147483647 w 1306"/>
                        <a:gd name="T77" fmla="*/ 2147483647 h 814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</a:gdLst>
                      <a:ahLst/>
                      <a:cxnLst>
                        <a:cxn ang="T78">
                          <a:pos x="T0" y="T1"/>
                        </a:cxn>
                        <a:cxn ang="T79">
                          <a:pos x="T2" y="T3"/>
                        </a:cxn>
                        <a:cxn ang="T80">
                          <a:pos x="T4" y="T5"/>
                        </a:cxn>
                        <a:cxn ang="T81">
                          <a:pos x="T6" y="T7"/>
                        </a:cxn>
                        <a:cxn ang="T82">
                          <a:pos x="T8" y="T9"/>
                        </a:cxn>
                        <a:cxn ang="T83">
                          <a:pos x="T10" y="T11"/>
                        </a:cxn>
                        <a:cxn ang="T84">
                          <a:pos x="T12" y="T13"/>
                        </a:cxn>
                        <a:cxn ang="T85">
                          <a:pos x="T14" y="T15"/>
                        </a:cxn>
                        <a:cxn ang="T86">
                          <a:pos x="T16" y="T17"/>
                        </a:cxn>
                        <a:cxn ang="T87">
                          <a:pos x="T18" y="T19"/>
                        </a:cxn>
                        <a:cxn ang="T88">
                          <a:pos x="T20" y="T21"/>
                        </a:cxn>
                        <a:cxn ang="T89">
                          <a:pos x="T22" y="T23"/>
                        </a:cxn>
                        <a:cxn ang="T90">
                          <a:pos x="T24" y="T25"/>
                        </a:cxn>
                        <a:cxn ang="T91">
                          <a:pos x="T26" y="T27"/>
                        </a:cxn>
                        <a:cxn ang="T92">
                          <a:pos x="T28" y="T29"/>
                        </a:cxn>
                        <a:cxn ang="T93">
                          <a:pos x="T30" y="T31"/>
                        </a:cxn>
                        <a:cxn ang="T94">
                          <a:pos x="T32" y="T33"/>
                        </a:cxn>
                        <a:cxn ang="T95">
                          <a:pos x="T34" y="T35"/>
                        </a:cxn>
                        <a:cxn ang="T96">
                          <a:pos x="T36" y="T37"/>
                        </a:cxn>
                        <a:cxn ang="T97">
                          <a:pos x="T38" y="T39"/>
                        </a:cxn>
                        <a:cxn ang="T98">
                          <a:pos x="T40" y="T41"/>
                        </a:cxn>
                        <a:cxn ang="T99">
                          <a:pos x="T42" y="T43"/>
                        </a:cxn>
                        <a:cxn ang="T100">
                          <a:pos x="T44" y="T45"/>
                        </a:cxn>
                        <a:cxn ang="T101">
                          <a:pos x="T46" y="T47"/>
                        </a:cxn>
                        <a:cxn ang="T102">
                          <a:pos x="T48" y="T49"/>
                        </a:cxn>
                        <a:cxn ang="T103">
                          <a:pos x="T50" y="T51"/>
                        </a:cxn>
                        <a:cxn ang="T104">
                          <a:pos x="T52" y="T53"/>
                        </a:cxn>
                        <a:cxn ang="T105">
                          <a:pos x="T54" y="T55"/>
                        </a:cxn>
                        <a:cxn ang="T106">
                          <a:pos x="T56" y="T57"/>
                        </a:cxn>
                        <a:cxn ang="T107">
                          <a:pos x="T58" y="T59"/>
                        </a:cxn>
                        <a:cxn ang="T108">
                          <a:pos x="T60" y="T61"/>
                        </a:cxn>
                        <a:cxn ang="T109">
                          <a:pos x="T62" y="T63"/>
                        </a:cxn>
                        <a:cxn ang="T110">
                          <a:pos x="T64" y="T65"/>
                        </a:cxn>
                        <a:cxn ang="T111">
                          <a:pos x="T66" y="T67"/>
                        </a:cxn>
                        <a:cxn ang="T112">
                          <a:pos x="T68" y="T69"/>
                        </a:cxn>
                        <a:cxn ang="T113">
                          <a:pos x="T70" y="T71"/>
                        </a:cxn>
                        <a:cxn ang="T114">
                          <a:pos x="T72" y="T73"/>
                        </a:cxn>
                        <a:cxn ang="T115">
                          <a:pos x="T74" y="T75"/>
                        </a:cxn>
                        <a:cxn ang="T116">
                          <a:pos x="T76" y="T77"/>
                        </a:cxn>
                      </a:cxnLst>
                      <a:rect l="0" t="0" r="r" b="b"/>
                      <a:pathLst>
                        <a:path w="1306" h="814">
                          <a:moveTo>
                            <a:pt x="340" y="814"/>
                          </a:moveTo>
                          <a:cubicBezTo>
                            <a:pt x="344" y="796"/>
                            <a:pt x="357" y="791"/>
                            <a:pt x="368" y="780"/>
                          </a:cubicBezTo>
                          <a:lnTo>
                            <a:pt x="466" y="762"/>
                          </a:lnTo>
                          <a:lnTo>
                            <a:pt x="558" y="632"/>
                          </a:lnTo>
                          <a:lnTo>
                            <a:pt x="770" y="612"/>
                          </a:lnTo>
                          <a:lnTo>
                            <a:pt x="858" y="606"/>
                          </a:lnTo>
                          <a:lnTo>
                            <a:pt x="890" y="538"/>
                          </a:lnTo>
                          <a:lnTo>
                            <a:pt x="892" y="478"/>
                          </a:lnTo>
                          <a:lnTo>
                            <a:pt x="934" y="436"/>
                          </a:lnTo>
                          <a:lnTo>
                            <a:pt x="950" y="396"/>
                          </a:lnTo>
                          <a:lnTo>
                            <a:pt x="864" y="326"/>
                          </a:lnTo>
                          <a:lnTo>
                            <a:pt x="892" y="276"/>
                          </a:lnTo>
                          <a:lnTo>
                            <a:pt x="898" y="244"/>
                          </a:lnTo>
                          <a:lnTo>
                            <a:pt x="986" y="244"/>
                          </a:lnTo>
                          <a:lnTo>
                            <a:pt x="1036" y="258"/>
                          </a:lnTo>
                          <a:lnTo>
                            <a:pt x="1076" y="304"/>
                          </a:lnTo>
                          <a:lnTo>
                            <a:pt x="1088" y="356"/>
                          </a:lnTo>
                          <a:lnTo>
                            <a:pt x="1144" y="392"/>
                          </a:lnTo>
                          <a:lnTo>
                            <a:pt x="1168" y="406"/>
                          </a:lnTo>
                          <a:lnTo>
                            <a:pt x="1214" y="406"/>
                          </a:lnTo>
                          <a:lnTo>
                            <a:pt x="1230" y="336"/>
                          </a:lnTo>
                          <a:lnTo>
                            <a:pt x="1286" y="310"/>
                          </a:lnTo>
                          <a:lnTo>
                            <a:pt x="1306" y="244"/>
                          </a:lnTo>
                          <a:lnTo>
                            <a:pt x="1216" y="190"/>
                          </a:lnTo>
                          <a:lnTo>
                            <a:pt x="1128" y="184"/>
                          </a:lnTo>
                          <a:lnTo>
                            <a:pt x="1054" y="180"/>
                          </a:lnTo>
                          <a:lnTo>
                            <a:pt x="994" y="164"/>
                          </a:lnTo>
                          <a:lnTo>
                            <a:pt x="902" y="168"/>
                          </a:lnTo>
                          <a:lnTo>
                            <a:pt x="836" y="174"/>
                          </a:lnTo>
                          <a:lnTo>
                            <a:pt x="798" y="168"/>
                          </a:lnTo>
                          <a:lnTo>
                            <a:pt x="772" y="148"/>
                          </a:lnTo>
                          <a:lnTo>
                            <a:pt x="756" y="114"/>
                          </a:lnTo>
                          <a:lnTo>
                            <a:pt x="714" y="80"/>
                          </a:lnTo>
                          <a:lnTo>
                            <a:pt x="672" y="62"/>
                          </a:lnTo>
                          <a:lnTo>
                            <a:pt x="676" y="16"/>
                          </a:lnTo>
                          <a:lnTo>
                            <a:pt x="648" y="0"/>
                          </a:lnTo>
                          <a:lnTo>
                            <a:pt x="602" y="0"/>
                          </a:lnTo>
                          <a:lnTo>
                            <a:pt x="558" y="46"/>
                          </a:lnTo>
                          <a:lnTo>
                            <a:pt x="484" y="46"/>
                          </a:lnTo>
                          <a:lnTo>
                            <a:pt x="410" y="22"/>
                          </a:lnTo>
                          <a:lnTo>
                            <a:pt x="354" y="48"/>
                          </a:lnTo>
                          <a:lnTo>
                            <a:pt x="342" y="94"/>
                          </a:lnTo>
                          <a:lnTo>
                            <a:pt x="326" y="120"/>
                          </a:lnTo>
                          <a:lnTo>
                            <a:pt x="252" y="120"/>
                          </a:lnTo>
                          <a:lnTo>
                            <a:pt x="186" y="110"/>
                          </a:lnTo>
                          <a:lnTo>
                            <a:pt x="136" y="88"/>
                          </a:lnTo>
                          <a:lnTo>
                            <a:pt x="78" y="88"/>
                          </a:lnTo>
                          <a:lnTo>
                            <a:pt x="60" y="110"/>
                          </a:lnTo>
                          <a:lnTo>
                            <a:pt x="46" y="148"/>
                          </a:lnTo>
                          <a:lnTo>
                            <a:pt x="16" y="180"/>
                          </a:lnTo>
                          <a:lnTo>
                            <a:pt x="0" y="224"/>
                          </a:lnTo>
                          <a:lnTo>
                            <a:pt x="8" y="268"/>
                          </a:lnTo>
                          <a:lnTo>
                            <a:pt x="24" y="308"/>
                          </a:lnTo>
                          <a:lnTo>
                            <a:pt x="18" y="340"/>
                          </a:lnTo>
                          <a:lnTo>
                            <a:pt x="36" y="386"/>
                          </a:lnTo>
                          <a:lnTo>
                            <a:pt x="62" y="432"/>
                          </a:lnTo>
                          <a:lnTo>
                            <a:pt x="100" y="454"/>
                          </a:lnTo>
                          <a:lnTo>
                            <a:pt x="162" y="426"/>
                          </a:lnTo>
                          <a:lnTo>
                            <a:pt x="204" y="384"/>
                          </a:lnTo>
                          <a:lnTo>
                            <a:pt x="236" y="340"/>
                          </a:lnTo>
                          <a:lnTo>
                            <a:pt x="262" y="316"/>
                          </a:lnTo>
                          <a:lnTo>
                            <a:pt x="310" y="316"/>
                          </a:lnTo>
                          <a:lnTo>
                            <a:pt x="360" y="344"/>
                          </a:lnTo>
                          <a:lnTo>
                            <a:pt x="368" y="368"/>
                          </a:lnTo>
                          <a:lnTo>
                            <a:pt x="342" y="412"/>
                          </a:lnTo>
                          <a:lnTo>
                            <a:pt x="310" y="438"/>
                          </a:lnTo>
                          <a:lnTo>
                            <a:pt x="270" y="478"/>
                          </a:lnTo>
                          <a:lnTo>
                            <a:pt x="242" y="498"/>
                          </a:lnTo>
                          <a:lnTo>
                            <a:pt x="238" y="542"/>
                          </a:lnTo>
                          <a:lnTo>
                            <a:pt x="262" y="584"/>
                          </a:lnTo>
                          <a:lnTo>
                            <a:pt x="238" y="612"/>
                          </a:lnTo>
                          <a:lnTo>
                            <a:pt x="196" y="636"/>
                          </a:lnTo>
                          <a:lnTo>
                            <a:pt x="174" y="654"/>
                          </a:lnTo>
                          <a:lnTo>
                            <a:pt x="170" y="682"/>
                          </a:lnTo>
                          <a:lnTo>
                            <a:pt x="224" y="718"/>
                          </a:lnTo>
                          <a:lnTo>
                            <a:pt x="258" y="744"/>
                          </a:lnTo>
                          <a:lnTo>
                            <a:pt x="308" y="796"/>
                          </a:lnTo>
                          <a:lnTo>
                            <a:pt x="340" y="814"/>
                          </a:lnTo>
                          <a:close/>
                        </a:path>
                      </a:pathLst>
                    </a:custGeom>
                    <a:solidFill>
                      <a:srgbClr val="FDD357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13" name="Freeform 58"/>
                    <p:cNvSpPr>
                      <a:spLocks/>
                    </p:cNvSpPr>
                    <p:nvPr/>
                  </p:nvSpPr>
                  <p:spPr bwMode="auto">
                    <a:xfrm>
                      <a:off x="4294188" y="5061744"/>
                      <a:ext cx="388938" cy="290512"/>
                    </a:xfrm>
                    <a:custGeom>
                      <a:avLst/>
                      <a:gdLst>
                        <a:gd name="T0" fmla="*/ 2147483647 w 274"/>
                        <a:gd name="T1" fmla="*/ 2147483647 h 204"/>
                        <a:gd name="T2" fmla="*/ 2147483647 w 274"/>
                        <a:gd name="T3" fmla="*/ 2147483647 h 204"/>
                        <a:gd name="T4" fmla="*/ 2147483647 w 274"/>
                        <a:gd name="T5" fmla="*/ 2147483647 h 204"/>
                        <a:gd name="T6" fmla="*/ 2147483647 w 274"/>
                        <a:gd name="T7" fmla="*/ 2147483647 h 204"/>
                        <a:gd name="T8" fmla="*/ 2147483647 w 274"/>
                        <a:gd name="T9" fmla="*/ 2147483647 h 204"/>
                        <a:gd name="T10" fmla="*/ 2147483647 w 274"/>
                        <a:gd name="T11" fmla="*/ 2147483647 h 204"/>
                        <a:gd name="T12" fmla="*/ 2147483647 w 274"/>
                        <a:gd name="T13" fmla="*/ 2147483647 h 204"/>
                        <a:gd name="T14" fmla="*/ 2147483647 w 274"/>
                        <a:gd name="T15" fmla="*/ 2147483647 h 204"/>
                        <a:gd name="T16" fmla="*/ 2147483647 w 274"/>
                        <a:gd name="T17" fmla="*/ 2147483647 h 204"/>
                        <a:gd name="T18" fmla="*/ 2147483647 w 274"/>
                        <a:gd name="T19" fmla="*/ 0 h 204"/>
                        <a:gd name="T20" fmla="*/ 2147483647 w 274"/>
                        <a:gd name="T21" fmla="*/ 2147483647 h 204"/>
                        <a:gd name="T22" fmla="*/ 0 w 274"/>
                        <a:gd name="T23" fmla="*/ 2147483647 h 204"/>
                        <a:gd name="T24" fmla="*/ 2147483647 w 274"/>
                        <a:gd name="T25" fmla="*/ 2147483647 h 204"/>
                        <a:gd name="T26" fmla="*/ 2147483647 w 274"/>
                        <a:gd name="T27" fmla="*/ 2147483647 h 204"/>
                        <a:gd name="T28" fmla="*/ 2147483647 w 274"/>
                        <a:gd name="T29" fmla="*/ 2147483647 h 204"/>
                        <a:gd name="T30" fmla="*/ 2147483647 w 274"/>
                        <a:gd name="T31" fmla="*/ 2147483647 h 204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0" t="0" r="r" b="b"/>
                      <a:pathLst>
                        <a:path w="274" h="204">
                          <a:moveTo>
                            <a:pt x="238" y="204"/>
                          </a:moveTo>
                          <a:cubicBezTo>
                            <a:pt x="248" y="202"/>
                            <a:pt x="248" y="197"/>
                            <a:pt x="256" y="192"/>
                          </a:cubicBezTo>
                          <a:cubicBezTo>
                            <a:pt x="260" y="186"/>
                            <a:pt x="264" y="180"/>
                            <a:pt x="268" y="174"/>
                          </a:cubicBezTo>
                          <a:cubicBezTo>
                            <a:pt x="269" y="172"/>
                            <a:pt x="272" y="168"/>
                            <a:pt x="272" y="168"/>
                          </a:cubicBezTo>
                          <a:cubicBezTo>
                            <a:pt x="273" y="165"/>
                            <a:pt x="274" y="160"/>
                            <a:pt x="274" y="160"/>
                          </a:cubicBezTo>
                          <a:lnTo>
                            <a:pt x="212" y="110"/>
                          </a:lnTo>
                          <a:lnTo>
                            <a:pt x="198" y="56"/>
                          </a:lnTo>
                          <a:lnTo>
                            <a:pt x="158" y="10"/>
                          </a:lnTo>
                          <a:lnTo>
                            <a:pt x="120" y="2"/>
                          </a:lnTo>
                          <a:lnTo>
                            <a:pt x="38" y="0"/>
                          </a:lnTo>
                          <a:lnTo>
                            <a:pt x="30" y="30"/>
                          </a:lnTo>
                          <a:lnTo>
                            <a:pt x="0" y="76"/>
                          </a:lnTo>
                          <a:lnTo>
                            <a:pt x="84" y="146"/>
                          </a:lnTo>
                          <a:lnTo>
                            <a:pt x="76" y="174"/>
                          </a:lnTo>
                          <a:lnTo>
                            <a:pt x="130" y="194"/>
                          </a:lnTo>
                          <a:lnTo>
                            <a:pt x="238" y="204"/>
                          </a:lnTo>
                          <a:close/>
                        </a:path>
                      </a:pathLst>
                    </a:custGeom>
                    <a:solidFill>
                      <a:srgbClr val="FEDE86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14" name="Freeform 60"/>
                    <p:cNvSpPr>
                      <a:spLocks/>
                    </p:cNvSpPr>
                    <p:nvPr/>
                  </p:nvSpPr>
                  <p:spPr bwMode="auto">
                    <a:xfrm>
                      <a:off x="4344988" y="2010569"/>
                      <a:ext cx="581025" cy="474662"/>
                    </a:xfrm>
                    <a:custGeom>
                      <a:avLst/>
                      <a:gdLst>
                        <a:gd name="T0" fmla="*/ 2147483647 w 408"/>
                        <a:gd name="T1" fmla="*/ 2147483647 h 334"/>
                        <a:gd name="T2" fmla="*/ 2147483647 w 408"/>
                        <a:gd name="T3" fmla="*/ 2147483647 h 334"/>
                        <a:gd name="T4" fmla="*/ 2147483647 w 408"/>
                        <a:gd name="T5" fmla="*/ 2147483647 h 334"/>
                        <a:gd name="T6" fmla="*/ 2147483647 w 408"/>
                        <a:gd name="T7" fmla="*/ 2147483647 h 334"/>
                        <a:gd name="T8" fmla="*/ 2147483647 w 408"/>
                        <a:gd name="T9" fmla="*/ 2147483647 h 334"/>
                        <a:gd name="T10" fmla="*/ 2147483647 w 408"/>
                        <a:gd name="T11" fmla="*/ 2147483647 h 334"/>
                        <a:gd name="T12" fmla="*/ 2147483647 w 408"/>
                        <a:gd name="T13" fmla="*/ 2147483647 h 334"/>
                        <a:gd name="T14" fmla="*/ 2147483647 w 408"/>
                        <a:gd name="T15" fmla="*/ 2147483647 h 334"/>
                        <a:gd name="T16" fmla="*/ 2147483647 w 408"/>
                        <a:gd name="T17" fmla="*/ 2147483647 h 334"/>
                        <a:gd name="T18" fmla="*/ 0 w 408"/>
                        <a:gd name="T19" fmla="*/ 2147483647 h 334"/>
                        <a:gd name="T20" fmla="*/ 2147483647 w 408"/>
                        <a:gd name="T21" fmla="*/ 2147483647 h 334"/>
                        <a:gd name="T22" fmla="*/ 2147483647 w 408"/>
                        <a:gd name="T23" fmla="*/ 2147483647 h 334"/>
                        <a:gd name="T24" fmla="*/ 2147483647 w 408"/>
                        <a:gd name="T25" fmla="*/ 0 h 334"/>
                        <a:gd name="T26" fmla="*/ 2147483647 w 408"/>
                        <a:gd name="T27" fmla="*/ 2147483647 h 334"/>
                        <a:gd name="T28" fmla="*/ 2147483647 w 408"/>
                        <a:gd name="T29" fmla="*/ 2147483647 h 334"/>
                        <a:gd name="T30" fmla="*/ 2147483647 w 408"/>
                        <a:gd name="T31" fmla="*/ 2147483647 h 334"/>
                        <a:gd name="T32" fmla="*/ 2147483647 w 408"/>
                        <a:gd name="T33" fmla="*/ 2147483647 h 334"/>
                        <a:gd name="T34" fmla="*/ 2147483647 w 408"/>
                        <a:gd name="T35" fmla="*/ 2147483647 h 334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</a:gdLst>
                      <a:ahLst/>
                      <a:cxnLst>
                        <a:cxn ang="T36">
                          <a:pos x="T0" y="T1"/>
                        </a:cxn>
                        <a:cxn ang="T37">
                          <a:pos x="T2" y="T3"/>
                        </a:cxn>
                        <a:cxn ang="T38">
                          <a:pos x="T4" y="T5"/>
                        </a:cxn>
                        <a:cxn ang="T39">
                          <a:pos x="T6" y="T7"/>
                        </a:cxn>
                        <a:cxn ang="T40">
                          <a:pos x="T8" y="T9"/>
                        </a:cxn>
                        <a:cxn ang="T41">
                          <a:pos x="T10" y="T11"/>
                        </a:cxn>
                        <a:cxn ang="T42">
                          <a:pos x="T12" y="T13"/>
                        </a:cxn>
                        <a:cxn ang="T43">
                          <a:pos x="T14" y="T15"/>
                        </a:cxn>
                        <a:cxn ang="T44">
                          <a:pos x="T16" y="T17"/>
                        </a:cxn>
                        <a:cxn ang="T45">
                          <a:pos x="T18" y="T19"/>
                        </a:cxn>
                        <a:cxn ang="T46">
                          <a:pos x="T20" y="T21"/>
                        </a:cxn>
                        <a:cxn ang="T47">
                          <a:pos x="T22" y="T23"/>
                        </a:cxn>
                        <a:cxn ang="T48">
                          <a:pos x="T24" y="T25"/>
                        </a:cxn>
                        <a:cxn ang="T49">
                          <a:pos x="T26" y="T27"/>
                        </a:cxn>
                        <a:cxn ang="T50">
                          <a:pos x="T28" y="T29"/>
                        </a:cxn>
                        <a:cxn ang="T51">
                          <a:pos x="T30" y="T31"/>
                        </a:cxn>
                        <a:cxn ang="T52">
                          <a:pos x="T32" y="T33"/>
                        </a:cxn>
                        <a:cxn ang="T53">
                          <a:pos x="T34" y="T35"/>
                        </a:cxn>
                      </a:cxnLst>
                      <a:rect l="0" t="0" r="r" b="b"/>
                      <a:pathLst>
                        <a:path w="408" h="334">
                          <a:moveTo>
                            <a:pt x="406" y="234"/>
                          </a:moveTo>
                          <a:cubicBezTo>
                            <a:pt x="401" y="248"/>
                            <a:pt x="408" y="262"/>
                            <a:pt x="404" y="278"/>
                          </a:cubicBezTo>
                          <a:cubicBezTo>
                            <a:pt x="402" y="286"/>
                            <a:pt x="390" y="302"/>
                            <a:pt x="384" y="308"/>
                          </a:cubicBezTo>
                          <a:lnTo>
                            <a:pt x="316" y="326"/>
                          </a:lnTo>
                          <a:lnTo>
                            <a:pt x="274" y="334"/>
                          </a:lnTo>
                          <a:lnTo>
                            <a:pt x="252" y="294"/>
                          </a:lnTo>
                          <a:lnTo>
                            <a:pt x="132" y="282"/>
                          </a:lnTo>
                          <a:lnTo>
                            <a:pt x="50" y="260"/>
                          </a:lnTo>
                          <a:lnTo>
                            <a:pt x="16" y="228"/>
                          </a:lnTo>
                          <a:lnTo>
                            <a:pt x="0" y="146"/>
                          </a:lnTo>
                          <a:lnTo>
                            <a:pt x="24" y="122"/>
                          </a:lnTo>
                          <a:lnTo>
                            <a:pt x="76" y="34"/>
                          </a:lnTo>
                          <a:lnTo>
                            <a:pt x="114" y="0"/>
                          </a:lnTo>
                          <a:lnTo>
                            <a:pt x="190" y="2"/>
                          </a:lnTo>
                          <a:lnTo>
                            <a:pt x="252" y="32"/>
                          </a:lnTo>
                          <a:lnTo>
                            <a:pt x="296" y="98"/>
                          </a:lnTo>
                          <a:lnTo>
                            <a:pt x="332" y="160"/>
                          </a:lnTo>
                          <a:lnTo>
                            <a:pt x="406" y="234"/>
                          </a:lnTo>
                          <a:close/>
                        </a:path>
                      </a:pathLst>
                    </a:custGeom>
                    <a:solidFill>
                      <a:srgbClr val="FEEAB2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15" name="Freeform 61"/>
                    <p:cNvSpPr>
                      <a:spLocks/>
                    </p:cNvSpPr>
                    <p:nvPr/>
                  </p:nvSpPr>
                  <p:spPr bwMode="auto">
                    <a:xfrm>
                      <a:off x="4706938" y="1213644"/>
                      <a:ext cx="1257300" cy="1676400"/>
                    </a:xfrm>
                    <a:custGeom>
                      <a:avLst/>
                      <a:gdLst>
                        <a:gd name="T0" fmla="*/ 2147483647 w 884"/>
                        <a:gd name="T1" fmla="*/ 2147483647 h 1178"/>
                        <a:gd name="T2" fmla="*/ 2147483647 w 884"/>
                        <a:gd name="T3" fmla="*/ 2147483647 h 1178"/>
                        <a:gd name="T4" fmla="*/ 2147483647 w 884"/>
                        <a:gd name="T5" fmla="*/ 2147483647 h 1178"/>
                        <a:gd name="T6" fmla="*/ 2147483647 w 884"/>
                        <a:gd name="T7" fmla="*/ 2147483647 h 1178"/>
                        <a:gd name="T8" fmla="*/ 2147483647 w 884"/>
                        <a:gd name="T9" fmla="*/ 2147483647 h 1178"/>
                        <a:gd name="T10" fmla="*/ 2147483647 w 884"/>
                        <a:gd name="T11" fmla="*/ 2147483647 h 1178"/>
                        <a:gd name="T12" fmla="*/ 2147483647 w 884"/>
                        <a:gd name="T13" fmla="*/ 2147483647 h 1178"/>
                        <a:gd name="T14" fmla="*/ 2147483647 w 884"/>
                        <a:gd name="T15" fmla="*/ 2147483647 h 1178"/>
                        <a:gd name="T16" fmla="*/ 2147483647 w 884"/>
                        <a:gd name="T17" fmla="*/ 2147483647 h 1178"/>
                        <a:gd name="T18" fmla="*/ 0 w 884"/>
                        <a:gd name="T19" fmla="*/ 2147483647 h 1178"/>
                        <a:gd name="T20" fmla="*/ 2147483647 w 884"/>
                        <a:gd name="T21" fmla="*/ 2147483647 h 1178"/>
                        <a:gd name="T22" fmla="*/ 2147483647 w 884"/>
                        <a:gd name="T23" fmla="*/ 2147483647 h 1178"/>
                        <a:gd name="T24" fmla="*/ 2147483647 w 884"/>
                        <a:gd name="T25" fmla="*/ 2147483647 h 1178"/>
                        <a:gd name="T26" fmla="*/ 2147483647 w 884"/>
                        <a:gd name="T27" fmla="*/ 2147483647 h 1178"/>
                        <a:gd name="T28" fmla="*/ 2147483647 w 884"/>
                        <a:gd name="T29" fmla="*/ 2147483647 h 1178"/>
                        <a:gd name="T30" fmla="*/ 2147483647 w 884"/>
                        <a:gd name="T31" fmla="*/ 2147483647 h 1178"/>
                        <a:gd name="T32" fmla="*/ 2147483647 w 884"/>
                        <a:gd name="T33" fmla="*/ 2147483647 h 1178"/>
                        <a:gd name="T34" fmla="*/ 2147483647 w 884"/>
                        <a:gd name="T35" fmla="*/ 2147483647 h 1178"/>
                        <a:gd name="T36" fmla="*/ 2147483647 w 884"/>
                        <a:gd name="T37" fmla="*/ 2147483647 h 1178"/>
                        <a:gd name="T38" fmla="*/ 2147483647 w 884"/>
                        <a:gd name="T39" fmla="*/ 2147483647 h 1178"/>
                        <a:gd name="T40" fmla="*/ 2147483647 w 884"/>
                        <a:gd name="T41" fmla="*/ 2147483647 h 1178"/>
                        <a:gd name="T42" fmla="*/ 2147483647 w 884"/>
                        <a:gd name="T43" fmla="*/ 2147483647 h 1178"/>
                        <a:gd name="T44" fmla="*/ 2147483647 w 884"/>
                        <a:gd name="T45" fmla="*/ 2147483647 h 1178"/>
                        <a:gd name="T46" fmla="*/ 2147483647 w 884"/>
                        <a:gd name="T47" fmla="*/ 2147483647 h 1178"/>
                        <a:gd name="T48" fmla="*/ 2147483647 w 884"/>
                        <a:gd name="T49" fmla="*/ 2147483647 h 1178"/>
                        <a:gd name="T50" fmla="*/ 2147483647 w 884"/>
                        <a:gd name="T51" fmla="*/ 2147483647 h 1178"/>
                        <a:gd name="T52" fmla="*/ 2147483647 w 884"/>
                        <a:gd name="T53" fmla="*/ 2147483647 h 1178"/>
                        <a:gd name="T54" fmla="*/ 2147483647 w 884"/>
                        <a:gd name="T55" fmla="*/ 2147483647 h 1178"/>
                        <a:gd name="T56" fmla="*/ 2147483647 w 884"/>
                        <a:gd name="T57" fmla="*/ 2147483647 h 1178"/>
                        <a:gd name="T58" fmla="*/ 2147483647 w 884"/>
                        <a:gd name="T59" fmla="*/ 2147483647 h 1178"/>
                        <a:gd name="T60" fmla="*/ 2147483647 w 884"/>
                        <a:gd name="T61" fmla="*/ 2147483647 h 1178"/>
                        <a:gd name="T62" fmla="*/ 2147483647 w 884"/>
                        <a:gd name="T63" fmla="*/ 2147483647 h 1178"/>
                        <a:gd name="T64" fmla="*/ 2147483647 w 884"/>
                        <a:gd name="T65" fmla="*/ 2147483647 h 1178"/>
                        <a:gd name="T66" fmla="*/ 2147483647 w 884"/>
                        <a:gd name="T67" fmla="*/ 0 h 1178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0" t="0" r="r" b="b"/>
                      <a:pathLst>
                        <a:path w="884" h="1178">
                          <a:moveTo>
                            <a:pt x="408" y="0"/>
                          </a:moveTo>
                          <a:cubicBezTo>
                            <a:pt x="396" y="8"/>
                            <a:pt x="387" y="26"/>
                            <a:pt x="374" y="30"/>
                          </a:cubicBezTo>
                          <a:cubicBezTo>
                            <a:pt x="371" y="34"/>
                            <a:pt x="368" y="37"/>
                            <a:pt x="366" y="42"/>
                          </a:cubicBezTo>
                          <a:cubicBezTo>
                            <a:pt x="365" y="44"/>
                            <a:pt x="365" y="46"/>
                            <a:pt x="364" y="48"/>
                          </a:cubicBezTo>
                          <a:cubicBezTo>
                            <a:pt x="363" y="50"/>
                            <a:pt x="360" y="54"/>
                            <a:pt x="360" y="54"/>
                          </a:cubicBezTo>
                          <a:lnTo>
                            <a:pt x="312" y="94"/>
                          </a:lnTo>
                          <a:lnTo>
                            <a:pt x="266" y="80"/>
                          </a:lnTo>
                          <a:lnTo>
                            <a:pt x="240" y="38"/>
                          </a:lnTo>
                          <a:lnTo>
                            <a:pt x="222" y="18"/>
                          </a:lnTo>
                          <a:lnTo>
                            <a:pt x="206" y="24"/>
                          </a:lnTo>
                          <a:lnTo>
                            <a:pt x="164" y="132"/>
                          </a:lnTo>
                          <a:lnTo>
                            <a:pt x="190" y="254"/>
                          </a:lnTo>
                          <a:lnTo>
                            <a:pt x="198" y="336"/>
                          </a:lnTo>
                          <a:lnTo>
                            <a:pt x="138" y="360"/>
                          </a:lnTo>
                          <a:lnTo>
                            <a:pt x="36" y="356"/>
                          </a:lnTo>
                          <a:lnTo>
                            <a:pt x="32" y="378"/>
                          </a:lnTo>
                          <a:lnTo>
                            <a:pt x="68" y="436"/>
                          </a:lnTo>
                          <a:lnTo>
                            <a:pt x="66" y="504"/>
                          </a:lnTo>
                          <a:lnTo>
                            <a:pt x="42" y="558"/>
                          </a:lnTo>
                          <a:lnTo>
                            <a:pt x="0" y="584"/>
                          </a:lnTo>
                          <a:lnTo>
                            <a:pt x="52" y="664"/>
                          </a:lnTo>
                          <a:lnTo>
                            <a:pt x="82" y="712"/>
                          </a:lnTo>
                          <a:lnTo>
                            <a:pt x="154" y="786"/>
                          </a:lnTo>
                          <a:lnTo>
                            <a:pt x="152" y="848"/>
                          </a:lnTo>
                          <a:lnTo>
                            <a:pt x="132" y="876"/>
                          </a:lnTo>
                          <a:lnTo>
                            <a:pt x="30" y="902"/>
                          </a:lnTo>
                          <a:lnTo>
                            <a:pt x="50" y="1042"/>
                          </a:lnTo>
                          <a:lnTo>
                            <a:pt x="46" y="1072"/>
                          </a:lnTo>
                          <a:lnTo>
                            <a:pt x="0" y="1108"/>
                          </a:lnTo>
                          <a:lnTo>
                            <a:pt x="50" y="1128"/>
                          </a:lnTo>
                          <a:lnTo>
                            <a:pt x="92" y="1178"/>
                          </a:lnTo>
                          <a:lnTo>
                            <a:pt x="178" y="1138"/>
                          </a:lnTo>
                          <a:lnTo>
                            <a:pt x="222" y="1138"/>
                          </a:lnTo>
                          <a:lnTo>
                            <a:pt x="260" y="1172"/>
                          </a:lnTo>
                          <a:lnTo>
                            <a:pt x="298" y="1168"/>
                          </a:lnTo>
                          <a:lnTo>
                            <a:pt x="326" y="1116"/>
                          </a:lnTo>
                          <a:lnTo>
                            <a:pt x="356" y="1098"/>
                          </a:lnTo>
                          <a:lnTo>
                            <a:pt x="424" y="1090"/>
                          </a:lnTo>
                          <a:lnTo>
                            <a:pt x="446" y="1036"/>
                          </a:lnTo>
                          <a:lnTo>
                            <a:pt x="418" y="972"/>
                          </a:lnTo>
                          <a:lnTo>
                            <a:pt x="410" y="934"/>
                          </a:lnTo>
                          <a:lnTo>
                            <a:pt x="434" y="896"/>
                          </a:lnTo>
                          <a:lnTo>
                            <a:pt x="494" y="874"/>
                          </a:lnTo>
                          <a:lnTo>
                            <a:pt x="528" y="854"/>
                          </a:lnTo>
                          <a:lnTo>
                            <a:pt x="542" y="790"/>
                          </a:lnTo>
                          <a:lnTo>
                            <a:pt x="568" y="736"/>
                          </a:lnTo>
                          <a:lnTo>
                            <a:pt x="642" y="714"/>
                          </a:lnTo>
                          <a:lnTo>
                            <a:pt x="682" y="696"/>
                          </a:lnTo>
                          <a:lnTo>
                            <a:pt x="684" y="640"/>
                          </a:lnTo>
                          <a:lnTo>
                            <a:pt x="674" y="594"/>
                          </a:lnTo>
                          <a:lnTo>
                            <a:pt x="710" y="556"/>
                          </a:lnTo>
                          <a:lnTo>
                            <a:pt x="756" y="514"/>
                          </a:lnTo>
                          <a:lnTo>
                            <a:pt x="772" y="446"/>
                          </a:lnTo>
                          <a:lnTo>
                            <a:pt x="846" y="392"/>
                          </a:lnTo>
                          <a:lnTo>
                            <a:pt x="884" y="308"/>
                          </a:lnTo>
                          <a:lnTo>
                            <a:pt x="864" y="212"/>
                          </a:lnTo>
                          <a:lnTo>
                            <a:pt x="776" y="202"/>
                          </a:lnTo>
                          <a:lnTo>
                            <a:pt x="706" y="192"/>
                          </a:lnTo>
                          <a:lnTo>
                            <a:pt x="648" y="194"/>
                          </a:lnTo>
                          <a:lnTo>
                            <a:pt x="578" y="194"/>
                          </a:lnTo>
                          <a:lnTo>
                            <a:pt x="510" y="194"/>
                          </a:lnTo>
                          <a:lnTo>
                            <a:pt x="482" y="188"/>
                          </a:lnTo>
                          <a:lnTo>
                            <a:pt x="460" y="158"/>
                          </a:lnTo>
                          <a:lnTo>
                            <a:pt x="448" y="132"/>
                          </a:lnTo>
                          <a:lnTo>
                            <a:pt x="476" y="88"/>
                          </a:lnTo>
                          <a:lnTo>
                            <a:pt x="488" y="54"/>
                          </a:lnTo>
                          <a:lnTo>
                            <a:pt x="468" y="14"/>
                          </a:lnTo>
                          <a:lnTo>
                            <a:pt x="408" y="0"/>
                          </a:lnTo>
                          <a:close/>
                        </a:path>
                      </a:pathLst>
                    </a:custGeom>
                    <a:solidFill>
                      <a:srgbClr val="FEEAB2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16" name="Freeform 62"/>
                    <p:cNvSpPr>
                      <a:spLocks/>
                    </p:cNvSpPr>
                    <p:nvPr/>
                  </p:nvSpPr>
                  <p:spPr bwMode="auto">
                    <a:xfrm>
                      <a:off x="5297488" y="1766094"/>
                      <a:ext cx="1223963" cy="1914525"/>
                    </a:xfrm>
                    <a:custGeom>
                      <a:avLst/>
                      <a:gdLst>
                        <a:gd name="T0" fmla="*/ 2147483647 w 860"/>
                        <a:gd name="T1" fmla="*/ 2147483647 h 1346"/>
                        <a:gd name="T2" fmla="*/ 2147483647 w 860"/>
                        <a:gd name="T3" fmla="*/ 2147483647 h 1346"/>
                        <a:gd name="T4" fmla="*/ 2147483647 w 860"/>
                        <a:gd name="T5" fmla="*/ 2147483647 h 1346"/>
                        <a:gd name="T6" fmla="*/ 2147483647 w 860"/>
                        <a:gd name="T7" fmla="*/ 2147483647 h 1346"/>
                        <a:gd name="T8" fmla="*/ 2147483647 w 860"/>
                        <a:gd name="T9" fmla="*/ 2147483647 h 1346"/>
                        <a:gd name="T10" fmla="*/ 2147483647 w 860"/>
                        <a:gd name="T11" fmla="*/ 2147483647 h 1346"/>
                        <a:gd name="T12" fmla="*/ 2147483647 w 860"/>
                        <a:gd name="T13" fmla="*/ 0 h 1346"/>
                        <a:gd name="T14" fmla="*/ 2147483647 w 860"/>
                        <a:gd name="T15" fmla="*/ 2147483647 h 1346"/>
                        <a:gd name="T16" fmla="*/ 2147483647 w 860"/>
                        <a:gd name="T17" fmla="*/ 2147483647 h 1346"/>
                        <a:gd name="T18" fmla="*/ 2147483647 w 860"/>
                        <a:gd name="T19" fmla="*/ 2147483647 h 1346"/>
                        <a:gd name="T20" fmla="*/ 2147483647 w 860"/>
                        <a:gd name="T21" fmla="*/ 2147483647 h 1346"/>
                        <a:gd name="T22" fmla="*/ 2147483647 w 860"/>
                        <a:gd name="T23" fmla="*/ 2147483647 h 1346"/>
                        <a:gd name="T24" fmla="*/ 2147483647 w 860"/>
                        <a:gd name="T25" fmla="*/ 2147483647 h 1346"/>
                        <a:gd name="T26" fmla="*/ 2147483647 w 860"/>
                        <a:gd name="T27" fmla="*/ 2147483647 h 1346"/>
                        <a:gd name="T28" fmla="*/ 2147483647 w 860"/>
                        <a:gd name="T29" fmla="*/ 2147483647 h 1346"/>
                        <a:gd name="T30" fmla="*/ 2147483647 w 860"/>
                        <a:gd name="T31" fmla="*/ 2147483647 h 1346"/>
                        <a:gd name="T32" fmla="*/ 0 w 860"/>
                        <a:gd name="T33" fmla="*/ 2147483647 h 1346"/>
                        <a:gd name="T34" fmla="*/ 2147483647 w 860"/>
                        <a:gd name="T35" fmla="*/ 2147483647 h 1346"/>
                        <a:gd name="T36" fmla="*/ 0 w 860"/>
                        <a:gd name="T37" fmla="*/ 2147483647 h 1346"/>
                        <a:gd name="T38" fmla="*/ 2147483647 w 860"/>
                        <a:gd name="T39" fmla="*/ 2147483647 h 1346"/>
                        <a:gd name="T40" fmla="*/ 2147483647 w 860"/>
                        <a:gd name="T41" fmla="*/ 2147483647 h 1346"/>
                        <a:gd name="T42" fmla="*/ 2147483647 w 860"/>
                        <a:gd name="T43" fmla="*/ 2147483647 h 1346"/>
                        <a:gd name="T44" fmla="*/ 2147483647 w 860"/>
                        <a:gd name="T45" fmla="*/ 2147483647 h 1346"/>
                        <a:gd name="T46" fmla="*/ 2147483647 w 860"/>
                        <a:gd name="T47" fmla="*/ 2147483647 h 1346"/>
                        <a:gd name="T48" fmla="*/ 2147483647 w 860"/>
                        <a:gd name="T49" fmla="*/ 2147483647 h 1346"/>
                        <a:gd name="T50" fmla="*/ 2147483647 w 860"/>
                        <a:gd name="T51" fmla="*/ 2147483647 h 1346"/>
                        <a:gd name="T52" fmla="*/ 2147483647 w 860"/>
                        <a:gd name="T53" fmla="*/ 2147483647 h 1346"/>
                        <a:gd name="T54" fmla="*/ 2147483647 w 860"/>
                        <a:gd name="T55" fmla="*/ 2147483647 h 1346"/>
                        <a:gd name="T56" fmla="*/ 2147483647 w 860"/>
                        <a:gd name="T57" fmla="*/ 2147483647 h 1346"/>
                        <a:gd name="T58" fmla="*/ 2147483647 w 860"/>
                        <a:gd name="T59" fmla="*/ 2147483647 h 1346"/>
                        <a:gd name="T60" fmla="*/ 2147483647 w 860"/>
                        <a:gd name="T61" fmla="*/ 2147483647 h 1346"/>
                        <a:gd name="T62" fmla="*/ 2147483647 w 860"/>
                        <a:gd name="T63" fmla="*/ 2147483647 h 1346"/>
                        <a:gd name="T64" fmla="*/ 2147483647 w 860"/>
                        <a:gd name="T65" fmla="*/ 2147483647 h 1346"/>
                        <a:gd name="T66" fmla="*/ 2147483647 w 860"/>
                        <a:gd name="T67" fmla="*/ 2147483647 h 1346"/>
                        <a:gd name="T68" fmla="*/ 2147483647 w 860"/>
                        <a:gd name="T69" fmla="*/ 2147483647 h 1346"/>
                        <a:gd name="T70" fmla="*/ 2147483647 w 860"/>
                        <a:gd name="T71" fmla="*/ 2147483647 h 1346"/>
                        <a:gd name="T72" fmla="*/ 2147483647 w 860"/>
                        <a:gd name="T73" fmla="*/ 2147483647 h 1346"/>
                        <a:gd name="T74" fmla="*/ 2147483647 w 860"/>
                        <a:gd name="T75" fmla="*/ 2147483647 h 1346"/>
                        <a:gd name="T76" fmla="*/ 2147483647 w 860"/>
                        <a:gd name="T77" fmla="*/ 2147483647 h 1346"/>
                        <a:gd name="T78" fmla="*/ 2147483647 w 860"/>
                        <a:gd name="T79" fmla="*/ 2147483647 h 1346"/>
                        <a:gd name="T80" fmla="*/ 2147483647 w 860"/>
                        <a:gd name="T81" fmla="*/ 2147483647 h 1346"/>
                        <a:gd name="T82" fmla="*/ 2147483647 w 860"/>
                        <a:gd name="T83" fmla="*/ 2147483647 h 1346"/>
                        <a:gd name="T84" fmla="*/ 2147483647 w 860"/>
                        <a:gd name="T85" fmla="*/ 2147483647 h 1346"/>
                        <a:gd name="T86" fmla="*/ 2147483647 w 860"/>
                        <a:gd name="T87" fmla="*/ 2147483647 h 1346"/>
                        <a:gd name="T88" fmla="*/ 2147483647 w 860"/>
                        <a:gd name="T89" fmla="*/ 2147483647 h 1346"/>
                        <a:gd name="T90" fmla="*/ 2147483647 w 860"/>
                        <a:gd name="T91" fmla="*/ 2147483647 h 134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</a:gdLst>
                      <a:ahLst/>
                      <a:cxnLst>
                        <a:cxn ang="T92">
                          <a:pos x="T0" y="T1"/>
                        </a:cxn>
                        <a:cxn ang="T93">
                          <a:pos x="T2" y="T3"/>
                        </a:cxn>
                        <a:cxn ang="T94">
                          <a:pos x="T4" y="T5"/>
                        </a:cxn>
                        <a:cxn ang="T95">
                          <a:pos x="T6" y="T7"/>
                        </a:cxn>
                        <a:cxn ang="T96">
                          <a:pos x="T8" y="T9"/>
                        </a:cxn>
                        <a:cxn ang="T97">
                          <a:pos x="T10" y="T11"/>
                        </a:cxn>
                        <a:cxn ang="T98">
                          <a:pos x="T12" y="T13"/>
                        </a:cxn>
                        <a:cxn ang="T99">
                          <a:pos x="T14" y="T15"/>
                        </a:cxn>
                        <a:cxn ang="T100">
                          <a:pos x="T16" y="T17"/>
                        </a:cxn>
                        <a:cxn ang="T101">
                          <a:pos x="T18" y="T19"/>
                        </a:cxn>
                        <a:cxn ang="T102">
                          <a:pos x="T20" y="T21"/>
                        </a:cxn>
                        <a:cxn ang="T103">
                          <a:pos x="T22" y="T23"/>
                        </a:cxn>
                        <a:cxn ang="T104">
                          <a:pos x="T24" y="T25"/>
                        </a:cxn>
                        <a:cxn ang="T105">
                          <a:pos x="T26" y="T27"/>
                        </a:cxn>
                        <a:cxn ang="T106">
                          <a:pos x="T28" y="T29"/>
                        </a:cxn>
                        <a:cxn ang="T107">
                          <a:pos x="T30" y="T31"/>
                        </a:cxn>
                        <a:cxn ang="T108">
                          <a:pos x="T32" y="T33"/>
                        </a:cxn>
                        <a:cxn ang="T109">
                          <a:pos x="T34" y="T35"/>
                        </a:cxn>
                        <a:cxn ang="T110">
                          <a:pos x="T36" y="T37"/>
                        </a:cxn>
                        <a:cxn ang="T111">
                          <a:pos x="T38" y="T39"/>
                        </a:cxn>
                        <a:cxn ang="T112">
                          <a:pos x="T40" y="T41"/>
                        </a:cxn>
                        <a:cxn ang="T113">
                          <a:pos x="T42" y="T43"/>
                        </a:cxn>
                        <a:cxn ang="T114">
                          <a:pos x="T44" y="T45"/>
                        </a:cxn>
                        <a:cxn ang="T115">
                          <a:pos x="T46" y="T47"/>
                        </a:cxn>
                        <a:cxn ang="T116">
                          <a:pos x="T48" y="T49"/>
                        </a:cxn>
                        <a:cxn ang="T117">
                          <a:pos x="T50" y="T51"/>
                        </a:cxn>
                        <a:cxn ang="T118">
                          <a:pos x="T52" y="T53"/>
                        </a:cxn>
                        <a:cxn ang="T119">
                          <a:pos x="T54" y="T55"/>
                        </a:cxn>
                        <a:cxn ang="T120">
                          <a:pos x="T56" y="T57"/>
                        </a:cxn>
                        <a:cxn ang="T121">
                          <a:pos x="T58" y="T59"/>
                        </a:cxn>
                        <a:cxn ang="T122">
                          <a:pos x="T60" y="T61"/>
                        </a:cxn>
                        <a:cxn ang="T123">
                          <a:pos x="T62" y="T63"/>
                        </a:cxn>
                        <a:cxn ang="T124">
                          <a:pos x="T64" y="T65"/>
                        </a:cxn>
                        <a:cxn ang="T125">
                          <a:pos x="T66" y="T67"/>
                        </a:cxn>
                        <a:cxn ang="T126">
                          <a:pos x="T68" y="T69"/>
                        </a:cxn>
                        <a:cxn ang="T127">
                          <a:pos x="T70" y="T71"/>
                        </a:cxn>
                        <a:cxn ang="T128">
                          <a:pos x="T72" y="T73"/>
                        </a:cxn>
                        <a:cxn ang="T129">
                          <a:pos x="T74" y="T75"/>
                        </a:cxn>
                        <a:cxn ang="T130">
                          <a:pos x="T76" y="T77"/>
                        </a:cxn>
                        <a:cxn ang="T131">
                          <a:pos x="T78" y="T79"/>
                        </a:cxn>
                        <a:cxn ang="T132">
                          <a:pos x="T80" y="T81"/>
                        </a:cxn>
                        <a:cxn ang="T133">
                          <a:pos x="T82" y="T83"/>
                        </a:cxn>
                        <a:cxn ang="T134">
                          <a:pos x="T84" y="T85"/>
                        </a:cxn>
                        <a:cxn ang="T135">
                          <a:pos x="T86" y="T87"/>
                        </a:cxn>
                        <a:cxn ang="T136">
                          <a:pos x="T88" y="T89"/>
                        </a:cxn>
                        <a:cxn ang="T137">
                          <a:pos x="T90" y="T91"/>
                        </a:cxn>
                      </a:cxnLst>
                      <a:rect l="0" t="0" r="r" b="b"/>
                      <a:pathLst>
                        <a:path w="860" h="1346">
                          <a:moveTo>
                            <a:pt x="682" y="132"/>
                          </a:moveTo>
                          <a:cubicBezTo>
                            <a:pt x="676" y="123"/>
                            <a:pt x="670" y="115"/>
                            <a:pt x="664" y="106"/>
                          </a:cubicBezTo>
                          <a:cubicBezTo>
                            <a:pt x="661" y="102"/>
                            <a:pt x="652" y="98"/>
                            <a:pt x="652" y="98"/>
                          </a:cubicBezTo>
                          <a:cubicBezTo>
                            <a:pt x="644" y="85"/>
                            <a:pt x="632" y="88"/>
                            <a:pt x="618" y="88"/>
                          </a:cubicBezTo>
                          <a:lnTo>
                            <a:pt x="528" y="86"/>
                          </a:lnTo>
                          <a:lnTo>
                            <a:pt x="468" y="24"/>
                          </a:lnTo>
                          <a:lnTo>
                            <a:pt x="442" y="0"/>
                          </a:lnTo>
                          <a:lnTo>
                            <a:pt x="364" y="60"/>
                          </a:lnTo>
                          <a:lnTo>
                            <a:pt x="340" y="136"/>
                          </a:lnTo>
                          <a:lnTo>
                            <a:pt x="264" y="206"/>
                          </a:lnTo>
                          <a:lnTo>
                            <a:pt x="278" y="254"/>
                          </a:lnTo>
                          <a:lnTo>
                            <a:pt x="270" y="314"/>
                          </a:lnTo>
                          <a:lnTo>
                            <a:pt x="150" y="356"/>
                          </a:lnTo>
                          <a:lnTo>
                            <a:pt x="134" y="406"/>
                          </a:lnTo>
                          <a:lnTo>
                            <a:pt x="118" y="472"/>
                          </a:lnTo>
                          <a:lnTo>
                            <a:pt x="20" y="516"/>
                          </a:lnTo>
                          <a:lnTo>
                            <a:pt x="0" y="548"/>
                          </a:lnTo>
                          <a:lnTo>
                            <a:pt x="36" y="652"/>
                          </a:lnTo>
                          <a:lnTo>
                            <a:pt x="0" y="714"/>
                          </a:lnTo>
                          <a:lnTo>
                            <a:pt x="70" y="742"/>
                          </a:lnTo>
                          <a:lnTo>
                            <a:pt x="150" y="770"/>
                          </a:lnTo>
                          <a:lnTo>
                            <a:pt x="168" y="794"/>
                          </a:lnTo>
                          <a:lnTo>
                            <a:pt x="190" y="886"/>
                          </a:lnTo>
                          <a:lnTo>
                            <a:pt x="214" y="930"/>
                          </a:lnTo>
                          <a:lnTo>
                            <a:pt x="274" y="980"/>
                          </a:lnTo>
                          <a:lnTo>
                            <a:pt x="316" y="1042"/>
                          </a:lnTo>
                          <a:lnTo>
                            <a:pt x="364" y="1036"/>
                          </a:lnTo>
                          <a:lnTo>
                            <a:pt x="482" y="1158"/>
                          </a:lnTo>
                          <a:lnTo>
                            <a:pt x="502" y="1292"/>
                          </a:lnTo>
                          <a:lnTo>
                            <a:pt x="592" y="1346"/>
                          </a:lnTo>
                          <a:lnTo>
                            <a:pt x="664" y="1300"/>
                          </a:lnTo>
                          <a:lnTo>
                            <a:pt x="770" y="1284"/>
                          </a:lnTo>
                          <a:lnTo>
                            <a:pt x="802" y="1186"/>
                          </a:lnTo>
                          <a:lnTo>
                            <a:pt x="700" y="1078"/>
                          </a:lnTo>
                          <a:lnTo>
                            <a:pt x="680" y="1024"/>
                          </a:lnTo>
                          <a:lnTo>
                            <a:pt x="726" y="862"/>
                          </a:lnTo>
                          <a:lnTo>
                            <a:pt x="696" y="780"/>
                          </a:lnTo>
                          <a:lnTo>
                            <a:pt x="644" y="712"/>
                          </a:lnTo>
                          <a:lnTo>
                            <a:pt x="638" y="620"/>
                          </a:lnTo>
                          <a:lnTo>
                            <a:pt x="692" y="512"/>
                          </a:lnTo>
                          <a:lnTo>
                            <a:pt x="834" y="482"/>
                          </a:lnTo>
                          <a:lnTo>
                            <a:pt x="860" y="378"/>
                          </a:lnTo>
                          <a:lnTo>
                            <a:pt x="838" y="220"/>
                          </a:lnTo>
                          <a:lnTo>
                            <a:pt x="744" y="216"/>
                          </a:lnTo>
                          <a:lnTo>
                            <a:pt x="690" y="194"/>
                          </a:lnTo>
                          <a:lnTo>
                            <a:pt x="682" y="132"/>
                          </a:lnTo>
                          <a:close/>
                        </a:path>
                      </a:pathLst>
                    </a:custGeom>
                    <a:solidFill>
                      <a:srgbClr val="FEEAB2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17" name="Freeform 63"/>
                    <p:cNvSpPr>
                      <a:spLocks/>
                    </p:cNvSpPr>
                    <p:nvPr/>
                  </p:nvSpPr>
                  <p:spPr bwMode="auto">
                    <a:xfrm>
                      <a:off x="4794251" y="3569494"/>
                      <a:ext cx="527050" cy="458787"/>
                    </a:xfrm>
                    <a:custGeom>
                      <a:avLst/>
                      <a:gdLst>
                        <a:gd name="T0" fmla="*/ 2147483647 w 370"/>
                        <a:gd name="T1" fmla="*/ 2147483647 h 322"/>
                        <a:gd name="T2" fmla="*/ 2147483647 w 370"/>
                        <a:gd name="T3" fmla="*/ 2147483647 h 322"/>
                        <a:gd name="T4" fmla="*/ 2147483647 w 370"/>
                        <a:gd name="T5" fmla="*/ 2147483647 h 322"/>
                        <a:gd name="T6" fmla="*/ 2147483647 w 370"/>
                        <a:gd name="T7" fmla="*/ 2147483647 h 322"/>
                        <a:gd name="T8" fmla="*/ 2147483647 w 370"/>
                        <a:gd name="T9" fmla="*/ 2147483647 h 322"/>
                        <a:gd name="T10" fmla="*/ 2147483647 w 370"/>
                        <a:gd name="T11" fmla="*/ 2147483647 h 322"/>
                        <a:gd name="T12" fmla="*/ 2147483647 w 370"/>
                        <a:gd name="T13" fmla="*/ 2147483647 h 322"/>
                        <a:gd name="T14" fmla="*/ 2147483647 w 370"/>
                        <a:gd name="T15" fmla="*/ 2147483647 h 322"/>
                        <a:gd name="T16" fmla="*/ 0 w 370"/>
                        <a:gd name="T17" fmla="*/ 2147483647 h 322"/>
                        <a:gd name="T18" fmla="*/ 2147483647 w 370"/>
                        <a:gd name="T19" fmla="*/ 2147483647 h 322"/>
                        <a:gd name="T20" fmla="*/ 2147483647 w 370"/>
                        <a:gd name="T21" fmla="*/ 2147483647 h 322"/>
                        <a:gd name="T22" fmla="*/ 2147483647 w 370"/>
                        <a:gd name="T23" fmla="*/ 2147483647 h 322"/>
                        <a:gd name="T24" fmla="*/ 2147483647 w 370"/>
                        <a:gd name="T25" fmla="*/ 2147483647 h 322"/>
                        <a:gd name="T26" fmla="*/ 2147483647 w 370"/>
                        <a:gd name="T27" fmla="*/ 2147483647 h 322"/>
                        <a:gd name="T28" fmla="*/ 2147483647 w 370"/>
                        <a:gd name="T29" fmla="*/ 2147483647 h 322"/>
                        <a:gd name="T30" fmla="*/ 2147483647 w 370"/>
                        <a:gd name="T31" fmla="*/ 2147483647 h 322"/>
                        <a:gd name="T32" fmla="*/ 2147483647 w 370"/>
                        <a:gd name="T33" fmla="*/ 2147483647 h 322"/>
                        <a:gd name="T34" fmla="*/ 2147483647 w 370"/>
                        <a:gd name="T35" fmla="*/ 0 h 322"/>
                        <a:gd name="T36" fmla="*/ 2147483647 w 370"/>
                        <a:gd name="T37" fmla="*/ 2147483647 h 322"/>
                        <a:gd name="T38" fmla="*/ 2147483647 w 370"/>
                        <a:gd name="T39" fmla="*/ 2147483647 h 322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</a:gdLst>
                      <a:ahLst/>
                      <a:cxnLst>
                        <a:cxn ang="T40">
                          <a:pos x="T0" y="T1"/>
                        </a:cxn>
                        <a:cxn ang="T41">
                          <a:pos x="T2" y="T3"/>
                        </a:cxn>
                        <a:cxn ang="T42">
                          <a:pos x="T4" y="T5"/>
                        </a:cxn>
                        <a:cxn ang="T43">
                          <a:pos x="T6" y="T7"/>
                        </a:cxn>
                        <a:cxn ang="T44">
                          <a:pos x="T8" y="T9"/>
                        </a:cxn>
                        <a:cxn ang="T45">
                          <a:pos x="T10" y="T11"/>
                        </a:cxn>
                        <a:cxn ang="T46">
                          <a:pos x="T12" y="T13"/>
                        </a:cxn>
                        <a:cxn ang="T47">
                          <a:pos x="T14" y="T15"/>
                        </a:cxn>
                        <a:cxn ang="T48">
                          <a:pos x="T16" y="T17"/>
                        </a:cxn>
                        <a:cxn ang="T49">
                          <a:pos x="T18" y="T19"/>
                        </a:cxn>
                        <a:cxn ang="T50">
                          <a:pos x="T20" y="T21"/>
                        </a:cxn>
                        <a:cxn ang="T51">
                          <a:pos x="T22" y="T23"/>
                        </a:cxn>
                        <a:cxn ang="T52">
                          <a:pos x="T24" y="T25"/>
                        </a:cxn>
                        <a:cxn ang="T53">
                          <a:pos x="T26" y="T27"/>
                        </a:cxn>
                        <a:cxn ang="T54">
                          <a:pos x="T28" y="T29"/>
                        </a:cxn>
                        <a:cxn ang="T55">
                          <a:pos x="T30" y="T31"/>
                        </a:cxn>
                        <a:cxn ang="T56">
                          <a:pos x="T32" y="T33"/>
                        </a:cxn>
                        <a:cxn ang="T57">
                          <a:pos x="T34" y="T35"/>
                        </a:cxn>
                        <a:cxn ang="T58">
                          <a:pos x="T36" y="T37"/>
                        </a:cxn>
                        <a:cxn ang="T59">
                          <a:pos x="T38" y="T39"/>
                        </a:cxn>
                      </a:cxnLst>
                      <a:rect l="0" t="0" r="r" b="b"/>
                      <a:pathLst>
                        <a:path w="370" h="322">
                          <a:moveTo>
                            <a:pt x="114" y="46"/>
                          </a:moveTo>
                          <a:cubicBezTo>
                            <a:pt x="106" y="62"/>
                            <a:pt x="88" y="84"/>
                            <a:pt x="70" y="90"/>
                          </a:cubicBezTo>
                          <a:cubicBezTo>
                            <a:pt x="57" y="103"/>
                            <a:pt x="71" y="91"/>
                            <a:pt x="58" y="98"/>
                          </a:cubicBezTo>
                          <a:cubicBezTo>
                            <a:pt x="54" y="100"/>
                            <a:pt x="46" y="106"/>
                            <a:pt x="46" y="106"/>
                          </a:cubicBezTo>
                          <a:cubicBezTo>
                            <a:pt x="44" y="109"/>
                            <a:pt x="31" y="127"/>
                            <a:pt x="30" y="128"/>
                          </a:cubicBezTo>
                          <a:cubicBezTo>
                            <a:pt x="27" y="131"/>
                            <a:pt x="22" y="132"/>
                            <a:pt x="18" y="134"/>
                          </a:cubicBezTo>
                          <a:cubicBezTo>
                            <a:pt x="11" y="154"/>
                            <a:pt x="22" y="126"/>
                            <a:pt x="10" y="144"/>
                          </a:cubicBezTo>
                          <a:cubicBezTo>
                            <a:pt x="6" y="150"/>
                            <a:pt x="7" y="159"/>
                            <a:pt x="6" y="166"/>
                          </a:cubicBezTo>
                          <a:cubicBezTo>
                            <a:pt x="5" y="200"/>
                            <a:pt x="0" y="234"/>
                            <a:pt x="0" y="268"/>
                          </a:cubicBezTo>
                          <a:lnTo>
                            <a:pt x="62" y="320"/>
                          </a:lnTo>
                          <a:lnTo>
                            <a:pt x="144" y="318"/>
                          </a:lnTo>
                          <a:lnTo>
                            <a:pt x="264" y="322"/>
                          </a:lnTo>
                          <a:lnTo>
                            <a:pt x="332" y="272"/>
                          </a:lnTo>
                          <a:lnTo>
                            <a:pt x="370" y="194"/>
                          </a:lnTo>
                          <a:lnTo>
                            <a:pt x="294" y="132"/>
                          </a:lnTo>
                          <a:lnTo>
                            <a:pt x="260" y="118"/>
                          </a:lnTo>
                          <a:lnTo>
                            <a:pt x="220" y="2"/>
                          </a:lnTo>
                          <a:lnTo>
                            <a:pt x="202" y="0"/>
                          </a:lnTo>
                          <a:lnTo>
                            <a:pt x="168" y="26"/>
                          </a:lnTo>
                          <a:lnTo>
                            <a:pt x="114" y="46"/>
                          </a:lnTo>
                          <a:close/>
                        </a:path>
                      </a:pathLst>
                    </a:custGeom>
                    <a:solidFill>
                      <a:srgbClr val="FEEAB2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18" name="Freeform 64"/>
                    <p:cNvSpPr>
                      <a:spLocks/>
                    </p:cNvSpPr>
                    <p:nvPr/>
                  </p:nvSpPr>
                  <p:spPr bwMode="auto">
                    <a:xfrm>
                      <a:off x="4031193" y="4486011"/>
                      <a:ext cx="646112" cy="463550"/>
                    </a:xfrm>
                    <a:custGeom>
                      <a:avLst/>
                      <a:gdLst>
                        <a:gd name="T0" fmla="*/ 2147483647 w 454"/>
                        <a:gd name="T1" fmla="*/ 2147483647 h 326"/>
                        <a:gd name="T2" fmla="*/ 2147483647 w 454"/>
                        <a:gd name="T3" fmla="*/ 2147483647 h 326"/>
                        <a:gd name="T4" fmla="*/ 2147483647 w 454"/>
                        <a:gd name="T5" fmla="*/ 2147483647 h 326"/>
                        <a:gd name="T6" fmla="*/ 2147483647 w 454"/>
                        <a:gd name="T7" fmla="*/ 2147483647 h 326"/>
                        <a:gd name="T8" fmla="*/ 2147483647 w 454"/>
                        <a:gd name="T9" fmla="*/ 2147483647 h 326"/>
                        <a:gd name="T10" fmla="*/ 2147483647 w 454"/>
                        <a:gd name="T11" fmla="*/ 2147483647 h 326"/>
                        <a:gd name="T12" fmla="*/ 2147483647 w 454"/>
                        <a:gd name="T13" fmla="*/ 2147483647 h 326"/>
                        <a:gd name="T14" fmla="*/ 2147483647 w 454"/>
                        <a:gd name="T15" fmla="*/ 2147483647 h 326"/>
                        <a:gd name="T16" fmla="*/ 2147483647 w 454"/>
                        <a:gd name="T17" fmla="*/ 2147483647 h 326"/>
                        <a:gd name="T18" fmla="*/ 2147483647 w 454"/>
                        <a:gd name="T19" fmla="*/ 2147483647 h 326"/>
                        <a:gd name="T20" fmla="*/ 2147483647 w 454"/>
                        <a:gd name="T21" fmla="*/ 2147483647 h 326"/>
                        <a:gd name="T22" fmla="*/ 2147483647 w 454"/>
                        <a:gd name="T23" fmla="*/ 2147483647 h 326"/>
                        <a:gd name="T24" fmla="*/ 0 w 454"/>
                        <a:gd name="T25" fmla="*/ 2147483647 h 326"/>
                        <a:gd name="T26" fmla="*/ 2147483647 w 454"/>
                        <a:gd name="T27" fmla="*/ 2147483647 h 326"/>
                        <a:gd name="T28" fmla="*/ 2147483647 w 454"/>
                        <a:gd name="T29" fmla="*/ 2147483647 h 326"/>
                        <a:gd name="T30" fmla="*/ 2147483647 w 454"/>
                        <a:gd name="T31" fmla="*/ 2147483647 h 326"/>
                        <a:gd name="T32" fmla="*/ 2147483647 w 454"/>
                        <a:gd name="T33" fmla="*/ 2147483647 h 326"/>
                        <a:gd name="T34" fmla="*/ 2147483647 w 454"/>
                        <a:gd name="T35" fmla="*/ 2147483647 h 326"/>
                        <a:gd name="T36" fmla="*/ 2147483647 w 454"/>
                        <a:gd name="T37" fmla="*/ 2147483647 h 326"/>
                        <a:gd name="T38" fmla="*/ 2147483647 w 454"/>
                        <a:gd name="T39" fmla="*/ 2147483647 h 326"/>
                        <a:gd name="T40" fmla="*/ 2147483647 w 454"/>
                        <a:gd name="T41" fmla="*/ 0 h 326"/>
                        <a:gd name="T42" fmla="*/ 2147483647 w 454"/>
                        <a:gd name="T43" fmla="*/ 2147483647 h 326"/>
                        <a:gd name="T44" fmla="*/ 2147483647 w 454"/>
                        <a:gd name="T45" fmla="*/ 2147483647 h 326"/>
                        <a:gd name="T46" fmla="*/ 2147483647 w 454"/>
                        <a:gd name="T47" fmla="*/ 2147483647 h 326"/>
                        <a:gd name="T48" fmla="*/ 2147483647 w 454"/>
                        <a:gd name="T49" fmla="*/ 2147483647 h 326"/>
                        <a:gd name="T50" fmla="*/ 2147483647 w 454"/>
                        <a:gd name="T51" fmla="*/ 2147483647 h 326"/>
                        <a:gd name="T52" fmla="*/ 2147483647 w 454"/>
                        <a:gd name="T53" fmla="*/ 2147483647 h 32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</a:gdLst>
                      <a:ahLst/>
                      <a:cxnLst>
                        <a:cxn ang="T54">
                          <a:pos x="T0" y="T1"/>
                        </a:cxn>
                        <a:cxn ang="T55">
                          <a:pos x="T2" y="T3"/>
                        </a:cxn>
                        <a:cxn ang="T56">
                          <a:pos x="T4" y="T5"/>
                        </a:cxn>
                        <a:cxn ang="T57">
                          <a:pos x="T6" y="T7"/>
                        </a:cxn>
                        <a:cxn ang="T58">
                          <a:pos x="T8" y="T9"/>
                        </a:cxn>
                        <a:cxn ang="T59">
                          <a:pos x="T10" y="T11"/>
                        </a:cxn>
                        <a:cxn ang="T60">
                          <a:pos x="T12" y="T13"/>
                        </a:cxn>
                        <a:cxn ang="T61">
                          <a:pos x="T14" y="T15"/>
                        </a:cxn>
                        <a:cxn ang="T62">
                          <a:pos x="T16" y="T17"/>
                        </a:cxn>
                        <a:cxn ang="T63">
                          <a:pos x="T18" y="T19"/>
                        </a:cxn>
                        <a:cxn ang="T64">
                          <a:pos x="T20" y="T21"/>
                        </a:cxn>
                        <a:cxn ang="T65">
                          <a:pos x="T22" y="T23"/>
                        </a:cxn>
                        <a:cxn ang="T66">
                          <a:pos x="T24" y="T25"/>
                        </a:cxn>
                        <a:cxn ang="T67">
                          <a:pos x="T26" y="T27"/>
                        </a:cxn>
                        <a:cxn ang="T68">
                          <a:pos x="T28" y="T29"/>
                        </a:cxn>
                        <a:cxn ang="T69">
                          <a:pos x="T30" y="T31"/>
                        </a:cxn>
                        <a:cxn ang="T70">
                          <a:pos x="T32" y="T33"/>
                        </a:cxn>
                        <a:cxn ang="T71">
                          <a:pos x="T34" y="T35"/>
                        </a:cxn>
                        <a:cxn ang="T72">
                          <a:pos x="T36" y="T37"/>
                        </a:cxn>
                        <a:cxn ang="T73">
                          <a:pos x="T38" y="T39"/>
                        </a:cxn>
                        <a:cxn ang="T74">
                          <a:pos x="T40" y="T41"/>
                        </a:cxn>
                        <a:cxn ang="T75">
                          <a:pos x="T42" y="T43"/>
                        </a:cxn>
                        <a:cxn ang="T76">
                          <a:pos x="T44" y="T45"/>
                        </a:cxn>
                        <a:cxn ang="T77">
                          <a:pos x="T46" y="T47"/>
                        </a:cxn>
                        <a:cxn ang="T78">
                          <a:pos x="T48" y="T49"/>
                        </a:cxn>
                        <a:cxn ang="T79">
                          <a:pos x="T50" y="T51"/>
                        </a:cxn>
                        <a:cxn ang="T80">
                          <a:pos x="T52" y="T53"/>
                        </a:cxn>
                      </a:cxnLst>
                      <a:rect l="0" t="0" r="r" b="b"/>
                      <a:pathLst>
                        <a:path w="454" h="326">
                          <a:moveTo>
                            <a:pt x="438" y="140"/>
                          </a:moveTo>
                          <a:cubicBezTo>
                            <a:pt x="418" y="153"/>
                            <a:pt x="403" y="167"/>
                            <a:pt x="386" y="184"/>
                          </a:cubicBezTo>
                          <a:cubicBezTo>
                            <a:pt x="384" y="191"/>
                            <a:pt x="384" y="188"/>
                            <a:pt x="384" y="194"/>
                          </a:cubicBezTo>
                          <a:lnTo>
                            <a:pt x="410" y="246"/>
                          </a:lnTo>
                          <a:lnTo>
                            <a:pt x="358" y="314"/>
                          </a:lnTo>
                          <a:lnTo>
                            <a:pt x="344" y="324"/>
                          </a:lnTo>
                          <a:lnTo>
                            <a:pt x="300" y="312"/>
                          </a:lnTo>
                          <a:lnTo>
                            <a:pt x="162" y="326"/>
                          </a:lnTo>
                          <a:lnTo>
                            <a:pt x="118" y="320"/>
                          </a:lnTo>
                          <a:lnTo>
                            <a:pt x="92" y="298"/>
                          </a:lnTo>
                          <a:lnTo>
                            <a:pt x="78" y="264"/>
                          </a:lnTo>
                          <a:lnTo>
                            <a:pt x="12" y="216"/>
                          </a:lnTo>
                          <a:lnTo>
                            <a:pt x="0" y="216"/>
                          </a:lnTo>
                          <a:lnTo>
                            <a:pt x="4" y="172"/>
                          </a:lnTo>
                          <a:lnTo>
                            <a:pt x="34" y="160"/>
                          </a:lnTo>
                          <a:lnTo>
                            <a:pt x="24" y="136"/>
                          </a:lnTo>
                          <a:lnTo>
                            <a:pt x="116" y="124"/>
                          </a:lnTo>
                          <a:lnTo>
                            <a:pt x="128" y="78"/>
                          </a:lnTo>
                          <a:lnTo>
                            <a:pt x="160" y="46"/>
                          </a:lnTo>
                          <a:lnTo>
                            <a:pt x="206" y="50"/>
                          </a:lnTo>
                          <a:lnTo>
                            <a:pt x="266" y="0"/>
                          </a:lnTo>
                          <a:lnTo>
                            <a:pt x="288" y="54"/>
                          </a:lnTo>
                          <a:lnTo>
                            <a:pt x="316" y="82"/>
                          </a:lnTo>
                          <a:lnTo>
                            <a:pt x="356" y="86"/>
                          </a:lnTo>
                          <a:lnTo>
                            <a:pt x="374" y="126"/>
                          </a:lnTo>
                          <a:lnTo>
                            <a:pt x="454" y="136"/>
                          </a:lnTo>
                          <a:lnTo>
                            <a:pt x="438" y="140"/>
                          </a:lnTo>
                          <a:close/>
                        </a:path>
                      </a:pathLst>
                    </a:custGeom>
                    <a:solidFill>
                      <a:srgbClr val="F49E00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19" name="Freeform 65"/>
                    <p:cNvSpPr>
                      <a:spLocks/>
                    </p:cNvSpPr>
                    <p:nvPr/>
                  </p:nvSpPr>
                  <p:spPr bwMode="auto">
                    <a:xfrm>
                      <a:off x="4435476" y="3974306"/>
                      <a:ext cx="620712" cy="588963"/>
                    </a:xfrm>
                    <a:custGeom>
                      <a:avLst/>
                      <a:gdLst>
                        <a:gd name="T0" fmla="*/ 2147483647 w 436"/>
                        <a:gd name="T1" fmla="*/ 0 h 414"/>
                        <a:gd name="T2" fmla="*/ 2147483647 w 436"/>
                        <a:gd name="T3" fmla="*/ 2147483647 h 414"/>
                        <a:gd name="T4" fmla="*/ 2147483647 w 436"/>
                        <a:gd name="T5" fmla="*/ 2147483647 h 414"/>
                        <a:gd name="T6" fmla="*/ 2147483647 w 436"/>
                        <a:gd name="T7" fmla="*/ 2147483647 h 414"/>
                        <a:gd name="T8" fmla="*/ 2147483647 w 436"/>
                        <a:gd name="T9" fmla="*/ 2147483647 h 414"/>
                        <a:gd name="T10" fmla="*/ 2147483647 w 436"/>
                        <a:gd name="T11" fmla="*/ 2147483647 h 414"/>
                        <a:gd name="T12" fmla="*/ 2147483647 w 436"/>
                        <a:gd name="T13" fmla="*/ 2147483647 h 414"/>
                        <a:gd name="T14" fmla="*/ 0 w 436"/>
                        <a:gd name="T15" fmla="*/ 2147483647 h 414"/>
                        <a:gd name="T16" fmla="*/ 2147483647 w 436"/>
                        <a:gd name="T17" fmla="*/ 2147483647 h 414"/>
                        <a:gd name="T18" fmla="*/ 2147483647 w 436"/>
                        <a:gd name="T19" fmla="*/ 2147483647 h 414"/>
                        <a:gd name="T20" fmla="*/ 2147483647 w 436"/>
                        <a:gd name="T21" fmla="*/ 2147483647 h 414"/>
                        <a:gd name="T22" fmla="*/ 2147483647 w 436"/>
                        <a:gd name="T23" fmla="*/ 2147483647 h 414"/>
                        <a:gd name="T24" fmla="*/ 2147483647 w 436"/>
                        <a:gd name="T25" fmla="*/ 2147483647 h 414"/>
                        <a:gd name="T26" fmla="*/ 2147483647 w 436"/>
                        <a:gd name="T27" fmla="*/ 2147483647 h 414"/>
                        <a:gd name="T28" fmla="*/ 2147483647 w 436"/>
                        <a:gd name="T29" fmla="*/ 2147483647 h 414"/>
                        <a:gd name="T30" fmla="*/ 2147483647 w 436"/>
                        <a:gd name="T31" fmla="*/ 2147483647 h 414"/>
                        <a:gd name="T32" fmla="*/ 2147483647 w 436"/>
                        <a:gd name="T33" fmla="*/ 2147483647 h 414"/>
                        <a:gd name="T34" fmla="*/ 2147483647 w 436"/>
                        <a:gd name="T35" fmla="*/ 2147483647 h 414"/>
                        <a:gd name="T36" fmla="*/ 2147483647 w 436"/>
                        <a:gd name="T37" fmla="*/ 2147483647 h 414"/>
                        <a:gd name="T38" fmla="*/ 2147483647 w 436"/>
                        <a:gd name="T39" fmla="*/ 2147483647 h 414"/>
                        <a:gd name="T40" fmla="*/ 2147483647 w 436"/>
                        <a:gd name="T41" fmla="*/ 2147483647 h 414"/>
                        <a:gd name="T42" fmla="*/ 2147483647 w 436"/>
                        <a:gd name="T43" fmla="*/ 2147483647 h 414"/>
                        <a:gd name="T44" fmla="*/ 2147483647 w 436"/>
                        <a:gd name="T45" fmla="*/ 2147483647 h 414"/>
                        <a:gd name="T46" fmla="*/ 2147483647 w 436"/>
                        <a:gd name="T47" fmla="*/ 0 h 414"/>
                        <a:gd name="T48" fmla="*/ 0 60000 65536"/>
                        <a:gd name="T49" fmla="*/ 0 60000 65536"/>
                        <a:gd name="T50" fmla="*/ 0 60000 65536"/>
                        <a:gd name="T51" fmla="*/ 0 60000 65536"/>
                        <a:gd name="T52" fmla="*/ 0 60000 65536"/>
                        <a:gd name="T53" fmla="*/ 0 60000 65536"/>
                        <a:gd name="T54" fmla="*/ 0 60000 65536"/>
                        <a:gd name="T55" fmla="*/ 0 60000 65536"/>
                        <a:gd name="T56" fmla="*/ 0 60000 65536"/>
                        <a:gd name="T57" fmla="*/ 0 60000 65536"/>
                        <a:gd name="T58" fmla="*/ 0 60000 65536"/>
                        <a:gd name="T59" fmla="*/ 0 60000 65536"/>
                        <a:gd name="T60" fmla="*/ 0 60000 65536"/>
                        <a:gd name="T61" fmla="*/ 0 60000 65536"/>
                        <a:gd name="T62" fmla="*/ 0 60000 65536"/>
                        <a:gd name="T63" fmla="*/ 0 60000 65536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</a:gdLst>
                      <a:ahLst/>
                      <a:cxnLst>
                        <a:cxn ang="T48">
                          <a:pos x="T0" y="T1"/>
                        </a:cxn>
                        <a:cxn ang="T49">
                          <a:pos x="T2" y="T3"/>
                        </a:cxn>
                        <a:cxn ang="T50">
                          <a:pos x="T4" y="T5"/>
                        </a:cxn>
                        <a:cxn ang="T51">
                          <a:pos x="T6" y="T7"/>
                        </a:cxn>
                        <a:cxn ang="T52">
                          <a:pos x="T8" y="T9"/>
                        </a:cxn>
                        <a:cxn ang="T53">
                          <a:pos x="T10" y="T11"/>
                        </a:cxn>
                        <a:cxn ang="T54">
                          <a:pos x="T12" y="T13"/>
                        </a:cxn>
                        <a:cxn ang="T55">
                          <a:pos x="T14" y="T15"/>
                        </a:cxn>
                        <a:cxn ang="T56">
                          <a:pos x="T16" y="T17"/>
                        </a:cxn>
                        <a:cxn ang="T57">
                          <a:pos x="T18" y="T19"/>
                        </a:cxn>
                        <a:cxn ang="T58">
                          <a:pos x="T20" y="T21"/>
                        </a:cxn>
                        <a:cxn ang="T59">
                          <a:pos x="T22" y="T23"/>
                        </a:cxn>
                        <a:cxn ang="T60">
                          <a:pos x="T24" y="T25"/>
                        </a:cxn>
                        <a:cxn ang="T61">
                          <a:pos x="T26" y="T27"/>
                        </a:cxn>
                        <a:cxn ang="T62">
                          <a:pos x="T28" y="T29"/>
                        </a:cxn>
                        <a:cxn ang="T63">
                          <a:pos x="T30" y="T31"/>
                        </a:cxn>
                        <a:cxn ang="T64">
                          <a:pos x="T32" y="T33"/>
                        </a:cxn>
                        <a:cxn ang="T65">
                          <a:pos x="T34" y="T35"/>
                        </a:cxn>
                        <a:cxn ang="T66">
                          <a:pos x="T36" y="T37"/>
                        </a:cxn>
                        <a:cxn ang="T67">
                          <a:pos x="T38" y="T39"/>
                        </a:cxn>
                        <a:cxn ang="T68">
                          <a:pos x="T40" y="T41"/>
                        </a:cxn>
                        <a:cxn ang="T69">
                          <a:pos x="T42" y="T43"/>
                        </a:cxn>
                        <a:cxn ang="T70">
                          <a:pos x="T44" y="T45"/>
                        </a:cxn>
                        <a:cxn ang="T71">
                          <a:pos x="T46" y="T47"/>
                        </a:cxn>
                      </a:cxnLst>
                      <a:rect l="0" t="0" r="r" b="b"/>
                      <a:pathLst>
                        <a:path w="436" h="414">
                          <a:moveTo>
                            <a:pt x="246" y="0"/>
                          </a:moveTo>
                          <a:cubicBezTo>
                            <a:pt x="230" y="5"/>
                            <a:pt x="184" y="18"/>
                            <a:pt x="172" y="26"/>
                          </a:cubicBezTo>
                          <a:cubicBezTo>
                            <a:pt x="166" y="36"/>
                            <a:pt x="162" y="43"/>
                            <a:pt x="152" y="50"/>
                          </a:cubicBezTo>
                          <a:cubicBezTo>
                            <a:pt x="135" y="76"/>
                            <a:pt x="85" y="71"/>
                            <a:pt x="62" y="72"/>
                          </a:cubicBezTo>
                          <a:cubicBezTo>
                            <a:pt x="57" y="73"/>
                            <a:pt x="48" y="74"/>
                            <a:pt x="48" y="74"/>
                          </a:cubicBezTo>
                          <a:lnTo>
                            <a:pt x="6" y="162"/>
                          </a:lnTo>
                          <a:lnTo>
                            <a:pt x="8" y="208"/>
                          </a:lnTo>
                          <a:lnTo>
                            <a:pt x="0" y="222"/>
                          </a:lnTo>
                          <a:lnTo>
                            <a:pt x="2" y="266"/>
                          </a:lnTo>
                          <a:lnTo>
                            <a:pt x="16" y="296"/>
                          </a:lnTo>
                          <a:lnTo>
                            <a:pt x="22" y="322"/>
                          </a:lnTo>
                          <a:lnTo>
                            <a:pt x="106" y="360"/>
                          </a:lnTo>
                          <a:lnTo>
                            <a:pt x="138" y="386"/>
                          </a:lnTo>
                          <a:lnTo>
                            <a:pt x="170" y="414"/>
                          </a:lnTo>
                          <a:lnTo>
                            <a:pt x="228" y="396"/>
                          </a:lnTo>
                          <a:lnTo>
                            <a:pt x="244" y="352"/>
                          </a:lnTo>
                          <a:lnTo>
                            <a:pt x="322" y="302"/>
                          </a:lnTo>
                          <a:lnTo>
                            <a:pt x="344" y="252"/>
                          </a:lnTo>
                          <a:lnTo>
                            <a:pt x="346" y="198"/>
                          </a:lnTo>
                          <a:lnTo>
                            <a:pt x="436" y="158"/>
                          </a:lnTo>
                          <a:lnTo>
                            <a:pt x="430" y="88"/>
                          </a:lnTo>
                          <a:lnTo>
                            <a:pt x="378" y="40"/>
                          </a:lnTo>
                          <a:lnTo>
                            <a:pt x="318" y="40"/>
                          </a:lnTo>
                          <a:lnTo>
                            <a:pt x="246" y="0"/>
                          </a:lnTo>
                          <a:close/>
                        </a:path>
                      </a:pathLst>
                    </a:custGeom>
                    <a:solidFill>
                      <a:srgbClr val="F8B500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20" name="Freeform 66"/>
                    <p:cNvSpPr>
                      <a:spLocks/>
                    </p:cNvSpPr>
                    <p:nvPr/>
                  </p:nvSpPr>
                  <p:spPr bwMode="auto">
                    <a:xfrm>
                      <a:off x="4398963" y="4420394"/>
                      <a:ext cx="1482725" cy="1058862"/>
                    </a:xfrm>
                    <a:custGeom>
                      <a:avLst/>
                      <a:gdLst>
                        <a:gd name="T0" fmla="*/ 2147483647 w 1042"/>
                        <a:gd name="T1" fmla="*/ 2147483647 h 744"/>
                        <a:gd name="T2" fmla="*/ 2147483647 w 1042"/>
                        <a:gd name="T3" fmla="*/ 2147483647 h 744"/>
                        <a:gd name="T4" fmla="*/ 2147483647 w 1042"/>
                        <a:gd name="T5" fmla="*/ 2147483647 h 744"/>
                        <a:gd name="T6" fmla="*/ 2147483647 w 1042"/>
                        <a:gd name="T7" fmla="*/ 2147483647 h 744"/>
                        <a:gd name="T8" fmla="*/ 2147483647 w 1042"/>
                        <a:gd name="T9" fmla="*/ 2147483647 h 744"/>
                        <a:gd name="T10" fmla="*/ 2147483647 w 1042"/>
                        <a:gd name="T11" fmla="*/ 2147483647 h 744"/>
                        <a:gd name="T12" fmla="*/ 2147483647 w 1042"/>
                        <a:gd name="T13" fmla="*/ 2147483647 h 744"/>
                        <a:gd name="T14" fmla="*/ 2147483647 w 1042"/>
                        <a:gd name="T15" fmla="*/ 2147483647 h 744"/>
                        <a:gd name="T16" fmla="*/ 2147483647 w 1042"/>
                        <a:gd name="T17" fmla="*/ 2147483647 h 744"/>
                        <a:gd name="T18" fmla="*/ 2147483647 w 1042"/>
                        <a:gd name="T19" fmla="*/ 2147483647 h 744"/>
                        <a:gd name="T20" fmla="*/ 2147483647 w 1042"/>
                        <a:gd name="T21" fmla="*/ 2147483647 h 744"/>
                        <a:gd name="T22" fmla="*/ 0 w 1042"/>
                        <a:gd name="T23" fmla="*/ 2147483647 h 744"/>
                        <a:gd name="T24" fmla="*/ 2147483647 w 1042"/>
                        <a:gd name="T25" fmla="*/ 2147483647 h 744"/>
                        <a:gd name="T26" fmla="*/ 2147483647 w 1042"/>
                        <a:gd name="T27" fmla="*/ 2147483647 h 744"/>
                        <a:gd name="T28" fmla="*/ 2147483647 w 1042"/>
                        <a:gd name="T29" fmla="*/ 2147483647 h 744"/>
                        <a:gd name="T30" fmla="*/ 2147483647 w 1042"/>
                        <a:gd name="T31" fmla="*/ 2147483647 h 744"/>
                        <a:gd name="T32" fmla="*/ 2147483647 w 1042"/>
                        <a:gd name="T33" fmla="*/ 2147483647 h 744"/>
                        <a:gd name="T34" fmla="*/ 2147483647 w 1042"/>
                        <a:gd name="T35" fmla="*/ 2147483647 h 744"/>
                        <a:gd name="T36" fmla="*/ 2147483647 w 1042"/>
                        <a:gd name="T37" fmla="*/ 2147483647 h 744"/>
                        <a:gd name="T38" fmla="*/ 2147483647 w 1042"/>
                        <a:gd name="T39" fmla="*/ 2147483647 h 744"/>
                        <a:gd name="T40" fmla="*/ 2147483647 w 1042"/>
                        <a:gd name="T41" fmla="*/ 2147483647 h 744"/>
                        <a:gd name="T42" fmla="*/ 2147483647 w 1042"/>
                        <a:gd name="T43" fmla="*/ 2147483647 h 744"/>
                        <a:gd name="T44" fmla="*/ 2147483647 w 1042"/>
                        <a:gd name="T45" fmla="*/ 2147483647 h 744"/>
                        <a:gd name="T46" fmla="*/ 2147483647 w 1042"/>
                        <a:gd name="T47" fmla="*/ 2147483647 h 744"/>
                        <a:gd name="T48" fmla="*/ 2147483647 w 1042"/>
                        <a:gd name="T49" fmla="*/ 2147483647 h 744"/>
                        <a:gd name="T50" fmla="*/ 2147483647 w 1042"/>
                        <a:gd name="T51" fmla="*/ 2147483647 h 744"/>
                        <a:gd name="T52" fmla="*/ 2147483647 w 1042"/>
                        <a:gd name="T53" fmla="*/ 2147483647 h 744"/>
                        <a:gd name="T54" fmla="*/ 2147483647 w 1042"/>
                        <a:gd name="T55" fmla="*/ 2147483647 h 744"/>
                        <a:gd name="T56" fmla="*/ 2147483647 w 1042"/>
                        <a:gd name="T57" fmla="*/ 2147483647 h 744"/>
                        <a:gd name="T58" fmla="*/ 2147483647 w 1042"/>
                        <a:gd name="T59" fmla="*/ 2147483647 h 744"/>
                        <a:gd name="T60" fmla="*/ 2147483647 w 1042"/>
                        <a:gd name="T61" fmla="*/ 2147483647 h 744"/>
                        <a:gd name="T62" fmla="*/ 2147483647 w 1042"/>
                        <a:gd name="T63" fmla="*/ 2147483647 h 744"/>
                        <a:gd name="T64" fmla="*/ 2147483647 w 1042"/>
                        <a:gd name="T65" fmla="*/ 2147483647 h 744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0" t="0" r="r" b="b"/>
                      <a:pathLst>
                        <a:path w="1042" h="744">
                          <a:moveTo>
                            <a:pt x="678" y="278"/>
                          </a:moveTo>
                          <a:cubicBezTo>
                            <a:pt x="670" y="276"/>
                            <a:pt x="662" y="274"/>
                            <a:pt x="654" y="272"/>
                          </a:cubicBezTo>
                          <a:cubicBezTo>
                            <a:pt x="650" y="260"/>
                            <a:pt x="651" y="266"/>
                            <a:pt x="654" y="246"/>
                          </a:cubicBezTo>
                          <a:cubicBezTo>
                            <a:pt x="655" y="239"/>
                            <a:pt x="658" y="226"/>
                            <a:pt x="658" y="226"/>
                          </a:cubicBezTo>
                          <a:cubicBezTo>
                            <a:pt x="656" y="202"/>
                            <a:pt x="656" y="205"/>
                            <a:pt x="648" y="188"/>
                          </a:cubicBezTo>
                          <a:cubicBezTo>
                            <a:pt x="647" y="174"/>
                            <a:pt x="643" y="165"/>
                            <a:pt x="646" y="152"/>
                          </a:cubicBezTo>
                          <a:cubicBezTo>
                            <a:pt x="647" y="143"/>
                            <a:pt x="647" y="135"/>
                            <a:pt x="648" y="126"/>
                          </a:cubicBezTo>
                          <a:cubicBezTo>
                            <a:pt x="649" y="120"/>
                            <a:pt x="654" y="108"/>
                            <a:pt x="654" y="108"/>
                          </a:cubicBezTo>
                          <a:cubicBezTo>
                            <a:pt x="656" y="90"/>
                            <a:pt x="656" y="80"/>
                            <a:pt x="674" y="74"/>
                          </a:cubicBezTo>
                          <a:cubicBezTo>
                            <a:pt x="677" y="66"/>
                            <a:pt x="682" y="63"/>
                            <a:pt x="686" y="56"/>
                          </a:cubicBezTo>
                          <a:cubicBezTo>
                            <a:pt x="675" y="49"/>
                            <a:pt x="682" y="52"/>
                            <a:pt x="662" y="52"/>
                          </a:cubicBezTo>
                          <a:lnTo>
                            <a:pt x="594" y="34"/>
                          </a:lnTo>
                          <a:lnTo>
                            <a:pt x="524" y="12"/>
                          </a:lnTo>
                          <a:lnTo>
                            <a:pt x="484" y="38"/>
                          </a:lnTo>
                          <a:lnTo>
                            <a:pt x="482" y="74"/>
                          </a:lnTo>
                          <a:lnTo>
                            <a:pt x="452" y="94"/>
                          </a:lnTo>
                          <a:lnTo>
                            <a:pt x="402" y="52"/>
                          </a:lnTo>
                          <a:lnTo>
                            <a:pt x="322" y="50"/>
                          </a:lnTo>
                          <a:lnTo>
                            <a:pt x="278" y="50"/>
                          </a:lnTo>
                          <a:lnTo>
                            <a:pt x="260" y="86"/>
                          </a:lnTo>
                          <a:lnTo>
                            <a:pt x="198" y="106"/>
                          </a:lnTo>
                          <a:lnTo>
                            <a:pt x="124" y="48"/>
                          </a:lnTo>
                          <a:lnTo>
                            <a:pt x="32" y="0"/>
                          </a:lnTo>
                          <a:lnTo>
                            <a:pt x="0" y="30"/>
                          </a:lnTo>
                          <a:lnTo>
                            <a:pt x="26" y="82"/>
                          </a:lnTo>
                          <a:lnTo>
                            <a:pt x="56" y="114"/>
                          </a:lnTo>
                          <a:lnTo>
                            <a:pt x="102" y="116"/>
                          </a:lnTo>
                          <a:lnTo>
                            <a:pt x="116" y="158"/>
                          </a:lnTo>
                          <a:lnTo>
                            <a:pt x="204" y="170"/>
                          </a:lnTo>
                          <a:lnTo>
                            <a:pt x="124" y="230"/>
                          </a:lnTo>
                          <a:lnTo>
                            <a:pt x="152" y="278"/>
                          </a:lnTo>
                          <a:lnTo>
                            <a:pt x="92" y="364"/>
                          </a:lnTo>
                          <a:lnTo>
                            <a:pt x="120" y="374"/>
                          </a:lnTo>
                          <a:lnTo>
                            <a:pt x="278" y="380"/>
                          </a:lnTo>
                          <a:lnTo>
                            <a:pt x="378" y="444"/>
                          </a:lnTo>
                          <a:lnTo>
                            <a:pt x="342" y="522"/>
                          </a:lnTo>
                          <a:lnTo>
                            <a:pt x="294" y="540"/>
                          </a:lnTo>
                          <a:lnTo>
                            <a:pt x="274" y="610"/>
                          </a:lnTo>
                          <a:lnTo>
                            <a:pt x="192" y="684"/>
                          </a:lnTo>
                          <a:lnTo>
                            <a:pt x="224" y="738"/>
                          </a:lnTo>
                          <a:lnTo>
                            <a:pt x="300" y="728"/>
                          </a:lnTo>
                          <a:lnTo>
                            <a:pt x="404" y="744"/>
                          </a:lnTo>
                          <a:lnTo>
                            <a:pt x="448" y="734"/>
                          </a:lnTo>
                          <a:lnTo>
                            <a:pt x="534" y="682"/>
                          </a:lnTo>
                          <a:lnTo>
                            <a:pt x="608" y="650"/>
                          </a:lnTo>
                          <a:lnTo>
                            <a:pt x="614" y="584"/>
                          </a:lnTo>
                          <a:lnTo>
                            <a:pt x="694" y="674"/>
                          </a:lnTo>
                          <a:lnTo>
                            <a:pt x="802" y="692"/>
                          </a:lnTo>
                          <a:lnTo>
                            <a:pt x="848" y="692"/>
                          </a:lnTo>
                          <a:lnTo>
                            <a:pt x="944" y="726"/>
                          </a:lnTo>
                          <a:lnTo>
                            <a:pt x="1042" y="722"/>
                          </a:lnTo>
                          <a:lnTo>
                            <a:pt x="1000" y="648"/>
                          </a:lnTo>
                          <a:lnTo>
                            <a:pt x="1024" y="604"/>
                          </a:lnTo>
                          <a:lnTo>
                            <a:pt x="1026" y="580"/>
                          </a:lnTo>
                          <a:lnTo>
                            <a:pt x="976" y="516"/>
                          </a:lnTo>
                          <a:lnTo>
                            <a:pt x="934" y="474"/>
                          </a:lnTo>
                          <a:lnTo>
                            <a:pt x="880" y="460"/>
                          </a:lnTo>
                          <a:lnTo>
                            <a:pt x="812" y="416"/>
                          </a:lnTo>
                          <a:lnTo>
                            <a:pt x="802" y="394"/>
                          </a:lnTo>
                          <a:lnTo>
                            <a:pt x="800" y="364"/>
                          </a:lnTo>
                          <a:lnTo>
                            <a:pt x="798" y="324"/>
                          </a:lnTo>
                          <a:lnTo>
                            <a:pt x="798" y="284"/>
                          </a:lnTo>
                          <a:lnTo>
                            <a:pt x="784" y="254"/>
                          </a:lnTo>
                          <a:lnTo>
                            <a:pt x="764" y="242"/>
                          </a:lnTo>
                          <a:lnTo>
                            <a:pt x="738" y="246"/>
                          </a:lnTo>
                          <a:lnTo>
                            <a:pt x="708" y="260"/>
                          </a:lnTo>
                          <a:lnTo>
                            <a:pt x="678" y="278"/>
                          </a:lnTo>
                          <a:close/>
                        </a:path>
                      </a:pathLst>
                    </a:custGeom>
                    <a:solidFill>
                      <a:srgbClr val="F8B500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21" name="Freeform 67"/>
                    <p:cNvSpPr>
                      <a:spLocks/>
                    </p:cNvSpPr>
                    <p:nvPr/>
                  </p:nvSpPr>
                  <p:spPr bwMode="auto">
                    <a:xfrm>
                      <a:off x="3548063" y="5293519"/>
                      <a:ext cx="1295400" cy="923925"/>
                    </a:xfrm>
                    <a:custGeom>
                      <a:avLst/>
                      <a:gdLst>
                        <a:gd name="T0" fmla="*/ 2147483647 w 910"/>
                        <a:gd name="T1" fmla="*/ 2147483647 h 650"/>
                        <a:gd name="T2" fmla="*/ 2147483647 w 910"/>
                        <a:gd name="T3" fmla="*/ 2147483647 h 650"/>
                        <a:gd name="T4" fmla="*/ 2147483647 w 910"/>
                        <a:gd name="T5" fmla="*/ 2147483647 h 650"/>
                        <a:gd name="T6" fmla="*/ 2147483647 w 910"/>
                        <a:gd name="T7" fmla="*/ 2147483647 h 650"/>
                        <a:gd name="T8" fmla="*/ 2147483647 w 910"/>
                        <a:gd name="T9" fmla="*/ 2147483647 h 650"/>
                        <a:gd name="T10" fmla="*/ 2147483647 w 910"/>
                        <a:gd name="T11" fmla="*/ 2147483647 h 650"/>
                        <a:gd name="T12" fmla="*/ 2147483647 w 910"/>
                        <a:gd name="T13" fmla="*/ 2147483647 h 650"/>
                        <a:gd name="T14" fmla="*/ 2147483647 w 910"/>
                        <a:gd name="T15" fmla="*/ 2147483647 h 650"/>
                        <a:gd name="T16" fmla="*/ 2147483647 w 910"/>
                        <a:gd name="T17" fmla="*/ 2147483647 h 650"/>
                        <a:gd name="T18" fmla="*/ 2147483647 w 910"/>
                        <a:gd name="T19" fmla="*/ 2147483647 h 650"/>
                        <a:gd name="T20" fmla="*/ 2147483647 w 910"/>
                        <a:gd name="T21" fmla="*/ 2147483647 h 650"/>
                        <a:gd name="T22" fmla="*/ 2147483647 w 910"/>
                        <a:gd name="T23" fmla="*/ 2147483647 h 650"/>
                        <a:gd name="T24" fmla="*/ 2147483647 w 910"/>
                        <a:gd name="T25" fmla="*/ 2147483647 h 650"/>
                        <a:gd name="T26" fmla="*/ 2147483647 w 910"/>
                        <a:gd name="T27" fmla="*/ 2147483647 h 650"/>
                        <a:gd name="T28" fmla="*/ 2147483647 w 910"/>
                        <a:gd name="T29" fmla="*/ 2147483647 h 650"/>
                        <a:gd name="T30" fmla="*/ 2147483647 w 910"/>
                        <a:gd name="T31" fmla="*/ 2147483647 h 650"/>
                        <a:gd name="T32" fmla="*/ 2147483647 w 910"/>
                        <a:gd name="T33" fmla="*/ 2147483647 h 650"/>
                        <a:gd name="T34" fmla="*/ 2147483647 w 910"/>
                        <a:gd name="T35" fmla="*/ 2147483647 h 650"/>
                        <a:gd name="T36" fmla="*/ 2147483647 w 910"/>
                        <a:gd name="T37" fmla="*/ 2147483647 h 650"/>
                        <a:gd name="T38" fmla="*/ 2147483647 w 910"/>
                        <a:gd name="T39" fmla="*/ 2147483647 h 650"/>
                        <a:gd name="T40" fmla="*/ 2147483647 w 910"/>
                        <a:gd name="T41" fmla="*/ 2147483647 h 650"/>
                        <a:gd name="T42" fmla="*/ 2147483647 w 910"/>
                        <a:gd name="T43" fmla="*/ 2147483647 h 650"/>
                        <a:gd name="T44" fmla="*/ 2147483647 w 910"/>
                        <a:gd name="T45" fmla="*/ 2147483647 h 650"/>
                        <a:gd name="T46" fmla="*/ 2147483647 w 910"/>
                        <a:gd name="T47" fmla="*/ 2147483647 h 650"/>
                        <a:gd name="T48" fmla="*/ 2147483647 w 910"/>
                        <a:gd name="T49" fmla="*/ 2147483647 h 650"/>
                        <a:gd name="T50" fmla="*/ 2147483647 w 910"/>
                        <a:gd name="T51" fmla="*/ 2147483647 h 650"/>
                        <a:gd name="T52" fmla="*/ 2147483647 w 910"/>
                        <a:gd name="T53" fmla="*/ 2147483647 h 650"/>
                        <a:gd name="T54" fmla="*/ 2147483647 w 910"/>
                        <a:gd name="T55" fmla="*/ 2147483647 h 650"/>
                        <a:gd name="T56" fmla="*/ 0 w 910"/>
                        <a:gd name="T57" fmla="*/ 2147483647 h 650"/>
                        <a:gd name="T58" fmla="*/ 2147483647 w 910"/>
                        <a:gd name="T59" fmla="*/ 2147483647 h 650"/>
                        <a:gd name="T60" fmla="*/ 2147483647 w 910"/>
                        <a:gd name="T61" fmla="*/ 2147483647 h 650"/>
                        <a:gd name="T62" fmla="*/ 2147483647 w 910"/>
                        <a:gd name="T63" fmla="*/ 2147483647 h 650"/>
                        <a:gd name="T64" fmla="*/ 2147483647 w 910"/>
                        <a:gd name="T65" fmla="*/ 2147483647 h 650"/>
                        <a:gd name="T66" fmla="*/ 2147483647 w 910"/>
                        <a:gd name="T67" fmla="*/ 2147483647 h 650"/>
                        <a:gd name="T68" fmla="*/ 2147483647 w 910"/>
                        <a:gd name="T69" fmla="*/ 2147483647 h 650"/>
                        <a:gd name="T70" fmla="*/ 2147483647 w 910"/>
                        <a:gd name="T71" fmla="*/ 2147483647 h 650"/>
                        <a:gd name="T72" fmla="*/ 2147483647 w 910"/>
                        <a:gd name="T73" fmla="*/ 2147483647 h 650"/>
                        <a:gd name="T74" fmla="*/ 2147483647 w 910"/>
                        <a:gd name="T75" fmla="*/ 2147483647 h 650"/>
                        <a:gd name="T76" fmla="*/ 2147483647 w 910"/>
                        <a:gd name="T77" fmla="*/ 0 h 650"/>
                        <a:gd name="T78" fmla="*/ 2147483647 w 910"/>
                        <a:gd name="T79" fmla="*/ 0 h 650"/>
                        <a:gd name="T80" fmla="*/ 2147483647 w 910"/>
                        <a:gd name="T81" fmla="*/ 2147483647 h 650"/>
                        <a:gd name="T82" fmla="*/ 2147483647 w 910"/>
                        <a:gd name="T83" fmla="*/ 2147483647 h 650"/>
                        <a:gd name="T84" fmla="*/ 2147483647 w 910"/>
                        <a:gd name="T85" fmla="*/ 2147483647 h 650"/>
                        <a:gd name="T86" fmla="*/ 2147483647 w 910"/>
                        <a:gd name="T87" fmla="*/ 2147483647 h 650"/>
                        <a:gd name="T88" fmla="*/ 2147483647 w 910"/>
                        <a:gd name="T89" fmla="*/ 2147483647 h 650"/>
                        <a:gd name="T90" fmla="*/ 2147483647 w 910"/>
                        <a:gd name="T91" fmla="*/ 2147483647 h 650"/>
                        <a:gd name="T92" fmla="*/ 2147483647 w 910"/>
                        <a:gd name="T93" fmla="*/ 2147483647 h 650"/>
                        <a:gd name="T94" fmla="*/ 2147483647 w 910"/>
                        <a:gd name="T95" fmla="*/ 2147483647 h 650"/>
                        <a:gd name="T96" fmla="*/ 2147483647 w 910"/>
                        <a:gd name="T97" fmla="*/ 2147483647 h 650"/>
                        <a:gd name="T98" fmla="*/ 2147483647 w 910"/>
                        <a:gd name="T99" fmla="*/ 2147483647 h 650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</a:gdLst>
                      <a:ahLst/>
                      <a:cxnLst>
                        <a:cxn ang="T100">
                          <a:pos x="T0" y="T1"/>
                        </a:cxn>
                        <a:cxn ang="T101">
                          <a:pos x="T2" y="T3"/>
                        </a:cxn>
                        <a:cxn ang="T102">
                          <a:pos x="T4" y="T5"/>
                        </a:cxn>
                        <a:cxn ang="T103">
                          <a:pos x="T6" y="T7"/>
                        </a:cxn>
                        <a:cxn ang="T104">
                          <a:pos x="T8" y="T9"/>
                        </a:cxn>
                        <a:cxn ang="T105">
                          <a:pos x="T10" y="T11"/>
                        </a:cxn>
                        <a:cxn ang="T106">
                          <a:pos x="T12" y="T13"/>
                        </a:cxn>
                        <a:cxn ang="T107">
                          <a:pos x="T14" y="T15"/>
                        </a:cxn>
                        <a:cxn ang="T108">
                          <a:pos x="T16" y="T17"/>
                        </a:cxn>
                        <a:cxn ang="T109">
                          <a:pos x="T18" y="T19"/>
                        </a:cxn>
                        <a:cxn ang="T110">
                          <a:pos x="T20" y="T21"/>
                        </a:cxn>
                        <a:cxn ang="T111">
                          <a:pos x="T22" y="T23"/>
                        </a:cxn>
                        <a:cxn ang="T112">
                          <a:pos x="T24" y="T25"/>
                        </a:cxn>
                        <a:cxn ang="T113">
                          <a:pos x="T26" y="T27"/>
                        </a:cxn>
                        <a:cxn ang="T114">
                          <a:pos x="T28" y="T29"/>
                        </a:cxn>
                        <a:cxn ang="T115">
                          <a:pos x="T30" y="T31"/>
                        </a:cxn>
                        <a:cxn ang="T116">
                          <a:pos x="T32" y="T33"/>
                        </a:cxn>
                        <a:cxn ang="T117">
                          <a:pos x="T34" y="T35"/>
                        </a:cxn>
                        <a:cxn ang="T118">
                          <a:pos x="T36" y="T37"/>
                        </a:cxn>
                        <a:cxn ang="T119">
                          <a:pos x="T38" y="T39"/>
                        </a:cxn>
                        <a:cxn ang="T120">
                          <a:pos x="T40" y="T41"/>
                        </a:cxn>
                        <a:cxn ang="T121">
                          <a:pos x="T42" y="T43"/>
                        </a:cxn>
                        <a:cxn ang="T122">
                          <a:pos x="T44" y="T45"/>
                        </a:cxn>
                        <a:cxn ang="T123">
                          <a:pos x="T46" y="T47"/>
                        </a:cxn>
                        <a:cxn ang="T124">
                          <a:pos x="T48" y="T49"/>
                        </a:cxn>
                        <a:cxn ang="T125">
                          <a:pos x="T50" y="T51"/>
                        </a:cxn>
                        <a:cxn ang="T126">
                          <a:pos x="T52" y="T53"/>
                        </a:cxn>
                        <a:cxn ang="T127">
                          <a:pos x="T54" y="T55"/>
                        </a:cxn>
                        <a:cxn ang="T128">
                          <a:pos x="T56" y="T57"/>
                        </a:cxn>
                        <a:cxn ang="T129">
                          <a:pos x="T58" y="T59"/>
                        </a:cxn>
                        <a:cxn ang="T130">
                          <a:pos x="T60" y="T61"/>
                        </a:cxn>
                        <a:cxn ang="T131">
                          <a:pos x="T62" y="T63"/>
                        </a:cxn>
                        <a:cxn ang="T132">
                          <a:pos x="T64" y="T65"/>
                        </a:cxn>
                        <a:cxn ang="T133">
                          <a:pos x="T66" y="T67"/>
                        </a:cxn>
                        <a:cxn ang="T134">
                          <a:pos x="T68" y="T69"/>
                        </a:cxn>
                        <a:cxn ang="T135">
                          <a:pos x="T70" y="T71"/>
                        </a:cxn>
                        <a:cxn ang="T136">
                          <a:pos x="T72" y="T73"/>
                        </a:cxn>
                        <a:cxn ang="T137">
                          <a:pos x="T74" y="T75"/>
                        </a:cxn>
                        <a:cxn ang="T138">
                          <a:pos x="T76" y="T77"/>
                        </a:cxn>
                        <a:cxn ang="T139">
                          <a:pos x="T78" y="T79"/>
                        </a:cxn>
                        <a:cxn ang="T140">
                          <a:pos x="T80" y="T81"/>
                        </a:cxn>
                        <a:cxn ang="T141">
                          <a:pos x="T82" y="T83"/>
                        </a:cxn>
                        <a:cxn ang="T142">
                          <a:pos x="T84" y="T85"/>
                        </a:cxn>
                        <a:cxn ang="T143">
                          <a:pos x="T86" y="T87"/>
                        </a:cxn>
                        <a:cxn ang="T144">
                          <a:pos x="T88" y="T89"/>
                        </a:cxn>
                        <a:cxn ang="T145">
                          <a:pos x="T90" y="T91"/>
                        </a:cxn>
                        <a:cxn ang="T146">
                          <a:pos x="T92" y="T93"/>
                        </a:cxn>
                        <a:cxn ang="T147">
                          <a:pos x="T94" y="T95"/>
                        </a:cxn>
                        <a:cxn ang="T148">
                          <a:pos x="T96" y="T97"/>
                        </a:cxn>
                        <a:cxn ang="T149">
                          <a:pos x="T98" y="T99"/>
                        </a:cxn>
                      </a:cxnLst>
                      <a:rect l="0" t="0" r="r" b="b"/>
                      <a:pathLst>
                        <a:path w="910" h="650">
                          <a:moveTo>
                            <a:pt x="876" y="458"/>
                          </a:moveTo>
                          <a:cubicBezTo>
                            <a:pt x="868" y="461"/>
                            <a:pt x="860" y="466"/>
                            <a:pt x="852" y="470"/>
                          </a:cubicBezTo>
                          <a:cubicBezTo>
                            <a:pt x="848" y="472"/>
                            <a:pt x="840" y="478"/>
                            <a:pt x="840" y="478"/>
                          </a:cubicBezTo>
                          <a:cubicBezTo>
                            <a:pt x="835" y="486"/>
                            <a:pt x="823" y="497"/>
                            <a:pt x="814" y="500"/>
                          </a:cubicBezTo>
                          <a:cubicBezTo>
                            <a:pt x="808" y="509"/>
                            <a:pt x="802" y="516"/>
                            <a:pt x="796" y="524"/>
                          </a:cubicBezTo>
                          <a:cubicBezTo>
                            <a:pt x="785" y="522"/>
                            <a:pt x="779" y="522"/>
                            <a:pt x="768" y="526"/>
                          </a:cubicBezTo>
                          <a:cubicBezTo>
                            <a:pt x="761" y="533"/>
                            <a:pt x="760" y="537"/>
                            <a:pt x="750" y="540"/>
                          </a:cubicBezTo>
                          <a:cubicBezTo>
                            <a:pt x="738" y="547"/>
                            <a:pt x="726" y="558"/>
                            <a:pt x="714" y="564"/>
                          </a:cubicBezTo>
                          <a:cubicBezTo>
                            <a:pt x="709" y="574"/>
                            <a:pt x="697" y="586"/>
                            <a:pt x="688" y="592"/>
                          </a:cubicBezTo>
                          <a:cubicBezTo>
                            <a:pt x="677" y="592"/>
                            <a:pt x="640" y="593"/>
                            <a:pt x="620" y="588"/>
                          </a:cubicBezTo>
                          <a:cubicBezTo>
                            <a:pt x="610" y="585"/>
                            <a:pt x="590" y="576"/>
                            <a:pt x="590" y="576"/>
                          </a:cubicBezTo>
                          <a:cubicBezTo>
                            <a:pt x="559" y="578"/>
                            <a:pt x="531" y="584"/>
                            <a:pt x="500" y="586"/>
                          </a:cubicBezTo>
                          <a:cubicBezTo>
                            <a:pt x="480" y="593"/>
                            <a:pt x="460" y="610"/>
                            <a:pt x="442" y="622"/>
                          </a:cubicBezTo>
                          <a:cubicBezTo>
                            <a:pt x="434" y="627"/>
                            <a:pt x="414" y="630"/>
                            <a:pt x="414" y="630"/>
                          </a:cubicBezTo>
                          <a:cubicBezTo>
                            <a:pt x="401" y="629"/>
                            <a:pt x="390" y="627"/>
                            <a:pt x="378" y="624"/>
                          </a:cubicBezTo>
                          <a:cubicBezTo>
                            <a:pt x="368" y="625"/>
                            <a:pt x="358" y="624"/>
                            <a:pt x="348" y="626"/>
                          </a:cubicBezTo>
                          <a:cubicBezTo>
                            <a:pt x="336" y="629"/>
                            <a:pt x="328" y="644"/>
                            <a:pt x="318" y="650"/>
                          </a:cubicBezTo>
                          <a:cubicBezTo>
                            <a:pt x="249" y="648"/>
                            <a:pt x="273" y="649"/>
                            <a:pt x="236" y="640"/>
                          </a:cubicBezTo>
                          <a:cubicBezTo>
                            <a:pt x="221" y="629"/>
                            <a:pt x="204" y="621"/>
                            <a:pt x="194" y="606"/>
                          </a:cubicBezTo>
                          <a:cubicBezTo>
                            <a:pt x="186" y="575"/>
                            <a:pt x="166" y="572"/>
                            <a:pt x="148" y="554"/>
                          </a:cubicBezTo>
                          <a:cubicBezTo>
                            <a:pt x="141" y="547"/>
                            <a:pt x="138" y="539"/>
                            <a:pt x="128" y="536"/>
                          </a:cubicBezTo>
                          <a:cubicBezTo>
                            <a:pt x="121" y="529"/>
                            <a:pt x="113" y="522"/>
                            <a:pt x="104" y="516"/>
                          </a:cubicBezTo>
                          <a:cubicBezTo>
                            <a:pt x="101" y="512"/>
                            <a:pt x="97" y="510"/>
                            <a:pt x="94" y="506"/>
                          </a:cubicBezTo>
                          <a:cubicBezTo>
                            <a:pt x="91" y="502"/>
                            <a:pt x="89" y="489"/>
                            <a:pt x="88" y="484"/>
                          </a:cubicBezTo>
                          <a:cubicBezTo>
                            <a:pt x="87" y="476"/>
                            <a:pt x="89" y="467"/>
                            <a:pt x="86" y="460"/>
                          </a:cubicBezTo>
                          <a:cubicBezTo>
                            <a:pt x="84" y="455"/>
                            <a:pt x="62" y="444"/>
                            <a:pt x="56" y="440"/>
                          </a:cubicBezTo>
                          <a:cubicBezTo>
                            <a:pt x="47" y="434"/>
                            <a:pt x="43" y="432"/>
                            <a:pt x="32" y="428"/>
                          </a:cubicBezTo>
                          <a:cubicBezTo>
                            <a:pt x="30" y="427"/>
                            <a:pt x="26" y="426"/>
                            <a:pt x="26" y="426"/>
                          </a:cubicBezTo>
                          <a:cubicBezTo>
                            <a:pt x="18" y="418"/>
                            <a:pt x="5" y="415"/>
                            <a:pt x="0" y="406"/>
                          </a:cubicBezTo>
                          <a:lnTo>
                            <a:pt x="14" y="378"/>
                          </a:lnTo>
                          <a:lnTo>
                            <a:pt x="130" y="356"/>
                          </a:lnTo>
                          <a:lnTo>
                            <a:pt x="216" y="230"/>
                          </a:lnTo>
                          <a:lnTo>
                            <a:pt x="522" y="200"/>
                          </a:lnTo>
                          <a:lnTo>
                            <a:pt x="556" y="126"/>
                          </a:lnTo>
                          <a:lnTo>
                            <a:pt x="552" y="68"/>
                          </a:lnTo>
                          <a:lnTo>
                            <a:pt x="608" y="22"/>
                          </a:lnTo>
                          <a:lnTo>
                            <a:pt x="652" y="38"/>
                          </a:lnTo>
                          <a:lnTo>
                            <a:pt x="766" y="48"/>
                          </a:lnTo>
                          <a:lnTo>
                            <a:pt x="808" y="0"/>
                          </a:lnTo>
                          <a:lnTo>
                            <a:pt x="862" y="0"/>
                          </a:lnTo>
                          <a:lnTo>
                            <a:pt x="778" y="78"/>
                          </a:lnTo>
                          <a:lnTo>
                            <a:pt x="826" y="140"/>
                          </a:lnTo>
                          <a:lnTo>
                            <a:pt x="818" y="200"/>
                          </a:lnTo>
                          <a:lnTo>
                            <a:pt x="840" y="248"/>
                          </a:lnTo>
                          <a:lnTo>
                            <a:pt x="862" y="290"/>
                          </a:lnTo>
                          <a:lnTo>
                            <a:pt x="812" y="308"/>
                          </a:lnTo>
                          <a:lnTo>
                            <a:pt x="886" y="356"/>
                          </a:lnTo>
                          <a:lnTo>
                            <a:pt x="910" y="394"/>
                          </a:lnTo>
                          <a:lnTo>
                            <a:pt x="902" y="434"/>
                          </a:lnTo>
                          <a:lnTo>
                            <a:pt x="876" y="458"/>
                          </a:lnTo>
                          <a:close/>
                        </a:path>
                      </a:pathLst>
                    </a:custGeom>
                    <a:solidFill>
                      <a:srgbClr val="FDD357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22" name="Freeform 69"/>
                    <p:cNvSpPr>
                      <a:spLocks/>
                    </p:cNvSpPr>
                    <p:nvPr/>
                  </p:nvSpPr>
                  <p:spPr bwMode="auto">
                    <a:xfrm>
                      <a:off x="5537201" y="4401344"/>
                      <a:ext cx="1141412" cy="1304925"/>
                    </a:xfrm>
                    <a:custGeom>
                      <a:avLst/>
                      <a:gdLst>
                        <a:gd name="T0" fmla="*/ 2147483647 w 802"/>
                        <a:gd name="T1" fmla="*/ 2147483647 h 917"/>
                        <a:gd name="T2" fmla="*/ 2147483647 w 802"/>
                        <a:gd name="T3" fmla="*/ 2147483647 h 917"/>
                        <a:gd name="T4" fmla="*/ 2147483647 w 802"/>
                        <a:gd name="T5" fmla="*/ 2147483647 h 917"/>
                        <a:gd name="T6" fmla="*/ 2147483647 w 802"/>
                        <a:gd name="T7" fmla="*/ 2147483647 h 917"/>
                        <a:gd name="T8" fmla="*/ 2147483647 w 802"/>
                        <a:gd name="T9" fmla="*/ 2147483647 h 917"/>
                        <a:gd name="T10" fmla="*/ 2147483647 w 802"/>
                        <a:gd name="T11" fmla="*/ 2147483647 h 917"/>
                        <a:gd name="T12" fmla="*/ 2147483647 w 802"/>
                        <a:gd name="T13" fmla="*/ 2147483647 h 917"/>
                        <a:gd name="T14" fmla="*/ 2147483647 w 802"/>
                        <a:gd name="T15" fmla="*/ 2147483647 h 917"/>
                        <a:gd name="T16" fmla="*/ 2147483647 w 802"/>
                        <a:gd name="T17" fmla="*/ 2147483647 h 917"/>
                        <a:gd name="T18" fmla="*/ 2147483647 w 802"/>
                        <a:gd name="T19" fmla="*/ 2147483647 h 917"/>
                        <a:gd name="T20" fmla="*/ 2147483647 w 802"/>
                        <a:gd name="T21" fmla="*/ 2147483647 h 917"/>
                        <a:gd name="T22" fmla="*/ 2147483647 w 802"/>
                        <a:gd name="T23" fmla="*/ 2147483647 h 917"/>
                        <a:gd name="T24" fmla="*/ 2147483647 w 802"/>
                        <a:gd name="T25" fmla="*/ 2147483647 h 917"/>
                        <a:gd name="T26" fmla="*/ 2147483647 w 802"/>
                        <a:gd name="T27" fmla="*/ 2147483647 h 917"/>
                        <a:gd name="T28" fmla="*/ 2147483647 w 802"/>
                        <a:gd name="T29" fmla="*/ 2147483647 h 917"/>
                        <a:gd name="T30" fmla="*/ 2147483647 w 802"/>
                        <a:gd name="T31" fmla="*/ 2147483647 h 917"/>
                        <a:gd name="T32" fmla="*/ 2147483647 w 802"/>
                        <a:gd name="T33" fmla="*/ 2147483647 h 917"/>
                        <a:gd name="T34" fmla="*/ 2147483647 w 802"/>
                        <a:gd name="T35" fmla="*/ 2147483647 h 917"/>
                        <a:gd name="T36" fmla="*/ 2147483647 w 802"/>
                        <a:gd name="T37" fmla="*/ 2147483647 h 917"/>
                        <a:gd name="T38" fmla="*/ 2147483647 w 802"/>
                        <a:gd name="T39" fmla="*/ 2147483647 h 917"/>
                        <a:gd name="T40" fmla="*/ 0 w 802"/>
                        <a:gd name="T41" fmla="*/ 2147483647 h 917"/>
                        <a:gd name="T42" fmla="*/ 2147483647 w 802"/>
                        <a:gd name="T43" fmla="*/ 2147483647 h 917"/>
                        <a:gd name="T44" fmla="*/ 2147483647 w 802"/>
                        <a:gd name="T45" fmla="*/ 2147483647 h 917"/>
                        <a:gd name="T46" fmla="*/ 2147483647 w 802"/>
                        <a:gd name="T47" fmla="*/ 2147483647 h 917"/>
                        <a:gd name="T48" fmla="*/ 2147483647 w 802"/>
                        <a:gd name="T49" fmla="*/ 2147483647 h 917"/>
                        <a:gd name="T50" fmla="*/ 2147483647 w 802"/>
                        <a:gd name="T51" fmla="*/ 0 h 917"/>
                        <a:gd name="T52" fmla="*/ 2147483647 w 802"/>
                        <a:gd name="T53" fmla="*/ 2147483647 h 917"/>
                        <a:gd name="T54" fmla="*/ 2147483647 w 802"/>
                        <a:gd name="T55" fmla="*/ 2147483647 h 917"/>
                        <a:gd name="T56" fmla="*/ 2147483647 w 802"/>
                        <a:gd name="T57" fmla="*/ 2147483647 h 917"/>
                        <a:gd name="T58" fmla="*/ 2147483647 w 802"/>
                        <a:gd name="T59" fmla="*/ 2147483647 h 917"/>
                        <a:gd name="T60" fmla="*/ 2147483647 w 802"/>
                        <a:gd name="T61" fmla="*/ 2147483647 h 917"/>
                        <a:gd name="T62" fmla="*/ 2147483647 w 802"/>
                        <a:gd name="T63" fmla="*/ 2147483647 h 917"/>
                        <a:gd name="T64" fmla="*/ 2147483647 w 802"/>
                        <a:gd name="T65" fmla="*/ 2147483647 h 917"/>
                        <a:gd name="T66" fmla="*/ 2147483647 w 802"/>
                        <a:gd name="T67" fmla="*/ 2147483647 h 917"/>
                        <a:gd name="T68" fmla="*/ 2147483647 w 802"/>
                        <a:gd name="T69" fmla="*/ 2147483647 h 917"/>
                        <a:gd name="T70" fmla="*/ 2147483647 w 802"/>
                        <a:gd name="T71" fmla="*/ 2147483647 h 917"/>
                        <a:gd name="T72" fmla="*/ 2147483647 w 802"/>
                        <a:gd name="T73" fmla="*/ 2147483647 h 917"/>
                        <a:gd name="T74" fmla="*/ 2147483647 w 802"/>
                        <a:gd name="T75" fmla="*/ 2147483647 h 917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</a:gdLst>
                      <a:ahLst/>
                      <a:cxnLst>
                        <a:cxn ang="T76">
                          <a:pos x="T0" y="T1"/>
                        </a:cxn>
                        <a:cxn ang="T77">
                          <a:pos x="T2" y="T3"/>
                        </a:cxn>
                        <a:cxn ang="T78">
                          <a:pos x="T4" y="T5"/>
                        </a:cxn>
                        <a:cxn ang="T79">
                          <a:pos x="T6" y="T7"/>
                        </a:cxn>
                        <a:cxn ang="T80">
                          <a:pos x="T8" y="T9"/>
                        </a:cxn>
                        <a:cxn ang="T81">
                          <a:pos x="T10" y="T11"/>
                        </a:cxn>
                        <a:cxn ang="T82">
                          <a:pos x="T12" y="T13"/>
                        </a:cxn>
                        <a:cxn ang="T83">
                          <a:pos x="T14" y="T15"/>
                        </a:cxn>
                        <a:cxn ang="T84">
                          <a:pos x="T16" y="T17"/>
                        </a:cxn>
                        <a:cxn ang="T85">
                          <a:pos x="T18" y="T19"/>
                        </a:cxn>
                        <a:cxn ang="T86">
                          <a:pos x="T20" y="T21"/>
                        </a:cxn>
                        <a:cxn ang="T87">
                          <a:pos x="T22" y="T23"/>
                        </a:cxn>
                        <a:cxn ang="T88">
                          <a:pos x="T24" y="T25"/>
                        </a:cxn>
                        <a:cxn ang="T89">
                          <a:pos x="T26" y="T27"/>
                        </a:cxn>
                        <a:cxn ang="T90">
                          <a:pos x="T28" y="T29"/>
                        </a:cxn>
                        <a:cxn ang="T91">
                          <a:pos x="T30" y="T31"/>
                        </a:cxn>
                        <a:cxn ang="T92">
                          <a:pos x="T32" y="T33"/>
                        </a:cxn>
                        <a:cxn ang="T93">
                          <a:pos x="T34" y="T35"/>
                        </a:cxn>
                        <a:cxn ang="T94">
                          <a:pos x="T36" y="T37"/>
                        </a:cxn>
                        <a:cxn ang="T95">
                          <a:pos x="T38" y="T39"/>
                        </a:cxn>
                        <a:cxn ang="T96">
                          <a:pos x="T40" y="T41"/>
                        </a:cxn>
                        <a:cxn ang="T97">
                          <a:pos x="T42" y="T43"/>
                        </a:cxn>
                        <a:cxn ang="T98">
                          <a:pos x="T44" y="T45"/>
                        </a:cxn>
                        <a:cxn ang="T99">
                          <a:pos x="T46" y="T47"/>
                        </a:cxn>
                        <a:cxn ang="T100">
                          <a:pos x="T48" y="T49"/>
                        </a:cxn>
                        <a:cxn ang="T101">
                          <a:pos x="T50" y="T51"/>
                        </a:cxn>
                        <a:cxn ang="T102">
                          <a:pos x="T52" y="T53"/>
                        </a:cxn>
                        <a:cxn ang="T103">
                          <a:pos x="T54" y="T55"/>
                        </a:cxn>
                        <a:cxn ang="T104">
                          <a:pos x="T56" y="T57"/>
                        </a:cxn>
                        <a:cxn ang="T105">
                          <a:pos x="T58" y="T59"/>
                        </a:cxn>
                        <a:cxn ang="T106">
                          <a:pos x="T60" y="T61"/>
                        </a:cxn>
                        <a:cxn ang="T107">
                          <a:pos x="T62" y="T63"/>
                        </a:cxn>
                        <a:cxn ang="T108">
                          <a:pos x="T64" y="T65"/>
                        </a:cxn>
                        <a:cxn ang="T109">
                          <a:pos x="T66" y="T67"/>
                        </a:cxn>
                        <a:cxn ang="T110">
                          <a:pos x="T68" y="T69"/>
                        </a:cxn>
                        <a:cxn ang="T111">
                          <a:pos x="T70" y="T71"/>
                        </a:cxn>
                        <a:cxn ang="T112">
                          <a:pos x="T72" y="T73"/>
                        </a:cxn>
                        <a:cxn ang="T113">
                          <a:pos x="T74" y="T75"/>
                        </a:cxn>
                      </a:cxnLst>
                      <a:rect l="0" t="0" r="r" b="b"/>
                      <a:pathLst>
                        <a:path w="802" h="917">
                          <a:moveTo>
                            <a:pt x="802" y="620"/>
                          </a:moveTo>
                          <a:cubicBezTo>
                            <a:pt x="796" y="626"/>
                            <a:pt x="793" y="631"/>
                            <a:pt x="786" y="636"/>
                          </a:cubicBezTo>
                          <a:cubicBezTo>
                            <a:pt x="780" y="645"/>
                            <a:pt x="777" y="656"/>
                            <a:pt x="774" y="666"/>
                          </a:cubicBezTo>
                          <a:cubicBezTo>
                            <a:pt x="773" y="670"/>
                            <a:pt x="770" y="678"/>
                            <a:pt x="770" y="678"/>
                          </a:cubicBezTo>
                          <a:cubicBezTo>
                            <a:pt x="769" y="694"/>
                            <a:pt x="769" y="710"/>
                            <a:pt x="766" y="726"/>
                          </a:cubicBezTo>
                          <a:cubicBezTo>
                            <a:pt x="760" y="759"/>
                            <a:pt x="710" y="778"/>
                            <a:pt x="686" y="794"/>
                          </a:cubicBezTo>
                          <a:cubicBezTo>
                            <a:pt x="680" y="803"/>
                            <a:pt x="669" y="808"/>
                            <a:pt x="658" y="812"/>
                          </a:cubicBezTo>
                          <a:cubicBezTo>
                            <a:pt x="653" y="820"/>
                            <a:pt x="633" y="852"/>
                            <a:pt x="626" y="856"/>
                          </a:cubicBezTo>
                          <a:cubicBezTo>
                            <a:pt x="619" y="860"/>
                            <a:pt x="594" y="868"/>
                            <a:pt x="586" y="870"/>
                          </a:cubicBezTo>
                          <a:cubicBezTo>
                            <a:pt x="555" y="917"/>
                            <a:pt x="474" y="880"/>
                            <a:pt x="418" y="880"/>
                          </a:cubicBezTo>
                          <a:lnTo>
                            <a:pt x="450" y="868"/>
                          </a:lnTo>
                          <a:lnTo>
                            <a:pt x="462" y="824"/>
                          </a:lnTo>
                          <a:lnTo>
                            <a:pt x="470" y="728"/>
                          </a:lnTo>
                          <a:lnTo>
                            <a:pt x="470" y="702"/>
                          </a:lnTo>
                          <a:lnTo>
                            <a:pt x="408" y="676"/>
                          </a:lnTo>
                          <a:lnTo>
                            <a:pt x="324" y="622"/>
                          </a:lnTo>
                          <a:lnTo>
                            <a:pt x="236" y="596"/>
                          </a:lnTo>
                          <a:lnTo>
                            <a:pt x="148" y="486"/>
                          </a:lnTo>
                          <a:lnTo>
                            <a:pt x="76" y="460"/>
                          </a:lnTo>
                          <a:lnTo>
                            <a:pt x="10" y="418"/>
                          </a:lnTo>
                          <a:lnTo>
                            <a:pt x="0" y="268"/>
                          </a:lnTo>
                          <a:lnTo>
                            <a:pt x="54" y="228"/>
                          </a:lnTo>
                          <a:lnTo>
                            <a:pt x="82" y="164"/>
                          </a:lnTo>
                          <a:lnTo>
                            <a:pt x="172" y="106"/>
                          </a:lnTo>
                          <a:lnTo>
                            <a:pt x="236" y="64"/>
                          </a:lnTo>
                          <a:lnTo>
                            <a:pt x="300" y="0"/>
                          </a:lnTo>
                          <a:lnTo>
                            <a:pt x="446" y="80"/>
                          </a:lnTo>
                          <a:lnTo>
                            <a:pt x="500" y="150"/>
                          </a:lnTo>
                          <a:lnTo>
                            <a:pt x="558" y="200"/>
                          </a:lnTo>
                          <a:lnTo>
                            <a:pt x="522" y="268"/>
                          </a:lnTo>
                          <a:lnTo>
                            <a:pt x="514" y="366"/>
                          </a:lnTo>
                          <a:lnTo>
                            <a:pt x="484" y="426"/>
                          </a:lnTo>
                          <a:lnTo>
                            <a:pt x="500" y="504"/>
                          </a:lnTo>
                          <a:lnTo>
                            <a:pt x="556" y="552"/>
                          </a:lnTo>
                          <a:lnTo>
                            <a:pt x="638" y="550"/>
                          </a:lnTo>
                          <a:lnTo>
                            <a:pt x="692" y="530"/>
                          </a:lnTo>
                          <a:lnTo>
                            <a:pt x="746" y="556"/>
                          </a:lnTo>
                          <a:lnTo>
                            <a:pt x="802" y="620"/>
                          </a:lnTo>
                          <a:close/>
                        </a:path>
                      </a:pathLst>
                    </a:custGeom>
                    <a:solidFill>
                      <a:srgbClr val="FEDE86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23" name="Freeform 70"/>
                    <p:cNvSpPr>
                      <a:spLocks/>
                    </p:cNvSpPr>
                    <p:nvPr/>
                  </p:nvSpPr>
                  <p:spPr bwMode="auto">
                    <a:xfrm>
                      <a:off x="5784851" y="4110831"/>
                      <a:ext cx="1328737" cy="1163638"/>
                    </a:xfrm>
                    <a:custGeom>
                      <a:avLst/>
                      <a:gdLst>
                        <a:gd name="T0" fmla="*/ 2147483647 w 934"/>
                        <a:gd name="T1" fmla="*/ 2147483647 h 818"/>
                        <a:gd name="T2" fmla="*/ 2147483647 w 934"/>
                        <a:gd name="T3" fmla="*/ 2147483647 h 818"/>
                        <a:gd name="T4" fmla="*/ 2147483647 w 934"/>
                        <a:gd name="T5" fmla="*/ 2147483647 h 818"/>
                        <a:gd name="T6" fmla="*/ 2147483647 w 934"/>
                        <a:gd name="T7" fmla="*/ 2147483647 h 818"/>
                        <a:gd name="T8" fmla="*/ 2147483647 w 934"/>
                        <a:gd name="T9" fmla="*/ 2147483647 h 818"/>
                        <a:gd name="T10" fmla="*/ 2147483647 w 934"/>
                        <a:gd name="T11" fmla="*/ 2147483647 h 818"/>
                        <a:gd name="T12" fmla="*/ 2147483647 w 934"/>
                        <a:gd name="T13" fmla="*/ 2147483647 h 818"/>
                        <a:gd name="T14" fmla="*/ 2147483647 w 934"/>
                        <a:gd name="T15" fmla="*/ 2147483647 h 818"/>
                        <a:gd name="T16" fmla="*/ 2147483647 w 934"/>
                        <a:gd name="T17" fmla="*/ 2147483647 h 818"/>
                        <a:gd name="T18" fmla="*/ 2147483647 w 934"/>
                        <a:gd name="T19" fmla="*/ 2147483647 h 818"/>
                        <a:gd name="T20" fmla="*/ 2147483647 w 934"/>
                        <a:gd name="T21" fmla="*/ 2147483647 h 818"/>
                        <a:gd name="T22" fmla="*/ 2147483647 w 934"/>
                        <a:gd name="T23" fmla="*/ 2147483647 h 818"/>
                        <a:gd name="T24" fmla="*/ 2147483647 w 934"/>
                        <a:gd name="T25" fmla="*/ 2147483647 h 818"/>
                        <a:gd name="T26" fmla="*/ 2147483647 w 934"/>
                        <a:gd name="T27" fmla="*/ 2147483647 h 818"/>
                        <a:gd name="T28" fmla="*/ 2147483647 w 934"/>
                        <a:gd name="T29" fmla="*/ 2147483647 h 818"/>
                        <a:gd name="T30" fmla="*/ 2147483647 w 934"/>
                        <a:gd name="T31" fmla="*/ 2147483647 h 818"/>
                        <a:gd name="T32" fmla="*/ 2147483647 w 934"/>
                        <a:gd name="T33" fmla="*/ 2147483647 h 818"/>
                        <a:gd name="T34" fmla="*/ 2147483647 w 934"/>
                        <a:gd name="T35" fmla="*/ 2147483647 h 818"/>
                        <a:gd name="T36" fmla="*/ 2147483647 w 934"/>
                        <a:gd name="T37" fmla="*/ 2147483647 h 818"/>
                        <a:gd name="T38" fmla="*/ 2147483647 w 934"/>
                        <a:gd name="T39" fmla="*/ 2147483647 h 818"/>
                        <a:gd name="T40" fmla="*/ 2147483647 w 934"/>
                        <a:gd name="T41" fmla="*/ 2147483647 h 818"/>
                        <a:gd name="T42" fmla="*/ 2147483647 w 934"/>
                        <a:gd name="T43" fmla="*/ 2147483647 h 818"/>
                        <a:gd name="T44" fmla="*/ 2147483647 w 934"/>
                        <a:gd name="T45" fmla="*/ 2147483647 h 818"/>
                        <a:gd name="T46" fmla="*/ 2147483647 w 934"/>
                        <a:gd name="T47" fmla="*/ 2147483647 h 818"/>
                        <a:gd name="T48" fmla="*/ 2147483647 w 934"/>
                        <a:gd name="T49" fmla="*/ 2147483647 h 818"/>
                        <a:gd name="T50" fmla="*/ 0 w 934"/>
                        <a:gd name="T51" fmla="*/ 2147483647 h 818"/>
                        <a:gd name="T52" fmla="*/ 2147483647 w 934"/>
                        <a:gd name="T53" fmla="*/ 2147483647 h 818"/>
                        <a:gd name="T54" fmla="*/ 2147483647 w 934"/>
                        <a:gd name="T55" fmla="*/ 0 h 818"/>
                        <a:gd name="T56" fmla="*/ 2147483647 w 934"/>
                        <a:gd name="T57" fmla="*/ 2147483647 h 818"/>
                        <a:gd name="T58" fmla="*/ 2147483647 w 934"/>
                        <a:gd name="T59" fmla="*/ 2147483647 h 818"/>
                        <a:gd name="T60" fmla="*/ 2147483647 w 934"/>
                        <a:gd name="T61" fmla="*/ 2147483647 h 818"/>
                        <a:gd name="T62" fmla="*/ 2147483647 w 934"/>
                        <a:gd name="T63" fmla="*/ 2147483647 h 818"/>
                        <a:gd name="T64" fmla="*/ 2147483647 w 934"/>
                        <a:gd name="T65" fmla="*/ 2147483647 h 818"/>
                        <a:gd name="T66" fmla="*/ 2147483647 w 934"/>
                        <a:gd name="T67" fmla="*/ 2147483647 h 818"/>
                        <a:gd name="T68" fmla="*/ 2147483647 w 934"/>
                        <a:gd name="T69" fmla="*/ 2147483647 h 818"/>
                        <a:gd name="T70" fmla="*/ 2147483647 w 934"/>
                        <a:gd name="T71" fmla="*/ 2147483647 h 818"/>
                        <a:gd name="T72" fmla="*/ 2147483647 w 934"/>
                        <a:gd name="T73" fmla="*/ 2147483647 h 818"/>
                        <a:gd name="T74" fmla="*/ 2147483647 w 934"/>
                        <a:gd name="T75" fmla="*/ 2147483647 h 818"/>
                        <a:gd name="T76" fmla="*/ 2147483647 w 934"/>
                        <a:gd name="T77" fmla="*/ 2147483647 h 818"/>
                        <a:gd name="T78" fmla="*/ 2147483647 w 934"/>
                        <a:gd name="T79" fmla="*/ 2147483647 h 818"/>
                        <a:gd name="T80" fmla="*/ 2147483647 w 934"/>
                        <a:gd name="T81" fmla="*/ 2147483647 h 818"/>
                        <a:gd name="T82" fmla="*/ 2147483647 w 934"/>
                        <a:gd name="T83" fmla="*/ 2147483647 h 818"/>
                        <a:gd name="T84" fmla="*/ 2147483647 w 934"/>
                        <a:gd name="T85" fmla="*/ 2147483647 h 818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</a:gdLst>
                      <a:ahLst/>
                      <a:cxnLst>
                        <a:cxn ang="T86">
                          <a:pos x="T0" y="T1"/>
                        </a:cxn>
                        <a:cxn ang="T87">
                          <a:pos x="T2" y="T3"/>
                        </a:cxn>
                        <a:cxn ang="T88">
                          <a:pos x="T4" y="T5"/>
                        </a:cxn>
                        <a:cxn ang="T89">
                          <a:pos x="T6" y="T7"/>
                        </a:cxn>
                        <a:cxn ang="T90">
                          <a:pos x="T8" y="T9"/>
                        </a:cxn>
                        <a:cxn ang="T91">
                          <a:pos x="T10" y="T11"/>
                        </a:cxn>
                        <a:cxn ang="T92">
                          <a:pos x="T12" y="T13"/>
                        </a:cxn>
                        <a:cxn ang="T93">
                          <a:pos x="T14" y="T15"/>
                        </a:cxn>
                        <a:cxn ang="T94">
                          <a:pos x="T16" y="T17"/>
                        </a:cxn>
                        <a:cxn ang="T95">
                          <a:pos x="T18" y="T19"/>
                        </a:cxn>
                        <a:cxn ang="T96">
                          <a:pos x="T20" y="T21"/>
                        </a:cxn>
                        <a:cxn ang="T97">
                          <a:pos x="T22" y="T23"/>
                        </a:cxn>
                        <a:cxn ang="T98">
                          <a:pos x="T24" y="T25"/>
                        </a:cxn>
                        <a:cxn ang="T99">
                          <a:pos x="T26" y="T27"/>
                        </a:cxn>
                        <a:cxn ang="T100">
                          <a:pos x="T28" y="T29"/>
                        </a:cxn>
                        <a:cxn ang="T101">
                          <a:pos x="T30" y="T31"/>
                        </a:cxn>
                        <a:cxn ang="T102">
                          <a:pos x="T32" y="T33"/>
                        </a:cxn>
                        <a:cxn ang="T103">
                          <a:pos x="T34" y="T35"/>
                        </a:cxn>
                        <a:cxn ang="T104">
                          <a:pos x="T36" y="T37"/>
                        </a:cxn>
                        <a:cxn ang="T105">
                          <a:pos x="T38" y="T39"/>
                        </a:cxn>
                        <a:cxn ang="T106">
                          <a:pos x="T40" y="T41"/>
                        </a:cxn>
                        <a:cxn ang="T107">
                          <a:pos x="T42" y="T43"/>
                        </a:cxn>
                        <a:cxn ang="T108">
                          <a:pos x="T44" y="T45"/>
                        </a:cxn>
                        <a:cxn ang="T109">
                          <a:pos x="T46" y="T47"/>
                        </a:cxn>
                        <a:cxn ang="T110">
                          <a:pos x="T48" y="T49"/>
                        </a:cxn>
                        <a:cxn ang="T111">
                          <a:pos x="T50" y="T51"/>
                        </a:cxn>
                        <a:cxn ang="T112">
                          <a:pos x="T52" y="T53"/>
                        </a:cxn>
                        <a:cxn ang="T113">
                          <a:pos x="T54" y="T55"/>
                        </a:cxn>
                        <a:cxn ang="T114">
                          <a:pos x="T56" y="T57"/>
                        </a:cxn>
                        <a:cxn ang="T115">
                          <a:pos x="T58" y="T59"/>
                        </a:cxn>
                        <a:cxn ang="T116">
                          <a:pos x="T60" y="T61"/>
                        </a:cxn>
                        <a:cxn ang="T117">
                          <a:pos x="T62" y="T63"/>
                        </a:cxn>
                        <a:cxn ang="T118">
                          <a:pos x="T64" y="T65"/>
                        </a:cxn>
                        <a:cxn ang="T119">
                          <a:pos x="T66" y="T67"/>
                        </a:cxn>
                        <a:cxn ang="T120">
                          <a:pos x="T68" y="T69"/>
                        </a:cxn>
                        <a:cxn ang="T121">
                          <a:pos x="T70" y="T71"/>
                        </a:cxn>
                        <a:cxn ang="T122">
                          <a:pos x="T72" y="T73"/>
                        </a:cxn>
                        <a:cxn ang="T123">
                          <a:pos x="T74" y="T75"/>
                        </a:cxn>
                        <a:cxn ang="T124">
                          <a:pos x="T76" y="T77"/>
                        </a:cxn>
                        <a:cxn ang="T125">
                          <a:pos x="T78" y="T79"/>
                        </a:cxn>
                        <a:cxn ang="T126">
                          <a:pos x="T80" y="T81"/>
                        </a:cxn>
                        <a:cxn ang="T127">
                          <a:pos x="T82" y="T83"/>
                        </a:cxn>
                        <a:cxn ang="T128">
                          <a:pos x="T84" y="T85"/>
                        </a:cxn>
                      </a:cxnLst>
                      <a:rect l="0" t="0" r="r" b="b"/>
                      <a:pathLst>
                        <a:path w="934" h="818">
                          <a:moveTo>
                            <a:pt x="908" y="214"/>
                          </a:moveTo>
                          <a:cubicBezTo>
                            <a:pt x="913" y="217"/>
                            <a:pt x="918" y="230"/>
                            <a:pt x="918" y="230"/>
                          </a:cubicBezTo>
                          <a:cubicBezTo>
                            <a:pt x="916" y="341"/>
                            <a:pt x="934" y="487"/>
                            <a:pt x="898" y="594"/>
                          </a:cubicBezTo>
                          <a:cubicBezTo>
                            <a:pt x="895" y="613"/>
                            <a:pt x="889" y="624"/>
                            <a:pt x="878" y="640"/>
                          </a:cubicBezTo>
                          <a:cubicBezTo>
                            <a:pt x="863" y="663"/>
                            <a:pt x="859" y="697"/>
                            <a:pt x="834" y="714"/>
                          </a:cubicBezTo>
                          <a:cubicBezTo>
                            <a:pt x="829" y="725"/>
                            <a:pt x="826" y="739"/>
                            <a:pt x="816" y="746"/>
                          </a:cubicBezTo>
                          <a:cubicBezTo>
                            <a:pt x="811" y="754"/>
                            <a:pt x="807" y="756"/>
                            <a:pt x="798" y="758"/>
                          </a:cubicBezTo>
                          <a:cubicBezTo>
                            <a:pt x="791" y="762"/>
                            <a:pt x="790" y="767"/>
                            <a:pt x="782" y="770"/>
                          </a:cubicBezTo>
                          <a:cubicBezTo>
                            <a:pt x="774" y="778"/>
                            <a:pt x="763" y="782"/>
                            <a:pt x="752" y="786"/>
                          </a:cubicBezTo>
                          <a:cubicBezTo>
                            <a:pt x="730" y="793"/>
                            <a:pt x="710" y="818"/>
                            <a:pt x="684" y="818"/>
                          </a:cubicBezTo>
                          <a:cubicBezTo>
                            <a:pt x="665" y="818"/>
                            <a:pt x="645" y="818"/>
                            <a:pt x="626" y="818"/>
                          </a:cubicBezTo>
                          <a:lnTo>
                            <a:pt x="580" y="758"/>
                          </a:lnTo>
                          <a:lnTo>
                            <a:pt x="518" y="730"/>
                          </a:lnTo>
                          <a:lnTo>
                            <a:pt x="456" y="746"/>
                          </a:lnTo>
                          <a:lnTo>
                            <a:pt x="368" y="746"/>
                          </a:lnTo>
                          <a:lnTo>
                            <a:pt x="328" y="694"/>
                          </a:lnTo>
                          <a:lnTo>
                            <a:pt x="314" y="628"/>
                          </a:lnTo>
                          <a:lnTo>
                            <a:pt x="352" y="556"/>
                          </a:lnTo>
                          <a:lnTo>
                            <a:pt x="356" y="474"/>
                          </a:lnTo>
                          <a:lnTo>
                            <a:pt x="392" y="404"/>
                          </a:lnTo>
                          <a:lnTo>
                            <a:pt x="316" y="326"/>
                          </a:lnTo>
                          <a:lnTo>
                            <a:pt x="278" y="280"/>
                          </a:lnTo>
                          <a:lnTo>
                            <a:pt x="124" y="198"/>
                          </a:lnTo>
                          <a:lnTo>
                            <a:pt x="84" y="162"/>
                          </a:lnTo>
                          <a:lnTo>
                            <a:pt x="24" y="134"/>
                          </a:lnTo>
                          <a:lnTo>
                            <a:pt x="0" y="82"/>
                          </a:lnTo>
                          <a:lnTo>
                            <a:pt x="8" y="28"/>
                          </a:lnTo>
                          <a:lnTo>
                            <a:pt x="38" y="0"/>
                          </a:lnTo>
                          <a:lnTo>
                            <a:pt x="88" y="20"/>
                          </a:lnTo>
                          <a:lnTo>
                            <a:pt x="158" y="56"/>
                          </a:lnTo>
                          <a:lnTo>
                            <a:pt x="222" y="50"/>
                          </a:lnTo>
                          <a:lnTo>
                            <a:pt x="266" y="22"/>
                          </a:lnTo>
                          <a:lnTo>
                            <a:pt x="336" y="44"/>
                          </a:lnTo>
                          <a:lnTo>
                            <a:pt x="410" y="84"/>
                          </a:lnTo>
                          <a:lnTo>
                            <a:pt x="472" y="90"/>
                          </a:lnTo>
                          <a:lnTo>
                            <a:pt x="546" y="94"/>
                          </a:lnTo>
                          <a:lnTo>
                            <a:pt x="638" y="94"/>
                          </a:lnTo>
                          <a:lnTo>
                            <a:pt x="674" y="94"/>
                          </a:lnTo>
                          <a:lnTo>
                            <a:pt x="730" y="112"/>
                          </a:lnTo>
                          <a:lnTo>
                            <a:pt x="794" y="126"/>
                          </a:lnTo>
                          <a:lnTo>
                            <a:pt x="818" y="174"/>
                          </a:lnTo>
                          <a:lnTo>
                            <a:pt x="842" y="218"/>
                          </a:lnTo>
                          <a:lnTo>
                            <a:pt x="908" y="214"/>
                          </a:lnTo>
                          <a:close/>
                        </a:path>
                      </a:pathLst>
                    </a:custGeom>
                    <a:solidFill>
                      <a:srgbClr val="FEEAB2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24" name="Freeform 71"/>
                    <p:cNvSpPr>
                      <a:spLocks/>
                    </p:cNvSpPr>
                    <p:nvPr/>
                  </p:nvSpPr>
                  <p:spPr bwMode="auto">
                    <a:xfrm>
                      <a:off x="4797426" y="3734594"/>
                      <a:ext cx="1152525" cy="1076325"/>
                    </a:xfrm>
                    <a:custGeom>
                      <a:avLst/>
                      <a:gdLst>
                        <a:gd name="T0" fmla="*/ 2147483647 w 810"/>
                        <a:gd name="T1" fmla="*/ 2147483647 h 756"/>
                        <a:gd name="T2" fmla="*/ 2147483647 w 810"/>
                        <a:gd name="T3" fmla="*/ 2147483647 h 756"/>
                        <a:gd name="T4" fmla="*/ 2147483647 w 810"/>
                        <a:gd name="T5" fmla="*/ 0 h 756"/>
                        <a:gd name="T6" fmla="*/ 2147483647 w 810"/>
                        <a:gd name="T7" fmla="*/ 2147483647 h 756"/>
                        <a:gd name="T8" fmla="*/ 2147483647 w 810"/>
                        <a:gd name="T9" fmla="*/ 2147483647 h 756"/>
                        <a:gd name="T10" fmla="*/ 2147483647 w 810"/>
                        <a:gd name="T11" fmla="*/ 2147483647 h 756"/>
                        <a:gd name="T12" fmla="*/ 2147483647 w 810"/>
                        <a:gd name="T13" fmla="*/ 2147483647 h 756"/>
                        <a:gd name="T14" fmla="*/ 2147483647 w 810"/>
                        <a:gd name="T15" fmla="*/ 2147483647 h 756"/>
                        <a:gd name="T16" fmla="*/ 2147483647 w 810"/>
                        <a:gd name="T17" fmla="*/ 2147483647 h 756"/>
                        <a:gd name="T18" fmla="*/ 2147483647 w 810"/>
                        <a:gd name="T19" fmla="*/ 2147483647 h 756"/>
                        <a:gd name="T20" fmla="*/ 2147483647 w 810"/>
                        <a:gd name="T21" fmla="*/ 2147483647 h 756"/>
                        <a:gd name="T22" fmla="*/ 2147483647 w 810"/>
                        <a:gd name="T23" fmla="*/ 2147483647 h 756"/>
                        <a:gd name="T24" fmla="*/ 2147483647 w 810"/>
                        <a:gd name="T25" fmla="*/ 2147483647 h 756"/>
                        <a:gd name="T26" fmla="*/ 2147483647 w 810"/>
                        <a:gd name="T27" fmla="*/ 2147483647 h 756"/>
                        <a:gd name="T28" fmla="*/ 2147483647 w 810"/>
                        <a:gd name="T29" fmla="*/ 2147483647 h 756"/>
                        <a:gd name="T30" fmla="*/ 2147483647 w 810"/>
                        <a:gd name="T31" fmla="*/ 2147483647 h 756"/>
                        <a:gd name="T32" fmla="*/ 2147483647 w 810"/>
                        <a:gd name="T33" fmla="*/ 2147483647 h 756"/>
                        <a:gd name="T34" fmla="*/ 2147483647 w 810"/>
                        <a:gd name="T35" fmla="*/ 2147483647 h 756"/>
                        <a:gd name="T36" fmla="*/ 2147483647 w 810"/>
                        <a:gd name="T37" fmla="*/ 2147483647 h 756"/>
                        <a:gd name="T38" fmla="*/ 2147483647 w 810"/>
                        <a:gd name="T39" fmla="*/ 2147483647 h 756"/>
                        <a:gd name="T40" fmla="*/ 2147483647 w 810"/>
                        <a:gd name="T41" fmla="*/ 2147483647 h 756"/>
                        <a:gd name="T42" fmla="*/ 2147483647 w 810"/>
                        <a:gd name="T43" fmla="*/ 2147483647 h 756"/>
                        <a:gd name="T44" fmla="*/ 2147483647 w 810"/>
                        <a:gd name="T45" fmla="*/ 2147483647 h 756"/>
                        <a:gd name="T46" fmla="*/ 2147483647 w 810"/>
                        <a:gd name="T47" fmla="*/ 2147483647 h 756"/>
                        <a:gd name="T48" fmla="*/ 2147483647 w 810"/>
                        <a:gd name="T49" fmla="*/ 2147483647 h 756"/>
                        <a:gd name="T50" fmla="*/ 2147483647 w 810"/>
                        <a:gd name="T51" fmla="*/ 2147483647 h 756"/>
                        <a:gd name="T52" fmla="*/ 2147483647 w 810"/>
                        <a:gd name="T53" fmla="*/ 2147483647 h 756"/>
                        <a:gd name="T54" fmla="*/ 2147483647 w 810"/>
                        <a:gd name="T55" fmla="*/ 2147483647 h 756"/>
                        <a:gd name="T56" fmla="*/ 2147483647 w 810"/>
                        <a:gd name="T57" fmla="*/ 2147483647 h 756"/>
                        <a:gd name="T58" fmla="*/ 2147483647 w 810"/>
                        <a:gd name="T59" fmla="*/ 2147483647 h 756"/>
                        <a:gd name="T60" fmla="*/ 2147483647 w 810"/>
                        <a:gd name="T61" fmla="*/ 2147483647 h 756"/>
                        <a:gd name="T62" fmla="*/ 2147483647 w 810"/>
                        <a:gd name="T63" fmla="*/ 2147483647 h 756"/>
                        <a:gd name="T64" fmla="*/ 2147483647 w 810"/>
                        <a:gd name="T65" fmla="*/ 2147483647 h 756"/>
                        <a:gd name="T66" fmla="*/ 2147483647 w 810"/>
                        <a:gd name="T67" fmla="*/ 2147483647 h 756"/>
                        <a:gd name="T68" fmla="*/ 2147483647 w 810"/>
                        <a:gd name="T69" fmla="*/ 2147483647 h 756"/>
                        <a:gd name="T70" fmla="*/ 2147483647 w 810"/>
                        <a:gd name="T71" fmla="*/ 2147483647 h 756"/>
                        <a:gd name="T72" fmla="*/ 2147483647 w 810"/>
                        <a:gd name="T73" fmla="*/ 2147483647 h 756"/>
                        <a:gd name="T74" fmla="*/ 0 w 810"/>
                        <a:gd name="T75" fmla="*/ 2147483647 h 756"/>
                        <a:gd name="T76" fmla="*/ 2147483647 w 810"/>
                        <a:gd name="T77" fmla="*/ 2147483647 h 756"/>
                        <a:gd name="T78" fmla="*/ 2147483647 w 810"/>
                        <a:gd name="T79" fmla="*/ 2147483647 h 756"/>
                        <a:gd name="T80" fmla="*/ 2147483647 w 810"/>
                        <a:gd name="T81" fmla="*/ 2147483647 h 756"/>
                        <a:gd name="T82" fmla="*/ 2147483647 w 810"/>
                        <a:gd name="T83" fmla="*/ 2147483647 h 756"/>
                        <a:gd name="T84" fmla="*/ 2147483647 w 810"/>
                        <a:gd name="T85" fmla="*/ 2147483647 h 756"/>
                        <a:gd name="T86" fmla="*/ 2147483647 w 810"/>
                        <a:gd name="T87" fmla="*/ 2147483647 h 756"/>
                        <a:gd name="T88" fmla="*/ 2147483647 w 810"/>
                        <a:gd name="T89" fmla="*/ 2147483647 h 756"/>
                        <a:gd name="T90" fmla="*/ 2147483647 w 810"/>
                        <a:gd name="T91" fmla="*/ 2147483647 h 756"/>
                        <a:gd name="T92" fmla="*/ 2147483647 w 810"/>
                        <a:gd name="T93" fmla="*/ 2147483647 h 756"/>
                        <a:gd name="T94" fmla="*/ 2147483647 w 810"/>
                        <a:gd name="T95" fmla="*/ 2147483647 h 756"/>
                        <a:gd name="T96" fmla="*/ 2147483647 w 810"/>
                        <a:gd name="T97" fmla="*/ 2147483647 h 75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60000 65536"/>
                        <a:gd name="T103" fmla="*/ 0 60000 65536"/>
                        <a:gd name="T104" fmla="*/ 0 60000 65536"/>
                        <a:gd name="T105" fmla="*/ 0 60000 65536"/>
                        <a:gd name="T106" fmla="*/ 0 60000 65536"/>
                        <a:gd name="T107" fmla="*/ 0 60000 65536"/>
                        <a:gd name="T108" fmla="*/ 0 60000 65536"/>
                        <a:gd name="T109" fmla="*/ 0 60000 65536"/>
                        <a:gd name="T110" fmla="*/ 0 60000 65536"/>
                        <a:gd name="T111" fmla="*/ 0 60000 65536"/>
                        <a:gd name="T112" fmla="*/ 0 60000 65536"/>
                        <a:gd name="T113" fmla="*/ 0 60000 65536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</a:gdLst>
                      <a:ahLst/>
                      <a:cxnLst>
                        <a:cxn ang="T98">
                          <a:pos x="T0" y="T1"/>
                        </a:cxn>
                        <a:cxn ang="T99">
                          <a:pos x="T2" y="T3"/>
                        </a:cxn>
                        <a:cxn ang="T100">
                          <a:pos x="T4" y="T5"/>
                        </a:cxn>
                        <a:cxn ang="T101">
                          <a:pos x="T6" y="T7"/>
                        </a:cxn>
                        <a:cxn ang="T102">
                          <a:pos x="T8" y="T9"/>
                        </a:cxn>
                        <a:cxn ang="T103">
                          <a:pos x="T10" y="T11"/>
                        </a:cxn>
                        <a:cxn ang="T104">
                          <a:pos x="T12" y="T13"/>
                        </a:cxn>
                        <a:cxn ang="T105">
                          <a:pos x="T14" y="T15"/>
                        </a:cxn>
                        <a:cxn ang="T106">
                          <a:pos x="T16" y="T17"/>
                        </a:cxn>
                        <a:cxn ang="T107">
                          <a:pos x="T18" y="T19"/>
                        </a:cxn>
                        <a:cxn ang="T108">
                          <a:pos x="T20" y="T21"/>
                        </a:cxn>
                        <a:cxn ang="T109">
                          <a:pos x="T22" y="T23"/>
                        </a:cxn>
                        <a:cxn ang="T110">
                          <a:pos x="T24" y="T25"/>
                        </a:cxn>
                        <a:cxn ang="T111">
                          <a:pos x="T26" y="T27"/>
                        </a:cxn>
                        <a:cxn ang="T112">
                          <a:pos x="T28" y="T29"/>
                        </a:cxn>
                        <a:cxn ang="T113">
                          <a:pos x="T30" y="T31"/>
                        </a:cxn>
                        <a:cxn ang="T114">
                          <a:pos x="T32" y="T33"/>
                        </a:cxn>
                        <a:cxn ang="T115">
                          <a:pos x="T34" y="T35"/>
                        </a:cxn>
                        <a:cxn ang="T116">
                          <a:pos x="T36" y="T37"/>
                        </a:cxn>
                        <a:cxn ang="T117">
                          <a:pos x="T38" y="T39"/>
                        </a:cxn>
                        <a:cxn ang="T118">
                          <a:pos x="T40" y="T41"/>
                        </a:cxn>
                        <a:cxn ang="T119">
                          <a:pos x="T42" y="T43"/>
                        </a:cxn>
                        <a:cxn ang="T120">
                          <a:pos x="T44" y="T45"/>
                        </a:cxn>
                        <a:cxn ang="T121">
                          <a:pos x="T46" y="T47"/>
                        </a:cxn>
                        <a:cxn ang="T122">
                          <a:pos x="T48" y="T49"/>
                        </a:cxn>
                        <a:cxn ang="T123">
                          <a:pos x="T50" y="T51"/>
                        </a:cxn>
                        <a:cxn ang="T124">
                          <a:pos x="T52" y="T53"/>
                        </a:cxn>
                        <a:cxn ang="T125">
                          <a:pos x="T54" y="T55"/>
                        </a:cxn>
                        <a:cxn ang="T126">
                          <a:pos x="T56" y="T57"/>
                        </a:cxn>
                        <a:cxn ang="T127">
                          <a:pos x="T58" y="T59"/>
                        </a:cxn>
                        <a:cxn ang="T128">
                          <a:pos x="T60" y="T61"/>
                        </a:cxn>
                        <a:cxn ang="T129">
                          <a:pos x="T62" y="T63"/>
                        </a:cxn>
                        <a:cxn ang="T130">
                          <a:pos x="T64" y="T65"/>
                        </a:cxn>
                        <a:cxn ang="T131">
                          <a:pos x="T66" y="T67"/>
                        </a:cxn>
                        <a:cxn ang="T132">
                          <a:pos x="T68" y="T69"/>
                        </a:cxn>
                        <a:cxn ang="T133">
                          <a:pos x="T70" y="T71"/>
                        </a:cxn>
                        <a:cxn ang="T134">
                          <a:pos x="T72" y="T73"/>
                        </a:cxn>
                        <a:cxn ang="T135">
                          <a:pos x="T74" y="T75"/>
                        </a:cxn>
                        <a:cxn ang="T136">
                          <a:pos x="T76" y="T77"/>
                        </a:cxn>
                        <a:cxn ang="T137">
                          <a:pos x="T78" y="T79"/>
                        </a:cxn>
                        <a:cxn ang="T138">
                          <a:pos x="T80" y="T81"/>
                        </a:cxn>
                        <a:cxn ang="T139">
                          <a:pos x="T82" y="T83"/>
                        </a:cxn>
                        <a:cxn ang="T140">
                          <a:pos x="T84" y="T85"/>
                        </a:cxn>
                        <a:cxn ang="T141">
                          <a:pos x="T86" y="T87"/>
                        </a:cxn>
                        <a:cxn ang="T142">
                          <a:pos x="T88" y="T89"/>
                        </a:cxn>
                        <a:cxn ang="T143">
                          <a:pos x="T90" y="T91"/>
                        </a:cxn>
                        <a:cxn ang="T144">
                          <a:pos x="T92" y="T93"/>
                        </a:cxn>
                        <a:cxn ang="T145">
                          <a:pos x="T94" y="T95"/>
                        </a:cxn>
                        <a:cxn ang="T146">
                          <a:pos x="T96" y="T97"/>
                        </a:cxn>
                      </a:cxnLst>
                      <a:rect l="0" t="0" r="r" b="b"/>
                      <a:pathLst>
                        <a:path w="810" h="756">
                          <a:moveTo>
                            <a:pt x="482" y="12"/>
                          </a:moveTo>
                          <a:cubicBezTo>
                            <a:pt x="494" y="6"/>
                            <a:pt x="487" y="9"/>
                            <a:pt x="502" y="4"/>
                          </a:cubicBezTo>
                          <a:cubicBezTo>
                            <a:pt x="506" y="3"/>
                            <a:pt x="514" y="0"/>
                            <a:pt x="514" y="0"/>
                          </a:cubicBezTo>
                          <a:cubicBezTo>
                            <a:pt x="545" y="1"/>
                            <a:pt x="566" y="3"/>
                            <a:pt x="594" y="10"/>
                          </a:cubicBezTo>
                          <a:cubicBezTo>
                            <a:pt x="600" y="19"/>
                            <a:pt x="609" y="18"/>
                            <a:pt x="618" y="24"/>
                          </a:cubicBezTo>
                          <a:cubicBezTo>
                            <a:pt x="634" y="48"/>
                            <a:pt x="653" y="67"/>
                            <a:pt x="670" y="90"/>
                          </a:cubicBezTo>
                          <a:cubicBezTo>
                            <a:pt x="673" y="99"/>
                            <a:pt x="677" y="107"/>
                            <a:pt x="680" y="116"/>
                          </a:cubicBezTo>
                          <a:cubicBezTo>
                            <a:pt x="681" y="143"/>
                            <a:pt x="691" y="173"/>
                            <a:pt x="680" y="198"/>
                          </a:cubicBezTo>
                          <a:cubicBezTo>
                            <a:pt x="676" y="208"/>
                            <a:pt x="654" y="226"/>
                            <a:pt x="646" y="232"/>
                          </a:cubicBezTo>
                          <a:cubicBezTo>
                            <a:pt x="640" y="236"/>
                            <a:pt x="628" y="244"/>
                            <a:pt x="628" y="244"/>
                          </a:cubicBezTo>
                          <a:cubicBezTo>
                            <a:pt x="631" y="267"/>
                            <a:pt x="639" y="267"/>
                            <a:pt x="654" y="282"/>
                          </a:cubicBezTo>
                          <a:cubicBezTo>
                            <a:pt x="659" y="287"/>
                            <a:pt x="668" y="296"/>
                            <a:pt x="668" y="296"/>
                          </a:cubicBezTo>
                          <a:cubicBezTo>
                            <a:pt x="671" y="304"/>
                            <a:pt x="673" y="307"/>
                            <a:pt x="680" y="312"/>
                          </a:cubicBezTo>
                          <a:cubicBezTo>
                            <a:pt x="685" y="320"/>
                            <a:pt x="684" y="328"/>
                            <a:pt x="688" y="336"/>
                          </a:cubicBezTo>
                          <a:lnTo>
                            <a:pt x="686" y="358"/>
                          </a:lnTo>
                          <a:lnTo>
                            <a:pt x="716" y="406"/>
                          </a:lnTo>
                          <a:lnTo>
                            <a:pt x="776" y="430"/>
                          </a:lnTo>
                          <a:lnTo>
                            <a:pt x="810" y="468"/>
                          </a:lnTo>
                          <a:lnTo>
                            <a:pt x="746" y="530"/>
                          </a:lnTo>
                          <a:lnTo>
                            <a:pt x="602" y="620"/>
                          </a:lnTo>
                          <a:lnTo>
                            <a:pt x="566" y="696"/>
                          </a:lnTo>
                          <a:lnTo>
                            <a:pt x="508" y="732"/>
                          </a:lnTo>
                          <a:lnTo>
                            <a:pt x="476" y="716"/>
                          </a:lnTo>
                          <a:lnTo>
                            <a:pt x="408" y="736"/>
                          </a:lnTo>
                          <a:lnTo>
                            <a:pt x="386" y="756"/>
                          </a:lnTo>
                          <a:lnTo>
                            <a:pt x="380" y="732"/>
                          </a:lnTo>
                          <a:lnTo>
                            <a:pt x="386" y="680"/>
                          </a:lnTo>
                          <a:lnTo>
                            <a:pt x="370" y="638"/>
                          </a:lnTo>
                          <a:lnTo>
                            <a:pt x="380" y="584"/>
                          </a:lnTo>
                          <a:lnTo>
                            <a:pt x="396" y="552"/>
                          </a:lnTo>
                          <a:lnTo>
                            <a:pt x="412" y="528"/>
                          </a:lnTo>
                          <a:lnTo>
                            <a:pt x="358" y="518"/>
                          </a:lnTo>
                          <a:lnTo>
                            <a:pt x="248" y="486"/>
                          </a:lnTo>
                          <a:lnTo>
                            <a:pt x="194" y="522"/>
                          </a:lnTo>
                          <a:lnTo>
                            <a:pt x="194" y="558"/>
                          </a:lnTo>
                          <a:lnTo>
                            <a:pt x="168" y="564"/>
                          </a:lnTo>
                          <a:lnTo>
                            <a:pt x="128" y="526"/>
                          </a:lnTo>
                          <a:lnTo>
                            <a:pt x="0" y="524"/>
                          </a:lnTo>
                          <a:lnTo>
                            <a:pt x="74" y="476"/>
                          </a:lnTo>
                          <a:lnTo>
                            <a:pt x="96" y="424"/>
                          </a:lnTo>
                          <a:lnTo>
                            <a:pt x="98" y="370"/>
                          </a:lnTo>
                          <a:lnTo>
                            <a:pt x="188" y="328"/>
                          </a:lnTo>
                          <a:lnTo>
                            <a:pt x="184" y="252"/>
                          </a:lnTo>
                          <a:lnTo>
                            <a:pt x="138" y="208"/>
                          </a:lnTo>
                          <a:lnTo>
                            <a:pt x="262" y="214"/>
                          </a:lnTo>
                          <a:lnTo>
                            <a:pt x="334" y="162"/>
                          </a:lnTo>
                          <a:lnTo>
                            <a:pt x="372" y="84"/>
                          </a:lnTo>
                          <a:lnTo>
                            <a:pt x="442" y="86"/>
                          </a:lnTo>
                          <a:lnTo>
                            <a:pt x="482" y="12"/>
                          </a:lnTo>
                          <a:close/>
                        </a:path>
                      </a:pathLst>
                    </a:custGeom>
                    <a:solidFill>
                      <a:srgbClr val="FEDE86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  <p:sp>
                  <p:nvSpPr>
                    <p:cNvPr id="625" name="Freeform 72"/>
                    <p:cNvSpPr>
                      <a:spLocks/>
                    </p:cNvSpPr>
                    <p:nvPr/>
                  </p:nvSpPr>
                  <p:spPr bwMode="auto">
                    <a:xfrm>
                      <a:off x="5448301" y="3248819"/>
                      <a:ext cx="1944687" cy="1166812"/>
                    </a:xfrm>
                    <a:custGeom>
                      <a:avLst/>
                      <a:gdLst>
                        <a:gd name="T0" fmla="*/ 2147483647 w 1366"/>
                        <a:gd name="T1" fmla="*/ 2147483647 h 820"/>
                        <a:gd name="T2" fmla="*/ 2147483647 w 1366"/>
                        <a:gd name="T3" fmla="*/ 2147483647 h 820"/>
                        <a:gd name="T4" fmla="*/ 2147483647 w 1366"/>
                        <a:gd name="T5" fmla="*/ 2147483647 h 820"/>
                        <a:gd name="T6" fmla="*/ 2147483647 w 1366"/>
                        <a:gd name="T7" fmla="*/ 2147483647 h 820"/>
                        <a:gd name="T8" fmla="*/ 2147483647 w 1366"/>
                        <a:gd name="T9" fmla="*/ 2147483647 h 820"/>
                        <a:gd name="T10" fmla="*/ 2147483647 w 1366"/>
                        <a:gd name="T11" fmla="*/ 2147483647 h 820"/>
                        <a:gd name="T12" fmla="*/ 2147483647 w 1366"/>
                        <a:gd name="T13" fmla="*/ 2147483647 h 820"/>
                        <a:gd name="T14" fmla="*/ 2147483647 w 1366"/>
                        <a:gd name="T15" fmla="*/ 2147483647 h 820"/>
                        <a:gd name="T16" fmla="*/ 2147483647 w 1366"/>
                        <a:gd name="T17" fmla="*/ 2147483647 h 820"/>
                        <a:gd name="T18" fmla="*/ 2147483647 w 1366"/>
                        <a:gd name="T19" fmla="*/ 2147483647 h 820"/>
                        <a:gd name="T20" fmla="*/ 2147483647 w 1366"/>
                        <a:gd name="T21" fmla="*/ 2147483647 h 820"/>
                        <a:gd name="T22" fmla="*/ 2147483647 w 1366"/>
                        <a:gd name="T23" fmla="*/ 2147483647 h 820"/>
                        <a:gd name="T24" fmla="*/ 2147483647 w 1366"/>
                        <a:gd name="T25" fmla="*/ 2147483647 h 820"/>
                        <a:gd name="T26" fmla="*/ 2147483647 w 1366"/>
                        <a:gd name="T27" fmla="*/ 2147483647 h 820"/>
                        <a:gd name="T28" fmla="*/ 2147483647 w 1366"/>
                        <a:gd name="T29" fmla="*/ 2147483647 h 820"/>
                        <a:gd name="T30" fmla="*/ 2147483647 w 1366"/>
                        <a:gd name="T31" fmla="*/ 2147483647 h 820"/>
                        <a:gd name="T32" fmla="*/ 2147483647 w 1366"/>
                        <a:gd name="T33" fmla="*/ 2147483647 h 820"/>
                        <a:gd name="T34" fmla="*/ 2147483647 w 1366"/>
                        <a:gd name="T35" fmla="*/ 2147483647 h 820"/>
                        <a:gd name="T36" fmla="*/ 2147483647 w 1366"/>
                        <a:gd name="T37" fmla="*/ 2147483647 h 820"/>
                        <a:gd name="T38" fmla="*/ 2147483647 w 1366"/>
                        <a:gd name="T39" fmla="*/ 2147483647 h 820"/>
                        <a:gd name="T40" fmla="*/ 2147483647 w 1366"/>
                        <a:gd name="T41" fmla="*/ 2147483647 h 820"/>
                        <a:gd name="T42" fmla="*/ 2147483647 w 1366"/>
                        <a:gd name="T43" fmla="*/ 2147483647 h 820"/>
                        <a:gd name="T44" fmla="*/ 2147483647 w 1366"/>
                        <a:gd name="T45" fmla="*/ 2147483647 h 820"/>
                        <a:gd name="T46" fmla="*/ 2147483647 w 1366"/>
                        <a:gd name="T47" fmla="*/ 2147483647 h 820"/>
                        <a:gd name="T48" fmla="*/ 2147483647 w 1366"/>
                        <a:gd name="T49" fmla="*/ 2147483647 h 820"/>
                        <a:gd name="T50" fmla="*/ 2147483647 w 1366"/>
                        <a:gd name="T51" fmla="*/ 2147483647 h 820"/>
                        <a:gd name="T52" fmla="*/ 2147483647 w 1366"/>
                        <a:gd name="T53" fmla="*/ 2147483647 h 820"/>
                        <a:gd name="T54" fmla="*/ 2147483647 w 1366"/>
                        <a:gd name="T55" fmla="*/ 2147483647 h 820"/>
                        <a:gd name="T56" fmla="*/ 2147483647 w 1366"/>
                        <a:gd name="T57" fmla="*/ 2147483647 h 820"/>
                        <a:gd name="T58" fmla="*/ 2147483647 w 1366"/>
                        <a:gd name="T59" fmla="*/ 2147483647 h 820"/>
                        <a:gd name="T60" fmla="*/ 2147483647 w 1366"/>
                        <a:gd name="T61" fmla="*/ 2147483647 h 820"/>
                        <a:gd name="T62" fmla="*/ 2147483647 w 1366"/>
                        <a:gd name="T63" fmla="*/ 2147483647 h 820"/>
                        <a:gd name="T64" fmla="*/ 2147483647 w 1366"/>
                        <a:gd name="T65" fmla="*/ 2147483647 h 820"/>
                        <a:gd name="T66" fmla="*/ 2147483647 w 1366"/>
                        <a:gd name="T67" fmla="*/ 2147483647 h 820"/>
                        <a:gd name="T68" fmla="*/ 2147483647 w 1366"/>
                        <a:gd name="T69" fmla="*/ 2147483647 h 820"/>
                        <a:gd name="T70" fmla="*/ 2147483647 w 1366"/>
                        <a:gd name="T71" fmla="*/ 2147483647 h 820"/>
                        <a:gd name="T72" fmla="*/ 2147483647 w 1366"/>
                        <a:gd name="T73" fmla="*/ 2147483647 h 820"/>
                        <a:gd name="T74" fmla="*/ 2147483647 w 1366"/>
                        <a:gd name="T75" fmla="*/ 2147483647 h 820"/>
                        <a:gd name="T76" fmla="*/ 2147483647 w 1366"/>
                        <a:gd name="T77" fmla="*/ 2147483647 h 820"/>
                        <a:gd name="T78" fmla="*/ 0 w 1366"/>
                        <a:gd name="T79" fmla="*/ 2147483647 h 820"/>
                        <a:gd name="T80" fmla="*/ 2147483647 w 1366"/>
                        <a:gd name="T81" fmla="*/ 2147483647 h 820"/>
                        <a:gd name="T82" fmla="*/ 2147483647 w 1366"/>
                        <a:gd name="T83" fmla="*/ 2147483647 h 820"/>
                        <a:gd name="T84" fmla="*/ 2147483647 w 1366"/>
                        <a:gd name="T85" fmla="*/ 2147483647 h 820"/>
                        <a:gd name="T86" fmla="*/ 2147483647 w 1366"/>
                        <a:gd name="T87" fmla="*/ 2147483647 h 820"/>
                        <a:gd name="T88" fmla="*/ 2147483647 w 1366"/>
                        <a:gd name="T89" fmla="*/ 0 h 820"/>
                        <a:gd name="T90" fmla="*/ 2147483647 w 1366"/>
                        <a:gd name="T91" fmla="*/ 0 h 820"/>
                        <a:gd name="T92" fmla="*/ 2147483647 w 1366"/>
                        <a:gd name="T93" fmla="*/ 2147483647 h 820"/>
                        <a:gd name="T94" fmla="*/ 2147483647 w 1366"/>
                        <a:gd name="T95" fmla="*/ 2147483647 h 820"/>
                        <a:gd name="T96" fmla="*/ 2147483647 w 1366"/>
                        <a:gd name="T97" fmla="*/ 2147483647 h 820"/>
                        <a:gd name="T98" fmla="*/ 2147483647 w 1366"/>
                        <a:gd name="T99" fmla="*/ 2147483647 h 820"/>
                        <a:gd name="T100" fmla="*/ 2147483647 w 1366"/>
                        <a:gd name="T101" fmla="*/ 2147483647 h 820"/>
                        <a:gd name="T102" fmla="*/ 2147483647 w 1366"/>
                        <a:gd name="T103" fmla="*/ 2147483647 h 820"/>
                        <a:gd name="T104" fmla="*/ 2147483647 w 1366"/>
                        <a:gd name="T105" fmla="*/ 2147483647 h 820"/>
                        <a:gd name="T106" fmla="*/ 2147483647 w 1366"/>
                        <a:gd name="T107" fmla="*/ 2147483647 h 820"/>
                        <a:gd name="T108" fmla="*/ 2147483647 w 1366"/>
                        <a:gd name="T109" fmla="*/ 2147483647 h 820"/>
                        <a:gd name="T110" fmla="*/ 2147483647 w 1366"/>
                        <a:gd name="T111" fmla="*/ 2147483647 h 820"/>
                        <a:gd name="T112" fmla="*/ 2147483647 w 1366"/>
                        <a:gd name="T113" fmla="*/ 2147483647 h 820"/>
                        <a:gd name="T114" fmla="*/ 2147483647 w 1366"/>
                        <a:gd name="T115" fmla="*/ 2147483647 h 820"/>
                        <a:gd name="T116" fmla="*/ 2147483647 w 1366"/>
                        <a:gd name="T117" fmla="*/ 2147483647 h 820"/>
                        <a:gd name="T118" fmla="*/ 2147483647 w 1366"/>
                        <a:gd name="T119" fmla="*/ 2147483647 h 820"/>
                        <a:gd name="T120" fmla="*/ 2147483647 w 1366"/>
                        <a:gd name="T121" fmla="*/ 2147483647 h 820"/>
                        <a:gd name="T122" fmla="*/ 2147483647 w 1366"/>
                        <a:gd name="T123" fmla="*/ 2147483647 h 820"/>
                        <a:gd name="T124" fmla="*/ 2147483647 w 1366"/>
                        <a:gd name="T125" fmla="*/ 2147483647 h 820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60000 65536"/>
                        <a:gd name="T178" fmla="*/ 0 60000 65536"/>
                        <a:gd name="T179" fmla="*/ 0 60000 65536"/>
                        <a:gd name="T180" fmla="*/ 0 60000 65536"/>
                        <a:gd name="T181" fmla="*/ 0 60000 65536"/>
                        <a:gd name="T182" fmla="*/ 0 60000 65536"/>
                        <a:gd name="T183" fmla="*/ 0 60000 65536"/>
                        <a:gd name="T184" fmla="*/ 0 60000 65536"/>
                        <a:gd name="T185" fmla="*/ 0 60000 65536"/>
                        <a:gd name="T186" fmla="*/ 0 60000 65536"/>
                        <a:gd name="T187" fmla="*/ 0 60000 65536"/>
                        <a:gd name="T188" fmla="*/ 0 60000 65536"/>
                      </a:gdLst>
                      <a:ahLst/>
                      <a:cxnLst>
                        <a:cxn ang="T126">
                          <a:pos x="T0" y="T1"/>
                        </a:cxn>
                        <a:cxn ang="T127">
                          <a:pos x="T2" y="T3"/>
                        </a:cxn>
                        <a:cxn ang="T128">
                          <a:pos x="T4" y="T5"/>
                        </a:cxn>
                        <a:cxn ang="T129">
                          <a:pos x="T6" y="T7"/>
                        </a:cxn>
                        <a:cxn ang="T130">
                          <a:pos x="T8" y="T9"/>
                        </a:cxn>
                        <a:cxn ang="T131">
                          <a:pos x="T10" y="T11"/>
                        </a:cxn>
                        <a:cxn ang="T132">
                          <a:pos x="T12" y="T13"/>
                        </a:cxn>
                        <a:cxn ang="T133">
                          <a:pos x="T14" y="T15"/>
                        </a:cxn>
                        <a:cxn ang="T134">
                          <a:pos x="T16" y="T17"/>
                        </a:cxn>
                        <a:cxn ang="T135">
                          <a:pos x="T18" y="T19"/>
                        </a:cxn>
                        <a:cxn ang="T136">
                          <a:pos x="T20" y="T21"/>
                        </a:cxn>
                        <a:cxn ang="T137">
                          <a:pos x="T22" y="T23"/>
                        </a:cxn>
                        <a:cxn ang="T138">
                          <a:pos x="T24" y="T25"/>
                        </a:cxn>
                        <a:cxn ang="T139">
                          <a:pos x="T26" y="T27"/>
                        </a:cxn>
                        <a:cxn ang="T140">
                          <a:pos x="T28" y="T29"/>
                        </a:cxn>
                        <a:cxn ang="T141">
                          <a:pos x="T30" y="T31"/>
                        </a:cxn>
                        <a:cxn ang="T142">
                          <a:pos x="T32" y="T33"/>
                        </a:cxn>
                        <a:cxn ang="T143">
                          <a:pos x="T34" y="T35"/>
                        </a:cxn>
                        <a:cxn ang="T144">
                          <a:pos x="T36" y="T37"/>
                        </a:cxn>
                        <a:cxn ang="T145">
                          <a:pos x="T38" y="T39"/>
                        </a:cxn>
                        <a:cxn ang="T146">
                          <a:pos x="T40" y="T41"/>
                        </a:cxn>
                        <a:cxn ang="T147">
                          <a:pos x="T42" y="T43"/>
                        </a:cxn>
                        <a:cxn ang="T148">
                          <a:pos x="T44" y="T45"/>
                        </a:cxn>
                        <a:cxn ang="T149">
                          <a:pos x="T46" y="T47"/>
                        </a:cxn>
                        <a:cxn ang="T150">
                          <a:pos x="T48" y="T49"/>
                        </a:cxn>
                        <a:cxn ang="T151">
                          <a:pos x="T50" y="T51"/>
                        </a:cxn>
                        <a:cxn ang="T152">
                          <a:pos x="T52" y="T53"/>
                        </a:cxn>
                        <a:cxn ang="T153">
                          <a:pos x="T54" y="T55"/>
                        </a:cxn>
                        <a:cxn ang="T154">
                          <a:pos x="T56" y="T57"/>
                        </a:cxn>
                        <a:cxn ang="T155">
                          <a:pos x="T58" y="T59"/>
                        </a:cxn>
                        <a:cxn ang="T156">
                          <a:pos x="T60" y="T61"/>
                        </a:cxn>
                        <a:cxn ang="T157">
                          <a:pos x="T62" y="T63"/>
                        </a:cxn>
                        <a:cxn ang="T158">
                          <a:pos x="T64" y="T65"/>
                        </a:cxn>
                        <a:cxn ang="T159">
                          <a:pos x="T66" y="T67"/>
                        </a:cxn>
                        <a:cxn ang="T160">
                          <a:pos x="T68" y="T69"/>
                        </a:cxn>
                        <a:cxn ang="T161">
                          <a:pos x="T70" y="T71"/>
                        </a:cxn>
                        <a:cxn ang="T162">
                          <a:pos x="T72" y="T73"/>
                        </a:cxn>
                        <a:cxn ang="T163">
                          <a:pos x="T74" y="T75"/>
                        </a:cxn>
                        <a:cxn ang="T164">
                          <a:pos x="T76" y="T77"/>
                        </a:cxn>
                        <a:cxn ang="T165">
                          <a:pos x="T78" y="T79"/>
                        </a:cxn>
                        <a:cxn ang="T166">
                          <a:pos x="T80" y="T81"/>
                        </a:cxn>
                        <a:cxn ang="T167">
                          <a:pos x="T82" y="T83"/>
                        </a:cxn>
                        <a:cxn ang="T168">
                          <a:pos x="T84" y="T85"/>
                        </a:cxn>
                        <a:cxn ang="T169">
                          <a:pos x="T86" y="T87"/>
                        </a:cxn>
                        <a:cxn ang="T170">
                          <a:pos x="T88" y="T89"/>
                        </a:cxn>
                        <a:cxn ang="T171">
                          <a:pos x="T90" y="T91"/>
                        </a:cxn>
                        <a:cxn ang="T172">
                          <a:pos x="T92" y="T93"/>
                        </a:cxn>
                        <a:cxn ang="T173">
                          <a:pos x="T94" y="T95"/>
                        </a:cxn>
                        <a:cxn ang="T174">
                          <a:pos x="T96" y="T97"/>
                        </a:cxn>
                        <a:cxn ang="T175">
                          <a:pos x="T98" y="T99"/>
                        </a:cxn>
                        <a:cxn ang="T176">
                          <a:pos x="T100" y="T101"/>
                        </a:cxn>
                        <a:cxn ang="T177">
                          <a:pos x="T102" y="T103"/>
                        </a:cxn>
                        <a:cxn ang="T178">
                          <a:pos x="T104" y="T105"/>
                        </a:cxn>
                        <a:cxn ang="T179">
                          <a:pos x="T106" y="T107"/>
                        </a:cxn>
                        <a:cxn ang="T180">
                          <a:pos x="T108" y="T109"/>
                        </a:cxn>
                        <a:cxn ang="T181">
                          <a:pos x="T110" y="T111"/>
                        </a:cxn>
                        <a:cxn ang="T182">
                          <a:pos x="T112" y="T113"/>
                        </a:cxn>
                        <a:cxn ang="T183">
                          <a:pos x="T114" y="T115"/>
                        </a:cxn>
                        <a:cxn ang="T184">
                          <a:pos x="T116" y="T117"/>
                        </a:cxn>
                        <a:cxn ang="T185">
                          <a:pos x="T118" y="T119"/>
                        </a:cxn>
                        <a:cxn ang="T186">
                          <a:pos x="T120" y="T121"/>
                        </a:cxn>
                        <a:cxn ang="T187">
                          <a:pos x="T122" y="T123"/>
                        </a:cxn>
                        <a:cxn ang="T188">
                          <a:pos x="T124" y="T125"/>
                        </a:cxn>
                      </a:cxnLst>
                      <a:rect l="0" t="0" r="r" b="b"/>
                      <a:pathLst>
                        <a:path w="1366" h="820">
                          <a:moveTo>
                            <a:pt x="1298" y="246"/>
                          </a:moveTo>
                          <a:cubicBezTo>
                            <a:pt x="1306" y="249"/>
                            <a:pt x="1314" y="252"/>
                            <a:pt x="1322" y="254"/>
                          </a:cubicBezTo>
                          <a:cubicBezTo>
                            <a:pt x="1341" y="265"/>
                            <a:pt x="1354" y="294"/>
                            <a:pt x="1366" y="312"/>
                          </a:cubicBezTo>
                          <a:cubicBezTo>
                            <a:pt x="1364" y="317"/>
                            <a:pt x="1365" y="323"/>
                            <a:pt x="1362" y="328"/>
                          </a:cubicBezTo>
                          <a:cubicBezTo>
                            <a:pt x="1357" y="336"/>
                            <a:pt x="1342" y="343"/>
                            <a:pt x="1336" y="350"/>
                          </a:cubicBezTo>
                          <a:cubicBezTo>
                            <a:pt x="1328" y="360"/>
                            <a:pt x="1320" y="372"/>
                            <a:pt x="1308" y="378"/>
                          </a:cubicBezTo>
                          <a:cubicBezTo>
                            <a:pt x="1303" y="387"/>
                            <a:pt x="1307" y="386"/>
                            <a:pt x="1298" y="388"/>
                          </a:cubicBezTo>
                          <a:cubicBezTo>
                            <a:pt x="1293" y="389"/>
                            <a:pt x="1282" y="392"/>
                            <a:pt x="1282" y="392"/>
                          </a:cubicBezTo>
                          <a:cubicBezTo>
                            <a:pt x="1271" y="400"/>
                            <a:pt x="1263" y="406"/>
                            <a:pt x="1250" y="410"/>
                          </a:cubicBezTo>
                          <a:cubicBezTo>
                            <a:pt x="1240" y="420"/>
                            <a:pt x="1228" y="431"/>
                            <a:pt x="1214" y="436"/>
                          </a:cubicBezTo>
                          <a:cubicBezTo>
                            <a:pt x="1210" y="449"/>
                            <a:pt x="1216" y="437"/>
                            <a:pt x="1196" y="444"/>
                          </a:cubicBezTo>
                          <a:cubicBezTo>
                            <a:pt x="1191" y="446"/>
                            <a:pt x="1184" y="452"/>
                            <a:pt x="1184" y="452"/>
                          </a:cubicBezTo>
                          <a:cubicBezTo>
                            <a:pt x="1169" y="482"/>
                            <a:pt x="1199" y="494"/>
                            <a:pt x="1214" y="516"/>
                          </a:cubicBezTo>
                          <a:cubicBezTo>
                            <a:pt x="1219" y="523"/>
                            <a:pt x="1223" y="533"/>
                            <a:pt x="1230" y="538"/>
                          </a:cubicBezTo>
                          <a:cubicBezTo>
                            <a:pt x="1232" y="545"/>
                            <a:pt x="1236" y="549"/>
                            <a:pt x="1238" y="556"/>
                          </a:cubicBezTo>
                          <a:cubicBezTo>
                            <a:pt x="1239" y="576"/>
                            <a:pt x="1238" y="596"/>
                            <a:pt x="1240" y="616"/>
                          </a:cubicBezTo>
                          <a:cubicBezTo>
                            <a:pt x="1240" y="619"/>
                            <a:pt x="1244" y="620"/>
                            <a:pt x="1246" y="622"/>
                          </a:cubicBezTo>
                          <a:cubicBezTo>
                            <a:pt x="1250" y="627"/>
                            <a:pt x="1262" y="654"/>
                            <a:pt x="1272" y="654"/>
                          </a:cubicBezTo>
                          <a:lnTo>
                            <a:pt x="1208" y="726"/>
                          </a:lnTo>
                          <a:lnTo>
                            <a:pt x="1146" y="818"/>
                          </a:lnTo>
                          <a:lnTo>
                            <a:pt x="1076" y="820"/>
                          </a:lnTo>
                          <a:lnTo>
                            <a:pt x="1032" y="720"/>
                          </a:lnTo>
                          <a:lnTo>
                            <a:pt x="910" y="694"/>
                          </a:lnTo>
                          <a:lnTo>
                            <a:pt x="650" y="684"/>
                          </a:lnTo>
                          <a:lnTo>
                            <a:pt x="572" y="646"/>
                          </a:lnTo>
                          <a:lnTo>
                            <a:pt x="500" y="620"/>
                          </a:lnTo>
                          <a:lnTo>
                            <a:pt x="454" y="652"/>
                          </a:lnTo>
                          <a:lnTo>
                            <a:pt x="402" y="652"/>
                          </a:lnTo>
                          <a:lnTo>
                            <a:pt x="274" y="602"/>
                          </a:lnTo>
                          <a:lnTo>
                            <a:pt x="226" y="630"/>
                          </a:lnTo>
                          <a:lnTo>
                            <a:pt x="232" y="656"/>
                          </a:lnTo>
                          <a:lnTo>
                            <a:pt x="182" y="596"/>
                          </a:lnTo>
                          <a:lnTo>
                            <a:pt x="228" y="548"/>
                          </a:lnTo>
                          <a:lnTo>
                            <a:pt x="238" y="462"/>
                          </a:lnTo>
                          <a:lnTo>
                            <a:pt x="214" y="412"/>
                          </a:lnTo>
                          <a:lnTo>
                            <a:pt x="166" y="358"/>
                          </a:lnTo>
                          <a:lnTo>
                            <a:pt x="136" y="336"/>
                          </a:lnTo>
                          <a:lnTo>
                            <a:pt x="30" y="340"/>
                          </a:lnTo>
                          <a:lnTo>
                            <a:pt x="12" y="354"/>
                          </a:lnTo>
                          <a:lnTo>
                            <a:pt x="0" y="326"/>
                          </a:lnTo>
                          <a:lnTo>
                            <a:pt x="32" y="284"/>
                          </a:lnTo>
                          <a:lnTo>
                            <a:pt x="86" y="240"/>
                          </a:lnTo>
                          <a:lnTo>
                            <a:pt x="112" y="124"/>
                          </a:lnTo>
                          <a:lnTo>
                            <a:pt x="144" y="100"/>
                          </a:lnTo>
                          <a:lnTo>
                            <a:pt x="204" y="0"/>
                          </a:lnTo>
                          <a:lnTo>
                            <a:pt x="260" y="0"/>
                          </a:lnTo>
                          <a:lnTo>
                            <a:pt x="376" y="122"/>
                          </a:lnTo>
                          <a:lnTo>
                            <a:pt x="394" y="256"/>
                          </a:lnTo>
                          <a:lnTo>
                            <a:pt x="476" y="312"/>
                          </a:lnTo>
                          <a:lnTo>
                            <a:pt x="564" y="264"/>
                          </a:lnTo>
                          <a:lnTo>
                            <a:pt x="666" y="244"/>
                          </a:lnTo>
                          <a:lnTo>
                            <a:pt x="704" y="140"/>
                          </a:lnTo>
                          <a:lnTo>
                            <a:pt x="620" y="56"/>
                          </a:lnTo>
                          <a:lnTo>
                            <a:pt x="732" y="52"/>
                          </a:lnTo>
                          <a:lnTo>
                            <a:pt x="776" y="36"/>
                          </a:lnTo>
                          <a:lnTo>
                            <a:pt x="876" y="86"/>
                          </a:lnTo>
                          <a:lnTo>
                            <a:pt x="970" y="154"/>
                          </a:lnTo>
                          <a:lnTo>
                            <a:pt x="1032" y="198"/>
                          </a:lnTo>
                          <a:lnTo>
                            <a:pt x="1110" y="196"/>
                          </a:lnTo>
                          <a:lnTo>
                            <a:pt x="1174" y="202"/>
                          </a:lnTo>
                          <a:lnTo>
                            <a:pt x="1246" y="242"/>
                          </a:lnTo>
                          <a:lnTo>
                            <a:pt x="1274" y="252"/>
                          </a:lnTo>
                          <a:lnTo>
                            <a:pt x="1298" y="246"/>
                          </a:lnTo>
                          <a:close/>
                        </a:path>
                      </a:pathLst>
                    </a:custGeom>
                    <a:solidFill>
                      <a:srgbClr val="FEEAB2"/>
                    </a:solidFill>
                    <a:ln w="6350">
                      <a:solidFill>
                        <a:schemeClr val="bg1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ko-KR" altLang="en-US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endParaRPr>
                    </a:p>
                  </p:txBody>
                </p:sp>
              </p:grpSp>
            </p:grpSp>
            <p:sp>
              <p:nvSpPr>
                <p:cNvPr id="550" name="타원 549"/>
                <p:cNvSpPr/>
                <p:nvPr/>
              </p:nvSpPr>
              <p:spPr>
                <a:xfrm>
                  <a:off x="4765222" y="1272231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1" name="타원 550"/>
                <p:cNvSpPr/>
                <p:nvPr/>
              </p:nvSpPr>
              <p:spPr>
                <a:xfrm>
                  <a:off x="5432097" y="2076636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2" name="타원 551"/>
                <p:cNvSpPr/>
                <p:nvPr/>
              </p:nvSpPr>
              <p:spPr>
                <a:xfrm>
                  <a:off x="4846445" y="2081710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3" name="타원 552"/>
                <p:cNvSpPr/>
                <p:nvPr/>
              </p:nvSpPr>
              <p:spPr>
                <a:xfrm>
                  <a:off x="6363159" y="2446003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4" name="타원 553"/>
                <p:cNvSpPr/>
                <p:nvPr/>
              </p:nvSpPr>
              <p:spPr>
                <a:xfrm>
                  <a:off x="6498334" y="3687007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5" name="타원 554"/>
                <p:cNvSpPr/>
                <p:nvPr/>
              </p:nvSpPr>
              <p:spPr>
                <a:xfrm>
                  <a:off x="7018046" y="4146542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6" name="타원 555"/>
                <p:cNvSpPr/>
                <p:nvPr/>
              </p:nvSpPr>
              <p:spPr>
                <a:xfrm>
                  <a:off x="6248865" y="4648285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7" name="타원 556"/>
                <p:cNvSpPr/>
                <p:nvPr/>
              </p:nvSpPr>
              <p:spPr>
                <a:xfrm>
                  <a:off x="5728717" y="3934005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8" name="타원 557"/>
                <p:cNvSpPr/>
                <p:nvPr/>
              </p:nvSpPr>
              <p:spPr>
                <a:xfrm>
                  <a:off x="5345629" y="3076567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59" name="타원 558"/>
                <p:cNvSpPr/>
                <p:nvPr/>
              </p:nvSpPr>
              <p:spPr>
                <a:xfrm>
                  <a:off x="5128421" y="3267367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0" name="타원 559"/>
                <p:cNvSpPr/>
                <p:nvPr/>
              </p:nvSpPr>
              <p:spPr>
                <a:xfrm>
                  <a:off x="5385458" y="3544385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1" name="타원 560"/>
                <p:cNvSpPr/>
                <p:nvPr/>
              </p:nvSpPr>
              <p:spPr>
                <a:xfrm>
                  <a:off x="4803778" y="2759031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2" name="타원 561"/>
                <p:cNvSpPr/>
                <p:nvPr/>
              </p:nvSpPr>
              <p:spPr>
                <a:xfrm>
                  <a:off x="4819492" y="2424096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3" name="타원 562"/>
                <p:cNvSpPr/>
                <p:nvPr/>
              </p:nvSpPr>
              <p:spPr>
                <a:xfrm>
                  <a:off x="3749138" y="2605885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4" name="타원 563"/>
                <p:cNvSpPr/>
                <p:nvPr/>
              </p:nvSpPr>
              <p:spPr>
                <a:xfrm>
                  <a:off x="3822996" y="2972187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5" name="타원 564"/>
                <p:cNvSpPr/>
                <p:nvPr/>
              </p:nvSpPr>
              <p:spPr>
                <a:xfrm>
                  <a:off x="3846963" y="3095730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6" name="타원 565"/>
                <p:cNvSpPr/>
                <p:nvPr/>
              </p:nvSpPr>
              <p:spPr>
                <a:xfrm>
                  <a:off x="4107489" y="3073867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7" name="타원 566"/>
                <p:cNvSpPr/>
                <p:nvPr/>
              </p:nvSpPr>
              <p:spPr>
                <a:xfrm>
                  <a:off x="3589279" y="3156929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8" name="타원 567"/>
                <p:cNvSpPr/>
                <p:nvPr/>
              </p:nvSpPr>
              <p:spPr>
                <a:xfrm>
                  <a:off x="3869730" y="3542279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69" name="타원 568"/>
                <p:cNvSpPr/>
                <p:nvPr/>
              </p:nvSpPr>
              <p:spPr>
                <a:xfrm>
                  <a:off x="3817939" y="3676106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0" name="타원 569"/>
                <p:cNvSpPr/>
                <p:nvPr/>
              </p:nvSpPr>
              <p:spPr>
                <a:xfrm>
                  <a:off x="3950977" y="3682763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1" name="타원 570"/>
                <p:cNvSpPr/>
                <p:nvPr/>
              </p:nvSpPr>
              <p:spPr>
                <a:xfrm>
                  <a:off x="4103377" y="3835163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2" name="타원 571"/>
                <p:cNvSpPr/>
                <p:nvPr/>
              </p:nvSpPr>
              <p:spPr>
                <a:xfrm>
                  <a:off x="3817938" y="4075747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3" name="타원 572"/>
                <p:cNvSpPr/>
                <p:nvPr/>
              </p:nvSpPr>
              <p:spPr>
                <a:xfrm>
                  <a:off x="3882272" y="4354358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4" name="타원 573"/>
                <p:cNvSpPr/>
                <p:nvPr/>
              </p:nvSpPr>
              <p:spPr>
                <a:xfrm>
                  <a:off x="4082543" y="4417810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5" name="타원 574"/>
                <p:cNvSpPr/>
                <p:nvPr/>
              </p:nvSpPr>
              <p:spPr>
                <a:xfrm>
                  <a:off x="4342948" y="4239805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6" name="타원 575"/>
                <p:cNvSpPr/>
                <p:nvPr/>
              </p:nvSpPr>
              <p:spPr>
                <a:xfrm>
                  <a:off x="4309865" y="4003667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7" name="타원 576"/>
                <p:cNvSpPr/>
                <p:nvPr/>
              </p:nvSpPr>
              <p:spPr>
                <a:xfrm>
                  <a:off x="4441327" y="4019408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8" name="타원 577"/>
                <p:cNvSpPr/>
                <p:nvPr/>
              </p:nvSpPr>
              <p:spPr>
                <a:xfrm>
                  <a:off x="4650870" y="3918939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79" name="타원 578"/>
                <p:cNvSpPr/>
                <p:nvPr/>
              </p:nvSpPr>
              <p:spPr>
                <a:xfrm>
                  <a:off x="5065464" y="3895864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0" name="타원 579"/>
                <p:cNvSpPr/>
                <p:nvPr/>
              </p:nvSpPr>
              <p:spPr>
                <a:xfrm>
                  <a:off x="4945938" y="4048610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1" name="타원 580"/>
                <p:cNvSpPr/>
                <p:nvPr/>
              </p:nvSpPr>
              <p:spPr>
                <a:xfrm>
                  <a:off x="5148570" y="4036532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2" name="타원 581"/>
                <p:cNvSpPr/>
                <p:nvPr/>
              </p:nvSpPr>
              <p:spPr>
                <a:xfrm>
                  <a:off x="5084765" y="4412880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3" name="타원 582"/>
                <p:cNvSpPr/>
                <p:nvPr/>
              </p:nvSpPr>
              <p:spPr>
                <a:xfrm>
                  <a:off x="5206544" y="4633585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4" name="타원 583"/>
                <p:cNvSpPr/>
                <p:nvPr/>
              </p:nvSpPr>
              <p:spPr>
                <a:xfrm>
                  <a:off x="5397602" y="4464138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5" name="타원 584"/>
                <p:cNvSpPr/>
                <p:nvPr/>
              </p:nvSpPr>
              <p:spPr>
                <a:xfrm>
                  <a:off x="4725567" y="4396455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6" name="타원 585"/>
                <p:cNvSpPr/>
                <p:nvPr/>
              </p:nvSpPr>
              <p:spPr>
                <a:xfrm>
                  <a:off x="4653696" y="4491192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7" name="타원 586"/>
                <p:cNvSpPr/>
                <p:nvPr/>
              </p:nvSpPr>
              <p:spPr>
                <a:xfrm>
                  <a:off x="4533499" y="4585267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8" name="타원 587"/>
                <p:cNvSpPr/>
                <p:nvPr/>
              </p:nvSpPr>
              <p:spPr>
                <a:xfrm>
                  <a:off x="4763807" y="4582265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89" name="타원 588"/>
                <p:cNvSpPr/>
                <p:nvPr/>
              </p:nvSpPr>
              <p:spPr>
                <a:xfrm>
                  <a:off x="4812719" y="4962353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90" name="타원 589"/>
                <p:cNvSpPr/>
                <p:nvPr/>
              </p:nvSpPr>
              <p:spPr>
                <a:xfrm>
                  <a:off x="4050721" y="4821650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91" name="타원 590"/>
                <p:cNvSpPr/>
                <p:nvPr/>
              </p:nvSpPr>
              <p:spPr>
                <a:xfrm>
                  <a:off x="4776751" y="5306704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92" name="타원 591"/>
                <p:cNvSpPr/>
                <p:nvPr/>
              </p:nvSpPr>
              <p:spPr>
                <a:xfrm>
                  <a:off x="4908852" y="5684977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593" name="타원 592"/>
                <p:cNvSpPr/>
                <p:nvPr/>
              </p:nvSpPr>
              <p:spPr>
                <a:xfrm>
                  <a:off x="5663124" y="5632389"/>
                  <a:ext cx="97825" cy="97825"/>
                </a:xfrm>
                <a:prstGeom prst="ellipse">
                  <a:avLst/>
                </a:prstGeom>
                <a:solidFill>
                  <a:srgbClr val="1C3D62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</p:grpSp>
        </p:grpSp>
        <p:sp>
          <p:nvSpPr>
            <p:cNvPr id="629" name="TextBox 628"/>
            <p:cNvSpPr txBox="1"/>
            <p:nvPr/>
          </p:nvSpPr>
          <p:spPr>
            <a:xfrm>
              <a:off x="7579389" y="3625269"/>
              <a:ext cx="902811" cy="369332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en-US" altLang="ko-KR" dirty="0" smtClean="0">
                  <a:solidFill>
                    <a:schemeClr val="bg1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17.7%</a:t>
              </a:r>
              <a:endParaRPr lang="ko-KR" altLang="en-US" dirty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grpSp>
        <p:nvGrpSpPr>
          <p:cNvPr id="630" name="그룹 629"/>
          <p:cNvGrpSpPr/>
          <p:nvPr/>
        </p:nvGrpSpPr>
        <p:grpSpPr>
          <a:xfrm>
            <a:off x="9273466" y="2090222"/>
            <a:ext cx="2343911" cy="584775"/>
            <a:chOff x="341667" y="2002604"/>
            <a:chExt cx="2343911" cy="584775"/>
          </a:xfrm>
        </p:grpSpPr>
        <p:sp>
          <p:nvSpPr>
            <p:cNvPr id="631" name="TextBox 630"/>
            <p:cNvSpPr txBox="1"/>
            <p:nvPr/>
          </p:nvSpPr>
          <p:spPr>
            <a:xfrm>
              <a:off x="341667" y="2002604"/>
              <a:ext cx="23439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200" dirty="0" smtClean="0">
                  <a:solidFill>
                    <a:srgbClr val="F49E00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45</a:t>
              </a:r>
              <a:r>
                <a:rPr lang="ko-KR" altLang="en-US" sz="3200" dirty="0" smtClean="0">
                  <a:solidFill>
                    <a:srgbClr val="F49E00"/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개</a:t>
              </a:r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 보건소</a:t>
              </a:r>
              <a:endParaRPr lang="ko-KR" altLang="en-US" sz="3200" dirty="0">
                <a:solidFill>
                  <a:srgbClr val="46B29D"/>
                </a:solidFill>
                <a:latin typeface="옥션고딕 B" panose="02000000000000000000" pitchFamily="2" charset="-127"/>
                <a:ea typeface="옥션고딕 B" panose="02000000000000000000" pitchFamily="2" charset="-127"/>
              </a:endParaRPr>
            </a:p>
          </p:txBody>
        </p:sp>
        <p:cxnSp>
          <p:nvCxnSpPr>
            <p:cNvPr id="632" name="직선 연결선 631"/>
            <p:cNvCxnSpPr/>
            <p:nvPr/>
          </p:nvCxnSpPr>
          <p:spPr>
            <a:xfrm>
              <a:off x="372663" y="2555925"/>
              <a:ext cx="2294901" cy="0"/>
            </a:xfrm>
            <a:prstGeom prst="line">
              <a:avLst/>
            </a:prstGeom>
            <a:ln w="25400">
              <a:solidFill>
                <a:srgbClr val="F49E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537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1694779" y="2897258"/>
            <a:ext cx="3612281" cy="2093196"/>
            <a:chOff x="1632787" y="2897258"/>
            <a:chExt cx="3612281" cy="209319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1873" y="2897258"/>
              <a:ext cx="2093195" cy="2093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2787" y="3451154"/>
              <a:ext cx="1539300" cy="153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6" name="TextBox 5"/>
          <p:cNvSpPr txBox="1"/>
          <p:nvPr/>
        </p:nvSpPr>
        <p:spPr>
          <a:xfrm>
            <a:off x="2187098" y="1903265"/>
            <a:ext cx="2627642" cy="461665"/>
          </a:xfrm>
          <a:prstGeom prst="rect">
            <a:avLst/>
          </a:prstGeom>
          <a:solidFill>
            <a:srgbClr val="FAEFE2"/>
          </a:solidFill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자원의 효율적 분배</a:t>
            </a:r>
            <a:endParaRPr lang="ko-KR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자유형 7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60166" y="78551"/>
            <a:ext cx="3028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추진배경 </a:t>
            </a:r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및 필요성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6789740" y="3021242"/>
            <a:ext cx="3677713" cy="2093195"/>
            <a:chOff x="7198106" y="2897258"/>
            <a:chExt cx="3677713" cy="2093195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4714" y="2897258"/>
              <a:ext cx="1821105" cy="1821105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8106" y="3265778"/>
              <a:ext cx="1724675" cy="1724675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7456641" y="1903265"/>
            <a:ext cx="2343911" cy="461665"/>
          </a:xfrm>
          <a:prstGeom prst="rect">
            <a:avLst/>
          </a:prstGeom>
          <a:solidFill>
            <a:srgbClr val="DBE2E9"/>
          </a:solidFill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기관 요구도 충족</a:t>
            </a:r>
            <a:endParaRPr lang="ko-KR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9559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1694779" y="2897258"/>
            <a:ext cx="3612281" cy="2093196"/>
            <a:chOff x="1632787" y="2897258"/>
            <a:chExt cx="3612281" cy="2093196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51873" y="2897258"/>
              <a:ext cx="2093195" cy="209319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그림 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2787" y="3451154"/>
              <a:ext cx="1539300" cy="153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6" name="TextBox 5"/>
          <p:cNvSpPr txBox="1"/>
          <p:nvPr/>
        </p:nvSpPr>
        <p:spPr>
          <a:xfrm>
            <a:off x="2187098" y="1903265"/>
            <a:ext cx="2627642" cy="461665"/>
          </a:xfrm>
          <a:prstGeom prst="rect">
            <a:avLst/>
          </a:prstGeom>
          <a:solidFill>
            <a:srgbClr val="FAEFE2"/>
          </a:solidFill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자원의 효율적 분배</a:t>
            </a:r>
            <a:endParaRPr lang="ko-KR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" name="자유형 7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960166" y="78551"/>
            <a:ext cx="3028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추진배경 및 필요성</a:t>
            </a:r>
            <a:endParaRPr lang="ko-KR" altLang="en-US" sz="2800" dirty="0">
              <a:solidFill>
                <a:prstClr val="black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grpSp>
        <p:nvGrpSpPr>
          <p:cNvPr id="17" name="그룹 16"/>
          <p:cNvGrpSpPr/>
          <p:nvPr/>
        </p:nvGrpSpPr>
        <p:grpSpPr>
          <a:xfrm>
            <a:off x="6789740" y="3021242"/>
            <a:ext cx="3677713" cy="2093195"/>
            <a:chOff x="7198106" y="2897258"/>
            <a:chExt cx="3677713" cy="2093195"/>
          </a:xfrm>
        </p:grpSpPr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54714" y="2897258"/>
              <a:ext cx="1821105" cy="1821105"/>
            </a:xfrm>
            <a:prstGeom prst="rect">
              <a:avLst/>
            </a:prstGeom>
          </p:spPr>
        </p:pic>
        <p:pic>
          <p:nvPicPr>
            <p:cNvPr id="14" name="그림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8106" y="3265778"/>
              <a:ext cx="1724675" cy="1724675"/>
            </a:xfrm>
            <a:prstGeom prst="rect">
              <a:avLst/>
            </a:prstGeom>
          </p:spPr>
        </p:pic>
      </p:grpSp>
      <p:sp>
        <p:nvSpPr>
          <p:cNvPr id="15" name="TextBox 14"/>
          <p:cNvSpPr txBox="1"/>
          <p:nvPr/>
        </p:nvSpPr>
        <p:spPr>
          <a:xfrm>
            <a:off x="7456641" y="1903265"/>
            <a:ext cx="2343911" cy="461665"/>
          </a:xfrm>
          <a:prstGeom prst="rect">
            <a:avLst/>
          </a:prstGeom>
          <a:solidFill>
            <a:srgbClr val="DBE2E9"/>
          </a:solidFill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기관 요구도 충족</a:t>
            </a:r>
            <a:endParaRPr lang="ko-KR" altLang="en-US" sz="24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grpSp>
        <p:nvGrpSpPr>
          <p:cNvPr id="22" name="그룹 21"/>
          <p:cNvGrpSpPr/>
          <p:nvPr/>
        </p:nvGrpSpPr>
        <p:grpSpPr>
          <a:xfrm>
            <a:off x="0" y="1332854"/>
            <a:ext cx="12192000" cy="4169044"/>
            <a:chOff x="0" y="1332854"/>
            <a:chExt cx="12192000" cy="4169044"/>
          </a:xfrm>
        </p:grpSpPr>
        <p:sp>
          <p:nvSpPr>
            <p:cNvPr id="2" name="직사각형 1"/>
            <p:cNvSpPr/>
            <p:nvPr/>
          </p:nvSpPr>
          <p:spPr>
            <a:xfrm>
              <a:off x="0" y="1332854"/>
              <a:ext cx="12192000" cy="4169044"/>
            </a:xfrm>
            <a:prstGeom prst="rect">
              <a:avLst/>
            </a:prstGeom>
            <a:solidFill>
              <a:schemeClr val="bg1">
                <a:alpha val="8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976122" y="3038075"/>
              <a:ext cx="8239756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ko-KR" altLang="en-US" sz="3600" dirty="0" smtClean="0">
                  <a:solidFill>
                    <a:schemeClr val="accent5">
                      <a:lumMod val="50000"/>
                    </a:schemeClr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보건소 요구도 기반</a:t>
              </a:r>
              <a:r>
                <a:rPr lang="ko-KR" altLang="en-US" sz="3200" dirty="0" smtClean="0">
                  <a:solidFill>
                    <a:schemeClr val="accent5">
                      <a:lumMod val="50000"/>
                    </a:schemeClr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 </a:t>
              </a:r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맞춤형 </a:t>
              </a:r>
              <a:r>
                <a:rPr lang="ko-KR" altLang="en-US" sz="3200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암관리사업</a:t>
              </a:r>
              <a:r>
                <a:rPr lang="en-US" altLang="ko-KR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 </a:t>
              </a:r>
              <a:r>
                <a:rPr lang="ko-KR" altLang="en-US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옥션고딕 B" panose="02000000000000000000" pitchFamily="2" charset="-127"/>
                  <a:ea typeface="옥션고딕 B" panose="02000000000000000000" pitchFamily="2" charset="-127"/>
                </a:rPr>
                <a:t>추진</a:t>
              </a:r>
              <a:endParaRPr lang="ko-KR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endParaRPr>
            </a:p>
          </p:txBody>
        </p:sp>
        <p:cxnSp>
          <p:nvCxnSpPr>
            <p:cNvPr id="19" name="직선 연결선 18"/>
            <p:cNvCxnSpPr/>
            <p:nvPr/>
          </p:nvCxnSpPr>
          <p:spPr>
            <a:xfrm>
              <a:off x="1939015" y="3684406"/>
              <a:ext cx="8254183" cy="0"/>
            </a:xfrm>
            <a:prstGeom prst="line">
              <a:avLst/>
            </a:prstGeom>
            <a:ln w="38100">
              <a:solidFill>
                <a:srgbClr val="46B29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562846" y="2685635"/>
              <a:ext cx="654346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 smtClean="0">
                  <a:solidFill>
                    <a:srgbClr val="4472C4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“</a:t>
              </a:r>
              <a:endParaRPr lang="ko-KR" altLang="en-US" sz="8000" dirty="0">
                <a:solidFill>
                  <a:srgbClr val="4472C4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9909314" y="2685635"/>
              <a:ext cx="654346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8000" dirty="0" smtClean="0">
                  <a:solidFill>
                    <a:srgbClr val="4472C4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”</a:t>
              </a:r>
              <a:endParaRPr lang="ko-KR" altLang="en-US" sz="8000" dirty="0">
                <a:solidFill>
                  <a:srgbClr val="4472C4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05790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다이아몬드 3"/>
          <p:cNvSpPr/>
          <p:nvPr/>
        </p:nvSpPr>
        <p:spPr>
          <a:xfrm>
            <a:off x="3265714" y="800103"/>
            <a:ext cx="4914900" cy="4914900"/>
          </a:xfrm>
          <a:prstGeom prst="diamond">
            <a:avLst/>
          </a:prstGeom>
          <a:solidFill>
            <a:srgbClr val="C8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다이아몬드 4"/>
          <p:cNvSpPr/>
          <p:nvPr/>
        </p:nvSpPr>
        <p:spPr>
          <a:xfrm>
            <a:off x="4245428" y="1118510"/>
            <a:ext cx="4278086" cy="4278086"/>
          </a:xfrm>
          <a:prstGeom prst="diamond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>
            <a:endCxn id="5" idx="3"/>
          </p:cNvCxnSpPr>
          <p:nvPr/>
        </p:nvCxnSpPr>
        <p:spPr>
          <a:xfrm>
            <a:off x="5568051" y="293918"/>
            <a:ext cx="2955463" cy="296363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245432" y="3257553"/>
            <a:ext cx="2955463" cy="296363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617911" y="2962441"/>
            <a:ext cx="35477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25347" y="2978770"/>
            <a:ext cx="315823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추진전략 및 계획</a:t>
            </a:r>
            <a:endParaRPr lang="ko-KR" altLang="en-US" sz="3200" dirty="0">
              <a:solidFill>
                <a:schemeClr val="bg1"/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4617911" y="3579874"/>
            <a:ext cx="35477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09121" y="3625494"/>
            <a:ext cx="2666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>
                <a:solidFill>
                  <a:srgbClr val="E0E0D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보건소 요구도 기반 맞춤형 </a:t>
            </a:r>
            <a:r>
              <a:rPr lang="ko-KR" altLang="en-US" sz="1200" dirty="0" err="1" smtClean="0">
                <a:solidFill>
                  <a:srgbClr val="E0E0D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암관리사업</a:t>
            </a:r>
            <a:endParaRPr lang="ko-KR" altLang="en-US" sz="1200" dirty="0">
              <a:solidFill>
                <a:srgbClr val="E0E0D8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4055" y="2060427"/>
            <a:ext cx="745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02</a:t>
            </a:r>
            <a:endParaRPr lang="ko-KR" altLang="en-US" sz="36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614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497342" y="1472796"/>
            <a:ext cx="3441600" cy="4435200"/>
          </a:xfrm>
          <a:prstGeom prst="rect">
            <a:avLst/>
          </a:prstGeom>
          <a:solidFill>
            <a:srgbClr val="EDE3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4351458" y="1472796"/>
            <a:ext cx="3441600" cy="4435200"/>
          </a:xfrm>
          <a:prstGeom prst="rect">
            <a:avLst/>
          </a:prstGeom>
          <a:solidFill>
            <a:srgbClr val="EDE3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8206617" y="1472796"/>
            <a:ext cx="3434400" cy="4435200"/>
          </a:xfrm>
          <a:prstGeom prst="rect">
            <a:avLst/>
          </a:prstGeom>
          <a:solidFill>
            <a:srgbClr val="EDE3D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204531" y="2463850"/>
            <a:ext cx="3436486" cy="707886"/>
          </a:xfrm>
          <a:prstGeom prst="rect">
            <a:avLst/>
          </a:prstGeom>
          <a:solidFill>
            <a:srgbClr val="99ADC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 smtClean="0">
                <a:solidFill>
                  <a:prstClr val="white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STEP 3</a:t>
            </a:r>
            <a:endParaRPr lang="ko-KR" altLang="en-US" sz="4000" dirty="0">
              <a:solidFill>
                <a:prstClr val="white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50415" y="2463850"/>
            <a:ext cx="3442643" cy="707886"/>
          </a:xfrm>
          <a:prstGeom prst="rect">
            <a:avLst/>
          </a:prstGeom>
          <a:solidFill>
            <a:srgbClr val="99ADC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 smtClean="0">
                <a:solidFill>
                  <a:prstClr val="white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STEP 2</a:t>
            </a:r>
            <a:endParaRPr lang="ko-KR" altLang="en-US" sz="4000" dirty="0">
              <a:solidFill>
                <a:prstClr val="white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7342" y="2463850"/>
            <a:ext cx="3456599" cy="707886"/>
          </a:xfrm>
          <a:prstGeom prst="rect">
            <a:avLst/>
          </a:prstGeom>
          <a:solidFill>
            <a:srgbClr val="99ADC3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dirty="0" smtClean="0">
                <a:solidFill>
                  <a:prstClr val="white"/>
                </a:solidFill>
                <a:latin typeface="경기천년제목 Bold" panose="02020803020101020101" pitchFamily="18" charset="-127"/>
                <a:ea typeface="경기천년제목 Bold" panose="02020803020101020101" pitchFamily="18" charset="-127"/>
              </a:rPr>
              <a:t>STEP 1</a:t>
            </a:r>
            <a:endParaRPr lang="ko-KR" altLang="en-US" sz="4000" dirty="0">
              <a:solidFill>
                <a:prstClr val="white"/>
              </a:solidFill>
              <a:latin typeface="경기천년제목 Bold" panose="02020803020101020101" pitchFamily="18" charset="-127"/>
              <a:ea typeface="경기천년제목 Bold" panose="02020803020101020101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67578" y="3845269"/>
            <a:ext cx="2132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smtClean="0">
                <a:solidFill>
                  <a:schemeClr val="tx1">
                    <a:lumMod val="65000"/>
                    <a:lumOff val="3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상호유기적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302519" y="4497315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chemeClr val="accent5">
                    <a:lumMod val="50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협력체계 구축</a:t>
            </a:r>
            <a:endParaRPr lang="ko-KR" altLang="en-US" sz="4000" dirty="0">
              <a:solidFill>
                <a:schemeClr val="accent5">
                  <a:lumMod val="50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709862" y="3845269"/>
            <a:ext cx="276870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효율적</a:t>
            </a:r>
            <a:r>
              <a:rPr lang="en-US" altLang="ko-KR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, </a:t>
            </a:r>
            <a:r>
              <a:rPr lang="ko-KR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실효성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013190" y="4497315"/>
            <a:ext cx="21339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chemeClr val="accent5">
                    <a:lumMod val="50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사업수행</a:t>
            </a:r>
            <a:endParaRPr lang="ko-KR" altLang="en-US" sz="4000" dirty="0">
              <a:solidFill>
                <a:schemeClr val="accent5">
                  <a:lumMod val="50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50866" y="3845269"/>
            <a:ext cx="1353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정확한</a:t>
            </a:r>
            <a:endParaRPr lang="ko-KR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8061" y="4497315"/>
            <a:ext cx="27751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chemeClr val="accent5">
                    <a:lumMod val="50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요구도 파악</a:t>
            </a:r>
            <a:endParaRPr lang="ko-KR" altLang="en-US" sz="4000" dirty="0">
              <a:solidFill>
                <a:schemeClr val="accent5">
                  <a:lumMod val="50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9810832" y="1631852"/>
            <a:ext cx="225971" cy="22597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5" name="타원 24"/>
          <p:cNvSpPr/>
          <p:nvPr/>
        </p:nvSpPr>
        <p:spPr>
          <a:xfrm>
            <a:off x="5959273" y="1631852"/>
            <a:ext cx="225971" cy="22597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2105157" y="1631852"/>
            <a:ext cx="225971" cy="22597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475295" y="1472796"/>
            <a:ext cx="3671198" cy="4437792"/>
            <a:chOff x="475295" y="1472796"/>
            <a:chExt cx="3671198" cy="4437792"/>
          </a:xfrm>
        </p:grpSpPr>
        <p:pic>
          <p:nvPicPr>
            <p:cNvPr id="29" name="그림 2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168" b="636"/>
            <a:stretch/>
          </p:blipFill>
          <p:spPr>
            <a:xfrm>
              <a:off x="497329" y="1472797"/>
              <a:ext cx="3441626" cy="443563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0" name="직사각형 29"/>
            <p:cNvSpPr/>
            <p:nvPr/>
          </p:nvSpPr>
          <p:spPr>
            <a:xfrm>
              <a:off x="497355" y="1472796"/>
              <a:ext cx="3441600" cy="44352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8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직사각형 31"/>
            <p:cNvSpPr/>
            <p:nvPr/>
          </p:nvSpPr>
          <p:spPr>
            <a:xfrm>
              <a:off x="497329" y="4650588"/>
              <a:ext cx="3441626" cy="1260000"/>
            </a:xfrm>
            <a:prstGeom prst="rect">
              <a:avLst/>
            </a:prstGeom>
            <a:solidFill>
              <a:schemeClr val="accent5">
                <a:lumMod val="75000"/>
                <a:alpha val="76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75295" y="5203052"/>
              <a:ext cx="3671198" cy="584775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ko-KR" altLang="en-US" sz="3200" dirty="0" smtClean="0">
                  <a:solidFill>
                    <a:srgbClr val="EDE3D3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요구도 조사</a:t>
              </a:r>
              <a:r>
                <a:rPr lang="en-US" altLang="ko-KR" sz="3200" dirty="0" smtClean="0">
                  <a:solidFill>
                    <a:srgbClr val="EDE3D3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, </a:t>
              </a:r>
              <a:r>
                <a:rPr lang="ko-KR" altLang="en-US" sz="3200" dirty="0" smtClean="0">
                  <a:solidFill>
                    <a:srgbClr val="EDE3D3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간담회</a:t>
              </a:r>
              <a:endParaRPr lang="ko-KR" altLang="en-US" sz="3200" dirty="0">
                <a:solidFill>
                  <a:srgbClr val="EDE3D3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4" name="직사각형 33"/>
            <p:cNvSpPr/>
            <p:nvPr/>
          </p:nvSpPr>
          <p:spPr>
            <a:xfrm>
              <a:off x="615440" y="4869492"/>
              <a:ext cx="180000" cy="1800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+</a:t>
              </a:r>
              <a:endParaRPr lang="ko-KR" altLang="en-US" sz="11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821403" y="4717941"/>
              <a:ext cx="1936749" cy="523220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보건소 대상</a:t>
              </a:r>
              <a:endParaRPr lang="ko-KR" altLang="en-US" sz="2800" dirty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2105157" y="1631852"/>
              <a:ext cx="225971" cy="2259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4351445" y="1472796"/>
            <a:ext cx="3441626" cy="4437791"/>
            <a:chOff x="4351445" y="1472796"/>
            <a:chExt cx="3441626" cy="4437791"/>
          </a:xfrm>
        </p:grpSpPr>
        <p:pic>
          <p:nvPicPr>
            <p:cNvPr id="46" name="그림 4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1458" y="1472797"/>
              <a:ext cx="3441600" cy="4435634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7" name="직사각형 46"/>
            <p:cNvSpPr/>
            <p:nvPr/>
          </p:nvSpPr>
          <p:spPr>
            <a:xfrm>
              <a:off x="4351458" y="1472796"/>
              <a:ext cx="3441600" cy="44352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8" name="직사각형 47"/>
            <p:cNvSpPr/>
            <p:nvPr/>
          </p:nvSpPr>
          <p:spPr>
            <a:xfrm>
              <a:off x="4351445" y="4650587"/>
              <a:ext cx="3441626" cy="1260000"/>
            </a:xfrm>
            <a:prstGeom prst="rect">
              <a:avLst/>
            </a:prstGeom>
            <a:solidFill>
              <a:schemeClr val="accent5">
                <a:lumMod val="75000"/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703408" y="4687164"/>
              <a:ext cx="230704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 smtClean="0">
                  <a:solidFill>
                    <a:srgbClr val="EDE3D3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실무자 중심 </a:t>
              </a:r>
              <a:endParaRPr lang="ko-KR" altLang="en-US" sz="3200" dirty="0">
                <a:solidFill>
                  <a:srgbClr val="EDE3D3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94071" y="5264607"/>
              <a:ext cx="247696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교육</a:t>
              </a:r>
              <a:r>
                <a:rPr lang="en-US" altLang="ko-KR" sz="2800" dirty="0" smtClean="0">
                  <a:solidFill>
                    <a:schemeClr val="bg1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, </a:t>
              </a:r>
              <a:r>
                <a:rPr lang="ko-KR" altLang="en-US" sz="2800" dirty="0" smtClean="0">
                  <a:solidFill>
                    <a:schemeClr val="bg1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계획 수립</a:t>
              </a:r>
              <a:endParaRPr lang="ko-KR" altLang="en-US" sz="2800" dirty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4499658" y="4863155"/>
              <a:ext cx="180000" cy="1800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+</a:t>
              </a:r>
              <a:endParaRPr lang="ko-KR" altLang="en-US" sz="11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52" name="타원 51"/>
            <p:cNvSpPr/>
            <p:nvPr/>
          </p:nvSpPr>
          <p:spPr>
            <a:xfrm>
              <a:off x="5959273" y="1631852"/>
              <a:ext cx="225971" cy="2259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3" name="그룹 52"/>
          <p:cNvGrpSpPr/>
          <p:nvPr/>
        </p:nvGrpSpPr>
        <p:grpSpPr>
          <a:xfrm>
            <a:off x="8205560" y="1469114"/>
            <a:ext cx="3449731" cy="4438883"/>
            <a:chOff x="8205560" y="1469114"/>
            <a:chExt cx="3449731" cy="4438883"/>
          </a:xfrm>
        </p:grpSpPr>
        <p:pic>
          <p:nvPicPr>
            <p:cNvPr id="54" name="그림 53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5560" y="1472797"/>
              <a:ext cx="3435457" cy="44352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5" name="직사각형 54"/>
            <p:cNvSpPr/>
            <p:nvPr/>
          </p:nvSpPr>
          <p:spPr>
            <a:xfrm>
              <a:off x="8206617" y="1469114"/>
              <a:ext cx="3434400" cy="4435200"/>
            </a:xfrm>
            <a:prstGeom prst="rect">
              <a:avLst/>
            </a:prstGeom>
            <a:solidFill>
              <a:schemeClr val="tx1">
                <a:lumMod val="75000"/>
                <a:lumOff val="25000"/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8213665" y="4646097"/>
              <a:ext cx="3441626" cy="1260000"/>
            </a:xfrm>
            <a:prstGeom prst="rect">
              <a:avLst/>
            </a:prstGeom>
            <a:solidFill>
              <a:schemeClr val="accent5">
                <a:lumMod val="75000"/>
                <a:alpha val="7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8719195" y="5203052"/>
              <a:ext cx="256993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3200" dirty="0" smtClean="0">
                  <a:solidFill>
                    <a:srgbClr val="EDE3D3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업무협약 체결</a:t>
              </a:r>
              <a:endParaRPr lang="ko-KR" altLang="en-US" sz="3200" dirty="0">
                <a:solidFill>
                  <a:srgbClr val="EDE3D3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8516988" y="4717941"/>
              <a:ext cx="302839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2800" dirty="0" smtClean="0">
                  <a:solidFill>
                    <a:schemeClr val="bg1"/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지속적인 기관 연계</a:t>
              </a:r>
              <a:endParaRPr lang="ko-KR" altLang="en-US" sz="2800" dirty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8336988" y="4889551"/>
              <a:ext cx="180000" cy="180000"/>
            </a:xfrm>
            <a:prstGeom prst="rect">
              <a:avLst/>
            </a:prstGeom>
            <a:noFill/>
            <a:ln w="12700">
              <a:solidFill>
                <a:schemeClr val="bg1"/>
              </a:solidFill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 smtClean="0">
                  <a:solidFill>
                    <a:schemeClr val="bg1"/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+</a:t>
              </a:r>
              <a:endParaRPr lang="ko-KR" altLang="en-US" sz="11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0" name="타원 59"/>
            <p:cNvSpPr/>
            <p:nvPr/>
          </p:nvSpPr>
          <p:spPr>
            <a:xfrm>
              <a:off x="9810832" y="1631852"/>
              <a:ext cx="225971" cy="2259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자유형 64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960166" y="7855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추진전략 </a:t>
            </a:r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및 </a:t>
            </a:r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계획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150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다이아몬드 3"/>
          <p:cNvSpPr/>
          <p:nvPr/>
        </p:nvSpPr>
        <p:spPr>
          <a:xfrm>
            <a:off x="3265714" y="800103"/>
            <a:ext cx="4914900" cy="4914900"/>
          </a:xfrm>
          <a:prstGeom prst="diamond">
            <a:avLst/>
          </a:prstGeom>
          <a:solidFill>
            <a:srgbClr val="C8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다이아몬드 4"/>
          <p:cNvSpPr/>
          <p:nvPr/>
        </p:nvSpPr>
        <p:spPr>
          <a:xfrm>
            <a:off x="4245428" y="1118510"/>
            <a:ext cx="4278086" cy="4278086"/>
          </a:xfrm>
          <a:prstGeom prst="diamond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>
            <a:endCxn id="5" idx="3"/>
          </p:cNvCxnSpPr>
          <p:nvPr/>
        </p:nvCxnSpPr>
        <p:spPr>
          <a:xfrm>
            <a:off x="5568051" y="293918"/>
            <a:ext cx="2955463" cy="296363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245432" y="3257553"/>
            <a:ext cx="2955463" cy="296363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617911" y="2962441"/>
            <a:ext cx="35477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162229" y="2978770"/>
            <a:ext cx="252184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사업추진내용</a:t>
            </a:r>
            <a:endParaRPr lang="ko-KR" altLang="en-US" sz="3200" dirty="0">
              <a:solidFill>
                <a:schemeClr val="bg1"/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4617911" y="3579874"/>
            <a:ext cx="35477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09121" y="3625494"/>
            <a:ext cx="2666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>
                <a:solidFill>
                  <a:srgbClr val="E0E0D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보건소 요구도 기반 맞춤형 </a:t>
            </a:r>
            <a:r>
              <a:rPr lang="ko-KR" altLang="en-US" sz="1200" dirty="0" err="1" smtClean="0">
                <a:solidFill>
                  <a:srgbClr val="E0E0D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암관리사업</a:t>
            </a:r>
            <a:endParaRPr lang="ko-KR" altLang="en-US" sz="1200" dirty="0">
              <a:solidFill>
                <a:srgbClr val="E0E0D8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50293" y="2060427"/>
            <a:ext cx="745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03</a:t>
            </a:r>
            <a:endParaRPr lang="ko-KR" altLang="en-US" sz="36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358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7926581" y="6515830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3014" y="973290"/>
            <a:ext cx="3594254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01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보건소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요구도 조사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pic>
        <p:nvPicPr>
          <p:cNvPr id="3" name="그림 2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3461860" y="2685155"/>
            <a:ext cx="2498400" cy="35244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2049" name="_x235119480" descr="EMB000031242b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14" y="2684562"/>
            <a:ext cx="2499961" cy="3525587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62112" y="1620854"/>
            <a:ext cx="8917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경기도 보건소의 </a:t>
            </a:r>
            <a:r>
              <a:rPr lang="ko-KR" alt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현황 파악 및 계획수립의 기초자료 활용하기 위해 실시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62112" y="2065709"/>
            <a:ext cx="73773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기간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: 2016. 9. 21. ~ 30./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대상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: </a:t>
            </a: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경기도 </a:t>
            </a:r>
            <a:r>
              <a:rPr lang="en-US" altLang="ko-KR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45</a:t>
            </a: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개 보건소 </a:t>
            </a:r>
            <a:r>
              <a:rPr lang="ko-KR" alt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</a:t>
            </a:r>
            <a:r>
              <a:rPr lang="ko-KR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담당자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자유형 18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960166" y="78551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사업추진내용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15522240" descr="EMB00002fa80dda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145" y="2685155"/>
            <a:ext cx="2498400" cy="3524400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갈매기형 수장 7"/>
          <p:cNvSpPr/>
          <p:nvPr/>
        </p:nvSpPr>
        <p:spPr>
          <a:xfrm rot="5400000">
            <a:off x="972826" y="1714126"/>
            <a:ext cx="284448" cy="196768"/>
          </a:xfrm>
          <a:prstGeom prst="chevron">
            <a:avLst>
              <a:gd name="adj" fmla="val 5739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3" name="갈매기형 수장 22"/>
          <p:cNvSpPr/>
          <p:nvPr/>
        </p:nvSpPr>
        <p:spPr>
          <a:xfrm rot="5400000">
            <a:off x="972826" y="2174412"/>
            <a:ext cx="284448" cy="196768"/>
          </a:xfrm>
          <a:prstGeom prst="chevron">
            <a:avLst>
              <a:gd name="adj" fmla="val 5739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9" name="그림 8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8996430" y="2685155"/>
            <a:ext cx="2498400" cy="3524400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4677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760917" y="2522280"/>
            <a:ext cx="2638862" cy="2984815"/>
            <a:chOff x="1504785" y="2930454"/>
            <a:chExt cx="3196574" cy="361564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9" name="그룹 18"/>
            <p:cNvGrpSpPr/>
            <p:nvPr/>
          </p:nvGrpSpPr>
          <p:grpSpPr>
            <a:xfrm>
              <a:off x="1504785" y="2930454"/>
              <a:ext cx="3196574" cy="3615643"/>
              <a:chOff x="2895602" y="626455"/>
              <a:chExt cx="4879975" cy="5519737"/>
            </a:xfrm>
          </p:grpSpPr>
          <p:grpSp>
            <p:nvGrpSpPr>
              <p:cNvPr id="20" name="그룹 65"/>
              <p:cNvGrpSpPr/>
              <p:nvPr/>
            </p:nvGrpSpPr>
            <p:grpSpPr>
              <a:xfrm>
                <a:off x="2895602" y="626455"/>
                <a:ext cx="4879975" cy="5519737"/>
                <a:chOff x="2513013" y="797719"/>
                <a:chExt cx="4879975" cy="5519737"/>
              </a:xfrm>
            </p:grpSpPr>
            <p:sp>
              <p:nvSpPr>
                <p:cNvPr id="38" name="Freeform 59"/>
                <p:cNvSpPr>
                  <a:spLocks/>
                </p:cNvSpPr>
                <p:nvPr/>
              </p:nvSpPr>
              <p:spPr bwMode="auto">
                <a:xfrm>
                  <a:off x="3548063" y="797719"/>
                  <a:ext cx="1447800" cy="1400175"/>
                </a:xfrm>
                <a:custGeom>
                  <a:avLst/>
                  <a:gdLst>
                    <a:gd name="T0" fmla="*/ 2147483647 w 1018"/>
                    <a:gd name="T1" fmla="*/ 2147483647 h 984"/>
                    <a:gd name="T2" fmla="*/ 2147483647 w 1018"/>
                    <a:gd name="T3" fmla="*/ 2147483647 h 984"/>
                    <a:gd name="T4" fmla="*/ 2147483647 w 1018"/>
                    <a:gd name="T5" fmla="*/ 2147483647 h 984"/>
                    <a:gd name="T6" fmla="*/ 2147483647 w 1018"/>
                    <a:gd name="T7" fmla="*/ 2147483647 h 984"/>
                    <a:gd name="T8" fmla="*/ 2147483647 w 1018"/>
                    <a:gd name="T9" fmla="*/ 2147483647 h 984"/>
                    <a:gd name="T10" fmla="*/ 2147483647 w 1018"/>
                    <a:gd name="T11" fmla="*/ 2147483647 h 984"/>
                    <a:gd name="T12" fmla="*/ 2147483647 w 1018"/>
                    <a:gd name="T13" fmla="*/ 2147483647 h 984"/>
                    <a:gd name="T14" fmla="*/ 2147483647 w 1018"/>
                    <a:gd name="T15" fmla="*/ 2147483647 h 984"/>
                    <a:gd name="T16" fmla="*/ 2147483647 w 1018"/>
                    <a:gd name="T17" fmla="*/ 2147483647 h 984"/>
                    <a:gd name="T18" fmla="*/ 2147483647 w 1018"/>
                    <a:gd name="T19" fmla="*/ 2147483647 h 984"/>
                    <a:gd name="T20" fmla="*/ 2147483647 w 1018"/>
                    <a:gd name="T21" fmla="*/ 2147483647 h 984"/>
                    <a:gd name="T22" fmla="*/ 2147483647 w 1018"/>
                    <a:gd name="T23" fmla="*/ 2147483647 h 984"/>
                    <a:gd name="T24" fmla="*/ 2147483647 w 1018"/>
                    <a:gd name="T25" fmla="*/ 2147483647 h 984"/>
                    <a:gd name="T26" fmla="*/ 2147483647 w 1018"/>
                    <a:gd name="T27" fmla="*/ 2147483647 h 984"/>
                    <a:gd name="T28" fmla="*/ 2147483647 w 1018"/>
                    <a:gd name="T29" fmla="*/ 2147483647 h 984"/>
                    <a:gd name="T30" fmla="*/ 2147483647 w 1018"/>
                    <a:gd name="T31" fmla="*/ 2147483647 h 984"/>
                    <a:gd name="T32" fmla="*/ 0 w 1018"/>
                    <a:gd name="T33" fmla="*/ 2147483647 h 984"/>
                    <a:gd name="T34" fmla="*/ 2147483647 w 1018"/>
                    <a:gd name="T35" fmla="*/ 2147483647 h 984"/>
                    <a:gd name="T36" fmla="*/ 2147483647 w 1018"/>
                    <a:gd name="T37" fmla="*/ 2147483647 h 984"/>
                    <a:gd name="T38" fmla="*/ 2147483647 w 1018"/>
                    <a:gd name="T39" fmla="*/ 2147483647 h 984"/>
                    <a:gd name="T40" fmla="*/ 2147483647 w 1018"/>
                    <a:gd name="T41" fmla="*/ 2147483647 h 984"/>
                    <a:gd name="T42" fmla="*/ 2147483647 w 1018"/>
                    <a:gd name="T43" fmla="*/ 2147483647 h 984"/>
                    <a:gd name="T44" fmla="*/ 2147483647 w 1018"/>
                    <a:gd name="T45" fmla="*/ 2147483647 h 984"/>
                    <a:gd name="T46" fmla="*/ 2147483647 w 1018"/>
                    <a:gd name="T47" fmla="*/ 2147483647 h 984"/>
                    <a:gd name="T48" fmla="*/ 2147483647 w 1018"/>
                    <a:gd name="T49" fmla="*/ 2147483647 h 984"/>
                    <a:gd name="T50" fmla="*/ 2147483647 w 1018"/>
                    <a:gd name="T51" fmla="*/ 2147483647 h 984"/>
                    <a:gd name="T52" fmla="*/ 2147483647 w 1018"/>
                    <a:gd name="T53" fmla="*/ 2147483647 h 984"/>
                    <a:gd name="T54" fmla="*/ 2147483647 w 1018"/>
                    <a:gd name="T55" fmla="*/ 2147483647 h 984"/>
                    <a:gd name="T56" fmla="*/ 2147483647 w 1018"/>
                    <a:gd name="T57" fmla="*/ 2147483647 h 984"/>
                    <a:gd name="T58" fmla="*/ 2147483647 w 1018"/>
                    <a:gd name="T59" fmla="*/ 2147483647 h 984"/>
                    <a:gd name="T60" fmla="*/ 2147483647 w 1018"/>
                    <a:gd name="T61" fmla="*/ 2147483647 h 984"/>
                    <a:gd name="T62" fmla="*/ 2147483647 w 1018"/>
                    <a:gd name="T63" fmla="*/ 2147483647 h 984"/>
                    <a:gd name="T64" fmla="*/ 2147483647 w 1018"/>
                    <a:gd name="T65" fmla="*/ 2147483647 h 984"/>
                    <a:gd name="T66" fmla="*/ 2147483647 w 1018"/>
                    <a:gd name="T67" fmla="*/ 2147483647 h 984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</a:gdLst>
                  <a:ahLst/>
                  <a:cxnLst>
                    <a:cxn ang="T68">
                      <a:pos x="T0" y="T1"/>
                    </a:cxn>
                    <a:cxn ang="T69">
                      <a:pos x="T2" y="T3"/>
                    </a:cxn>
                    <a:cxn ang="T70">
                      <a:pos x="T4" y="T5"/>
                    </a:cxn>
                    <a:cxn ang="T71">
                      <a:pos x="T6" y="T7"/>
                    </a:cxn>
                    <a:cxn ang="T72">
                      <a:pos x="T8" y="T9"/>
                    </a:cxn>
                    <a:cxn ang="T73">
                      <a:pos x="T10" y="T11"/>
                    </a:cxn>
                    <a:cxn ang="T74">
                      <a:pos x="T12" y="T13"/>
                    </a:cxn>
                    <a:cxn ang="T75">
                      <a:pos x="T14" y="T15"/>
                    </a:cxn>
                    <a:cxn ang="T76">
                      <a:pos x="T16" y="T17"/>
                    </a:cxn>
                    <a:cxn ang="T77">
                      <a:pos x="T18" y="T19"/>
                    </a:cxn>
                    <a:cxn ang="T78">
                      <a:pos x="T20" y="T21"/>
                    </a:cxn>
                    <a:cxn ang="T79">
                      <a:pos x="T22" y="T23"/>
                    </a:cxn>
                    <a:cxn ang="T80">
                      <a:pos x="T24" y="T25"/>
                    </a:cxn>
                    <a:cxn ang="T81">
                      <a:pos x="T26" y="T27"/>
                    </a:cxn>
                    <a:cxn ang="T82">
                      <a:pos x="T28" y="T29"/>
                    </a:cxn>
                    <a:cxn ang="T83">
                      <a:pos x="T30" y="T31"/>
                    </a:cxn>
                    <a:cxn ang="T84">
                      <a:pos x="T32" y="T33"/>
                    </a:cxn>
                    <a:cxn ang="T85">
                      <a:pos x="T34" y="T35"/>
                    </a:cxn>
                    <a:cxn ang="T86">
                      <a:pos x="T36" y="T37"/>
                    </a:cxn>
                    <a:cxn ang="T87">
                      <a:pos x="T38" y="T39"/>
                    </a:cxn>
                    <a:cxn ang="T88">
                      <a:pos x="T40" y="T41"/>
                    </a:cxn>
                    <a:cxn ang="T89">
                      <a:pos x="T42" y="T43"/>
                    </a:cxn>
                    <a:cxn ang="T90">
                      <a:pos x="T44" y="T45"/>
                    </a:cxn>
                    <a:cxn ang="T91">
                      <a:pos x="T46" y="T47"/>
                    </a:cxn>
                    <a:cxn ang="T92">
                      <a:pos x="T48" y="T49"/>
                    </a:cxn>
                    <a:cxn ang="T93">
                      <a:pos x="T50" y="T51"/>
                    </a:cxn>
                    <a:cxn ang="T94">
                      <a:pos x="T52" y="T53"/>
                    </a:cxn>
                    <a:cxn ang="T95">
                      <a:pos x="T54" y="T55"/>
                    </a:cxn>
                    <a:cxn ang="T96">
                      <a:pos x="T56" y="T57"/>
                    </a:cxn>
                    <a:cxn ang="T97">
                      <a:pos x="T58" y="T59"/>
                    </a:cxn>
                    <a:cxn ang="T98">
                      <a:pos x="T60" y="T61"/>
                    </a:cxn>
                    <a:cxn ang="T99">
                      <a:pos x="T62" y="T63"/>
                    </a:cxn>
                    <a:cxn ang="T100">
                      <a:pos x="T64" y="T65"/>
                    </a:cxn>
                    <a:cxn ang="T101">
                      <a:pos x="T66" y="T67"/>
                    </a:cxn>
                  </a:cxnLst>
                  <a:rect l="0" t="0" r="r" b="b"/>
                  <a:pathLst>
                    <a:path w="1018" h="984">
                      <a:moveTo>
                        <a:pt x="1018" y="316"/>
                      </a:moveTo>
                      <a:cubicBezTo>
                        <a:pt x="1006" y="312"/>
                        <a:pt x="1002" y="302"/>
                        <a:pt x="990" y="298"/>
                      </a:cubicBezTo>
                      <a:cubicBezTo>
                        <a:pt x="982" y="290"/>
                        <a:pt x="976" y="284"/>
                        <a:pt x="968" y="276"/>
                      </a:cubicBezTo>
                      <a:cubicBezTo>
                        <a:pt x="966" y="269"/>
                        <a:pt x="966" y="272"/>
                        <a:pt x="966" y="266"/>
                      </a:cubicBezTo>
                      <a:lnTo>
                        <a:pt x="954" y="142"/>
                      </a:lnTo>
                      <a:lnTo>
                        <a:pt x="914" y="102"/>
                      </a:lnTo>
                      <a:lnTo>
                        <a:pt x="852" y="134"/>
                      </a:lnTo>
                      <a:lnTo>
                        <a:pt x="812" y="116"/>
                      </a:lnTo>
                      <a:lnTo>
                        <a:pt x="826" y="52"/>
                      </a:lnTo>
                      <a:lnTo>
                        <a:pt x="838" y="18"/>
                      </a:lnTo>
                      <a:lnTo>
                        <a:pt x="734" y="0"/>
                      </a:lnTo>
                      <a:lnTo>
                        <a:pt x="688" y="54"/>
                      </a:lnTo>
                      <a:lnTo>
                        <a:pt x="630" y="100"/>
                      </a:lnTo>
                      <a:cubicBezTo>
                        <a:pt x="607" y="123"/>
                        <a:pt x="606" y="129"/>
                        <a:pt x="582" y="138"/>
                      </a:cubicBezTo>
                      <a:cubicBezTo>
                        <a:pt x="574" y="141"/>
                        <a:pt x="568" y="147"/>
                        <a:pt x="560" y="150"/>
                      </a:cubicBezTo>
                      <a:cubicBezTo>
                        <a:pt x="557" y="151"/>
                        <a:pt x="550" y="154"/>
                        <a:pt x="550" y="154"/>
                      </a:cubicBezTo>
                      <a:cubicBezTo>
                        <a:pt x="524" y="166"/>
                        <a:pt x="510" y="178"/>
                        <a:pt x="490" y="196"/>
                      </a:cubicBezTo>
                      <a:cubicBezTo>
                        <a:pt x="490" y="196"/>
                        <a:pt x="471" y="215"/>
                        <a:pt x="468" y="218"/>
                      </a:cubicBezTo>
                      <a:cubicBezTo>
                        <a:pt x="466" y="220"/>
                        <a:pt x="462" y="224"/>
                        <a:pt x="462" y="224"/>
                      </a:cubicBezTo>
                      <a:lnTo>
                        <a:pt x="424" y="264"/>
                      </a:lnTo>
                      <a:lnTo>
                        <a:pt x="428" y="316"/>
                      </a:lnTo>
                      <a:lnTo>
                        <a:pt x="412" y="376"/>
                      </a:lnTo>
                      <a:lnTo>
                        <a:pt x="408" y="410"/>
                      </a:lnTo>
                      <a:lnTo>
                        <a:pt x="370" y="440"/>
                      </a:lnTo>
                      <a:lnTo>
                        <a:pt x="296" y="484"/>
                      </a:lnTo>
                      <a:lnTo>
                        <a:pt x="256" y="496"/>
                      </a:lnTo>
                      <a:lnTo>
                        <a:pt x="216" y="526"/>
                      </a:lnTo>
                      <a:lnTo>
                        <a:pt x="218" y="562"/>
                      </a:lnTo>
                      <a:lnTo>
                        <a:pt x="250" y="632"/>
                      </a:lnTo>
                      <a:lnTo>
                        <a:pt x="198" y="702"/>
                      </a:lnTo>
                      <a:lnTo>
                        <a:pt x="134" y="718"/>
                      </a:lnTo>
                      <a:lnTo>
                        <a:pt x="68" y="766"/>
                      </a:lnTo>
                      <a:lnTo>
                        <a:pt x="38" y="828"/>
                      </a:lnTo>
                      <a:lnTo>
                        <a:pt x="0" y="856"/>
                      </a:lnTo>
                      <a:lnTo>
                        <a:pt x="38" y="888"/>
                      </a:lnTo>
                      <a:lnTo>
                        <a:pt x="98" y="848"/>
                      </a:lnTo>
                      <a:lnTo>
                        <a:pt x="136" y="846"/>
                      </a:lnTo>
                      <a:lnTo>
                        <a:pt x="186" y="884"/>
                      </a:lnTo>
                      <a:lnTo>
                        <a:pt x="230" y="888"/>
                      </a:lnTo>
                      <a:lnTo>
                        <a:pt x="226" y="854"/>
                      </a:lnTo>
                      <a:lnTo>
                        <a:pt x="264" y="804"/>
                      </a:lnTo>
                      <a:lnTo>
                        <a:pt x="304" y="856"/>
                      </a:lnTo>
                      <a:lnTo>
                        <a:pt x="354" y="860"/>
                      </a:lnTo>
                      <a:lnTo>
                        <a:pt x="388" y="840"/>
                      </a:lnTo>
                      <a:lnTo>
                        <a:pt x="432" y="792"/>
                      </a:lnTo>
                      <a:lnTo>
                        <a:pt x="476" y="778"/>
                      </a:lnTo>
                      <a:lnTo>
                        <a:pt x="552" y="794"/>
                      </a:lnTo>
                      <a:lnTo>
                        <a:pt x="570" y="842"/>
                      </a:lnTo>
                      <a:lnTo>
                        <a:pt x="482" y="926"/>
                      </a:lnTo>
                      <a:lnTo>
                        <a:pt x="450" y="962"/>
                      </a:lnTo>
                      <a:lnTo>
                        <a:pt x="492" y="982"/>
                      </a:lnTo>
                      <a:lnTo>
                        <a:pt x="566" y="984"/>
                      </a:lnTo>
                      <a:lnTo>
                        <a:pt x="628" y="886"/>
                      </a:lnTo>
                      <a:lnTo>
                        <a:pt x="670" y="842"/>
                      </a:lnTo>
                      <a:lnTo>
                        <a:pt x="754" y="846"/>
                      </a:lnTo>
                      <a:lnTo>
                        <a:pt x="804" y="870"/>
                      </a:lnTo>
                      <a:lnTo>
                        <a:pt x="848" y="854"/>
                      </a:lnTo>
                      <a:lnTo>
                        <a:pt x="876" y="792"/>
                      </a:lnTo>
                      <a:lnTo>
                        <a:pt x="872" y="722"/>
                      </a:lnTo>
                      <a:lnTo>
                        <a:pt x="844" y="668"/>
                      </a:lnTo>
                      <a:lnTo>
                        <a:pt x="848" y="642"/>
                      </a:lnTo>
                      <a:lnTo>
                        <a:pt x="952" y="642"/>
                      </a:lnTo>
                      <a:lnTo>
                        <a:pt x="1002" y="618"/>
                      </a:lnTo>
                      <a:lnTo>
                        <a:pt x="1002" y="550"/>
                      </a:lnTo>
                      <a:lnTo>
                        <a:pt x="986" y="476"/>
                      </a:lnTo>
                      <a:lnTo>
                        <a:pt x="974" y="424"/>
                      </a:lnTo>
                      <a:lnTo>
                        <a:pt x="988" y="390"/>
                      </a:lnTo>
                      <a:lnTo>
                        <a:pt x="1016" y="334"/>
                      </a:lnTo>
                      <a:lnTo>
                        <a:pt x="1018" y="316"/>
                      </a:lnTo>
                      <a:close/>
                    </a:path>
                  </a:pathLst>
                </a:custGeom>
                <a:solidFill>
                  <a:srgbClr val="FEEAB2"/>
                </a:solidFill>
                <a:ln w="63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sp>
              <p:nvSpPr>
                <p:cNvPr id="39" name="Freeform 68"/>
                <p:cNvSpPr>
                  <a:spLocks/>
                </p:cNvSpPr>
                <p:nvPr/>
              </p:nvSpPr>
              <p:spPr bwMode="auto">
                <a:xfrm>
                  <a:off x="4722813" y="5266531"/>
                  <a:ext cx="1471613" cy="1050925"/>
                </a:xfrm>
                <a:custGeom>
                  <a:avLst/>
                  <a:gdLst>
                    <a:gd name="T0" fmla="*/ 2147483647 w 1034"/>
                    <a:gd name="T1" fmla="*/ 2147483647 h 739"/>
                    <a:gd name="T2" fmla="*/ 2147483647 w 1034"/>
                    <a:gd name="T3" fmla="*/ 2147483647 h 739"/>
                    <a:gd name="T4" fmla="*/ 2147483647 w 1034"/>
                    <a:gd name="T5" fmla="*/ 2147483647 h 739"/>
                    <a:gd name="T6" fmla="*/ 2147483647 w 1034"/>
                    <a:gd name="T7" fmla="*/ 2147483647 h 739"/>
                    <a:gd name="T8" fmla="*/ 2147483647 w 1034"/>
                    <a:gd name="T9" fmla="*/ 2147483647 h 739"/>
                    <a:gd name="T10" fmla="*/ 2147483647 w 1034"/>
                    <a:gd name="T11" fmla="*/ 2147483647 h 739"/>
                    <a:gd name="T12" fmla="*/ 2147483647 w 1034"/>
                    <a:gd name="T13" fmla="*/ 2147483647 h 739"/>
                    <a:gd name="T14" fmla="*/ 2147483647 w 1034"/>
                    <a:gd name="T15" fmla="*/ 2147483647 h 739"/>
                    <a:gd name="T16" fmla="*/ 2147483647 w 1034"/>
                    <a:gd name="T17" fmla="*/ 2147483647 h 739"/>
                    <a:gd name="T18" fmla="*/ 2147483647 w 1034"/>
                    <a:gd name="T19" fmla="*/ 2147483647 h 739"/>
                    <a:gd name="T20" fmla="*/ 2147483647 w 1034"/>
                    <a:gd name="T21" fmla="*/ 2147483647 h 739"/>
                    <a:gd name="T22" fmla="*/ 2147483647 w 1034"/>
                    <a:gd name="T23" fmla="*/ 2147483647 h 739"/>
                    <a:gd name="T24" fmla="*/ 2147483647 w 1034"/>
                    <a:gd name="T25" fmla="*/ 2147483647 h 739"/>
                    <a:gd name="T26" fmla="*/ 2147483647 w 1034"/>
                    <a:gd name="T27" fmla="*/ 2147483647 h 739"/>
                    <a:gd name="T28" fmla="*/ 2147483647 w 1034"/>
                    <a:gd name="T29" fmla="*/ 2147483647 h 739"/>
                    <a:gd name="T30" fmla="*/ 2147483647 w 1034"/>
                    <a:gd name="T31" fmla="*/ 2147483647 h 739"/>
                    <a:gd name="T32" fmla="*/ 2147483647 w 1034"/>
                    <a:gd name="T33" fmla="*/ 2147483647 h 739"/>
                    <a:gd name="T34" fmla="*/ 2147483647 w 1034"/>
                    <a:gd name="T35" fmla="*/ 2147483647 h 739"/>
                    <a:gd name="T36" fmla="*/ 2147483647 w 1034"/>
                    <a:gd name="T37" fmla="*/ 2147483647 h 739"/>
                    <a:gd name="T38" fmla="*/ 2147483647 w 1034"/>
                    <a:gd name="T39" fmla="*/ 2147483647 h 739"/>
                    <a:gd name="T40" fmla="*/ 0 w 1034"/>
                    <a:gd name="T41" fmla="*/ 2147483647 h 739"/>
                    <a:gd name="T42" fmla="*/ 2147483647 w 1034"/>
                    <a:gd name="T43" fmla="*/ 2147483647 h 739"/>
                    <a:gd name="T44" fmla="*/ 2147483647 w 1034"/>
                    <a:gd name="T45" fmla="*/ 2147483647 h 739"/>
                    <a:gd name="T46" fmla="*/ 2147483647 w 1034"/>
                    <a:gd name="T47" fmla="*/ 2147483647 h 739"/>
                    <a:gd name="T48" fmla="*/ 2147483647 w 1034"/>
                    <a:gd name="T49" fmla="*/ 2147483647 h 739"/>
                    <a:gd name="T50" fmla="*/ 2147483647 w 1034"/>
                    <a:gd name="T51" fmla="*/ 2147483647 h 739"/>
                    <a:gd name="T52" fmla="*/ 2147483647 w 1034"/>
                    <a:gd name="T53" fmla="*/ 2147483647 h 739"/>
                    <a:gd name="T54" fmla="*/ 2147483647 w 1034"/>
                    <a:gd name="T55" fmla="*/ 2147483647 h 739"/>
                    <a:gd name="T56" fmla="*/ 2147483647 w 1034"/>
                    <a:gd name="T57" fmla="*/ 2147483647 h 739"/>
                    <a:gd name="T58" fmla="*/ 2147483647 w 1034"/>
                    <a:gd name="T59" fmla="*/ 2147483647 h 739"/>
                    <a:gd name="T60" fmla="*/ 2147483647 w 1034"/>
                    <a:gd name="T61" fmla="*/ 2147483647 h 739"/>
                    <a:gd name="T62" fmla="*/ 2147483647 w 1034"/>
                    <a:gd name="T63" fmla="*/ 2147483647 h 739"/>
                    <a:gd name="T64" fmla="*/ 2147483647 w 1034"/>
                    <a:gd name="T65" fmla="*/ 0 h 739"/>
                    <a:gd name="T66" fmla="*/ 2147483647 w 1034"/>
                    <a:gd name="T67" fmla="*/ 2147483647 h 739"/>
                    <a:gd name="T68" fmla="*/ 2147483647 w 1034"/>
                    <a:gd name="T69" fmla="*/ 2147483647 h 739"/>
                    <a:gd name="T70" fmla="*/ 2147483647 w 1034"/>
                    <a:gd name="T71" fmla="*/ 2147483647 h 739"/>
                    <a:gd name="T72" fmla="*/ 2147483647 w 1034"/>
                    <a:gd name="T73" fmla="*/ 2147483647 h 739"/>
                    <a:gd name="T74" fmla="*/ 2147483647 w 1034"/>
                    <a:gd name="T75" fmla="*/ 2147483647 h 739"/>
                    <a:gd name="T76" fmla="*/ 2147483647 w 1034"/>
                    <a:gd name="T77" fmla="*/ 2147483647 h 739"/>
                    <a:gd name="T78" fmla="*/ 2147483647 w 1034"/>
                    <a:gd name="T79" fmla="*/ 2147483647 h 739"/>
                    <a:gd name="T80" fmla="*/ 2147483647 w 1034"/>
                    <a:gd name="T81" fmla="*/ 2147483647 h 739"/>
                    <a:gd name="T82" fmla="*/ 2147483647 w 1034"/>
                    <a:gd name="T83" fmla="*/ 2147483647 h 739"/>
                    <a:gd name="T84" fmla="*/ 2147483647 w 1034"/>
                    <a:gd name="T85" fmla="*/ 2147483647 h 739"/>
                    <a:gd name="T86" fmla="*/ 2147483647 w 1034"/>
                    <a:gd name="T87" fmla="*/ 2147483647 h 739"/>
                    <a:gd name="T88" fmla="*/ 2147483647 w 1034"/>
                    <a:gd name="T89" fmla="*/ 2147483647 h 739"/>
                    <a:gd name="T90" fmla="*/ 2147483647 w 1034"/>
                    <a:gd name="T91" fmla="*/ 2147483647 h 739"/>
                    <a:gd name="T92" fmla="*/ 2147483647 w 1034"/>
                    <a:gd name="T93" fmla="*/ 2147483647 h 739"/>
                    <a:gd name="T94" fmla="*/ 2147483647 w 1034"/>
                    <a:gd name="T95" fmla="*/ 2147483647 h 739"/>
                    <a:gd name="T96" fmla="*/ 2147483647 w 1034"/>
                    <a:gd name="T97" fmla="*/ 2147483647 h 739"/>
                    <a:gd name="T98" fmla="*/ 2147483647 w 1034"/>
                    <a:gd name="T99" fmla="*/ 2147483647 h 739"/>
                    <a:gd name="T100" fmla="*/ 2147483647 w 1034"/>
                    <a:gd name="T101" fmla="*/ 2147483647 h 739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0" t="0" r="r" b="b"/>
                  <a:pathLst>
                    <a:path w="1034" h="739">
                      <a:moveTo>
                        <a:pt x="506" y="600"/>
                      </a:moveTo>
                      <a:cubicBezTo>
                        <a:pt x="492" y="605"/>
                        <a:pt x="495" y="600"/>
                        <a:pt x="492" y="610"/>
                      </a:cubicBezTo>
                      <a:cubicBezTo>
                        <a:pt x="491" y="639"/>
                        <a:pt x="486" y="700"/>
                        <a:pt x="448" y="708"/>
                      </a:cubicBezTo>
                      <a:cubicBezTo>
                        <a:pt x="443" y="716"/>
                        <a:pt x="435" y="718"/>
                        <a:pt x="426" y="724"/>
                      </a:cubicBezTo>
                      <a:cubicBezTo>
                        <a:pt x="422" y="727"/>
                        <a:pt x="414" y="732"/>
                        <a:pt x="414" y="732"/>
                      </a:cubicBezTo>
                      <a:cubicBezTo>
                        <a:pt x="362" y="730"/>
                        <a:pt x="361" y="739"/>
                        <a:pt x="336" y="710"/>
                      </a:cubicBezTo>
                      <a:cubicBezTo>
                        <a:pt x="328" y="701"/>
                        <a:pt x="323" y="694"/>
                        <a:pt x="314" y="686"/>
                      </a:cubicBezTo>
                      <a:cubicBezTo>
                        <a:pt x="308" y="681"/>
                        <a:pt x="294" y="672"/>
                        <a:pt x="294" y="672"/>
                      </a:cubicBezTo>
                      <a:cubicBezTo>
                        <a:pt x="286" y="661"/>
                        <a:pt x="281" y="651"/>
                        <a:pt x="270" y="642"/>
                      </a:cubicBezTo>
                      <a:cubicBezTo>
                        <a:pt x="265" y="628"/>
                        <a:pt x="231" y="598"/>
                        <a:pt x="218" y="592"/>
                      </a:cubicBezTo>
                      <a:cubicBezTo>
                        <a:pt x="205" y="572"/>
                        <a:pt x="184" y="557"/>
                        <a:pt x="162" y="546"/>
                      </a:cubicBezTo>
                      <a:cubicBezTo>
                        <a:pt x="144" y="519"/>
                        <a:pt x="100" y="529"/>
                        <a:pt x="74" y="512"/>
                      </a:cubicBezTo>
                      <a:cubicBezTo>
                        <a:pt x="72" y="507"/>
                        <a:pt x="67" y="499"/>
                        <a:pt x="64" y="496"/>
                      </a:cubicBezTo>
                      <a:cubicBezTo>
                        <a:pt x="61" y="493"/>
                        <a:pt x="52" y="488"/>
                        <a:pt x="52" y="488"/>
                      </a:cubicBezTo>
                      <a:cubicBezTo>
                        <a:pt x="48" y="479"/>
                        <a:pt x="50" y="482"/>
                        <a:pt x="46" y="478"/>
                      </a:cubicBezTo>
                      <a:lnTo>
                        <a:pt x="84" y="442"/>
                      </a:lnTo>
                      <a:lnTo>
                        <a:pt x="86" y="402"/>
                      </a:lnTo>
                      <a:lnTo>
                        <a:pt x="60" y="358"/>
                      </a:lnTo>
                      <a:lnTo>
                        <a:pt x="4" y="322"/>
                      </a:lnTo>
                      <a:lnTo>
                        <a:pt x="50" y="298"/>
                      </a:lnTo>
                      <a:lnTo>
                        <a:pt x="0" y="212"/>
                      </a:lnTo>
                      <a:lnTo>
                        <a:pt x="10" y="152"/>
                      </a:lnTo>
                      <a:lnTo>
                        <a:pt x="68" y="140"/>
                      </a:lnTo>
                      <a:lnTo>
                        <a:pt x="174" y="154"/>
                      </a:lnTo>
                      <a:lnTo>
                        <a:pt x="388" y="66"/>
                      </a:lnTo>
                      <a:lnTo>
                        <a:pt x="394" y="2"/>
                      </a:lnTo>
                      <a:lnTo>
                        <a:pt x="454" y="82"/>
                      </a:lnTo>
                      <a:lnTo>
                        <a:pt x="576" y="108"/>
                      </a:lnTo>
                      <a:lnTo>
                        <a:pt x="620" y="108"/>
                      </a:lnTo>
                      <a:lnTo>
                        <a:pt x="728" y="142"/>
                      </a:lnTo>
                      <a:lnTo>
                        <a:pt x="822" y="136"/>
                      </a:lnTo>
                      <a:lnTo>
                        <a:pt x="776" y="58"/>
                      </a:lnTo>
                      <a:lnTo>
                        <a:pt x="814" y="0"/>
                      </a:lnTo>
                      <a:lnTo>
                        <a:pt x="890" y="20"/>
                      </a:lnTo>
                      <a:lnTo>
                        <a:pt x="974" y="78"/>
                      </a:lnTo>
                      <a:lnTo>
                        <a:pt x="1028" y="92"/>
                      </a:lnTo>
                      <a:lnTo>
                        <a:pt x="1034" y="142"/>
                      </a:lnTo>
                      <a:lnTo>
                        <a:pt x="1024" y="226"/>
                      </a:lnTo>
                      <a:lnTo>
                        <a:pt x="1010" y="256"/>
                      </a:lnTo>
                      <a:lnTo>
                        <a:pt x="886" y="304"/>
                      </a:lnTo>
                      <a:lnTo>
                        <a:pt x="868" y="372"/>
                      </a:lnTo>
                      <a:lnTo>
                        <a:pt x="806" y="422"/>
                      </a:lnTo>
                      <a:lnTo>
                        <a:pt x="740" y="440"/>
                      </a:lnTo>
                      <a:lnTo>
                        <a:pt x="730" y="460"/>
                      </a:lnTo>
                      <a:lnTo>
                        <a:pt x="748" y="508"/>
                      </a:lnTo>
                      <a:lnTo>
                        <a:pt x="754" y="542"/>
                      </a:lnTo>
                      <a:lnTo>
                        <a:pt x="710" y="548"/>
                      </a:lnTo>
                      <a:lnTo>
                        <a:pt x="682" y="562"/>
                      </a:lnTo>
                      <a:lnTo>
                        <a:pt x="658" y="592"/>
                      </a:lnTo>
                      <a:lnTo>
                        <a:pt x="582" y="586"/>
                      </a:lnTo>
                      <a:lnTo>
                        <a:pt x="506" y="600"/>
                      </a:lnTo>
                      <a:close/>
                    </a:path>
                  </a:pathLst>
                </a:custGeom>
                <a:solidFill>
                  <a:srgbClr val="FEEAB2"/>
                </a:solidFill>
                <a:ln w="6350">
                  <a:solidFill>
                    <a:schemeClr val="bg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ko-KR" altLang="en-US" sz="2000">
                    <a:solidFill>
                      <a:prstClr val="black"/>
                    </a:solidFill>
                    <a:latin typeface="나눔바른고딕" panose="020B0603020101020101" pitchFamily="50" charset="-127"/>
                    <a:ea typeface="나눔바른고딕" panose="020B0603020101020101" pitchFamily="50" charset="-127"/>
                  </a:endParaRPr>
                </a:p>
              </p:txBody>
            </p:sp>
            <p:grpSp>
              <p:nvGrpSpPr>
                <p:cNvPr id="40" name="그룹 64"/>
                <p:cNvGrpSpPr/>
                <p:nvPr/>
              </p:nvGrpSpPr>
              <p:grpSpPr>
                <a:xfrm>
                  <a:off x="2513013" y="1213644"/>
                  <a:ext cx="4879975" cy="5003800"/>
                  <a:chOff x="2513013" y="1213644"/>
                  <a:chExt cx="4879975" cy="5003800"/>
                </a:xfrm>
              </p:grpSpPr>
              <p:sp>
                <p:nvSpPr>
                  <p:cNvPr id="41" name="Freeform 41"/>
                  <p:cNvSpPr>
                    <a:spLocks/>
                  </p:cNvSpPr>
                  <p:nvPr/>
                </p:nvSpPr>
                <p:spPr bwMode="auto">
                  <a:xfrm>
                    <a:off x="3368676" y="3647281"/>
                    <a:ext cx="344487" cy="377825"/>
                  </a:xfrm>
                  <a:custGeom>
                    <a:avLst/>
                    <a:gdLst>
                      <a:gd name="T0" fmla="*/ 2147483647 w 242"/>
                      <a:gd name="T1" fmla="*/ 2147483647 h 266"/>
                      <a:gd name="T2" fmla="*/ 2147483647 w 242"/>
                      <a:gd name="T3" fmla="*/ 2147483647 h 266"/>
                      <a:gd name="T4" fmla="*/ 2147483647 w 242"/>
                      <a:gd name="T5" fmla="*/ 2147483647 h 266"/>
                      <a:gd name="T6" fmla="*/ 0 w 242"/>
                      <a:gd name="T7" fmla="*/ 2147483647 h 266"/>
                      <a:gd name="T8" fmla="*/ 2147483647 w 242"/>
                      <a:gd name="T9" fmla="*/ 2147483647 h 266"/>
                      <a:gd name="T10" fmla="*/ 2147483647 w 242"/>
                      <a:gd name="T11" fmla="*/ 2147483647 h 266"/>
                      <a:gd name="T12" fmla="*/ 2147483647 w 242"/>
                      <a:gd name="T13" fmla="*/ 2147483647 h 266"/>
                      <a:gd name="T14" fmla="*/ 2147483647 w 242"/>
                      <a:gd name="T15" fmla="*/ 2147483647 h 266"/>
                      <a:gd name="T16" fmla="*/ 2147483647 w 242"/>
                      <a:gd name="T17" fmla="*/ 2147483647 h 266"/>
                      <a:gd name="T18" fmla="*/ 2147483647 w 242"/>
                      <a:gd name="T19" fmla="*/ 2147483647 h 266"/>
                      <a:gd name="T20" fmla="*/ 2147483647 w 242"/>
                      <a:gd name="T21" fmla="*/ 2147483647 h 266"/>
                      <a:gd name="T22" fmla="*/ 2147483647 w 242"/>
                      <a:gd name="T23" fmla="*/ 0 h 266"/>
                      <a:gd name="T24" fmla="*/ 2147483647 w 242"/>
                      <a:gd name="T25" fmla="*/ 2147483647 h 266"/>
                      <a:gd name="T26" fmla="*/ 2147483647 w 242"/>
                      <a:gd name="T27" fmla="*/ 2147483647 h 26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0" t="0" r="r" b="b"/>
                    <a:pathLst>
                      <a:path w="242" h="266">
                        <a:moveTo>
                          <a:pt x="56" y="40"/>
                        </a:moveTo>
                        <a:cubicBezTo>
                          <a:pt x="47" y="67"/>
                          <a:pt x="52" y="48"/>
                          <a:pt x="52" y="98"/>
                        </a:cubicBezTo>
                        <a:lnTo>
                          <a:pt x="30" y="132"/>
                        </a:lnTo>
                        <a:lnTo>
                          <a:pt x="0" y="174"/>
                        </a:lnTo>
                        <a:lnTo>
                          <a:pt x="62" y="236"/>
                        </a:lnTo>
                        <a:lnTo>
                          <a:pt x="118" y="266"/>
                        </a:lnTo>
                        <a:lnTo>
                          <a:pt x="206" y="256"/>
                        </a:lnTo>
                        <a:lnTo>
                          <a:pt x="238" y="194"/>
                        </a:lnTo>
                        <a:lnTo>
                          <a:pt x="242" y="112"/>
                        </a:lnTo>
                        <a:lnTo>
                          <a:pt x="232" y="54"/>
                        </a:lnTo>
                        <a:lnTo>
                          <a:pt x="206" y="28"/>
                        </a:lnTo>
                        <a:lnTo>
                          <a:pt x="136" y="0"/>
                        </a:lnTo>
                        <a:lnTo>
                          <a:pt x="88" y="10"/>
                        </a:lnTo>
                        <a:lnTo>
                          <a:pt x="56" y="40"/>
                        </a:lnTo>
                        <a:close/>
                      </a:path>
                    </a:pathLst>
                  </a:custGeom>
                  <a:solidFill>
                    <a:srgbClr val="F8B500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2" name="Freeform 43"/>
                  <p:cNvSpPr>
                    <a:spLocks/>
                  </p:cNvSpPr>
                  <p:nvPr/>
                </p:nvSpPr>
                <p:spPr bwMode="auto">
                  <a:xfrm>
                    <a:off x="2513013" y="2742406"/>
                    <a:ext cx="1139825" cy="833438"/>
                  </a:xfrm>
                  <a:custGeom>
                    <a:avLst/>
                    <a:gdLst>
                      <a:gd name="T0" fmla="*/ 2147483647 w 801"/>
                      <a:gd name="T1" fmla="*/ 2147483647 h 585"/>
                      <a:gd name="T2" fmla="*/ 2147483647 w 801"/>
                      <a:gd name="T3" fmla="*/ 2147483647 h 585"/>
                      <a:gd name="T4" fmla="*/ 2147483647 w 801"/>
                      <a:gd name="T5" fmla="*/ 2147483647 h 585"/>
                      <a:gd name="T6" fmla="*/ 2147483647 w 801"/>
                      <a:gd name="T7" fmla="*/ 2147483647 h 585"/>
                      <a:gd name="T8" fmla="*/ 2147483647 w 801"/>
                      <a:gd name="T9" fmla="*/ 2147483647 h 585"/>
                      <a:gd name="T10" fmla="*/ 2147483647 w 801"/>
                      <a:gd name="T11" fmla="*/ 2147483647 h 585"/>
                      <a:gd name="T12" fmla="*/ 0 w 801"/>
                      <a:gd name="T13" fmla="*/ 2147483647 h 585"/>
                      <a:gd name="T14" fmla="*/ 2147483647 w 801"/>
                      <a:gd name="T15" fmla="*/ 2147483647 h 585"/>
                      <a:gd name="T16" fmla="*/ 2147483647 w 801"/>
                      <a:gd name="T17" fmla="*/ 2147483647 h 585"/>
                      <a:gd name="T18" fmla="*/ 2147483647 w 801"/>
                      <a:gd name="T19" fmla="*/ 2147483647 h 585"/>
                      <a:gd name="T20" fmla="*/ 2147483647 w 801"/>
                      <a:gd name="T21" fmla="*/ 2147483647 h 585"/>
                      <a:gd name="T22" fmla="*/ 2147483647 w 801"/>
                      <a:gd name="T23" fmla="*/ 2147483647 h 585"/>
                      <a:gd name="T24" fmla="*/ 2147483647 w 801"/>
                      <a:gd name="T25" fmla="*/ 2147483647 h 585"/>
                      <a:gd name="T26" fmla="*/ 2147483647 w 801"/>
                      <a:gd name="T27" fmla="*/ 2147483647 h 585"/>
                      <a:gd name="T28" fmla="*/ 2147483647 w 801"/>
                      <a:gd name="T29" fmla="*/ 2147483647 h 585"/>
                      <a:gd name="T30" fmla="*/ 2147483647 w 801"/>
                      <a:gd name="T31" fmla="*/ 2147483647 h 585"/>
                      <a:gd name="T32" fmla="*/ 2147483647 w 801"/>
                      <a:gd name="T33" fmla="*/ 2147483647 h 585"/>
                      <a:gd name="T34" fmla="*/ 2147483647 w 801"/>
                      <a:gd name="T35" fmla="*/ 2147483647 h 585"/>
                      <a:gd name="T36" fmla="*/ 2147483647 w 801"/>
                      <a:gd name="T37" fmla="*/ 2147483647 h 585"/>
                      <a:gd name="T38" fmla="*/ 2147483647 w 801"/>
                      <a:gd name="T39" fmla="*/ 2147483647 h 585"/>
                      <a:gd name="T40" fmla="*/ 2147483647 w 801"/>
                      <a:gd name="T41" fmla="*/ 2147483647 h 585"/>
                      <a:gd name="T42" fmla="*/ 2147483647 w 801"/>
                      <a:gd name="T43" fmla="*/ 2147483647 h 585"/>
                      <a:gd name="T44" fmla="*/ 2147483647 w 801"/>
                      <a:gd name="T45" fmla="*/ 2147483647 h 585"/>
                      <a:gd name="T46" fmla="*/ 2147483647 w 801"/>
                      <a:gd name="T47" fmla="*/ 2147483647 h 585"/>
                      <a:gd name="T48" fmla="*/ 2147483647 w 801"/>
                      <a:gd name="T49" fmla="*/ 0 h 585"/>
                      <a:gd name="T50" fmla="*/ 2147483647 w 801"/>
                      <a:gd name="T51" fmla="*/ 2147483647 h 585"/>
                      <a:gd name="T52" fmla="*/ 2147483647 w 801"/>
                      <a:gd name="T53" fmla="*/ 2147483647 h 585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0" t="0" r="r" b="b"/>
                    <a:pathLst>
                      <a:path w="801" h="585">
                        <a:moveTo>
                          <a:pt x="165" y="42"/>
                        </a:moveTo>
                        <a:cubicBezTo>
                          <a:pt x="142" y="50"/>
                          <a:pt x="118" y="48"/>
                          <a:pt x="93" y="48"/>
                        </a:cubicBezTo>
                        <a:lnTo>
                          <a:pt x="81" y="96"/>
                        </a:lnTo>
                        <a:lnTo>
                          <a:pt x="45" y="141"/>
                        </a:lnTo>
                        <a:lnTo>
                          <a:pt x="6" y="186"/>
                        </a:lnTo>
                        <a:lnTo>
                          <a:pt x="15" y="312"/>
                        </a:lnTo>
                        <a:lnTo>
                          <a:pt x="0" y="414"/>
                        </a:lnTo>
                        <a:lnTo>
                          <a:pt x="42" y="468"/>
                        </a:lnTo>
                        <a:lnTo>
                          <a:pt x="51" y="522"/>
                        </a:lnTo>
                        <a:lnTo>
                          <a:pt x="141" y="558"/>
                        </a:lnTo>
                        <a:lnTo>
                          <a:pt x="276" y="528"/>
                        </a:lnTo>
                        <a:lnTo>
                          <a:pt x="321" y="459"/>
                        </a:lnTo>
                        <a:lnTo>
                          <a:pt x="402" y="465"/>
                        </a:lnTo>
                        <a:lnTo>
                          <a:pt x="486" y="543"/>
                        </a:lnTo>
                        <a:lnTo>
                          <a:pt x="606" y="561"/>
                        </a:lnTo>
                        <a:lnTo>
                          <a:pt x="753" y="555"/>
                        </a:lnTo>
                        <a:lnTo>
                          <a:pt x="801" y="585"/>
                        </a:lnTo>
                        <a:lnTo>
                          <a:pt x="756" y="492"/>
                        </a:lnTo>
                        <a:lnTo>
                          <a:pt x="630" y="414"/>
                        </a:lnTo>
                        <a:lnTo>
                          <a:pt x="441" y="339"/>
                        </a:lnTo>
                        <a:lnTo>
                          <a:pt x="423" y="291"/>
                        </a:lnTo>
                        <a:lnTo>
                          <a:pt x="447" y="216"/>
                        </a:lnTo>
                        <a:lnTo>
                          <a:pt x="435" y="123"/>
                        </a:lnTo>
                        <a:lnTo>
                          <a:pt x="438" y="63"/>
                        </a:lnTo>
                        <a:lnTo>
                          <a:pt x="369" y="0"/>
                        </a:lnTo>
                        <a:lnTo>
                          <a:pt x="279" y="57"/>
                        </a:lnTo>
                        <a:lnTo>
                          <a:pt x="165" y="42"/>
                        </a:lnTo>
                        <a:close/>
                      </a:path>
                    </a:pathLst>
                  </a:custGeom>
                  <a:solidFill>
                    <a:srgbClr val="FEDE86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3" name="Freeform 44"/>
                  <p:cNvSpPr>
                    <a:spLocks/>
                  </p:cNvSpPr>
                  <p:nvPr/>
                </p:nvSpPr>
                <p:spPr bwMode="auto">
                  <a:xfrm>
                    <a:off x="3124201" y="2904331"/>
                    <a:ext cx="1203325" cy="668338"/>
                  </a:xfrm>
                  <a:custGeom>
                    <a:avLst/>
                    <a:gdLst>
                      <a:gd name="T0" fmla="*/ 2147483647 w 846"/>
                      <a:gd name="T1" fmla="*/ 2147483647 h 470"/>
                      <a:gd name="T2" fmla="*/ 2147483647 w 846"/>
                      <a:gd name="T3" fmla="*/ 2147483647 h 470"/>
                      <a:gd name="T4" fmla="*/ 2147483647 w 846"/>
                      <a:gd name="T5" fmla="*/ 2147483647 h 470"/>
                      <a:gd name="T6" fmla="*/ 2147483647 w 846"/>
                      <a:gd name="T7" fmla="*/ 2147483647 h 470"/>
                      <a:gd name="T8" fmla="*/ 2147483647 w 846"/>
                      <a:gd name="T9" fmla="*/ 2147483647 h 470"/>
                      <a:gd name="T10" fmla="*/ 2147483647 w 846"/>
                      <a:gd name="T11" fmla="*/ 2147483647 h 470"/>
                      <a:gd name="T12" fmla="*/ 2147483647 w 846"/>
                      <a:gd name="T13" fmla="*/ 2147483647 h 470"/>
                      <a:gd name="T14" fmla="*/ 0 w 846"/>
                      <a:gd name="T15" fmla="*/ 2147483647 h 470"/>
                      <a:gd name="T16" fmla="*/ 2147483647 w 846"/>
                      <a:gd name="T17" fmla="*/ 2147483647 h 470"/>
                      <a:gd name="T18" fmla="*/ 2147483647 w 846"/>
                      <a:gd name="T19" fmla="*/ 2147483647 h 470"/>
                      <a:gd name="T20" fmla="*/ 2147483647 w 846"/>
                      <a:gd name="T21" fmla="*/ 2147483647 h 470"/>
                      <a:gd name="T22" fmla="*/ 2147483647 w 846"/>
                      <a:gd name="T23" fmla="*/ 2147483647 h 470"/>
                      <a:gd name="T24" fmla="*/ 2147483647 w 846"/>
                      <a:gd name="T25" fmla="*/ 2147483647 h 470"/>
                      <a:gd name="T26" fmla="*/ 2147483647 w 846"/>
                      <a:gd name="T27" fmla="*/ 2147483647 h 470"/>
                      <a:gd name="T28" fmla="*/ 2147483647 w 846"/>
                      <a:gd name="T29" fmla="*/ 2147483647 h 470"/>
                      <a:gd name="T30" fmla="*/ 2147483647 w 846"/>
                      <a:gd name="T31" fmla="*/ 2147483647 h 470"/>
                      <a:gd name="T32" fmla="*/ 2147483647 w 846"/>
                      <a:gd name="T33" fmla="*/ 2147483647 h 470"/>
                      <a:gd name="T34" fmla="*/ 2147483647 w 846"/>
                      <a:gd name="T35" fmla="*/ 2147483647 h 470"/>
                      <a:gd name="T36" fmla="*/ 2147483647 w 846"/>
                      <a:gd name="T37" fmla="*/ 0 h 470"/>
                      <a:gd name="T38" fmla="*/ 2147483647 w 846"/>
                      <a:gd name="T39" fmla="*/ 2147483647 h 470"/>
                      <a:gd name="T40" fmla="*/ 2147483647 w 846"/>
                      <a:gd name="T41" fmla="*/ 2147483647 h 470"/>
                      <a:gd name="T42" fmla="*/ 2147483647 w 846"/>
                      <a:gd name="T43" fmla="*/ 2147483647 h 470"/>
                      <a:gd name="T44" fmla="*/ 2147483647 w 846"/>
                      <a:gd name="T45" fmla="*/ 2147483647 h 470"/>
                      <a:gd name="T46" fmla="*/ 2147483647 w 846"/>
                      <a:gd name="T47" fmla="*/ 2147483647 h 470"/>
                      <a:gd name="T48" fmla="*/ 2147483647 w 846"/>
                      <a:gd name="T49" fmla="*/ 2147483647 h 470"/>
                      <a:gd name="T50" fmla="*/ 2147483647 w 846"/>
                      <a:gd name="T51" fmla="*/ 2147483647 h 470"/>
                      <a:gd name="T52" fmla="*/ 2147483647 w 846"/>
                      <a:gd name="T53" fmla="*/ 2147483647 h 470"/>
                      <a:gd name="T54" fmla="*/ 2147483647 w 846"/>
                      <a:gd name="T55" fmla="*/ 2147483647 h 470"/>
                      <a:gd name="T56" fmla="*/ 2147483647 w 846"/>
                      <a:gd name="T57" fmla="*/ 2147483647 h 470"/>
                      <a:gd name="T58" fmla="*/ 2147483647 w 846"/>
                      <a:gd name="T59" fmla="*/ 2147483647 h 470"/>
                      <a:gd name="T60" fmla="*/ 2147483647 w 846"/>
                      <a:gd name="T61" fmla="*/ 2147483647 h 470"/>
                      <a:gd name="T62" fmla="*/ 2147483647 w 846"/>
                      <a:gd name="T63" fmla="*/ 2147483647 h 470"/>
                      <a:gd name="T64" fmla="*/ 2147483647 w 846"/>
                      <a:gd name="T65" fmla="*/ 2147483647 h 470"/>
                      <a:gd name="T66" fmla="*/ 2147483647 w 846"/>
                      <a:gd name="T67" fmla="*/ 2147483647 h 470"/>
                      <a:gd name="T68" fmla="*/ 2147483647 w 846"/>
                      <a:gd name="T69" fmla="*/ 2147483647 h 470"/>
                      <a:gd name="T70" fmla="*/ 2147483647 w 846"/>
                      <a:gd name="T71" fmla="*/ 2147483647 h 470"/>
                      <a:gd name="T72" fmla="*/ 2147483647 w 846"/>
                      <a:gd name="T73" fmla="*/ 2147483647 h 470"/>
                      <a:gd name="T74" fmla="*/ 2147483647 w 846"/>
                      <a:gd name="T75" fmla="*/ 2147483647 h 470"/>
                      <a:gd name="T76" fmla="*/ 2147483647 w 846"/>
                      <a:gd name="T77" fmla="*/ 2147483647 h 470"/>
                      <a:gd name="T78" fmla="*/ 2147483647 w 846"/>
                      <a:gd name="T79" fmla="*/ 2147483647 h 470"/>
                      <a:gd name="T80" fmla="*/ 2147483647 w 846"/>
                      <a:gd name="T81" fmla="*/ 2147483647 h 470"/>
                      <a:gd name="T82" fmla="*/ 2147483647 w 846"/>
                      <a:gd name="T83" fmla="*/ 2147483647 h 470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0" t="0" r="r" b="b"/>
                    <a:pathLst>
                      <a:path w="846" h="470">
                        <a:moveTo>
                          <a:pt x="514" y="456"/>
                        </a:moveTo>
                        <a:cubicBezTo>
                          <a:pt x="489" y="464"/>
                          <a:pt x="516" y="456"/>
                          <a:pt x="450" y="460"/>
                        </a:cubicBezTo>
                        <a:cubicBezTo>
                          <a:pt x="448" y="460"/>
                          <a:pt x="443" y="459"/>
                          <a:pt x="444" y="462"/>
                        </a:cubicBezTo>
                        <a:lnTo>
                          <a:pt x="376" y="470"/>
                        </a:lnTo>
                        <a:lnTo>
                          <a:pt x="326" y="368"/>
                        </a:lnTo>
                        <a:lnTo>
                          <a:pt x="206" y="296"/>
                        </a:lnTo>
                        <a:lnTo>
                          <a:pt x="24" y="226"/>
                        </a:lnTo>
                        <a:lnTo>
                          <a:pt x="0" y="180"/>
                        </a:lnTo>
                        <a:lnTo>
                          <a:pt x="10" y="152"/>
                        </a:lnTo>
                        <a:lnTo>
                          <a:pt x="118" y="158"/>
                        </a:lnTo>
                        <a:lnTo>
                          <a:pt x="202" y="108"/>
                        </a:lnTo>
                        <a:lnTo>
                          <a:pt x="278" y="138"/>
                        </a:lnTo>
                        <a:lnTo>
                          <a:pt x="304" y="68"/>
                        </a:lnTo>
                        <a:lnTo>
                          <a:pt x="432" y="66"/>
                        </a:lnTo>
                        <a:lnTo>
                          <a:pt x="470" y="38"/>
                        </a:lnTo>
                        <a:lnTo>
                          <a:pt x="546" y="90"/>
                        </a:lnTo>
                        <a:lnTo>
                          <a:pt x="596" y="78"/>
                        </a:lnTo>
                        <a:lnTo>
                          <a:pt x="596" y="28"/>
                        </a:lnTo>
                        <a:lnTo>
                          <a:pt x="638" y="0"/>
                        </a:lnTo>
                        <a:lnTo>
                          <a:pt x="642" y="42"/>
                        </a:lnTo>
                        <a:lnTo>
                          <a:pt x="630" y="120"/>
                        </a:lnTo>
                        <a:lnTo>
                          <a:pt x="594" y="176"/>
                        </a:lnTo>
                        <a:lnTo>
                          <a:pt x="570" y="218"/>
                        </a:lnTo>
                        <a:lnTo>
                          <a:pt x="646" y="242"/>
                        </a:lnTo>
                        <a:lnTo>
                          <a:pt x="716" y="218"/>
                        </a:lnTo>
                        <a:lnTo>
                          <a:pt x="754" y="174"/>
                        </a:lnTo>
                        <a:lnTo>
                          <a:pt x="822" y="166"/>
                        </a:lnTo>
                        <a:lnTo>
                          <a:pt x="846" y="180"/>
                        </a:lnTo>
                        <a:lnTo>
                          <a:pt x="822" y="232"/>
                        </a:lnTo>
                        <a:lnTo>
                          <a:pt x="792" y="270"/>
                        </a:lnTo>
                        <a:lnTo>
                          <a:pt x="800" y="290"/>
                        </a:lnTo>
                        <a:lnTo>
                          <a:pt x="804" y="326"/>
                        </a:lnTo>
                        <a:lnTo>
                          <a:pt x="758" y="330"/>
                        </a:lnTo>
                        <a:lnTo>
                          <a:pt x="714" y="330"/>
                        </a:lnTo>
                        <a:lnTo>
                          <a:pt x="664" y="294"/>
                        </a:lnTo>
                        <a:lnTo>
                          <a:pt x="634" y="292"/>
                        </a:lnTo>
                        <a:lnTo>
                          <a:pt x="602" y="330"/>
                        </a:lnTo>
                        <a:lnTo>
                          <a:pt x="600" y="366"/>
                        </a:lnTo>
                        <a:lnTo>
                          <a:pt x="610" y="418"/>
                        </a:lnTo>
                        <a:lnTo>
                          <a:pt x="606" y="432"/>
                        </a:lnTo>
                        <a:lnTo>
                          <a:pt x="566" y="456"/>
                        </a:lnTo>
                        <a:lnTo>
                          <a:pt x="514" y="456"/>
                        </a:lnTo>
                        <a:close/>
                      </a:path>
                    </a:pathLst>
                  </a:custGeom>
                  <a:solidFill>
                    <a:srgbClr val="F49E00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4" name="Freeform 45"/>
                  <p:cNvSpPr>
                    <a:spLocks/>
                  </p:cNvSpPr>
                  <p:nvPr/>
                </p:nvSpPr>
                <p:spPr bwMode="auto">
                  <a:xfrm>
                    <a:off x="3046413" y="1918494"/>
                    <a:ext cx="1301750" cy="1201737"/>
                  </a:xfrm>
                  <a:custGeom>
                    <a:avLst/>
                    <a:gdLst>
                      <a:gd name="T0" fmla="*/ 2147483647 w 914"/>
                      <a:gd name="T1" fmla="*/ 2147483647 h 844"/>
                      <a:gd name="T2" fmla="*/ 2147483647 w 914"/>
                      <a:gd name="T3" fmla="*/ 2147483647 h 844"/>
                      <a:gd name="T4" fmla="*/ 2147483647 w 914"/>
                      <a:gd name="T5" fmla="*/ 2147483647 h 844"/>
                      <a:gd name="T6" fmla="*/ 2147483647 w 914"/>
                      <a:gd name="T7" fmla="*/ 2147483647 h 844"/>
                      <a:gd name="T8" fmla="*/ 2147483647 w 914"/>
                      <a:gd name="T9" fmla="*/ 2147483647 h 844"/>
                      <a:gd name="T10" fmla="*/ 2147483647 w 914"/>
                      <a:gd name="T11" fmla="*/ 2147483647 h 844"/>
                      <a:gd name="T12" fmla="*/ 2147483647 w 914"/>
                      <a:gd name="T13" fmla="*/ 2147483647 h 844"/>
                      <a:gd name="T14" fmla="*/ 2147483647 w 914"/>
                      <a:gd name="T15" fmla="*/ 2147483647 h 844"/>
                      <a:gd name="T16" fmla="*/ 2147483647 w 914"/>
                      <a:gd name="T17" fmla="*/ 2147483647 h 844"/>
                      <a:gd name="T18" fmla="*/ 2147483647 w 914"/>
                      <a:gd name="T19" fmla="*/ 2147483647 h 844"/>
                      <a:gd name="T20" fmla="*/ 2147483647 w 914"/>
                      <a:gd name="T21" fmla="*/ 2147483647 h 844"/>
                      <a:gd name="T22" fmla="*/ 2147483647 w 914"/>
                      <a:gd name="T23" fmla="*/ 2147483647 h 844"/>
                      <a:gd name="T24" fmla="*/ 2147483647 w 914"/>
                      <a:gd name="T25" fmla="*/ 2147483647 h 844"/>
                      <a:gd name="T26" fmla="*/ 2147483647 w 914"/>
                      <a:gd name="T27" fmla="*/ 0 h 844"/>
                      <a:gd name="T28" fmla="*/ 2147483647 w 914"/>
                      <a:gd name="T29" fmla="*/ 2147483647 h 844"/>
                      <a:gd name="T30" fmla="*/ 2147483647 w 914"/>
                      <a:gd name="T31" fmla="*/ 2147483647 h 844"/>
                      <a:gd name="T32" fmla="*/ 2147483647 w 914"/>
                      <a:gd name="T33" fmla="*/ 2147483647 h 844"/>
                      <a:gd name="T34" fmla="*/ 2147483647 w 914"/>
                      <a:gd name="T35" fmla="*/ 2147483647 h 844"/>
                      <a:gd name="T36" fmla="*/ 2147483647 w 914"/>
                      <a:gd name="T37" fmla="*/ 2147483647 h 844"/>
                      <a:gd name="T38" fmla="*/ 2147483647 w 914"/>
                      <a:gd name="T39" fmla="*/ 2147483647 h 844"/>
                      <a:gd name="T40" fmla="*/ 2147483647 w 914"/>
                      <a:gd name="T41" fmla="*/ 2147483647 h 844"/>
                      <a:gd name="T42" fmla="*/ 2147483647 w 914"/>
                      <a:gd name="T43" fmla="*/ 2147483647 h 844"/>
                      <a:gd name="T44" fmla="*/ 2147483647 w 914"/>
                      <a:gd name="T45" fmla="*/ 2147483647 h 844"/>
                      <a:gd name="T46" fmla="*/ 2147483647 w 914"/>
                      <a:gd name="T47" fmla="*/ 2147483647 h 844"/>
                      <a:gd name="T48" fmla="*/ 2147483647 w 914"/>
                      <a:gd name="T49" fmla="*/ 2147483647 h 844"/>
                      <a:gd name="T50" fmla="*/ 2147483647 w 914"/>
                      <a:gd name="T51" fmla="*/ 2147483647 h 844"/>
                      <a:gd name="T52" fmla="*/ 2147483647 w 914"/>
                      <a:gd name="T53" fmla="*/ 2147483647 h 844"/>
                      <a:gd name="T54" fmla="*/ 2147483647 w 914"/>
                      <a:gd name="T55" fmla="*/ 2147483647 h 844"/>
                      <a:gd name="T56" fmla="*/ 2147483647 w 914"/>
                      <a:gd name="T57" fmla="*/ 2147483647 h 844"/>
                      <a:gd name="T58" fmla="*/ 2147483647 w 914"/>
                      <a:gd name="T59" fmla="*/ 2147483647 h 844"/>
                      <a:gd name="T60" fmla="*/ 2147483647 w 914"/>
                      <a:gd name="T61" fmla="*/ 2147483647 h 844"/>
                      <a:gd name="T62" fmla="*/ 2147483647 w 914"/>
                      <a:gd name="T63" fmla="*/ 2147483647 h 844"/>
                      <a:gd name="T64" fmla="*/ 2147483647 w 914"/>
                      <a:gd name="T65" fmla="*/ 2147483647 h 844"/>
                      <a:gd name="T66" fmla="*/ 2147483647 w 914"/>
                      <a:gd name="T67" fmla="*/ 2147483647 h 844"/>
                      <a:gd name="T68" fmla="*/ 2147483647 w 914"/>
                      <a:gd name="T69" fmla="*/ 2147483647 h 844"/>
                      <a:gd name="T70" fmla="*/ 2147483647 w 914"/>
                      <a:gd name="T71" fmla="*/ 2147483647 h 844"/>
                      <a:gd name="T72" fmla="*/ 2147483647 w 914"/>
                      <a:gd name="T73" fmla="*/ 2147483647 h 844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0" t="0" r="r" b="b"/>
                    <a:pathLst>
                      <a:path w="914" h="844">
                        <a:moveTo>
                          <a:pt x="68" y="356"/>
                        </a:moveTo>
                        <a:cubicBezTo>
                          <a:pt x="63" y="371"/>
                          <a:pt x="68" y="409"/>
                          <a:pt x="48" y="416"/>
                        </a:cubicBezTo>
                        <a:cubicBezTo>
                          <a:pt x="41" y="423"/>
                          <a:pt x="38" y="426"/>
                          <a:pt x="38" y="436"/>
                        </a:cubicBezTo>
                        <a:lnTo>
                          <a:pt x="36" y="508"/>
                        </a:lnTo>
                        <a:lnTo>
                          <a:pt x="0" y="574"/>
                        </a:lnTo>
                        <a:lnTo>
                          <a:pt x="72" y="644"/>
                        </a:lnTo>
                        <a:lnTo>
                          <a:pt x="64" y="702"/>
                        </a:lnTo>
                        <a:lnTo>
                          <a:pt x="76" y="798"/>
                        </a:lnTo>
                        <a:lnTo>
                          <a:pt x="62" y="836"/>
                        </a:lnTo>
                        <a:lnTo>
                          <a:pt x="168" y="844"/>
                        </a:lnTo>
                        <a:lnTo>
                          <a:pt x="252" y="794"/>
                        </a:lnTo>
                        <a:lnTo>
                          <a:pt x="332" y="820"/>
                        </a:lnTo>
                        <a:lnTo>
                          <a:pt x="356" y="750"/>
                        </a:lnTo>
                        <a:lnTo>
                          <a:pt x="484" y="752"/>
                        </a:lnTo>
                        <a:lnTo>
                          <a:pt x="528" y="722"/>
                        </a:lnTo>
                        <a:lnTo>
                          <a:pt x="600" y="772"/>
                        </a:lnTo>
                        <a:lnTo>
                          <a:pt x="642" y="764"/>
                        </a:lnTo>
                        <a:lnTo>
                          <a:pt x="644" y="712"/>
                        </a:lnTo>
                        <a:lnTo>
                          <a:pt x="698" y="680"/>
                        </a:lnTo>
                        <a:lnTo>
                          <a:pt x="692" y="634"/>
                        </a:lnTo>
                        <a:lnTo>
                          <a:pt x="650" y="584"/>
                        </a:lnTo>
                        <a:lnTo>
                          <a:pt x="646" y="508"/>
                        </a:lnTo>
                        <a:lnTo>
                          <a:pt x="714" y="420"/>
                        </a:lnTo>
                        <a:lnTo>
                          <a:pt x="782" y="210"/>
                        </a:lnTo>
                        <a:lnTo>
                          <a:pt x="820" y="140"/>
                        </a:lnTo>
                        <a:lnTo>
                          <a:pt x="914" y="52"/>
                        </a:lnTo>
                        <a:lnTo>
                          <a:pt x="894" y="8"/>
                        </a:lnTo>
                        <a:lnTo>
                          <a:pt x="828" y="0"/>
                        </a:lnTo>
                        <a:lnTo>
                          <a:pt x="788" y="14"/>
                        </a:lnTo>
                        <a:lnTo>
                          <a:pt x="756" y="62"/>
                        </a:lnTo>
                        <a:lnTo>
                          <a:pt x="706" y="80"/>
                        </a:lnTo>
                        <a:lnTo>
                          <a:pt x="652" y="74"/>
                        </a:lnTo>
                        <a:lnTo>
                          <a:pt x="614" y="32"/>
                        </a:lnTo>
                        <a:lnTo>
                          <a:pt x="592" y="64"/>
                        </a:lnTo>
                        <a:lnTo>
                          <a:pt x="580" y="106"/>
                        </a:lnTo>
                        <a:lnTo>
                          <a:pt x="544" y="104"/>
                        </a:lnTo>
                        <a:lnTo>
                          <a:pt x="490" y="64"/>
                        </a:lnTo>
                        <a:lnTo>
                          <a:pt x="456" y="68"/>
                        </a:lnTo>
                        <a:lnTo>
                          <a:pt x="414" y="90"/>
                        </a:lnTo>
                        <a:lnTo>
                          <a:pt x="392" y="106"/>
                        </a:lnTo>
                        <a:lnTo>
                          <a:pt x="448" y="186"/>
                        </a:lnTo>
                        <a:lnTo>
                          <a:pt x="422" y="226"/>
                        </a:lnTo>
                        <a:lnTo>
                          <a:pt x="384" y="244"/>
                        </a:lnTo>
                        <a:lnTo>
                          <a:pt x="354" y="244"/>
                        </a:lnTo>
                        <a:lnTo>
                          <a:pt x="328" y="212"/>
                        </a:lnTo>
                        <a:lnTo>
                          <a:pt x="320" y="154"/>
                        </a:lnTo>
                        <a:lnTo>
                          <a:pt x="330" y="96"/>
                        </a:lnTo>
                        <a:lnTo>
                          <a:pt x="320" y="54"/>
                        </a:lnTo>
                        <a:lnTo>
                          <a:pt x="262" y="44"/>
                        </a:lnTo>
                        <a:lnTo>
                          <a:pt x="236" y="52"/>
                        </a:lnTo>
                        <a:lnTo>
                          <a:pt x="232" y="86"/>
                        </a:lnTo>
                        <a:lnTo>
                          <a:pt x="234" y="118"/>
                        </a:lnTo>
                        <a:lnTo>
                          <a:pt x="206" y="140"/>
                        </a:lnTo>
                        <a:lnTo>
                          <a:pt x="156" y="144"/>
                        </a:lnTo>
                        <a:lnTo>
                          <a:pt x="106" y="144"/>
                        </a:lnTo>
                        <a:lnTo>
                          <a:pt x="64" y="150"/>
                        </a:lnTo>
                        <a:lnTo>
                          <a:pt x="54" y="172"/>
                        </a:lnTo>
                        <a:lnTo>
                          <a:pt x="50" y="192"/>
                        </a:lnTo>
                        <a:lnTo>
                          <a:pt x="56" y="218"/>
                        </a:lnTo>
                        <a:lnTo>
                          <a:pt x="78" y="248"/>
                        </a:lnTo>
                        <a:lnTo>
                          <a:pt x="108" y="256"/>
                        </a:lnTo>
                        <a:lnTo>
                          <a:pt x="150" y="270"/>
                        </a:lnTo>
                        <a:lnTo>
                          <a:pt x="184" y="278"/>
                        </a:lnTo>
                        <a:lnTo>
                          <a:pt x="204" y="286"/>
                        </a:lnTo>
                        <a:lnTo>
                          <a:pt x="228" y="316"/>
                        </a:lnTo>
                        <a:lnTo>
                          <a:pt x="240" y="342"/>
                        </a:lnTo>
                        <a:lnTo>
                          <a:pt x="230" y="364"/>
                        </a:lnTo>
                        <a:lnTo>
                          <a:pt x="214" y="374"/>
                        </a:lnTo>
                        <a:lnTo>
                          <a:pt x="180" y="380"/>
                        </a:lnTo>
                        <a:lnTo>
                          <a:pt x="150" y="386"/>
                        </a:lnTo>
                        <a:lnTo>
                          <a:pt x="126" y="354"/>
                        </a:lnTo>
                        <a:lnTo>
                          <a:pt x="118" y="326"/>
                        </a:lnTo>
                        <a:lnTo>
                          <a:pt x="84" y="316"/>
                        </a:lnTo>
                        <a:lnTo>
                          <a:pt x="70" y="330"/>
                        </a:lnTo>
                        <a:lnTo>
                          <a:pt x="68" y="356"/>
                        </a:lnTo>
                        <a:close/>
                      </a:path>
                    </a:pathLst>
                  </a:custGeom>
                  <a:solidFill>
                    <a:srgbClr val="FDD357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5" name="Freeform 46"/>
                  <p:cNvSpPr>
                    <a:spLocks/>
                  </p:cNvSpPr>
                  <p:nvPr/>
                </p:nvSpPr>
                <p:spPr bwMode="auto">
                  <a:xfrm>
                    <a:off x="3943351" y="2180431"/>
                    <a:ext cx="828675" cy="1054100"/>
                  </a:xfrm>
                  <a:custGeom>
                    <a:avLst/>
                    <a:gdLst>
                      <a:gd name="T0" fmla="*/ 2147483647 w 582"/>
                      <a:gd name="T1" fmla="*/ 2147483647 h 740"/>
                      <a:gd name="T2" fmla="*/ 2147483647 w 582"/>
                      <a:gd name="T3" fmla="*/ 2147483647 h 740"/>
                      <a:gd name="T4" fmla="*/ 2147483647 w 582"/>
                      <a:gd name="T5" fmla="*/ 0 h 740"/>
                      <a:gd name="T6" fmla="*/ 2147483647 w 582"/>
                      <a:gd name="T7" fmla="*/ 2147483647 h 740"/>
                      <a:gd name="T8" fmla="*/ 2147483647 w 582"/>
                      <a:gd name="T9" fmla="*/ 2147483647 h 740"/>
                      <a:gd name="T10" fmla="*/ 2147483647 w 582"/>
                      <a:gd name="T11" fmla="*/ 2147483647 h 740"/>
                      <a:gd name="T12" fmla="*/ 2147483647 w 582"/>
                      <a:gd name="T13" fmla="*/ 2147483647 h 740"/>
                      <a:gd name="T14" fmla="*/ 2147483647 w 582"/>
                      <a:gd name="T15" fmla="*/ 2147483647 h 740"/>
                      <a:gd name="T16" fmla="*/ 2147483647 w 582"/>
                      <a:gd name="T17" fmla="*/ 2147483647 h 740"/>
                      <a:gd name="T18" fmla="*/ 2147483647 w 582"/>
                      <a:gd name="T19" fmla="*/ 2147483647 h 740"/>
                      <a:gd name="T20" fmla="*/ 2147483647 w 582"/>
                      <a:gd name="T21" fmla="*/ 2147483647 h 740"/>
                      <a:gd name="T22" fmla="*/ 0 w 582"/>
                      <a:gd name="T23" fmla="*/ 2147483647 h 740"/>
                      <a:gd name="T24" fmla="*/ 2147483647 w 582"/>
                      <a:gd name="T25" fmla="*/ 2147483647 h 740"/>
                      <a:gd name="T26" fmla="*/ 2147483647 w 582"/>
                      <a:gd name="T27" fmla="*/ 2147483647 h 740"/>
                      <a:gd name="T28" fmla="*/ 2147483647 w 582"/>
                      <a:gd name="T29" fmla="*/ 2147483647 h 740"/>
                      <a:gd name="T30" fmla="*/ 2147483647 w 582"/>
                      <a:gd name="T31" fmla="*/ 2147483647 h 740"/>
                      <a:gd name="T32" fmla="*/ 2147483647 w 582"/>
                      <a:gd name="T33" fmla="*/ 2147483647 h 740"/>
                      <a:gd name="T34" fmla="*/ 2147483647 w 582"/>
                      <a:gd name="T35" fmla="*/ 2147483647 h 740"/>
                      <a:gd name="T36" fmla="*/ 2147483647 w 582"/>
                      <a:gd name="T37" fmla="*/ 2147483647 h 740"/>
                      <a:gd name="T38" fmla="*/ 2147483647 w 582"/>
                      <a:gd name="T39" fmla="*/ 2147483647 h 740"/>
                      <a:gd name="T40" fmla="*/ 2147483647 w 582"/>
                      <a:gd name="T41" fmla="*/ 2147483647 h 740"/>
                      <a:gd name="T42" fmla="*/ 2147483647 w 582"/>
                      <a:gd name="T43" fmla="*/ 2147483647 h 740"/>
                      <a:gd name="T44" fmla="*/ 2147483647 w 582"/>
                      <a:gd name="T45" fmla="*/ 2147483647 h 740"/>
                      <a:gd name="T46" fmla="*/ 2147483647 w 582"/>
                      <a:gd name="T47" fmla="*/ 2147483647 h 740"/>
                      <a:gd name="T48" fmla="*/ 2147483647 w 582"/>
                      <a:gd name="T49" fmla="*/ 2147483647 h 740"/>
                      <a:gd name="T50" fmla="*/ 2147483647 w 582"/>
                      <a:gd name="T51" fmla="*/ 2147483647 h 740"/>
                      <a:gd name="T52" fmla="*/ 2147483647 w 582"/>
                      <a:gd name="T53" fmla="*/ 2147483647 h 740"/>
                      <a:gd name="T54" fmla="*/ 2147483647 w 582"/>
                      <a:gd name="T55" fmla="*/ 2147483647 h 740"/>
                      <a:gd name="T56" fmla="*/ 2147483647 w 582"/>
                      <a:gd name="T57" fmla="*/ 2147483647 h 740"/>
                      <a:gd name="T58" fmla="*/ 2147483647 w 582"/>
                      <a:gd name="T59" fmla="*/ 2147483647 h 740"/>
                      <a:gd name="T60" fmla="*/ 2147483647 w 582"/>
                      <a:gd name="T61" fmla="*/ 2147483647 h 740"/>
                      <a:gd name="T62" fmla="*/ 2147483647 w 582"/>
                      <a:gd name="T63" fmla="*/ 2147483647 h 740"/>
                      <a:gd name="T64" fmla="*/ 2147483647 w 582"/>
                      <a:gd name="T65" fmla="*/ 2147483647 h 740"/>
                      <a:gd name="T66" fmla="*/ 2147483647 w 582"/>
                      <a:gd name="T67" fmla="*/ 2147483647 h 740"/>
                      <a:gd name="T68" fmla="*/ 2147483647 w 582"/>
                      <a:gd name="T69" fmla="*/ 2147483647 h 740"/>
                      <a:gd name="T70" fmla="*/ 2147483647 w 582"/>
                      <a:gd name="T71" fmla="*/ 2147483647 h 740"/>
                      <a:gd name="T72" fmla="*/ 2147483647 w 582"/>
                      <a:gd name="T73" fmla="*/ 2147483647 h 740"/>
                      <a:gd name="T74" fmla="*/ 2147483647 w 582"/>
                      <a:gd name="T75" fmla="*/ 2147483647 h 740"/>
                      <a:gd name="T76" fmla="*/ 2147483647 w 582"/>
                      <a:gd name="T77" fmla="*/ 2147483647 h 74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0" t="0" r="r" b="b"/>
                    <a:pathLst>
                      <a:path w="582" h="740">
                        <a:moveTo>
                          <a:pt x="272" y="22"/>
                        </a:moveTo>
                        <a:cubicBezTo>
                          <a:pt x="217" y="20"/>
                          <a:pt x="236" y="20"/>
                          <a:pt x="214" y="20"/>
                        </a:cubicBezTo>
                        <a:lnTo>
                          <a:pt x="174" y="0"/>
                        </a:lnTo>
                        <a:lnTo>
                          <a:pt x="154" y="40"/>
                        </a:lnTo>
                        <a:lnTo>
                          <a:pt x="84" y="250"/>
                        </a:lnTo>
                        <a:lnTo>
                          <a:pt x="24" y="322"/>
                        </a:lnTo>
                        <a:lnTo>
                          <a:pt x="24" y="402"/>
                        </a:lnTo>
                        <a:lnTo>
                          <a:pt x="68" y="448"/>
                        </a:lnTo>
                        <a:lnTo>
                          <a:pt x="76" y="508"/>
                        </a:lnTo>
                        <a:lnTo>
                          <a:pt x="68" y="580"/>
                        </a:lnTo>
                        <a:lnTo>
                          <a:pt x="58" y="642"/>
                        </a:lnTo>
                        <a:lnTo>
                          <a:pt x="0" y="722"/>
                        </a:lnTo>
                        <a:lnTo>
                          <a:pt x="68" y="740"/>
                        </a:lnTo>
                        <a:lnTo>
                          <a:pt x="134" y="722"/>
                        </a:lnTo>
                        <a:lnTo>
                          <a:pt x="178" y="676"/>
                        </a:lnTo>
                        <a:lnTo>
                          <a:pt x="238" y="666"/>
                        </a:lnTo>
                        <a:lnTo>
                          <a:pt x="270" y="680"/>
                        </a:lnTo>
                        <a:lnTo>
                          <a:pt x="310" y="634"/>
                        </a:lnTo>
                        <a:lnTo>
                          <a:pt x="270" y="556"/>
                        </a:lnTo>
                        <a:lnTo>
                          <a:pt x="262" y="506"/>
                        </a:lnTo>
                        <a:lnTo>
                          <a:pt x="274" y="460"/>
                        </a:lnTo>
                        <a:lnTo>
                          <a:pt x="306" y="446"/>
                        </a:lnTo>
                        <a:lnTo>
                          <a:pt x="356" y="460"/>
                        </a:lnTo>
                        <a:lnTo>
                          <a:pt x="410" y="464"/>
                        </a:lnTo>
                        <a:lnTo>
                          <a:pt x="462" y="462"/>
                        </a:lnTo>
                        <a:lnTo>
                          <a:pt x="504" y="446"/>
                        </a:lnTo>
                        <a:lnTo>
                          <a:pt x="544" y="412"/>
                        </a:lnTo>
                        <a:lnTo>
                          <a:pt x="578" y="378"/>
                        </a:lnTo>
                        <a:lnTo>
                          <a:pt x="582" y="342"/>
                        </a:lnTo>
                        <a:lnTo>
                          <a:pt x="570" y="272"/>
                        </a:lnTo>
                        <a:lnTo>
                          <a:pt x="556" y="228"/>
                        </a:lnTo>
                        <a:lnTo>
                          <a:pt x="534" y="182"/>
                        </a:lnTo>
                        <a:lnTo>
                          <a:pt x="456" y="172"/>
                        </a:lnTo>
                        <a:lnTo>
                          <a:pt x="410" y="170"/>
                        </a:lnTo>
                        <a:lnTo>
                          <a:pt x="362" y="156"/>
                        </a:lnTo>
                        <a:lnTo>
                          <a:pt x="318" y="144"/>
                        </a:lnTo>
                        <a:lnTo>
                          <a:pt x="290" y="110"/>
                        </a:lnTo>
                        <a:lnTo>
                          <a:pt x="288" y="80"/>
                        </a:lnTo>
                        <a:lnTo>
                          <a:pt x="272" y="22"/>
                        </a:lnTo>
                        <a:close/>
                      </a:path>
                    </a:pathLst>
                  </a:custGeom>
                  <a:solidFill>
                    <a:srgbClr val="FEDE86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6" name="Freeform 47"/>
                  <p:cNvSpPr>
                    <a:spLocks/>
                  </p:cNvSpPr>
                  <p:nvPr/>
                </p:nvSpPr>
                <p:spPr bwMode="auto">
                  <a:xfrm>
                    <a:off x="4327526" y="2794794"/>
                    <a:ext cx="481012" cy="371475"/>
                  </a:xfrm>
                  <a:custGeom>
                    <a:avLst/>
                    <a:gdLst>
                      <a:gd name="T0" fmla="*/ 2147483647 w 338"/>
                      <a:gd name="T1" fmla="*/ 2147483647 h 260"/>
                      <a:gd name="T2" fmla="*/ 2147483647 w 338"/>
                      <a:gd name="T3" fmla="*/ 2147483647 h 260"/>
                      <a:gd name="T4" fmla="*/ 2147483647 w 338"/>
                      <a:gd name="T5" fmla="*/ 2147483647 h 260"/>
                      <a:gd name="T6" fmla="*/ 2147483647 w 338"/>
                      <a:gd name="T7" fmla="*/ 0 h 260"/>
                      <a:gd name="T8" fmla="*/ 2147483647 w 338"/>
                      <a:gd name="T9" fmla="*/ 2147483647 h 260"/>
                      <a:gd name="T10" fmla="*/ 2147483647 w 338"/>
                      <a:gd name="T11" fmla="*/ 2147483647 h 260"/>
                      <a:gd name="T12" fmla="*/ 2147483647 w 338"/>
                      <a:gd name="T13" fmla="*/ 2147483647 h 260"/>
                      <a:gd name="T14" fmla="*/ 2147483647 w 338"/>
                      <a:gd name="T15" fmla="*/ 2147483647 h 260"/>
                      <a:gd name="T16" fmla="*/ 2147483647 w 338"/>
                      <a:gd name="T17" fmla="*/ 2147483647 h 260"/>
                      <a:gd name="T18" fmla="*/ 2147483647 w 338"/>
                      <a:gd name="T19" fmla="*/ 2147483647 h 260"/>
                      <a:gd name="T20" fmla="*/ 0 w 338"/>
                      <a:gd name="T21" fmla="*/ 2147483647 h 260"/>
                      <a:gd name="T22" fmla="*/ 2147483647 w 338"/>
                      <a:gd name="T23" fmla="*/ 2147483647 h 260"/>
                      <a:gd name="T24" fmla="*/ 2147483647 w 338"/>
                      <a:gd name="T25" fmla="*/ 2147483647 h 260"/>
                      <a:gd name="T26" fmla="*/ 2147483647 w 338"/>
                      <a:gd name="T27" fmla="*/ 2147483647 h 260"/>
                      <a:gd name="T28" fmla="*/ 2147483647 w 338"/>
                      <a:gd name="T29" fmla="*/ 2147483647 h 260"/>
                      <a:gd name="T30" fmla="*/ 2147483647 w 338"/>
                      <a:gd name="T31" fmla="*/ 2147483647 h 260"/>
                      <a:gd name="T32" fmla="*/ 2147483647 w 338"/>
                      <a:gd name="T33" fmla="*/ 2147483647 h 260"/>
                      <a:gd name="T34" fmla="*/ 2147483647 w 338"/>
                      <a:gd name="T35" fmla="*/ 2147483647 h 260"/>
                      <a:gd name="T36" fmla="*/ 2147483647 w 338"/>
                      <a:gd name="T37" fmla="*/ 2147483647 h 260"/>
                      <a:gd name="T38" fmla="*/ 2147483647 w 338"/>
                      <a:gd name="T39" fmla="*/ 2147483647 h 260"/>
                      <a:gd name="T40" fmla="*/ 2147483647 w 338"/>
                      <a:gd name="T41" fmla="*/ 2147483647 h 260"/>
                      <a:gd name="T42" fmla="*/ 2147483647 w 338"/>
                      <a:gd name="T43" fmla="*/ 2147483647 h 260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0" t="0" r="r" b="b"/>
                    <a:pathLst>
                      <a:path w="338" h="260">
                        <a:moveTo>
                          <a:pt x="338" y="62"/>
                        </a:moveTo>
                        <a:cubicBezTo>
                          <a:pt x="331" y="53"/>
                          <a:pt x="333" y="57"/>
                          <a:pt x="330" y="50"/>
                        </a:cubicBezTo>
                        <a:lnTo>
                          <a:pt x="298" y="14"/>
                        </a:lnTo>
                        <a:lnTo>
                          <a:pt x="262" y="0"/>
                        </a:lnTo>
                        <a:lnTo>
                          <a:pt x="224" y="26"/>
                        </a:lnTo>
                        <a:lnTo>
                          <a:pt x="184" y="40"/>
                        </a:lnTo>
                        <a:lnTo>
                          <a:pt x="120" y="40"/>
                        </a:lnTo>
                        <a:lnTo>
                          <a:pt x="74" y="36"/>
                        </a:lnTo>
                        <a:lnTo>
                          <a:pt x="36" y="24"/>
                        </a:lnTo>
                        <a:lnTo>
                          <a:pt x="14" y="30"/>
                        </a:lnTo>
                        <a:lnTo>
                          <a:pt x="0" y="72"/>
                        </a:lnTo>
                        <a:lnTo>
                          <a:pt x="4" y="108"/>
                        </a:lnTo>
                        <a:lnTo>
                          <a:pt x="16" y="138"/>
                        </a:lnTo>
                        <a:lnTo>
                          <a:pt x="46" y="188"/>
                        </a:lnTo>
                        <a:lnTo>
                          <a:pt x="54" y="208"/>
                        </a:lnTo>
                        <a:lnTo>
                          <a:pt x="28" y="230"/>
                        </a:lnTo>
                        <a:lnTo>
                          <a:pt x="110" y="260"/>
                        </a:lnTo>
                        <a:lnTo>
                          <a:pt x="176" y="250"/>
                        </a:lnTo>
                        <a:lnTo>
                          <a:pt x="240" y="230"/>
                        </a:lnTo>
                        <a:lnTo>
                          <a:pt x="278" y="176"/>
                        </a:lnTo>
                        <a:lnTo>
                          <a:pt x="322" y="142"/>
                        </a:lnTo>
                        <a:lnTo>
                          <a:pt x="338" y="62"/>
                        </a:lnTo>
                        <a:close/>
                      </a:path>
                    </a:pathLst>
                  </a:custGeom>
                  <a:solidFill>
                    <a:srgbClr val="FCC810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7" name="Freeform 48"/>
                  <p:cNvSpPr>
                    <a:spLocks/>
                  </p:cNvSpPr>
                  <p:nvPr/>
                </p:nvSpPr>
                <p:spPr bwMode="auto">
                  <a:xfrm>
                    <a:off x="4575176" y="2782094"/>
                    <a:ext cx="1158875" cy="1066800"/>
                  </a:xfrm>
                  <a:custGeom>
                    <a:avLst/>
                    <a:gdLst>
                      <a:gd name="T0" fmla="*/ 0 w 814"/>
                      <a:gd name="T1" fmla="*/ 2147483647 h 750"/>
                      <a:gd name="T2" fmla="*/ 2147483647 w 814"/>
                      <a:gd name="T3" fmla="*/ 2147483647 h 750"/>
                      <a:gd name="T4" fmla="*/ 2147483647 w 814"/>
                      <a:gd name="T5" fmla="*/ 2147483647 h 750"/>
                      <a:gd name="T6" fmla="*/ 2147483647 w 814"/>
                      <a:gd name="T7" fmla="*/ 2147483647 h 750"/>
                      <a:gd name="T8" fmla="*/ 2147483647 w 814"/>
                      <a:gd name="T9" fmla="*/ 2147483647 h 750"/>
                      <a:gd name="T10" fmla="*/ 2147483647 w 814"/>
                      <a:gd name="T11" fmla="*/ 2147483647 h 750"/>
                      <a:gd name="T12" fmla="*/ 2147483647 w 814"/>
                      <a:gd name="T13" fmla="*/ 2147483647 h 750"/>
                      <a:gd name="T14" fmla="*/ 2147483647 w 814"/>
                      <a:gd name="T15" fmla="*/ 2147483647 h 750"/>
                      <a:gd name="T16" fmla="*/ 2147483647 w 814"/>
                      <a:gd name="T17" fmla="*/ 2147483647 h 750"/>
                      <a:gd name="T18" fmla="*/ 2147483647 w 814"/>
                      <a:gd name="T19" fmla="*/ 2147483647 h 750"/>
                      <a:gd name="T20" fmla="*/ 2147483647 w 814"/>
                      <a:gd name="T21" fmla="*/ 2147483647 h 750"/>
                      <a:gd name="T22" fmla="*/ 2147483647 w 814"/>
                      <a:gd name="T23" fmla="*/ 2147483647 h 750"/>
                      <a:gd name="T24" fmla="*/ 2147483647 w 814"/>
                      <a:gd name="T25" fmla="*/ 2147483647 h 750"/>
                      <a:gd name="T26" fmla="*/ 2147483647 w 814"/>
                      <a:gd name="T27" fmla="*/ 2147483647 h 750"/>
                      <a:gd name="T28" fmla="*/ 2147483647 w 814"/>
                      <a:gd name="T29" fmla="*/ 2147483647 h 750"/>
                      <a:gd name="T30" fmla="*/ 2147483647 w 814"/>
                      <a:gd name="T31" fmla="*/ 2147483647 h 750"/>
                      <a:gd name="T32" fmla="*/ 2147483647 w 814"/>
                      <a:gd name="T33" fmla="*/ 2147483647 h 750"/>
                      <a:gd name="T34" fmla="*/ 2147483647 w 814"/>
                      <a:gd name="T35" fmla="*/ 2147483647 h 750"/>
                      <a:gd name="T36" fmla="*/ 2147483647 w 814"/>
                      <a:gd name="T37" fmla="*/ 2147483647 h 750"/>
                      <a:gd name="T38" fmla="*/ 2147483647 w 814"/>
                      <a:gd name="T39" fmla="*/ 2147483647 h 750"/>
                      <a:gd name="T40" fmla="*/ 2147483647 w 814"/>
                      <a:gd name="T41" fmla="*/ 2147483647 h 750"/>
                      <a:gd name="T42" fmla="*/ 2147483647 w 814"/>
                      <a:gd name="T43" fmla="*/ 2147483647 h 750"/>
                      <a:gd name="T44" fmla="*/ 2147483647 w 814"/>
                      <a:gd name="T45" fmla="*/ 2147483647 h 750"/>
                      <a:gd name="T46" fmla="*/ 2147483647 w 814"/>
                      <a:gd name="T47" fmla="*/ 2147483647 h 750"/>
                      <a:gd name="T48" fmla="*/ 2147483647 w 814"/>
                      <a:gd name="T49" fmla="*/ 2147483647 h 750"/>
                      <a:gd name="T50" fmla="*/ 2147483647 w 814"/>
                      <a:gd name="T51" fmla="*/ 2147483647 h 750"/>
                      <a:gd name="T52" fmla="*/ 2147483647 w 814"/>
                      <a:gd name="T53" fmla="*/ 2147483647 h 750"/>
                      <a:gd name="T54" fmla="*/ 2147483647 w 814"/>
                      <a:gd name="T55" fmla="*/ 2147483647 h 750"/>
                      <a:gd name="T56" fmla="*/ 2147483647 w 814"/>
                      <a:gd name="T57" fmla="*/ 2147483647 h 750"/>
                      <a:gd name="T58" fmla="*/ 2147483647 w 814"/>
                      <a:gd name="T59" fmla="*/ 2147483647 h 750"/>
                      <a:gd name="T60" fmla="*/ 2147483647 w 814"/>
                      <a:gd name="T61" fmla="*/ 2147483647 h 750"/>
                      <a:gd name="T62" fmla="*/ 2147483647 w 814"/>
                      <a:gd name="T63" fmla="*/ 2147483647 h 750"/>
                      <a:gd name="T64" fmla="*/ 2147483647 w 814"/>
                      <a:gd name="T65" fmla="*/ 2147483647 h 750"/>
                      <a:gd name="T66" fmla="*/ 2147483647 w 814"/>
                      <a:gd name="T67" fmla="*/ 2147483647 h 750"/>
                      <a:gd name="T68" fmla="*/ 2147483647 w 814"/>
                      <a:gd name="T69" fmla="*/ 2147483647 h 750"/>
                      <a:gd name="T70" fmla="*/ 2147483647 w 814"/>
                      <a:gd name="T71" fmla="*/ 2147483647 h 750"/>
                      <a:gd name="T72" fmla="*/ 2147483647 w 814"/>
                      <a:gd name="T73" fmla="*/ 2147483647 h 750"/>
                      <a:gd name="T74" fmla="*/ 2147483647 w 814"/>
                      <a:gd name="T75" fmla="*/ 2147483647 h 750"/>
                      <a:gd name="T76" fmla="*/ 2147483647 w 814"/>
                      <a:gd name="T77" fmla="*/ 2147483647 h 750"/>
                      <a:gd name="T78" fmla="*/ 2147483647 w 814"/>
                      <a:gd name="T79" fmla="*/ 2147483647 h 750"/>
                      <a:gd name="T80" fmla="*/ 2147483647 w 814"/>
                      <a:gd name="T81" fmla="*/ 0 h 750"/>
                      <a:gd name="T82" fmla="*/ 2147483647 w 814"/>
                      <a:gd name="T83" fmla="*/ 2147483647 h 750"/>
                      <a:gd name="T84" fmla="*/ 2147483647 w 814"/>
                      <a:gd name="T85" fmla="*/ 2147483647 h 750"/>
                      <a:gd name="T86" fmla="*/ 2147483647 w 814"/>
                      <a:gd name="T87" fmla="*/ 2147483647 h 750"/>
                      <a:gd name="T88" fmla="*/ 2147483647 w 814"/>
                      <a:gd name="T89" fmla="*/ 2147483647 h 750"/>
                      <a:gd name="T90" fmla="*/ 2147483647 w 814"/>
                      <a:gd name="T91" fmla="*/ 2147483647 h 750"/>
                      <a:gd name="T92" fmla="*/ 2147483647 w 814"/>
                      <a:gd name="T93" fmla="*/ 2147483647 h 750"/>
                      <a:gd name="T94" fmla="*/ 2147483647 w 814"/>
                      <a:gd name="T95" fmla="*/ 2147483647 h 750"/>
                      <a:gd name="T96" fmla="*/ 2147483647 w 814"/>
                      <a:gd name="T97" fmla="*/ 2147483647 h 750"/>
                      <a:gd name="T98" fmla="*/ 2147483647 w 814"/>
                      <a:gd name="T99" fmla="*/ 2147483647 h 750"/>
                      <a:gd name="T100" fmla="*/ 2147483647 w 814"/>
                      <a:gd name="T101" fmla="*/ 2147483647 h 750"/>
                      <a:gd name="T102" fmla="*/ 2147483647 w 814"/>
                      <a:gd name="T103" fmla="*/ 2147483647 h 750"/>
                      <a:gd name="T104" fmla="*/ 2147483647 w 814"/>
                      <a:gd name="T105" fmla="*/ 2147483647 h 750"/>
                      <a:gd name="T106" fmla="*/ 2147483647 w 814"/>
                      <a:gd name="T107" fmla="*/ 2147483647 h 750"/>
                      <a:gd name="T108" fmla="*/ 0 w 814"/>
                      <a:gd name="T109" fmla="*/ 2147483647 h 750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0" t="0" r="r" b="b"/>
                    <a:pathLst>
                      <a:path w="814" h="750">
                        <a:moveTo>
                          <a:pt x="0" y="268"/>
                        </a:moveTo>
                        <a:cubicBezTo>
                          <a:pt x="1" y="285"/>
                          <a:pt x="6" y="303"/>
                          <a:pt x="6" y="320"/>
                        </a:cubicBezTo>
                        <a:lnTo>
                          <a:pt x="22" y="354"/>
                        </a:lnTo>
                        <a:lnTo>
                          <a:pt x="24" y="390"/>
                        </a:lnTo>
                        <a:lnTo>
                          <a:pt x="74" y="384"/>
                        </a:lnTo>
                        <a:lnTo>
                          <a:pt x="126" y="366"/>
                        </a:lnTo>
                        <a:lnTo>
                          <a:pt x="206" y="372"/>
                        </a:lnTo>
                        <a:lnTo>
                          <a:pt x="228" y="410"/>
                        </a:lnTo>
                        <a:lnTo>
                          <a:pt x="230" y="444"/>
                        </a:lnTo>
                        <a:lnTo>
                          <a:pt x="234" y="476"/>
                        </a:lnTo>
                        <a:lnTo>
                          <a:pt x="228" y="504"/>
                        </a:lnTo>
                        <a:lnTo>
                          <a:pt x="264" y="542"/>
                        </a:lnTo>
                        <a:lnTo>
                          <a:pt x="308" y="548"/>
                        </a:lnTo>
                        <a:lnTo>
                          <a:pt x="348" y="546"/>
                        </a:lnTo>
                        <a:lnTo>
                          <a:pt x="380" y="554"/>
                        </a:lnTo>
                        <a:lnTo>
                          <a:pt x="394" y="608"/>
                        </a:lnTo>
                        <a:lnTo>
                          <a:pt x="418" y="664"/>
                        </a:lnTo>
                        <a:lnTo>
                          <a:pt x="454" y="682"/>
                        </a:lnTo>
                        <a:lnTo>
                          <a:pt x="500" y="718"/>
                        </a:lnTo>
                        <a:lnTo>
                          <a:pt x="540" y="750"/>
                        </a:lnTo>
                        <a:lnTo>
                          <a:pt x="598" y="750"/>
                        </a:lnTo>
                        <a:lnTo>
                          <a:pt x="622" y="690"/>
                        </a:lnTo>
                        <a:lnTo>
                          <a:pt x="604" y="648"/>
                        </a:lnTo>
                        <a:lnTo>
                          <a:pt x="638" y="606"/>
                        </a:lnTo>
                        <a:lnTo>
                          <a:pt x="692" y="564"/>
                        </a:lnTo>
                        <a:lnTo>
                          <a:pt x="706" y="506"/>
                        </a:lnTo>
                        <a:lnTo>
                          <a:pt x="718" y="454"/>
                        </a:lnTo>
                        <a:lnTo>
                          <a:pt x="748" y="428"/>
                        </a:lnTo>
                        <a:lnTo>
                          <a:pt x="770" y="384"/>
                        </a:lnTo>
                        <a:lnTo>
                          <a:pt x="814" y="332"/>
                        </a:lnTo>
                        <a:lnTo>
                          <a:pt x="776" y="270"/>
                        </a:lnTo>
                        <a:lnTo>
                          <a:pt x="716" y="222"/>
                        </a:lnTo>
                        <a:lnTo>
                          <a:pt x="690" y="174"/>
                        </a:lnTo>
                        <a:lnTo>
                          <a:pt x="678" y="126"/>
                        </a:lnTo>
                        <a:lnTo>
                          <a:pt x="668" y="78"/>
                        </a:lnTo>
                        <a:lnTo>
                          <a:pt x="650" y="56"/>
                        </a:lnTo>
                        <a:lnTo>
                          <a:pt x="590" y="34"/>
                        </a:lnTo>
                        <a:lnTo>
                          <a:pt x="560" y="30"/>
                        </a:lnTo>
                        <a:lnTo>
                          <a:pt x="534" y="16"/>
                        </a:lnTo>
                        <a:lnTo>
                          <a:pt x="490" y="2"/>
                        </a:lnTo>
                        <a:lnTo>
                          <a:pt x="456" y="0"/>
                        </a:lnTo>
                        <a:lnTo>
                          <a:pt x="420" y="28"/>
                        </a:lnTo>
                        <a:lnTo>
                          <a:pt x="396" y="70"/>
                        </a:lnTo>
                        <a:lnTo>
                          <a:pt x="356" y="82"/>
                        </a:lnTo>
                        <a:lnTo>
                          <a:pt x="322" y="60"/>
                        </a:lnTo>
                        <a:lnTo>
                          <a:pt x="310" y="44"/>
                        </a:lnTo>
                        <a:lnTo>
                          <a:pt x="280" y="44"/>
                        </a:lnTo>
                        <a:lnTo>
                          <a:pt x="250" y="58"/>
                        </a:lnTo>
                        <a:lnTo>
                          <a:pt x="214" y="74"/>
                        </a:lnTo>
                        <a:lnTo>
                          <a:pt x="188" y="86"/>
                        </a:lnTo>
                        <a:lnTo>
                          <a:pt x="172" y="74"/>
                        </a:lnTo>
                        <a:lnTo>
                          <a:pt x="154" y="148"/>
                        </a:lnTo>
                        <a:lnTo>
                          <a:pt x="114" y="184"/>
                        </a:lnTo>
                        <a:lnTo>
                          <a:pt x="72" y="242"/>
                        </a:lnTo>
                        <a:lnTo>
                          <a:pt x="0" y="268"/>
                        </a:lnTo>
                        <a:close/>
                      </a:path>
                    </a:pathLst>
                  </a:custGeom>
                  <a:solidFill>
                    <a:srgbClr val="FCC810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8" name="Freeform 49"/>
                  <p:cNvSpPr>
                    <a:spLocks/>
                  </p:cNvSpPr>
                  <p:nvPr/>
                </p:nvSpPr>
                <p:spPr bwMode="auto">
                  <a:xfrm>
                    <a:off x="4611688" y="3313906"/>
                    <a:ext cx="461963" cy="344488"/>
                  </a:xfrm>
                  <a:custGeom>
                    <a:avLst/>
                    <a:gdLst>
                      <a:gd name="T0" fmla="*/ 2147483647 w 324"/>
                      <a:gd name="T1" fmla="*/ 2147483647 h 242"/>
                      <a:gd name="T2" fmla="*/ 2147483647 w 324"/>
                      <a:gd name="T3" fmla="*/ 2147483647 h 242"/>
                      <a:gd name="T4" fmla="*/ 2147483647 w 324"/>
                      <a:gd name="T5" fmla="*/ 2147483647 h 242"/>
                      <a:gd name="T6" fmla="*/ 2147483647 w 324"/>
                      <a:gd name="T7" fmla="*/ 2147483647 h 242"/>
                      <a:gd name="T8" fmla="*/ 2147483647 w 324"/>
                      <a:gd name="T9" fmla="*/ 2147483647 h 242"/>
                      <a:gd name="T10" fmla="*/ 2147483647 w 324"/>
                      <a:gd name="T11" fmla="*/ 2147483647 h 242"/>
                      <a:gd name="T12" fmla="*/ 2147483647 w 324"/>
                      <a:gd name="T13" fmla="*/ 2147483647 h 242"/>
                      <a:gd name="T14" fmla="*/ 2147483647 w 324"/>
                      <a:gd name="T15" fmla="*/ 2147483647 h 242"/>
                      <a:gd name="T16" fmla="*/ 2147483647 w 324"/>
                      <a:gd name="T17" fmla="*/ 2147483647 h 242"/>
                      <a:gd name="T18" fmla="*/ 0 w 324"/>
                      <a:gd name="T19" fmla="*/ 2147483647 h 242"/>
                      <a:gd name="T20" fmla="*/ 2147483647 w 324"/>
                      <a:gd name="T21" fmla="*/ 2147483647 h 242"/>
                      <a:gd name="T22" fmla="*/ 2147483647 w 324"/>
                      <a:gd name="T23" fmla="*/ 0 h 242"/>
                      <a:gd name="T24" fmla="*/ 2147483647 w 324"/>
                      <a:gd name="T25" fmla="*/ 2147483647 h 242"/>
                      <a:gd name="T26" fmla="*/ 2147483647 w 324"/>
                      <a:gd name="T27" fmla="*/ 2147483647 h 242"/>
                      <a:gd name="T28" fmla="*/ 2147483647 w 324"/>
                      <a:gd name="T29" fmla="*/ 2147483647 h 242"/>
                      <a:gd name="T30" fmla="*/ 2147483647 w 324"/>
                      <a:gd name="T31" fmla="*/ 2147483647 h 242"/>
                      <a:gd name="T32" fmla="*/ 2147483647 w 324"/>
                      <a:gd name="T33" fmla="*/ 2147483647 h 242"/>
                      <a:gd name="T34" fmla="*/ 2147483647 w 324"/>
                      <a:gd name="T35" fmla="*/ 2147483647 h 242"/>
                      <a:gd name="T36" fmla="*/ 2147483647 w 324"/>
                      <a:gd name="T37" fmla="*/ 2147483647 h 242"/>
                      <a:gd name="T38" fmla="*/ 2147483647 w 324"/>
                      <a:gd name="T39" fmla="*/ 2147483647 h 24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324" h="242">
                        <a:moveTo>
                          <a:pt x="242" y="216"/>
                        </a:moveTo>
                        <a:cubicBezTo>
                          <a:pt x="235" y="209"/>
                          <a:pt x="239" y="210"/>
                          <a:pt x="232" y="210"/>
                        </a:cubicBezTo>
                        <a:lnTo>
                          <a:pt x="178" y="198"/>
                        </a:lnTo>
                        <a:lnTo>
                          <a:pt x="106" y="222"/>
                        </a:lnTo>
                        <a:lnTo>
                          <a:pt x="46" y="242"/>
                        </a:lnTo>
                        <a:lnTo>
                          <a:pt x="16" y="180"/>
                        </a:lnTo>
                        <a:lnTo>
                          <a:pt x="20" y="132"/>
                        </a:lnTo>
                        <a:lnTo>
                          <a:pt x="64" y="88"/>
                        </a:lnTo>
                        <a:lnTo>
                          <a:pt x="50" y="44"/>
                        </a:lnTo>
                        <a:lnTo>
                          <a:pt x="0" y="20"/>
                        </a:lnTo>
                        <a:lnTo>
                          <a:pt x="84" y="4"/>
                        </a:lnTo>
                        <a:lnTo>
                          <a:pt x="112" y="0"/>
                        </a:lnTo>
                        <a:lnTo>
                          <a:pt x="172" y="6"/>
                        </a:lnTo>
                        <a:lnTo>
                          <a:pt x="192" y="40"/>
                        </a:lnTo>
                        <a:lnTo>
                          <a:pt x="198" y="106"/>
                        </a:lnTo>
                        <a:lnTo>
                          <a:pt x="198" y="136"/>
                        </a:lnTo>
                        <a:lnTo>
                          <a:pt x="238" y="178"/>
                        </a:lnTo>
                        <a:lnTo>
                          <a:pt x="324" y="178"/>
                        </a:lnTo>
                        <a:lnTo>
                          <a:pt x="292" y="204"/>
                        </a:lnTo>
                        <a:lnTo>
                          <a:pt x="242" y="216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 sz="200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49" name="Freeform 50"/>
                  <p:cNvSpPr>
                    <a:spLocks/>
                  </p:cNvSpPr>
                  <p:nvPr/>
                </p:nvSpPr>
                <p:spPr bwMode="auto">
                  <a:xfrm>
                    <a:off x="3659188" y="3928269"/>
                    <a:ext cx="277813" cy="322262"/>
                  </a:xfrm>
                  <a:custGeom>
                    <a:avLst/>
                    <a:gdLst>
                      <a:gd name="T0" fmla="*/ 2147483647 w 196"/>
                      <a:gd name="T1" fmla="*/ 2147483647 h 226"/>
                      <a:gd name="T2" fmla="*/ 2147483647 w 196"/>
                      <a:gd name="T3" fmla="*/ 2147483647 h 226"/>
                      <a:gd name="T4" fmla="*/ 2147483647 w 196"/>
                      <a:gd name="T5" fmla="*/ 2147483647 h 226"/>
                      <a:gd name="T6" fmla="*/ 2147483647 w 196"/>
                      <a:gd name="T7" fmla="*/ 0 h 226"/>
                      <a:gd name="T8" fmla="*/ 0 w 196"/>
                      <a:gd name="T9" fmla="*/ 2147483647 h 226"/>
                      <a:gd name="T10" fmla="*/ 2147483647 w 196"/>
                      <a:gd name="T11" fmla="*/ 2147483647 h 226"/>
                      <a:gd name="T12" fmla="*/ 2147483647 w 196"/>
                      <a:gd name="T13" fmla="*/ 2147483647 h 226"/>
                      <a:gd name="T14" fmla="*/ 2147483647 w 196"/>
                      <a:gd name="T15" fmla="*/ 2147483647 h 226"/>
                      <a:gd name="T16" fmla="*/ 2147483647 w 196"/>
                      <a:gd name="T17" fmla="*/ 2147483647 h 226"/>
                      <a:gd name="T18" fmla="*/ 2147483647 w 196"/>
                      <a:gd name="T19" fmla="*/ 2147483647 h 226"/>
                      <a:gd name="T20" fmla="*/ 2147483647 w 196"/>
                      <a:gd name="T21" fmla="*/ 2147483647 h 226"/>
                      <a:gd name="T22" fmla="*/ 2147483647 w 196"/>
                      <a:gd name="T23" fmla="*/ 2147483647 h 22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0" t="0" r="r" b="b"/>
                    <a:pathLst>
                      <a:path w="196" h="226">
                        <a:moveTo>
                          <a:pt x="166" y="24"/>
                        </a:moveTo>
                        <a:cubicBezTo>
                          <a:pt x="157" y="24"/>
                          <a:pt x="149" y="24"/>
                          <a:pt x="140" y="24"/>
                        </a:cubicBezTo>
                        <a:lnTo>
                          <a:pt x="80" y="20"/>
                        </a:lnTo>
                        <a:lnTo>
                          <a:pt x="42" y="0"/>
                        </a:lnTo>
                        <a:lnTo>
                          <a:pt x="0" y="74"/>
                        </a:lnTo>
                        <a:lnTo>
                          <a:pt x="34" y="138"/>
                        </a:lnTo>
                        <a:lnTo>
                          <a:pt x="38" y="214"/>
                        </a:lnTo>
                        <a:lnTo>
                          <a:pt x="80" y="226"/>
                        </a:lnTo>
                        <a:lnTo>
                          <a:pt x="114" y="218"/>
                        </a:lnTo>
                        <a:lnTo>
                          <a:pt x="180" y="168"/>
                        </a:lnTo>
                        <a:lnTo>
                          <a:pt x="196" y="96"/>
                        </a:lnTo>
                        <a:lnTo>
                          <a:pt x="166" y="24"/>
                        </a:lnTo>
                        <a:close/>
                      </a:path>
                    </a:pathLst>
                  </a:custGeom>
                  <a:solidFill>
                    <a:srgbClr val="FDD357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0" name="Freeform 51"/>
                  <p:cNvSpPr>
                    <a:spLocks/>
                  </p:cNvSpPr>
                  <p:nvPr/>
                </p:nvSpPr>
                <p:spPr bwMode="auto">
                  <a:xfrm>
                    <a:off x="3138488" y="3948906"/>
                    <a:ext cx="736600" cy="622300"/>
                  </a:xfrm>
                  <a:custGeom>
                    <a:avLst/>
                    <a:gdLst>
                      <a:gd name="T0" fmla="*/ 2147483647 w 518"/>
                      <a:gd name="T1" fmla="*/ 2147483647 h 438"/>
                      <a:gd name="T2" fmla="*/ 2147483647 w 518"/>
                      <a:gd name="T3" fmla="*/ 2147483647 h 438"/>
                      <a:gd name="T4" fmla="*/ 0 w 518"/>
                      <a:gd name="T5" fmla="*/ 2147483647 h 438"/>
                      <a:gd name="T6" fmla="*/ 2147483647 w 518"/>
                      <a:gd name="T7" fmla="*/ 2147483647 h 438"/>
                      <a:gd name="T8" fmla="*/ 2147483647 w 518"/>
                      <a:gd name="T9" fmla="*/ 2147483647 h 438"/>
                      <a:gd name="T10" fmla="*/ 2147483647 w 518"/>
                      <a:gd name="T11" fmla="*/ 2147483647 h 438"/>
                      <a:gd name="T12" fmla="*/ 2147483647 w 518"/>
                      <a:gd name="T13" fmla="*/ 2147483647 h 438"/>
                      <a:gd name="T14" fmla="*/ 2147483647 w 518"/>
                      <a:gd name="T15" fmla="*/ 2147483647 h 438"/>
                      <a:gd name="T16" fmla="*/ 2147483647 w 518"/>
                      <a:gd name="T17" fmla="*/ 2147483647 h 438"/>
                      <a:gd name="T18" fmla="*/ 2147483647 w 518"/>
                      <a:gd name="T19" fmla="*/ 0 h 438"/>
                      <a:gd name="T20" fmla="*/ 2147483647 w 518"/>
                      <a:gd name="T21" fmla="*/ 2147483647 h 438"/>
                      <a:gd name="T22" fmla="*/ 2147483647 w 518"/>
                      <a:gd name="T23" fmla="*/ 2147483647 h 438"/>
                      <a:gd name="T24" fmla="*/ 2147483647 w 518"/>
                      <a:gd name="T25" fmla="*/ 2147483647 h 438"/>
                      <a:gd name="T26" fmla="*/ 2147483647 w 518"/>
                      <a:gd name="T27" fmla="*/ 2147483647 h 438"/>
                      <a:gd name="T28" fmla="*/ 2147483647 w 518"/>
                      <a:gd name="T29" fmla="*/ 2147483647 h 438"/>
                      <a:gd name="T30" fmla="*/ 2147483647 w 518"/>
                      <a:gd name="T31" fmla="*/ 2147483647 h 438"/>
                      <a:gd name="T32" fmla="*/ 2147483647 w 518"/>
                      <a:gd name="T33" fmla="*/ 2147483647 h 438"/>
                      <a:gd name="T34" fmla="*/ 2147483647 w 518"/>
                      <a:gd name="T35" fmla="*/ 2147483647 h 438"/>
                      <a:gd name="T36" fmla="*/ 2147483647 w 518"/>
                      <a:gd name="T37" fmla="*/ 2147483647 h 438"/>
                      <a:gd name="T38" fmla="*/ 2147483647 w 518"/>
                      <a:gd name="T39" fmla="*/ 2147483647 h 438"/>
                      <a:gd name="T40" fmla="*/ 2147483647 w 518"/>
                      <a:gd name="T41" fmla="*/ 2147483647 h 438"/>
                      <a:gd name="T42" fmla="*/ 2147483647 w 518"/>
                      <a:gd name="T43" fmla="*/ 2147483647 h 438"/>
                      <a:gd name="T44" fmla="*/ 2147483647 w 518"/>
                      <a:gd name="T45" fmla="*/ 2147483647 h 438"/>
                      <a:gd name="T46" fmla="*/ 2147483647 w 518"/>
                      <a:gd name="T47" fmla="*/ 2147483647 h 438"/>
                      <a:gd name="T48" fmla="*/ 2147483647 w 518"/>
                      <a:gd name="T49" fmla="*/ 2147483647 h 438"/>
                      <a:gd name="T50" fmla="*/ 2147483647 w 518"/>
                      <a:gd name="T51" fmla="*/ 2147483647 h 438"/>
                      <a:gd name="T52" fmla="*/ 2147483647 w 518"/>
                      <a:gd name="T53" fmla="*/ 2147483647 h 438"/>
                      <a:gd name="T54" fmla="*/ 2147483647 w 518"/>
                      <a:gd name="T55" fmla="*/ 2147483647 h 438"/>
                      <a:gd name="T56" fmla="*/ 2147483647 w 518"/>
                      <a:gd name="T57" fmla="*/ 2147483647 h 438"/>
                      <a:gd name="T58" fmla="*/ 2147483647 w 518"/>
                      <a:gd name="T59" fmla="*/ 2147483647 h 438"/>
                      <a:gd name="T60" fmla="*/ 2147483647 w 518"/>
                      <a:gd name="T61" fmla="*/ 2147483647 h 438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0" t="0" r="r" b="b"/>
                    <a:pathLst>
                      <a:path w="518" h="438">
                        <a:moveTo>
                          <a:pt x="76" y="438"/>
                        </a:moveTo>
                        <a:cubicBezTo>
                          <a:pt x="29" y="436"/>
                          <a:pt x="47" y="436"/>
                          <a:pt x="24" y="436"/>
                        </a:cubicBezTo>
                        <a:lnTo>
                          <a:pt x="0" y="406"/>
                        </a:lnTo>
                        <a:lnTo>
                          <a:pt x="2" y="352"/>
                        </a:lnTo>
                        <a:lnTo>
                          <a:pt x="52" y="292"/>
                        </a:lnTo>
                        <a:lnTo>
                          <a:pt x="80" y="238"/>
                        </a:lnTo>
                        <a:lnTo>
                          <a:pt x="152" y="198"/>
                        </a:lnTo>
                        <a:lnTo>
                          <a:pt x="200" y="130"/>
                        </a:lnTo>
                        <a:lnTo>
                          <a:pt x="218" y="74"/>
                        </a:lnTo>
                        <a:lnTo>
                          <a:pt x="192" y="0"/>
                        </a:lnTo>
                        <a:lnTo>
                          <a:pt x="218" y="28"/>
                        </a:lnTo>
                        <a:lnTo>
                          <a:pt x="282" y="64"/>
                        </a:lnTo>
                        <a:lnTo>
                          <a:pt x="364" y="52"/>
                        </a:lnTo>
                        <a:lnTo>
                          <a:pt x="352" y="66"/>
                        </a:lnTo>
                        <a:lnTo>
                          <a:pt x="400" y="138"/>
                        </a:lnTo>
                        <a:lnTo>
                          <a:pt x="400" y="208"/>
                        </a:lnTo>
                        <a:lnTo>
                          <a:pt x="490" y="216"/>
                        </a:lnTo>
                        <a:lnTo>
                          <a:pt x="502" y="252"/>
                        </a:lnTo>
                        <a:lnTo>
                          <a:pt x="518" y="286"/>
                        </a:lnTo>
                        <a:lnTo>
                          <a:pt x="480" y="312"/>
                        </a:lnTo>
                        <a:lnTo>
                          <a:pt x="440" y="346"/>
                        </a:lnTo>
                        <a:lnTo>
                          <a:pt x="396" y="334"/>
                        </a:lnTo>
                        <a:lnTo>
                          <a:pt x="352" y="322"/>
                        </a:lnTo>
                        <a:lnTo>
                          <a:pt x="322" y="346"/>
                        </a:lnTo>
                        <a:lnTo>
                          <a:pt x="290" y="370"/>
                        </a:lnTo>
                        <a:lnTo>
                          <a:pt x="240" y="378"/>
                        </a:lnTo>
                        <a:lnTo>
                          <a:pt x="218" y="388"/>
                        </a:lnTo>
                        <a:lnTo>
                          <a:pt x="186" y="408"/>
                        </a:lnTo>
                        <a:lnTo>
                          <a:pt x="142" y="414"/>
                        </a:lnTo>
                        <a:lnTo>
                          <a:pt x="96" y="424"/>
                        </a:lnTo>
                        <a:lnTo>
                          <a:pt x="76" y="438"/>
                        </a:lnTo>
                        <a:close/>
                      </a:path>
                    </a:pathLst>
                  </a:custGeom>
                  <a:solidFill>
                    <a:srgbClr val="FDD357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1" name="Freeform 52"/>
                  <p:cNvSpPr>
                    <a:spLocks/>
                  </p:cNvSpPr>
                  <p:nvPr/>
                </p:nvSpPr>
                <p:spPr bwMode="auto">
                  <a:xfrm>
                    <a:off x="3827463" y="3956844"/>
                    <a:ext cx="403225" cy="446087"/>
                  </a:xfrm>
                  <a:custGeom>
                    <a:avLst/>
                    <a:gdLst>
                      <a:gd name="T0" fmla="*/ 2147483647 w 284"/>
                      <a:gd name="T1" fmla="*/ 2147483647 h 314"/>
                      <a:gd name="T2" fmla="*/ 2147483647 w 284"/>
                      <a:gd name="T3" fmla="*/ 2147483647 h 314"/>
                      <a:gd name="T4" fmla="*/ 2147483647 w 284"/>
                      <a:gd name="T5" fmla="*/ 2147483647 h 314"/>
                      <a:gd name="T6" fmla="*/ 2147483647 w 284"/>
                      <a:gd name="T7" fmla="*/ 0 h 314"/>
                      <a:gd name="T8" fmla="*/ 2147483647 w 284"/>
                      <a:gd name="T9" fmla="*/ 2147483647 h 314"/>
                      <a:gd name="T10" fmla="*/ 2147483647 w 284"/>
                      <a:gd name="T11" fmla="*/ 2147483647 h 314"/>
                      <a:gd name="T12" fmla="*/ 0 w 284"/>
                      <a:gd name="T13" fmla="*/ 2147483647 h 314"/>
                      <a:gd name="T14" fmla="*/ 2147483647 w 284"/>
                      <a:gd name="T15" fmla="*/ 2147483647 h 314"/>
                      <a:gd name="T16" fmla="*/ 2147483647 w 284"/>
                      <a:gd name="T17" fmla="*/ 2147483647 h 314"/>
                      <a:gd name="T18" fmla="*/ 2147483647 w 284"/>
                      <a:gd name="T19" fmla="*/ 2147483647 h 314"/>
                      <a:gd name="T20" fmla="*/ 2147483647 w 284"/>
                      <a:gd name="T21" fmla="*/ 2147483647 h 314"/>
                      <a:gd name="T22" fmla="*/ 2147483647 w 284"/>
                      <a:gd name="T23" fmla="*/ 2147483647 h 314"/>
                      <a:gd name="T24" fmla="*/ 2147483647 w 284"/>
                      <a:gd name="T25" fmla="*/ 2147483647 h 314"/>
                      <a:gd name="T26" fmla="*/ 2147483647 w 284"/>
                      <a:gd name="T27" fmla="*/ 2147483647 h 314"/>
                      <a:gd name="T28" fmla="*/ 2147483647 w 284"/>
                      <a:gd name="T29" fmla="*/ 2147483647 h 314"/>
                      <a:gd name="T30" fmla="*/ 2147483647 w 284"/>
                      <a:gd name="T31" fmla="*/ 2147483647 h 314"/>
                      <a:gd name="T32" fmla="*/ 2147483647 w 284"/>
                      <a:gd name="T33" fmla="*/ 2147483647 h 314"/>
                      <a:gd name="T34" fmla="*/ 2147483647 w 284"/>
                      <a:gd name="T35" fmla="*/ 2147483647 h 314"/>
                      <a:gd name="T36" fmla="*/ 2147483647 w 284"/>
                      <a:gd name="T37" fmla="*/ 2147483647 h 314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0" t="0" r="r" b="b"/>
                    <a:pathLst>
                      <a:path w="284" h="314">
                        <a:moveTo>
                          <a:pt x="212" y="100"/>
                        </a:moveTo>
                        <a:cubicBezTo>
                          <a:pt x="193" y="81"/>
                          <a:pt x="176" y="70"/>
                          <a:pt x="148" y="70"/>
                        </a:cubicBezTo>
                        <a:lnTo>
                          <a:pt x="100" y="46"/>
                        </a:lnTo>
                        <a:lnTo>
                          <a:pt x="56" y="0"/>
                        </a:lnTo>
                        <a:lnTo>
                          <a:pt x="86" y="80"/>
                        </a:lnTo>
                        <a:lnTo>
                          <a:pt x="70" y="150"/>
                        </a:lnTo>
                        <a:lnTo>
                          <a:pt x="0" y="204"/>
                        </a:lnTo>
                        <a:lnTo>
                          <a:pt x="18" y="220"/>
                        </a:lnTo>
                        <a:lnTo>
                          <a:pt x="40" y="290"/>
                        </a:lnTo>
                        <a:lnTo>
                          <a:pt x="70" y="312"/>
                        </a:lnTo>
                        <a:lnTo>
                          <a:pt x="120" y="268"/>
                        </a:lnTo>
                        <a:lnTo>
                          <a:pt x="156" y="280"/>
                        </a:lnTo>
                        <a:lnTo>
                          <a:pt x="204" y="302"/>
                        </a:lnTo>
                        <a:lnTo>
                          <a:pt x="234" y="314"/>
                        </a:lnTo>
                        <a:lnTo>
                          <a:pt x="254" y="242"/>
                        </a:lnTo>
                        <a:lnTo>
                          <a:pt x="284" y="212"/>
                        </a:lnTo>
                        <a:lnTo>
                          <a:pt x="266" y="178"/>
                        </a:lnTo>
                        <a:lnTo>
                          <a:pt x="220" y="126"/>
                        </a:lnTo>
                        <a:lnTo>
                          <a:pt x="212" y="100"/>
                        </a:lnTo>
                        <a:close/>
                      </a:path>
                    </a:pathLst>
                  </a:custGeom>
                  <a:solidFill>
                    <a:srgbClr val="FCC810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2" name="Freeform 53"/>
                  <p:cNvSpPr>
                    <a:spLocks/>
                  </p:cNvSpPr>
                  <p:nvPr/>
                </p:nvSpPr>
                <p:spPr bwMode="auto">
                  <a:xfrm>
                    <a:off x="3838576" y="4352131"/>
                    <a:ext cx="315912" cy="284163"/>
                  </a:xfrm>
                  <a:custGeom>
                    <a:avLst/>
                    <a:gdLst>
                      <a:gd name="T0" fmla="*/ 2147483647 w 222"/>
                      <a:gd name="T1" fmla="*/ 2147483647 h 200"/>
                      <a:gd name="T2" fmla="*/ 2147483647 w 222"/>
                      <a:gd name="T3" fmla="*/ 2147483647 h 200"/>
                      <a:gd name="T4" fmla="*/ 2147483647 w 222"/>
                      <a:gd name="T5" fmla="*/ 2147483647 h 200"/>
                      <a:gd name="T6" fmla="*/ 2147483647 w 222"/>
                      <a:gd name="T7" fmla="*/ 2147483647 h 200"/>
                      <a:gd name="T8" fmla="*/ 2147483647 w 222"/>
                      <a:gd name="T9" fmla="*/ 2147483647 h 200"/>
                      <a:gd name="T10" fmla="*/ 0 w 222"/>
                      <a:gd name="T11" fmla="*/ 2147483647 h 200"/>
                      <a:gd name="T12" fmla="*/ 2147483647 w 222"/>
                      <a:gd name="T13" fmla="*/ 2147483647 h 200"/>
                      <a:gd name="T14" fmla="*/ 2147483647 w 222"/>
                      <a:gd name="T15" fmla="*/ 2147483647 h 200"/>
                      <a:gd name="T16" fmla="*/ 2147483647 w 222"/>
                      <a:gd name="T17" fmla="*/ 0 h 200"/>
                      <a:gd name="T18" fmla="*/ 2147483647 w 222"/>
                      <a:gd name="T19" fmla="*/ 2147483647 h 200"/>
                      <a:gd name="T20" fmla="*/ 2147483647 w 222"/>
                      <a:gd name="T21" fmla="*/ 2147483647 h 200"/>
                      <a:gd name="T22" fmla="*/ 2147483647 w 222"/>
                      <a:gd name="T23" fmla="*/ 2147483647 h 200"/>
                      <a:gd name="T24" fmla="*/ 2147483647 w 222"/>
                      <a:gd name="T25" fmla="*/ 2147483647 h 200"/>
                      <a:gd name="T26" fmla="*/ 2147483647 w 222"/>
                      <a:gd name="T27" fmla="*/ 2147483647 h 200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0" t="0" r="r" b="b"/>
                    <a:pathLst>
                      <a:path w="222" h="200">
                        <a:moveTo>
                          <a:pt x="112" y="188"/>
                        </a:moveTo>
                        <a:cubicBezTo>
                          <a:pt x="108" y="185"/>
                          <a:pt x="106" y="180"/>
                          <a:pt x="102" y="178"/>
                        </a:cubicBezTo>
                        <a:cubicBezTo>
                          <a:pt x="97" y="175"/>
                          <a:pt x="84" y="172"/>
                          <a:pt x="84" y="172"/>
                        </a:cubicBezTo>
                        <a:lnTo>
                          <a:pt x="32" y="166"/>
                        </a:lnTo>
                        <a:lnTo>
                          <a:pt x="4" y="164"/>
                        </a:lnTo>
                        <a:lnTo>
                          <a:pt x="0" y="128"/>
                        </a:lnTo>
                        <a:lnTo>
                          <a:pt x="52" y="78"/>
                        </a:lnTo>
                        <a:lnTo>
                          <a:pt x="54" y="40"/>
                        </a:lnTo>
                        <a:lnTo>
                          <a:pt x="116" y="0"/>
                        </a:lnTo>
                        <a:lnTo>
                          <a:pt x="222" y="42"/>
                        </a:lnTo>
                        <a:lnTo>
                          <a:pt x="194" y="122"/>
                        </a:lnTo>
                        <a:lnTo>
                          <a:pt x="148" y="178"/>
                        </a:lnTo>
                        <a:lnTo>
                          <a:pt x="116" y="200"/>
                        </a:lnTo>
                        <a:lnTo>
                          <a:pt x="112" y="188"/>
                        </a:lnTo>
                        <a:close/>
                      </a:path>
                    </a:pathLst>
                  </a:custGeom>
                  <a:solidFill>
                    <a:srgbClr val="FEDE86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3" name="Freeform 54"/>
                  <p:cNvSpPr>
                    <a:spLocks/>
                  </p:cNvSpPr>
                  <p:nvPr/>
                </p:nvSpPr>
                <p:spPr bwMode="auto">
                  <a:xfrm>
                    <a:off x="4137026" y="3990181"/>
                    <a:ext cx="355600" cy="265113"/>
                  </a:xfrm>
                  <a:custGeom>
                    <a:avLst/>
                    <a:gdLst>
                      <a:gd name="T0" fmla="*/ 2147483647 w 250"/>
                      <a:gd name="T1" fmla="*/ 2147483647 h 186"/>
                      <a:gd name="T2" fmla="*/ 2147483647 w 250"/>
                      <a:gd name="T3" fmla="*/ 2147483647 h 186"/>
                      <a:gd name="T4" fmla="*/ 2147483647 w 250"/>
                      <a:gd name="T5" fmla="*/ 2147483647 h 186"/>
                      <a:gd name="T6" fmla="*/ 2147483647 w 250"/>
                      <a:gd name="T7" fmla="*/ 2147483647 h 186"/>
                      <a:gd name="T8" fmla="*/ 0 w 250"/>
                      <a:gd name="T9" fmla="*/ 2147483647 h 186"/>
                      <a:gd name="T10" fmla="*/ 2147483647 w 250"/>
                      <a:gd name="T11" fmla="*/ 2147483647 h 186"/>
                      <a:gd name="T12" fmla="*/ 2147483647 w 250"/>
                      <a:gd name="T13" fmla="*/ 2147483647 h 186"/>
                      <a:gd name="T14" fmla="*/ 2147483647 w 250"/>
                      <a:gd name="T15" fmla="*/ 0 h 186"/>
                      <a:gd name="T16" fmla="*/ 2147483647 w 250"/>
                      <a:gd name="T17" fmla="*/ 2147483647 h 186"/>
                      <a:gd name="T18" fmla="*/ 2147483647 w 250"/>
                      <a:gd name="T19" fmla="*/ 2147483647 h 186"/>
                      <a:gd name="T20" fmla="*/ 2147483647 w 250"/>
                      <a:gd name="T21" fmla="*/ 2147483647 h 186"/>
                      <a:gd name="T22" fmla="*/ 2147483647 w 250"/>
                      <a:gd name="T23" fmla="*/ 2147483647 h 186"/>
                      <a:gd name="T24" fmla="*/ 2147483647 w 250"/>
                      <a:gd name="T25" fmla="*/ 2147483647 h 18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0" t="0" r="r" b="b"/>
                    <a:pathLst>
                      <a:path w="250" h="186">
                        <a:moveTo>
                          <a:pt x="210" y="142"/>
                        </a:moveTo>
                        <a:cubicBezTo>
                          <a:pt x="199" y="146"/>
                          <a:pt x="162" y="148"/>
                          <a:pt x="154" y="156"/>
                        </a:cubicBezTo>
                        <a:lnTo>
                          <a:pt x="64" y="186"/>
                        </a:lnTo>
                        <a:lnTo>
                          <a:pt x="52" y="142"/>
                        </a:lnTo>
                        <a:lnTo>
                          <a:pt x="0" y="96"/>
                        </a:lnTo>
                        <a:lnTo>
                          <a:pt x="4" y="68"/>
                        </a:lnTo>
                        <a:lnTo>
                          <a:pt x="90" y="70"/>
                        </a:lnTo>
                        <a:lnTo>
                          <a:pt x="116" y="0"/>
                        </a:lnTo>
                        <a:lnTo>
                          <a:pt x="170" y="18"/>
                        </a:lnTo>
                        <a:lnTo>
                          <a:pt x="218" y="40"/>
                        </a:lnTo>
                        <a:lnTo>
                          <a:pt x="250" y="54"/>
                        </a:lnTo>
                        <a:lnTo>
                          <a:pt x="234" y="104"/>
                        </a:lnTo>
                        <a:lnTo>
                          <a:pt x="210" y="142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4" name="Freeform 55"/>
                  <p:cNvSpPr>
                    <a:spLocks/>
                  </p:cNvSpPr>
                  <p:nvPr/>
                </p:nvSpPr>
                <p:spPr bwMode="auto">
                  <a:xfrm>
                    <a:off x="3251201" y="4375944"/>
                    <a:ext cx="800100" cy="393700"/>
                  </a:xfrm>
                  <a:custGeom>
                    <a:avLst/>
                    <a:gdLst>
                      <a:gd name="T0" fmla="*/ 2147483647 w 562"/>
                      <a:gd name="T1" fmla="*/ 2147483647 h 276"/>
                      <a:gd name="T2" fmla="*/ 2147483647 w 562"/>
                      <a:gd name="T3" fmla="*/ 2147483647 h 276"/>
                      <a:gd name="T4" fmla="*/ 2147483647 w 562"/>
                      <a:gd name="T5" fmla="*/ 2147483647 h 276"/>
                      <a:gd name="T6" fmla="*/ 2147483647 w 562"/>
                      <a:gd name="T7" fmla="*/ 2147483647 h 276"/>
                      <a:gd name="T8" fmla="*/ 2147483647 w 562"/>
                      <a:gd name="T9" fmla="*/ 2147483647 h 276"/>
                      <a:gd name="T10" fmla="*/ 2147483647 w 562"/>
                      <a:gd name="T11" fmla="*/ 2147483647 h 276"/>
                      <a:gd name="T12" fmla="*/ 2147483647 w 562"/>
                      <a:gd name="T13" fmla="*/ 2147483647 h 276"/>
                      <a:gd name="T14" fmla="*/ 2147483647 w 562"/>
                      <a:gd name="T15" fmla="*/ 2147483647 h 276"/>
                      <a:gd name="T16" fmla="*/ 2147483647 w 562"/>
                      <a:gd name="T17" fmla="*/ 2147483647 h 276"/>
                      <a:gd name="T18" fmla="*/ 2147483647 w 562"/>
                      <a:gd name="T19" fmla="*/ 2147483647 h 276"/>
                      <a:gd name="T20" fmla="*/ 0 w 562"/>
                      <a:gd name="T21" fmla="*/ 2147483647 h 276"/>
                      <a:gd name="T22" fmla="*/ 2147483647 w 562"/>
                      <a:gd name="T23" fmla="*/ 2147483647 h 276"/>
                      <a:gd name="T24" fmla="*/ 2147483647 w 562"/>
                      <a:gd name="T25" fmla="*/ 2147483647 h 276"/>
                      <a:gd name="T26" fmla="*/ 2147483647 w 562"/>
                      <a:gd name="T27" fmla="*/ 2147483647 h 276"/>
                      <a:gd name="T28" fmla="*/ 2147483647 w 562"/>
                      <a:gd name="T29" fmla="*/ 2147483647 h 276"/>
                      <a:gd name="T30" fmla="*/ 2147483647 w 562"/>
                      <a:gd name="T31" fmla="*/ 2147483647 h 276"/>
                      <a:gd name="T32" fmla="*/ 2147483647 w 562"/>
                      <a:gd name="T33" fmla="*/ 2147483647 h 276"/>
                      <a:gd name="T34" fmla="*/ 2147483647 w 562"/>
                      <a:gd name="T35" fmla="*/ 0 h 276"/>
                      <a:gd name="T36" fmla="*/ 2147483647 w 562"/>
                      <a:gd name="T37" fmla="*/ 2147483647 h 276"/>
                      <a:gd name="T38" fmla="*/ 2147483647 w 562"/>
                      <a:gd name="T39" fmla="*/ 2147483647 h 276"/>
                      <a:gd name="T40" fmla="*/ 2147483647 w 562"/>
                      <a:gd name="T41" fmla="*/ 2147483647 h 276"/>
                      <a:gd name="T42" fmla="*/ 2147483647 w 562"/>
                      <a:gd name="T43" fmla="*/ 2147483647 h 276"/>
                      <a:gd name="T44" fmla="*/ 2147483647 w 562"/>
                      <a:gd name="T45" fmla="*/ 2147483647 h 276"/>
                      <a:gd name="T46" fmla="*/ 2147483647 w 562"/>
                      <a:gd name="T47" fmla="*/ 2147483647 h 276"/>
                      <a:gd name="T48" fmla="*/ 2147483647 w 562"/>
                      <a:gd name="T49" fmla="*/ 2147483647 h 276"/>
                      <a:gd name="T50" fmla="*/ 2147483647 w 562"/>
                      <a:gd name="T51" fmla="*/ 2147483647 h 276"/>
                      <a:gd name="T52" fmla="*/ 2147483647 w 562"/>
                      <a:gd name="T53" fmla="*/ 2147483647 h 27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0" t="0" r="r" b="b"/>
                    <a:pathLst>
                      <a:path w="562" h="276">
                        <a:moveTo>
                          <a:pt x="538" y="244"/>
                        </a:moveTo>
                        <a:cubicBezTo>
                          <a:pt x="521" y="241"/>
                          <a:pt x="521" y="233"/>
                          <a:pt x="506" y="228"/>
                        </a:cubicBezTo>
                        <a:cubicBezTo>
                          <a:pt x="467" y="230"/>
                          <a:pt x="481" y="230"/>
                          <a:pt x="466" y="230"/>
                        </a:cubicBezTo>
                        <a:lnTo>
                          <a:pt x="418" y="270"/>
                        </a:lnTo>
                        <a:lnTo>
                          <a:pt x="344" y="276"/>
                        </a:lnTo>
                        <a:lnTo>
                          <a:pt x="290" y="252"/>
                        </a:lnTo>
                        <a:lnTo>
                          <a:pt x="238" y="234"/>
                        </a:lnTo>
                        <a:lnTo>
                          <a:pt x="176" y="232"/>
                        </a:lnTo>
                        <a:lnTo>
                          <a:pt x="116" y="224"/>
                        </a:lnTo>
                        <a:lnTo>
                          <a:pt x="54" y="184"/>
                        </a:lnTo>
                        <a:lnTo>
                          <a:pt x="0" y="150"/>
                        </a:lnTo>
                        <a:lnTo>
                          <a:pt x="20" y="130"/>
                        </a:lnTo>
                        <a:lnTo>
                          <a:pt x="108" y="116"/>
                        </a:lnTo>
                        <a:lnTo>
                          <a:pt x="158" y="84"/>
                        </a:lnTo>
                        <a:lnTo>
                          <a:pt x="210" y="80"/>
                        </a:lnTo>
                        <a:lnTo>
                          <a:pt x="268" y="34"/>
                        </a:lnTo>
                        <a:lnTo>
                          <a:pt x="362" y="56"/>
                        </a:lnTo>
                        <a:lnTo>
                          <a:pt x="430" y="0"/>
                        </a:lnTo>
                        <a:lnTo>
                          <a:pt x="464" y="18"/>
                        </a:lnTo>
                        <a:lnTo>
                          <a:pt x="460" y="50"/>
                        </a:lnTo>
                        <a:lnTo>
                          <a:pt x="406" y="112"/>
                        </a:lnTo>
                        <a:lnTo>
                          <a:pt x="404" y="146"/>
                        </a:lnTo>
                        <a:lnTo>
                          <a:pt x="512" y="164"/>
                        </a:lnTo>
                        <a:lnTo>
                          <a:pt x="524" y="184"/>
                        </a:lnTo>
                        <a:lnTo>
                          <a:pt x="554" y="198"/>
                        </a:lnTo>
                        <a:lnTo>
                          <a:pt x="562" y="230"/>
                        </a:lnTo>
                        <a:lnTo>
                          <a:pt x="538" y="244"/>
                        </a:lnTo>
                        <a:close/>
                      </a:path>
                    </a:pathLst>
                  </a:custGeom>
                  <a:solidFill>
                    <a:srgbClr val="FCC810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5" name="Freeform 56"/>
                  <p:cNvSpPr>
                    <a:spLocks/>
                  </p:cNvSpPr>
                  <p:nvPr/>
                </p:nvSpPr>
                <p:spPr bwMode="auto">
                  <a:xfrm>
                    <a:off x="4019551" y="4201319"/>
                    <a:ext cx="438150" cy="461962"/>
                  </a:xfrm>
                  <a:custGeom>
                    <a:avLst/>
                    <a:gdLst>
                      <a:gd name="T0" fmla="*/ 2147483647 w 307"/>
                      <a:gd name="T1" fmla="*/ 0 h 324"/>
                      <a:gd name="T2" fmla="*/ 2147483647 w 307"/>
                      <a:gd name="T3" fmla="*/ 2147483647 h 324"/>
                      <a:gd name="T4" fmla="*/ 2147483647 w 307"/>
                      <a:gd name="T5" fmla="*/ 2147483647 h 324"/>
                      <a:gd name="T6" fmla="*/ 2147483647 w 307"/>
                      <a:gd name="T7" fmla="*/ 2147483647 h 324"/>
                      <a:gd name="T8" fmla="*/ 2147483647 w 307"/>
                      <a:gd name="T9" fmla="*/ 2147483647 h 324"/>
                      <a:gd name="T10" fmla="*/ 2147483647 w 307"/>
                      <a:gd name="T11" fmla="*/ 2147483647 h 324"/>
                      <a:gd name="T12" fmla="*/ 2147483647 w 307"/>
                      <a:gd name="T13" fmla="*/ 2147483647 h 324"/>
                      <a:gd name="T14" fmla="*/ 2147483647 w 307"/>
                      <a:gd name="T15" fmla="*/ 2147483647 h 324"/>
                      <a:gd name="T16" fmla="*/ 2147483647 w 307"/>
                      <a:gd name="T17" fmla="*/ 2147483647 h 324"/>
                      <a:gd name="T18" fmla="*/ 2147483647 w 307"/>
                      <a:gd name="T19" fmla="*/ 2147483647 h 324"/>
                      <a:gd name="T20" fmla="*/ 2147483647 w 307"/>
                      <a:gd name="T21" fmla="*/ 2147483647 h 324"/>
                      <a:gd name="T22" fmla="*/ 2147483647 w 307"/>
                      <a:gd name="T23" fmla="*/ 2147483647 h 324"/>
                      <a:gd name="T24" fmla="*/ 0 w 307"/>
                      <a:gd name="T25" fmla="*/ 2147483647 h 324"/>
                      <a:gd name="T26" fmla="*/ 2147483647 w 307"/>
                      <a:gd name="T27" fmla="*/ 2147483647 h 324"/>
                      <a:gd name="T28" fmla="*/ 2147483647 w 307"/>
                      <a:gd name="T29" fmla="*/ 2147483647 h 324"/>
                      <a:gd name="T30" fmla="*/ 2147483647 w 307"/>
                      <a:gd name="T31" fmla="*/ 2147483647 h 324"/>
                      <a:gd name="T32" fmla="*/ 2147483647 w 307"/>
                      <a:gd name="T33" fmla="*/ 2147483647 h 324"/>
                      <a:gd name="T34" fmla="*/ 2147483647 w 307"/>
                      <a:gd name="T35" fmla="*/ 0 h 32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307" h="324">
                        <a:moveTo>
                          <a:pt x="292" y="0"/>
                        </a:moveTo>
                        <a:cubicBezTo>
                          <a:pt x="290" y="51"/>
                          <a:pt x="307" y="50"/>
                          <a:pt x="288" y="50"/>
                        </a:cubicBezTo>
                        <a:lnTo>
                          <a:pt x="286" y="92"/>
                        </a:lnTo>
                        <a:lnTo>
                          <a:pt x="298" y="138"/>
                        </a:lnTo>
                        <a:lnTo>
                          <a:pt x="256" y="196"/>
                        </a:lnTo>
                        <a:lnTo>
                          <a:pt x="220" y="242"/>
                        </a:lnTo>
                        <a:lnTo>
                          <a:pt x="158" y="234"/>
                        </a:lnTo>
                        <a:lnTo>
                          <a:pt x="120" y="266"/>
                        </a:lnTo>
                        <a:lnTo>
                          <a:pt x="114" y="310"/>
                        </a:lnTo>
                        <a:lnTo>
                          <a:pt x="42" y="324"/>
                        </a:lnTo>
                        <a:lnTo>
                          <a:pt x="24" y="324"/>
                        </a:lnTo>
                        <a:lnTo>
                          <a:pt x="12" y="300"/>
                        </a:lnTo>
                        <a:lnTo>
                          <a:pt x="0" y="306"/>
                        </a:lnTo>
                        <a:lnTo>
                          <a:pt x="74" y="224"/>
                        </a:lnTo>
                        <a:lnTo>
                          <a:pt x="104" y="138"/>
                        </a:lnTo>
                        <a:lnTo>
                          <a:pt x="132" y="60"/>
                        </a:lnTo>
                        <a:lnTo>
                          <a:pt x="154" y="32"/>
                        </a:lnTo>
                        <a:lnTo>
                          <a:pt x="292" y="0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6" name="Freeform 57"/>
                  <p:cNvSpPr>
                    <a:spLocks/>
                  </p:cNvSpPr>
                  <p:nvPr/>
                </p:nvSpPr>
                <p:spPr bwMode="auto">
                  <a:xfrm>
                    <a:off x="3055938" y="4709319"/>
                    <a:ext cx="1857375" cy="1158875"/>
                  </a:xfrm>
                  <a:custGeom>
                    <a:avLst/>
                    <a:gdLst>
                      <a:gd name="T0" fmla="*/ 2147483647 w 1306"/>
                      <a:gd name="T1" fmla="*/ 2147483647 h 814"/>
                      <a:gd name="T2" fmla="*/ 2147483647 w 1306"/>
                      <a:gd name="T3" fmla="*/ 2147483647 h 814"/>
                      <a:gd name="T4" fmla="*/ 2147483647 w 1306"/>
                      <a:gd name="T5" fmla="*/ 2147483647 h 814"/>
                      <a:gd name="T6" fmla="*/ 2147483647 w 1306"/>
                      <a:gd name="T7" fmla="*/ 2147483647 h 814"/>
                      <a:gd name="T8" fmla="*/ 2147483647 w 1306"/>
                      <a:gd name="T9" fmla="*/ 2147483647 h 814"/>
                      <a:gd name="T10" fmla="*/ 2147483647 w 1306"/>
                      <a:gd name="T11" fmla="*/ 2147483647 h 814"/>
                      <a:gd name="T12" fmla="*/ 2147483647 w 1306"/>
                      <a:gd name="T13" fmla="*/ 2147483647 h 814"/>
                      <a:gd name="T14" fmla="*/ 2147483647 w 1306"/>
                      <a:gd name="T15" fmla="*/ 2147483647 h 814"/>
                      <a:gd name="T16" fmla="*/ 2147483647 w 1306"/>
                      <a:gd name="T17" fmla="*/ 2147483647 h 814"/>
                      <a:gd name="T18" fmla="*/ 2147483647 w 1306"/>
                      <a:gd name="T19" fmla="*/ 2147483647 h 814"/>
                      <a:gd name="T20" fmla="*/ 2147483647 w 1306"/>
                      <a:gd name="T21" fmla="*/ 2147483647 h 814"/>
                      <a:gd name="T22" fmla="*/ 2147483647 w 1306"/>
                      <a:gd name="T23" fmla="*/ 2147483647 h 814"/>
                      <a:gd name="T24" fmla="*/ 2147483647 w 1306"/>
                      <a:gd name="T25" fmla="*/ 2147483647 h 814"/>
                      <a:gd name="T26" fmla="*/ 2147483647 w 1306"/>
                      <a:gd name="T27" fmla="*/ 2147483647 h 814"/>
                      <a:gd name="T28" fmla="*/ 2147483647 w 1306"/>
                      <a:gd name="T29" fmla="*/ 2147483647 h 814"/>
                      <a:gd name="T30" fmla="*/ 2147483647 w 1306"/>
                      <a:gd name="T31" fmla="*/ 2147483647 h 814"/>
                      <a:gd name="T32" fmla="*/ 2147483647 w 1306"/>
                      <a:gd name="T33" fmla="*/ 2147483647 h 814"/>
                      <a:gd name="T34" fmla="*/ 2147483647 w 1306"/>
                      <a:gd name="T35" fmla="*/ 0 h 814"/>
                      <a:gd name="T36" fmla="*/ 2147483647 w 1306"/>
                      <a:gd name="T37" fmla="*/ 2147483647 h 814"/>
                      <a:gd name="T38" fmla="*/ 2147483647 w 1306"/>
                      <a:gd name="T39" fmla="*/ 2147483647 h 814"/>
                      <a:gd name="T40" fmla="*/ 2147483647 w 1306"/>
                      <a:gd name="T41" fmla="*/ 2147483647 h 814"/>
                      <a:gd name="T42" fmla="*/ 2147483647 w 1306"/>
                      <a:gd name="T43" fmla="*/ 2147483647 h 814"/>
                      <a:gd name="T44" fmla="*/ 2147483647 w 1306"/>
                      <a:gd name="T45" fmla="*/ 2147483647 h 814"/>
                      <a:gd name="T46" fmla="*/ 2147483647 w 1306"/>
                      <a:gd name="T47" fmla="*/ 2147483647 h 814"/>
                      <a:gd name="T48" fmla="*/ 2147483647 w 1306"/>
                      <a:gd name="T49" fmla="*/ 2147483647 h 814"/>
                      <a:gd name="T50" fmla="*/ 2147483647 w 1306"/>
                      <a:gd name="T51" fmla="*/ 2147483647 h 814"/>
                      <a:gd name="T52" fmla="*/ 2147483647 w 1306"/>
                      <a:gd name="T53" fmla="*/ 2147483647 h 814"/>
                      <a:gd name="T54" fmla="*/ 2147483647 w 1306"/>
                      <a:gd name="T55" fmla="*/ 2147483647 h 814"/>
                      <a:gd name="T56" fmla="*/ 2147483647 w 1306"/>
                      <a:gd name="T57" fmla="*/ 2147483647 h 814"/>
                      <a:gd name="T58" fmla="*/ 2147483647 w 1306"/>
                      <a:gd name="T59" fmla="*/ 2147483647 h 814"/>
                      <a:gd name="T60" fmla="*/ 2147483647 w 1306"/>
                      <a:gd name="T61" fmla="*/ 2147483647 h 814"/>
                      <a:gd name="T62" fmla="*/ 2147483647 w 1306"/>
                      <a:gd name="T63" fmla="*/ 2147483647 h 814"/>
                      <a:gd name="T64" fmla="*/ 2147483647 w 1306"/>
                      <a:gd name="T65" fmla="*/ 2147483647 h 814"/>
                      <a:gd name="T66" fmla="*/ 2147483647 w 1306"/>
                      <a:gd name="T67" fmla="*/ 2147483647 h 814"/>
                      <a:gd name="T68" fmla="*/ 2147483647 w 1306"/>
                      <a:gd name="T69" fmla="*/ 2147483647 h 814"/>
                      <a:gd name="T70" fmla="*/ 2147483647 w 1306"/>
                      <a:gd name="T71" fmla="*/ 2147483647 h 814"/>
                      <a:gd name="T72" fmla="*/ 2147483647 w 1306"/>
                      <a:gd name="T73" fmla="*/ 2147483647 h 814"/>
                      <a:gd name="T74" fmla="*/ 2147483647 w 1306"/>
                      <a:gd name="T75" fmla="*/ 2147483647 h 814"/>
                      <a:gd name="T76" fmla="*/ 2147483647 w 1306"/>
                      <a:gd name="T77" fmla="*/ 2147483647 h 814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0" t="0" r="r" b="b"/>
                    <a:pathLst>
                      <a:path w="1306" h="814">
                        <a:moveTo>
                          <a:pt x="340" y="814"/>
                        </a:moveTo>
                        <a:cubicBezTo>
                          <a:pt x="344" y="796"/>
                          <a:pt x="357" y="791"/>
                          <a:pt x="368" y="780"/>
                        </a:cubicBezTo>
                        <a:lnTo>
                          <a:pt x="466" y="762"/>
                        </a:lnTo>
                        <a:lnTo>
                          <a:pt x="558" y="632"/>
                        </a:lnTo>
                        <a:lnTo>
                          <a:pt x="770" y="612"/>
                        </a:lnTo>
                        <a:lnTo>
                          <a:pt x="858" y="606"/>
                        </a:lnTo>
                        <a:lnTo>
                          <a:pt x="890" y="538"/>
                        </a:lnTo>
                        <a:lnTo>
                          <a:pt x="892" y="478"/>
                        </a:lnTo>
                        <a:lnTo>
                          <a:pt x="934" y="436"/>
                        </a:lnTo>
                        <a:lnTo>
                          <a:pt x="950" y="396"/>
                        </a:lnTo>
                        <a:lnTo>
                          <a:pt x="864" y="326"/>
                        </a:lnTo>
                        <a:lnTo>
                          <a:pt x="892" y="276"/>
                        </a:lnTo>
                        <a:lnTo>
                          <a:pt x="898" y="244"/>
                        </a:lnTo>
                        <a:lnTo>
                          <a:pt x="986" y="244"/>
                        </a:lnTo>
                        <a:lnTo>
                          <a:pt x="1036" y="258"/>
                        </a:lnTo>
                        <a:lnTo>
                          <a:pt x="1076" y="304"/>
                        </a:lnTo>
                        <a:lnTo>
                          <a:pt x="1088" y="356"/>
                        </a:lnTo>
                        <a:lnTo>
                          <a:pt x="1144" y="392"/>
                        </a:lnTo>
                        <a:lnTo>
                          <a:pt x="1168" y="406"/>
                        </a:lnTo>
                        <a:lnTo>
                          <a:pt x="1214" y="406"/>
                        </a:lnTo>
                        <a:lnTo>
                          <a:pt x="1230" y="336"/>
                        </a:lnTo>
                        <a:lnTo>
                          <a:pt x="1286" y="310"/>
                        </a:lnTo>
                        <a:lnTo>
                          <a:pt x="1306" y="244"/>
                        </a:lnTo>
                        <a:lnTo>
                          <a:pt x="1216" y="190"/>
                        </a:lnTo>
                        <a:lnTo>
                          <a:pt x="1128" y="184"/>
                        </a:lnTo>
                        <a:lnTo>
                          <a:pt x="1054" y="180"/>
                        </a:lnTo>
                        <a:lnTo>
                          <a:pt x="994" y="164"/>
                        </a:lnTo>
                        <a:lnTo>
                          <a:pt x="902" y="168"/>
                        </a:lnTo>
                        <a:lnTo>
                          <a:pt x="836" y="174"/>
                        </a:lnTo>
                        <a:lnTo>
                          <a:pt x="798" y="168"/>
                        </a:lnTo>
                        <a:lnTo>
                          <a:pt x="772" y="148"/>
                        </a:lnTo>
                        <a:lnTo>
                          <a:pt x="756" y="114"/>
                        </a:lnTo>
                        <a:lnTo>
                          <a:pt x="714" y="80"/>
                        </a:lnTo>
                        <a:lnTo>
                          <a:pt x="672" y="62"/>
                        </a:lnTo>
                        <a:lnTo>
                          <a:pt x="676" y="16"/>
                        </a:lnTo>
                        <a:lnTo>
                          <a:pt x="648" y="0"/>
                        </a:lnTo>
                        <a:lnTo>
                          <a:pt x="602" y="0"/>
                        </a:lnTo>
                        <a:lnTo>
                          <a:pt x="558" y="46"/>
                        </a:lnTo>
                        <a:lnTo>
                          <a:pt x="484" y="46"/>
                        </a:lnTo>
                        <a:lnTo>
                          <a:pt x="410" y="22"/>
                        </a:lnTo>
                        <a:lnTo>
                          <a:pt x="354" y="48"/>
                        </a:lnTo>
                        <a:lnTo>
                          <a:pt x="342" y="94"/>
                        </a:lnTo>
                        <a:lnTo>
                          <a:pt x="326" y="120"/>
                        </a:lnTo>
                        <a:lnTo>
                          <a:pt x="252" y="120"/>
                        </a:lnTo>
                        <a:lnTo>
                          <a:pt x="186" y="110"/>
                        </a:lnTo>
                        <a:lnTo>
                          <a:pt x="136" y="88"/>
                        </a:lnTo>
                        <a:lnTo>
                          <a:pt x="78" y="88"/>
                        </a:lnTo>
                        <a:lnTo>
                          <a:pt x="60" y="110"/>
                        </a:lnTo>
                        <a:lnTo>
                          <a:pt x="46" y="148"/>
                        </a:lnTo>
                        <a:lnTo>
                          <a:pt x="16" y="180"/>
                        </a:lnTo>
                        <a:lnTo>
                          <a:pt x="0" y="224"/>
                        </a:lnTo>
                        <a:lnTo>
                          <a:pt x="8" y="268"/>
                        </a:lnTo>
                        <a:lnTo>
                          <a:pt x="24" y="308"/>
                        </a:lnTo>
                        <a:lnTo>
                          <a:pt x="18" y="340"/>
                        </a:lnTo>
                        <a:lnTo>
                          <a:pt x="36" y="386"/>
                        </a:lnTo>
                        <a:lnTo>
                          <a:pt x="62" y="432"/>
                        </a:lnTo>
                        <a:lnTo>
                          <a:pt x="100" y="454"/>
                        </a:lnTo>
                        <a:lnTo>
                          <a:pt x="162" y="426"/>
                        </a:lnTo>
                        <a:lnTo>
                          <a:pt x="204" y="384"/>
                        </a:lnTo>
                        <a:lnTo>
                          <a:pt x="236" y="340"/>
                        </a:lnTo>
                        <a:lnTo>
                          <a:pt x="262" y="316"/>
                        </a:lnTo>
                        <a:lnTo>
                          <a:pt x="310" y="316"/>
                        </a:lnTo>
                        <a:lnTo>
                          <a:pt x="360" y="344"/>
                        </a:lnTo>
                        <a:lnTo>
                          <a:pt x="368" y="368"/>
                        </a:lnTo>
                        <a:lnTo>
                          <a:pt x="342" y="412"/>
                        </a:lnTo>
                        <a:lnTo>
                          <a:pt x="310" y="438"/>
                        </a:lnTo>
                        <a:lnTo>
                          <a:pt x="270" y="478"/>
                        </a:lnTo>
                        <a:lnTo>
                          <a:pt x="242" y="498"/>
                        </a:lnTo>
                        <a:lnTo>
                          <a:pt x="238" y="542"/>
                        </a:lnTo>
                        <a:lnTo>
                          <a:pt x="262" y="584"/>
                        </a:lnTo>
                        <a:lnTo>
                          <a:pt x="238" y="612"/>
                        </a:lnTo>
                        <a:lnTo>
                          <a:pt x="196" y="636"/>
                        </a:lnTo>
                        <a:lnTo>
                          <a:pt x="174" y="654"/>
                        </a:lnTo>
                        <a:lnTo>
                          <a:pt x="170" y="682"/>
                        </a:lnTo>
                        <a:lnTo>
                          <a:pt x="224" y="718"/>
                        </a:lnTo>
                        <a:lnTo>
                          <a:pt x="258" y="744"/>
                        </a:lnTo>
                        <a:lnTo>
                          <a:pt x="308" y="796"/>
                        </a:lnTo>
                        <a:lnTo>
                          <a:pt x="340" y="814"/>
                        </a:lnTo>
                        <a:close/>
                      </a:path>
                    </a:pathLst>
                  </a:custGeom>
                  <a:solidFill>
                    <a:srgbClr val="FDD357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7" name="Freeform 58"/>
                  <p:cNvSpPr>
                    <a:spLocks/>
                  </p:cNvSpPr>
                  <p:nvPr/>
                </p:nvSpPr>
                <p:spPr bwMode="auto">
                  <a:xfrm>
                    <a:off x="4294188" y="5061744"/>
                    <a:ext cx="388938" cy="290512"/>
                  </a:xfrm>
                  <a:custGeom>
                    <a:avLst/>
                    <a:gdLst>
                      <a:gd name="T0" fmla="*/ 2147483647 w 274"/>
                      <a:gd name="T1" fmla="*/ 2147483647 h 204"/>
                      <a:gd name="T2" fmla="*/ 2147483647 w 274"/>
                      <a:gd name="T3" fmla="*/ 2147483647 h 204"/>
                      <a:gd name="T4" fmla="*/ 2147483647 w 274"/>
                      <a:gd name="T5" fmla="*/ 2147483647 h 204"/>
                      <a:gd name="T6" fmla="*/ 2147483647 w 274"/>
                      <a:gd name="T7" fmla="*/ 2147483647 h 204"/>
                      <a:gd name="T8" fmla="*/ 2147483647 w 274"/>
                      <a:gd name="T9" fmla="*/ 2147483647 h 204"/>
                      <a:gd name="T10" fmla="*/ 2147483647 w 274"/>
                      <a:gd name="T11" fmla="*/ 2147483647 h 204"/>
                      <a:gd name="T12" fmla="*/ 2147483647 w 274"/>
                      <a:gd name="T13" fmla="*/ 2147483647 h 204"/>
                      <a:gd name="T14" fmla="*/ 2147483647 w 274"/>
                      <a:gd name="T15" fmla="*/ 2147483647 h 204"/>
                      <a:gd name="T16" fmla="*/ 2147483647 w 274"/>
                      <a:gd name="T17" fmla="*/ 2147483647 h 204"/>
                      <a:gd name="T18" fmla="*/ 2147483647 w 274"/>
                      <a:gd name="T19" fmla="*/ 0 h 204"/>
                      <a:gd name="T20" fmla="*/ 2147483647 w 274"/>
                      <a:gd name="T21" fmla="*/ 2147483647 h 204"/>
                      <a:gd name="T22" fmla="*/ 0 w 274"/>
                      <a:gd name="T23" fmla="*/ 2147483647 h 204"/>
                      <a:gd name="T24" fmla="*/ 2147483647 w 274"/>
                      <a:gd name="T25" fmla="*/ 2147483647 h 204"/>
                      <a:gd name="T26" fmla="*/ 2147483647 w 274"/>
                      <a:gd name="T27" fmla="*/ 2147483647 h 204"/>
                      <a:gd name="T28" fmla="*/ 2147483647 w 274"/>
                      <a:gd name="T29" fmla="*/ 2147483647 h 204"/>
                      <a:gd name="T30" fmla="*/ 2147483647 w 274"/>
                      <a:gd name="T31" fmla="*/ 2147483647 h 204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0" t="0" r="r" b="b"/>
                    <a:pathLst>
                      <a:path w="274" h="204">
                        <a:moveTo>
                          <a:pt x="238" y="204"/>
                        </a:moveTo>
                        <a:cubicBezTo>
                          <a:pt x="248" y="202"/>
                          <a:pt x="248" y="197"/>
                          <a:pt x="256" y="192"/>
                        </a:cubicBezTo>
                        <a:cubicBezTo>
                          <a:pt x="260" y="186"/>
                          <a:pt x="264" y="180"/>
                          <a:pt x="268" y="174"/>
                        </a:cubicBezTo>
                        <a:cubicBezTo>
                          <a:pt x="269" y="172"/>
                          <a:pt x="272" y="168"/>
                          <a:pt x="272" y="168"/>
                        </a:cubicBezTo>
                        <a:cubicBezTo>
                          <a:pt x="273" y="165"/>
                          <a:pt x="274" y="160"/>
                          <a:pt x="274" y="160"/>
                        </a:cubicBezTo>
                        <a:lnTo>
                          <a:pt x="212" y="110"/>
                        </a:lnTo>
                        <a:lnTo>
                          <a:pt x="198" y="56"/>
                        </a:lnTo>
                        <a:lnTo>
                          <a:pt x="158" y="10"/>
                        </a:lnTo>
                        <a:lnTo>
                          <a:pt x="120" y="2"/>
                        </a:lnTo>
                        <a:lnTo>
                          <a:pt x="38" y="0"/>
                        </a:lnTo>
                        <a:lnTo>
                          <a:pt x="30" y="30"/>
                        </a:lnTo>
                        <a:lnTo>
                          <a:pt x="0" y="76"/>
                        </a:lnTo>
                        <a:lnTo>
                          <a:pt x="84" y="146"/>
                        </a:lnTo>
                        <a:lnTo>
                          <a:pt x="76" y="174"/>
                        </a:lnTo>
                        <a:lnTo>
                          <a:pt x="130" y="194"/>
                        </a:lnTo>
                        <a:lnTo>
                          <a:pt x="238" y="204"/>
                        </a:lnTo>
                        <a:close/>
                      </a:path>
                    </a:pathLst>
                  </a:custGeom>
                  <a:solidFill>
                    <a:srgbClr val="FEDE86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8" name="Freeform 60"/>
                  <p:cNvSpPr>
                    <a:spLocks/>
                  </p:cNvSpPr>
                  <p:nvPr/>
                </p:nvSpPr>
                <p:spPr bwMode="auto">
                  <a:xfrm>
                    <a:off x="4344988" y="2010569"/>
                    <a:ext cx="581025" cy="474662"/>
                  </a:xfrm>
                  <a:custGeom>
                    <a:avLst/>
                    <a:gdLst>
                      <a:gd name="T0" fmla="*/ 2147483647 w 408"/>
                      <a:gd name="T1" fmla="*/ 2147483647 h 334"/>
                      <a:gd name="T2" fmla="*/ 2147483647 w 408"/>
                      <a:gd name="T3" fmla="*/ 2147483647 h 334"/>
                      <a:gd name="T4" fmla="*/ 2147483647 w 408"/>
                      <a:gd name="T5" fmla="*/ 2147483647 h 334"/>
                      <a:gd name="T6" fmla="*/ 2147483647 w 408"/>
                      <a:gd name="T7" fmla="*/ 2147483647 h 334"/>
                      <a:gd name="T8" fmla="*/ 2147483647 w 408"/>
                      <a:gd name="T9" fmla="*/ 2147483647 h 334"/>
                      <a:gd name="T10" fmla="*/ 2147483647 w 408"/>
                      <a:gd name="T11" fmla="*/ 2147483647 h 334"/>
                      <a:gd name="T12" fmla="*/ 2147483647 w 408"/>
                      <a:gd name="T13" fmla="*/ 2147483647 h 334"/>
                      <a:gd name="T14" fmla="*/ 2147483647 w 408"/>
                      <a:gd name="T15" fmla="*/ 2147483647 h 334"/>
                      <a:gd name="T16" fmla="*/ 2147483647 w 408"/>
                      <a:gd name="T17" fmla="*/ 2147483647 h 334"/>
                      <a:gd name="T18" fmla="*/ 0 w 408"/>
                      <a:gd name="T19" fmla="*/ 2147483647 h 334"/>
                      <a:gd name="T20" fmla="*/ 2147483647 w 408"/>
                      <a:gd name="T21" fmla="*/ 2147483647 h 334"/>
                      <a:gd name="T22" fmla="*/ 2147483647 w 408"/>
                      <a:gd name="T23" fmla="*/ 2147483647 h 334"/>
                      <a:gd name="T24" fmla="*/ 2147483647 w 408"/>
                      <a:gd name="T25" fmla="*/ 0 h 334"/>
                      <a:gd name="T26" fmla="*/ 2147483647 w 408"/>
                      <a:gd name="T27" fmla="*/ 2147483647 h 334"/>
                      <a:gd name="T28" fmla="*/ 2147483647 w 408"/>
                      <a:gd name="T29" fmla="*/ 2147483647 h 334"/>
                      <a:gd name="T30" fmla="*/ 2147483647 w 408"/>
                      <a:gd name="T31" fmla="*/ 2147483647 h 334"/>
                      <a:gd name="T32" fmla="*/ 2147483647 w 408"/>
                      <a:gd name="T33" fmla="*/ 2147483647 h 334"/>
                      <a:gd name="T34" fmla="*/ 2147483647 w 408"/>
                      <a:gd name="T35" fmla="*/ 2147483647 h 33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0" t="0" r="r" b="b"/>
                    <a:pathLst>
                      <a:path w="408" h="334">
                        <a:moveTo>
                          <a:pt x="406" y="234"/>
                        </a:moveTo>
                        <a:cubicBezTo>
                          <a:pt x="401" y="248"/>
                          <a:pt x="408" y="262"/>
                          <a:pt x="404" y="278"/>
                        </a:cubicBezTo>
                        <a:cubicBezTo>
                          <a:pt x="402" y="286"/>
                          <a:pt x="390" y="302"/>
                          <a:pt x="384" y="308"/>
                        </a:cubicBezTo>
                        <a:lnTo>
                          <a:pt x="316" y="326"/>
                        </a:lnTo>
                        <a:lnTo>
                          <a:pt x="274" y="334"/>
                        </a:lnTo>
                        <a:lnTo>
                          <a:pt x="252" y="294"/>
                        </a:lnTo>
                        <a:lnTo>
                          <a:pt x="132" y="282"/>
                        </a:lnTo>
                        <a:lnTo>
                          <a:pt x="50" y="260"/>
                        </a:lnTo>
                        <a:lnTo>
                          <a:pt x="16" y="228"/>
                        </a:lnTo>
                        <a:lnTo>
                          <a:pt x="0" y="146"/>
                        </a:lnTo>
                        <a:lnTo>
                          <a:pt x="24" y="122"/>
                        </a:lnTo>
                        <a:lnTo>
                          <a:pt x="76" y="34"/>
                        </a:lnTo>
                        <a:lnTo>
                          <a:pt x="114" y="0"/>
                        </a:lnTo>
                        <a:lnTo>
                          <a:pt x="190" y="2"/>
                        </a:lnTo>
                        <a:lnTo>
                          <a:pt x="252" y="32"/>
                        </a:lnTo>
                        <a:lnTo>
                          <a:pt x="296" y="98"/>
                        </a:lnTo>
                        <a:lnTo>
                          <a:pt x="332" y="160"/>
                        </a:lnTo>
                        <a:lnTo>
                          <a:pt x="406" y="234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59" name="Freeform 61"/>
                  <p:cNvSpPr>
                    <a:spLocks/>
                  </p:cNvSpPr>
                  <p:nvPr/>
                </p:nvSpPr>
                <p:spPr bwMode="auto">
                  <a:xfrm>
                    <a:off x="4706938" y="1213644"/>
                    <a:ext cx="1257300" cy="1676400"/>
                  </a:xfrm>
                  <a:custGeom>
                    <a:avLst/>
                    <a:gdLst>
                      <a:gd name="T0" fmla="*/ 2147483647 w 884"/>
                      <a:gd name="T1" fmla="*/ 2147483647 h 1178"/>
                      <a:gd name="T2" fmla="*/ 2147483647 w 884"/>
                      <a:gd name="T3" fmla="*/ 2147483647 h 1178"/>
                      <a:gd name="T4" fmla="*/ 2147483647 w 884"/>
                      <a:gd name="T5" fmla="*/ 2147483647 h 1178"/>
                      <a:gd name="T6" fmla="*/ 2147483647 w 884"/>
                      <a:gd name="T7" fmla="*/ 2147483647 h 1178"/>
                      <a:gd name="T8" fmla="*/ 2147483647 w 884"/>
                      <a:gd name="T9" fmla="*/ 2147483647 h 1178"/>
                      <a:gd name="T10" fmla="*/ 2147483647 w 884"/>
                      <a:gd name="T11" fmla="*/ 2147483647 h 1178"/>
                      <a:gd name="T12" fmla="*/ 2147483647 w 884"/>
                      <a:gd name="T13" fmla="*/ 2147483647 h 1178"/>
                      <a:gd name="T14" fmla="*/ 2147483647 w 884"/>
                      <a:gd name="T15" fmla="*/ 2147483647 h 1178"/>
                      <a:gd name="T16" fmla="*/ 2147483647 w 884"/>
                      <a:gd name="T17" fmla="*/ 2147483647 h 1178"/>
                      <a:gd name="T18" fmla="*/ 0 w 884"/>
                      <a:gd name="T19" fmla="*/ 2147483647 h 1178"/>
                      <a:gd name="T20" fmla="*/ 2147483647 w 884"/>
                      <a:gd name="T21" fmla="*/ 2147483647 h 1178"/>
                      <a:gd name="T22" fmla="*/ 2147483647 w 884"/>
                      <a:gd name="T23" fmla="*/ 2147483647 h 1178"/>
                      <a:gd name="T24" fmla="*/ 2147483647 w 884"/>
                      <a:gd name="T25" fmla="*/ 2147483647 h 1178"/>
                      <a:gd name="T26" fmla="*/ 2147483647 w 884"/>
                      <a:gd name="T27" fmla="*/ 2147483647 h 1178"/>
                      <a:gd name="T28" fmla="*/ 2147483647 w 884"/>
                      <a:gd name="T29" fmla="*/ 2147483647 h 1178"/>
                      <a:gd name="T30" fmla="*/ 2147483647 w 884"/>
                      <a:gd name="T31" fmla="*/ 2147483647 h 1178"/>
                      <a:gd name="T32" fmla="*/ 2147483647 w 884"/>
                      <a:gd name="T33" fmla="*/ 2147483647 h 1178"/>
                      <a:gd name="T34" fmla="*/ 2147483647 w 884"/>
                      <a:gd name="T35" fmla="*/ 2147483647 h 1178"/>
                      <a:gd name="T36" fmla="*/ 2147483647 w 884"/>
                      <a:gd name="T37" fmla="*/ 2147483647 h 1178"/>
                      <a:gd name="T38" fmla="*/ 2147483647 w 884"/>
                      <a:gd name="T39" fmla="*/ 2147483647 h 1178"/>
                      <a:gd name="T40" fmla="*/ 2147483647 w 884"/>
                      <a:gd name="T41" fmla="*/ 2147483647 h 1178"/>
                      <a:gd name="T42" fmla="*/ 2147483647 w 884"/>
                      <a:gd name="T43" fmla="*/ 2147483647 h 1178"/>
                      <a:gd name="T44" fmla="*/ 2147483647 w 884"/>
                      <a:gd name="T45" fmla="*/ 2147483647 h 1178"/>
                      <a:gd name="T46" fmla="*/ 2147483647 w 884"/>
                      <a:gd name="T47" fmla="*/ 2147483647 h 1178"/>
                      <a:gd name="T48" fmla="*/ 2147483647 w 884"/>
                      <a:gd name="T49" fmla="*/ 2147483647 h 1178"/>
                      <a:gd name="T50" fmla="*/ 2147483647 w 884"/>
                      <a:gd name="T51" fmla="*/ 2147483647 h 1178"/>
                      <a:gd name="T52" fmla="*/ 2147483647 w 884"/>
                      <a:gd name="T53" fmla="*/ 2147483647 h 1178"/>
                      <a:gd name="T54" fmla="*/ 2147483647 w 884"/>
                      <a:gd name="T55" fmla="*/ 2147483647 h 1178"/>
                      <a:gd name="T56" fmla="*/ 2147483647 w 884"/>
                      <a:gd name="T57" fmla="*/ 2147483647 h 1178"/>
                      <a:gd name="T58" fmla="*/ 2147483647 w 884"/>
                      <a:gd name="T59" fmla="*/ 2147483647 h 1178"/>
                      <a:gd name="T60" fmla="*/ 2147483647 w 884"/>
                      <a:gd name="T61" fmla="*/ 2147483647 h 1178"/>
                      <a:gd name="T62" fmla="*/ 2147483647 w 884"/>
                      <a:gd name="T63" fmla="*/ 2147483647 h 1178"/>
                      <a:gd name="T64" fmla="*/ 2147483647 w 884"/>
                      <a:gd name="T65" fmla="*/ 2147483647 h 1178"/>
                      <a:gd name="T66" fmla="*/ 2147483647 w 884"/>
                      <a:gd name="T67" fmla="*/ 0 h 1178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0" t="0" r="r" b="b"/>
                    <a:pathLst>
                      <a:path w="884" h="1178">
                        <a:moveTo>
                          <a:pt x="408" y="0"/>
                        </a:moveTo>
                        <a:cubicBezTo>
                          <a:pt x="396" y="8"/>
                          <a:pt x="387" y="26"/>
                          <a:pt x="374" y="30"/>
                        </a:cubicBezTo>
                        <a:cubicBezTo>
                          <a:pt x="371" y="34"/>
                          <a:pt x="368" y="37"/>
                          <a:pt x="366" y="42"/>
                        </a:cubicBezTo>
                        <a:cubicBezTo>
                          <a:pt x="365" y="44"/>
                          <a:pt x="365" y="46"/>
                          <a:pt x="364" y="48"/>
                        </a:cubicBezTo>
                        <a:cubicBezTo>
                          <a:pt x="363" y="50"/>
                          <a:pt x="360" y="54"/>
                          <a:pt x="360" y="54"/>
                        </a:cubicBezTo>
                        <a:lnTo>
                          <a:pt x="312" y="94"/>
                        </a:lnTo>
                        <a:lnTo>
                          <a:pt x="266" y="80"/>
                        </a:lnTo>
                        <a:lnTo>
                          <a:pt x="240" y="38"/>
                        </a:lnTo>
                        <a:lnTo>
                          <a:pt x="222" y="18"/>
                        </a:lnTo>
                        <a:lnTo>
                          <a:pt x="206" y="24"/>
                        </a:lnTo>
                        <a:lnTo>
                          <a:pt x="164" y="132"/>
                        </a:lnTo>
                        <a:lnTo>
                          <a:pt x="190" y="254"/>
                        </a:lnTo>
                        <a:lnTo>
                          <a:pt x="198" y="336"/>
                        </a:lnTo>
                        <a:lnTo>
                          <a:pt x="138" y="360"/>
                        </a:lnTo>
                        <a:lnTo>
                          <a:pt x="36" y="356"/>
                        </a:lnTo>
                        <a:lnTo>
                          <a:pt x="32" y="378"/>
                        </a:lnTo>
                        <a:lnTo>
                          <a:pt x="68" y="436"/>
                        </a:lnTo>
                        <a:lnTo>
                          <a:pt x="66" y="504"/>
                        </a:lnTo>
                        <a:lnTo>
                          <a:pt x="42" y="558"/>
                        </a:lnTo>
                        <a:lnTo>
                          <a:pt x="0" y="584"/>
                        </a:lnTo>
                        <a:lnTo>
                          <a:pt x="52" y="664"/>
                        </a:lnTo>
                        <a:lnTo>
                          <a:pt x="82" y="712"/>
                        </a:lnTo>
                        <a:lnTo>
                          <a:pt x="154" y="786"/>
                        </a:lnTo>
                        <a:lnTo>
                          <a:pt x="152" y="848"/>
                        </a:lnTo>
                        <a:lnTo>
                          <a:pt x="132" y="876"/>
                        </a:lnTo>
                        <a:lnTo>
                          <a:pt x="30" y="902"/>
                        </a:lnTo>
                        <a:lnTo>
                          <a:pt x="50" y="1042"/>
                        </a:lnTo>
                        <a:lnTo>
                          <a:pt x="46" y="1072"/>
                        </a:lnTo>
                        <a:lnTo>
                          <a:pt x="0" y="1108"/>
                        </a:lnTo>
                        <a:lnTo>
                          <a:pt x="50" y="1128"/>
                        </a:lnTo>
                        <a:lnTo>
                          <a:pt x="92" y="1178"/>
                        </a:lnTo>
                        <a:lnTo>
                          <a:pt x="178" y="1138"/>
                        </a:lnTo>
                        <a:lnTo>
                          <a:pt x="222" y="1138"/>
                        </a:lnTo>
                        <a:lnTo>
                          <a:pt x="260" y="1172"/>
                        </a:lnTo>
                        <a:lnTo>
                          <a:pt x="298" y="1168"/>
                        </a:lnTo>
                        <a:lnTo>
                          <a:pt x="326" y="1116"/>
                        </a:lnTo>
                        <a:lnTo>
                          <a:pt x="356" y="1098"/>
                        </a:lnTo>
                        <a:lnTo>
                          <a:pt x="424" y="1090"/>
                        </a:lnTo>
                        <a:lnTo>
                          <a:pt x="446" y="1036"/>
                        </a:lnTo>
                        <a:lnTo>
                          <a:pt x="418" y="972"/>
                        </a:lnTo>
                        <a:lnTo>
                          <a:pt x="410" y="934"/>
                        </a:lnTo>
                        <a:lnTo>
                          <a:pt x="434" y="896"/>
                        </a:lnTo>
                        <a:lnTo>
                          <a:pt x="494" y="874"/>
                        </a:lnTo>
                        <a:lnTo>
                          <a:pt x="528" y="854"/>
                        </a:lnTo>
                        <a:lnTo>
                          <a:pt x="542" y="790"/>
                        </a:lnTo>
                        <a:lnTo>
                          <a:pt x="568" y="736"/>
                        </a:lnTo>
                        <a:lnTo>
                          <a:pt x="642" y="714"/>
                        </a:lnTo>
                        <a:lnTo>
                          <a:pt x="682" y="696"/>
                        </a:lnTo>
                        <a:lnTo>
                          <a:pt x="684" y="640"/>
                        </a:lnTo>
                        <a:lnTo>
                          <a:pt x="674" y="594"/>
                        </a:lnTo>
                        <a:lnTo>
                          <a:pt x="710" y="556"/>
                        </a:lnTo>
                        <a:lnTo>
                          <a:pt x="756" y="514"/>
                        </a:lnTo>
                        <a:lnTo>
                          <a:pt x="772" y="446"/>
                        </a:lnTo>
                        <a:lnTo>
                          <a:pt x="846" y="392"/>
                        </a:lnTo>
                        <a:lnTo>
                          <a:pt x="884" y="308"/>
                        </a:lnTo>
                        <a:lnTo>
                          <a:pt x="864" y="212"/>
                        </a:lnTo>
                        <a:lnTo>
                          <a:pt x="776" y="202"/>
                        </a:lnTo>
                        <a:lnTo>
                          <a:pt x="706" y="192"/>
                        </a:lnTo>
                        <a:lnTo>
                          <a:pt x="648" y="194"/>
                        </a:lnTo>
                        <a:lnTo>
                          <a:pt x="578" y="194"/>
                        </a:lnTo>
                        <a:lnTo>
                          <a:pt x="510" y="194"/>
                        </a:lnTo>
                        <a:lnTo>
                          <a:pt x="482" y="188"/>
                        </a:lnTo>
                        <a:lnTo>
                          <a:pt x="460" y="158"/>
                        </a:lnTo>
                        <a:lnTo>
                          <a:pt x="448" y="132"/>
                        </a:lnTo>
                        <a:lnTo>
                          <a:pt x="476" y="88"/>
                        </a:lnTo>
                        <a:lnTo>
                          <a:pt x="488" y="54"/>
                        </a:lnTo>
                        <a:lnTo>
                          <a:pt x="468" y="14"/>
                        </a:lnTo>
                        <a:lnTo>
                          <a:pt x="408" y="0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0" name="Freeform 62"/>
                  <p:cNvSpPr>
                    <a:spLocks/>
                  </p:cNvSpPr>
                  <p:nvPr/>
                </p:nvSpPr>
                <p:spPr bwMode="auto">
                  <a:xfrm>
                    <a:off x="5297488" y="1766094"/>
                    <a:ext cx="1223963" cy="1914525"/>
                  </a:xfrm>
                  <a:custGeom>
                    <a:avLst/>
                    <a:gdLst>
                      <a:gd name="T0" fmla="*/ 2147483647 w 860"/>
                      <a:gd name="T1" fmla="*/ 2147483647 h 1346"/>
                      <a:gd name="T2" fmla="*/ 2147483647 w 860"/>
                      <a:gd name="T3" fmla="*/ 2147483647 h 1346"/>
                      <a:gd name="T4" fmla="*/ 2147483647 w 860"/>
                      <a:gd name="T5" fmla="*/ 2147483647 h 1346"/>
                      <a:gd name="T6" fmla="*/ 2147483647 w 860"/>
                      <a:gd name="T7" fmla="*/ 2147483647 h 1346"/>
                      <a:gd name="T8" fmla="*/ 2147483647 w 860"/>
                      <a:gd name="T9" fmla="*/ 2147483647 h 1346"/>
                      <a:gd name="T10" fmla="*/ 2147483647 w 860"/>
                      <a:gd name="T11" fmla="*/ 2147483647 h 1346"/>
                      <a:gd name="T12" fmla="*/ 2147483647 w 860"/>
                      <a:gd name="T13" fmla="*/ 0 h 1346"/>
                      <a:gd name="T14" fmla="*/ 2147483647 w 860"/>
                      <a:gd name="T15" fmla="*/ 2147483647 h 1346"/>
                      <a:gd name="T16" fmla="*/ 2147483647 w 860"/>
                      <a:gd name="T17" fmla="*/ 2147483647 h 1346"/>
                      <a:gd name="T18" fmla="*/ 2147483647 w 860"/>
                      <a:gd name="T19" fmla="*/ 2147483647 h 1346"/>
                      <a:gd name="T20" fmla="*/ 2147483647 w 860"/>
                      <a:gd name="T21" fmla="*/ 2147483647 h 1346"/>
                      <a:gd name="T22" fmla="*/ 2147483647 w 860"/>
                      <a:gd name="T23" fmla="*/ 2147483647 h 1346"/>
                      <a:gd name="T24" fmla="*/ 2147483647 w 860"/>
                      <a:gd name="T25" fmla="*/ 2147483647 h 1346"/>
                      <a:gd name="T26" fmla="*/ 2147483647 w 860"/>
                      <a:gd name="T27" fmla="*/ 2147483647 h 1346"/>
                      <a:gd name="T28" fmla="*/ 2147483647 w 860"/>
                      <a:gd name="T29" fmla="*/ 2147483647 h 1346"/>
                      <a:gd name="T30" fmla="*/ 2147483647 w 860"/>
                      <a:gd name="T31" fmla="*/ 2147483647 h 1346"/>
                      <a:gd name="T32" fmla="*/ 0 w 860"/>
                      <a:gd name="T33" fmla="*/ 2147483647 h 1346"/>
                      <a:gd name="T34" fmla="*/ 2147483647 w 860"/>
                      <a:gd name="T35" fmla="*/ 2147483647 h 1346"/>
                      <a:gd name="T36" fmla="*/ 0 w 860"/>
                      <a:gd name="T37" fmla="*/ 2147483647 h 1346"/>
                      <a:gd name="T38" fmla="*/ 2147483647 w 860"/>
                      <a:gd name="T39" fmla="*/ 2147483647 h 1346"/>
                      <a:gd name="T40" fmla="*/ 2147483647 w 860"/>
                      <a:gd name="T41" fmla="*/ 2147483647 h 1346"/>
                      <a:gd name="T42" fmla="*/ 2147483647 w 860"/>
                      <a:gd name="T43" fmla="*/ 2147483647 h 1346"/>
                      <a:gd name="T44" fmla="*/ 2147483647 w 860"/>
                      <a:gd name="T45" fmla="*/ 2147483647 h 1346"/>
                      <a:gd name="T46" fmla="*/ 2147483647 w 860"/>
                      <a:gd name="T47" fmla="*/ 2147483647 h 1346"/>
                      <a:gd name="T48" fmla="*/ 2147483647 w 860"/>
                      <a:gd name="T49" fmla="*/ 2147483647 h 1346"/>
                      <a:gd name="T50" fmla="*/ 2147483647 w 860"/>
                      <a:gd name="T51" fmla="*/ 2147483647 h 1346"/>
                      <a:gd name="T52" fmla="*/ 2147483647 w 860"/>
                      <a:gd name="T53" fmla="*/ 2147483647 h 1346"/>
                      <a:gd name="T54" fmla="*/ 2147483647 w 860"/>
                      <a:gd name="T55" fmla="*/ 2147483647 h 1346"/>
                      <a:gd name="T56" fmla="*/ 2147483647 w 860"/>
                      <a:gd name="T57" fmla="*/ 2147483647 h 1346"/>
                      <a:gd name="T58" fmla="*/ 2147483647 w 860"/>
                      <a:gd name="T59" fmla="*/ 2147483647 h 1346"/>
                      <a:gd name="T60" fmla="*/ 2147483647 w 860"/>
                      <a:gd name="T61" fmla="*/ 2147483647 h 1346"/>
                      <a:gd name="T62" fmla="*/ 2147483647 w 860"/>
                      <a:gd name="T63" fmla="*/ 2147483647 h 1346"/>
                      <a:gd name="T64" fmla="*/ 2147483647 w 860"/>
                      <a:gd name="T65" fmla="*/ 2147483647 h 1346"/>
                      <a:gd name="T66" fmla="*/ 2147483647 w 860"/>
                      <a:gd name="T67" fmla="*/ 2147483647 h 1346"/>
                      <a:gd name="T68" fmla="*/ 2147483647 w 860"/>
                      <a:gd name="T69" fmla="*/ 2147483647 h 1346"/>
                      <a:gd name="T70" fmla="*/ 2147483647 w 860"/>
                      <a:gd name="T71" fmla="*/ 2147483647 h 1346"/>
                      <a:gd name="T72" fmla="*/ 2147483647 w 860"/>
                      <a:gd name="T73" fmla="*/ 2147483647 h 1346"/>
                      <a:gd name="T74" fmla="*/ 2147483647 w 860"/>
                      <a:gd name="T75" fmla="*/ 2147483647 h 1346"/>
                      <a:gd name="T76" fmla="*/ 2147483647 w 860"/>
                      <a:gd name="T77" fmla="*/ 2147483647 h 1346"/>
                      <a:gd name="T78" fmla="*/ 2147483647 w 860"/>
                      <a:gd name="T79" fmla="*/ 2147483647 h 1346"/>
                      <a:gd name="T80" fmla="*/ 2147483647 w 860"/>
                      <a:gd name="T81" fmla="*/ 2147483647 h 1346"/>
                      <a:gd name="T82" fmla="*/ 2147483647 w 860"/>
                      <a:gd name="T83" fmla="*/ 2147483647 h 1346"/>
                      <a:gd name="T84" fmla="*/ 2147483647 w 860"/>
                      <a:gd name="T85" fmla="*/ 2147483647 h 1346"/>
                      <a:gd name="T86" fmla="*/ 2147483647 w 860"/>
                      <a:gd name="T87" fmla="*/ 2147483647 h 1346"/>
                      <a:gd name="T88" fmla="*/ 2147483647 w 860"/>
                      <a:gd name="T89" fmla="*/ 2147483647 h 1346"/>
                      <a:gd name="T90" fmla="*/ 2147483647 w 860"/>
                      <a:gd name="T91" fmla="*/ 2147483647 h 134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0" t="0" r="r" b="b"/>
                    <a:pathLst>
                      <a:path w="860" h="1346">
                        <a:moveTo>
                          <a:pt x="682" y="132"/>
                        </a:moveTo>
                        <a:cubicBezTo>
                          <a:pt x="676" y="123"/>
                          <a:pt x="670" y="115"/>
                          <a:pt x="664" y="106"/>
                        </a:cubicBezTo>
                        <a:cubicBezTo>
                          <a:pt x="661" y="102"/>
                          <a:pt x="652" y="98"/>
                          <a:pt x="652" y="98"/>
                        </a:cubicBezTo>
                        <a:cubicBezTo>
                          <a:pt x="644" y="85"/>
                          <a:pt x="632" y="88"/>
                          <a:pt x="618" y="88"/>
                        </a:cubicBezTo>
                        <a:lnTo>
                          <a:pt x="528" y="86"/>
                        </a:lnTo>
                        <a:lnTo>
                          <a:pt x="468" y="24"/>
                        </a:lnTo>
                        <a:lnTo>
                          <a:pt x="442" y="0"/>
                        </a:lnTo>
                        <a:lnTo>
                          <a:pt x="364" y="60"/>
                        </a:lnTo>
                        <a:lnTo>
                          <a:pt x="340" y="136"/>
                        </a:lnTo>
                        <a:lnTo>
                          <a:pt x="264" y="206"/>
                        </a:lnTo>
                        <a:lnTo>
                          <a:pt x="278" y="254"/>
                        </a:lnTo>
                        <a:lnTo>
                          <a:pt x="270" y="314"/>
                        </a:lnTo>
                        <a:lnTo>
                          <a:pt x="150" y="356"/>
                        </a:lnTo>
                        <a:lnTo>
                          <a:pt x="134" y="406"/>
                        </a:lnTo>
                        <a:lnTo>
                          <a:pt x="118" y="472"/>
                        </a:lnTo>
                        <a:lnTo>
                          <a:pt x="20" y="516"/>
                        </a:lnTo>
                        <a:lnTo>
                          <a:pt x="0" y="548"/>
                        </a:lnTo>
                        <a:lnTo>
                          <a:pt x="36" y="652"/>
                        </a:lnTo>
                        <a:lnTo>
                          <a:pt x="0" y="714"/>
                        </a:lnTo>
                        <a:lnTo>
                          <a:pt x="70" y="742"/>
                        </a:lnTo>
                        <a:lnTo>
                          <a:pt x="150" y="770"/>
                        </a:lnTo>
                        <a:lnTo>
                          <a:pt x="168" y="794"/>
                        </a:lnTo>
                        <a:lnTo>
                          <a:pt x="190" y="886"/>
                        </a:lnTo>
                        <a:lnTo>
                          <a:pt x="214" y="930"/>
                        </a:lnTo>
                        <a:lnTo>
                          <a:pt x="274" y="980"/>
                        </a:lnTo>
                        <a:lnTo>
                          <a:pt x="316" y="1042"/>
                        </a:lnTo>
                        <a:lnTo>
                          <a:pt x="364" y="1036"/>
                        </a:lnTo>
                        <a:lnTo>
                          <a:pt x="482" y="1158"/>
                        </a:lnTo>
                        <a:lnTo>
                          <a:pt x="502" y="1292"/>
                        </a:lnTo>
                        <a:lnTo>
                          <a:pt x="592" y="1346"/>
                        </a:lnTo>
                        <a:lnTo>
                          <a:pt x="664" y="1300"/>
                        </a:lnTo>
                        <a:lnTo>
                          <a:pt x="770" y="1284"/>
                        </a:lnTo>
                        <a:lnTo>
                          <a:pt x="802" y="1186"/>
                        </a:lnTo>
                        <a:lnTo>
                          <a:pt x="700" y="1078"/>
                        </a:lnTo>
                        <a:lnTo>
                          <a:pt x="680" y="1024"/>
                        </a:lnTo>
                        <a:lnTo>
                          <a:pt x="726" y="862"/>
                        </a:lnTo>
                        <a:lnTo>
                          <a:pt x="696" y="780"/>
                        </a:lnTo>
                        <a:lnTo>
                          <a:pt x="644" y="712"/>
                        </a:lnTo>
                        <a:lnTo>
                          <a:pt x="638" y="620"/>
                        </a:lnTo>
                        <a:lnTo>
                          <a:pt x="692" y="512"/>
                        </a:lnTo>
                        <a:lnTo>
                          <a:pt x="834" y="482"/>
                        </a:lnTo>
                        <a:lnTo>
                          <a:pt x="860" y="378"/>
                        </a:lnTo>
                        <a:lnTo>
                          <a:pt x="838" y="220"/>
                        </a:lnTo>
                        <a:lnTo>
                          <a:pt x="744" y="216"/>
                        </a:lnTo>
                        <a:lnTo>
                          <a:pt x="690" y="194"/>
                        </a:lnTo>
                        <a:lnTo>
                          <a:pt x="682" y="132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1" name="Freeform 63"/>
                  <p:cNvSpPr>
                    <a:spLocks/>
                  </p:cNvSpPr>
                  <p:nvPr/>
                </p:nvSpPr>
                <p:spPr bwMode="auto">
                  <a:xfrm>
                    <a:off x="4794251" y="3569494"/>
                    <a:ext cx="527050" cy="458787"/>
                  </a:xfrm>
                  <a:custGeom>
                    <a:avLst/>
                    <a:gdLst>
                      <a:gd name="T0" fmla="*/ 2147483647 w 370"/>
                      <a:gd name="T1" fmla="*/ 2147483647 h 322"/>
                      <a:gd name="T2" fmla="*/ 2147483647 w 370"/>
                      <a:gd name="T3" fmla="*/ 2147483647 h 322"/>
                      <a:gd name="T4" fmla="*/ 2147483647 w 370"/>
                      <a:gd name="T5" fmla="*/ 2147483647 h 322"/>
                      <a:gd name="T6" fmla="*/ 2147483647 w 370"/>
                      <a:gd name="T7" fmla="*/ 2147483647 h 322"/>
                      <a:gd name="T8" fmla="*/ 2147483647 w 370"/>
                      <a:gd name="T9" fmla="*/ 2147483647 h 322"/>
                      <a:gd name="T10" fmla="*/ 2147483647 w 370"/>
                      <a:gd name="T11" fmla="*/ 2147483647 h 322"/>
                      <a:gd name="T12" fmla="*/ 2147483647 w 370"/>
                      <a:gd name="T13" fmla="*/ 2147483647 h 322"/>
                      <a:gd name="T14" fmla="*/ 2147483647 w 370"/>
                      <a:gd name="T15" fmla="*/ 2147483647 h 322"/>
                      <a:gd name="T16" fmla="*/ 0 w 370"/>
                      <a:gd name="T17" fmla="*/ 2147483647 h 322"/>
                      <a:gd name="T18" fmla="*/ 2147483647 w 370"/>
                      <a:gd name="T19" fmla="*/ 2147483647 h 322"/>
                      <a:gd name="T20" fmla="*/ 2147483647 w 370"/>
                      <a:gd name="T21" fmla="*/ 2147483647 h 322"/>
                      <a:gd name="T22" fmla="*/ 2147483647 w 370"/>
                      <a:gd name="T23" fmla="*/ 2147483647 h 322"/>
                      <a:gd name="T24" fmla="*/ 2147483647 w 370"/>
                      <a:gd name="T25" fmla="*/ 2147483647 h 322"/>
                      <a:gd name="T26" fmla="*/ 2147483647 w 370"/>
                      <a:gd name="T27" fmla="*/ 2147483647 h 322"/>
                      <a:gd name="T28" fmla="*/ 2147483647 w 370"/>
                      <a:gd name="T29" fmla="*/ 2147483647 h 322"/>
                      <a:gd name="T30" fmla="*/ 2147483647 w 370"/>
                      <a:gd name="T31" fmla="*/ 2147483647 h 322"/>
                      <a:gd name="T32" fmla="*/ 2147483647 w 370"/>
                      <a:gd name="T33" fmla="*/ 2147483647 h 322"/>
                      <a:gd name="T34" fmla="*/ 2147483647 w 370"/>
                      <a:gd name="T35" fmla="*/ 0 h 322"/>
                      <a:gd name="T36" fmla="*/ 2147483647 w 370"/>
                      <a:gd name="T37" fmla="*/ 2147483647 h 322"/>
                      <a:gd name="T38" fmla="*/ 2147483647 w 370"/>
                      <a:gd name="T39" fmla="*/ 2147483647 h 322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0" t="0" r="r" b="b"/>
                    <a:pathLst>
                      <a:path w="370" h="322">
                        <a:moveTo>
                          <a:pt x="114" y="46"/>
                        </a:moveTo>
                        <a:cubicBezTo>
                          <a:pt x="106" y="62"/>
                          <a:pt x="88" y="84"/>
                          <a:pt x="70" y="90"/>
                        </a:cubicBezTo>
                        <a:cubicBezTo>
                          <a:pt x="57" y="103"/>
                          <a:pt x="71" y="91"/>
                          <a:pt x="58" y="98"/>
                        </a:cubicBezTo>
                        <a:cubicBezTo>
                          <a:pt x="54" y="100"/>
                          <a:pt x="46" y="106"/>
                          <a:pt x="46" y="106"/>
                        </a:cubicBezTo>
                        <a:cubicBezTo>
                          <a:pt x="44" y="109"/>
                          <a:pt x="31" y="127"/>
                          <a:pt x="30" y="128"/>
                        </a:cubicBezTo>
                        <a:cubicBezTo>
                          <a:pt x="27" y="131"/>
                          <a:pt x="22" y="132"/>
                          <a:pt x="18" y="134"/>
                        </a:cubicBezTo>
                        <a:cubicBezTo>
                          <a:pt x="11" y="154"/>
                          <a:pt x="22" y="126"/>
                          <a:pt x="10" y="144"/>
                        </a:cubicBezTo>
                        <a:cubicBezTo>
                          <a:pt x="6" y="150"/>
                          <a:pt x="7" y="159"/>
                          <a:pt x="6" y="166"/>
                        </a:cubicBezTo>
                        <a:cubicBezTo>
                          <a:pt x="5" y="200"/>
                          <a:pt x="0" y="234"/>
                          <a:pt x="0" y="268"/>
                        </a:cubicBezTo>
                        <a:lnTo>
                          <a:pt x="62" y="320"/>
                        </a:lnTo>
                        <a:lnTo>
                          <a:pt x="144" y="318"/>
                        </a:lnTo>
                        <a:lnTo>
                          <a:pt x="264" y="322"/>
                        </a:lnTo>
                        <a:lnTo>
                          <a:pt x="332" y="272"/>
                        </a:lnTo>
                        <a:lnTo>
                          <a:pt x="370" y="194"/>
                        </a:lnTo>
                        <a:lnTo>
                          <a:pt x="294" y="132"/>
                        </a:lnTo>
                        <a:lnTo>
                          <a:pt x="260" y="118"/>
                        </a:lnTo>
                        <a:lnTo>
                          <a:pt x="220" y="2"/>
                        </a:lnTo>
                        <a:lnTo>
                          <a:pt x="202" y="0"/>
                        </a:lnTo>
                        <a:lnTo>
                          <a:pt x="168" y="26"/>
                        </a:lnTo>
                        <a:lnTo>
                          <a:pt x="114" y="46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2" name="Freeform 64"/>
                  <p:cNvSpPr>
                    <a:spLocks/>
                  </p:cNvSpPr>
                  <p:nvPr/>
                </p:nvSpPr>
                <p:spPr bwMode="auto">
                  <a:xfrm>
                    <a:off x="4031193" y="4486011"/>
                    <a:ext cx="646112" cy="463550"/>
                  </a:xfrm>
                  <a:custGeom>
                    <a:avLst/>
                    <a:gdLst>
                      <a:gd name="T0" fmla="*/ 2147483647 w 454"/>
                      <a:gd name="T1" fmla="*/ 2147483647 h 326"/>
                      <a:gd name="T2" fmla="*/ 2147483647 w 454"/>
                      <a:gd name="T3" fmla="*/ 2147483647 h 326"/>
                      <a:gd name="T4" fmla="*/ 2147483647 w 454"/>
                      <a:gd name="T5" fmla="*/ 2147483647 h 326"/>
                      <a:gd name="T6" fmla="*/ 2147483647 w 454"/>
                      <a:gd name="T7" fmla="*/ 2147483647 h 326"/>
                      <a:gd name="T8" fmla="*/ 2147483647 w 454"/>
                      <a:gd name="T9" fmla="*/ 2147483647 h 326"/>
                      <a:gd name="T10" fmla="*/ 2147483647 w 454"/>
                      <a:gd name="T11" fmla="*/ 2147483647 h 326"/>
                      <a:gd name="T12" fmla="*/ 2147483647 w 454"/>
                      <a:gd name="T13" fmla="*/ 2147483647 h 326"/>
                      <a:gd name="T14" fmla="*/ 2147483647 w 454"/>
                      <a:gd name="T15" fmla="*/ 2147483647 h 326"/>
                      <a:gd name="T16" fmla="*/ 2147483647 w 454"/>
                      <a:gd name="T17" fmla="*/ 2147483647 h 326"/>
                      <a:gd name="T18" fmla="*/ 2147483647 w 454"/>
                      <a:gd name="T19" fmla="*/ 2147483647 h 326"/>
                      <a:gd name="T20" fmla="*/ 2147483647 w 454"/>
                      <a:gd name="T21" fmla="*/ 2147483647 h 326"/>
                      <a:gd name="T22" fmla="*/ 2147483647 w 454"/>
                      <a:gd name="T23" fmla="*/ 2147483647 h 326"/>
                      <a:gd name="T24" fmla="*/ 0 w 454"/>
                      <a:gd name="T25" fmla="*/ 2147483647 h 326"/>
                      <a:gd name="T26" fmla="*/ 2147483647 w 454"/>
                      <a:gd name="T27" fmla="*/ 2147483647 h 326"/>
                      <a:gd name="T28" fmla="*/ 2147483647 w 454"/>
                      <a:gd name="T29" fmla="*/ 2147483647 h 326"/>
                      <a:gd name="T30" fmla="*/ 2147483647 w 454"/>
                      <a:gd name="T31" fmla="*/ 2147483647 h 326"/>
                      <a:gd name="T32" fmla="*/ 2147483647 w 454"/>
                      <a:gd name="T33" fmla="*/ 2147483647 h 326"/>
                      <a:gd name="T34" fmla="*/ 2147483647 w 454"/>
                      <a:gd name="T35" fmla="*/ 2147483647 h 326"/>
                      <a:gd name="T36" fmla="*/ 2147483647 w 454"/>
                      <a:gd name="T37" fmla="*/ 2147483647 h 326"/>
                      <a:gd name="T38" fmla="*/ 2147483647 w 454"/>
                      <a:gd name="T39" fmla="*/ 2147483647 h 326"/>
                      <a:gd name="T40" fmla="*/ 2147483647 w 454"/>
                      <a:gd name="T41" fmla="*/ 0 h 326"/>
                      <a:gd name="T42" fmla="*/ 2147483647 w 454"/>
                      <a:gd name="T43" fmla="*/ 2147483647 h 326"/>
                      <a:gd name="T44" fmla="*/ 2147483647 w 454"/>
                      <a:gd name="T45" fmla="*/ 2147483647 h 326"/>
                      <a:gd name="T46" fmla="*/ 2147483647 w 454"/>
                      <a:gd name="T47" fmla="*/ 2147483647 h 326"/>
                      <a:gd name="T48" fmla="*/ 2147483647 w 454"/>
                      <a:gd name="T49" fmla="*/ 2147483647 h 326"/>
                      <a:gd name="T50" fmla="*/ 2147483647 w 454"/>
                      <a:gd name="T51" fmla="*/ 2147483647 h 326"/>
                      <a:gd name="T52" fmla="*/ 2147483647 w 454"/>
                      <a:gd name="T53" fmla="*/ 2147483647 h 32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0" t="0" r="r" b="b"/>
                    <a:pathLst>
                      <a:path w="454" h="326">
                        <a:moveTo>
                          <a:pt x="438" y="140"/>
                        </a:moveTo>
                        <a:cubicBezTo>
                          <a:pt x="418" y="153"/>
                          <a:pt x="403" y="167"/>
                          <a:pt x="386" y="184"/>
                        </a:cubicBezTo>
                        <a:cubicBezTo>
                          <a:pt x="384" y="191"/>
                          <a:pt x="384" y="188"/>
                          <a:pt x="384" y="194"/>
                        </a:cubicBezTo>
                        <a:lnTo>
                          <a:pt x="410" y="246"/>
                        </a:lnTo>
                        <a:lnTo>
                          <a:pt x="358" y="314"/>
                        </a:lnTo>
                        <a:lnTo>
                          <a:pt x="344" y="324"/>
                        </a:lnTo>
                        <a:lnTo>
                          <a:pt x="300" y="312"/>
                        </a:lnTo>
                        <a:lnTo>
                          <a:pt x="162" y="326"/>
                        </a:lnTo>
                        <a:lnTo>
                          <a:pt x="118" y="320"/>
                        </a:lnTo>
                        <a:lnTo>
                          <a:pt x="92" y="298"/>
                        </a:lnTo>
                        <a:lnTo>
                          <a:pt x="78" y="264"/>
                        </a:lnTo>
                        <a:lnTo>
                          <a:pt x="12" y="216"/>
                        </a:lnTo>
                        <a:lnTo>
                          <a:pt x="0" y="216"/>
                        </a:lnTo>
                        <a:lnTo>
                          <a:pt x="4" y="172"/>
                        </a:lnTo>
                        <a:lnTo>
                          <a:pt x="34" y="160"/>
                        </a:lnTo>
                        <a:lnTo>
                          <a:pt x="24" y="136"/>
                        </a:lnTo>
                        <a:lnTo>
                          <a:pt x="116" y="124"/>
                        </a:lnTo>
                        <a:lnTo>
                          <a:pt x="128" y="78"/>
                        </a:lnTo>
                        <a:lnTo>
                          <a:pt x="160" y="46"/>
                        </a:lnTo>
                        <a:lnTo>
                          <a:pt x="206" y="50"/>
                        </a:lnTo>
                        <a:lnTo>
                          <a:pt x="266" y="0"/>
                        </a:lnTo>
                        <a:lnTo>
                          <a:pt x="288" y="54"/>
                        </a:lnTo>
                        <a:lnTo>
                          <a:pt x="316" y="82"/>
                        </a:lnTo>
                        <a:lnTo>
                          <a:pt x="356" y="86"/>
                        </a:lnTo>
                        <a:lnTo>
                          <a:pt x="374" y="126"/>
                        </a:lnTo>
                        <a:lnTo>
                          <a:pt x="454" y="136"/>
                        </a:lnTo>
                        <a:lnTo>
                          <a:pt x="438" y="140"/>
                        </a:lnTo>
                        <a:close/>
                      </a:path>
                    </a:pathLst>
                  </a:custGeom>
                  <a:solidFill>
                    <a:srgbClr val="F49E00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3" name="Freeform 65"/>
                  <p:cNvSpPr>
                    <a:spLocks/>
                  </p:cNvSpPr>
                  <p:nvPr/>
                </p:nvSpPr>
                <p:spPr bwMode="auto">
                  <a:xfrm>
                    <a:off x="4435476" y="3974306"/>
                    <a:ext cx="620712" cy="588963"/>
                  </a:xfrm>
                  <a:custGeom>
                    <a:avLst/>
                    <a:gdLst>
                      <a:gd name="T0" fmla="*/ 2147483647 w 436"/>
                      <a:gd name="T1" fmla="*/ 0 h 414"/>
                      <a:gd name="T2" fmla="*/ 2147483647 w 436"/>
                      <a:gd name="T3" fmla="*/ 2147483647 h 414"/>
                      <a:gd name="T4" fmla="*/ 2147483647 w 436"/>
                      <a:gd name="T5" fmla="*/ 2147483647 h 414"/>
                      <a:gd name="T6" fmla="*/ 2147483647 w 436"/>
                      <a:gd name="T7" fmla="*/ 2147483647 h 414"/>
                      <a:gd name="T8" fmla="*/ 2147483647 w 436"/>
                      <a:gd name="T9" fmla="*/ 2147483647 h 414"/>
                      <a:gd name="T10" fmla="*/ 2147483647 w 436"/>
                      <a:gd name="T11" fmla="*/ 2147483647 h 414"/>
                      <a:gd name="T12" fmla="*/ 2147483647 w 436"/>
                      <a:gd name="T13" fmla="*/ 2147483647 h 414"/>
                      <a:gd name="T14" fmla="*/ 0 w 436"/>
                      <a:gd name="T15" fmla="*/ 2147483647 h 414"/>
                      <a:gd name="T16" fmla="*/ 2147483647 w 436"/>
                      <a:gd name="T17" fmla="*/ 2147483647 h 414"/>
                      <a:gd name="T18" fmla="*/ 2147483647 w 436"/>
                      <a:gd name="T19" fmla="*/ 2147483647 h 414"/>
                      <a:gd name="T20" fmla="*/ 2147483647 w 436"/>
                      <a:gd name="T21" fmla="*/ 2147483647 h 414"/>
                      <a:gd name="T22" fmla="*/ 2147483647 w 436"/>
                      <a:gd name="T23" fmla="*/ 2147483647 h 414"/>
                      <a:gd name="T24" fmla="*/ 2147483647 w 436"/>
                      <a:gd name="T25" fmla="*/ 2147483647 h 414"/>
                      <a:gd name="T26" fmla="*/ 2147483647 w 436"/>
                      <a:gd name="T27" fmla="*/ 2147483647 h 414"/>
                      <a:gd name="T28" fmla="*/ 2147483647 w 436"/>
                      <a:gd name="T29" fmla="*/ 2147483647 h 414"/>
                      <a:gd name="T30" fmla="*/ 2147483647 w 436"/>
                      <a:gd name="T31" fmla="*/ 2147483647 h 414"/>
                      <a:gd name="T32" fmla="*/ 2147483647 w 436"/>
                      <a:gd name="T33" fmla="*/ 2147483647 h 414"/>
                      <a:gd name="T34" fmla="*/ 2147483647 w 436"/>
                      <a:gd name="T35" fmla="*/ 2147483647 h 414"/>
                      <a:gd name="T36" fmla="*/ 2147483647 w 436"/>
                      <a:gd name="T37" fmla="*/ 2147483647 h 414"/>
                      <a:gd name="T38" fmla="*/ 2147483647 w 436"/>
                      <a:gd name="T39" fmla="*/ 2147483647 h 414"/>
                      <a:gd name="T40" fmla="*/ 2147483647 w 436"/>
                      <a:gd name="T41" fmla="*/ 2147483647 h 414"/>
                      <a:gd name="T42" fmla="*/ 2147483647 w 436"/>
                      <a:gd name="T43" fmla="*/ 2147483647 h 414"/>
                      <a:gd name="T44" fmla="*/ 2147483647 w 436"/>
                      <a:gd name="T45" fmla="*/ 2147483647 h 414"/>
                      <a:gd name="T46" fmla="*/ 2147483647 w 436"/>
                      <a:gd name="T47" fmla="*/ 0 h 414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0" t="0" r="r" b="b"/>
                    <a:pathLst>
                      <a:path w="436" h="414">
                        <a:moveTo>
                          <a:pt x="246" y="0"/>
                        </a:moveTo>
                        <a:cubicBezTo>
                          <a:pt x="230" y="5"/>
                          <a:pt x="184" y="18"/>
                          <a:pt x="172" y="26"/>
                        </a:cubicBezTo>
                        <a:cubicBezTo>
                          <a:pt x="166" y="36"/>
                          <a:pt x="162" y="43"/>
                          <a:pt x="152" y="50"/>
                        </a:cubicBezTo>
                        <a:cubicBezTo>
                          <a:pt x="135" y="76"/>
                          <a:pt x="85" y="71"/>
                          <a:pt x="62" y="72"/>
                        </a:cubicBezTo>
                        <a:cubicBezTo>
                          <a:pt x="57" y="73"/>
                          <a:pt x="48" y="74"/>
                          <a:pt x="48" y="74"/>
                        </a:cubicBezTo>
                        <a:lnTo>
                          <a:pt x="6" y="162"/>
                        </a:lnTo>
                        <a:lnTo>
                          <a:pt x="8" y="208"/>
                        </a:lnTo>
                        <a:lnTo>
                          <a:pt x="0" y="222"/>
                        </a:lnTo>
                        <a:lnTo>
                          <a:pt x="2" y="266"/>
                        </a:lnTo>
                        <a:lnTo>
                          <a:pt x="16" y="296"/>
                        </a:lnTo>
                        <a:lnTo>
                          <a:pt x="22" y="322"/>
                        </a:lnTo>
                        <a:lnTo>
                          <a:pt x="106" y="360"/>
                        </a:lnTo>
                        <a:lnTo>
                          <a:pt x="138" y="386"/>
                        </a:lnTo>
                        <a:lnTo>
                          <a:pt x="170" y="414"/>
                        </a:lnTo>
                        <a:lnTo>
                          <a:pt x="228" y="396"/>
                        </a:lnTo>
                        <a:lnTo>
                          <a:pt x="244" y="352"/>
                        </a:lnTo>
                        <a:lnTo>
                          <a:pt x="322" y="302"/>
                        </a:lnTo>
                        <a:lnTo>
                          <a:pt x="344" y="252"/>
                        </a:lnTo>
                        <a:lnTo>
                          <a:pt x="346" y="198"/>
                        </a:lnTo>
                        <a:lnTo>
                          <a:pt x="436" y="158"/>
                        </a:lnTo>
                        <a:lnTo>
                          <a:pt x="430" y="88"/>
                        </a:lnTo>
                        <a:lnTo>
                          <a:pt x="378" y="40"/>
                        </a:lnTo>
                        <a:lnTo>
                          <a:pt x="318" y="40"/>
                        </a:lnTo>
                        <a:lnTo>
                          <a:pt x="246" y="0"/>
                        </a:lnTo>
                        <a:close/>
                      </a:path>
                    </a:pathLst>
                  </a:custGeom>
                  <a:solidFill>
                    <a:srgbClr val="F8B500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4" name="Freeform 66"/>
                  <p:cNvSpPr>
                    <a:spLocks/>
                  </p:cNvSpPr>
                  <p:nvPr/>
                </p:nvSpPr>
                <p:spPr bwMode="auto">
                  <a:xfrm>
                    <a:off x="4398963" y="4420394"/>
                    <a:ext cx="1482725" cy="1058862"/>
                  </a:xfrm>
                  <a:custGeom>
                    <a:avLst/>
                    <a:gdLst>
                      <a:gd name="T0" fmla="*/ 2147483647 w 1042"/>
                      <a:gd name="T1" fmla="*/ 2147483647 h 744"/>
                      <a:gd name="T2" fmla="*/ 2147483647 w 1042"/>
                      <a:gd name="T3" fmla="*/ 2147483647 h 744"/>
                      <a:gd name="T4" fmla="*/ 2147483647 w 1042"/>
                      <a:gd name="T5" fmla="*/ 2147483647 h 744"/>
                      <a:gd name="T6" fmla="*/ 2147483647 w 1042"/>
                      <a:gd name="T7" fmla="*/ 2147483647 h 744"/>
                      <a:gd name="T8" fmla="*/ 2147483647 w 1042"/>
                      <a:gd name="T9" fmla="*/ 2147483647 h 744"/>
                      <a:gd name="T10" fmla="*/ 2147483647 w 1042"/>
                      <a:gd name="T11" fmla="*/ 2147483647 h 744"/>
                      <a:gd name="T12" fmla="*/ 2147483647 w 1042"/>
                      <a:gd name="T13" fmla="*/ 2147483647 h 744"/>
                      <a:gd name="T14" fmla="*/ 2147483647 w 1042"/>
                      <a:gd name="T15" fmla="*/ 2147483647 h 744"/>
                      <a:gd name="T16" fmla="*/ 2147483647 w 1042"/>
                      <a:gd name="T17" fmla="*/ 2147483647 h 744"/>
                      <a:gd name="T18" fmla="*/ 2147483647 w 1042"/>
                      <a:gd name="T19" fmla="*/ 2147483647 h 744"/>
                      <a:gd name="T20" fmla="*/ 2147483647 w 1042"/>
                      <a:gd name="T21" fmla="*/ 2147483647 h 744"/>
                      <a:gd name="T22" fmla="*/ 0 w 1042"/>
                      <a:gd name="T23" fmla="*/ 2147483647 h 744"/>
                      <a:gd name="T24" fmla="*/ 2147483647 w 1042"/>
                      <a:gd name="T25" fmla="*/ 2147483647 h 744"/>
                      <a:gd name="T26" fmla="*/ 2147483647 w 1042"/>
                      <a:gd name="T27" fmla="*/ 2147483647 h 744"/>
                      <a:gd name="T28" fmla="*/ 2147483647 w 1042"/>
                      <a:gd name="T29" fmla="*/ 2147483647 h 744"/>
                      <a:gd name="T30" fmla="*/ 2147483647 w 1042"/>
                      <a:gd name="T31" fmla="*/ 2147483647 h 744"/>
                      <a:gd name="T32" fmla="*/ 2147483647 w 1042"/>
                      <a:gd name="T33" fmla="*/ 2147483647 h 744"/>
                      <a:gd name="T34" fmla="*/ 2147483647 w 1042"/>
                      <a:gd name="T35" fmla="*/ 2147483647 h 744"/>
                      <a:gd name="T36" fmla="*/ 2147483647 w 1042"/>
                      <a:gd name="T37" fmla="*/ 2147483647 h 744"/>
                      <a:gd name="T38" fmla="*/ 2147483647 w 1042"/>
                      <a:gd name="T39" fmla="*/ 2147483647 h 744"/>
                      <a:gd name="T40" fmla="*/ 2147483647 w 1042"/>
                      <a:gd name="T41" fmla="*/ 2147483647 h 744"/>
                      <a:gd name="T42" fmla="*/ 2147483647 w 1042"/>
                      <a:gd name="T43" fmla="*/ 2147483647 h 744"/>
                      <a:gd name="T44" fmla="*/ 2147483647 w 1042"/>
                      <a:gd name="T45" fmla="*/ 2147483647 h 744"/>
                      <a:gd name="T46" fmla="*/ 2147483647 w 1042"/>
                      <a:gd name="T47" fmla="*/ 2147483647 h 744"/>
                      <a:gd name="T48" fmla="*/ 2147483647 w 1042"/>
                      <a:gd name="T49" fmla="*/ 2147483647 h 744"/>
                      <a:gd name="T50" fmla="*/ 2147483647 w 1042"/>
                      <a:gd name="T51" fmla="*/ 2147483647 h 744"/>
                      <a:gd name="T52" fmla="*/ 2147483647 w 1042"/>
                      <a:gd name="T53" fmla="*/ 2147483647 h 744"/>
                      <a:gd name="T54" fmla="*/ 2147483647 w 1042"/>
                      <a:gd name="T55" fmla="*/ 2147483647 h 744"/>
                      <a:gd name="T56" fmla="*/ 2147483647 w 1042"/>
                      <a:gd name="T57" fmla="*/ 2147483647 h 744"/>
                      <a:gd name="T58" fmla="*/ 2147483647 w 1042"/>
                      <a:gd name="T59" fmla="*/ 2147483647 h 744"/>
                      <a:gd name="T60" fmla="*/ 2147483647 w 1042"/>
                      <a:gd name="T61" fmla="*/ 2147483647 h 744"/>
                      <a:gd name="T62" fmla="*/ 2147483647 w 1042"/>
                      <a:gd name="T63" fmla="*/ 2147483647 h 744"/>
                      <a:gd name="T64" fmla="*/ 2147483647 w 1042"/>
                      <a:gd name="T65" fmla="*/ 2147483647 h 744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0" t="0" r="r" b="b"/>
                    <a:pathLst>
                      <a:path w="1042" h="744">
                        <a:moveTo>
                          <a:pt x="678" y="278"/>
                        </a:moveTo>
                        <a:cubicBezTo>
                          <a:pt x="670" y="276"/>
                          <a:pt x="662" y="274"/>
                          <a:pt x="654" y="272"/>
                        </a:cubicBezTo>
                        <a:cubicBezTo>
                          <a:pt x="650" y="260"/>
                          <a:pt x="651" y="266"/>
                          <a:pt x="654" y="246"/>
                        </a:cubicBezTo>
                        <a:cubicBezTo>
                          <a:pt x="655" y="239"/>
                          <a:pt x="658" y="226"/>
                          <a:pt x="658" y="226"/>
                        </a:cubicBezTo>
                        <a:cubicBezTo>
                          <a:pt x="656" y="202"/>
                          <a:pt x="656" y="205"/>
                          <a:pt x="648" y="188"/>
                        </a:cubicBezTo>
                        <a:cubicBezTo>
                          <a:pt x="647" y="174"/>
                          <a:pt x="643" y="165"/>
                          <a:pt x="646" y="152"/>
                        </a:cubicBezTo>
                        <a:cubicBezTo>
                          <a:pt x="647" y="143"/>
                          <a:pt x="647" y="135"/>
                          <a:pt x="648" y="126"/>
                        </a:cubicBezTo>
                        <a:cubicBezTo>
                          <a:pt x="649" y="120"/>
                          <a:pt x="654" y="108"/>
                          <a:pt x="654" y="108"/>
                        </a:cubicBezTo>
                        <a:cubicBezTo>
                          <a:pt x="656" y="90"/>
                          <a:pt x="656" y="80"/>
                          <a:pt x="674" y="74"/>
                        </a:cubicBezTo>
                        <a:cubicBezTo>
                          <a:pt x="677" y="66"/>
                          <a:pt x="682" y="63"/>
                          <a:pt x="686" y="56"/>
                        </a:cubicBezTo>
                        <a:cubicBezTo>
                          <a:pt x="675" y="49"/>
                          <a:pt x="682" y="52"/>
                          <a:pt x="662" y="52"/>
                        </a:cubicBezTo>
                        <a:lnTo>
                          <a:pt x="594" y="34"/>
                        </a:lnTo>
                        <a:lnTo>
                          <a:pt x="524" y="12"/>
                        </a:lnTo>
                        <a:lnTo>
                          <a:pt x="484" y="38"/>
                        </a:lnTo>
                        <a:lnTo>
                          <a:pt x="482" y="74"/>
                        </a:lnTo>
                        <a:lnTo>
                          <a:pt x="452" y="94"/>
                        </a:lnTo>
                        <a:lnTo>
                          <a:pt x="402" y="52"/>
                        </a:lnTo>
                        <a:lnTo>
                          <a:pt x="322" y="50"/>
                        </a:lnTo>
                        <a:lnTo>
                          <a:pt x="278" y="50"/>
                        </a:lnTo>
                        <a:lnTo>
                          <a:pt x="260" y="86"/>
                        </a:lnTo>
                        <a:lnTo>
                          <a:pt x="198" y="106"/>
                        </a:lnTo>
                        <a:lnTo>
                          <a:pt x="124" y="48"/>
                        </a:lnTo>
                        <a:lnTo>
                          <a:pt x="32" y="0"/>
                        </a:lnTo>
                        <a:lnTo>
                          <a:pt x="0" y="30"/>
                        </a:lnTo>
                        <a:lnTo>
                          <a:pt x="26" y="82"/>
                        </a:lnTo>
                        <a:lnTo>
                          <a:pt x="56" y="114"/>
                        </a:lnTo>
                        <a:lnTo>
                          <a:pt x="102" y="116"/>
                        </a:lnTo>
                        <a:lnTo>
                          <a:pt x="116" y="158"/>
                        </a:lnTo>
                        <a:lnTo>
                          <a:pt x="204" y="170"/>
                        </a:lnTo>
                        <a:lnTo>
                          <a:pt x="124" y="230"/>
                        </a:lnTo>
                        <a:lnTo>
                          <a:pt x="152" y="278"/>
                        </a:lnTo>
                        <a:lnTo>
                          <a:pt x="92" y="364"/>
                        </a:lnTo>
                        <a:lnTo>
                          <a:pt x="120" y="374"/>
                        </a:lnTo>
                        <a:lnTo>
                          <a:pt x="278" y="380"/>
                        </a:lnTo>
                        <a:lnTo>
                          <a:pt x="378" y="444"/>
                        </a:lnTo>
                        <a:lnTo>
                          <a:pt x="342" y="522"/>
                        </a:lnTo>
                        <a:lnTo>
                          <a:pt x="294" y="540"/>
                        </a:lnTo>
                        <a:lnTo>
                          <a:pt x="274" y="610"/>
                        </a:lnTo>
                        <a:lnTo>
                          <a:pt x="192" y="684"/>
                        </a:lnTo>
                        <a:lnTo>
                          <a:pt x="224" y="738"/>
                        </a:lnTo>
                        <a:lnTo>
                          <a:pt x="300" y="728"/>
                        </a:lnTo>
                        <a:lnTo>
                          <a:pt x="404" y="744"/>
                        </a:lnTo>
                        <a:lnTo>
                          <a:pt x="448" y="734"/>
                        </a:lnTo>
                        <a:lnTo>
                          <a:pt x="534" y="682"/>
                        </a:lnTo>
                        <a:lnTo>
                          <a:pt x="608" y="650"/>
                        </a:lnTo>
                        <a:lnTo>
                          <a:pt x="614" y="584"/>
                        </a:lnTo>
                        <a:lnTo>
                          <a:pt x="694" y="674"/>
                        </a:lnTo>
                        <a:lnTo>
                          <a:pt x="802" y="692"/>
                        </a:lnTo>
                        <a:lnTo>
                          <a:pt x="848" y="692"/>
                        </a:lnTo>
                        <a:lnTo>
                          <a:pt x="944" y="726"/>
                        </a:lnTo>
                        <a:lnTo>
                          <a:pt x="1042" y="722"/>
                        </a:lnTo>
                        <a:lnTo>
                          <a:pt x="1000" y="648"/>
                        </a:lnTo>
                        <a:lnTo>
                          <a:pt x="1024" y="604"/>
                        </a:lnTo>
                        <a:lnTo>
                          <a:pt x="1026" y="580"/>
                        </a:lnTo>
                        <a:lnTo>
                          <a:pt x="976" y="516"/>
                        </a:lnTo>
                        <a:lnTo>
                          <a:pt x="934" y="474"/>
                        </a:lnTo>
                        <a:lnTo>
                          <a:pt x="880" y="460"/>
                        </a:lnTo>
                        <a:lnTo>
                          <a:pt x="812" y="416"/>
                        </a:lnTo>
                        <a:lnTo>
                          <a:pt x="802" y="394"/>
                        </a:lnTo>
                        <a:lnTo>
                          <a:pt x="800" y="364"/>
                        </a:lnTo>
                        <a:lnTo>
                          <a:pt x="798" y="324"/>
                        </a:lnTo>
                        <a:lnTo>
                          <a:pt x="798" y="284"/>
                        </a:lnTo>
                        <a:lnTo>
                          <a:pt x="784" y="254"/>
                        </a:lnTo>
                        <a:lnTo>
                          <a:pt x="764" y="242"/>
                        </a:lnTo>
                        <a:lnTo>
                          <a:pt x="738" y="246"/>
                        </a:lnTo>
                        <a:lnTo>
                          <a:pt x="708" y="260"/>
                        </a:lnTo>
                        <a:lnTo>
                          <a:pt x="678" y="278"/>
                        </a:lnTo>
                        <a:close/>
                      </a:path>
                    </a:pathLst>
                  </a:custGeom>
                  <a:solidFill>
                    <a:srgbClr val="F8B500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5" name="Freeform 67"/>
                  <p:cNvSpPr>
                    <a:spLocks/>
                  </p:cNvSpPr>
                  <p:nvPr/>
                </p:nvSpPr>
                <p:spPr bwMode="auto">
                  <a:xfrm>
                    <a:off x="3548063" y="5293519"/>
                    <a:ext cx="1295400" cy="923925"/>
                  </a:xfrm>
                  <a:custGeom>
                    <a:avLst/>
                    <a:gdLst>
                      <a:gd name="T0" fmla="*/ 2147483647 w 910"/>
                      <a:gd name="T1" fmla="*/ 2147483647 h 650"/>
                      <a:gd name="T2" fmla="*/ 2147483647 w 910"/>
                      <a:gd name="T3" fmla="*/ 2147483647 h 650"/>
                      <a:gd name="T4" fmla="*/ 2147483647 w 910"/>
                      <a:gd name="T5" fmla="*/ 2147483647 h 650"/>
                      <a:gd name="T6" fmla="*/ 2147483647 w 910"/>
                      <a:gd name="T7" fmla="*/ 2147483647 h 650"/>
                      <a:gd name="T8" fmla="*/ 2147483647 w 910"/>
                      <a:gd name="T9" fmla="*/ 2147483647 h 650"/>
                      <a:gd name="T10" fmla="*/ 2147483647 w 910"/>
                      <a:gd name="T11" fmla="*/ 2147483647 h 650"/>
                      <a:gd name="T12" fmla="*/ 2147483647 w 910"/>
                      <a:gd name="T13" fmla="*/ 2147483647 h 650"/>
                      <a:gd name="T14" fmla="*/ 2147483647 w 910"/>
                      <a:gd name="T15" fmla="*/ 2147483647 h 650"/>
                      <a:gd name="T16" fmla="*/ 2147483647 w 910"/>
                      <a:gd name="T17" fmla="*/ 2147483647 h 650"/>
                      <a:gd name="T18" fmla="*/ 2147483647 w 910"/>
                      <a:gd name="T19" fmla="*/ 2147483647 h 650"/>
                      <a:gd name="T20" fmla="*/ 2147483647 w 910"/>
                      <a:gd name="T21" fmla="*/ 2147483647 h 650"/>
                      <a:gd name="T22" fmla="*/ 2147483647 w 910"/>
                      <a:gd name="T23" fmla="*/ 2147483647 h 650"/>
                      <a:gd name="T24" fmla="*/ 2147483647 w 910"/>
                      <a:gd name="T25" fmla="*/ 2147483647 h 650"/>
                      <a:gd name="T26" fmla="*/ 2147483647 w 910"/>
                      <a:gd name="T27" fmla="*/ 2147483647 h 650"/>
                      <a:gd name="T28" fmla="*/ 2147483647 w 910"/>
                      <a:gd name="T29" fmla="*/ 2147483647 h 650"/>
                      <a:gd name="T30" fmla="*/ 2147483647 w 910"/>
                      <a:gd name="T31" fmla="*/ 2147483647 h 650"/>
                      <a:gd name="T32" fmla="*/ 2147483647 w 910"/>
                      <a:gd name="T33" fmla="*/ 2147483647 h 650"/>
                      <a:gd name="T34" fmla="*/ 2147483647 w 910"/>
                      <a:gd name="T35" fmla="*/ 2147483647 h 650"/>
                      <a:gd name="T36" fmla="*/ 2147483647 w 910"/>
                      <a:gd name="T37" fmla="*/ 2147483647 h 650"/>
                      <a:gd name="T38" fmla="*/ 2147483647 w 910"/>
                      <a:gd name="T39" fmla="*/ 2147483647 h 650"/>
                      <a:gd name="T40" fmla="*/ 2147483647 w 910"/>
                      <a:gd name="T41" fmla="*/ 2147483647 h 650"/>
                      <a:gd name="T42" fmla="*/ 2147483647 w 910"/>
                      <a:gd name="T43" fmla="*/ 2147483647 h 650"/>
                      <a:gd name="T44" fmla="*/ 2147483647 w 910"/>
                      <a:gd name="T45" fmla="*/ 2147483647 h 650"/>
                      <a:gd name="T46" fmla="*/ 2147483647 w 910"/>
                      <a:gd name="T47" fmla="*/ 2147483647 h 650"/>
                      <a:gd name="T48" fmla="*/ 2147483647 w 910"/>
                      <a:gd name="T49" fmla="*/ 2147483647 h 650"/>
                      <a:gd name="T50" fmla="*/ 2147483647 w 910"/>
                      <a:gd name="T51" fmla="*/ 2147483647 h 650"/>
                      <a:gd name="T52" fmla="*/ 2147483647 w 910"/>
                      <a:gd name="T53" fmla="*/ 2147483647 h 650"/>
                      <a:gd name="T54" fmla="*/ 2147483647 w 910"/>
                      <a:gd name="T55" fmla="*/ 2147483647 h 650"/>
                      <a:gd name="T56" fmla="*/ 0 w 910"/>
                      <a:gd name="T57" fmla="*/ 2147483647 h 650"/>
                      <a:gd name="T58" fmla="*/ 2147483647 w 910"/>
                      <a:gd name="T59" fmla="*/ 2147483647 h 650"/>
                      <a:gd name="T60" fmla="*/ 2147483647 w 910"/>
                      <a:gd name="T61" fmla="*/ 2147483647 h 650"/>
                      <a:gd name="T62" fmla="*/ 2147483647 w 910"/>
                      <a:gd name="T63" fmla="*/ 2147483647 h 650"/>
                      <a:gd name="T64" fmla="*/ 2147483647 w 910"/>
                      <a:gd name="T65" fmla="*/ 2147483647 h 650"/>
                      <a:gd name="T66" fmla="*/ 2147483647 w 910"/>
                      <a:gd name="T67" fmla="*/ 2147483647 h 650"/>
                      <a:gd name="T68" fmla="*/ 2147483647 w 910"/>
                      <a:gd name="T69" fmla="*/ 2147483647 h 650"/>
                      <a:gd name="T70" fmla="*/ 2147483647 w 910"/>
                      <a:gd name="T71" fmla="*/ 2147483647 h 650"/>
                      <a:gd name="T72" fmla="*/ 2147483647 w 910"/>
                      <a:gd name="T73" fmla="*/ 2147483647 h 650"/>
                      <a:gd name="T74" fmla="*/ 2147483647 w 910"/>
                      <a:gd name="T75" fmla="*/ 2147483647 h 650"/>
                      <a:gd name="T76" fmla="*/ 2147483647 w 910"/>
                      <a:gd name="T77" fmla="*/ 0 h 650"/>
                      <a:gd name="T78" fmla="*/ 2147483647 w 910"/>
                      <a:gd name="T79" fmla="*/ 0 h 650"/>
                      <a:gd name="T80" fmla="*/ 2147483647 w 910"/>
                      <a:gd name="T81" fmla="*/ 2147483647 h 650"/>
                      <a:gd name="T82" fmla="*/ 2147483647 w 910"/>
                      <a:gd name="T83" fmla="*/ 2147483647 h 650"/>
                      <a:gd name="T84" fmla="*/ 2147483647 w 910"/>
                      <a:gd name="T85" fmla="*/ 2147483647 h 650"/>
                      <a:gd name="T86" fmla="*/ 2147483647 w 910"/>
                      <a:gd name="T87" fmla="*/ 2147483647 h 650"/>
                      <a:gd name="T88" fmla="*/ 2147483647 w 910"/>
                      <a:gd name="T89" fmla="*/ 2147483647 h 650"/>
                      <a:gd name="T90" fmla="*/ 2147483647 w 910"/>
                      <a:gd name="T91" fmla="*/ 2147483647 h 650"/>
                      <a:gd name="T92" fmla="*/ 2147483647 w 910"/>
                      <a:gd name="T93" fmla="*/ 2147483647 h 650"/>
                      <a:gd name="T94" fmla="*/ 2147483647 w 910"/>
                      <a:gd name="T95" fmla="*/ 2147483647 h 650"/>
                      <a:gd name="T96" fmla="*/ 2147483647 w 910"/>
                      <a:gd name="T97" fmla="*/ 2147483647 h 650"/>
                      <a:gd name="T98" fmla="*/ 2147483647 w 910"/>
                      <a:gd name="T99" fmla="*/ 2147483647 h 650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0" t="0" r="r" b="b"/>
                    <a:pathLst>
                      <a:path w="910" h="650">
                        <a:moveTo>
                          <a:pt x="876" y="458"/>
                        </a:moveTo>
                        <a:cubicBezTo>
                          <a:pt x="868" y="461"/>
                          <a:pt x="860" y="466"/>
                          <a:pt x="852" y="470"/>
                        </a:cubicBezTo>
                        <a:cubicBezTo>
                          <a:pt x="848" y="472"/>
                          <a:pt x="840" y="478"/>
                          <a:pt x="840" y="478"/>
                        </a:cubicBezTo>
                        <a:cubicBezTo>
                          <a:pt x="835" y="486"/>
                          <a:pt x="823" y="497"/>
                          <a:pt x="814" y="500"/>
                        </a:cubicBezTo>
                        <a:cubicBezTo>
                          <a:pt x="808" y="509"/>
                          <a:pt x="802" y="516"/>
                          <a:pt x="796" y="524"/>
                        </a:cubicBezTo>
                        <a:cubicBezTo>
                          <a:pt x="785" y="522"/>
                          <a:pt x="779" y="522"/>
                          <a:pt x="768" y="526"/>
                        </a:cubicBezTo>
                        <a:cubicBezTo>
                          <a:pt x="761" y="533"/>
                          <a:pt x="760" y="537"/>
                          <a:pt x="750" y="540"/>
                        </a:cubicBezTo>
                        <a:cubicBezTo>
                          <a:pt x="738" y="547"/>
                          <a:pt x="726" y="558"/>
                          <a:pt x="714" y="564"/>
                        </a:cubicBezTo>
                        <a:cubicBezTo>
                          <a:pt x="709" y="574"/>
                          <a:pt x="697" y="586"/>
                          <a:pt x="688" y="592"/>
                        </a:cubicBezTo>
                        <a:cubicBezTo>
                          <a:pt x="677" y="592"/>
                          <a:pt x="640" y="593"/>
                          <a:pt x="620" y="588"/>
                        </a:cubicBezTo>
                        <a:cubicBezTo>
                          <a:pt x="610" y="585"/>
                          <a:pt x="590" y="576"/>
                          <a:pt x="590" y="576"/>
                        </a:cubicBezTo>
                        <a:cubicBezTo>
                          <a:pt x="559" y="578"/>
                          <a:pt x="531" y="584"/>
                          <a:pt x="500" y="586"/>
                        </a:cubicBezTo>
                        <a:cubicBezTo>
                          <a:pt x="480" y="593"/>
                          <a:pt x="460" y="610"/>
                          <a:pt x="442" y="622"/>
                        </a:cubicBezTo>
                        <a:cubicBezTo>
                          <a:pt x="434" y="627"/>
                          <a:pt x="414" y="630"/>
                          <a:pt x="414" y="630"/>
                        </a:cubicBezTo>
                        <a:cubicBezTo>
                          <a:pt x="401" y="629"/>
                          <a:pt x="390" y="627"/>
                          <a:pt x="378" y="624"/>
                        </a:cubicBezTo>
                        <a:cubicBezTo>
                          <a:pt x="368" y="625"/>
                          <a:pt x="358" y="624"/>
                          <a:pt x="348" y="626"/>
                        </a:cubicBezTo>
                        <a:cubicBezTo>
                          <a:pt x="336" y="629"/>
                          <a:pt x="328" y="644"/>
                          <a:pt x="318" y="650"/>
                        </a:cubicBezTo>
                        <a:cubicBezTo>
                          <a:pt x="249" y="648"/>
                          <a:pt x="273" y="649"/>
                          <a:pt x="236" y="640"/>
                        </a:cubicBezTo>
                        <a:cubicBezTo>
                          <a:pt x="221" y="629"/>
                          <a:pt x="204" y="621"/>
                          <a:pt x="194" y="606"/>
                        </a:cubicBezTo>
                        <a:cubicBezTo>
                          <a:pt x="186" y="575"/>
                          <a:pt x="166" y="572"/>
                          <a:pt x="148" y="554"/>
                        </a:cubicBezTo>
                        <a:cubicBezTo>
                          <a:pt x="141" y="547"/>
                          <a:pt x="138" y="539"/>
                          <a:pt x="128" y="536"/>
                        </a:cubicBezTo>
                        <a:cubicBezTo>
                          <a:pt x="121" y="529"/>
                          <a:pt x="113" y="522"/>
                          <a:pt x="104" y="516"/>
                        </a:cubicBezTo>
                        <a:cubicBezTo>
                          <a:pt x="101" y="512"/>
                          <a:pt x="97" y="510"/>
                          <a:pt x="94" y="506"/>
                        </a:cubicBezTo>
                        <a:cubicBezTo>
                          <a:pt x="91" y="502"/>
                          <a:pt x="89" y="489"/>
                          <a:pt x="88" y="484"/>
                        </a:cubicBezTo>
                        <a:cubicBezTo>
                          <a:pt x="87" y="476"/>
                          <a:pt x="89" y="467"/>
                          <a:pt x="86" y="460"/>
                        </a:cubicBezTo>
                        <a:cubicBezTo>
                          <a:pt x="84" y="455"/>
                          <a:pt x="62" y="444"/>
                          <a:pt x="56" y="440"/>
                        </a:cubicBezTo>
                        <a:cubicBezTo>
                          <a:pt x="47" y="434"/>
                          <a:pt x="43" y="432"/>
                          <a:pt x="32" y="428"/>
                        </a:cubicBezTo>
                        <a:cubicBezTo>
                          <a:pt x="30" y="427"/>
                          <a:pt x="26" y="426"/>
                          <a:pt x="26" y="426"/>
                        </a:cubicBezTo>
                        <a:cubicBezTo>
                          <a:pt x="18" y="418"/>
                          <a:pt x="5" y="415"/>
                          <a:pt x="0" y="406"/>
                        </a:cubicBezTo>
                        <a:lnTo>
                          <a:pt x="14" y="378"/>
                        </a:lnTo>
                        <a:lnTo>
                          <a:pt x="130" y="356"/>
                        </a:lnTo>
                        <a:lnTo>
                          <a:pt x="216" y="230"/>
                        </a:lnTo>
                        <a:lnTo>
                          <a:pt x="522" y="200"/>
                        </a:lnTo>
                        <a:lnTo>
                          <a:pt x="556" y="126"/>
                        </a:lnTo>
                        <a:lnTo>
                          <a:pt x="552" y="68"/>
                        </a:lnTo>
                        <a:lnTo>
                          <a:pt x="608" y="22"/>
                        </a:lnTo>
                        <a:lnTo>
                          <a:pt x="652" y="38"/>
                        </a:lnTo>
                        <a:lnTo>
                          <a:pt x="766" y="48"/>
                        </a:lnTo>
                        <a:lnTo>
                          <a:pt x="808" y="0"/>
                        </a:lnTo>
                        <a:lnTo>
                          <a:pt x="862" y="0"/>
                        </a:lnTo>
                        <a:lnTo>
                          <a:pt x="778" y="78"/>
                        </a:lnTo>
                        <a:lnTo>
                          <a:pt x="826" y="140"/>
                        </a:lnTo>
                        <a:lnTo>
                          <a:pt x="818" y="200"/>
                        </a:lnTo>
                        <a:lnTo>
                          <a:pt x="840" y="248"/>
                        </a:lnTo>
                        <a:lnTo>
                          <a:pt x="862" y="290"/>
                        </a:lnTo>
                        <a:lnTo>
                          <a:pt x="812" y="308"/>
                        </a:lnTo>
                        <a:lnTo>
                          <a:pt x="886" y="356"/>
                        </a:lnTo>
                        <a:lnTo>
                          <a:pt x="910" y="394"/>
                        </a:lnTo>
                        <a:lnTo>
                          <a:pt x="902" y="434"/>
                        </a:lnTo>
                        <a:lnTo>
                          <a:pt x="876" y="458"/>
                        </a:lnTo>
                        <a:close/>
                      </a:path>
                    </a:pathLst>
                  </a:custGeom>
                  <a:solidFill>
                    <a:srgbClr val="FDD357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6" name="Freeform 69"/>
                  <p:cNvSpPr>
                    <a:spLocks/>
                  </p:cNvSpPr>
                  <p:nvPr/>
                </p:nvSpPr>
                <p:spPr bwMode="auto">
                  <a:xfrm>
                    <a:off x="5537201" y="4401344"/>
                    <a:ext cx="1141412" cy="1304925"/>
                  </a:xfrm>
                  <a:custGeom>
                    <a:avLst/>
                    <a:gdLst>
                      <a:gd name="T0" fmla="*/ 2147483647 w 802"/>
                      <a:gd name="T1" fmla="*/ 2147483647 h 917"/>
                      <a:gd name="T2" fmla="*/ 2147483647 w 802"/>
                      <a:gd name="T3" fmla="*/ 2147483647 h 917"/>
                      <a:gd name="T4" fmla="*/ 2147483647 w 802"/>
                      <a:gd name="T5" fmla="*/ 2147483647 h 917"/>
                      <a:gd name="T6" fmla="*/ 2147483647 w 802"/>
                      <a:gd name="T7" fmla="*/ 2147483647 h 917"/>
                      <a:gd name="T8" fmla="*/ 2147483647 w 802"/>
                      <a:gd name="T9" fmla="*/ 2147483647 h 917"/>
                      <a:gd name="T10" fmla="*/ 2147483647 w 802"/>
                      <a:gd name="T11" fmla="*/ 2147483647 h 917"/>
                      <a:gd name="T12" fmla="*/ 2147483647 w 802"/>
                      <a:gd name="T13" fmla="*/ 2147483647 h 917"/>
                      <a:gd name="T14" fmla="*/ 2147483647 w 802"/>
                      <a:gd name="T15" fmla="*/ 2147483647 h 917"/>
                      <a:gd name="T16" fmla="*/ 2147483647 w 802"/>
                      <a:gd name="T17" fmla="*/ 2147483647 h 917"/>
                      <a:gd name="T18" fmla="*/ 2147483647 w 802"/>
                      <a:gd name="T19" fmla="*/ 2147483647 h 917"/>
                      <a:gd name="T20" fmla="*/ 2147483647 w 802"/>
                      <a:gd name="T21" fmla="*/ 2147483647 h 917"/>
                      <a:gd name="T22" fmla="*/ 2147483647 w 802"/>
                      <a:gd name="T23" fmla="*/ 2147483647 h 917"/>
                      <a:gd name="T24" fmla="*/ 2147483647 w 802"/>
                      <a:gd name="T25" fmla="*/ 2147483647 h 917"/>
                      <a:gd name="T26" fmla="*/ 2147483647 w 802"/>
                      <a:gd name="T27" fmla="*/ 2147483647 h 917"/>
                      <a:gd name="T28" fmla="*/ 2147483647 w 802"/>
                      <a:gd name="T29" fmla="*/ 2147483647 h 917"/>
                      <a:gd name="T30" fmla="*/ 2147483647 w 802"/>
                      <a:gd name="T31" fmla="*/ 2147483647 h 917"/>
                      <a:gd name="T32" fmla="*/ 2147483647 w 802"/>
                      <a:gd name="T33" fmla="*/ 2147483647 h 917"/>
                      <a:gd name="T34" fmla="*/ 2147483647 w 802"/>
                      <a:gd name="T35" fmla="*/ 2147483647 h 917"/>
                      <a:gd name="T36" fmla="*/ 2147483647 w 802"/>
                      <a:gd name="T37" fmla="*/ 2147483647 h 917"/>
                      <a:gd name="T38" fmla="*/ 2147483647 w 802"/>
                      <a:gd name="T39" fmla="*/ 2147483647 h 917"/>
                      <a:gd name="T40" fmla="*/ 0 w 802"/>
                      <a:gd name="T41" fmla="*/ 2147483647 h 917"/>
                      <a:gd name="T42" fmla="*/ 2147483647 w 802"/>
                      <a:gd name="T43" fmla="*/ 2147483647 h 917"/>
                      <a:gd name="T44" fmla="*/ 2147483647 w 802"/>
                      <a:gd name="T45" fmla="*/ 2147483647 h 917"/>
                      <a:gd name="T46" fmla="*/ 2147483647 w 802"/>
                      <a:gd name="T47" fmla="*/ 2147483647 h 917"/>
                      <a:gd name="T48" fmla="*/ 2147483647 w 802"/>
                      <a:gd name="T49" fmla="*/ 2147483647 h 917"/>
                      <a:gd name="T50" fmla="*/ 2147483647 w 802"/>
                      <a:gd name="T51" fmla="*/ 0 h 917"/>
                      <a:gd name="T52" fmla="*/ 2147483647 w 802"/>
                      <a:gd name="T53" fmla="*/ 2147483647 h 917"/>
                      <a:gd name="T54" fmla="*/ 2147483647 w 802"/>
                      <a:gd name="T55" fmla="*/ 2147483647 h 917"/>
                      <a:gd name="T56" fmla="*/ 2147483647 w 802"/>
                      <a:gd name="T57" fmla="*/ 2147483647 h 917"/>
                      <a:gd name="T58" fmla="*/ 2147483647 w 802"/>
                      <a:gd name="T59" fmla="*/ 2147483647 h 917"/>
                      <a:gd name="T60" fmla="*/ 2147483647 w 802"/>
                      <a:gd name="T61" fmla="*/ 2147483647 h 917"/>
                      <a:gd name="T62" fmla="*/ 2147483647 w 802"/>
                      <a:gd name="T63" fmla="*/ 2147483647 h 917"/>
                      <a:gd name="T64" fmla="*/ 2147483647 w 802"/>
                      <a:gd name="T65" fmla="*/ 2147483647 h 917"/>
                      <a:gd name="T66" fmla="*/ 2147483647 w 802"/>
                      <a:gd name="T67" fmla="*/ 2147483647 h 917"/>
                      <a:gd name="T68" fmla="*/ 2147483647 w 802"/>
                      <a:gd name="T69" fmla="*/ 2147483647 h 917"/>
                      <a:gd name="T70" fmla="*/ 2147483647 w 802"/>
                      <a:gd name="T71" fmla="*/ 2147483647 h 917"/>
                      <a:gd name="T72" fmla="*/ 2147483647 w 802"/>
                      <a:gd name="T73" fmla="*/ 2147483647 h 917"/>
                      <a:gd name="T74" fmla="*/ 2147483647 w 802"/>
                      <a:gd name="T75" fmla="*/ 2147483647 h 917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0" t="0" r="r" b="b"/>
                    <a:pathLst>
                      <a:path w="802" h="917">
                        <a:moveTo>
                          <a:pt x="802" y="620"/>
                        </a:moveTo>
                        <a:cubicBezTo>
                          <a:pt x="796" y="626"/>
                          <a:pt x="793" y="631"/>
                          <a:pt x="786" y="636"/>
                        </a:cubicBezTo>
                        <a:cubicBezTo>
                          <a:pt x="780" y="645"/>
                          <a:pt x="777" y="656"/>
                          <a:pt x="774" y="666"/>
                        </a:cubicBezTo>
                        <a:cubicBezTo>
                          <a:pt x="773" y="670"/>
                          <a:pt x="770" y="678"/>
                          <a:pt x="770" y="678"/>
                        </a:cubicBezTo>
                        <a:cubicBezTo>
                          <a:pt x="769" y="694"/>
                          <a:pt x="769" y="710"/>
                          <a:pt x="766" y="726"/>
                        </a:cubicBezTo>
                        <a:cubicBezTo>
                          <a:pt x="760" y="759"/>
                          <a:pt x="710" y="778"/>
                          <a:pt x="686" y="794"/>
                        </a:cubicBezTo>
                        <a:cubicBezTo>
                          <a:pt x="680" y="803"/>
                          <a:pt x="669" y="808"/>
                          <a:pt x="658" y="812"/>
                        </a:cubicBezTo>
                        <a:cubicBezTo>
                          <a:pt x="653" y="820"/>
                          <a:pt x="633" y="852"/>
                          <a:pt x="626" y="856"/>
                        </a:cubicBezTo>
                        <a:cubicBezTo>
                          <a:pt x="619" y="860"/>
                          <a:pt x="594" y="868"/>
                          <a:pt x="586" y="870"/>
                        </a:cubicBezTo>
                        <a:cubicBezTo>
                          <a:pt x="555" y="917"/>
                          <a:pt x="474" y="880"/>
                          <a:pt x="418" y="880"/>
                        </a:cubicBezTo>
                        <a:lnTo>
                          <a:pt x="450" y="868"/>
                        </a:lnTo>
                        <a:lnTo>
                          <a:pt x="462" y="824"/>
                        </a:lnTo>
                        <a:lnTo>
                          <a:pt x="470" y="728"/>
                        </a:lnTo>
                        <a:lnTo>
                          <a:pt x="470" y="702"/>
                        </a:lnTo>
                        <a:lnTo>
                          <a:pt x="408" y="676"/>
                        </a:lnTo>
                        <a:lnTo>
                          <a:pt x="324" y="622"/>
                        </a:lnTo>
                        <a:lnTo>
                          <a:pt x="236" y="596"/>
                        </a:lnTo>
                        <a:lnTo>
                          <a:pt x="148" y="486"/>
                        </a:lnTo>
                        <a:lnTo>
                          <a:pt x="76" y="460"/>
                        </a:lnTo>
                        <a:lnTo>
                          <a:pt x="10" y="418"/>
                        </a:lnTo>
                        <a:lnTo>
                          <a:pt x="0" y="268"/>
                        </a:lnTo>
                        <a:lnTo>
                          <a:pt x="54" y="228"/>
                        </a:lnTo>
                        <a:lnTo>
                          <a:pt x="82" y="164"/>
                        </a:lnTo>
                        <a:lnTo>
                          <a:pt x="172" y="106"/>
                        </a:lnTo>
                        <a:lnTo>
                          <a:pt x="236" y="64"/>
                        </a:lnTo>
                        <a:lnTo>
                          <a:pt x="300" y="0"/>
                        </a:lnTo>
                        <a:lnTo>
                          <a:pt x="446" y="80"/>
                        </a:lnTo>
                        <a:lnTo>
                          <a:pt x="500" y="150"/>
                        </a:lnTo>
                        <a:lnTo>
                          <a:pt x="558" y="200"/>
                        </a:lnTo>
                        <a:lnTo>
                          <a:pt x="522" y="268"/>
                        </a:lnTo>
                        <a:lnTo>
                          <a:pt x="514" y="366"/>
                        </a:lnTo>
                        <a:lnTo>
                          <a:pt x="484" y="426"/>
                        </a:lnTo>
                        <a:lnTo>
                          <a:pt x="500" y="504"/>
                        </a:lnTo>
                        <a:lnTo>
                          <a:pt x="556" y="552"/>
                        </a:lnTo>
                        <a:lnTo>
                          <a:pt x="638" y="550"/>
                        </a:lnTo>
                        <a:lnTo>
                          <a:pt x="692" y="530"/>
                        </a:lnTo>
                        <a:lnTo>
                          <a:pt x="746" y="556"/>
                        </a:lnTo>
                        <a:lnTo>
                          <a:pt x="802" y="620"/>
                        </a:lnTo>
                        <a:close/>
                      </a:path>
                    </a:pathLst>
                  </a:custGeom>
                  <a:solidFill>
                    <a:srgbClr val="FEDE86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7" name="Freeform 70"/>
                  <p:cNvSpPr>
                    <a:spLocks/>
                  </p:cNvSpPr>
                  <p:nvPr/>
                </p:nvSpPr>
                <p:spPr bwMode="auto">
                  <a:xfrm>
                    <a:off x="5784851" y="4110831"/>
                    <a:ext cx="1328737" cy="1163638"/>
                  </a:xfrm>
                  <a:custGeom>
                    <a:avLst/>
                    <a:gdLst>
                      <a:gd name="T0" fmla="*/ 2147483647 w 934"/>
                      <a:gd name="T1" fmla="*/ 2147483647 h 818"/>
                      <a:gd name="T2" fmla="*/ 2147483647 w 934"/>
                      <a:gd name="T3" fmla="*/ 2147483647 h 818"/>
                      <a:gd name="T4" fmla="*/ 2147483647 w 934"/>
                      <a:gd name="T5" fmla="*/ 2147483647 h 818"/>
                      <a:gd name="T6" fmla="*/ 2147483647 w 934"/>
                      <a:gd name="T7" fmla="*/ 2147483647 h 818"/>
                      <a:gd name="T8" fmla="*/ 2147483647 w 934"/>
                      <a:gd name="T9" fmla="*/ 2147483647 h 818"/>
                      <a:gd name="T10" fmla="*/ 2147483647 w 934"/>
                      <a:gd name="T11" fmla="*/ 2147483647 h 818"/>
                      <a:gd name="T12" fmla="*/ 2147483647 w 934"/>
                      <a:gd name="T13" fmla="*/ 2147483647 h 818"/>
                      <a:gd name="T14" fmla="*/ 2147483647 w 934"/>
                      <a:gd name="T15" fmla="*/ 2147483647 h 818"/>
                      <a:gd name="T16" fmla="*/ 2147483647 w 934"/>
                      <a:gd name="T17" fmla="*/ 2147483647 h 818"/>
                      <a:gd name="T18" fmla="*/ 2147483647 w 934"/>
                      <a:gd name="T19" fmla="*/ 2147483647 h 818"/>
                      <a:gd name="T20" fmla="*/ 2147483647 w 934"/>
                      <a:gd name="T21" fmla="*/ 2147483647 h 818"/>
                      <a:gd name="T22" fmla="*/ 2147483647 w 934"/>
                      <a:gd name="T23" fmla="*/ 2147483647 h 818"/>
                      <a:gd name="T24" fmla="*/ 2147483647 w 934"/>
                      <a:gd name="T25" fmla="*/ 2147483647 h 818"/>
                      <a:gd name="T26" fmla="*/ 2147483647 w 934"/>
                      <a:gd name="T27" fmla="*/ 2147483647 h 818"/>
                      <a:gd name="T28" fmla="*/ 2147483647 w 934"/>
                      <a:gd name="T29" fmla="*/ 2147483647 h 818"/>
                      <a:gd name="T30" fmla="*/ 2147483647 w 934"/>
                      <a:gd name="T31" fmla="*/ 2147483647 h 818"/>
                      <a:gd name="T32" fmla="*/ 2147483647 w 934"/>
                      <a:gd name="T33" fmla="*/ 2147483647 h 818"/>
                      <a:gd name="T34" fmla="*/ 2147483647 w 934"/>
                      <a:gd name="T35" fmla="*/ 2147483647 h 818"/>
                      <a:gd name="T36" fmla="*/ 2147483647 w 934"/>
                      <a:gd name="T37" fmla="*/ 2147483647 h 818"/>
                      <a:gd name="T38" fmla="*/ 2147483647 w 934"/>
                      <a:gd name="T39" fmla="*/ 2147483647 h 818"/>
                      <a:gd name="T40" fmla="*/ 2147483647 w 934"/>
                      <a:gd name="T41" fmla="*/ 2147483647 h 818"/>
                      <a:gd name="T42" fmla="*/ 2147483647 w 934"/>
                      <a:gd name="T43" fmla="*/ 2147483647 h 818"/>
                      <a:gd name="T44" fmla="*/ 2147483647 w 934"/>
                      <a:gd name="T45" fmla="*/ 2147483647 h 818"/>
                      <a:gd name="T46" fmla="*/ 2147483647 w 934"/>
                      <a:gd name="T47" fmla="*/ 2147483647 h 818"/>
                      <a:gd name="T48" fmla="*/ 2147483647 w 934"/>
                      <a:gd name="T49" fmla="*/ 2147483647 h 818"/>
                      <a:gd name="T50" fmla="*/ 0 w 934"/>
                      <a:gd name="T51" fmla="*/ 2147483647 h 818"/>
                      <a:gd name="T52" fmla="*/ 2147483647 w 934"/>
                      <a:gd name="T53" fmla="*/ 2147483647 h 818"/>
                      <a:gd name="T54" fmla="*/ 2147483647 w 934"/>
                      <a:gd name="T55" fmla="*/ 0 h 818"/>
                      <a:gd name="T56" fmla="*/ 2147483647 w 934"/>
                      <a:gd name="T57" fmla="*/ 2147483647 h 818"/>
                      <a:gd name="T58" fmla="*/ 2147483647 w 934"/>
                      <a:gd name="T59" fmla="*/ 2147483647 h 818"/>
                      <a:gd name="T60" fmla="*/ 2147483647 w 934"/>
                      <a:gd name="T61" fmla="*/ 2147483647 h 818"/>
                      <a:gd name="T62" fmla="*/ 2147483647 w 934"/>
                      <a:gd name="T63" fmla="*/ 2147483647 h 818"/>
                      <a:gd name="T64" fmla="*/ 2147483647 w 934"/>
                      <a:gd name="T65" fmla="*/ 2147483647 h 818"/>
                      <a:gd name="T66" fmla="*/ 2147483647 w 934"/>
                      <a:gd name="T67" fmla="*/ 2147483647 h 818"/>
                      <a:gd name="T68" fmla="*/ 2147483647 w 934"/>
                      <a:gd name="T69" fmla="*/ 2147483647 h 818"/>
                      <a:gd name="T70" fmla="*/ 2147483647 w 934"/>
                      <a:gd name="T71" fmla="*/ 2147483647 h 818"/>
                      <a:gd name="T72" fmla="*/ 2147483647 w 934"/>
                      <a:gd name="T73" fmla="*/ 2147483647 h 818"/>
                      <a:gd name="T74" fmla="*/ 2147483647 w 934"/>
                      <a:gd name="T75" fmla="*/ 2147483647 h 818"/>
                      <a:gd name="T76" fmla="*/ 2147483647 w 934"/>
                      <a:gd name="T77" fmla="*/ 2147483647 h 818"/>
                      <a:gd name="T78" fmla="*/ 2147483647 w 934"/>
                      <a:gd name="T79" fmla="*/ 2147483647 h 818"/>
                      <a:gd name="T80" fmla="*/ 2147483647 w 934"/>
                      <a:gd name="T81" fmla="*/ 2147483647 h 818"/>
                      <a:gd name="T82" fmla="*/ 2147483647 w 934"/>
                      <a:gd name="T83" fmla="*/ 2147483647 h 818"/>
                      <a:gd name="T84" fmla="*/ 2147483647 w 934"/>
                      <a:gd name="T85" fmla="*/ 2147483647 h 818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0" t="0" r="r" b="b"/>
                    <a:pathLst>
                      <a:path w="934" h="818">
                        <a:moveTo>
                          <a:pt x="908" y="214"/>
                        </a:moveTo>
                        <a:cubicBezTo>
                          <a:pt x="913" y="217"/>
                          <a:pt x="918" y="230"/>
                          <a:pt x="918" y="230"/>
                        </a:cubicBezTo>
                        <a:cubicBezTo>
                          <a:pt x="916" y="341"/>
                          <a:pt x="934" y="487"/>
                          <a:pt x="898" y="594"/>
                        </a:cubicBezTo>
                        <a:cubicBezTo>
                          <a:pt x="895" y="613"/>
                          <a:pt x="889" y="624"/>
                          <a:pt x="878" y="640"/>
                        </a:cubicBezTo>
                        <a:cubicBezTo>
                          <a:pt x="863" y="663"/>
                          <a:pt x="859" y="697"/>
                          <a:pt x="834" y="714"/>
                        </a:cubicBezTo>
                        <a:cubicBezTo>
                          <a:pt x="829" y="725"/>
                          <a:pt x="826" y="739"/>
                          <a:pt x="816" y="746"/>
                        </a:cubicBezTo>
                        <a:cubicBezTo>
                          <a:pt x="811" y="754"/>
                          <a:pt x="807" y="756"/>
                          <a:pt x="798" y="758"/>
                        </a:cubicBezTo>
                        <a:cubicBezTo>
                          <a:pt x="791" y="762"/>
                          <a:pt x="790" y="767"/>
                          <a:pt x="782" y="770"/>
                        </a:cubicBezTo>
                        <a:cubicBezTo>
                          <a:pt x="774" y="778"/>
                          <a:pt x="763" y="782"/>
                          <a:pt x="752" y="786"/>
                        </a:cubicBezTo>
                        <a:cubicBezTo>
                          <a:pt x="730" y="793"/>
                          <a:pt x="710" y="818"/>
                          <a:pt x="684" y="818"/>
                        </a:cubicBezTo>
                        <a:cubicBezTo>
                          <a:pt x="665" y="818"/>
                          <a:pt x="645" y="818"/>
                          <a:pt x="626" y="818"/>
                        </a:cubicBezTo>
                        <a:lnTo>
                          <a:pt x="580" y="758"/>
                        </a:lnTo>
                        <a:lnTo>
                          <a:pt x="518" y="730"/>
                        </a:lnTo>
                        <a:lnTo>
                          <a:pt x="456" y="746"/>
                        </a:lnTo>
                        <a:lnTo>
                          <a:pt x="368" y="746"/>
                        </a:lnTo>
                        <a:lnTo>
                          <a:pt x="328" y="694"/>
                        </a:lnTo>
                        <a:lnTo>
                          <a:pt x="314" y="628"/>
                        </a:lnTo>
                        <a:lnTo>
                          <a:pt x="352" y="556"/>
                        </a:lnTo>
                        <a:lnTo>
                          <a:pt x="356" y="474"/>
                        </a:lnTo>
                        <a:lnTo>
                          <a:pt x="392" y="404"/>
                        </a:lnTo>
                        <a:lnTo>
                          <a:pt x="316" y="326"/>
                        </a:lnTo>
                        <a:lnTo>
                          <a:pt x="278" y="280"/>
                        </a:lnTo>
                        <a:lnTo>
                          <a:pt x="124" y="198"/>
                        </a:lnTo>
                        <a:lnTo>
                          <a:pt x="84" y="162"/>
                        </a:lnTo>
                        <a:lnTo>
                          <a:pt x="24" y="134"/>
                        </a:lnTo>
                        <a:lnTo>
                          <a:pt x="0" y="82"/>
                        </a:lnTo>
                        <a:lnTo>
                          <a:pt x="8" y="28"/>
                        </a:lnTo>
                        <a:lnTo>
                          <a:pt x="38" y="0"/>
                        </a:lnTo>
                        <a:lnTo>
                          <a:pt x="88" y="20"/>
                        </a:lnTo>
                        <a:lnTo>
                          <a:pt x="158" y="56"/>
                        </a:lnTo>
                        <a:lnTo>
                          <a:pt x="222" y="50"/>
                        </a:lnTo>
                        <a:lnTo>
                          <a:pt x="266" y="22"/>
                        </a:lnTo>
                        <a:lnTo>
                          <a:pt x="336" y="44"/>
                        </a:lnTo>
                        <a:lnTo>
                          <a:pt x="410" y="84"/>
                        </a:lnTo>
                        <a:lnTo>
                          <a:pt x="472" y="90"/>
                        </a:lnTo>
                        <a:lnTo>
                          <a:pt x="546" y="94"/>
                        </a:lnTo>
                        <a:lnTo>
                          <a:pt x="638" y="94"/>
                        </a:lnTo>
                        <a:lnTo>
                          <a:pt x="674" y="94"/>
                        </a:lnTo>
                        <a:lnTo>
                          <a:pt x="730" y="112"/>
                        </a:lnTo>
                        <a:lnTo>
                          <a:pt x="794" y="126"/>
                        </a:lnTo>
                        <a:lnTo>
                          <a:pt x="818" y="174"/>
                        </a:lnTo>
                        <a:lnTo>
                          <a:pt x="842" y="218"/>
                        </a:lnTo>
                        <a:lnTo>
                          <a:pt x="908" y="214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8" name="Freeform 71"/>
                  <p:cNvSpPr>
                    <a:spLocks/>
                  </p:cNvSpPr>
                  <p:nvPr/>
                </p:nvSpPr>
                <p:spPr bwMode="auto">
                  <a:xfrm>
                    <a:off x="4797426" y="3734594"/>
                    <a:ext cx="1152525" cy="1076325"/>
                  </a:xfrm>
                  <a:custGeom>
                    <a:avLst/>
                    <a:gdLst>
                      <a:gd name="T0" fmla="*/ 2147483647 w 810"/>
                      <a:gd name="T1" fmla="*/ 2147483647 h 756"/>
                      <a:gd name="T2" fmla="*/ 2147483647 w 810"/>
                      <a:gd name="T3" fmla="*/ 2147483647 h 756"/>
                      <a:gd name="T4" fmla="*/ 2147483647 w 810"/>
                      <a:gd name="T5" fmla="*/ 0 h 756"/>
                      <a:gd name="T6" fmla="*/ 2147483647 w 810"/>
                      <a:gd name="T7" fmla="*/ 2147483647 h 756"/>
                      <a:gd name="T8" fmla="*/ 2147483647 w 810"/>
                      <a:gd name="T9" fmla="*/ 2147483647 h 756"/>
                      <a:gd name="T10" fmla="*/ 2147483647 w 810"/>
                      <a:gd name="T11" fmla="*/ 2147483647 h 756"/>
                      <a:gd name="T12" fmla="*/ 2147483647 w 810"/>
                      <a:gd name="T13" fmla="*/ 2147483647 h 756"/>
                      <a:gd name="T14" fmla="*/ 2147483647 w 810"/>
                      <a:gd name="T15" fmla="*/ 2147483647 h 756"/>
                      <a:gd name="T16" fmla="*/ 2147483647 w 810"/>
                      <a:gd name="T17" fmla="*/ 2147483647 h 756"/>
                      <a:gd name="T18" fmla="*/ 2147483647 w 810"/>
                      <a:gd name="T19" fmla="*/ 2147483647 h 756"/>
                      <a:gd name="T20" fmla="*/ 2147483647 w 810"/>
                      <a:gd name="T21" fmla="*/ 2147483647 h 756"/>
                      <a:gd name="T22" fmla="*/ 2147483647 w 810"/>
                      <a:gd name="T23" fmla="*/ 2147483647 h 756"/>
                      <a:gd name="T24" fmla="*/ 2147483647 w 810"/>
                      <a:gd name="T25" fmla="*/ 2147483647 h 756"/>
                      <a:gd name="T26" fmla="*/ 2147483647 w 810"/>
                      <a:gd name="T27" fmla="*/ 2147483647 h 756"/>
                      <a:gd name="T28" fmla="*/ 2147483647 w 810"/>
                      <a:gd name="T29" fmla="*/ 2147483647 h 756"/>
                      <a:gd name="T30" fmla="*/ 2147483647 w 810"/>
                      <a:gd name="T31" fmla="*/ 2147483647 h 756"/>
                      <a:gd name="T32" fmla="*/ 2147483647 w 810"/>
                      <a:gd name="T33" fmla="*/ 2147483647 h 756"/>
                      <a:gd name="T34" fmla="*/ 2147483647 w 810"/>
                      <a:gd name="T35" fmla="*/ 2147483647 h 756"/>
                      <a:gd name="T36" fmla="*/ 2147483647 w 810"/>
                      <a:gd name="T37" fmla="*/ 2147483647 h 756"/>
                      <a:gd name="T38" fmla="*/ 2147483647 w 810"/>
                      <a:gd name="T39" fmla="*/ 2147483647 h 756"/>
                      <a:gd name="T40" fmla="*/ 2147483647 w 810"/>
                      <a:gd name="T41" fmla="*/ 2147483647 h 756"/>
                      <a:gd name="T42" fmla="*/ 2147483647 w 810"/>
                      <a:gd name="T43" fmla="*/ 2147483647 h 756"/>
                      <a:gd name="T44" fmla="*/ 2147483647 w 810"/>
                      <a:gd name="T45" fmla="*/ 2147483647 h 756"/>
                      <a:gd name="T46" fmla="*/ 2147483647 w 810"/>
                      <a:gd name="T47" fmla="*/ 2147483647 h 756"/>
                      <a:gd name="T48" fmla="*/ 2147483647 w 810"/>
                      <a:gd name="T49" fmla="*/ 2147483647 h 756"/>
                      <a:gd name="T50" fmla="*/ 2147483647 w 810"/>
                      <a:gd name="T51" fmla="*/ 2147483647 h 756"/>
                      <a:gd name="T52" fmla="*/ 2147483647 w 810"/>
                      <a:gd name="T53" fmla="*/ 2147483647 h 756"/>
                      <a:gd name="T54" fmla="*/ 2147483647 w 810"/>
                      <a:gd name="T55" fmla="*/ 2147483647 h 756"/>
                      <a:gd name="T56" fmla="*/ 2147483647 w 810"/>
                      <a:gd name="T57" fmla="*/ 2147483647 h 756"/>
                      <a:gd name="T58" fmla="*/ 2147483647 w 810"/>
                      <a:gd name="T59" fmla="*/ 2147483647 h 756"/>
                      <a:gd name="T60" fmla="*/ 2147483647 w 810"/>
                      <a:gd name="T61" fmla="*/ 2147483647 h 756"/>
                      <a:gd name="T62" fmla="*/ 2147483647 w 810"/>
                      <a:gd name="T63" fmla="*/ 2147483647 h 756"/>
                      <a:gd name="T64" fmla="*/ 2147483647 w 810"/>
                      <a:gd name="T65" fmla="*/ 2147483647 h 756"/>
                      <a:gd name="T66" fmla="*/ 2147483647 w 810"/>
                      <a:gd name="T67" fmla="*/ 2147483647 h 756"/>
                      <a:gd name="T68" fmla="*/ 2147483647 w 810"/>
                      <a:gd name="T69" fmla="*/ 2147483647 h 756"/>
                      <a:gd name="T70" fmla="*/ 2147483647 w 810"/>
                      <a:gd name="T71" fmla="*/ 2147483647 h 756"/>
                      <a:gd name="T72" fmla="*/ 2147483647 w 810"/>
                      <a:gd name="T73" fmla="*/ 2147483647 h 756"/>
                      <a:gd name="T74" fmla="*/ 0 w 810"/>
                      <a:gd name="T75" fmla="*/ 2147483647 h 756"/>
                      <a:gd name="T76" fmla="*/ 2147483647 w 810"/>
                      <a:gd name="T77" fmla="*/ 2147483647 h 756"/>
                      <a:gd name="T78" fmla="*/ 2147483647 w 810"/>
                      <a:gd name="T79" fmla="*/ 2147483647 h 756"/>
                      <a:gd name="T80" fmla="*/ 2147483647 w 810"/>
                      <a:gd name="T81" fmla="*/ 2147483647 h 756"/>
                      <a:gd name="T82" fmla="*/ 2147483647 w 810"/>
                      <a:gd name="T83" fmla="*/ 2147483647 h 756"/>
                      <a:gd name="T84" fmla="*/ 2147483647 w 810"/>
                      <a:gd name="T85" fmla="*/ 2147483647 h 756"/>
                      <a:gd name="T86" fmla="*/ 2147483647 w 810"/>
                      <a:gd name="T87" fmla="*/ 2147483647 h 756"/>
                      <a:gd name="T88" fmla="*/ 2147483647 w 810"/>
                      <a:gd name="T89" fmla="*/ 2147483647 h 756"/>
                      <a:gd name="T90" fmla="*/ 2147483647 w 810"/>
                      <a:gd name="T91" fmla="*/ 2147483647 h 756"/>
                      <a:gd name="T92" fmla="*/ 2147483647 w 810"/>
                      <a:gd name="T93" fmla="*/ 2147483647 h 756"/>
                      <a:gd name="T94" fmla="*/ 2147483647 w 810"/>
                      <a:gd name="T95" fmla="*/ 2147483647 h 756"/>
                      <a:gd name="T96" fmla="*/ 2147483647 w 810"/>
                      <a:gd name="T97" fmla="*/ 2147483647 h 75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0" t="0" r="r" b="b"/>
                    <a:pathLst>
                      <a:path w="810" h="756">
                        <a:moveTo>
                          <a:pt x="482" y="12"/>
                        </a:moveTo>
                        <a:cubicBezTo>
                          <a:pt x="494" y="6"/>
                          <a:pt x="487" y="9"/>
                          <a:pt x="502" y="4"/>
                        </a:cubicBezTo>
                        <a:cubicBezTo>
                          <a:pt x="506" y="3"/>
                          <a:pt x="514" y="0"/>
                          <a:pt x="514" y="0"/>
                        </a:cubicBezTo>
                        <a:cubicBezTo>
                          <a:pt x="545" y="1"/>
                          <a:pt x="566" y="3"/>
                          <a:pt x="594" y="10"/>
                        </a:cubicBezTo>
                        <a:cubicBezTo>
                          <a:pt x="600" y="19"/>
                          <a:pt x="609" y="18"/>
                          <a:pt x="618" y="24"/>
                        </a:cubicBezTo>
                        <a:cubicBezTo>
                          <a:pt x="634" y="48"/>
                          <a:pt x="653" y="67"/>
                          <a:pt x="670" y="90"/>
                        </a:cubicBezTo>
                        <a:cubicBezTo>
                          <a:pt x="673" y="99"/>
                          <a:pt x="677" y="107"/>
                          <a:pt x="680" y="116"/>
                        </a:cubicBezTo>
                        <a:cubicBezTo>
                          <a:pt x="681" y="143"/>
                          <a:pt x="691" y="173"/>
                          <a:pt x="680" y="198"/>
                        </a:cubicBezTo>
                        <a:cubicBezTo>
                          <a:pt x="676" y="208"/>
                          <a:pt x="654" y="226"/>
                          <a:pt x="646" y="232"/>
                        </a:cubicBezTo>
                        <a:cubicBezTo>
                          <a:pt x="640" y="236"/>
                          <a:pt x="628" y="244"/>
                          <a:pt x="628" y="244"/>
                        </a:cubicBezTo>
                        <a:cubicBezTo>
                          <a:pt x="631" y="267"/>
                          <a:pt x="639" y="267"/>
                          <a:pt x="654" y="282"/>
                        </a:cubicBezTo>
                        <a:cubicBezTo>
                          <a:pt x="659" y="287"/>
                          <a:pt x="668" y="296"/>
                          <a:pt x="668" y="296"/>
                        </a:cubicBezTo>
                        <a:cubicBezTo>
                          <a:pt x="671" y="304"/>
                          <a:pt x="673" y="307"/>
                          <a:pt x="680" y="312"/>
                        </a:cubicBezTo>
                        <a:cubicBezTo>
                          <a:pt x="685" y="320"/>
                          <a:pt x="684" y="328"/>
                          <a:pt x="688" y="336"/>
                        </a:cubicBezTo>
                        <a:lnTo>
                          <a:pt x="686" y="358"/>
                        </a:lnTo>
                        <a:lnTo>
                          <a:pt x="716" y="406"/>
                        </a:lnTo>
                        <a:lnTo>
                          <a:pt x="776" y="430"/>
                        </a:lnTo>
                        <a:lnTo>
                          <a:pt x="810" y="468"/>
                        </a:lnTo>
                        <a:lnTo>
                          <a:pt x="746" y="530"/>
                        </a:lnTo>
                        <a:lnTo>
                          <a:pt x="602" y="620"/>
                        </a:lnTo>
                        <a:lnTo>
                          <a:pt x="566" y="696"/>
                        </a:lnTo>
                        <a:lnTo>
                          <a:pt x="508" y="732"/>
                        </a:lnTo>
                        <a:lnTo>
                          <a:pt x="476" y="716"/>
                        </a:lnTo>
                        <a:lnTo>
                          <a:pt x="408" y="736"/>
                        </a:lnTo>
                        <a:lnTo>
                          <a:pt x="386" y="756"/>
                        </a:lnTo>
                        <a:lnTo>
                          <a:pt x="380" y="732"/>
                        </a:lnTo>
                        <a:lnTo>
                          <a:pt x="386" y="680"/>
                        </a:lnTo>
                        <a:lnTo>
                          <a:pt x="370" y="638"/>
                        </a:lnTo>
                        <a:lnTo>
                          <a:pt x="380" y="584"/>
                        </a:lnTo>
                        <a:lnTo>
                          <a:pt x="396" y="552"/>
                        </a:lnTo>
                        <a:lnTo>
                          <a:pt x="412" y="528"/>
                        </a:lnTo>
                        <a:lnTo>
                          <a:pt x="358" y="518"/>
                        </a:lnTo>
                        <a:lnTo>
                          <a:pt x="248" y="486"/>
                        </a:lnTo>
                        <a:lnTo>
                          <a:pt x="194" y="522"/>
                        </a:lnTo>
                        <a:lnTo>
                          <a:pt x="194" y="558"/>
                        </a:lnTo>
                        <a:lnTo>
                          <a:pt x="168" y="564"/>
                        </a:lnTo>
                        <a:lnTo>
                          <a:pt x="128" y="526"/>
                        </a:lnTo>
                        <a:lnTo>
                          <a:pt x="0" y="524"/>
                        </a:lnTo>
                        <a:lnTo>
                          <a:pt x="74" y="476"/>
                        </a:lnTo>
                        <a:lnTo>
                          <a:pt x="96" y="424"/>
                        </a:lnTo>
                        <a:lnTo>
                          <a:pt x="98" y="370"/>
                        </a:lnTo>
                        <a:lnTo>
                          <a:pt x="188" y="328"/>
                        </a:lnTo>
                        <a:lnTo>
                          <a:pt x="184" y="252"/>
                        </a:lnTo>
                        <a:lnTo>
                          <a:pt x="138" y="208"/>
                        </a:lnTo>
                        <a:lnTo>
                          <a:pt x="262" y="214"/>
                        </a:lnTo>
                        <a:lnTo>
                          <a:pt x="334" y="162"/>
                        </a:lnTo>
                        <a:lnTo>
                          <a:pt x="372" y="84"/>
                        </a:lnTo>
                        <a:lnTo>
                          <a:pt x="442" y="86"/>
                        </a:lnTo>
                        <a:lnTo>
                          <a:pt x="482" y="12"/>
                        </a:lnTo>
                        <a:close/>
                      </a:path>
                    </a:pathLst>
                  </a:custGeom>
                  <a:solidFill>
                    <a:srgbClr val="FEDE86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69" name="Freeform 72"/>
                  <p:cNvSpPr>
                    <a:spLocks/>
                  </p:cNvSpPr>
                  <p:nvPr/>
                </p:nvSpPr>
                <p:spPr bwMode="auto">
                  <a:xfrm>
                    <a:off x="5448301" y="3248819"/>
                    <a:ext cx="1944687" cy="1166812"/>
                  </a:xfrm>
                  <a:custGeom>
                    <a:avLst/>
                    <a:gdLst>
                      <a:gd name="T0" fmla="*/ 2147483647 w 1366"/>
                      <a:gd name="T1" fmla="*/ 2147483647 h 820"/>
                      <a:gd name="T2" fmla="*/ 2147483647 w 1366"/>
                      <a:gd name="T3" fmla="*/ 2147483647 h 820"/>
                      <a:gd name="T4" fmla="*/ 2147483647 w 1366"/>
                      <a:gd name="T5" fmla="*/ 2147483647 h 820"/>
                      <a:gd name="T6" fmla="*/ 2147483647 w 1366"/>
                      <a:gd name="T7" fmla="*/ 2147483647 h 820"/>
                      <a:gd name="T8" fmla="*/ 2147483647 w 1366"/>
                      <a:gd name="T9" fmla="*/ 2147483647 h 820"/>
                      <a:gd name="T10" fmla="*/ 2147483647 w 1366"/>
                      <a:gd name="T11" fmla="*/ 2147483647 h 820"/>
                      <a:gd name="T12" fmla="*/ 2147483647 w 1366"/>
                      <a:gd name="T13" fmla="*/ 2147483647 h 820"/>
                      <a:gd name="T14" fmla="*/ 2147483647 w 1366"/>
                      <a:gd name="T15" fmla="*/ 2147483647 h 820"/>
                      <a:gd name="T16" fmla="*/ 2147483647 w 1366"/>
                      <a:gd name="T17" fmla="*/ 2147483647 h 820"/>
                      <a:gd name="T18" fmla="*/ 2147483647 w 1366"/>
                      <a:gd name="T19" fmla="*/ 2147483647 h 820"/>
                      <a:gd name="T20" fmla="*/ 2147483647 w 1366"/>
                      <a:gd name="T21" fmla="*/ 2147483647 h 820"/>
                      <a:gd name="T22" fmla="*/ 2147483647 w 1366"/>
                      <a:gd name="T23" fmla="*/ 2147483647 h 820"/>
                      <a:gd name="T24" fmla="*/ 2147483647 w 1366"/>
                      <a:gd name="T25" fmla="*/ 2147483647 h 820"/>
                      <a:gd name="T26" fmla="*/ 2147483647 w 1366"/>
                      <a:gd name="T27" fmla="*/ 2147483647 h 820"/>
                      <a:gd name="T28" fmla="*/ 2147483647 w 1366"/>
                      <a:gd name="T29" fmla="*/ 2147483647 h 820"/>
                      <a:gd name="T30" fmla="*/ 2147483647 w 1366"/>
                      <a:gd name="T31" fmla="*/ 2147483647 h 820"/>
                      <a:gd name="T32" fmla="*/ 2147483647 w 1366"/>
                      <a:gd name="T33" fmla="*/ 2147483647 h 820"/>
                      <a:gd name="T34" fmla="*/ 2147483647 w 1366"/>
                      <a:gd name="T35" fmla="*/ 2147483647 h 820"/>
                      <a:gd name="T36" fmla="*/ 2147483647 w 1366"/>
                      <a:gd name="T37" fmla="*/ 2147483647 h 820"/>
                      <a:gd name="T38" fmla="*/ 2147483647 w 1366"/>
                      <a:gd name="T39" fmla="*/ 2147483647 h 820"/>
                      <a:gd name="T40" fmla="*/ 2147483647 w 1366"/>
                      <a:gd name="T41" fmla="*/ 2147483647 h 820"/>
                      <a:gd name="T42" fmla="*/ 2147483647 w 1366"/>
                      <a:gd name="T43" fmla="*/ 2147483647 h 820"/>
                      <a:gd name="T44" fmla="*/ 2147483647 w 1366"/>
                      <a:gd name="T45" fmla="*/ 2147483647 h 820"/>
                      <a:gd name="T46" fmla="*/ 2147483647 w 1366"/>
                      <a:gd name="T47" fmla="*/ 2147483647 h 820"/>
                      <a:gd name="T48" fmla="*/ 2147483647 w 1366"/>
                      <a:gd name="T49" fmla="*/ 2147483647 h 820"/>
                      <a:gd name="T50" fmla="*/ 2147483647 w 1366"/>
                      <a:gd name="T51" fmla="*/ 2147483647 h 820"/>
                      <a:gd name="T52" fmla="*/ 2147483647 w 1366"/>
                      <a:gd name="T53" fmla="*/ 2147483647 h 820"/>
                      <a:gd name="T54" fmla="*/ 2147483647 w 1366"/>
                      <a:gd name="T55" fmla="*/ 2147483647 h 820"/>
                      <a:gd name="T56" fmla="*/ 2147483647 w 1366"/>
                      <a:gd name="T57" fmla="*/ 2147483647 h 820"/>
                      <a:gd name="T58" fmla="*/ 2147483647 w 1366"/>
                      <a:gd name="T59" fmla="*/ 2147483647 h 820"/>
                      <a:gd name="T60" fmla="*/ 2147483647 w 1366"/>
                      <a:gd name="T61" fmla="*/ 2147483647 h 820"/>
                      <a:gd name="T62" fmla="*/ 2147483647 w 1366"/>
                      <a:gd name="T63" fmla="*/ 2147483647 h 820"/>
                      <a:gd name="T64" fmla="*/ 2147483647 w 1366"/>
                      <a:gd name="T65" fmla="*/ 2147483647 h 820"/>
                      <a:gd name="T66" fmla="*/ 2147483647 w 1366"/>
                      <a:gd name="T67" fmla="*/ 2147483647 h 820"/>
                      <a:gd name="T68" fmla="*/ 2147483647 w 1366"/>
                      <a:gd name="T69" fmla="*/ 2147483647 h 820"/>
                      <a:gd name="T70" fmla="*/ 2147483647 w 1366"/>
                      <a:gd name="T71" fmla="*/ 2147483647 h 820"/>
                      <a:gd name="T72" fmla="*/ 2147483647 w 1366"/>
                      <a:gd name="T73" fmla="*/ 2147483647 h 820"/>
                      <a:gd name="T74" fmla="*/ 2147483647 w 1366"/>
                      <a:gd name="T75" fmla="*/ 2147483647 h 820"/>
                      <a:gd name="T76" fmla="*/ 2147483647 w 1366"/>
                      <a:gd name="T77" fmla="*/ 2147483647 h 820"/>
                      <a:gd name="T78" fmla="*/ 0 w 1366"/>
                      <a:gd name="T79" fmla="*/ 2147483647 h 820"/>
                      <a:gd name="T80" fmla="*/ 2147483647 w 1366"/>
                      <a:gd name="T81" fmla="*/ 2147483647 h 820"/>
                      <a:gd name="T82" fmla="*/ 2147483647 w 1366"/>
                      <a:gd name="T83" fmla="*/ 2147483647 h 820"/>
                      <a:gd name="T84" fmla="*/ 2147483647 w 1366"/>
                      <a:gd name="T85" fmla="*/ 2147483647 h 820"/>
                      <a:gd name="T86" fmla="*/ 2147483647 w 1366"/>
                      <a:gd name="T87" fmla="*/ 2147483647 h 820"/>
                      <a:gd name="T88" fmla="*/ 2147483647 w 1366"/>
                      <a:gd name="T89" fmla="*/ 0 h 820"/>
                      <a:gd name="T90" fmla="*/ 2147483647 w 1366"/>
                      <a:gd name="T91" fmla="*/ 0 h 820"/>
                      <a:gd name="T92" fmla="*/ 2147483647 w 1366"/>
                      <a:gd name="T93" fmla="*/ 2147483647 h 820"/>
                      <a:gd name="T94" fmla="*/ 2147483647 w 1366"/>
                      <a:gd name="T95" fmla="*/ 2147483647 h 820"/>
                      <a:gd name="T96" fmla="*/ 2147483647 w 1366"/>
                      <a:gd name="T97" fmla="*/ 2147483647 h 820"/>
                      <a:gd name="T98" fmla="*/ 2147483647 w 1366"/>
                      <a:gd name="T99" fmla="*/ 2147483647 h 820"/>
                      <a:gd name="T100" fmla="*/ 2147483647 w 1366"/>
                      <a:gd name="T101" fmla="*/ 2147483647 h 820"/>
                      <a:gd name="T102" fmla="*/ 2147483647 w 1366"/>
                      <a:gd name="T103" fmla="*/ 2147483647 h 820"/>
                      <a:gd name="T104" fmla="*/ 2147483647 w 1366"/>
                      <a:gd name="T105" fmla="*/ 2147483647 h 820"/>
                      <a:gd name="T106" fmla="*/ 2147483647 w 1366"/>
                      <a:gd name="T107" fmla="*/ 2147483647 h 820"/>
                      <a:gd name="T108" fmla="*/ 2147483647 w 1366"/>
                      <a:gd name="T109" fmla="*/ 2147483647 h 820"/>
                      <a:gd name="T110" fmla="*/ 2147483647 w 1366"/>
                      <a:gd name="T111" fmla="*/ 2147483647 h 820"/>
                      <a:gd name="T112" fmla="*/ 2147483647 w 1366"/>
                      <a:gd name="T113" fmla="*/ 2147483647 h 820"/>
                      <a:gd name="T114" fmla="*/ 2147483647 w 1366"/>
                      <a:gd name="T115" fmla="*/ 2147483647 h 820"/>
                      <a:gd name="T116" fmla="*/ 2147483647 w 1366"/>
                      <a:gd name="T117" fmla="*/ 2147483647 h 820"/>
                      <a:gd name="T118" fmla="*/ 2147483647 w 1366"/>
                      <a:gd name="T119" fmla="*/ 2147483647 h 820"/>
                      <a:gd name="T120" fmla="*/ 2147483647 w 1366"/>
                      <a:gd name="T121" fmla="*/ 2147483647 h 820"/>
                      <a:gd name="T122" fmla="*/ 2147483647 w 1366"/>
                      <a:gd name="T123" fmla="*/ 2147483647 h 820"/>
                      <a:gd name="T124" fmla="*/ 2147483647 w 1366"/>
                      <a:gd name="T125" fmla="*/ 2147483647 h 820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0" t="0" r="r" b="b"/>
                    <a:pathLst>
                      <a:path w="1366" h="820">
                        <a:moveTo>
                          <a:pt x="1298" y="246"/>
                        </a:moveTo>
                        <a:cubicBezTo>
                          <a:pt x="1306" y="249"/>
                          <a:pt x="1314" y="252"/>
                          <a:pt x="1322" y="254"/>
                        </a:cubicBezTo>
                        <a:cubicBezTo>
                          <a:pt x="1341" y="265"/>
                          <a:pt x="1354" y="294"/>
                          <a:pt x="1366" y="312"/>
                        </a:cubicBezTo>
                        <a:cubicBezTo>
                          <a:pt x="1364" y="317"/>
                          <a:pt x="1365" y="323"/>
                          <a:pt x="1362" y="328"/>
                        </a:cubicBezTo>
                        <a:cubicBezTo>
                          <a:pt x="1357" y="336"/>
                          <a:pt x="1342" y="343"/>
                          <a:pt x="1336" y="350"/>
                        </a:cubicBezTo>
                        <a:cubicBezTo>
                          <a:pt x="1328" y="360"/>
                          <a:pt x="1320" y="372"/>
                          <a:pt x="1308" y="378"/>
                        </a:cubicBezTo>
                        <a:cubicBezTo>
                          <a:pt x="1303" y="387"/>
                          <a:pt x="1307" y="386"/>
                          <a:pt x="1298" y="388"/>
                        </a:cubicBezTo>
                        <a:cubicBezTo>
                          <a:pt x="1293" y="389"/>
                          <a:pt x="1282" y="392"/>
                          <a:pt x="1282" y="392"/>
                        </a:cubicBezTo>
                        <a:cubicBezTo>
                          <a:pt x="1271" y="400"/>
                          <a:pt x="1263" y="406"/>
                          <a:pt x="1250" y="410"/>
                        </a:cubicBezTo>
                        <a:cubicBezTo>
                          <a:pt x="1240" y="420"/>
                          <a:pt x="1228" y="431"/>
                          <a:pt x="1214" y="436"/>
                        </a:cubicBezTo>
                        <a:cubicBezTo>
                          <a:pt x="1210" y="449"/>
                          <a:pt x="1216" y="437"/>
                          <a:pt x="1196" y="444"/>
                        </a:cubicBezTo>
                        <a:cubicBezTo>
                          <a:pt x="1191" y="446"/>
                          <a:pt x="1184" y="452"/>
                          <a:pt x="1184" y="452"/>
                        </a:cubicBezTo>
                        <a:cubicBezTo>
                          <a:pt x="1169" y="482"/>
                          <a:pt x="1199" y="494"/>
                          <a:pt x="1214" y="516"/>
                        </a:cubicBezTo>
                        <a:cubicBezTo>
                          <a:pt x="1219" y="523"/>
                          <a:pt x="1223" y="533"/>
                          <a:pt x="1230" y="538"/>
                        </a:cubicBezTo>
                        <a:cubicBezTo>
                          <a:pt x="1232" y="545"/>
                          <a:pt x="1236" y="549"/>
                          <a:pt x="1238" y="556"/>
                        </a:cubicBezTo>
                        <a:cubicBezTo>
                          <a:pt x="1239" y="576"/>
                          <a:pt x="1238" y="596"/>
                          <a:pt x="1240" y="616"/>
                        </a:cubicBezTo>
                        <a:cubicBezTo>
                          <a:pt x="1240" y="619"/>
                          <a:pt x="1244" y="620"/>
                          <a:pt x="1246" y="622"/>
                        </a:cubicBezTo>
                        <a:cubicBezTo>
                          <a:pt x="1250" y="627"/>
                          <a:pt x="1262" y="654"/>
                          <a:pt x="1272" y="654"/>
                        </a:cubicBezTo>
                        <a:lnTo>
                          <a:pt x="1208" y="726"/>
                        </a:lnTo>
                        <a:lnTo>
                          <a:pt x="1146" y="818"/>
                        </a:lnTo>
                        <a:lnTo>
                          <a:pt x="1076" y="820"/>
                        </a:lnTo>
                        <a:lnTo>
                          <a:pt x="1032" y="720"/>
                        </a:lnTo>
                        <a:lnTo>
                          <a:pt x="910" y="694"/>
                        </a:lnTo>
                        <a:lnTo>
                          <a:pt x="650" y="684"/>
                        </a:lnTo>
                        <a:lnTo>
                          <a:pt x="572" y="646"/>
                        </a:lnTo>
                        <a:lnTo>
                          <a:pt x="500" y="620"/>
                        </a:lnTo>
                        <a:lnTo>
                          <a:pt x="454" y="652"/>
                        </a:lnTo>
                        <a:lnTo>
                          <a:pt x="402" y="652"/>
                        </a:lnTo>
                        <a:lnTo>
                          <a:pt x="274" y="602"/>
                        </a:lnTo>
                        <a:lnTo>
                          <a:pt x="226" y="630"/>
                        </a:lnTo>
                        <a:lnTo>
                          <a:pt x="232" y="656"/>
                        </a:lnTo>
                        <a:lnTo>
                          <a:pt x="182" y="596"/>
                        </a:lnTo>
                        <a:lnTo>
                          <a:pt x="228" y="548"/>
                        </a:lnTo>
                        <a:lnTo>
                          <a:pt x="238" y="462"/>
                        </a:lnTo>
                        <a:lnTo>
                          <a:pt x="214" y="412"/>
                        </a:lnTo>
                        <a:lnTo>
                          <a:pt x="166" y="358"/>
                        </a:lnTo>
                        <a:lnTo>
                          <a:pt x="136" y="336"/>
                        </a:lnTo>
                        <a:lnTo>
                          <a:pt x="30" y="340"/>
                        </a:lnTo>
                        <a:lnTo>
                          <a:pt x="12" y="354"/>
                        </a:lnTo>
                        <a:lnTo>
                          <a:pt x="0" y="326"/>
                        </a:lnTo>
                        <a:lnTo>
                          <a:pt x="32" y="284"/>
                        </a:lnTo>
                        <a:lnTo>
                          <a:pt x="86" y="240"/>
                        </a:lnTo>
                        <a:lnTo>
                          <a:pt x="112" y="124"/>
                        </a:lnTo>
                        <a:lnTo>
                          <a:pt x="144" y="100"/>
                        </a:lnTo>
                        <a:lnTo>
                          <a:pt x="204" y="0"/>
                        </a:lnTo>
                        <a:lnTo>
                          <a:pt x="260" y="0"/>
                        </a:lnTo>
                        <a:lnTo>
                          <a:pt x="376" y="122"/>
                        </a:lnTo>
                        <a:lnTo>
                          <a:pt x="394" y="256"/>
                        </a:lnTo>
                        <a:lnTo>
                          <a:pt x="476" y="312"/>
                        </a:lnTo>
                        <a:lnTo>
                          <a:pt x="564" y="264"/>
                        </a:lnTo>
                        <a:lnTo>
                          <a:pt x="666" y="244"/>
                        </a:lnTo>
                        <a:lnTo>
                          <a:pt x="704" y="140"/>
                        </a:lnTo>
                        <a:lnTo>
                          <a:pt x="620" y="56"/>
                        </a:lnTo>
                        <a:lnTo>
                          <a:pt x="732" y="52"/>
                        </a:lnTo>
                        <a:lnTo>
                          <a:pt x="776" y="36"/>
                        </a:lnTo>
                        <a:lnTo>
                          <a:pt x="876" y="86"/>
                        </a:lnTo>
                        <a:lnTo>
                          <a:pt x="970" y="154"/>
                        </a:lnTo>
                        <a:lnTo>
                          <a:pt x="1032" y="198"/>
                        </a:lnTo>
                        <a:lnTo>
                          <a:pt x="1110" y="196"/>
                        </a:lnTo>
                        <a:lnTo>
                          <a:pt x="1174" y="202"/>
                        </a:lnTo>
                        <a:lnTo>
                          <a:pt x="1246" y="242"/>
                        </a:lnTo>
                        <a:lnTo>
                          <a:pt x="1274" y="252"/>
                        </a:lnTo>
                        <a:lnTo>
                          <a:pt x="1298" y="246"/>
                        </a:lnTo>
                        <a:close/>
                      </a:path>
                    </a:pathLst>
                  </a:custGeom>
                  <a:solidFill>
                    <a:srgbClr val="FEEAB2"/>
                  </a:solidFill>
                  <a:ln w="6350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ko-KR" altLang="en-US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0" name="Text Box 7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171536" y="1730964"/>
                    <a:ext cx="550618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포천시</a:t>
                    </a:r>
                  </a:p>
                </p:txBody>
              </p:sp>
              <p:sp>
                <p:nvSpPr>
                  <p:cNvPr id="71" name="Text Box 7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697991" y="2781800"/>
                    <a:ext cx="550618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가평군</a:t>
                    </a:r>
                  </a:p>
                </p:txBody>
              </p:sp>
              <p:sp>
                <p:nvSpPr>
                  <p:cNvPr id="72" name="Text Box 7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541952" y="4594000"/>
                    <a:ext cx="550618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 dirty="0" smtClean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여주시</a:t>
                    </a:r>
                    <a:endParaRPr lang="ko-KR" altLang="en-US" sz="1050" dirty="0">
                      <a:solidFill>
                        <a:prstClr val="black"/>
                      </a:solidFill>
                      <a:latin typeface="나눔바른고딕" panose="020B0603020101020101" pitchFamily="50" charset="-127"/>
                      <a:ea typeface="나눔바른고딕" panose="020B0603020101020101" pitchFamily="50" charset="-127"/>
                    </a:endParaRPr>
                  </a:p>
                </p:txBody>
              </p:sp>
              <p:sp>
                <p:nvSpPr>
                  <p:cNvPr id="73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082887" y="5767958"/>
                    <a:ext cx="550618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평택시</a:t>
                    </a:r>
                  </a:p>
                </p:txBody>
              </p:sp>
              <p:sp>
                <p:nvSpPr>
                  <p:cNvPr id="74" name="Text Box 8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86890" y="5158922"/>
                    <a:ext cx="550618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화성시</a:t>
                    </a:r>
                  </a:p>
                </p:txBody>
              </p:sp>
              <p:sp>
                <p:nvSpPr>
                  <p:cNvPr id="75" name="Text Box 8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191905" y="4580900"/>
                    <a:ext cx="550618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안산시</a:t>
                    </a:r>
                  </a:p>
                </p:txBody>
              </p:sp>
              <p:sp>
                <p:nvSpPr>
                  <p:cNvPr id="76" name="Text Box 8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95962" y="3029139"/>
                    <a:ext cx="550618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고양시</a:t>
                    </a:r>
                  </a:p>
                </p:txBody>
              </p:sp>
              <p:sp>
                <p:nvSpPr>
                  <p:cNvPr id="77" name="Text Box 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428939" y="2022161"/>
                    <a:ext cx="734156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동두천시</a:t>
                    </a:r>
                  </a:p>
                </p:txBody>
              </p:sp>
              <p:sp>
                <p:nvSpPr>
                  <p:cNvPr id="78" name="Text Box 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18396" y="3052990"/>
                    <a:ext cx="734156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의정부시</a:t>
                    </a:r>
                  </a:p>
                </p:txBody>
              </p:sp>
              <p:sp>
                <p:nvSpPr>
                  <p:cNvPr id="79" name="Text Box 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86537" y="4917016"/>
                    <a:ext cx="550618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용인시</a:t>
                    </a:r>
                  </a:p>
                </p:txBody>
              </p:sp>
              <p:sp>
                <p:nvSpPr>
                  <p:cNvPr id="80" name="Text Box 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54488" y="4812451"/>
                    <a:ext cx="550618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수원시</a:t>
                    </a:r>
                  </a:p>
                </p:txBody>
              </p:sp>
              <p:sp>
                <p:nvSpPr>
                  <p:cNvPr id="81" name="Text Box 9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559745" y="4301138"/>
                    <a:ext cx="550618" cy="246677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lIns="0" tIns="0" rIns="0" bIns="0" anchor="ctr" anchorCtr="0">
                    <a:spAutoFit/>
                  </a:bodyPr>
                  <a:lstStyle>
                    <a:defPPr>
                      <a:defRPr lang="ko-KR"/>
                    </a:defPPr>
                    <a:lvl1pPr eaLnBrk="1" hangingPunct="1">
                      <a:defRPr sz="1000" b="0">
                        <a:latin typeface="배달의민족 한나는 열한살" panose="020B0600000101010101" pitchFamily="50" charset="-127"/>
                        <a:ea typeface="배달의민족 한나는 열한살" panose="020B0600000101010101" pitchFamily="50" charset="-127"/>
                      </a:defRPr>
                    </a:lvl1pPr>
                    <a:lvl2pPr marL="742950" indent="-28575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2pPr>
                    <a:lvl3pPr marL="11430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3pPr>
                    <a:lvl4pPr marL="16002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4pPr>
                    <a:lvl5pPr marL="2057400" indent="-228600" eaLnBrk="0" hangingPunct="0">
                      <a:defRPr b="1">
                        <a:latin typeface="굴림" pitchFamily="50" charset="-127"/>
                        <a:ea typeface="굴림" pitchFamily="50" charset="-127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b="1">
                        <a:latin typeface="굴림" pitchFamily="50" charset="-127"/>
                        <a:ea typeface="굴림" pitchFamily="50" charset="-127"/>
                      </a:defRPr>
                    </a:lvl9pPr>
                  </a:lstStyle>
                  <a:p>
                    <a:r>
                      <a:rPr lang="ko-KR" altLang="en-US" sz="1050" dirty="0">
                        <a:solidFill>
                          <a:prstClr val="black"/>
                        </a:solidFill>
                        <a:latin typeface="나눔바른고딕" panose="020B0603020101020101" pitchFamily="50" charset="-127"/>
                        <a:ea typeface="나눔바른고딕" panose="020B0603020101020101" pitchFamily="50" charset="-127"/>
                      </a:rPr>
                      <a:t>성남시</a:t>
                    </a:r>
                  </a:p>
                </p:txBody>
              </p:sp>
            </p:grpSp>
          </p:grpSp>
          <p:sp>
            <p:nvSpPr>
              <p:cNvPr id="21" name="타원 20"/>
              <p:cNvSpPr/>
              <p:nvPr/>
            </p:nvSpPr>
            <p:spPr>
              <a:xfrm>
                <a:off x="5432097" y="2076636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2" name="타원 21"/>
              <p:cNvSpPr/>
              <p:nvPr/>
            </p:nvSpPr>
            <p:spPr>
              <a:xfrm>
                <a:off x="4846445" y="2081710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3" name="타원 22"/>
              <p:cNvSpPr/>
              <p:nvPr/>
            </p:nvSpPr>
            <p:spPr>
              <a:xfrm>
                <a:off x="6363159" y="2446003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4" name="타원 23"/>
              <p:cNvSpPr/>
              <p:nvPr/>
            </p:nvSpPr>
            <p:spPr>
              <a:xfrm>
                <a:off x="7018046" y="4146542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5" name="타원 24"/>
              <p:cNvSpPr/>
              <p:nvPr/>
            </p:nvSpPr>
            <p:spPr>
              <a:xfrm>
                <a:off x="4803778" y="2759031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6" name="타원 25"/>
              <p:cNvSpPr/>
              <p:nvPr/>
            </p:nvSpPr>
            <p:spPr>
              <a:xfrm>
                <a:off x="3822996" y="2972187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7" name="타원 26"/>
              <p:cNvSpPr/>
              <p:nvPr/>
            </p:nvSpPr>
            <p:spPr>
              <a:xfrm>
                <a:off x="4107489" y="3073867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8" name="타원 27"/>
              <p:cNvSpPr/>
              <p:nvPr/>
            </p:nvSpPr>
            <p:spPr>
              <a:xfrm>
                <a:off x="3882272" y="4354358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29" name="타원 28"/>
              <p:cNvSpPr/>
              <p:nvPr/>
            </p:nvSpPr>
            <p:spPr>
              <a:xfrm>
                <a:off x="4082543" y="4417810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0" name="타원 29"/>
              <p:cNvSpPr/>
              <p:nvPr/>
            </p:nvSpPr>
            <p:spPr>
              <a:xfrm>
                <a:off x="5148570" y="4036532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1" name="타원 30"/>
              <p:cNvSpPr/>
              <p:nvPr/>
            </p:nvSpPr>
            <p:spPr>
              <a:xfrm>
                <a:off x="5084765" y="4412880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2" name="타원 31"/>
              <p:cNvSpPr/>
              <p:nvPr/>
            </p:nvSpPr>
            <p:spPr>
              <a:xfrm>
                <a:off x="5206544" y="4633585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3" name="타원 32"/>
              <p:cNvSpPr/>
              <p:nvPr/>
            </p:nvSpPr>
            <p:spPr>
              <a:xfrm>
                <a:off x="4725567" y="4396455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4" name="타원 33"/>
              <p:cNvSpPr/>
              <p:nvPr/>
            </p:nvSpPr>
            <p:spPr>
              <a:xfrm>
                <a:off x="4653696" y="4491192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5" name="타원 34"/>
              <p:cNvSpPr/>
              <p:nvPr/>
            </p:nvSpPr>
            <p:spPr>
              <a:xfrm>
                <a:off x="4763807" y="4582265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6" name="타원 35"/>
              <p:cNvSpPr/>
              <p:nvPr/>
            </p:nvSpPr>
            <p:spPr>
              <a:xfrm>
                <a:off x="4050721" y="4821650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  <p:sp>
            <p:nvSpPr>
              <p:cNvPr id="37" name="타원 36"/>
              <p:cNvSpPr/>
              <p:nvPr/>
            </p:nvSpPr>
            <p:spPr>
              <a:xfrm>
                <a:off x="4776751" y="5306704"/>
                <a:ext cx="97825" cy="97825"/>
              </a:xfrm>
              <a:prstGeom prst="ellipse">
                <a:avLst/>
              </a:prstGeom>
              <a:solidFill>
                <a:srgbClr val="1C3D62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>
                  <a:solidFill>
                    <a:prstClr val="white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endParaRPr>
              </a:p>
            </p:txBody>
          </p:sp>
        </p:grpSp>
        <p:sp>
          <p:nvSpPr>
            <p:cNvPr id="82" name="Text Box 97"/>
            <p:cNvSpPr txBox="1">
              <a:spLocks noChangeArrowheads="1"/>
            </p:cNvSpPr>
            <p:nvPr/>
          </p:nvSpPr>
          <p:spPr bwMode="auto">
            <a:xfrm>
              <a:off x="2576109" y="5252606"/>
              <a:ext cx="161704" cy="105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 anchor="ctr" anchorCtr="0">
              <a:spAutoFit/>
            </a:bodyPr>
            <a:lstStyle>
              <a:defPPr>
                <a:defRPr lang="ko-KR"/>
              </a:defPPr>
              <a:lvl1pPr eaLnBrk="1" hangingPunct="1">
                <a:defRPr sz="1000" b="0">
                  <a:latin typeface="배달의민족 한나는 열한살" panose="020B0600000101010101" pitchFamily="50" charset="-127"/>
                  <a:ea typeface="배달의민족 한나는 열한살" panose="020B0600000101010101" pitchFamily="50" charset="-127"/>
                </a:defRPr>
              </a:lvl1pPr>
              <a:lvl2pPr marL="742950" indent="-285750" eaLnBrk="0" hangingPunct="0">
                <a:defRPr b="1">
                  <a:latin typeface="굴림" pitchFamily="50" charset="-127"/>
                  <a:ea typeface="굴림" pitchFamily="50" charset="-127"/>
                </a:defRPr>
              </a:lvl2pPr>
              <a:lvl3pPr marL="1143000" indent="-228600" eaLnBrk="0" hangingPunct="0">
                <a:defRPr b="1">
                  <a:latin typeface="굴림" pitchFamily="50" charset="-127"/>
                  <a:ea typeface="굴림" pitchFamily="50" charset="-127"/>
                </a:defRPr>
              </a:lvl3pPr>
              <a:lvl4pPr marL="1600200" indent="-228600" eaLnBrk="0" hangingPunct="0">
                <a:defRPr b="1">
                  <a:latin typeface="굴림" pitchFamily="50" charset="-127"/>
                  <a:ea typeface="굴림" pitchFamily="50" charset="-127"/>
                </a:defRPr>
              </a:lvl4pPr>
              <a:lvl5pPr marL="2057400" indent="-228600" eaLnBrk="0" hangingPunct="0">
                <a:defRPr b="1">
                  <a:latin typeface="굴림" pitchFamily="50" charset="-127"/>
                  <a:ea typeface="굴림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latin typeface="굴림" pitchFamily="50" charset="-127"/>
                  <a:ea typeface="굴림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latin typeface="굴림" pitchFamily="50" charset="-127"/>
                  <a:ea typeface="굴림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latin typeface="굴림" pitchFamily="50" charset="-127"/>
                  <a:ea typeface="굴림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b="1">
                  <a:latin typeface="굴림" pitchFamily="50" charset="-127"/>
                  <a:ea typeface="굴림" pitchFamily="50" charset="-127"/>
                </a:defRPr>
              </a:lvl9pPr>
            </a:lstStyle>
            <a:p>
              <a:r>
                <a:rPr lang="ko-KR" altLang="en-US" sz="1050" dirty="0">
                  <a:solidFill>
                    <a:prstClr val="black"/>
                  </a:solidFill>
                  <a:latin typeface="나눔바른고딕" panose="020B0603020101020101" pitchFamily="50" charset="-127"/>
                  <a:ea typeface="나눔바른고딕" panose="020B0603020101020101" pitchFamily="50" charset="-127"/>
                </a:rPr>
                <a:t>의왕</a:t>
              </a:r>
            </a:p>
          </p:txBody>
        </p:sp>
        <p:sp>
          <p:nvSpPr>
            <p:cNvPr id="83" name="타원 82"/>
            <p:cNvSpPr/>
            <p:nvPr/>
          </p:nvSpPr>
          <p:spPr>
            <a:xfrm>
              <a:off x="2665849" y="5162006"/>
              <a:ext cx="64079" cy="64079"/>
            </a:xfrm>
            <a:prstGeom prst="ellipse">
              <a:avLst/>
            </a:prstGeom>
            <a:solidFill>
              <a:srgbClr val="1C3D6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6810141"/>
              </p:ext>
            </p:extLst>
          </p:nvPr>
        </p:nvGraphicFramePr>
        <p:xfrm>
          <a:off x="3924062" y="2155259"/>
          <a:ext cx="7394035" cy="36915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5533"/>
                <a:gridCol w="2848302"/>
                <a:gridCol w="2870200"/>
              </a:tblGrid>
              <a:tr h="4238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부문별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현황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요청사항</a:t>
                      </a:r>
                      <a:endParaRPr lang="ko-KR" altLang="en-US" sz="1400" dirty="0"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63875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암관련</a:t>
                      </a:r>
                      <a:r>
                        <a:rPr lang="ko-KR" alt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교육 및 행사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암관련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캠페인 및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지역행사 참여</a:t>
                      </a:r>
                      <a:endParaRPr lang="en-US" altLang="ko-KR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암예방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및 건강관련 교육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지역주민 대상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암관련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강의 요청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금연 및 비만 캠페인 공동 진행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교육콘텐츠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국가암검진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안내 및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암종별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리플릿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·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홍보전단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동영상 제작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리플릿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</a:t>
                      </a:r>
                      <a:r>
                        <a:rPr lang="ko-KR" altLang="en-US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홍보전단 공동배포 및 제작</a:t>
                      </a:r>
                      <a:endParaRPr lang="en-US" altLang="ko-KR" sz="1400" baseline="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교육기자재 대여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소식지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홈페이지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전단지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SNS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활용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홈페이지 연계 정보 소식 게시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국가암검진사업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우편물 발송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캠페인 행사 진행</a:t>
                      </a:r>
                      <a:endParaRPr lang="en-US" altLang="ko-KR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대중매체 홍보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1:1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안내 전화 등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홍보전단 제작 및 안내문 공동 배포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국가암검진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교육 관련 강사진 지원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실무자 대상 교육</a:t>
                      </a:r>
                      <a:endParaRPr lang="ko-KR" altLang="en-US" sz="1400" b="1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국립암센터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주관 실무 교육</a:t>
                      </a:r>
                      <a:endParaRPr lang="en-US" altLang="ko-KR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(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의료비지원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암검진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재가암관리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·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교육과정 개설</a:t>
                      </a:r>
                      <a:endParaRPr lang="en-US" altLang="ko-KR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(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국가암검진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암에 대한 이해</a:t>
                      </a:r>
                      <a:endParaRPr lang="en-US" altLang="ko-KR" sz="1400" dirty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  <a:p>
                      <a:pPr latinLnBrk="1"/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  </a:t>
                      </a:r>
                      <a:r>
                        <a:rPr lang="ko-KR" altLang="en-US" sz="1400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암생존자관리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, </a:t>
                      </a:r>
                      <a:r>
                        <a:rPr lang="ko-KR" altLang="en-US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호스피스 완화의료</a:t>
                      </a:r>
                      <a:r>
                        <a:rPr lang="en-US" altLang="ko-KR" sz="140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나눔고딕" panose="020D0604000000000000" pitchFamily="50" charset="-127"/>
                          <a:ea typeface="나눔고딕" panose="020D0604000000000000" pitchFamily="50" charset="-127"/>
                        </a:rPr>
                        <a:t>)</a:t>
                      </a:r>
                      <a:endParaRPr lang="ko-KR" altLang="en-US" sz="14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나눔고딕" panose="020D0604000000000000" pitchFamily="50" charset="-127"/>
                        <a:ea typeface="나눔고딕" panose="020D0604000000000000" pitchFamily="50" charset="-127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accent5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F3EC"/>
                    </a:solidFill>
                  </a:tcPr>
                </a:tc>
              </a:tr>
            </a:tbl>
          </a:graphicData>
        </a:graphic>
      </p:graphicFrame>
      <p:sp>
        <p:nvSpPr>
          <p:cNvPr id="8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6" name="직사각형 85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자유형 86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TextBox 87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4960166" y="78551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사업추진내용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77586" y="1113346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조사결과</a:t>
            </a:r>
            <a:endParaRPr lang="en-US" altLang="ko-KR" sz="2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91" name="갈매기형 수장 90"/>
          <p:cNvSpPr/>
          <p:nvPr/>
        </p:nvSpPr>
        <p:spPr>
          <a:xfrm rot="5400000">
            <a:off x="488300" y="1222049"/>
            <a:ext cx="284448" cy="196768"/>
          </a:xfrm>
          <a:prstGeom prst="chevron">
            <a:avLst>
              <a:gd name="adj" fmla="val 5739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48" name="TextBox 2047"/>
          <p:cNvSpPr txBox="1"/>
          <p:nvPr/>
        </p:nvSpPr>
        <p:spPr>
          <a:xfrm>
            <a:off x="638721" y="1691481"/>
            <a:ext cx="1321112" cy="335607"/>
          </a:xfrm>
          <a:prstGeom prst="rect">
            <a:avLst/>
          </a:prstGeom>
          <a:solidFill>
            <a:srgbClr val="EDE3D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  </a:t>
            </a:r>
            <a:endParaRPr lang="ko-KR" altLang="en-US" sz="1600" dirty="0">
              <a:solidFill>
                <a:schemeClr val="accent5">
                  <a:lumMod val="50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056" name="타원 2055"/>
          <p:cNvSpPr/>
          <p:nvPr/>
        </p:nvSpPr>
        <p:spPr>
          <a:xfrm>
            <a:off x="713702" y="1805285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5" name="TextBox 104"/>
          <p:cNvSpPr txBox="1"/>
          <p:nvPr/>
        </p:nvSpPr>
        <p:spPr>
          <a:xfrm>
            <a:off x="837696" y="1689146"/>
            <a:ext cx="11304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응답보건소</a:t>
            </a:r>
            <a:endParaRPr lang="ko-KR" altLang="en-US" sz="1600" dirty="0">
              <a:solidFill>
                <a:schemeClr val="accent5">
                  <a:lumMod val="50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3910430" y="1652614"/>
            <a:ext cx="1140258" cy="335607"/>
          </a:xfrm>
          <a:prstGeom prst="rect">
            <a:avLst/>
          </a:prstGeom>
          <a:solidFill>
            <a:srgbClr val="EDE3D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  </a:t>
            </a:r>
            <a:endParaRPr lang="ko-KR" altLang="en-US" sz="1600" dirty="0">
              <a:solidFill>
                <a:schemeClr val="accent5">
                  <a:lumMod val="50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07" name="타원 106"/>
          <p:cNvSpPr/>
          <p:nvPr/>
        </p:nvSpPr>
        <p:spPr>
          <a:xfrm>
            <a:off x="3985411" y="1766418"/>
            <a:ext cx="108000" cy="1080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innerShdw blurRad="63500" dist="50800" dir="13500000">
              <a:schemeClr val="tx1">
                <a:lumMod val="65000"/>
                <a:lumOff val="35000"/>
                <a:alpha val="5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8" name="TextBox 107"/>
          <p:cNvSpPr txBox="1"/>
          <p:nvPr/>
        </p:nvSpPr>
        <p:spPr>
          <a:xfrm>
            <a:off x="4109405" y="1650279"/>
            <a:ext cx="9412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세부내용</a:t>
            </a:r>
            <a:endParaRPr lang="ko-KR" altLang="en-US" sz="1600" dirty="0">
              <a:solidFill>
                <a:schemeClr val="accent5">
                  <a:lumMod val="50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017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63557" y="1631572"/>
            <a:ext cx="9419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참석보건소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: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가평군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,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안산시 상록수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,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양평군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,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의왕시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,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평택시 송탄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,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하남시 보건소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(6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개소</a:t>
            </a:r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)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20" name="직사각형 19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자유형 20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prstClr val="white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prstClr val="white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60166" y="78551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prstClr val="black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사업추진내용</a:t>
            </a:r>
            <a:endParaRPr lang="ko-KR" altLang="en-US" sz="2800" dirty="0">
              <a:solidFill>
                <a:prstClr val="black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65151" y="973915"/>
            <a:ext cx="366158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02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보건소 연계 간담회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16" name="갈매기형 수장 15"/>
          <p:cNvSpPr/>
          <p:nvPr/>
        </p:nvSpPr>
        <p:spPr>
          <a:xfrm rot="5400000">
            <a:off x="722949" y="1708632"/>
            <a:ext cx="284448" cy="196768"/>
          </a:xfrm>
          <a:prstGeom prst="chevron">
            <a:avLst>
              <a:gd name="adj" fmla="val 5739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63557" y="2082414"/>
            <a:ext cx="11272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논의사항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7" name="갈매기형 수장 16"/>
          <p:cNvSpPr/>
          <p:nvPr/>
        </p:nvSpPr>
        <p:spPr>
          <a:xfrm rot="5400000">
            <a:off x="722949" y="2187184"/>
            <a:ext cx="284448" cy="196768"/>
          </a:xfrm>
          <a:prstGeom prst="chevron">
            <a:avLst>
              <a:gd name="adj" fmla="val 5739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grpSp>
        <p:nvGrpSpPr>
          <p:cNvPr id="44" name="그룹 43"/>
          <p:cNvGrpSpPr/>
          <p:nvPr/>
        </p:nvGrpSpPr>
        <p:grpSpPr>
          <a:xfrm>
            <a:off x="1030714" y="2648918"/>
            <a:ext cx="1483530" cy="338554"/>
            <a:chOff x="1071899" y="2648918"/>
            <a:chExt cx="1483530" cy="338554"/>
          </a:xfrm>
        </p:grpSpPr>
        <p:sp>
          <p:nvSpPr>
            <p:cNvPr id="30" name="TextBox 29"/>
            <p:cNvSpPr txBox="1"/>
            <p:nvPr/>
          </p:nvSpPr>
          <p:spPr>
            <a:xfrm>
              <a:off x="1071899" y="2648918"/>
              <a:ext cx="1483530" cy="335607"/>
            </a:xfrm>
            <a:prstGeom prst="rect">
              <a:avLst/>
            </a:prstGeom>
            <a:solidFill>
              <a:srgbClr val="EDE3D3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accent5">
                      <a:lumMod val="50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  </a:t>
              </a:r>
              <a:endParaRPr lang="ko-KR" altLang="en-US" sz="1600" dirty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1" name="타원 30"/>
            <p:cNvSpPr/>
            <p:nvPr/>
          </p:nvSpPr>
          <p:spPr>
            <a:xfrm>
              <a:off x="1146880" y="2762722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chemeClr val="tx1">
                  <a:lumMod val="65000"/>
                  <a:lumOff val="3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292110" y="2648918"/>
              <a:ext cx="113043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국가암검진</a:t>
              </a:r>
              <a:endParaRPr lang="ko-KR" altLang="en-US" sz="1600" dirty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grpSp>
        <p:nvGrpSpPr>
          <p:cNvPr id="45" name="그룹 44"/>
          <p:cNvGrpSpPr/>
          <p:nvPr/>
        </p:nvGrpSpPr>
        <p:grpSpPr>
          <a:xfrm>
            <a:off x="1030714" y="3408582"/>
            <a:ext cx="1483531" cy="338554"/>
            <a:chOff x="1085753" y="3367017"/>
            <a:chExt cx="1483531" cy="338554"/>
          </a:xfrm>
        </p:grpSpPr>
        <p:sp>
          <p:nvSpPr>
            <p:cNvPr id="32" name="TextBox 31"/>
            <p:cNvSpPr txBox="1"/>
            <p:nvPr/>
          </p:nvSpPr>
          <p:spPr>
            <a:xfrm>
              <a:off x="1085753" y="3367017"/>
              <a:ext cx="1483531" cy="335607"/>
            </a:xfrm>
            <a:prstGeom prst="rect">
              <a:avLst/>
            </a:prstGeom>
            <a:solidFill>
              <a:srgbClr val="EDE3D3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accent5">
                      <a:lumMod val="50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  </a:t>
              </a:r>
              <a:endParaRPr lang="ko-KR" altLang="en-US" sz="1600" dirty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3" name="타원 32"/>
            <p:cNvSpPr/>
            <p:nvPr/>
          </p:nvSpPr>
          <p:spPr>
            <a:xfrm>
              <a:off x="1160735" y="3480821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chemeClr val="tx1">
                  <a:lumMod val="65000"/>
                  <a:lumOff val="3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305965" y="3367017"/>
              <a:ext cx="118814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err="1" smtClean="0">
                  <a:solidFill>
                    <a:schemeClr val="accent5">
                      <a:lumMod val="50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암관련</a:t>
              </a:r>
              <a:r>
                <a:rPr lang="ko-KR" altLang="en-US" sz="1600" dirty="0" smtClean="0">
                  <a:solidFill>
                    <a:schemeClr val="accent5">
                      <a:lumMod val="50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교육</a:t>
              </a:r>
              <a:endParaRPr lang="ko-KR" altLang="en-US" sz="1600" dirty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grpSp>
        <p:nvGrpSpPr>
          <p:cNvPr id="46" name="그룹 45"/>
          <p:cNvGrpSpPr/>
          <p:nvPr/>
        </p:nvGrpSpPr>
        <p:grpSpPr>
          <a:xfrm>
            <a:off x="1030714" y="4722022"/>
            <a:ext cx="1786666" cy="338554"/>
            <a:chOff x="1034668" y="4666602"/>
            <a:chExt cx="1786666" cy="338554"/>
          </a:xfrm>
        </p:grpSpPr>
        <p:sp>
          <p:nvSpPr>
            <p:cNvPr id="35" name="TextBox 34"/>
            <p:cNvSpPr txBox="1"/>
            <p:nvPr/>
          </p:nvSpPr>
          <p:spPr>
            <a:xfrm>
              <a:off x="1034668" y="4666602"/>
              <a:ext cx="1786666" cy="335607"/>
            </a:xfrm>
            <a:prstGeom prst="rect">
              <a:avLst/>
            </a:prstGeom>
            <a:solidFill>
              <a:srgbClr val="EDE3D3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accent5">
                      <a:lumMod val="50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  </a:t>
              </a:r>
              <a:endParaRPr lang="ko-KR" altLang="en-US" sz="1600" dirty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6" name="타원 35"/>
            <p:cNvSpPr/>
            <p:nvPr/>
          </p:nvSpPr>
          <p:spPr>
            <a:xfrm>
              <a:off x="1109650" y="4780406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chemeClr val="tx1">
                  <a:lumMod val="65000"/>
                  <a:lumOff val="3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254880" y="4666602"/>
              <a:ext cx="156645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accent5">
                      <a:lumMod val="50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유방암 무료검진</a:t>
              </a:r>
              <a:endParaRPr lang="ko-KR" altLang="en-US" sz="1600" dirty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1030714" y="5569314"/>
            <a:ext cx="1345669" cy="338554"/>
            <a:chOff x="1085753" y="5591976"/>
            <a:chExt cx="1345669" cy="338554"/>
          </a:xfrm>
        </p:grpSpPr>
        <p:sp>
          <p:nvSpPr>
            <p:cNvPr id="38" name="TextBox 37"/>
            <p:cNvSpPr txBox="1"/>
            <p:nvPr/>
          </p:nvSpPr>
          <p:spPr>
            <a:xfrm>
              <a:off x="1085753" y="5591976"/>
              <a:ext cx="1345669" cy="335607"/>
            </a:xfrm>
            <a:prstGeom prst="rect">
              <a:avLst/>
            </a:prstGeom>
            <a:solidFill>
              <a:srgbClr val="EDE3D3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accent5">
                      <a:lumMod val="50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   </a:t>
              </a:r>
              <a:endParaRPr lang="ko-KR" altLang="en-US" sz="1600" dirty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  <p:sp>
          <p:nvSpPr>
            <p:cNvPr id="39" name="타원 38"/>
            <p:cNvSpPr/>
            <p:nvPr/>
          </p:nvSpPr>
          <p:spPr>
            <a:xfrm>
              <a:off x="1160735" y="5705780"/>
              <a:ext cx="108000" cy="108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innerShdw blurRad="63500" dist="50800" dir="13500000">
                <a:schemeClr val="tx1">
                  <a:lumMod val="65000"/>
                  <a:lumOff val="35000"/>
                  <a:alpha val="50000"/>
                </a:scheme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305965" y="5591976"/>
              <a:ext cx="94128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600" dirty="0" smtClean="0">
                  <a:solidFill>
                    <a:schemeClr val="accent5">
                      <a:lumMod val="50000"/>
                    </a:schemeClr>
                  </a:solidFill>
                  <a:latin typeface="제주고딕" panose="02000300000000000000" pitchFamily="2" charset="-127"/>
                  <a:ea typeface="제주고딕" panose="02000300000000000000" pitchFamily="2" charset="-127"/>
                </a:rPr>
                <a:t>기관연계</a:t>
              </a:r>
              <a:endParaRPr lang="ko-KR" altLang="en-US" sz="1600" dirty="0">
                <a:solidFill>
                  <a:schemeClr val="accent5">
                    <a:lumMod val="50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2562394" y="2627107"/>
            <a:ext cx="4786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지역별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암검진사업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현황 및 요청사항 파악을 위한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의견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공유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59157" y="2902063"/>
            <a:ext cx="40975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취약계층 대상 </a:t>
            </a:r>
            <a:r>
              <a:rPr lang="ko-KR" altLang="en-US" sz="1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수검률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향상을 위한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물품 지원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요청</a:t>
            </a:r>
            <a:r>
              <a:rPr lang="en-US" altLang="ko-KR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6095" y="3397295"/>
            <a:ext cx="5913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전문인력 역량 강화를 위한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실무자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교육 개설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찾아가는 교육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센터내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교육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631268" y="3658217"/>
            <a:ext cx="29241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*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암의 이해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정서적 지지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영양 및 운동 등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56095" y="3972575"/>
            <a:ext cx="6034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지역주민의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건강관리 능력 향상을 위한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강사진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지원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(4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·8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학기제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단기제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4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03540" y="4237757"/>
            <a:ext cx="32239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 </a:t>
            </a:r>
            <a:r>
              <a:rPr lang="ko-KR" altLang="en-US" sz="12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암예방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생활습관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암종별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진단 및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최신정보 등</a:t>
            </a:r>
            <a:endParaRPr lang="ko-KR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59518" y="4740317"/>
            <a:ext cx="60147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유방암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발생률 감소를 위한 지역주민 대상 </a:t>
            </a:r>
            <a:r>
              <a:rPr lang="ko-KR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유방암 초음파 무료검진 및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캠페인</a:t>
            </a:r>
            <a:endParaRPr lang="en-US" altLang="ko-KR" sz="14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94202" y="4995852"/>
            <a:ext cx="37577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계획안내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대상자모집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진행절차</a:t>
            </a:r>
            <a:r>
              <a:rPr lang="en-US" altLang="ko-KR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인력 및 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공간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405105" y="5593405"/>
            <a:ext cx="6074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4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지역암센터와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보건소 간 업무 협력체계 구축 및 사업활성화를 위한 </a:t>
            </a:r>
            <a:r>
              <a:rPr lang="en-US" altLang="ko-KR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MOU </a:t>
            </a:r>
            <a:r>
              <a:rPr lang="ko-KR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체결</a:t>
            </a:r>
            <a:endParaRPr lang="ko-KR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8" name="_x243097592" descr="EMB0000196423c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6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4238" y="2562841"/>
            <a:ext cx="2455444" cy="163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_x242987368" descr="EMB0000196423b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1000"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037" y="4267845"/>
            <a:ext cx="2453847" cy="163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/>
          <p:cNvSpPr/>
          <p:nvPr/>
        </p:nvSpPr>
        <p:spPr>
          <a:xfrm>
            <a:off x="8819624" y="2482523"/>
            <a:ext cx="2633821" cy="351969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schemeClr val="tx1">
                <a:lumMod val="50000"/>
                <a:lumOff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3" name="_x243097592" descr="EMB0000196423c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6000" contrast="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812" y="2571217"/>
            <a:ext cx="2455444" cy="163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_x242987368" descr="EMB0000196423bd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1000" contras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611" y="4287944"/>
            <a:ext cx="2453847" cy="163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164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4" cstate="print">
            <a:lum contrast="1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5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115" y="1818197"/>
            <a:ext cx="4566853" cy="304010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11000" contrast="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64" y="1818197"/>
            <a:ext cx="4566852" cy="3040104"/>
          </a:xfrm>
          <a:prstGeom prst="rect">
            <a:avLst/>
          </a:prstGeom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60166" y="78551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사업추진내용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31115" y="4913165"/>
            <a:ext cx="3956532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03 </a:t>
            </a:r>
            <a:r>
              <a:rPr lang="ko-KR" alt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국가암검진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 </a:t>
            </a:r>
            <a:r>
              <a:rPr lang="ko-KR" altLang="en-US" sz="20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수검률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 향상 워크숍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0859" y="5649089"/>
            <a:ext cx="44951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2017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년도 </a:t>
            </a:r>
            <a:r>
              <a:rPr lang="ko-KR" altLang="en-US" sz="16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국가암검진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현황 및 우수사례 공유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·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시상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600859" y="5365950"/>
            <a:ext cx="5112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경기도청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보건소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국민건강보험공단 경인지역지사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(92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901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 rotWithShape="1">
          <a:blip r:embed="rId4">
            <a:lum brigh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6" r="12171"/>
          <a:stretch/>
        </p:blipFill>
        <p:spPr>
          <a:xfrm>
            <a:off x="-15771" y="1712979"/>
            <a:ext cx="4438903" cy="2998800"/>
          </a:xfrm>
          <a:prstGeom prst="rect">
            <a:avLst/>
          </a:prstGeom>
        </p:spPr>
      </p:pic>
      <p:pic>
        <p:nvPicPr>
          <p:cNvPr id="15" name="그림 14"/>
          <p:cNvPicPr>
            <a:picLocks noChangeAspect="1"/>
          </p:cNvPicPr>
          <p:nvPr/>
        </p:nvPicPr>
        <p:blipFill rotWithShape="1">
          <a:blip r:embed="rId5" cstate="print">
            <a:lum bright="4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3000" contrast="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858" r="20809"/>
          <a:stretch/>
        </p:blipFill>
        <p:spPr>
          <a:xfrm>
            <a:off x="7589967" y="1712979"/>
            <a:ext cx="4663440" cy="2998800"/>
          </a:xfrm>
          <a:prstGeom prst="rect">
            <a:avLst/>
          </a:prstGeom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직사각형 16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자유형 17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960166" y="78551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사업추진내용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7" cstate="print">
            <a:lum contrast="-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9698" y="1713934"/>
            <a:ext cx="3995854" cy="299689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3453" y="4898233"/>
            <a:ext cx="3163045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04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유방암 초음파 무료검진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33197" y="5293161"/>
            <a:ext cx="3286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안산시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40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양평군 취약계층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20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3195" y="5601987"/>
            <a:ext cx="52950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유방초음파 무료검진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전문의 상담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유소견자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진료의뢰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(4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33195" y="5910813"/>
            <a:ext cx="557556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유방암 </a:t>
            </a:r>
            <a:r>
              <a:rPr lang="ko-KR" altLang="en-US" sz="16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자가검진법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안내 및 유방암 예방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진단 관련 캠페인 진행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6611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4" cstate="print">
            <a:lum bright="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552" y="2404305"/>
            <a:ext cx="3601259" cy="2700945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5" cstate="print">
            <a:lum brigh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1248" y="2395130"/>
            <a:ext cx="3613494" cy="2710120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6" cstate="print">
            <a:lum contras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56" y="2395130"/>
            <a:ext cx="3613493" cy="2710120"/>
          </a:xfrm>
          <a:prstGeom prst="rect">
            <a:avLst/>
          </a:prstGeom>
        </p:spPr>
      </p:pic>
      <p:sp>
        <p:nvSpPr>
          <p:cNvPr id="18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9" name="직사각형 18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자유형 19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960166" y="78551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사업추진내용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74677" y="1331171"/>
            <a:ext cx="5657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05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보건소 맞춤형 지역주민 대상 교육 강사진 지원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408602" y="5102503"/>
            <a:ext cx="3614400" cy="384233"/>
          </a:xfrm>
          <a:prstGeom prst="rect">
            <a:avLst/>
          </a:prstGeom>
          <a:solidFill>
            <a:srgbClr val="F3E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302981" y="5101536"/>
            <a:ext cx="3614400" cy="385200"/>
          </a:xfrm>
          <a:prstGeom prst="rect">
            <a:avLst/>
          </a:prstGeom>
          <a:solidFill>
            <a:srgbClr val="F3E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8220795" y="5101536"/>
            <a:ext cx="3614400" cy="385200"/>
          </a:xfrm>
          <a:prstGeom prst="rect">
            <a:avLst/>
          </a:prstGeom>
          <a:solidFill>
            <a:srgbClr val="F3EA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00514" y="5151112"/>
            <a:ext cx="16305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안산시 단원 보건소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83911" y="5151112"/>
            <a:ext cx="22525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이천시 보건소 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건강 토크쇼</a:t>
            </a:r>
            <a:r>
              <a:rPr lang="en-US" altLang="ko-KR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8380749" y="5151112"/>
            <a:ext cx="3294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안양 만안구 보건소 연계 코카콜라 사업장</a:t>
            </a:r>
            <a:endParaRPr lang="ko-KR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15298" y="1745006"/>
            <a:ext cx="35942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개소 대상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10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회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지역주민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682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명 참석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6921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 cstate="print">
            <a:lum contrast="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6157" y="1311840"/>
            <a:ext cx="3526362" cy="2369794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493" y="1311839"/>
            <a:ext cx="3159725" cy="2369794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4493" y="3761808"/>
            <a:ext cx="3159725" cy="2102653"/>
          </a:xfrm>
          <a:prstGeom prst="rect">
            <a:avLst/>
          </a:prstGeom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자유형 16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60166" y="78551"/>
            <a:ext cx="2165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사업추진내용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574379" y="1299010"/>
            <a:ext cx="24336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06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실무자 대상 교육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328111" y="3761808"/>
            <a:ext cx="22781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07 MOU </a:t>
            </a:r>
            <a:r>
              <a:rPr lang="ko-KR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체결 확대</a:t>
            </a:r>
            <a:endParaRPr lang="ko-KR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94331" y="2637391"/>
            <a:ext cx="331372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찾아가는 교육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가평군 보건소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30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34371" y="2990095"/>
            <a:ext cx="45736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지역암센터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내 교육</a:t>
            </a:r>
            <a:r>
              <a:rPr lang="en-US" altLang="ko-KR" sz="16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6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양주시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보건소 외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7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개소 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36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09712" y="3342800"/>
            <a:ext cx="44983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암생존자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관리의 필요성 및 현황</a:t>
            </a:r>
            <a:r>
              <a:rPr lang="en-US" altLang="ko-KR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6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생활습관 관리 등</a:t>
            </a:r>
            <a:endParaRPr lang="ko-KR" altLang="en-US" sz="16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8363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다이아몬드 3"/>
          <p:cNvSpPr/>
          <p:nvPr/>
        </p:nvSpPr>
        <p:spPr>
          <a:xfrm>
            <a:off x="3265714" y="800103"/>
            <a:ext cx="4914900" cy="4914900"/>
          </a:xfrm>
          <a:prstGeom prst="diamond">
            <a:avLst/>
          </a:prstGeom>
          <a:solidFill>
            <a:srgbClr val="C8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다이아몬드 4"/>
          <p:cNvSpPr/>
          <p:nvPr/>
        </p:nvSpPr>
        <p:spPr>
          <a:xfrm>
            <a:off x="4245428" y="1118510"/>
            <a:ext cx="4278086" cy="4278086"/>
          </a:xfrm>
          <a:prstGeom prst="diamond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>
            <a:endCxn id="5" idx="3"/>
          </p:cNvCxnSpPr>
          <p:nvPr/>
        </p:nvCxnSpPr>
        <p:spPr>
          <a:xfrm>
            <a:off x="5568051" y="293918"/>
            <a:ext cx="2955463" cy="296363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245432" y="3257553"/>
            <a:ext cx="2955463" cy="296363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617911" y="2962441"/>
            <a:ext cx="35477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565392" y="2978770"/>
            <a:ext cx="174278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추진결과</a:t>
            </a:r>
            <a:endParaRPr lang="ko-KR" altLang="en-US" sz="3200" dirty="0">
              <a:solidFill>
                <a:schemeClr val="bg1"/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4617911" y="3579874"/>
            <a:ext cx="35477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09121" y="3625494"/>
            <a:ext cx="2666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>
                <a:solidFill>
                  <a:srgbClr val="E0E0D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보건소 요구도 기반 맞춤형 </a:t>
            </a:r>
            <a:r>
              <a:rPr lang="ko-KR" altLang="en-US" sz="1200" dirty="0" err="1" smtClean="0">
                <a:solidFill>
                  <a:srgbClr val="E0E0D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암관리사업</a:t>
            </a:r>
            <a:endParaRPr lang="ko-KR" altLang="en-US" sz="1200" dirty="0">
              <a:solidFill>
                <a:srgbClr val="E0E0D8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34055" y="2060427"/>
            <a:ext cx="745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04</a:t>
            </a:r>
            <a:endParaRPr lang="ko-KR" altLang="en-US" sz="36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2481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9" name="모서리가 둥근 직사각형 18"/>
          <p:cNvSpPr/>
          <p:nvPr/>
        </p:nvSpPr>
        <p:spPr>
          <a:xfrm>
            <a:off x="1077245" y="1207476"/>
            <a:ext cx="10032249" cy="833345"/>
          </a:xfrm>
          <a:prstGeom prst="round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0"/>
          <p:cNvSpPr txBox="1"/>
          <p:nvPr/>
        </p:nvSpPr>
        <p:spPr>
          <a:xfrm>
            <a:off x="2019177" y="1416802"/>
            <a:ext cx="8101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기관별 요구도 기반 사업추진으로 </a:t>
            </a:r>
            <a:r>
              <a:rPr lang="ko-KR" altLang="en-US" sz="28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적극 협력 </a:t>
            </a:r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및 </a:t>
            </a:r>
            <a:r>
              <a:rPr lang="ko-KR" altLang="en-US" sz="28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참여 </a:t>
            </a:r>
            <a:r>
              <a:rPr lang="ko-KR" altLang="en-US" sz="28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확대</a:t>
            </a:r>
            <a:endParaRPr lang="ko-KR" altLang="en-US" sz="28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1014181" y="3638926"/>
            <a:ext cx="10095313" cy="835200"/>
          </a:xfrm>
          <a:prstGeom prst="roundRect">
            <a:avLst/>
          </a:prstGeom>
          <a:solidFill>
            <a:srgbClr val="46B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/>
          <p:cNvSpPr txBox="1"/>
          <p:nvPr/>
        </p:nvSpPr>
        <p:spPr>
          <a:xfrm>
            <a:off x="1884652" y="3867171"/>
            <a:ext cx="43454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지역암관리사업</a:t>
            </a:r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</a:t>
            </a:r>
            <a:r>
              <a:rPr lang="ko-KR" altLang="en-US" sz="28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활성화</a:t>
            </a:r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도모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64423" y="2289851"/>
            <a:ext cx="9422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찾아가는 교육 개설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요구에 맞는 교육 주제 선정으로 참여 인력 증가 및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만족도 향상</a:t>
            </a:r>
            <a:endParaRPr lang="en-US" altLang="ko-KR" sz="2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364423" y="2812512"/>
            <a:ext cx="100190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맞춤형 강사진 지원을 통해 지역주민 대상 다양하고 정확한 </a:t>
            </a:r>
            <a:r>
              <a:rPr lang="ko-KR" altLang="en-US" sz="2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암정보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전달 및 기관 만족도 충족</a:t>
            </a:r>
            <a:endParaRPr lang="en-US" altLang="ko-KR" sz="2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364423" y="4695325"/>
            <a:ext cx="97129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유방암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초음파 무료검진을 통한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취약계층 </a:t>
            </a:r>
            <a:r>
              <a:rPr lang="ko-KR" altLang="en-US" sz="2000" dirty="0">
                <a:latin typeface="나눔고딕" panose="020D0604000000000000" pitchFamily="50" charset="-127"/>
                <a:ea typeface="나눔고딕" panose="020D0604000000000000" pitchFamily="50" charset="-127"/>
              </a:rPr>
              <a:t>지원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및 보건소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·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지역주민의 만족도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관심도 향상</a:t>
            </a:r>
            <a:endParaRPr lang="ko-KR" altLang="en-US" sz="200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60785" y="6286017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1495494" y="5099222"/>
            <a:ext cx="40110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 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유방암 의심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양성질환 </a:t>
            </a:r>
            <a:r>
              <a:rPr lang="en-US" altLang="ko-KR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19</a:t>
            </a:r>
            <a:r>
              <a:rPr lang="ko-KR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 발견</a:t>
            </a:r>
            <a:endParaRPr lang="ko-KR" altLang="en-US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64423" y="5512788"/>
            <a:ext cx="104038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국가암검진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200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수검률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향상 우수사례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공유</a:t>
            </a:r>
            <a:r>
              <a:rPr lang="en-US" altLang="ko-KR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·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시상을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통해 다양한 홍보 방안 모색 </a:t>
            </a:r>
            <a:r>
              <a:rPr lang="ko-KR" altLang="en-US" sz="200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및 사업추진 독려</a:t>
            </a:r>
            <a:endParaRPr lang="en-US" altLang="ko-KR" sz="20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504" y="3868064"/>
            <a:ext cx="448773" cy="448773"/>
          </a:xfrm>
          <a:prstGeom prst="rect">
            <a:avLst/>
          </a:prstGeom>
        </p:spPr>
      </p:pic>
      <p:pic>
        <p:nvPicPr>
          <p:cNvPr id="30" name="그림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504" y="1290275"/>
            <a:ext cx="612000" cy="612000"/>
          </a:xfrm>
          <a:prstGeom prst="rect">
            <a:avLst/>
          </a:prstGeom>
        </p:spPr>
      </p:pic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3" name="자유형 32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4" name="TextBox 33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60166" y="78551"/>
            <a:ext cx="1505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추진결과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6" name="갈매기형 수장 35"/>
          <p:cNvSpPr/>
          <p:nvPr/>
        </p:nvSpPr>
        <p:spPr>
          <a:xfrm rot="5400000">
            <a:off x="8314445" y="1315064"/>
            <a:ext cx="164037" cy="154526"/>
          </a:xfrm>
          <a:prstGeom prst="chevron">
            <a:avLst>
              <a:gd name="adj" fmla="val 540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7" name="갈매기형 수장 36"/>
          <p:cNvSpPr/>
          <p:nvPr/>
        </p:nvSpPr>
        <p:spPr>
          <a:xfrm rot="5400000">
            <a:off x="8646875" y="1315064"/>
            <a:ext cx="164037" cy="154526"/>
          </a:xfrm>
          <a:prstGeom prst="chevron">
            <a:avLst>
              <a:gd name="adj" fmla="val 540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9" name="갈매기형 수장 38"/>
          <p:cNvSpPr/>
          <p:nvPr/>
        </p:nvSpPr>
        <p:spPr>
          <a:xfrm rot="5400000">
            <a:off x="7203007" y="1315064"/>
            <a:ext cx="164037" cy="154526"/>
          </a:xfrm>
          <a:prstGeom prst="chevron">
            <a:avLst>
              <a:gd name="adj" fmla="val 540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갈매기형 수장 39"/>
          <p:cNvSpPr/>
          <p:nvPr/>
        </p:nvSpPr>
        <p:spPr>
          <a:xfrm rot="5400000">
            <a:off x="7522737" y="1315064"/>
            <a:ext cx="164037" cy="154526"/>
          </a:xfrm>
          <a:prstGeom prst="chevron">
            <a:avLst>
              <a:gd name="adj" fmla="val 540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1" name="갈매기형 수장 40"/>
          <p:cNvSpPr/>
          <p:nvPr/>
        </p:nvSpPr>
        <p:spPr>
          <a:xfrm rot="5400000">
            <a:off x="4088335" y="3740933"/>
            <a:ext cx="164037" cy="154526"/>
          </a:xfrm>
          <a:prstGeom prst="chevron">
            <a:avLst>
              <a:gd name="adj" fmla="val 540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2" name="갈매기형 수장 41"/>
          <p:cNvSpPr/>
          <p:nvPr/>
        </p:nvSpPr>
        <p:spPr>
          <a:xfrm rot="5400000">
            <a:off x="4420765" y="3740933"/>
            <a:ext cx="164037" cy="154526"/>
          </a:xfrm>
          <a:prstGeom prst="chevron">
            <a:avLst>
              <a:gd name="adj" fmla="val 540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3" name="갈매기형 수장 42"/>
          <p:cNvSpPr/>
          <p:nvPr/>
        </p:nvSpPr>
        <p:spPr>
          <a:xfrm rot="5400000">
            <a:off x="4753194" y="3740933"/>
            <a:ext cx="164037" cy="154526"/>
          </a:xfrm>
          <a:prstGeom prst="chevron">
            <a:avLst>
              <a:gd name="adj" fmla="val 5401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4" name="타원 43"/>
          <p:cNvSpPr/>
          <p:nvPr/>
        </p:nvSpPr>
        <p:spPr>
          <a:xfrm>
            <a:off x="1277873" y="2446261"/>
            <a:ext cx="87290" cy="87290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타원 44"/>
          <p:cNvSpPr/>
          <p:nvPr/>
        </p:nvSpPr>
        <p:spPr>
          <a:xfrm>
            <a:off x="1277873" y="2968922"/>
            <a:ext cx="87290" cy="87290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" name="타원 45"/>
          <p:cNvSpPr/>
          <p:nvPr/>
        </p:nvSpPr>
        <p:spPr>
          <a:xfrm>
            <a:off x="1277873" y="4851735"/>
            <a:ext cx="87290" cy="87290"/>
          </a:xfrm>
          <a:prstGeom prst="ellipse">
            <a:avLst/>
          </a:prstGeom>
          <a:solidFill>
            <a:srgbClr val="46B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7" name="타원 46"/>
          <p:cNvSpPr/>
          <p:nvPr/>
        </p:nvSpPr>
        <p:spPr>
          <a:xfrm>
            <a:off x="1272397" y="5669198"/>
            <a:ext cx="87290" cy="87290"/>
          </a:xfrm>
          <a:prstGeom prst="ellipse">
            <a:avLst/>
          </a:prstGeom>
          <a:solidFill>
            <a:srgbClr val="46B2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458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다이아몬드 3"/>
          <p:cNvSpPr/>
          <p:nvPr/>
        </p:nvSpPr>
        <p:spPr>
          <a:xfrm>
            <a:off x="3265714" y="800103"/>
            <a:ext cx="4914900" cy="4914900"/>
          </a:xfrm>
          <a:prstGeom prst="diamond">
            <a:avLst/>
          </a:prstGeom>
          <a:solidFill>
            <a:srgbClr val="C8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다이아몬드 4"/>
          <p:cNvSpPr/>
          <p:nvPr/>
        </p:nvSpPr>
        <p:spPr>
          <a:xfrm>
            <a:off x="4245428" y="1118510"/>
            <a:ext cx="4278086" cy="4278086"/>
          </a:xfrm>
          <a:prstGeom prst="diamond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직선 연결선 6"/>
          <p:cNvCxnSpPr>
            <a:endCxn id="5" idx="3"/>
          </p:cNvCxnSpPr>
          <p:nvPr/>
        </p:nvCxnSpPr>
        <p:spPr>
          <a:xfrm>
            <a:off x="5568051" y="293918"/>
            <a:ext cx="2955463" cy="296363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245432" y="3257553"/>
            <a:ext cx="2955463" cy="296363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 11"/>
          <p:cNvCxnSpPr/>
          <p:nvPr/>
        </p:nvCxnSpPr>
        <p:spPr>
          <a:xfrm>
            <a:off x="4617911" y="2962441"/>
            <a:ext cx="35477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068090" y="2978770"/>
            <a:ext cx="26452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bg1"/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향후 추진계획</a:t>
            </a:r>
            <a:endParaRPr lang="ko-KR" altLang="en-US" sz="3200" dirty="0">
              <a:solidFill>
                <a:schemeClr val="bg1"/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4617911" y="3579874"/>
            <a:ext cx="354776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09121" y="3625494"/>
            <a:ext cx="26661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smtClean="0">
                <a:solidFill>
                  <a:srgbClr val="E0E0D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보건소 요구도 기반 맞춤형 </a:t>
            </a:r>
            <a:r>
              <a:rPr lang="ko-KR" altLang="en-US" sz="1200" dirty="0" err="1" smtClean="0">
                <a:solidFill>
                  <a:srgbClr val="E0E0D8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암관리사업</a:t>
            </a:r>
            <a:endParaRPr lang="ko-KR" altLang="en-US" sz="1200" dirty="0">
              <a:solidFill>
                <a:srgbClr val="E0E0D8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17870" y="2060427"/>
            <a:ext cx="7457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05</a:t>
            </a:r>
            <a:endParaRPr lang="ko-KR" altLang="en-US" sz="36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6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0727"/>
          <a:stretch/>
        </p:blipFill>
        <p:spPr>
          <a:xfrm>
            <a:off x="8473727" y="6498209"/>
            <a:ext cx="177904" cy="3421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590225" y="6479858"/>
            <a:ext cx="366318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Ajou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University Hospital </a:t>
            </a:r>
            <a:r>
              <a:rPr lang="en-US" altLang="ko-KR" sz="10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Gyeonggi</a:t>
            </a:r>
            <a:r>
              <a:rPr lang="en-US" altLang="ko-KR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Regional Cancer Center</a:t>
            </a:r>
            <a:endParaRPr lang="ko-KR" altLang="en-US" sz="1000" dirty="0">
              <a:solidFill>
                <a:prstClr val="black">
                  <a:lumMod val="75000"/>
                  <a:lumOff val="25000"/>
                </a:prst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698228" y="1486239"/>
            <a:ext cx="3300619" cy="4382814"/>
          </a:xfrm>
          <a:prstGeom prst="roundRect">
            <a:avLst/>
          </a:prstGeom>
          <a:solidFill>
            <a:srgbClr val="E7ECF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모서리가 둥근 직사각형 21"/>
          <p:cNvSpPr/>
          <p:nvPr/>
        </p:nvSpPr>
        <p:spPr>
          <a:xfrm>
            <a:off x="4394774" y="1486239"/>
            <a:ext cx="3300619" cy="432054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3" name="모서리가 둥근 직사각형 22"/>
          <p:cNvSpPr/>
          <p:nvPr/>
        </p:nvSpPr>
        <p:spPr>
          <a:xfrm>
            <a:off x="8210258" y="1486239"/>
            <a:ext cx="3300619" cy="4320545"/>
          </a:xfrm>
          <a:prstGeom prst="roundRect">
            <a:avLst/>
          </a:prstGeom>
          <a:solidFill>
            <a:srgbClr val="F7E4D9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9053" y="1808033"/>
            <a:ext cx="1863028" cy="1863028"/>
          </a:xfrm>
          <a:prstGeom prst="rect">
            <a:avLst/>
          </a:prstGeom>
        </p:spPr>
      </p:pic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0" y="0"/>
            <a:ext cx="12192000" cy="680322"/>
          </a:xfrm>
          <a:prstGeom prst="rect">
            <a:avLst/>
          </a:prstGeom>
          <a:solidFill>
            <a:srgbClr val="DDD9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자유형 28"/>
          <p:cNvSpPr/>
          <p:nvPr/>
        </p:nvSpPr>
        <p:spPr>
          <a:xfrm rot="10800000">
            <a:off x="-2" y="0"/>
            <a:ext cx="5023146" cy="678090"/>
          </a:xfrm>
          <a:custGeom>
            <a:avLst/>
            <a:gdLst>
              <a:gd name="connsiteX0" fmla="*/ 3989602 w 3989602"/>
              <a:gd name="connsiteY0" fmla="*/ 811659 h 811659"/>
              <a:gd name="connsiteX1" fmla="*/ 0 w 3989602"/>
              <a:gd name="connsiteY1" fmla="*/ 811659 h 811659"/>
              <a:gd name="connsiteX2" fmla="*/ 331254 w 3989602"/>
              <a:gd name="connsiteY2" fmla="*/ 0 h 811659"/>
              <a:gd name="connsiteX3" fmla="*/ 3989602 w 3989602"/>
              <a:gd name="connsiteY3" fmla="*/ 0 h 811659"/>
              <a:gd name="connsiteX4" fmla="*/ 3989602 w 3989602"/>
              <a:gd name="connsiteY4" fmla="*/ 811659 h 811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89602" h="811659">
                <a:moveTo>
                  <a:pt x="3989602" y="811659"/>
                </a:moveTo>
                <a:lnTo>
                  <a:pt x="0" y="811659"/>
                </a:lnTo>
                <a:lnTo>
                  <a:pt x="331254" y="0"/>
                </a:lnTo>
                <a:lnTo>
                  <a:pt x="3989602" y="0"/>
                </a:lnTo>
                <a:lnTo>
                  <a:pt x="3989602" y="81165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163453" y="108213"/>
            <a:ext cx="44165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요구도 맞춤형 </a:t>
            </a:r>
            <a:r>
              <a:rPr lang="ko-KR" altLang="en-US" sz="2400" dirty="0" err="1" smtClean="0">
                <a:solidFill>
                  <a:schemeClr val="bg1"/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암관리사업</a:t>
            </a:r>
            <a:endParaRPr lang="ko-KR" altLang="en-US" sz="2400" dirty="0">
              <a:solidFill>
                <a:schemeClr val="bg1"/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60166" y="78551"/>
            <a:ext cx="22669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latin typeface="제주고딕" panose="02000300000000000000" pitchFamily="2" charset="-127"/>
                <a:ea typeface="제주고딕" panose="02000300000000000000" pitchFamily="2" charset="-127"/>
              </a:rPr>
              <a:t>향후 추진계획</a:t>
            </a:r>
            <a:endParaRPr lang="ko-KR" altLang="en-US" sz="2800" dirty="0"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pic>
        <p:nvPicPr>
          <p:cNvPr id="19" name="그림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851" y="1850736"/>
            <a:ext cx="1654464" cy="1654464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282" y="2148292"/>
            <a:ext cx="1182511" cy="1182511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96431" y="3661941"/>
            <a:ext cx="25042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취약계층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대상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00439" y="4280080"/>
            <a:ext cx="24961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국가암검진사업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119406" y="3723496"/>
            <a:ext cx="19367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보건소 연계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4903803" y="4280080"/>
            <a:ext cx="23679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행사 </a:t>
            </a:r>
            <a:r>
              <a:rPr lang="ko-KR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및 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캠페인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415429" y="4841207"/>
            <a:ext cx="18662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지원 강화</a:t>
            </a:r>
            <a:endParaRPr lang="ko-KR" altLang="en-US" sz="3200" dirty="0">
              <a:solidFill>
                <a:schemeClr val="accent5">
                  <a:lumMod val="50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43" name="직사각형 42"/>
          <p:cNvSpPr/>
          <p:nvPr/>
        </p:nvSpPr>
        <p:spPr>
          <a:xfrm>
            <a:off x="5216389" y="4841207"/>
            <a:ext cx="174278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공동기획</a:t>
            </a:r>
            <a:endParaRPr lang="ko-KR" altLang="en-US" sz="3200" dirty="0">
              <a:solidFill>
                <a:schemeClr val="accent5">
                  <a:lumMod val="50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626851" y="4005227"/>
            <a:ext cx="25971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강사진 지원범위</a:t>
            </a:r>
            <a:endParaRPr lang="ko-KR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8626851" y="4573916"/>
            <a:ext cx="26420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다양화</a:t>
            </a:r>
            <a:r>
              <a:rPr lang="ko-KR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 및 </a:t>
            </a:r>
            <a:r>
              <a:rPr lang="ko-KR" altLang="en-US" sz="3200" dirty="0" smtClean="0">
                <a:solidFill>
                  <a:schemeClr val="accent5">
                    <a:lumMod val="50000"/>
                  </a:schemeClr>
                </a:solidFill>
                <a:latin typeface="옥션고딕 B" panose="02000000000000000000" pitchFamily="2" charset="-127"/>
                <a:ea typeface="옥션고딕 B" panose="02000000000000000000" pitchFamily="2" charset="-127"/>
              </a:rPr>
              <a:t>확대</a:t>
            </a:r>
            <a:endParaRPr lang="ko-KR" altLang="en-US" sz="3200" dirty="0">
              <a:solidFill>
                <a:schemeClr val="accent5">
                  <a:lumMod val="50000"/>
                </a:schemeClr>
              </a:solidFill>
              <a:latin typeface="옥션고딕 B" panose="02000000000000000000" pitchFamily="2" charset="-127"/>
              <a:ea typeface="옥션고딕 B" panose="020000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889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다이아몬드 9"/>
          <p:cNvSpPr/>
          <p:nvPr/>
        </p:nvSpPr>
        <p:spPr>
          <a:xfrm>
            <a:off x="1430582" y="4217969"/>
            <a:ext cx="1551214" cy="1551214"/>
          </a:xfrm>
          <a:prstGeom prst="diamond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" name="자유형 17"/>
          <p:cNvSpPr/>
          <p:nvPr/>
        </p:nvSpPr>
        <p:spPr>
          <a:xfrm>
            <a:off x="-1" y="3706731"/>
            <a:ext cx="3331029" cy="3331029"/>
          </a:xfrm>
          <a:custGeom>
            <a:avLst/>
            <a:gdLst>
              <a:gd name="connsiteX0" fmla="*/ 0 w 3033198"/>
              <a:gd name="connsiteY0" fmla="*/ 0 h 3033198"/>
              <a:gd name="connsiteX1" fmla="*/ 3033198 w 3033198"/>
              <a:gd name="connsiteY1" fmla="*/ 3033198 h 3033198"/>
              <a:gd name="connsiteX2" fmla="*/ 2440502 w 3033198"/>
              <a:gd name="connsiteY2" fmla="*/ 3033198 h 3033198"/>
              <a:gd name="connsiteX3" fmla="*/ 0 w 3033198"/>
              <a:gd name="connsiteY3" fmla="*/ 592696 h 3033198"/>
              <a:gd name="connsiteX4" fmla="*/ 0 w 3033198"/>
              <a:gd name="connsiteY4" fmla="*/ 0 h 3033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33198" h="3033198">
                <a:moveTo>
                  <a:pt x="0" y="0"/>
                </a:moveTo>
                <a:lnTo>
                  <a:pt x="3033198" y="3033198"/>
                </a:lnTo>
                <a:lnTo>
                  <a:pt x="2440502" y="3033198"/>
                </a:lnTo>
                <a:lnTo>
                  <a:pt x="0" y="592696"/>
                </a:lnTo>
                <a:lnTo>
                  <a:pt x="0" y="0"/>
                </a:lnTo>
                <a:close/>
              </a:path>
            </a:pathLst>
          </a:custGeom>
          <a:solidFill>
            <a:srgbClr val="C8C2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-1" y="6464296"/>
            <a:ext cx="12192001" cy="396000"/>
          </a:xfrm>
          <a:prstGeom prst="rect">
            <a:avLst/>
          </a:prstGeom>
          <a:solidFill>
            <a:srgbClr val="5E5A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7" name="자유형 16"/>
          <p:cNvSpPr/>
          <p:nvPr/>
        </p:nvSpPr>
        <p:spPr>
          <a:xfrm>
            <a:off x="7152" y="-27323"/>
            <a:ext cx="4758752" cy="4955224"/>
          </a:xfrm>
          <a:custGeom>
            <a:avLst/>
            <a:gdLst>
              <a:gd name="connsiteX0" fmla="*/ 0 w 4758752"/>
              <a:gd name="connsiteY0" fmla="*/ 0 h 4955224"/>
              <a:gd name="connsiteX1" fmla="*/ 3160762 w 4758752"/>
              <a:gd name="connsiteY1" fmla="*/ 0 h 4955224"/>
              <a:gd name="connsiteX2" fmla="*/ 4758752 w 4758752"/>
              <a:gd name="connsiteY2" fmla="*/ 1582236 h 4955224"/>
              <a:gd name="connsiteX3" fmla="*/ 1352178 w 4758752"/>
              <a:gd name="connsiteY3" fmla="*/ 4955224 h 4955224"/>
              <a:gd name="connsiteX4" fmla="*/ 0 w 4758752"/>
              <a:gd name="connsiteY4" fmla="*/ 3616377 h 4955224"/>
              <a:gd name="connsiteX5" fmla="*/ 0 w 4758752"/>
              <a:gd name="connsiteY5" fmla="*/ 0 h 4955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58752" h="4955224">
                <a:moveTo>
                  <a:pt x="0" y="0"/>
                </a:moveTo>
                <a:lnTo>
                  <a:pt x="3160762" y="0"/>
                </a:lnTo>
                <a:lnTo>
                  <a:pt x="4758752" y="1582236"/>
                </a:lnTo>
                <a:lnTo>
                  <a:pt x="1352178" y="4955224"/>
                </a:lnTo>
                <a:lnTo>
                  <a:pt x="0" y="361637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765904" y="2875734"/>
            <a:ext cx="383470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제주고딕" panose="02000300000000000000" pitchFamily="2" charset="-127"/>
                <a:ea typeface="제주고딕" panose="02000300000000000000" pitchFamily="2" charset="-127"/>
              </a:rPr>
              <a:t>THANK YOU</a:t>
            </a:r>
            <a:endParaRPr lang="ko-KR" altLang="en-US" sz="4800" dirty="0">
              <a:solidFill>
                <a:schemeClr val="tx1">
                  <a:lumMod val="75000"/>
                  <a:lumOff val="25000"/>
                </a:schemeClr>
              </a:solidFill>
              <a:latin typeface="제주고딕" panose="02000300000000000000" pitchFamily="2" charset="-127"/>
              <a:ea typeface="제주고딕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49901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1652</TotalTime>
  <Words>1032</Words>
  <Application>Microsoft Office PowerPoint</Application>
  <PresentationFormat>와이드스크린</PresentationFormat>
  <Paragraphs>227</Paragraphs>
  <Slides>21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9" baseType="lpstr">
      <vt:lpstr>나눔고딕</vt:lpstr>
      <vt:lpstr>경기천년제목 Bold</vt:lpstr>
      <vt:lpstr>제주고딕</vt:lpstr>
      <vt:lpstr>Arial</vt:lpstr>
      <vt:lpstr>옥션고딕 B</vt:lpstr>
      <vt:lpstr>나눔바른고딕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AJOU</dc:creator>
  <cp:lastModifiedBy>AJOU</cp:lastModifiedBy>
  <cp:revision>122</cp:revision>
  <cp:lastPrinted>2017-11-08T07:02:04Z</cp:lastPrinted>
  <dcterms:created xsi:type="dcterms:W3CDTF">2017-11-03T06:42:03Z</dcterms:created>
  <dcterms:modified xsi:type="dcterms:W3CDTF">2017-11-08T07:05:46Z</dcterms:modified>
</cp:coreProperties>
</file>