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colors8.xml" ContentType="application/vnd.openxmlformats-officedocument.drawingml.diagramColors+xml"/>
  <Override PartName="/ppt/charts/chart7.xml" ContentType="application/vnd.openxmlformats-officedocument.drawingml.chart+xml"/>
  <Default Extension="xlsx" ContentType="application/vnd.openxmlformats-officedocument.spreadsheetml.sheet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charts/chart3.xml" ContentType="application/vnd.openxmlformats-officedocument.drawingml.chart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rawings/drawing1.xml" ContentType="application/vnd.openxmlformats-officedocument.drawingml.chartshapes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diagrams/colors10.xml" ContentType="application/vnd.openxmlformats-officedocument.drawingml.diagramColor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docProps/app.xml" ContentType="application/vnd.openxmlformats-officedocument.extended-properties+xml"/>
  <Default Extension="wav" ContentType="audio/wav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charts/chart8.xml" ContentType="application/vnd.openxmlformats-officedocument.drawingml.chart+xml"/>
  <Default Extension="wdp" ContentType="image/vnd.ms-photo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drawing8.xml" ContentType="application/vnd.ms-office.drawingml.diagramDrawing+xml"/>
  <Override PartName="/ppt/charts/chart6.xml" ContentType="application/vnd.openxmlformats-officedocument.drawingml.chart+xml"/>
  <Override PartName="/ppt/charts/chart10.xml" ContentType="application/vnd.openxmlformats-officedocument.drawingml.chart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charts/chart4.xml" ContentType="application/vnd.openxmlformats-officedocument.drawingml.chart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diagrams/data11.xml" ContentType="application/vnd.openxmlformats-officedocument.drawingml.diagramData+xml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charts/chart9.xml" ContentType="application/vnd.openxmlformats-officedocument.drawingml.char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charts/chart5.xml" ContentType="application/vnd.openxmlformats-officedocument.drawingml.chart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diagrams/drawing5.xml" ContentType="application/vnd.ms-office.drawingml.diagramDrawing+xml"/>
  <Override PartName="/ppt/diagrams/layout11.xml" ContentType="application/vnd.openxmlformats-officedocument.drawingml.diagramLayout+xml"/>
  <Default Extension="wmv" ContentType="video/x-ms-wmv"/>
  <Override PartName="/ppt/slideMasters/slideMaster2.xml" ContentType="application/vnd.openxmlformats-officedocument.presentationml.slideMaster+xml"/>
  <Override PartName="/ppt/slides/slide28.xml" ContentType="application/vnd.openxmlformats-officedocument.presentationml.slid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972" r:id="rId2"/>
  </p:sldMasterIdLst>
  <p:notesMasterIdLst>
    <p:notesMasterId r:id="rId40"/>
  </p:notesMasterIdLst>
  <p:handoutMasterIdLst>
    <p:handoutMasterId r:id="rId41"/>
  </p:handoutMasterIdLst>
  <p:sldIdLst>
    <p:sldId id="347" r:id="rId3"/>
    <p:sldId id="286" r:id="rId4"/>
    <p:sldId id="352" r:id="rId5"/>
    <p:sldId id="349" r:id="rId6"/>
    <p:sldId id="353" r:id="rId7"/>
    <p:sldId id="354" r:id="rId8"/>
    <p:sldId id="355" r:id="rId9"/>
    <p:sldId id="362" r:id="rId10"/>
    <p:sldId id="356" r:id="rId11"/>
    <p:sldId id="357" r:id="rId12"/>
    <p:sldId id="363" r:id="rId13"/>
    <p:sldId id="358" r:id="rId14"/>
    <p:sldId id="359" r:id="rId15"/>
    <p:sldId id="360" r:id="rId16"/>
    <p:sldId id="361" r:id="rId17"/>
    <p:sldId id="364" r:id="rId18"/>
    <p:sldId id="365" r:id="rId19"/>
    <p:sldId id="366" r:id="rId20"/>
    <p:sldId id="367" r:id="rId21"/>
    <p:sldId id="369" r:id="rId22"/>
    <p:sldId id="370" r:id="rId23"/>
    <p:sldId id="371" r:id="rId24"/>
    <p:sldId id="372" r:id="rId25"/>
    <p:sldId id="373" r:id="rId26"/>
    <p:sldId id="374" r:id="rId27"/>
    <p:sldId id="375" r:id="rId28"/>
    <p:sldId id="376" r:id="rId29"/>
    <p:sldId id="377" r:id="rId30"/>
    <p:sldId id="378" r:id="rId31"/>
    <p:sldId id="379" r:id="rId32"/>
    <p:sldId id="380" r:id="rId33"/>
    <p:sldId id="385" r:id="rId34"/>
    <p:sldId id="389" r:id="rId35"/>
    <p:sldId id="390" r:id="rId36"/>
    <p:sldId id="383" r:id="rId37"/>
    <p:sldId id="384" r:id="rId38"/>
    <p:sldId id="386" r:id="rId39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EBFAFF"/>
    <a:srgbClr val="F3FCFF"/>
    <a:srgbClr val="E7F8FF"/>
    <a:srgbClr val="FF6600"/>
    <a:srgbClr val="FF99CC"/>
    <a:srgbClr val="873AC0"/>
    <a:srgbClr val="C9A4E4"/>
    <a:srgbClr val="C39BE1"/>
    <a:srgbClr val="FDDC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49" autoAdjust="0"/>
    <p:restoredTop sz="94622" autoAdjust="0"/>
  </p:normalViewPr>
  <p:slideViewPr>
    <p:cSldViewPr>
      <p:cViewPr varScale="1">
        <p:scale>
          <a:sx n="105" d="100"/>
          <a:sy n="105" d="100"/>
        </p:scale>
        <p:origin x="-1290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user\Desktop\&#50864;&#49688;&#49324;&#47168;\&#53685;&#54633;%20&#47928;&#49436;1.xlsx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____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user\Desktop\&#51116;&#44032;&#50516;\&#51116;&#44032;&#50516;&#47749;&#45800;\&#9733;&#48169;&#47928;&#46321;&#47197;&#51116;&#44032;&#50516;&#47749;&#45800;(3.19)-&#50516;&#51333;&#48324;&#48516;&#47532;&#48120;&#50756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4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5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6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7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____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plotArea>
      <c:layout>
        <c:manualLayout>
          <c:layoutTarget val="inner"/>
          <c:xMode val="edge"/>
          <c:yMode val="edge"/>
          <c:x val="0.10897436863454268"/>
          <c:y val="3.078703703703704E-2"/>
          <c:w val="0.6773095229125069"/>
          <c:h val="0.82080198308544761"/>
        </c:manualLayout>
      </c:layout>
      <c:lineChart>
        <c:grouping val="standard"/>
        <c:ser>
          <c:idx val="0"/>
          <c:order val="0"/>
          <c:tx>
            <c:strRef>
              <c:f>Sheet1!$K$3</c:f>
              <c:strCache>
                <c:ptCount val="1"/>
                <c:pt idx="0">
                  <c:v>진주</c:v>
                </c:pt>
              </c:strCache>
            </c:strRef>
          </c:tx>
          <c:marker>
            <c:spPr>
              <a:solidFill>
                <a:schemeClr val="bg2">
                  <a:lumMod val="75000"/>
                </a:schemeClr>
              </a:solidFill>
            </c:spPr>
          </c:marker>
          <c:dLbls>
            <c:dLbl>
              <c:idx val="0"/>
              <c:layout>
                <c:manualLayout>
                  <c:x val="-6.1111111111111116E-2"/>
                  <c:y val="-6.01851851851851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0FF-4D23-9662-C9BBAEF35B9F}"/>
                </c:ext>
              </c:extLst>
            </c:dLbl>
            <c:dLbl>
              <c:idx val="1"/>
              <c:layout>
                <c:manualLayout>
                  <c:x val="-5.2777777777777785E-2"/>
                  <c:y val="-6.481481481481482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0FF-4D23-9662-C9BBAEF35B9F}"/>
                </c:ext>
              </c:extLst>
            </c:dLbl>
            <c:dLbl>
              <c:idx val="2"/>
              <c:layout>
                <c:manualLayout>
                  <c:x val="-6.666666666666668E-2"/>
                  <c:y val="-7.4074074074074084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0FF-4D23-9662-C9BBAEF35B9F}"/>
                </c:ext>
              </c:extLst>
            </c:dLbl>
            <c:dLbl>
              <c:idx val="3"/>
              <c:layout>
                <c:manualLayout>
                  <c:x val="-5.8333333333333348E-2"/>
                  <c:y val="-8.3333333333333301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0FF-4D23-9662-C9BBAEF35B9F}"/>
                </c:ext>
              </c:extLst>
            </c:dLbl>
            <c:dLbl>
              <c:idx val="4"/>
              <c:layout>
                <c:manualLayout>
                  <c:x val="-5.000000000000001E-2"/>
                  <c:y val="-6.0185185185185175E-2"/>
                </c:manualLayout>
              </c:layout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A0FF-4D23-9662-C9BBAEF35B9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b="1"/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Sheet1!$J$4:$J$8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Sheet1!$K$4:$K$8</c:f>
              <c:numCache>
                <c:formatCode>General</c:formatCode>
                <c:ptCount val="5"/>
                <c:pt idx="0">
                  <c:v>127.6</c:v>
                </c:pt>
                <c:pt idx="1">
                  <c:v>119.2</c:v>
                </c:pt>
                <c:pt idx="2">
                  <c:v>113.7</c:v>
                </c:pt>
                <c:pt idx="3">
                  <c:v>105.6</c:v>
                </c:pt>
                <c:pt idx="4">
                  <c:v>114.1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A0FF-4D23-9662-C9BBAEF35B9F}"/>
            </c:ext>
          </c:extLst>
        </c:ser>
        <c:ser>
          <c:idx val="1"/>
          <c:order val="1"/>
          <c:tx>
            <c:strRef>
              <c:f>Sheet1!$L$3</c:f>
              <c:strCache>
                <c:ptCount val="1"/>
                <c:pt idx="0">
                  <c:v>경남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pPr>
              <a:solidFill>
                <a:srgbClr val="FF0000"/>
              </a:solidFill>
              <a:ln>
                <a:solidFill>
                  <a:srgbClr val="FFC000"/>
                </a:solidFill>
              </a:ln>
            </c:spPr>
          </c:marker>
          <c:cat>
            <c:numRef>
              <c:f>Sheet1!$J$4:$J$8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Sheet1!$L$4:$L$8</c:f>
              <c:numCache>
                <c:formatCode>General</c:formatCode>
                <c:ptCount val="5"/>
                <c:pt idx="0">
                  <c:v>120.7</c:v>
                </c:pt>
                <c:pt idx="1">
                  <c:v>114.4</c:v>
                </c:pt>
                <c:pt idx="2">
                  <c:v>112.5</c:v>
                </c:pt>
                <c:pt idx="3">
                  <c:v>108.2</c:v>
                </c:pt>
                <c:pt idx="4">
                  <c:v>106.5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A0FF-4D23-9662-C9BBAEF35B9F}"/>
            </c:ext>
          </c:extLst>
        </c:ser>
        <c:ser>
          <c:idx val="2"/>
          <c:order val="2"/>
          <c:tx>
            <c:strRef>
              <c:f>Sheet1!$M$3</c:f>
              <c:strCache>
                <c:ptCount val="1"/>
                <c:pt idx="0">
                  <c:v>전국</c:v>
                </c:pt>
              </c:strCache>
            </c:strRef>
          </c:tx>
          <c:spPr>
            <a:ln>
              <a:solidFill>
                <a:schemeClr val="tx2">
                  <a:lumMod val="40000"/>
                  <a:lumOff val="60000"/>
                </a:schemeClr>
              </a:solidFill>
            </a:ln>
          </c:spPr>
          <c:marker>
            <c:spPr>
              <a:solidFill>
                <a:schemeClr val="tx1">
                  <a:lumMod val="60000"/>
                  <a:lumOff val="40000"/>
                </a:schemeClr>
              </a:solidFill>
              <a:ln>
                <a:solidFill>
                  <a:schemeClr val="tx2">
                    <a:lumMod val="40000"/>
                    <a:lumOff val="60000"/>
                  </a:schemeClr>
                </a:solidFill>
              </a:ln>
            </c:spPr>
          </c:marker>
          <c:cat>
            <c:numRef>
              <c:f>Sheet1!$J$4:$J$8</c:f>
              <c:numCache>
                <c:formatCode>General</c:formatCode>
                <c:ptCount val="5"/>
                <c:pt idx="0">
                  <c:v>2012</c:v>
                </c:pt>
                <c:pt idx="1">
                  <c:v>2013</c:v>
                </c:pt>
                <c:pt idx="2">
                  <c:v>2014</c:v>
                </c:pt>
                <c:pt idx="3">
                  <c:v>2015</c:v>
                </c:pt>
                <c:pt idx="4">
                  <c:v>2016</c:v>
                </c:pt>
              </c:numCache>
            </c:numRef>
          </c:cat>
          <c:val>
            <c:numRef>
              <c:f>Sheet1!$M$4:$M$8</c:f>
              <c:numCache>
                <c:formatCode>General</c:formatCode>
                <c:ptCount val="5"/>
                <c:pt idx="0">
                  <c:v>110.9</c:v>
                </c:pt>
                <c:pt idx="1">
                  <c:v>108.2</c:v>
                </c:pt>
                <c:pt idx="2">
                  <c:v>105</c:v>
                </c:pt>
                <c:pt idx="3">
                  <c:v>101.1</c:v>
                </c:pt>
                <c:pt idx="4">
                  <c:v>98.3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A0FF-4D23-9662-C9BBAEF35B9F}"/>
            </c:ext>
          </c:extLst>
        </c:ser>
        <c:dLbls/>
        <c:marker val="1"/>
        <c:axId val="70568960"/>
        <c:axId val="69677824"/>
      </c:lineChart>
      <c:catAx>
        <c:axId val="70568960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b="1"/>
            </a:pPr>
            <a:endParaRPr lang="ko-KR"/>
          </a:p>
        </c:txPr>
        <c:crossAx val="69677824"/>
        <c:crosses val="autoZero"/>
        <c:auto val="1"/>
        <c:lblAlgn val="ctr"/>
        <c:lblOffset val="100"/>
      </c:catAx>
      <c:valAx>
        <c:axId val="69677824"/>
        <c:scaling>
          <c:orientation val="minMax"/>
          <c:max val="200"/>
          <c:min val="0"/>
        </c:scaling>
        <c:axPos val="l"/>
        <c:majorGridlines/>
        <c:numFmt formatCode="General" sourceLinked="1"/>
        <c:tickLblPos val="nextTo"/>
        <c:txPr>
          <a:bodyPr/>
          <a:lstStyle/>
          <a:p>
            <a:pPr>
              <a:defRPr sz="1000" b="1"/>
            </a:pPr>
            <a:endParaRPr lang="ko-KR"/>
          </a:p>
        </c:txPr>
        <c:crossAx val="70568960"/>
        <c:crosses val="autoZero"/>
        <c:crossBetween val="between"/>
        <c:majorUnit val="50"/>
      </c:valAx>
    </c:plotArea>
    <c:legend>
      <c:legendPos val="r"/>
      <c:layout/>
      <c:txPr>
        <a:bodyPr/>
        <a:lstStyle/>
        <a:p>
          <a:pPr>
            <a:defRPr b="1"/>
          </a:pPr>
          <a:endParaRPr lang="ko-KR"/>
        </a:p>
      </c:txPr>
    </c:legend>
    <c:plotVisOnly val="1"/>
    <c:dispBlanksAs val="gap"/>
  </c:chart>
  <c:spPr>
    <a:solidFill>
      <a:schemeClr val="bg1"/>
    </a:solidFill>
    <a:ln>
      <a:noFill/>
    </a:ln>
    <a:effectLst>
      <a:glow rad="63500">
        <a:schemeClr val="accent3">
          <a:satMod val="175000"/>
          <a:alpha val="40000"/>
        </a:schemeClr>
      </a:glow>
      <a:innerShdw blurRad="63500" dist="50800" dir="2700000">
        <a:prstClr val="black">
          <a:alpha val="50000"/>
        </a:prstClr>
      </a:innerShdw>
    </a:effectLst>
  </c:sp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28"/>
  <c:chart>
    <c:autoTitleDeleted val="1"/>
    <c:plotArea>
      <c:layout>
        <c:manualLayout>
          <c:layoutTarget val="inner"/>
          <c:xMode val="edge"/>
          <c:yMode val="edge"/>
          <c:x val="0.1002611374801558"/>
          <c:y val="8.3734430768613449E-2"/>
          <c:w val="0.62480605824391278"/>
          <c:h val="0.86084389860019073"/>
        </c:manualLayout>
      </c:layout>
      <c:doughnutChart>
        <c:varyColors val="1"/>
        <c:ser>
          <c:idx val="0"/>
          <c:order val="0"/>
          <c:dPt>
            <c:idx val="0"/>
            <c:spPr>
              <a:solidFill>
                <a:schemeClr val="accent2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EFE3-403E-A203-AC0918044289}"/>
              </c:ext>
            </c:extLst>
          </c:dPt>
          <c:dPt>
            <c:idx val="1"/>
            <c:spPr>
              <a:solidFill>
                <a:schemeClr val="accent3">
                  <a:lumMod val="60000"/>
                  <a:lumOff val="40000"/>
                </a:schemeClr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A26-4EF0-A1E4-C630F41110D3}"/>
              </c:ext>
            </c:extLst>
          </c:dPt>
          <c:dPt>
            <c:idx val="2"/>
            <c:spPr>
              <a:solidFill>
                <a:srgbClr val="FDDCD5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A26-4EF0-A1E4-C630F41110D3}"/>
              </c:ext>
            </c:extLst>
          </c:dPt>
          <c:dPt>
            <c:idx val="3"/>
            <c:spPr>
              <a:solidFill>
                <a:srgbClr val="FFFE9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7F-4054-AE25-A16626099F9A}"/>
              </c:ext>
            </c:extLst>
          </c:dPt>
          <c:dPt>
            <c:idx val="4"/>
            <c:spPr>
              <a:solidFill>
                <a:srgbClr val="FFCC99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EFE3-403E-A203-AC0918044289}"/>
              </c:ext>
            </c:extLst>
          </c:dPt>
          <c:dPt>
            <c:idx val="5"/>
            <c:spPr>
              <a:solidFill>
                <a:srgbClr val="FF7C8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5C7F-4054-AE25-A16626099F9A}"/>
              </c:ext>
            </c:extLst>
          </c:dPt>
          <c:dPt>
            <c:idx val="6"/>
            <c:spPr>
              <a:solidFill>
                <a:srgbClr val="C39BE1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EFE3-403E-A203-AC0918044289}"/>
              </c:ext>
            </c:extLst>
          </c:dPt>
          <c:dLbls>
            <c:dLbl>
              <c:idx val="3"/>
              <c:layout>
                <c:manualLayout>
                  <c:x val="-3.5064287402913195E-2"/>
                  <c:y val="3.2754297141587445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ko-KR" altLang="en-US" sz="1600" dirty="0"/>
                      <a:t>자궁암
</a:t>
                    </a:r>
                    <a:r>
                      <a:rPr lang="en-US" altLang="ko-KR" sz="1600" dirty="0"/>
                      <a:t>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C7F-4054-AE25-A16626099F9A}"/>
                </c:ext>
              </c:extLst>
            </c:dLbl>
            <c:dLbl>
              <c:idx val="4"/>
              <c:layout>
                <c:manualLayout>
                  <c:x val="-3.333333333333334E-2"/>
                  <c:y val="1.3888888888888892E-2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ko-KR"/>
                </a:p>
              </c:txPr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EFE3-403E-A203-AC0918044289}"/>
                </c:ext>
              </c:extLst>
            </c:dLbl>
            <c:dLbl>
              <c:idx val="5"/>
              <c:layout>
                <c:manualLayout>
                  <c:x val="-3.9447323328277321E-2"/>
                  <c:y val="0"/>
                </c:manualLayout>
              </c:layout>
              <c:spPr/>
              <c:txPr>
                <a:bodyPr/>
                <a:lstStyle/>
                <a:p>
                  <a:pPr>
                    <a:defRPr sz="1600"/>
                  </a:pPr>
                  <a:endParaRPr lang="ko-KR"/>
                </a:p>
              </c:txPr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C7F-4054-AE25-A16626099F9A}"/>
                </c:ext>
              </c:extLst>
            </c:dLbl>
            <c:dLbl>
              <c:idx val="6"/>
              <c:layout>
                <c:manualLayout>
                  <c:x val="-0.11210235596809012"/>
                  <c:y val="-6.4280159347374105E-2"/>
                </c:manualLayout>
              </c:layout>
              <c:tx>
                <c:rich>
                  <a:bodyPr/>
                  <a:lstStyle/>
                  <a:p>
                    <a:pPr>
                      <a:defRPr sz="1400">
                        <a:latin typeface="맑은 고딕" panose="020B0503020000020004" pitchFamily="50" charset="-127"/>
                        <a:ea typeface="맑은 고딕" panose="020B0503020000020004" pitchFamily="50" charset="-127"/>
                      </a:defRPr>
                    </a:pPr>
                    <a:r>
                      <a:rPr lang="ko-KR" altLang="en-US" sz="1400" dirty="0" err="1"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신장암
</a:t>
                    </a:r>
                    <a:r>
                      <a:rPr lang="en-US" altLang="ko-KR" sz="1400" dirty="0" err="1">
                        <a:latin typeface="맑은 고딕" panose="020B0503020000020004" pitchFamily="50" charset="-127"/>
                        <a:ea typeface="맑은 고딕" panose="020B0503020000020004" pitchFamily="50" charset="-127"/>
                      </a:rPr>
                      <a:t>1%</a:t>
                    </a:r>
                    <a:endParaRPr lang="ko-KR" altLang="en-US" sz="1400" dirty="0">
                      <a:latin typeface="맑은 고딕" panose="020B0503020000020004" pitchFamily="50" charset="-127"/>
                      <a:ea typeface="맑은 고딕" panose="020B0503020000020004" pitchFamily="50" charset="-127"/>
                    </a:endParaRPr>
                  </a:p>
                </c:rich>
              </c:tx>
              <c:spPr>
                <a:noFill/>
                <a:ln>
                  <a:noFill/>
                </a:ln>
                <a:effectLst/>
              </c:spPr>
              <c:showCatName val="1"/>
              <c:showPercent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EFE3-403E-A203-AC0918044289}"/>
                </c:ext>
              </c:extLst>
            </c:dLbl>
            <c:spPr>
              <a:noFill/>
              <a:ln>
                <a:noFill/>
              </a:ln>
              <a:effectLst/>
            </c:spPr>
            <c:showCatName val="1"/>
            <c:showPercent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통계!$J$14:$J$21</c:f>
              <c:strCache>
                <c:ptCount val="8"/>
                <c:pt idx="0">
                  <c:v>위암</c:v>
                </c:pt>
                <c:pt idx="1">
                  <c:v>유방암</c:v>
                </c:pt>
                <c:pt idx="2">
                  <c:v>대장암</c:v>
                </c:pt>
                <c:pt idx="3">
                  <c:v>자궁암</c:v>
                </c:pt>
                <c:pt idx="4">
                  <c:v>간암</c:v>
                </c:pt>
                <c:pt idx="5">
                  <c:v>폐암</c:v>
                </c:pt>
                <c:pt idx="6">
                  <c:v>신장암</c:v>
                </c:pt>
                <c:pt idx="7">
                  <c:v>기타</c:v>
                </c:pt>
              </c:strCache>
            </c:strRef>
          </c:cat>
          <c:val>
            <c:numRef>
              <c:f>통계!$K$14:$K$21</c:f>
              <c:numCache>
                <c:formatCode>General</c:formatCode>
                <c:ptCount val="8"/>
                <c:pt idx="0">
                  <c:v>22</c:v>
                </c:pt>
                <c:pt idx="1">
                  <c:v>25</c:v>
                </c:pt>
                <c:pt idx="2">
                  <c:v>16</c:v>
                </c:pt>
                <c:pt idx="3">
                  <c:v>6</c:v>
                </c:pt>
                <c:pt idx="4">
                  <c:v>6</c:v>
                </c:pt>
                <c:pt idx="5">
                  <c:v>6</c:v>
                </c:pt>
                <c:pt idx="6">
                  <c:v>1</c:v>
                </c:pt>
                <c:pt idx="7">
                  <c:v>18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EFE3-403E-A203-AC0918044289}"/>
            </c:ext>
          </c:extLst>
        </c:ser>
        <c:dLbls>
          <c:showCatName val="1"/>
          <c:showPercent val="1"/>
        </c:dLbls>
        <c:firstSliceAng val="0"/>
        <c:holeSize val="36"/>
      </c:doughnutChart>
    </c:plotArea>
    <c:plotVisOnly val="1"/>
    <c:dispBlanksAs val="zero"/>
  </c:chart>
  <c:txPr>
    <a:bodyPr/>
    <a:lstStyle/>
    <a:p>
      <a:pPr>
        <a:defRPr sz="1800" b="1"/>
      </a:pPr>
      <a:endParaRPr lang="ko-KR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style val="5"/>
  <c:chart>
    <c:title>
      <c:tx>
        <c:rich>
          <a:bodyPr/>
          <a:lstStyle/>
          <a:p>
            <a:pPr>
              <a:defRPr sz="2400">
                <a:solidFill>
                  <a:srgbClr val="0047D6"/>
                </a:solidFill>
              </a:defRPr>
            </a:pPr>
            <a:r>
              <a:rPr lang="ko-KR" altLang="en-US" sz="2400" dirty="0">
                <a:solidFill>
                  <a:srgbClr val="0047D6"/>
                </a:solidFill>
              </a:rPr>
              <a:t>참여자 만족도</a:t>
            </a:r>
          </a:p>
        </c:rich>
      </c:tx>
      <c:layout>
        <c:manualLayout>
          <c:xMode val="edge"/>
          <c:yMode val="edge"/>
          <c:x val="0.22293509170630821"/>
          <c:y val="0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4.0253786146646535E-2"/>
          <c:y val="0.14175140796389887"/>
          <c:w val="0.91949242770670681"/>
          <c:h val="0.72237576358870215"/>
        </c:manualLayout>
      </c:layout>
      <c:bar3DChart>
        <c:barDir val="col"/>
        <c:grouping val="clustered"/>
        <c:ser>
          <c:idx val="0"/>
          <c:order val="0"/>
          <c:spPr>
            <a:solidFill>
              <a:srgbClr val="00B415"/>
            </a:solidFill>
          </c:spPr>
          <c:dPt>
            <c:idx val="0"/>
            <c:spPr>
              <a:solidFill>
                <a:srgbClr val="FFC00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B632-4922-8FB7-67D161148CD8}"/>
              </c:ext>
            </c:extLst>
          </c:dPt>
          <c:dPt>
            <c:idx val="1"/>
            <c:spPr>
              <a:solidFill>
                <a:srgbClr val="92D050"/>
              </a:solidFill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B632-4922-8FB7-67D161148CD8}"/>
              </c:ext>
            </c:extLst>
          </c:dPt>
          <c:dLbls>
            <c:delete val="1"/>
          </c:dLbls>
          <c:cat>
            <c:strRef>
              <c:f>통계!$O$11:$O$12</c:f>
              <c:strCache>
                <c:ptCount val="2"/>
                <c:pt idx="0">
                  <c:v>매우만족</c:v>
                </c:pt>
                <c:pt idx="1">
                  <c:v>만족</c:v>
                </c:pt>
              </c:strCache>
            </c:strRef>
          </c:cat>
          <c:val>
            <c:numRef>
              <c:f>통계!$P$11:$P$12</c:f>
              <c:numCache>
                <c:formatCode>0.0%</c:formatCode>
                <c:ptCount val="2"/>
                <c:pt idx="0">
                  <c:v>0.66700000000000015</c:v>
                </c:pt>
                <c:pt idx="1">
                  <c:v>0.33300000000000007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632-4922-8FB7-67D161148CD8}"/>
            </c:ext>
          </c:extLst>
        </c:ser>
        <c:dLbls>
          <c:showVal val="1"/>
        </c:dLbls>
        <c:shape val="cylinder"/>
        <c:axId val="70833664"/>
        <c:axId val="70835200"/>
        <c:axId val="0"/>
      </c:bar3DChart>
      <c:catAx>
        <c:axId val="70833664"/>
        <c:scaling>
          <c:orientation val="minMax"/>
        </c:scaling>
        <c:delete val="1"/>
        <c:axPos val="b"/>
        <c:numFmt formatCode="General" sourceLinked="0"/>
        <c:majorTickMark val="none"/>
        <c:tickLblPos val="none"/>
        <c:crossAx val="70835200"/>
        <c:crosses val="autoZero"/>
        <c:auto val="1"/>
        <c:lblAlgn val="ctr"/>
        <c:lblOffset val="100"/>
      </c:catAx>
      <c:valAx>
        <c:axId val="70835200"/>
        <c:scaling>
          <c:orientation val="minMax"/>
        </c:scaling>
        <c:delete val="1"/>
        <c:axPos val="l"/>
        <c:numFmt formatCode="0.0%" sourceLinked="1"/>
        <c:majorTickMark val="none"/>
        <c:tickLblPos val="none"/>
        <c:crossAx val="70833664"/>
        <c:crosses val="autoZero"/>
        <c:crossBetween val="between"/>
      </c:valAx>
    </c:plotArea>
    <c:plotVisOnly val="1"/>
    <c:dispBlanksAs val="gap"/>
  </c:chart>
  <c:externalData r:id="rId1"/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396-4B10-8FBA-5F9E62454D4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항목 1</c:v>
                </c:pt>
                <c:pt idx="1">
                  <c:v>항목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2.7600000000000002</c:v>
                </c:pt>
                <c:pt idx="1">
                  <c:v>2.64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5396-4B10-8FBA-5F9E62454D4E}"/>
            </c:ext>
          </c:extLst>
        </c:ser>
        <c:dLbls>
          <c:showVal val="1"/>
        </c:dLbls>
        <c:gapWidth val="79"/>
        <c:shape val="box"/>
        <c:axId val="126072704"/>
        <c:axId val="126074240"/>
        <c:axId val="0"/>
      </c:bar3DChart>
      <c:catAx>
        <c:axId val="126072704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26074240"/>
        <c:crosses val="autoZero"/>
        <c:auto val="1"/>
        <c:lblAlgn val="ctr"/>
        <c:lblOffset val="100"/>
      </c:catAx>
      <c:valAx>
        <c:axId val="126074240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60727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A79E-463A-A010-D8767060FD06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항목 1</c:v>
                </c:pt>
                <c:pt idx="1">
                  <c:v>항목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A79E-463A-A010-D8767060FD06}"/>
            </c:ext>
          </c:extLst>
        </c:ser>
        <c:dLbls>
          <c:showVal val="1"/>
        </c:dLbls>
        <c:gapWidth val="79"/>
        <c:shape val="box"/>
        <c:axId val="126915712"/>
        <c:axId val="126917248"/>
        <c:axId val="0"/>
      </c:bar3DChart>
      <c:catAx>
        <c:axId val="12691571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26917248"/>
        <c:crosses val="autoZero"/>
        <c:auto val="1"/>
        <c:lblAlgn val="ctr"/>
        <c:lblOffset val="100"/>
      </c:catAx>
      <c:valAx>
        <c:axId val="12691724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69157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617-44AA-976E-E0B2C75B7855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/>
                      <a:t>2.92</a:t>
                    </a:r>
                    <a:endParaRPr lang="en-US" altLang="ko-KR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617-44AA-976E-E0B2C75B7855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/>
                      <a:t>3.35</a:t>
                    </a:r>
                    <a:endParaRPr lang="en-US" altLang="ko-KR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7617-44AA-976E-E0B2C75B78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항목 1</c:v>
                </c:pt>
                <c:pt idx="1">
                  <c:v>항목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617-44AA-976E-E0B2C75B7855}"/>
            </c:ext>
          </c:extLst>
        </c:ser>
        <c:dLbls>
          <c:showVal val="1"/>
        </c:dLbls>
        <c:gapWidth val="79"/>
        <c:shape val="box"/>
        <c:axId val="126859136"/>
        <c:axId val="126860672"/>
        <c:axId val="0"/>
      </c:bar3DChart>
      <c:catAx>
        <c:axId val="126859136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26860672"/>
        <c:crosses val="autoZero"/>
        <c:auto val="1"/>
        <c:lblAlgn val="ctr"/>
        <c:lblOffset val="100"/>
      </c:catAx>
      <c:valAx>
        <c:axId val="126860672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68591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depthPercent val="100"/>
      <c:rAngAx val="1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/>
      <c:bar3DChart>
        <c:barDir val="col"/>
        <c:grouping val="stacked"/>
        <c:ser>
          <c:idx val="0"/>
          <c:order val="0"/>
          <c:tx>
            <c:strRef>
              <c:f>Sheet1!$B$1</c:f>
              <c:strCache>
                <c:ptCount val="1"/>
                <c:pt idx="0">
                  <c:v>계열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dPt>
            <c:idx val="1"/>
            <c:spPr>
              <a:solidFill>
                <a:srgbClr val="FF0000"/>
              </a:solidFill>
              <a:ln>
                <a:noFill/>
              </a:ln>
              <a:effectLst/>
              <a:sp3d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CF67-45C9-A92A-01EC56E0FCE0}"/>
              </c:ext>
            </c:extLst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altLang="ko-KR"/>
                      <a:t>2.69</a:t>
                    </a:r>
                    <a:endParaRPr lang="en-US" altLang="ko-KR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F67-45C9-A92A-01EC56E0FCE0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altLang="ko-KR"/>
                      <a:t>2.84</a:t>
                    </a:r>
                    <a:endParaRPr lang="en-US" altLang="ko-KR" dirty="0"/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CF67-45C9-A92A-01EC56E0FCE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ko-KR"/>
              </a:p>
            </c:txPr>
            <c:showVal val="1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항목 1</c:v>
                </c:pt>
                <c:pt idx="1">
                  <c:v>항목 2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3.4</c:v>
                </c:pt>
                <c:pt idx="1">
                  <c:v>3.57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CF67-45C9-A92A-01EC56E0FCE0}"/>
            </c:ext>
          </c:extLst>
        </c:ser>
        <c:dLbls>
          <c:showVal val="1"/>
        </c:dLbls>
        <c:gapWidth val="79"/>
        <c:shape val="box"/>
        <c:axId val="127129472"/>
        <c:axId val="127131008"/>
        <c:axId val="0"/>
      </c:bar3DChart>
      <c:catAx>
        <c:axId val="127129472"/>
        <c:scaling>
          <c:orientation val="minMax"/>
        </c:scaling>
        <c:delete val="1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tickLblPos val="none"/>
        <c:crossAx val="127131008"/>
        <c:crosses val="autoZero"/>
        <c:auto val="1"/>
        <c:lblAlgn val="ctr"/>
        <c:lblOffset val="100"/>
      </c:catAx>
      <c:valAx>
        <c:axId val="127131008"/>
        <c:scaling>
          <c:orientation val="minMax"/>
        </c:scaling>
        <c:delete val="1"/>
        <c:axPos val="l"/>
        <c:numFmt formatCode="General" sourceLinked="1"/>
        <c:majorTickMark val="none"/>
        <c:tickLblPos val="none"/>
        <c:crossAx val="1271294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5"/>
          <c:y val="6.2989342241310739E-2"/>
          <c:w val="0.88541666666666641"/>
          <c:h val="0.87640449438202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FF6600"/>
            </a:solidFill>
          </c:spPr>
          <c:dPt>
            <c:idx val="0"/>
            <c:spPr>
              <a:solidFill>
                <a:srgbClr val="FF66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317-4135-9361-2BB6AD24E632}"/>
              </c:ext>
            </c:extLst>
          </c:dPt>
          <c:dPt>
            <c:idx val="1"/>
            <c:spPr>
              <a:solidFill>
                <a:srgbClr val="FF66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44-44E8-A695-FEBF462162B9}"/>
              </c:ext>
            </c:extLst>
          </c:dPt>
          <c:dPt>
            <c:idx val="2"/>
            <c:spPr>
              <a:solidFill>
                <a:srgbClr val="FF66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1144-44E8-A695-FEBF462162B9}"/>
              </c:ext>
            </c:extLst>
          </c:dPt>
          <c:dPt>
            <c:idx val="3"/>
            <c:spPr>
              <a:solidFill>
                <a:srgbClr val="FF660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1144-44E8-A695-FEBF462162B9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1"/>
                <c:pt idx="0">
                  <c:v>1분기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317-4135-9361-2BB6AD24E632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5"/>
          <c:y val="6.2989342241310739E-2"/>
          <c:w val="0.88541666666666641"/>
          <c:h val="0.87640449438202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rgbClr val="873AC0"/>
            </a:solidFill>
          </c:spPr>
          <c:dPt>
            <c:idx val="0"/>
            <c:spPr>
              <a:solidFill>
                <a:srgbClr val="873A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F2A2-4B04-BFE2-CC3AFC823BA0}"/>
              </c:ext>
            </c:extLst>
          </c:dPt>
          <c:dPt>
            <c:idx val="1"/>
            <c:spPr>
              <a:solidFill>
                <a:srgbClr val="873A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F2A2-4B04-BFE2-CC3AFC823BA0}"/>
              </c:ext>
            </c:extLst>
          </c:dPt>
          <c:dPt>
            <c:idx val="2"/>
            <c:spPr>
              <a:solidFill>
                <a:srgbClr val="873A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F2A2-4B04-BFE2-CC3AFC823BA0}"/>
              </c:ext>
            </c:extLst>
          </c:dPt>
          <c:dPt>
            <c:idx val="3"/>
            <c:spPr>
              <a:solidFill>
                <a:srgbClr val="873AC0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F2A2-4B04-BFE2-CC3AFC823BA0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1"/>
                <c:pt idx="0">
                  <c:v>1분기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F2A2-4B04-BFE2-CC3AFC823BA0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ko-KR"/>
  <c:chart>
    <c:autoTitleDeleted val="1"/>
    <c:view3D>
      <c:rotX val="30"/>
      <c:depthPercent val="100"/>
      <c:perspective val="30"/>
    </c:view3D>
    <c:floor>
      <c:spPr>
        <a:noFill/>
        <a:ln>
          <a:noFill/>
        </a:ln>
        <a:effectLst/>
        <a:sp3d/>
      </c:spPr>
    </c:floor>
    <c:sideWall>
      <c:spPr>
        <a:noFill/>
        <a:ln>
          <a:noFill/>
        </a:ln>
        <a:effectLst/>
        <a:sp3d/>
      </c:spPr>
    </c:sideWall>
    <c:backWall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05"/>
          <c:y val="6.2989342241310739E-2"/>
          <c:w val="0.88541666666666641"/>
          <c:h val="0.87640449438202261"/>
        </c:manualLayout>
      </c:layout>
      <c:pie3D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판매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</c:spPr>
          <c:dPt>
            <c:idx val="0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442-489A-A165-53EA983EA8A2}"/>
              </c:ext>
            </c:extLst>
          </c:dPt>
          <c:dPt>
            <c:idx val="1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442-489A-A165-53EA983EA8A2}"/>
              </c:ext>
            </c:extLst>
          </c:dPt>
          <c:dPt>
            <c:idx val="2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442-489A-A165-53EA983EA8A2}"/>
              </c:ext>
            </c:extLst>
          </c:dPt>
          <c:dPt>
            <c:idx val="3"/>
            <c:spPr>
              <a:solidFill>
                <a:schemeClr val="accent4">
                  <a:lumMod val="75000"/>
                </a:schemeClr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442-489A-A165-53EA983EA8A2}"/>
              </c:ext>
            </c:extLst>
          </c:dPt>
          <c:dLbls>
            <c:delete val="1"/>
          </c:dLbls>
          <c:cat>
            <c:strRef>
              <c:f>Sheet1!$A$2:$A$5</c:f>
              <c:strCache>
                <c:ptCount val="1"/>
                <c:pt idx="0">
                  <c:v>1분기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5442-489A-A165-53EA983EA8A2}"/>
            </c:ext>
          </c:extLst>
        </c:ser>
        <c:dLbls>
          <c:showCatName val="1"/>
        </c:dLbls>
      </c:pie3DChart>
      <c:spPr>
        <a:noFill/>
        <a:ln>
          <a:noFill/>
        </a:ln>
        <a:effectLst/>
      </c:spPr>
    </c:plotArea>
    <c:plotVisOnly val="1"/>
    <c:dispBlanksAs val="zero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ko-KR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0BB8B25-AC7F-4D67-AAFA-639F5D8ED288}" type="doc">
      <dgm:prSet loTypeId="urn:microsoft.com/office/officeart/2005/8/layout/orgChart1" loCatId="hierarchy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2B6AF9AB-E5AD-4FDE-9CB0-4940D7019326}">
      <dgm:prSet phldrT="[텍스트]" custT="1"/>
      <dgm:spPr>
        <a:gradFill rotWithShape="0">
          <a:gsLst>
            <a:gs pos="0">
              <a:srgbClr val="FFC521"/>
            </a:gs>
            <a:gs pos="85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16200000" scaled="1"/>
        </a:gradFill>
        <a:ln>
          <a:noFill/>
        </a:ln>
      </dgm:spPr>
      <dgm:t>
        <a:bodyPr/>
        <a:lstStyle/>
        <a:p>
          <a:pPr latinLnBrk="1">
            <a:lnSpc>
              <a:spcPct val="90000"/>
            </a:lnSpc>
          </a:pPr>
          <a:r>
            <a:rPr lang="ko-KR" altLang="en-US" sz="2200" b="1" dirty="0">
              <a:solidFill>
                <a:srgbClr val="3236D6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재가 암환자와 가족 대상</a:t>
          </a:r>
          <a:endParaRPr lang="en-US" altLang="ko-KR" sz="2200" b="1" dirty="0">
            <a:solidFill>
              <a:srgbClr val="3236D6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atinLnBrk="1">
            <a:lnSpc>
              <a:spcPct val="90000"/>
            </a:lnSpc>
          </a:pPr>
          <a:r>
            <a:rPr lang="ko-KR" altLang="en-US" sz="22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최적화된 </a:t>
          </a:r>
          <a:r>
            <a:rPr lang="ko-KR" altLang="en-US" sz="2200" b="1" dirty="0">
              <a:solidFill>
                <a:srgbClr val="E9321F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통합적 건강관리</a:t>
          </a:r>
          <a:r>
            <a:rPr lang="ko-KR" altLang="en-US" sz="22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가 필요</a:t>
          </a:r>
          <a:endParaRPr lang="ko-KR" altLang="en-US" sz="2200" b="1" dirty="0">
            <a:latin typeface="HY헤드라인M" panose="02030600000101010101" pitchFamily="18" charset="-127"/>
            <a:ea typeface="HY헤드라인M" panose="02030600000101010101" pitchFamily="18" charset="-127"/>
          </a:endParaRPr>
        </a:p>
      </dgm:t>
    </dgm:pt>
    <dgm:pt modelId="{E9295111-01AF-44C7-932A-4084915EFF26}" type="parTrans" cxnId="{1DF4A914-6C31-45CD-A611-A72F45E97180}">
      <dgm:prSet/>
      <dgm:spPr/>
      <dgm:t>
        <a:bodyPr/>
        <a:lstStyle/>
        <a:p>
          <a:pPr latinLnBrk="1"/>
          <a:endParaRPr lang="ko-KR" altLang="en-US"/>
        </a:p>
      </dgm:t>
    </dgm:pt>
    <dgm:pt modelId="{B62E58B3-853A-42E0-88F0-F63F95425172}" type="sibTrans" cxnId="{1DF4A914-6C31-45CD-A611-A72F45E97180}">
      <dgm:prSet/>
      <dgm:spPr/>
      <dgm:t>
        <a:bodyPr/>
        <a:lstStyle/>
        <a:p>
          <a:pPr latinLnBrk="1"/>
          <a:endParaRPr lang="ko-KR" altLang="en-US"/>
        </a:p>
      </dgm:t>
    </dgm:pt>
    <dgm:pt modelId="{4BD39DF4-643C-4989-9C55-F93173B842B0}">
      <dgm:prSet phldrT="[텍스트]" custT="1"/>
      <dgm:spPr>
        <a:solidFill>
          <a:srgbClr val="FFC521"/>
        </a:solidFill>
      </dgm:spPr>
      <dgm:t>
        <a:bodyPr/>
        <a:lstStyle/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통합지지</a:t>
          </a:r>
          <a:endParaRPr lang="en-US" altLang="ko-KR" sz="20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gm:t>
    </dgm:pt>
    <dgm:pt modelId="{EBB43F05-FB63-4D28-8B52-F730620D9D37}" type="parTrans" cxnId="{FFCE8D5F-5C76-49CE-AA24-B4A718419E16}">
      <dgm:prSet/>
      <dgm:spPr/>
      <dgm:t>
        <a:bodyPr/>
        <a:lstStyle/>
        <a:p>
          <a:pPr latinLnBrk="1"/>
          <a:endParaRPr lang="ko-KR" altLang="en-US"/>
        </a:p>
      </dgm:t>
    </dgm:pt>
    <dgm:pt modelId="{37D74130-14CE-4462-989E-151FE4EEB376}" type="sibTrans" cxnId="{FFCE8D5F-5C76-49CE-AA24-B4A718419E16}">
      <dgm:prSet/>
      <dgm:spPr/>
      <dgm:t>
        <a:bodyPr/>
        <a:lstStyle/>
        <a:p>
          <a:pPr latinLnBrk="1"/>
          <a:endParaRPr lang="ko-KR" altLang="en-US"/>
        </a:p>
      </dgm:t>
    </dgm:pt>
    <dgm:pt modelId="{613AF97A-EB28-4A60-8818-050FC2EF6E97}">
      <dgm:prSet phldrT="[텍스트]" custT="1"/>
      <dgm:spPr>
        <a:solidFill>
          <a:srgbClr val="FFC521"/>
        </a:solidFill>
      </dgm:spPr>
      <dgm:t>
        <a:bodyPr/>
        <a:lstStyle/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자가운동</a:t>
          </a:r>
          <a:endParaRPr lang="en-US" altLang="ko-KR" sz="20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gm:t>
    </dgm:pt>
    <dgm:pt modelId="{AD01EB1B-4416-4E26-BD4B-A7CAF1C44536}" type="parTrans" cxnId="{028D0F2F-7874-49CA-A5D4-636484B8959B}">
      <dgm:prSet/>
      <dgm:spPr/>
      <dgm:t>
        <a:bodyPr/>
        <a:lstStyle/>
        <a:p>
          <a:pPr latinLnBrk="1"/>
          <a:endParaRPr lang="ko-KR" altLang="en-US"/>
        </a:p>
      </dgm:t>
    </dgm:pt>
    <dgm:pt modelId="{CFE21F9F-3EC0-40E5-97DB-B3F6679816C7}" type="sibTrans" cxnId="{028D0F2F-7874-49CA-A5D4-636484B8959B}">
      <dgm:prSet/>
      <dgm:spPr/>
      <dgm:t>
        <a:bodyPr/>
        <a:lstStyle/>
        <a:p>
          <a:pPr latinLnBrk="1"/>
          <a:endParaRPr lang="ko-KR" altLang="en-US"/>
        </a:p>
      </dgm:t>
    </dgm:pt>
    <dgm:pt modelId="{DE31C87B-F206-4756-866D-5F9EB14DE1BF}">
      <dgm:prSet phldrT="[텍스트]" custT="1"/>
      <dgm:spPr>
        <a:solidFill>
          <a:srgbClr val="FFC521"/>
        </a:solidFill>
      </dgm:spPr>
      <dgm:t>
        <a:bodyPr/>
        <a:lstStyle/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자조모임</a:t>
          </a:r>
          <a:endParaRPr lang="en-US" altLang="ko-KR" sz="20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atinLnBrk="1"/>
          <a:r>
            <a:rPr lang="ko-KR" altLang="en-US" sz="20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gm:t>
    </dgm:pt>
    <dgm:pt modelId="{E3EBD99D-750D-4C51-BBAF-8263B663169E}" type="parTrans" cxnId="{B9217FEC-5194-49E6-8A72-421BC836CD34}">
      <dgm:prSet/>
      <dgm:spPr/>
      <dgm:t>
        <a:bodyPr/>
        <a:lstStyle/>
        <a:p>
          <a:pPr latinLnBrk="1"/>
          <a:endParaRPr lang="ko-KR" altLang="en-US"/>
        </a:p>
      </dgm:t>
    </dgm:pt>
    <dgm:pt modelId="{1DEB4194-01C4-493E-8C5B-BBBBB8DF3F0A}" type="sibTrans" cxnId="{B9217FEC-5194-49E6-8A72-421BC836CD34}">
      <dgm:prSet/>
      <dgm:spPr/>
      <dgm:t>
        <a:bodyPr/>
        <a:lstStyle/>
        <a:p>
          <a:pPr latinLnBrk="1"/>
          <a:endParaRPr lang="ko-KR" altLang="en-US"/>
        </a:p>
      </dgm:t>
    </dgm:pt>
    <dgm:pt modelId="{C212FC04-BCC7-42FA-AE6F-329DC3EFA3D5}" type="pres">
      <dgm:prSet presAssocID="{20BB8B25-AC7F-4D67-AAFA-639F5D8ED28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A6D118-0365-4AB6-8A9B-8585E3C34883}" type="pres">
      <dgm:prSet presAssocID="{2B6AF9AB-E5AD-4FDE-9CB0-4940D7019326}" presName="hierRoot1" presStyleCnt="0">
        <dgm:presLayoutVars>
          <dgm:hierBranch val="init"/>
        </dgm:presLayoutVars>
      </dgm:prSet>
      <dgm:spPr/>
    </dgm:pt>
    <dgm:pt modelId="{8D297C8B-5D14-49D7-9F02-95129EF09815}" type="pres">
      <dgm:prSet presAssocID="{2B6AF9AB-E5AD-4FDE-9CB0-4940D7019326}" presName="rootComposite1" presStyleCnt="0"/>
      <dgm:spPr/>
    </dgm:pt>
    <dgm:pt modelId="{988AF712-CE12-45EC-8E3B-6CC9B8919477}" type="pres">
      <dgm:prSet presAssocID="{2B6AF9AB-E5AD-4FDE-9CB0-4940D7019326}" presName="rootText1" presStyleLbl="node0" presStyleIdx="0" presStyleCnt="1" custScaleX="342046" custScaleY="214808" custLinFactNeighborX="-3125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9143BBC8-A81E-43AA-9B76-DB385B20448A}" type="pres">
      <dgm:prSet presAssocID="{2B6AF9AB-E5AD-4FDE-9CB0-4940D7019326}" presName="rootConnector1" presStyleLbl="node1" presStyleIdx="0" presStyleCnt="0"/>
      <dgm:spPr/>
      <dgm:t>
        <a:bodyPr/>
        <a:lstStyle/>
        <a:p>
          <a:pPr latinLnBrk="1"/>
          <a:endParaRPr lang="ko-KR" altLang="en-US"/>
        </a:p>
      </dgm:t>
    </dgm:pt>
    <dgm:pt modelId="{D2E7FC6E-CE1C-43AD-B271-F8D62ADEF35F}" type="pres">
      <dgm:prSet presAssocID="{2B6AF9AB-E5AD-4FDE-9CB0-4940D7019326}" presName="hierChild2" presStyleCnt="0"/>
      <dgm:spPr/>
    </dgm:pt>
    <dgm:pt modelId="{B984D60C-52E2-48B8-942A-1FE97351A104}" type="pres">
      <dgm:prSet presAssocID="{EBB43F05-FB63-4D28-8B52-F730620D9D37}" presName="Name37" presStyleLbl="parChTrans1D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1FF50FB2-E104-4DA6-9E5E-83037176EA3C}" type="pres">
      <dgm:prSet presAssocID="{4BD39DF4-643C-4989-9C55-F93173B842B0}" presName="hierRoot2" presStyleCnt="0">
        <dgm:presLayoutVars>
          <dgm:hierBranch val="init"/>
        </dgm:presLayoutVars>
      </dgm:prSet>
      <dgm:spPr/>
    </dgm:pt>
    <dgm:pt modelId="{88BD7922-D062-434B-BE3B-3583F9CF71EF}" type="pres">
      <dgm:prSet presAssocID="{4BD39DF4-643C-4989-9C55-F93173B842B0}" presName="rootComposite" presStyleCnt="0"/>
      <dgm:spPr/>
    </dgm:pt>
    <dgm:pt modelId="{3939919D-242D-4D5F-8F1F-6AF69A7818D2}" type="pres">
      <dgm:prSet presAssocID="{4BD39DF4-643C-4989-9C55-F93173B842B0}" presName="rootText" presStyleLbl="node2" presStyleIdx="0" presStyleCnt="3" custScaleY="146913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F28F79E-B445-499C-8A61-72A3A7A19079}" type="pres">
      <dgm:prSet presAssocID="{4BD39DF4-643C-4989-9C55-F93173B842B0}" presName="rootConnector" presStyleLbl="node2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C212ABC5-E0E6-4FFA-978D-CC7037E38B41}" type="pres">
      <dgm:prSet presAssocID="{4BD39DF4-643C-4989-9C55-F93173B842B0}" presName="hierChild4" presStyleCnt="0"/>
      <dgm:spPr/>
    </dgm:pt>
    <dgm:pt modelId="{0BC0EFF8-2CB0-478B-96EF-9BD3A03A8C88}" type="pres">
      <dgm:prSet presAssocID="{4BD39DF4-643C-4989-9C55-F93173B842B0}" presName="hierChild5" presStyleCnt="0"/>
      <dgm:spPr/>
    </dgm:pt>
    <dgm:pt modelId="{31A00147-E4FF-4FB5-BE94-A4CF4644CDDB}" type="pres">
      <dgm:prSet presAssocID="{AD01EB1B-4416-4E26-BD4B-A7CAF1C44536}" presName="Name37" presStyleLbl="parChTrans1D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34EE54F1-395A-4DD0-BADC-B8A943FA49F1}" type="pres">
      <dgm:prSet presAssocID="{613AF97A-EB28-4A60-8818-050FC2EF6E97}" presName="hierRoot2" presStyleCnt="0">
        <dgm:presLayoutVars>
          <dgm:hierBranch val="init"/>
        </dgm:presLayoutVars>
      </dgm:prSet>
      <dgm:spPr/>
    </dgm:pt>
    <dgm:pt modelId="{FA5F1FCF-10F8-4611-9BE8-779ECFB3DD2E}" type="pres">
      <dgm:prSet presAssocID="{613AF97A-EB28-4A60-8818-050FC2EF6E97}" presName="rootComposite" presStyleCnt="0"/>
      <dgm:spPr/>
    </dgm:pt>
    <dgm:pt modelId="{6C3907BC-305F-42BF-8D39-C9BC1071419E}" type="pres">
      <dgm:prSet presAssocID="{613AF97A-EB28-4A60-8818-050FC2EF6E97}" presName="rootText" presStyleLbl="node2" presStyleIdx="1" presStyleCnt="3" custScaleY="14451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8331A2B-FB81-4842-8EF7-94B660987F06}" type="pres">
      <dgm:prSet presAssocID="{613AF97A-EB28-4A60-8818-050FC2EF6E97}" presName="rootConnector" presStyleLbl="node2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E7EF8C83-4A2F-4F79-99EE-BF68DC58045E}" type="pres">
      <dgm:prSet presAssocID="{613AF97A-EB28-4A60-8818-050FC2EF6E97}" presName="hierChild4" presStyleCnt="0"/>
      <dgm:spPr/>
    </dgm:pt>
    <dgm:pt modelId="{51C82385-A438-403F-B803-EDA346A9167D}" type="pres">
      <dgm:prSet presAssocID="{613AF97A-EB28-4A60-8818-050FC2EF6E97}" presName="hierChild5" presStyleCnt="0"/>
      <dgm:spPr/>
    </dgm:pt>
    <dgm:pt modelId="{BB929B40-9B64-4B13-9046-C43F53B0647B}" type="pres">
      <dgm:prSet presAssocID="{E3EBD99D-750D-4C51-BBAF-8263B663169E}" presName="Name37" presStyleLbl="parChTrans1D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59140BF4-7A27-42C9-B1F4-D9DFDA6E448B}" type="pres">
      <dgm:prSet presAssocID="{DE31C87B-F206-4756-866D-5F9EB14DE1BF}" presName="hierRoot2" presStyleCnt="0">
        <dgm:presLayoutVars>
          <dgm:hierBranch val="init"/>
        </dgm:presLayoutVars>
      </dgm:prSet>
      <dgm:spPr/>
    </dgm:pt>
    <dgm:pt modelId="{3EBFD213-37D5-4897-BF86-18B57AE7D196}" type="pres">
      <dgm:prSet presAssocID="{DE31C87B-F206-4756-866D-5F9EB14DE1BF}" presName="rootComposite" presStyleCnt="0"/>
      <dgm:spPr/>
    </dgm:pt>
    <dgm:pt modelId="{15756CD2-79FB-4AE2-BCA3-10A0B10C08E4}" type="pres">
      <dgm:prSet presAssocID="{DE31C87B-F206-4756-866D-5F9EB14DE1BF}" presName="rootText" presStyleLbl="node2" presStyleIdx="2" presStyleCnt="3" custScaleY="139658">
        <dgm:presLayoutVars>
          <dgm:chPref val="3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77445917-F33D-41AA-8F15-2EFBAB415552}" type="pres">
      <dgm:prSet presAssocID="{DE31C87B-F206-4756-866D-5F9EB14DE1BF}" presName="rootConnector" presStyleLbl="node2" presStyleIdx="2" presStyleCnt="3"/>
      <dgm:spPr/>
      <dgm:t>
        <a:bodyPr/>
        <a:lstStyle/>
        <a:p>
          <a:pPr latinLnBrk="1"/>
          <a:endParaRPr lang="ko-KR" altLang="en-US"/>
        </a:p>
      </dgm:t>
    </dgm:pt>
    <dgm:pt modelId="{66C96C15-C5FB-4661-BF9E-303BED0D9A96}" type="pres">
      <dgm:prSet presAssocID="{DE31C87B-F206-4756-866D-5F9EB14DE1BF}" presName="hierChild4" presStyleCnt="0"/>
      <dgm:spPr/>
    </dgm:pt>
    <dgm:pt modelId="{4AAB5626-2269-4284-85BF-3F7CF7EF7F49}" type="pres">
      <dgm:prSet presAssocID="{DE31C87B-F206-4756-866D-5F9EB14DE1BF}" presName="hierChild5" presStyleCnt="0"/>
      <dgm:spPr/>
    </dgm:pt>
    <dgm:pt modelId="{DE1F6A3D-DF91-46F0-B86B-054E072B327B}" type="pres">
      <dgm:prSet presAssocID="{2B6AF9AB-E5AD-4FDE-9CB0-4940D7019326}" presName="hierChild3" presStyleCnt="0"/>
      <dgm:spPr/>
    </dgm:pt>
  </dgm:ptLst>
  <dgm:cxnLst>
    <dgm:cxn modelId="{0D4C502E-177D-4590-B4FD-76395920C49F}" type="presOf" srcId="{2B6AF9AB-E5AD-4FDE-9CB0-4940D7019326}" destId="{9143BBC8-A81E-43AA-9B76-DB385B20448A}" srcOrd="1" destOrd="0" presId="urn:microsoft.com/office/officeart/2005/8/layout/orgChart1"/>
    <dgm:cxn modelId="{1DF4A914-6C31-45CD-A611-A72F45E97180}" srcId="{20BB8B25-AC7F-4D67-AAFA-639F5D8ED288}" destId="{2B6AF9AB-E5AD-4FDE-9CB0-4940D7019326}" srcOrd="0" destOrd="0" parTransId="{E9295111-01AF-44C7-932A-4084915EFF26}" sibTransId="{B62E58B3-853A-42E0-88F0-F63F95425172}"/>
    <dgm:cxn modelId="{9337E218-8AFD-4CC1-90A6-5FE9ECA006B2}" type="presOf" srcId="{E3EBD99D-750D-4C51-BBAF-8263B663169E}" destId="{BB929B40-9B64-4B13-9046-C43F53B0647B}" srcOrd="0" destOrd="0" presId="urn:microsoft.com/office/officeart/2005/8/layout/orgChart1"/>
    <dgm:cxn modelId="{6A2297AA-CE92-4BC7-9C16-B0CDDDAE0DC8}" type="presOf" srcId="{DE31C87B-F206-4756-866D-5F9EB14DE1BF}" destId="{77445917-F33D-41AA-8F15-2EFBAB415552}" srcOrd="1" destOrd="0" presId="urn:microsoft.com/office/officeart/2005/8/layout/orgChart1"/>
    <dgm:cxn modelId="{005B8FB9-90BA-4753-8EEB-CC8097CF9080}" type="presOf" srcId="{AD01EB1B-4416-4E26-BD4B-A7CAF1C44536}" destId="{31A00147-E4FF-4FB5-BE94-A4CF4644CDDB}" srcOrd="0" destOrd="0" presId="urn:microsoft.com/office/officeart/2005/8/layout/orgChart1"/>
    <dgm:cxn modelId="{B9217FEC-5194-49E6-8A72-421BC836CD34}" srcId="{2B6AF9AB-E5AD-4FDE-9CB0-4940D7019326}" destId="{DE31C87B-F206-4756-866D-5F9EB14DE1BF}" srcOrd="2" destOrd="0" parTransId="{E3EBD99D-750D-4C51-BBAF-8263B663169E}" sibTransId="{1DEB4194-01C4-493E-8C5B-BBBBB8DF3F0A}"/>
    <dgm:cxn modelId="{028D0F2F-7874-49CA-A5D4-636484B8959B}" srcId="{2B6AF9AB-E5AD-4FDE-9CB0-4940D7019326}" destId="{613AF97A-EB28-4A60-8818-050FC2EF6E97}" srcOrd="1" destOrd="0" parTransId="{AD01EB1B-4416-4E26-BD4B-A7CAF1C44536}" sibTransId="{CFE21F9F-3EC0-40E5-97DB-B3F6679816C7}"/>
    <dgm:cxn modelId="{216262C5-5CE0-4EA3-A116-43572ECAFDA9}" type="presOf" srcId="{4BD39DF4-643C-4989-9C55-F93173B842B0}" destId="{3939919D-242D-4D5F-8F1F-6AF69A7818D2}" srcOrd="0" destOrd="0" presId="urn:microsoft.com/office/officeart/2005/8/layout/orgChart1"/>
    <dgm:cxn modelId="{EB24B951-A947-40DB-A65A-E73B2C4FB062}" type="presOf" srcId="{613AF97A-EB28-4A60-8818-050FC2EF6E97}" destId="{78331A2B-FB81-4842-8EF7-94B660987F06}" srcOrd="1" destOrd="0" presId="urn:microsoft.com/office/officeart/2005/8/layout/orgChart1"/>
    <dgm:cxn modelId="{6641FDBC-5283-47F8-A9BE-C67EA59AC74C}" type="presOf" srcId="{DE31C87B-F206-4756-866D-5F9EB14DE1BF}" destId="{15756CD2-79FB-4AE2-BCA3-10A0B10C08E4}" srcOrd="0" destOrd="0" presId="urn:microsoft.com/office/officeart/2005/8/layout/orgChart1"/>
    <dgm:cxn modelId="{FFCE8D5F-5C76-49CE-AA24-B4A718419E16}" srcId="{2B6AF9AB-E5AD-4FDE-9CB0-4940D7019326}" destId="{4BD39DF4-643C-4989-9C55-F93173B842B0}" srcOrd="0" destOrd="0" parTransId="{EBB43F05-FB63-4D28-8B52-F730620D9D37}" sibTransId="{37D74130-14CE-4462-989E-151FE4EEB376}"/>
    <dgm:cxn modelId="{ED11C143-AFB6-473E-9864-6C451610E27C}" type="presOf" srcId="{2B6AF9AB-E5AD-4FDE-9CB0-4940D7019326}" destId="{988AF712-CE12-45EC-8E3B-6CC9B8919477}" srcOrd="0" destOrd="0" presId="urn:microsoft.com/office/officeart/2005/8/layout/orgChart1"/>
    <dgm:cxn modelId="{A87DD0BA-A824-4A86-B3B1-F8EE079793E7}" type="presOf" srcId="{4BD39DF4-643C-4989-9C55-F93173B842B0}" destId="{7F28F79E-B445-499C-8A61-72A3A7A19079}" srcOrd="1" destOrd="0" presId="urn:microsoft.com/office/officeart/2005/8/layout/orgChart1"/>
    <dgm:cxn modelId="{AD962E32-9B45-40F7-B63D-EA66DE09F094}" type="presOf" srcId="{20BB8B25-AC7F-4D67-AAFA-639F5D8ED288}" destId="{C212FC04-BCC7-42FA-AE6F-329DC3EFA3D5}" srcOrd="0" destOrd="0" presId="urn:microsoft.com/office/officeart/2005/8/layout/orgChart1"/>
    <dgm:cxn modelId="{22C2F734-A937-442E-B5B8-6CA9B5530AC1}" type="presOf" srcId="{EBB43F05-FB63-4D28-8B52-F730620D9D37}" destId="{B984D60C-52E2-48B8-942A-1FE97351A104}" srcOrd="0" destOrd="0" presId="urn:microsoft.com/office/officeart/2005/8/layout/orgChart1"/>
    <dgm:cxn modelId="{9D128493-9177-4B24-832F-31895D7A3E72}" type="presOf" srcId="{613AF97A-EB28-4A60-8818-050FC2EF6E97}" destId="{6C3907BC-305F-42BF-8D39-C9BC1071419E}" srcOrd="0" destOrd="0" presId="urn:microsoft.com/office/officeart/2005/8/layout/orgChart1"/>
    <dgm:cxn modelId="{27F72EF7-26A5-472A-9B94-C260211F6D7E}" type="presParOf" srcId="{C212FC04-BCC7-42FA-AE6F-329DC3EFA3D5}" destId="{91A6D118-0365-4AB6-8A9B-8585E3C34883}" srcOrd="0" destOrd="0" presId="urn:microsoft.com/office/officeart/2005/8/layout/orgChart1"/>
    <dgm:cxn modelId="{56D46941-1F5C-4B2B-B5DB-AEC56BF7087F}" type="presParOf" srcId="{91A6D118-0365-4AB6-8A9B-8585E3C34883}" destId="{8D297C8B-5D14-49D7-9F02-95129EF09815}" srcOrd="0" destOrd="0" presId="urn:microsoft.com/office/officeart/2005/8/layout/orgChart1"/>
    <dgm:cxn modelId="{2B60C167-6BD9-4776-BB7A-FCA23AF7343A}" type="presParOf" srcId="{8D297C8B-5D14-49D7-9F02-95129EF09815}" destId="{988AF712-CE12-45EC-8E3B-6CC9B8919477}" srcOrd="0" destOrd="0" presId="urn:microsoft.com/office/officeart/2005/8/layout/orgChart1"/>
    <dgm:cxn modelId="{67328711-7173-45CD-82A2-C59AEF4E0684}" type="presParOf" srcId="{8D297C8B-5D14-49D7-9F02-95129EF09815}" destId="{9143BBC8-A81E-43AA-9B76-DB385B20448A}" srcOrd="1" destOrd="0" presId="urn:microsoft.com/office/officeart/2005/8/layout/orgChart1"/>
    <dgm:cxn modelId="{DB1F65FF-5F1A-4EA4-A7B1-A42605291945}" type="presParOf" srcId="{91A6D118-0365-4AB6-8A9B-8585E3C34883}" destId="{D2E7FC6E-CE1C-43AD-B271-F8D62ADEF35F}" srcOrd="1" destOrd="0" presId="urn:microsoft.com/office/officeart/2005/8/layout/orgChart1"/>
    <dgm:cxn modelId="{20326406-73A4-4632-A38D-1508C3C787A2}" type="presParOf" srcId="{D2E7FC6E-CE1C-43AD-B271-F8D62ADEF35F}" destId="{B984D60C-52E2-48B8-942A-1FE97351A104}" srcOrd="0" destOrd="0" presId="urn:microsoft.com/office/officeart/2005/8/layout/orgChart1"/>
    <dgm:cxn modelId="{2876FB0E-5337-4081-B931-719150CA599B}" type="presParOf" srcId="{D2E7FC6E-CE1C-43AD-B271-F8D62ADEF35F}" destId="{1FF50FB2-E104-4DA6-9E5E-83037176EA3C}" srcOrd="1" destOrd="0" presId="urn:microsoft.com/office/officeart/2005/8/layout/orgChart1"/>
    <dgm:cxn modelId="{64F134FF-1AAB-4026-A634-DD3E426BC3FB}" type="presParOf" srcId="{1FF50FB2-E104-4DA6-9E5E-83037176EA3C}" destId="{88BD7922-D062-434B-BE3B-3583F9CF71EF}" srcOrd="0" destOrd="0" presId="urn:microsoft.com/office/officeart/2005/8/layout/orgChart1"/>
    <dgm:cxn modelId="{C4113D36-DB8E-41B0-B3B4-DB87016CBA7D}" type="presParOf" srcId="{88BD7922-D062-434B-BE3B-3583F9CF71EF}" destId="{3939919D-242D-4D5F-8F1F-6AF69A7818D2}" srcOrd="0" destOrd="0" presId="urn:microsoft.com/office/officeart/2005/8/layout/orgChart1"/>
    <dgm:cxn modelId="{01D1400C-C7DF-4054-9AF3-440F79CEBA74}" type="presParOf" srcId="{88BD7922-D062-434B-BE3B-3583F9CF71EF}" destId="{7F28F79E-B445-499C-8A61-72A3A7A19079}" srcOrd="1" destOrd="0" presId="urn:microsoft.com/office/officeart/2005/8/layout/orgChart1"/>
    <dgm:cxn modelId="{DB65AB16-A6A4-4939-905B-3588904163A4}" type="presParOf" srcId="{1FF50FB2-E104-4DA6-9E5E-83037176EA3C}" destId="{C212ABC5-E0E6-4FFA-978D-CC7037E38B41}" srcOrd="1" destOrd="0" presId="urn:microsoft.com/office/officeart/2005/8/layout/orgChart1"/>
    <dgm:cxn modelId="{A7A2816E-C74C-43D8-AE7B-37ABC1A3234F}" type="presParOf" srcId="{1FF50FB2-E104-4DA6-9E5E-83037176EA3C}" destId="{0BC0EFF8-2CB0-478B-96EF-9BD3A03A8C88}" srcOrd="2" destOrd="0" presId="urn:microsoft.com/office/officeart/2005/8/layout/orgChart1"/>
    <dgm:cxn modelId="{CBD120B3-C037-43F9-8B92-E12A960BC04D}" type="presParOf" srcId="{D2E7FC6E-CE1C-43AD-B271-F8D62ADEF35F}" destId="{31A00147-E4FF-4FB5-BE94-A4CF4644CDDB}" srcOrd="2" destOrd="0" presId="urn:microsoft.com/office/officeart/2005/8/layout/orgChart1"/>
    <dgm:cxn modelId="{33425382-28FF-4EAD-9FBA-66C5C1C23A66}" type="presParOf" srcId="{D2E7FC6E-CE1C-43AD-B271-F8D62ADEF35F}" destId="{34EE54F1-395A-4DD0-BADC-B8A943FA49F1}" srcOrd="3" destOrd="0" presId="urn:microsoft.com/office/officeart/2005/8/layout/orgChart1"/>
    <dgm:cxn modelId="{39AC479C-A673-4236-84B2-3CD9F3E191D1}" type="presParOf" srcId="{34EE54F1-395A-4DD0-BADC-B8A943FA49F1}" destId="{FA5F1FCF-10F8-4611-9BE8-779ECFB3DD2E}" srcOrd="0" destOrd="0" presId="urn:microsoft.com/office/officeart/2005/8/layout/orgChart1"/>
    <dgm:cxn modelId="{48B2EB0D-A7DF-47B7-9F01-345655C2B4FE}" type="presParOf" srcId="{FA5F1FCF-10F8-4611-9BE8-779ECFB3DD2E}" destId="{6C3907BC-305F-42BF-8D39-C9BC1071419E}" srcOrd="0" destOrd="0" presId="urn:microsoft.com/office/officeart/2005/8/layout/orgChart1"/>
    <dgm:cxn modelId="{0DEC0CB6-2482-4121-BA99-59D72434819A}" type="presParOf" srcId="{FA5F1FCF-10F8-4611-9BE8-779ECFB3DD2E}" destId="{78331A2B-FB81-4842-8EF7-94B660987F06}" srcOrd="1" destOrd="0" presId="urn:microsoft.com/office/officeart/2005/8/layout/orgChart1"/>
    <dgm:cxn modelId="{E8FECF4F-19F3-4AE3-B233-29D69A46579A}" type="presParOf" srcId="{34EE54F1-395A-4DD0-BADC-B8A943FA49F1}" destId="{E7EF8C83-4A2F-4F79-99EE-BF68DC58045E}" srcOrd="1" destOrd="0" presId="urn:microsoft.com/office/officeart/2005/8/layout/orgChart1"/>
    <dgm:cxn modelId="{743B8FC8-2CBB-474F-B2E2-4D65F8241016}" type="presParOf" srcId="{34EE54F1-395A-4DD0-BADC-B8A943FA49F1}" destId="{51C82385-A438-403F-B803-EDA346A9167D}" srcOrd="2" destOrd="0" presId="urn:microsoft.com/office/officeart/2005/8/layout/orgChart1"/>
    <dgm:cxn modelId="{B6601E86-F374-40D0-A80B-CA725E803BF2}" type="presParOf" srcId="{D2E7FC6E-CE1C-43AD-B271-F8D62ADEF35F}" destId="{BB929B40-9B64-4B13-9046-C43F53B0647B}" srcOrd="4" destOrd="0" presId="urn:microsoft.com/office/officeart/2005/8/layout/orgChart1"/>
    <dgm:cxn modelId="{4EEBA949-4371-49ED-AF07-14BBBED0BE50}" type="presParOf" srcId="{D2E7FC6E-CE1C-43AD-B271-F8D62ADEF35F}" destId="{59140BF4-7A27-42C9-B1F4-D9DFDA6E448B}" srcOrd="5" destOrd="0" presId="urn:microsoft.com/office/officeart/2005/8/layout/orgChart1"/>
    <dgm:cxn modelId="{13C4A008-783C-4900-8EC4-5EEEFB9E5592}" type="presParOf" srcId="{59140BF4-7A27-42C9-B1F4-D9DFDA6E448B}" destId="{3EBFD213-37D5-4897-BF86-18B57AE7D196}" srcOrd="0" destOrd="0" presId="urn:microsoft.com/office/officeart/2005/8/layout/orgChart1"/>
    <dgm:cxn modelId="{392C767F-F88E-4949-90BD-2E94394EFA9D}" type="presParOf" srcId="{3EBFD213-37D5-4897-BF86-18B57AE7D196}" destId="{15756CD2-79FB-4AE2-BCA3-10A0B10C08E4}" srcOrd="0" destOrd="0" presId="urn:microsoft.com/office/officeart/2005/8/layout/orgChart1"/>
    <dgm:cxn modelId="{C11E6FB6-C54D-450C-8815-B2D02B7DCACA}" type="presParOf" srcId="{3EBFD213-37D5-4897-BF86-18B57AE7D196}" destId="{77445917-F33D-41AA-8F15-2EFBAB415552}" srcOrd="1" destOrd="0" presId="urn:microsoft.com/office/officeart/2005/8/layout/orgChart1"/>
    <dgm:cxn modelId="{14CE0361-44FD-4B98-9AB0-7EF878B1834C}" type="presParOf" srcId="{59140BF4-7A27-42C9-B1F4-D9DFDA6E448B}" destId="{66C96C15-C5FB-4661-BF9E-303BED0D9A96}" srcOrd="1" destOrd="0" presId="urn:microsoft.com/office/officeart/2005/8/layout/orgChart1"/>
    <dgm:cxn modelId="{5FC25DFF-E9B6-44A9-B594-4920E4C6165E}" type="presParOf" srcId="{59140BF4-7A27-42C9-B1F4-D9DFDA6E448B}" destId="{4AAB5626-2269-4284-85BF-3F7CF7EF7F49}" srcOrd="2" destOrd="0" presId="urn:microsoft.com/office/officeart/2005/8/layout/orgChart1"/>
    <dgm:cxn modelId="{DF1978F7-AE99-499A-A9CA-4C12A26A0424}" type="presParOf" srcId="{91A6D118-0365-4AB6-8A9B-8585E3C34883}" destId="{DE1F6A3D-DF91-46F0-B86B-054E072B327B}" srcOrd="2" destOrd="0" presId="urn:microsoft.com/office/officeart/2005/8/layout/orgChart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80DDA8-35EA-4923-9248-8C2C851FCC94}" type="doc">
      <dgm:prSet loTypeId="urn:microsoft.com/office/officeart/2005/8/layout/cycle8" loCatId="cycle" qsTypeId="urn:microsoft.com/office/officeart/2005/8/quickstyle/3d5" qsCatId="3D" csTypeId="urn:microsoft.com/office/officeart/2005/8/colors/colorful1#1" csCatId="colorful" phldr="1"/>
      <dgm:spPr/>
    </dgm:pt>
    <dgm:pt modelId="{36FE5AFB-657D-447E-A0CE-08067C11AA16}">
      <dgm:prSet phldrT="[텍스트]" custT="1"/>
      <dgm:spPr>
        <a:solidFill>
          <a:schemeClr val="accent3">
            <a:lumMod val="60000"/>
            <a:lumOff val="40000"/>
          </a:schemeClr>
        </a:solidFill>
      </dgm:spPr>
      <dgm:t>
        <a:bodyPr/>
        <a:lstStyle/>
        <a:p>
          <a:pPr latinLnBrk="1"/>
          <a:r>
            <a: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자가운동 </a:t>
          </a:r>
          <a:endParaRPr lang="en-US" altLang="ko-KR" sz="2000" b="1" dirty="0">
            <a:solidFill>
              <a:schemeClr val="tx1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atinLnBrk="1"/>
          <a:r>
            <a: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프로그램</a:t>
          </a:r>
        </a:p>
      </dgm:t>
    </dgm:pt>
    <dgm:pt modelId="{2FDC92D8-0B33-4125-80EB-6389CE8B63AF}" type="parTrans" cxnId="{E592300E-5ADE-4576-90DE-8514CAA87D9F}">
      <dgm:prSet/>
      <dgm:spPr/>
      <dgm:t>
        <a:bodyPr/>
        <a:lstStyle/>
        <a:p>
          <a:pPr latinLnBrk="1"/>
          <a:endParaRPr lang="ko-KR" altLang="en-US"/>
        </a:p>
      </dgm:t>
    </dgm:pt>
    <dgm:pt modelId="{BADF399A-AA33-4861-A477-43EAEE40E4C9}" type="sibTrans" cxnId="{E592300E-5ADE-4576-90DE-8514CAA87D9F}">
      <dgm:prSet/>
      <dgm:spPr/>
      <dgm:t>
        <a:bodyPr/>
        <a:lstStyle/>
        <a:p>
          <a:pPr latinLnBrk="1"/>
          <a:endParaRPr lang="ko-KR" altLang="en-US"/>
        </a:p>
      </dgm:t>
    </dgm:pt>
    <dgm:pt modelId="{5C47D469-CD19-49CA-8059-12E51E243EFB}">
      <dgm:prSet phldrT="[텍스트]" custT="1"/>
      <dgm:spPr/>
      <dgm:t>
        <a:bodyPr/>
        <a:lstStyle/>
        <a:p>
          <a:pPr latinLnBrk="1"/>
          <a:r>
            <a:rPr lang="ko-KR" altLang="en-US" sz="2000" b="1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자조모임</a:t>
          </a:r>
          <a:endParaRPr lang="en-US" altLang="ko-KR" sz="2000" b="1" dirty="0">
            <a:solidFill>
              <a:schemeClr val="tx1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atinLnBrk="1"/>
          <a:r>
            <a:rPr lang="ko-KR" altLang="en-US" sz="2000" b="1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프로그램</a:t>
          </a:r>
        </a:p>
      </dgm:t>
    </dgm:pt>
    <dgm:pt modelId="{197596B7-86C8-4217-A4DC-374E31934F70}" type="parTrans" cxnId="{799AE366-FF38-42C9-BE98-62289EA0002A}">
      <dgm:prSet/>
      <dgm:spPr/>
      <dgm:t>
        <a:bodyPr/>
        <a:lstStyle/>
        <a:p>
          <a:pPr latinLnBrk="1"/>
          <a:endParaRPr lang="ko-KR" altLang="en-US"/>
        </a:p>
      </dgm:t>
    </dgm:pt>
    <dgm:pt modelId="{CBA38274-BD74-412B-AE17-91B011DFD069}" type="sibTrans" cxnId="{799AE366-FF38-42C9-BE98-62289EA0002A}">
      <dgm:prSet/>
      <dgm:spPr/>
      <dgm:t>
        <a:bodyPr/>
        <a:lstStyle/>
        <a:p>
          <a:pPr latinLnBrk="1"/>
          <a:endParaRPr lang="ko-KR" altLang="en-US"/>
        </a:p>
      </dgm:t>
    </dgm:pt>
    <dgm:pt modelId="{25613BC1-D7D5-44A7-A1C1-ACF05C6E5E2E}">
      <dgm:prSet phldrT="[텍스트]" custT="1"/>
      <dgm:spPr>
        <a:solidFill>
          <a:srgbClr val="FFC000"/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</dgm:spPr>
      <dgm:t>
        <a:bodyPr/>
        <a:lstStyle/>
        <a:p>
          <a:pPr latinLnBrk="1"/>
          <a:r>
            <a: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통합지지 </a:t>
          </a:r>
          <a:endParaRPr lang="en-US" altLang="ko-KR" sz="2000" b="1" dirty="0">
            <a:solidFill>
              <a:schemeClr val="tx1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atinLnBrk="1"/>
          <a:r>
            <a:rPr lang="ko-KR" altLang="en-US" sz="2000" b="1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프로그램</a:t>
          </a:r>
        </a:p>
      </dgm:t>
    </dgm:pt>
    <dgm:pt modelId="{3A109241-0E52-4E9A-AD52-F5371E359C66}" type="parTrans" cxnId="{EBE3FC6F-34C3-4704-9AB5-E1E7A0A8C545}">
      <dgm:prSet/>
      <dgm:spPr/>
      <dgm:t>
        <a:bodyPr/>
        <a:lstStyle/>
        <a:p>
          <a:pPr latinLnBrk="1"/>
          <a:endParaRPr lang="ko-KR" altLang="en-US"/>
        </a:p>
      </dgm:t>
    </dgm:pt>
    <dgm:pt modelId="{2F8B25F0-2A25-42B0-BD74-05612BC8925E}" type="sibTrans" cxnId="{EBE3FC6F-34C3-4704-9AB5-E1E7A0A8C545}">
      <dgm:prSet/>
      <dgm:spPr/>
      <dgm:t>
        <a:bodyPr/>
        <a:lstStyle/>
        <a:p>
          <a:pPr latinLnBrk="1"/>
          <a:endParaRPr lang="ko-KR" altLang="en-US"/>
        </a:p>
      </dgm:t>
    </dgm:pt>
    <dgm:pt modelId="{1088EFFD-DB23-4870-BDEA-8FC1026A976A}" type="pres">
      <dgm:prSet presAssocID="{BC80DDA8-35EA-4923-9248-8C2C851FCC94}" presName="compositeShape" presStyleCnt="0">
        <dgm:presLayoutVars>
          <dgm:chMax val="7"/>
          <dgm:dir/>
          <dgm:resizeHandles val="exact"/>
        </dgm:presLayoutVars>
      </dgm:prSet>
      <dgm:spPr/>
    </dgm:pt>
    <dgm:pt modelId="{7BE3CB26-3BCA-4DBD-9081-D7D0B787B90D}" type="pres">
      <dgm:prSet presAssocID="{BC80DDA8-35EA-4923-9248-8C2C851FCC94}" presName="wedge1" presStyleLbl="node1" presStyleIdx="0" presStyleCnt="3"/>
      <dgm:spPr/>
      <dgm:t>
        <a:bodyPr/>
        <a:lstStyle/>
        <a:p>
          <a:pPr latinLnBrk="1"/>
          <a:endParaRPr lang="ko-KR" altLang="en-US"/>
        </a:p>
      </dgm:t>
    </dgm:pt>
    <dgm:pt modelId="{456D8EC0-08AA-491E-A7E8-2F98A6F62184}" type="pres">
      <dgm:prSet presAssocID="{BC80DDA8-35EA-4923-9248-8C2C851FCC94}" presName="dummy1a" presStyleCnt="0"/>
      <dgm:spPr/>
    </dgm:pt>
    <dgm:pt modelId="{C90D5E54-AD69-48D6-B17D-6B4E0DA9C039}" type="pres">
      <dgm:prSet presAssocID="{BC80DDA8-35EA-4923-9248-8C2C851FCC94}" presName="dummy1b" presStyleCnt="0"/>
      <dgm:spPr/>
    </dgm:pt>
    <dgm:pt modelId="{F1A5648E-4261-4780-A26A-AEE7D02AEF46}" type="pres">
      <dgm:prSet presAssocID="{BC80DDA8-35EA-4923-9248-8C2C851FCC94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4BE2FC25-41F5-498A-9711-9786D3D16465}" type="pres">
      <dgm:prSet presAssocID="{BC80DDA8-35EA-4923-9248-8C2C851FCC94}" presName="wedge2" presStyleLbl="node1" presStyleIdx="1" presStyleCnt="3"/>
      <dgm:spPr/>
      <dgm:t>
        <a:bodyPr/>
        <a:lstStyle/>
        <a:p>
          <a:pPr latinLnBrk="1"/>
          <a:endParaRPr lang="ko-KR" altLang="en-US"/>
        </a:p>
      </dgm:t>
    </dgm:pt>
    <dgm:pt modelId="{CDE7F8B1-D0B4-4191-9C1A-F15BFDD3E7A6}" type="pres">
      <dgm:prSet presAssocID="{BC80DDA8-35EA-4923-9248-8C2C851FCC94}" presName="dummy2a" presStyleCnt="0"/>
      <dgm:spPr/>
    </dgm:pt>
    <dgm:pt modelId="{97112D31-2588-4A4F-A6E7-BC58CE3BBDFC}" type="pres">
      <dgm:prSet presAssocID="{BC80DDA8-35EA-4923-9248-8C2C851FCC94}" presName="dummy2b" presStyleCnt="0"/>
      <dgm:spPr/>
    </dgm:pt>
    <dgm:pt modelId="{E285E51C-A52F-4AF8-BB18-8D447FD7CB0F}" type="pres">
      <dgm:prSet presAssocID="{BC80DDA8-35EA-4923-9248-8C2C851FCC94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2FD3AAF3-CC4A-4E19-8FDE-211748954232}" type="pres">
      <dgm:prSet presAssocID="{BC80DDA8-35EA-4923-9248-8C2C851FCC94}" presName="wedge3" presStyleLbl="node1" presStyleIdx="2" presStyleCnt="3" custLinFactNeighborX="-544" custLinFactNeighborY="363"/>
      <dgm:spPr/>
      <dgm:t>
        <a:bodyPr/>
        <a:lstStyle/>
        <a:p>
          <a:pPr latinLnBrk="1"/>
          <a:endParaRPr lang="ko-KR" altLang="en-US"/>
        </a:p>
      </dgm:t>
    </dgm:pt>
    <dgm:pt modelId="{25B01CB0-526B-47BD-AF2E-844DA1D186AE}" type="pres">
      <dgm:prSet presAssocID="{BC80DDA8-35EA-4923-9248-8C2C851FCC94}" presName="dummy3a" presStyleCnt="0"/>
      <dgm:spPr/>
    </dgm:pt>
    <dgm:pt modelId="{D9EC923E-B472-474E-B3AD-ACA3C71BF0E8}" type="pres">
      <dgm:prSet presAssocID="{BC80DDA8-35EA-4923-9248-8C2C851FCC94}" presName="dummy3b" presStyleCnt="0"/>
      <dgm:spPr/>
    </dgm:pt>
    <dgm:pt modelId="{AA7D7233-12F7-4BD8-9DF4-2693F0EF001A}" type="pres">
      <dgm:prSet presAssocID="{BC80DDA8-35EA-4923-9248-8C2C851FCC94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C577430E-0CBD-4D8F-A181-71C386C0BBE5}" type="pres">
      <dgm:prSet presAssocID="{BADF399A-AA33-4861-A477-43EAEE40E4C9}" presName="arrowWedge1" presStyleLbl="fgSibTrans2D1" presStyleIdx="0" presStyleCnt="3"/>
      <dgm:spPr>
        <a:solidFill>
          <a:schemeClr val="accent3">
            <a:lumMod val="40000"/>
            <a:lumOff val="60000"/>
          </a:schemeClr>
        </a:solidFill>
        <a:ln>
          <a:solidFill>
            <a:schemeClr val="bg1"/>
          </a:solidFill>
        </a:ln>
      </dgm:spPr>
    </dgm:pt>
    <dgm:pt modelId="{CCBDAD9F-C2E2-44AC-8713-7CC466E838EE}" type="pres">
      <dgm:prSet presAssocID="{CBA38274-BD74-412B-AE17-91B011DFD069}" presName="arrowWedge2" presStyleLbl="fgSibTrans2D1" presStyleIdx="1" presStyleCnt="3"/>
      <dgm:spPr>
        <a:ln>
          <a:solidFill>
            <a:schemeClr val="bg1"/>
          </a:solidFill>
        </a:ln>
      </dgm:spPr>
    </dgm:pt>
    <dgm:pt modelId="{748B737A-A112-44E2-BA6A-97C9EC726374}" type="pres">
      <dgm:prSet presAssocID="{2F8B25F0-2A25-42B0-BD74-05612BC8925E}" presName="arrowWedge3" presStyleLbl="fgSibTrans2D1" presStyleIdx="2" presStyleCnt="3"/>
      <dgm:spPr>
        <a:solidFill>
          <a:srgbClr val="FFC000"/>
        </a:solidFill>
        <a:ln w="19050">
          <a:solidFill>
            <a:schemeClr val="bg1"/>
          </a:solidFill>
        </a:ln>
      </dgm:spPr>
    </dgm:pt>
  </dgm:ptLst>
  <dgm:cxnLst>
    <dgm:cxn modelId="{1FB996C7-1160-44A0-B919-0B9EA40011AC}" type="presOf" srcId="{BC80DDA8-35EA-4923-9248-8C2C851FCC94}" destId="{1088EFFD-DB23-4870-BDEA-8FC1026A976A}" srcOrd="0" destOrd="0" presId="urn:microsoft.com/office/officeart/2005/8/layout/cycle8"/>
    <dgm:cxn modelId="{2310F586-902A-4663-A56B-562B13971FEA}" type="presOf" srcId="{36FE5AFB-657D-447E-A0CE-08067C11AA16}" destId="{F1A5648E-4261-4780-A26A-AEE7D02AEF46}" srcOrd="1" destOrd="0" presId="urn:microsoft.com/office/officeart/2005/8/layout/cycle8"/>
    <dgm:cxn modelId="{D495825F-D5BD-4E04-830A-233B7D2A6922}" type="presOf" srcId="{36FE5AFB-657D-447E-A0CE-08067C11AA16}" destId="{7BE3CB26-3BCA-4DBD-9081-D7D0B787B90D}" srcOrd="0" destOrd="0" presId="urn:microsoft.com/office/officeart/2005/8/layout/cycle8"/>
    <dgm:cxn modelId="{4B35FFA8-F321-45A9-A20B-7D84E11979A4}" type="presOf" srcId="{5C47D469-CD19-49CA-8059-12E51E243EFB}" destId="{4BE2FC25-41F5-498A-9711-9786D3D16465}" srcOrd="0" destOrd="0" presId="urn:microsoft.com/office/officeart/2005/8/layout/cycle8"/>
    <dgm:cxn modelId="{799AE366-FF38-42C9-BE98-62289EA0002A}" srcId="{BC80DDA8-35EA-4923-9248-8C2C851FCC94}" destId="{5C47D469-CD19-49CA-8059-12E51E243EFB}" srcOrd="1" destOrd="0" parTransId="{197596B7-86C8-4217-A4DC-374E31934F70}" sibTransId="{CBA38274-BD74-412B-AE17-91B011DFD069}"/>
    <dgm:cxn modelId="{EBE3FC6F-34C3-4704-9AB5-E1E7A0A8C545}" srcId="{BC80DDA8-35EA-4923-9248-8C2C851FCC94}" destId="{25613BC1-D7D5-44A7-A1C1-ACF05C6E5E2E}" srcOrd="2" destOrd="0" parTransId="{3A109241-0E52-4E9A-AD52-F5371E359C66}" sibTransId="{2F8B25F0-2A25-42B0-BD74-05612BC8925E}"/>
    <dgm:cxn modelId="{9A4B8462-8EFD-47BE-82E5-3E22B404F6A0}" type="presOf" srcId="{25613BC1-D7D5-44A7-A1C1-ACF05C6E5E2E}" destId="{2FD3AAF3-CC4A-4E19-8FDE-211748954232}" srcOrd="0" destOrd="0" presId="urn:microsoft.com/office/officeart/2005/8/layout/cycle8"/>
    <dgm:cxn modelId="{09D16FE4-BBD1-47D6-AFC6-5FAAEAB1B02D}" type="presOf" srcId="{5C47D469-CD19-49CA-8059-12E51E243EFB}" destId="{E285E51C-A52F-4AF8-BB18-8D447FD7CB0F}" srcOrd="1" destOrd="0" presId="urn:microsoft.com/office/officeart/2005/8/layout/cycle8"/>
    <dgm:cxn modelId="{0C8AD447-6BE7-44C4-AE3E-8D0DE049A14F}" type="presOf" srcId="{25613BC1-D7D5-44A7-A1C1-ACF05C6E5E2E}" destId="{AA7D7233-12F7-4BD8-9DF4-2693F0EF001A}" srcOrd="1" destOrd="0" presId="urn:microsoft.com/office/officeart/2005/8/layout/cycle8"/>
    <dgm:cxn modelId="{E592300E-5ADE-4576-90DE-8514CAA87D9F}" srcId="{BC80DDA8-35EA-4923-9248-8C2C851FCC94}" destId="{36FE5AFB-657D-447E-A0CE-08067C11AA16}" srcOrd="0" destOrd="0" parTransId="{2FDC92D8-0B33-4125-80EB-6389CE8B63AF}" sibTransId="{BADF399A-AA33-4861-A477-43EAEE40E4C9}"/>
    <dgm:cxn modelId="{1D7C1885-801F-40BE-9019-5C24CA77CDBD}" type="presParOf" srcId="{1088EFFD-DB23-4870-BDEA-8FC1026A976A}" destId="{7BE3CB26-3BCA-4DBD-9081-D7D0B787B90D}" srcOrd="0" destOrd="0" presId="urn:microsoft.com/office/officeart/2005/8/layout/cycle8"/>
    <dgm:cxn modelId="{D6EF77A8-A3AC-422D-BE07-9C06B68FBF9F}" type="presParOf" srcId="{1088EFFD-DB23-4870-BDEA-8FC1026A976A}" destId="{456D8EC0-08AA-491E-A7E8-2F98A6F62184}" srcOrd="1" destOrd="0" presId="urn:microsoft.com/office/officeart/2005/8/layout/cycle8"/>
    <dgm:cxn modelId="{A9F406EF-DB7E-4891-A8BB-442A05FEBC66}" type="presParOf" srcId="{1088EFFD-DB23-4870-BDEA-8FC1026A976A}" destId="{C90D5E54-AD69-48D6-B17D-6B4E0DA9C039}" srcOrd="2" destOrd="0" presId="urn:microsoft.com/office/officeart/2005/8/layout/cycle8"/>
    <dgm:cxn modelId="{DAE970D1-1583-4750-A096-BF90499ACFEC}" type="presParOf" srcId="{1088EFFD-DB23-4870-BDEA-8FC1026A976A}" destId="{F1A5648E-4261-4780-A26A-AEE7D02AEF46}" srcOrd="3" destOrd="0" presId="urn:microsoft.com/office/officeart/2005/8/layout/cycle8"/>
    <dgm:cxn modelId="{0FF30B81-8474-4B56-A79D-BAC6C1680657}" type="presParOf" srcId="{1088EFFD-DB23-4870-BDEA-8FC1026A976A}" destId="{4BE2FC25-41F5-498A-9711-9786D3D16465}" srcOrd="4" destOrd="0" presId="urn:microsoft.com/office/officeart/2005/8/layout/cycle8"/>
    <dgm:cxn modelId="{388FE11F-FF3D-4DED-B185-24833ABB2633}" type="presParOf" srcId="{1088EFFD-DB23-4870-BDEA-8FC1026A976A}" destId="{CDE7F8B1-D0B4-4191-9C1A-F15BFDD3E7A6}" srcOrd="5" destOrd="0" presId="urn:microsoft.com/office/officeart/2005/8/layout/cycle8"/>
    <dgm:cxn modelId="{8D510260-3D5E-4AD4-BEA4-06DF465C6838}" type="presParOf" srcId="{1088EFFD-DB23-4870-BDEA-8FC1026A976A}" destId="{97112D31-2588-4A4F-A6E7-BC58CE3BBDFC}" srcOrd="6" destOrd="0" presId="urn:microsoft.com/office/officeart/2005/8/layout/cycle8"/>
    <dgm:cxn modelId="{7DEB75E1-7084-49FE-AF28-B6DBBDE1D495}" type="presParOf" srcId="{1088EFFD-DB23-4870-BDEA-8FC1026A976A}" destId="{E285E51C-A52F-4AF8-BB18-8D447FD7CB0F}" srcOrd="7" destOrd="0" presId="urn:microsoft.com/office/officeart/2005/8/layout/cycle8"/>
    <dgm:cxn modelId="{AF3D6412-6C34-44B3-9FBC-9C3F6758BEDF}" type="presParOf" srcId="{1088EFFD-DB23-4870-BDEA-8FC1026A976A}" destId="{2FD3AAF3-CC4A-4E19-8FDE-211748954232}" srcOrd="8" destOrd="0" presId="urn:microsoft.com/office/officeart/2005/8/layout/cycle8"/>
    <dgm:cxn modelId="{4F339979-6643-4E32-A733-2D020CC56A78}" type="presParOf" srcId="{1088EFFD-DB23-4870-BDEA-8FC1026A976A}" destId="{25B01CB0-526B-47BD-AF2E-844DA1D186AE}" srcOrd="9" destOrd="0" presId="urn:microsoft.com/office/officeart/2005/8/layout/cycle8"/>
    <dgm:cxn modelId="{CD1EEB50-D4EE-492E-97C0-18A075D2A0EB}" type="presParOf" srcId="{1088EFFD-DB23-4870-BDEA-8FC1026A976A}" destId="{D9EC923E-B472-474E-B3AD-ACA3C71BF0E8}" srcOrd="10" destOrd="0" presId="urn:microsoft.com/office/officeart/2005/8/layout/cycle8"/>
    <dgm:cxn modelId="{3FC97DE8-055D-44AA-A3D8-531705C270C0}" type="presParOf" srcId="{1088EFFD-DB23-4870-BDEA-8FC1026A976A}" destId="{AA7D7233-12F7-4BD8-9DF4-2693F0EF001A}" srcOrd="11" destOrd="0" presId="urn:microsoft.com/office/officeart/2005/8/layout/cycle8"/>
    <dgm:cxn modelId="{6F220DA9-ECEF-4C8E-BBCE-962328DF927F}" type="presParOf" srcId="{1088EFFD-DB23-4870-BDEA-8FC1026A976A}" destId="{C577430E-0CBD-4D8F-A181-71C386C0BBE5}" srcOrd="12" destOrd="0" presId="urn:microsoft.com/office/officeart/2005/8/layout/cycle8"/>
    <dgm:cxn modelId="{C3BBC1F0-DEF2-4E92-8550-6ABC05D16320}" type="presParOf" srcId="{1088EFFD-DB23-4870-BDEA-8FC1026A976A}" destId="{CCBDAD9F-C2E2-44AC-8713-7CC466E838EE}" srcOrd="13" destOrd="0" presId="urn:microsoft.com/office/officeart/2005/8/layout/cycle8"/>
    <dgm:cxn modelId="{14AC7073-C2EC-47F0-89C8-866B3D43C2A0}" type="presParOf" srcId="{1088EFFD-DB23-4870-BDEA-8FC1026A976A}" destId="{748B737A-A112-44E2-BA6A-97C9EC726374}" srcOrd="14" destOrd="0" presId="urn:microsoft.com/office/officeart/2005/8/layout/cycle8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95A2A48-DF3A-4629-BAF7-3DA5705DA3D0}" type="doc">
      <dgm:prSet loTypeId="urn:microsoft.com/office/officeart/2005/8/layout/lProcess1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AC9EAE90-0546-4303-A772-64E4D6C6A9E6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암 관련 지식</a:t>
          </a:r>
        </a:p>
      </dgm:t>
    </dgm:pt>
    <dgm:pt modelId="{D894A89D-C7D6-4844-A54B-A8C3D05A86DF}" type="par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3C0CDBE6-ABE3-4A5E-BF52-02EA14EAED22}" type="sib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9304A1A4-BC55-4C5C-AD15-C63A57AB8E2C}">
      <dgm:prSet phldrT="[텍스트]" custT="1"/>
      <dgm:sp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암에 대한 이해</a:t>
          </a:r>
          <a:endParaRPr lang="en-US" altLang="ko-KR" sz="1800" b="1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치료방법</a:t>
          </a:r>
          <a:endParaRPr lang="en-US" altLang="ko-KR" sz="1800" b="1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통증관리</a:t>
          </a:r>
          <a:endParaRPr lang="en-US" altLang="ko-KR" sz="1800" b="1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약물치료</a:t>
          </a:r>
          <a:endParaRPr lang="en-US" altLang="ko-KR" sz="1800" b="1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증상관리 등</a:t>
          </a:r>
          <a:endParaRPr lang="ko-KR" altLang="en-US" sz="1800" dirty="0"/>
        </a:p>
      </dgm:t>
    </dgm:pt>
    <dgm:pt modelId="{A2F769C7-0BDA-4FD7-9B4E-A92CC508821B}" type="parTrans" cxnId="{C0934FCF-E682-44F5-A461-B921E7AAAD0F}">
      <dgm:prSet/>
      <dgm:spPr>
        <a:solidFill>
          <a:srgbClr val="00B050"/>
        </a:solidFill>
        <a:ln>
          <a:solidFill>
            <a:schemeClr val="bg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2CE83DC5-BD6F-451B-B501-5ECEEBD29B58}" type="sibTrans" cxnId="{C0934FCF-E682-44F5-A461-B921E7AAAD0F}">
      <dgm:prSet/>
      <dgm:spPr/>
      <dgm:t>
        <a:bodyPr/>
        <a:lstStyle/>
        <a:p>
          <a:pPr latinLnBrk="1"/>
          <a:endParaRPr lang="ko-KR" altLang="en-US"/>
        </a:p>
      </dgm:t>
    </dgm:pt>
    <dgm:pt modelId="{9E6C631F-6365-4FAE-99C7-EE8FEFB6E9C9}" type="pres">
      <dgm:prSet presAssocID="{995A2A48-DF3A-4629-BAF7-3DA5705DA3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DE1B5E-B273-4EE2-B914-99F01DE2B37E}" type="pres">
      <dgm:prSet presAssocID="{AC9EAE90-0546-4303-A772-64E4D6C6A9E6}" presName="vertFlow" presStyleCnt="0"/>
      <dgm:spPr/>
    </dgm:pt>
    <dgm:pt modelId="{C0C8FFBC-8926-47AC-906A-904CC19F711F}" type="pres">
      <dgm:prSet presAssocID="{AC9EAE90-0546-4303-A772-64E4D6C6A9E6}" presName="header" presStyleLbl="node1" presStyleIdx="0" presStyleCnt="1" custLinFactY="-22294" custLinFactNeighborX="786" custLinFactNeighborY="-100000"/>
      <dgm:spPr/>
      <dgm:t>
        <a:bodyPr/>
        <a:lstStyle/>
        <a:p>
          <a:pPr latinLnBrk="1"/>
          <a:endParaRPr lang="ko-KR" altLang="en-US"/>
        </a:p>
      </dgm:t>
    </dgm:pt>
    <dgm:pt modelId="{A31FA658-E27E-46B1-8AAB-E93F2C2F38CC}" type="pres">
      <dgm:prSet presAssocID="{A2F769C7-0BDA-4FD7-9B4E-A92CC508821B}" presName="parTrans" presStyleLbl="sibTrans2D1" presStyleIdx="0" presStyleCnt="1" custScaleX="170881" custScaleY="379775" custLinFactNeighborX="-175" custLinFactNeighborY="27337"/>
      <dgm:spPr/>
      <dgm:t>
        <a:bodyPr/>
        <a:lstStyle/>
        <a:p>
          <a:pPr latinLnBrk="1"/>
          <a:endParaRPr lang="ko-KR" altLang="en-US"/>
        </a:p>
      </dgm:t>
    </dgm:pt>
    <dgm:pt modelId="{BE3A9029-EBAD-40CB-B7E9-EB14AD97EF06}" type="pres">
      <dgm:prSet presAssocID="{9304A1A4-BC55-4C5C-AD15-C63A57AB8E2C}" presName="child" presStyleLbl="alignAccFollowNode1" presStyleIdx="0" presStyleCnt="1" custScaleY="429238" custLinFactY="14046" custLinFactNeighborX="-2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78F79531-0679-402D-9720-B48BD69B32A7}" srcId="{995A2A48-DF3A-4629-BAF7-3DA5705DA3D0}" destId="{AC9EAE90-0546-4303-A772-64E4D6C6A9E6}" srcOrd="0" destOrd="0" parTransId="{D894A89D-C7D6-4844-A54B-A8C3D05A86DF}" sibTransId="{3C0CDBE6-ABE3-4A5E-BF52-02EA14EAED22}"/>
    <dgm:cxn modelId="{C0934FCF-E682-44F5-A461-B921E7AAAD0F}" srcId="{AC9EAE90-0546-4303-A772-64E4D6C6A9E6}" destId="{9304A1A4-BC55-4C5C-AD15-C63A57AB8E2C}" srcOrd="0" destOrd="0" parTransId="{A2F769C7-0BDA-4FD7-9B4E-A92CC508821B}" sibTransId="{2CE83DC5-BD6F-451B-B501-5ECEEBD29B58}"/>
    <dgm:cxn modelId="{D5696FCA-91AF-4BFE-BAE8-F97CD34FEFA0}" type="presOf" srcId="{A2F769C7-0BDA-4FD7-9B4E-A92CC508821B}" destId="{A31FA658-E27E-46B1-8AAB-E93F2C2F38CC}" srcOrd="0" destOrd="0" presId="urn:microsoft.com/office/officeart/2005/8/layout/lProcess1"/>
    <dgm:cxn modelId="{A9D35C4F-B571-4B56-81D6-2432B55DC9E7}" type="presOf" srcId="{AC9EAE90-0546-4303-A772-64E4D6C6A9E6}" destId="{C0C8FFBC-8926-47AC-906A-904CC19F711F}" srcOrd="0" destOrd="0" presId="urn:microsoft.com/office/officeart/2005/8/layout/lProcess1"/>
    <dgm:cxn modelId="{E045F4A0-A178-4D0B-9135-1AE69DB365EF}" type="presOf" srcId="{9304A1A4-BC55-4C5C-AD15-C63A57AB8E2C}" destId="{BE3A9029-EBAD-40CB-B7E9-EB14AD97EF06}" srcOrd="0" destOrd="0" presId="urn:microsoft.com/office/officeart/2005/8/layout/lProcess1"/>
    <dgm:cxn modelId="{8278C410-CD5B-4918-850B-0AA4A978B84F}" type="presOf" srcId="{995A2A48-DF3A-4629-BAF7-3DA5705DA3D0}" destId="{9E6C631F-6365-4FAE-99C7-EE8FEFB6E9C9}" srcOrd="0" destOrd="0" presId="urn:microsoft.com/office/officeart/2005/8/layout/lProcess1"/>
    <dgm:cxn modelId="{9FBD87F9-DFAE-4014-B80A-42FBD6DB3328}" type="presParOf" srcId="{9E6C631F-6365-4FAE-99C7-EE8FEFB6E9C9}" destId="{3EDE1B5E-B273-4EE2-B914-99F01DE2B37E}" srcOrd="0" destOrd="0" presId="urn:microsoft.com/office/officeart/2005/8/layout/lProcess1"/>
    <dgm:cxn modelId="{4E1F9D82-D491-42DF-888A-1A939628AE72}" type="presParOf" srcId="{3EDE1B5E-B273-4EE2-B914-99F01DE2B37E}" destId="{C0C8FFBC-8926-47AC-906A-904CC19F711F}" srcOrd="0" destOrd="0" presId="urn:microsoft.com/office/officeart/2005/8/layout/lProcess1"/>
    <dgm:cxn modelId="{3C1F5FF0-F741-41EF-9E5B-1B98404DD5F9}" type="presParOf" srcId="{3EDE1B5E-B273-4EE2-B914-99F01DE2B37E}" destId="{A31FA658-E27E-46B1-8AAB-E93F2C2F38CC}" srcOrd="1" destOrd="0" presId="urn:microsoft.com/office/officeart/2005/8/layout/lProcess1"/>
    <dgm:cxn modelId="{4A816E68-B40C-4E58-8BB9-3F0C4BEC4639}" type="presParOf" srcId="{3EDE1B5E-B273-4EE2-B914-99F01DE2B37E}" destId="{BE3A9029-EBAD-40CB-B7E9-EB14AD97EF06}" srcOrd="2" destOrd="0" presId="urn:microsoft.com/office/officeart/2005/8/layout/lProcess1"/>
  </dgm:cxnLst>
  <dgm:bg>
    <a:noFill/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95A2A48-DF3A-4629-BAF7-3DA5705DA3D0}" type="doc">
      <dgm:prSet loTypeId="urn:microsoft.com/office/officeart/2005/8/layout/lProcess1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AC9EAE90-0546-4303-A772-64E4D6C6A9E6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스트레스 관리</a:t>
          </a:r>
        </a:p>
      </dgm:t>
    </dgm:pt>
    <dgm:pt modelId="{D894A89D-C7D6-4844-A54B-A8C3D05A86DF}" type="par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3C0CDBE6-ABE3-4A5E-BF52-02EA14EAED22}" type="sib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9304A1A4-BC55-4C5C-AD15-C63A57AB8E2C}">
      <dgm:prSet phldrT="[텍스트]" custT="1"/>
      <dgm:sp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웃음치료 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5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요가 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4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신나는 음악교실 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1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algn="l" latinLnBrk="1"/>
          <a:r>
            <a:rPr lang="en-US" altLang="ko-KR" sz="1800" b="1" dirty="0">
              <a:latin typeface="+mn-ea"/>
              <a:ea typeface="+mn-ea"/>
            </a:rPr>
            <a:t>- </a:t>
          </a:r>
          <a:r>
            <a:rPr lang="ko-KR" altLang="en-US" sz="1800" b="1" dirty="0">
              <a:latin typeface="+mn-ea"/>
              <a:ea typeface="+mn-ea"/>
            </a:rPr>
            <a:t>자연과 함께하는 </a:t>
          </a:r>
          <a:endParaRPr lang="en-US" altLang="ko-KR" sz="1800" b="1" dirty="0">
            <a:latin typeface="+mn-ea"/>
            <a:ea typeface="+mn-ea"/>
          </a:endParaRPr>
        </a:p>
        <a:p>
          <a:pPr algn="l" latinLnBrk="1"/>
          <a:r>
            <a:rPr lang="en-US" altLang="ko-KR" sz="1800" b="1" dirty="0">
              <a:latin typeface="+mn-ea"/>
              <a:ea typeface="+mn-ea"/>
            </a:rPr>
            <a:t>  </a:t>
          </a:r>
          <a:r>
            <a:rPr lang="ko-KR" altLang="en-US" sz="1800" b="1" dirty="0">
              <a:latin typeface="+mn-ea"/>
              <a:ea typeface="+mn-ea"/>
            </a:rPr>
            <a:t>치유체험</a:t>
          </a:r>
        </a:p>
      </dgm:t>
    </dgm:pt>
    <dgm:pt modelId="{A2F769C7-0BDA-4FD7-9B4E-A92CC508821B}" type="parTrans" cxnId="{C0934FCF-E682-44F5-A461-B921E7AAAD0F}">
      <dgm:prSet/>
      <dgm:spPr>
        <a:solidFill>
          <a:srgbClr val="00B050"/>
        </a:solidFill>
        <a:ln>
          <a:solidFill>
            <a:schemeClr val="bg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2CE83DC5-BD6F-451B-B501-5ECEEBD29B58}" type="sibTrans" cxnId="{C0934FCF-E682-44F5-A461-B921E7AAAD0F}">
      <dgm:prSet/>
      <dgm:spPr/>
      <dgm:t>
        <a:bodyPr/>
        <a:lstStyle/>
        <a:p>
          <a:pPr latinLnBrk="1"/>
          <a:endParaRPr lang="ko-KR" altLang="en-US"/>
        </a:p>
      </dgm:t>
    </dgm:pt>
    <dgm:pt modelId="{9E6C631F-6365-4FAE-99C7-EE8FEFB6E9C9}" type="pres">
      <dgm:prSet presAssocID="{995A2A48-DF3A-4629-BAF7-3DA5705DA3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DE1B5E-B273-4EE2-B914-99F01DE2B37E}" type="pres">
      <dgm:prSet presAssocID="{AC9EAE90-0546-4303-A772-64E4D6C6A9E6}" presName="vertFlow" presStyleCnt="0"/>
      <dgm:spPr/>
    </dgm:pt>
    <dgm:pt modelId="{C0C8FFBC-8926-47AC-906A-904CC19F711F}" type="pres">
      <dgm:prSet presAssocID="{AC9EAE90-0546-4303-A772-64E4D6C6A9E6}" presName="header" presStyleLbl="node1" presStyleIdx="0" presStyleCnt="1" custLinFactY="-22294" custLinFactNeighborX="786" custLinFactNeighborY="-100000"/>
      <dgm:spPr/>
      <dgm:t>
        <a:bodyPr/>
        <a:lstStyle/>
        <a:p>
          <a:pPr latinLnBrk="1"/>
          <a:endParaRPr lang="ko-KR" altLang="en-US"/>
        </a:p>
      </dgm:t>
    </dgm:pt>
    <dgm:pt modelId="{A31FA658-E27E-46B1-8AAB-E93F2C2F38CC}" type="pres">
      <dgm:prSet presAssocID="{A2F769C7-0BDA-4FD7-9B4E-A92CC508821B}" presName="parTrans" presStyleLbl="sibTrans2D1" presStyleIdx="0" presStyleCnt="1" custScaleX="170881" custScaleY="379775" custLinFactNeighborX="-175" custLinFactNeighborY="27337"/>
      <dgm:spPr/>
      <dgm:t>
        <a:bodyPr/>
        <a:lstStyle/>
        <a:p>
          <a:pPr latinLnBrk="1"/>
          <a:endParaRPr lang="ko-KR" altLang="en-US"/>
        </a:p>
      </dgm:t>
    </dgm:pt>
    <dgm:pt modelId="{BE3A9029-EBAD-40CB-B7E9-EB14AD97EF06}" type="pres">
      <dgm:prSet presAssocID="{9304A1A4-BC55-4C5C-AD15-C63A57AB8E2C}" presName="child" presStyleLbl="alignAccFollowNode1" presStyleIdx="0" presStyleCnt="1" custScaleY="429238" custLinFactY="14046" custLinFactNeighborX="-2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A7EBC508-1930-48E4-B43C-B48F4C94119C}" type="presOf" srcId="{A2F769C7-0BDA-4FD7-9B4E-A92CC508821B}" destId="{A31FA658-E27E-46B1-8AAB-E93F2C2F38CC}" srcOrd="0" destOrd="0" presId="urn:microsoft.com/office/officeart/2005/8/layout/lProcess1"/>
    <dgm:cxn modelId="{78F79531-0679-402D-9720-B48BD69B32A7}" srcId="{995A2A48-DF3A-4629-BAF7-3DA5705DA3D0}" destId="{AC9EAE90-0546-4303-A772-64E4D6C6A9E6}" srcOrd="0" destOrd="0" parTransId="{D894A89D-C7D6-4844-A54B-A8C3D05A86DF}" sibTransId="{3C0CDBE6-ABE3-4A5E-BF52-02EA14EAED22}"/>
    <dgm:cxn modelId="{FE070E67-2DAF-4F7F-8CBF-9B3AD43D7C25}" type="presOf" srcId="{995A2A48-DF3A-4629-BAF7-3DA5705DA3D0}" destId="{9E6C631F-6365-4FAE-99C7-EE8FEFB6E9C9}" srcOrd="0" destOrd="0" presId="urn:microsoft.com/office/officeart/2005/8/layout/lProcess1"/>
    <dgm:cxn modelId="{C0934FCF-E682-44F5-A461-B921E7AAAD0F}" srcId="{AC9EAE90-0546-4303-A772-64E4D6C6A9E6}" destId="{9304A1A4-BC55-4C5C-AD15-C63A57AB8E2C}" srcOrd="0" destOrd="0" parTransId="{A2F769C7-0BDA-4FD7-9B4E-A92CC508821B}" sibTransId="{2CE83DC5-BD6F-451B-B501-5ECEEBD29B58}"/>
    <dgm:cxn modelId="{4F66A3D7-0715-4EFF-AA6F-E094929F22E0}" type="presOf" srcId="{AC9EAE90-0546-4303-A772-64E4D6C6A9E6}" destId="{C0C8FFBC-8926-47AC-906A-904CC19F711F}" srcOrd="0" destOrd="0" presId="urn:microsoft.com/office/officeart/2005/8/layout/lProcess1"/>
    <dgm:cxn modelId="{BE436C03-C937-4AD1-9465-87B41905242A}" type="presOf" srcId="{9304A1A4-BC55-4C5C-AD15-C63A57AB8E2C}" destId="{BE3A9029-EBAD-40CB-B7E9-EB14AD97EF06}" srcOrd="0" destOrd="0" presId="urn:microsoft.com/office/officeart/2005/8/layout/lProcess1"/>
    <dgm:cxn modelId="{7269B138-8B7C-48DD-9D36-3747363BBB1A}" type="presParOf" srcId="{9E6C631F-6365-4FAE-99C7-EE8FEFB6E9C9}" destId="{3EDE1B5E-B273-4EE2-B914-99F01DE2B37E}" srcOrd="0" destOrd="0" presId="urn:microsoft.com/office/officeart/2005/8/layout/lProcess1"/>
    <dgm:cxn modelId="{A54A2055-304F-42A8-A3F4-31582D2198ED}" type="presParOf" srcId="{3EDE1B5E-B273-4EE2-B914-99F01DE2B37E}" destId="{C0C8FFBC-8926-47AC-906A-904CC19F711F}" srcOrd="0" destOrd="0" presId="urn:microsoft.com/office/officeart/2005/8/layout/lProcess1"/>
    <dgm:cxn modelId="{D15DFF0C-6216-4AB1-AB66-F51DDAD6615C}" type="presParOf" srcId="{3EDE1B5E-B273-4EE2-B914-99F01DE2B37E}" destId="{A31FA658-E27E-46B1-8AAB-E93F2C2F38CC}" srcOrd="1" destOrd="0" presId="urn:microsoft.com/office/officeart/2005/8/layout/lProcess1"/>
    <dgm:cxn modelId="{311B5BBB-6EFD-43DC-8145-BA8D61329E1F}" type="presParOf" srcId="{3EDE1B5E-B273-4EE2-B914-99F01DE2B37E}" destId="{BE3A9029-EBAD-40CB-B7E9-EB14AD97EF06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5A2A48-DF3A-4629-BAF7-3DA5705DA3D0}" type="doc">
      <dgm:prSet loTypeId="urn:microsoft.com/office/officeart/2005/8/layout/lProcess1" loCatId="process" qsTypeId="urn:microsoft.com/office/officeart/2005/8/quickstyle/simple2" qsCatId="simple" csTypeId="urn:microsoft.com/office/officeart/2005/8/colors/accent3_2" csCatId="accent3" phldr="1"/>
      <dgm:spPr/>
      <dgm:t>
        <a:bodyPr/>
        <a:lstStyle/>
        <a:p>
          <a:pPr latinLnBrk="1"/>
          <a:endParaRPr lang="ko-KR" altLang="en-US"/>
        </a:p>
      </dgm:t>
    </dgm:pt>
    <dgm:pt modelId="{AC9EAE90-0546-4303-A772-64E4D6C6A9E6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24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인지행동적 접근</a:t>
          </a:r>
        </a:p>
      </dgm:t>
    </dgm:pt>
    <dgm:pt modelId="{D894A89D-C7D6-4844-A54B-A8C3D05A86DF}" type="par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3C0CDBE6-ABE3-4A5E-BF52-02EA14EAED22}" type="sibTrans" cxnId="{78F79531-0679-402D-9720-B48BD69B32A7}">
      <dgm:prSet/>
      <dgm:spPr/>
      <dgm:t>
        <a:bodyPr/>
        <a:lstStyle/>
        <a:p>
          <a:pPr latinLnBrk="1"/>
          <a:endParaRPr lang="ko-KR" altLang="en-US"/>
        </a:p>
      </dgm:t>
    </dgm:pt>
    <dgm:pt modelId="{9304A1A4-BC55-4C5C-AD15-C63A57AB8E2C}">
      <dgm:prSet phldrT="[텍스트]" custT="1"/>
      <dgm:spPr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</dgm:spPr>
      <dgm:t>
        <a:bodyPr/>
        <a:lstStyle/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 err="1">
              <a:solidFill>
                <a:srgbClr val="000000"/>
              </a:solidFill>
              <a:effectLst/>
              <a:latin typeface="+mn-ea"/>
              <a:ea typeface="+mn-ea"/>
            </a:rPr>
            <a:t>암체험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 나누기</a:t>
          </a:r>
          <a:endParaRPr lang="en-US" altLang="ko-KR" sz="1800" b="1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  (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집단심리치료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)</a:t>
          </a: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긍정적 신체상 만들기</a:t>
          </a:r>
          <a:endParaRPr lang="en-US" altLang="ko-KR" sz="1800" b="1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  (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손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두피마사지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</a:p>
        <a:p>
          <a:pPr algn="l" latinLnBrk="1"/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   발마사지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치아검진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)</a:t>
          </a:r>
        </a:p>
        <a:p>
          <a:pPr algn="l" latinLnBrk="1"/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음악치료</a:t>
          </a:r>
          <a:r>
            <a:rPr lang="en-US" altLang="ko-KR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spc="0" dirty="0">
              <a:solidFill>
                <a:srgbClr val="000000"/>
              </a:solidFill>
              <a:effectLst/>
              <a:latin typeface="+mn-ea"/>
              <a:ea typeface="+mn-ea"/>
            </a:rPr>
            <a:t>영양실습</a:t>
          </a:r>
          <a:endParaRPr lang="ko-KR" altLang="en-US" sz="1800" b="1" dirty="0">
            <a:latin typeface="+mn-ea"/>
            <a:ea typeface="+mn-ea"/>
          </a:endParaRPr>
        </a:p>
      </dgm:t>
    </dgm:pt>
    <dgm:pt modelId="{A2F769C7-0BDA-4FD7-9B4E-A92CC508821B}" type="parTrans" cxnId="{C0934FCF-E682-44F5-A461-B921E7AAAD0F}">
      <dgm:prSet/>
      <dgm:spPr>
        <a:solidFill>
          <a:srgbClr val="00B050"/>
        </a:solidFill>
        <a:ln>
          <a:solidFill>
            <a:schemeClr val="bg1"/>
          </a:solidFill>
        </a:ln>
      </dgm:spPr>
      <dgm:t>
        <a:bodyPr/>
        <a:lstStyle/>
        <a:p>
          <a:pPr latinLnBrk="1"/>
          <a:endParaRPr lang="ko-KR" altLang="en-US"/>
        </a:p>
      </dgm:t>
    </dgm:pt>
    <dgm:pt modelId="{2CE83DC5-BD6F-451B-B501-5ECEEBD29B58}" type="sibTrans" cxnId="{C0934FCF-E682-44F5-A461-B921E7AAAD0F}">
      <dgm:prSet/>
      <dgm:spPr/>
      <dgm:t>
        <a:bodyPr/>
        <a:lstStyle/>
        <a:p>
          <a:pPr latinLnBrk="1"/>
          <a:endParaRPr lang="ko-KR" altLang="en-US"/>
        </a:p>
      </dgm:t>
    </dgm:pt>
    <dgm:pt modelId="{9E6C631F-6365-4FAE-99C7-EE8FEFB6E9C9}" type="pres">
      <dgm:prSet presAssocID="{995A2A48-DF3A-4629-BAF7-3DA5705DA3D0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EDE1B5E-B273-4EE2-B914-99F01DE2B37E}" type="pres">
      <dgm:prSet presAssocID="{AC9EAE90-0546-4303-A772-64E4D6C6A9E6}" presName="vertFlow" presStyleCnt="0"/>
      <dgm:spPr/>
    </dgm:pt>
    <dgm:pt modelId="{C0C8FFBC-8926-47AC-906A-904CC19F711F}" type="pres">
      <dgm:prSet presAssocID="{AC9EAE90-0546-4303-A772-64E4D6C6A9E6}" presName="header" presStyleLbl="node1" presStyleIdx="0" presStyleCnt="1" custLinFactY="-22294" custLinFactNeighborX="786" custLinFactNeighborY="-100000"/>
      <dgm:spPr/>
      <dgm:t>
        <a:bodyPr/>
        <a:lstStyle/>
        <a:p>
          <a:pPr latinLnBrk="1"/>
          <a:endParaRPr lang="ko-KR" altLang="en-US"/>
        </a:p>
      </dgm:t>
    </dgm:pt>
    <dgm:pt modelId="{A31FA658-E27E-46B1-8AAB-E93F2C2F38CC}" type="pres">
      <dgm:prSet presAssocID="{A2F769C7-0BDA-4FD7-9B4E-A92CC508821B}" presName="parTrans" presStyleLbl="sibTrans2D1" presStyleIdx="0" presStyleCnt="1" custScaleX="170881" custScaleY="379775" custLinFactNeighborX="-175" custLinFactNeighborY="27337"/>
      <dgm:spPr/>
      <dgm:t>
        <a:bodyPr/>
        <a:lstStyle/>
        <a:p>
          <a:pPr latinLnBrk="1"/>
          <a:endParaRPr lang="ko-KR" altLang="en-US"/>
        </a:p>
      </dgm:t>
    </dgm:pt>
    <dgm:pt modelId="{BE3A9029-EBAD-40CB-B7E9-EB14AD97EF06}" type="pres">
      <dgm:prSet presAssocID="{9304A1A4-BC55-4C5C-AD15-C63A57AB8E2C}" presName="child" presStyleLbl="alignAccFollowNode1" presStyleIdx="0" presStyleCnt="1" custScaleY="429238" custLinFactY="14046" custLinFactNeighborX="-252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DC01B511-F80D-4EAA-B0E7-577C445D8022}" type="presOf" srcId="{9304A1A4-BC55-4C5C-AD15-C63A57AB8E2C}" destId="{BE3A9029-EBAD-40CB-B7E9-EB14AD97EF06}" srcOrd="0" destOrd="0" presId="urn:microsoft.com/office/officeart/2005/8/layout/lProcess1"/>
    <dgm:cxn modelId="{78F79531-0679-402D-9720-B48BD69B32A7}" srcId="{995A2A48-DF3A-4629-BAF7-3DA5705DA3D0}" destId="{AC9EAE90-0546-4303-A772-64E4D6C6A9E6}" srcOrd="0" destOrd="0" parTransId="{D894A89D-C7D6-4844-A54B-A8C3D05A86DF}" sibTransId="{3C0CDBE6-ABE3-4A5E-BF52-02EA14EAED22}"/>
    <dgm:cxn modelId="{C0934FCF-E682-44F5-A461-B921E7AAAD0F}" srcId="{AC9EAE90-0546-4303-A772-64E4D6C6A9E6}" destId="{9304A1A4-BC55-4C5C-AD15-C63A57AB8E2C}" srcOrd="0" destOrd="0" parTransId="{A2F769C7-0BDA-4FD7-9B4E-A92CC508821B}" sibTransId="{2CE83DC5-BD6F-451B-B501-5ECEEBD29B58}"/>
    <dgm:cxn modelId="{459353A6-A4B6-4FF1-B4D6-4F8EEF57700F}" type="presOf" srcId="{AC9EAE90-0546-4303-A772-64E4D6C6A9E6}" destId="{C0C8FFBC-8926-47AC-906A-904CC19F711F}" srcOrd="0" destOrd="0" presId="urn:microsoft.com/office/officeart/2005/8/layout/lProcess1"/>
    <dgm:cxn modelId="{BA959C40-AB9B-459D-9479-F1AADF34094F}" type="presOf" srcId="{995A2A48-DF3A-4629-BAF7-3DA5705DA3D0}" destId="{9E6C631F-6365-4FAE-99C7-EE8FEFB6E9C9}" srcOrd="0" destOrd="0" presId="urn:microsoft.com/office/officeart/2005/8/layout/lProcess1"/>
    <dgm:cxn modelId="{AB751B6E-CE43-476E-A9F3-E7EC77063C38}" type="presOf" srcId="{A2F769C7-0BDA-4FD7-9B4E-A92CC508821B}" destId="{A31FA658-E27E-46B1-8AAB-E93F2C2F38CC}" srcOrd="0" destOrd="0" presId="urn:microsoft.com/office/officeart/2005/8/layout/lProcess1"/>
    <dgm:cxn modelId="{A71480EB-0DD3-4163-A337-96E23DEDA750}" type="presParOf" srcId="{9E6C631F-6365-4FAE-99C7-EE8FEFB6E9C9}" destId="{3EDE1B5E-B273-4EE2-B914-99F01DE2B37E}" srcOrd="0" destOrd="0" presId="urn:microsoft.com/office/officeart/2005/8/layout/lProcess1"/>
    <dgm:cxn modelId="{57514366-4107-41E3-8D5E-F84CF19049A8}" type="presParOf" srcId="{3EDE1B5E-B273-4EE2-B914-99F01DE2B37E}" destId="{C0C8FFBC-8926-47AC-906A-904CC19F711F}" srcOrd="0" destOrd="0" presId="urn:microsoft.com/office/officeart/2005/8/layout/lProcess1"/>
    <dgm:cxn modelId="{527F9D79-384B-446E-ABF3-CF81954BDC2B}" type="presParOf" srcId="{3EDE1B5E-B273-4EE2-B914-99F01DE2B37E}" destId="{A31FA658-E27E-46B1-8AAB-E93F2C2F38CC}" srcOrd="1" destOrd="0" presId="urn:microsoft.com/office/officeart/2005/8/layout/lProcess1"/>
    <dgm:cxn modelId="{980BB950-EAD3-427B-B6D7-DCAC349871C2}" type="presParOf" srcId="{3EDE1B5E-B273-4EE2-B914-99F01DE2B37E}" destId="{BE3A9029-EBAD-40CB-B7E9-EB14AD97EF06}" srcOrd="2" destOrd="0" presId="urn:microsoft.com/office/officeart/2005/8/layout/lProcess1"/>
  </dgm:cxnLst>
  <dgm:bg/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2000" b="1" dirty="0"/>
            <a:t>코어운동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latin typeface="+mn-ea"/>
              <a:ea typeface="+mn-ea"/>
            </a:rPr>
            <a:t>활력충전코어    </a:t>
          </a:r>
          <a:r>
            <a:rPr lang="ko-KR" altLang="en-US" sz="1800" b="1" dirty="0" err="1">
              <a:latin typeface="+mn-ea"/>
              <a:ea typeface="+mn-ea"/>
            </a:rPr>
            <a:t>필라테스</a:t>
          </a:r>
          <a:endParaRPr lang="ko-KR" altLang="en-US" sz="1800" b="1" dirty="0">
            <a:latin typeface="+mn-ea"/>
            <a:ea typeface="+mn-ea"/>
          </a:endParaRP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>
              <a:latin typeface="+mn-ea"/>
              <a:ea typeface="+mn-ea"/>
            </a:rPr>
            <a:t>신체균형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피로감소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통증완화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 custLinFactNeighborX="-370" custLinFactNeighborY="-1219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AE268BE6-7000-46F9-8D3E-199F424D9CDF}" type="presOf" srcId="{F7511464-1ADD-4671-8385-3B2B17199438}" destId="{B21D58A9-6B1A-4856-8C8B-5D578287478D}" srcOrd="0" destOrd="0" presId="urn:microsoft.com/office/officeart/2005/8/layout/lProcess2"/>
    <dgm:cxn modelId="{F2D081E5-3393-4A7D-AAF3-29215A4E36D2}" type="presOf" srcId="{23BD50D0-E15C-4596-A4E4-3D2FCC10AAC0}" destId="{FD4CE1C8-CDDF-4CAB-8BDD-65284DEC4F4D}" srcOrd="0" destOrd="0" presId="urn:microsoft.com/office/officeart/2005/8/layout/lProcess2"/>
    <dgm:cxn modelId="{3FD16582-BD60-4EC1-9A38-0018C3891D41}" type="presOf" srcId="{F7511464-1ADD-4671-8385-3B2B17199438}" destId="{910457B7-4CC8-40D0-9FA1-AB84E41BFD48}" srcOrd="1" destOrd="0" presId="urn:microsoft.com/office/officeart/2005/8/layout/lProcess2"/>
    <dgm:cxn modelId="{8E90BEA1-1E60-4D4C-A289-3C72532F0882}" type="presOf" srcId="{A44FE629-BFCD-4496-8F3E-2E559C4E3831}" destId="{DC4BDAB1-B3D5-4D92-A7D7-7C85D66F79E3}" srcOrd="0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7A4165A4-7B84-4A36-A58E-B4D6FAA9A1DA}" type="presOf" srcId="{6D8C401C-19E8-4957-A081-B5B1680156C9}" destId="{3446DC01-3FF0-4EF9-B69E-9DC2DE73057F}" srcOrd="0" destOrd="0" presId="urn:microsoft.com/office/officeart/2005/8/layout/lProcess2"/>
    <dgm:cxn modelId="{FC684D1D-ABC5-4590-BD8A-494F0443241E}" type="presParOf" srcId="{FD4CE1C8-CDDF-4CAB-8BDD-65284DEC4F4D}" destId="{FB487EF4-26EC-4FF8-AB2D-A4000DAF6F65}" srcOrd="0" destOrd="0" presId="urn:microsoft.com/office/officeart/2005/8/layout/lProcess2"/>
    <dgm:cxn modelId="{DBB4B5BD-19C7-4F58-A660-62FB3B4B74F2}" type="presParOf" srcId="{FB487EF4-26EC-4FF8-AB2D-A4000DAF6F65}" destId="{B21D58A9-6B1A-4856-8C8B-5D578287478D}" srcOrd="0" destOrd="0" presId="urn:microsoft.com/office/officeart/2005/8/layout/lProcess2"/>
    <dgm:cxn modelId="{FB3A091E-C659-487F-9FFF-3CA40C9D0F2B}" type="presParOf" srcId="{FB487EF4-26EC-4FF8-AB2D-A4000DAF6F65}" destId="{910457B7-4CC8-40D0-9FA1-AB84E41BFD48}" srcOrd="1" destOrd="0" presId="urn:microsoft.com/office/officeart/2005/8/layout/lProcess2"/>
    <dgm:cxn modelId="{5141CFF7-1CAA-43CC-9975-F4499965FE04}" type="presParOf" srcId="{FB487EF4-26EC-4FF8-AB2D-A4000DAF6F65}" destId="{4C67B6F0-9111-471E-8045-7D341191789C}" srcOrd="2" destOrd="0" presId="urn:microsoft.com/office/officeart/2005/8/layout/lProcess2"/>
    <dgm:cxn modelId="{D0FA1A5A-BA32-4DEC-BEA5-2D50363A3E52}" type="presParOf" srcId="{4C67B6F0-9111-471E-8045-7D341191789C}" destId="{DD80C167-F2EA-47ED-9EAD-E64CC71ABA65}" srcOrd="0" destOrd="0" presId="urn:microsoft.com/office/officeart/2005/8/layout/lProcess2"/>
    <dgm:cxn modelId="{1C3E2A5D-8E70-4BF1-8B33-5C5F400150E4}" type="presParOf" srcId="{DD80C167-F2EA-47ED-9EAD-E64CC71ABA65}" destId="{DC4BDAB1-B3D5-4D92-A7D7-7C85D66F79E3}" srcOrd="0" destOrd="0" presId="urn:microsoft.com/office/officeart/2005/8/layout/lProcess2"/>
    <dgm:cxn modelId="{99139198-051C-4ABF-9C09-7504E35C129E}" type="presParOf" srcId="{DD80C167-F2EA-47ED-9EAD-E64CC71ABA65}" destId="{31E53419-9A39-4E84-ABED-772D13680288}" srcOrd="1" destOrd="0" presId="urn:microsoft.com/office/officeart/2005/8/layout/lProcess2"/>
    <dgm:cxn modelId="{8576E6DC-825F-4D3E-AC5B-ECFC53A01222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1800" b="1" dirty="0"/>
            <a:t>마무리운동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latin typeface="+mn-ea"/>
              <a:ea typeface="+mn-ea"/>
            </a:rPr>
            <a:t>활력충전</a:t>
          </a:r>
          <a:endParaRPr lang="en-US" altLang="ko-KR" sz="1800" b="1" dirty="0">
            <a:latin typeface="+mn-ea"/>
            <a:ea typeface="+mn-ea"/>
          </a:endParaRPr>
        </a:p>
        <a:p>
          <a:pPr latinLnBrk="1"/>
          <a:r>
            <a:rPr lang="ko-KR" altLang="en-US" sz="1800" b="1" dirty="0">
              <a:latin typeface="+mn-ea"/>
              <a:ea typeface="+mn-ea"/>
            </a:rPr>
            <a:t>스트레칭</a:t>
          </a: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>
              <a:latin typeface="+mn-ea"/>
              <a:ea typeface="+mn-ea"/>
            </a:rPr>
            <a:t>근육이완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혈액순환촉진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725CA41D-FEA6-4F2A-AF89-2FBB0BBCEB98}" type="presOf" srcId="{F7511464-1ADD-4671-8385-3B2B17199438}" destId="{910457B7-4CC8-40D0-9FA1-AB84E41BFD48}" srcOrd="1" destOrd="0" presId="urn:microsoft.com/office/officeart/2005/8/layout/lProcess2"/>
    <dgm:cxn modelId="{75EBFE49-C544-4AF5-A5B9-B42A65DAFCF1}" type="presOf" srcId="{6D8C401C-19E8-4957-A081-B5B1680156C9}" destId="{3446DC01-3FF0-4EF9-B69E-9DC2DE73057F}" srcOrd="0" destOrd="0" presId="urn:microsoft.com/office/officeart/2005/8/layout/lProcess2"/>
    <dgm:cxn modelId="{61BC731D-7413-48EF-8C27-D280FEFC0921}" type="presOf" srcId="{F7511464-1ADD-4671-8385-3B2B17199438}" destId="{B21D58A9-6B1A-4856-8C8B-5D578287478D}" srcOrd="0" destOrd="0" presId="urn:microsoft.com/office/officeart/2005/8/layout/lProcess2"/>
    <dgm:cxn modelId="{9F527D99-2D58-4647-AC26-B761C918E788}" type="presOf" srcId="{A44FE629-BFCD-4496-8F3E-2E559C4E3831}" destId="{DC4BDAB1-B3D5-4D92-A7D7-7C85D66F79E3}" srcOrd="0" destOrd="0" presId="urn:microsoft.com/office/officeart/2005/8/layout/lProcess2"/>
    <dgm:cxn modelId="{43A30D3D-5C62-46DA-B7A7-9E380D2EB908}" type="presOf" srcId="{23BD50D0-E15C-4596-A4E4-3D2FCC10AAC0}" destId="{FD4CE1C8-CDDF-4CAB-8BDD-65284DEC4F4D}" srcOrd="0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CC75F46C-C654-4263-8660-844135941F8B}" type="presParOf" srcId="{FD4CE1C8-CDDF-4CAB-8BDD-65284DEC4F4D}" destId="{FB487EF4-26EC-4FF8-AB2D-A4000DAF6F65}" srcOrd="0" destOrd="0" presId="urn:microsoft.com/office/officeart/2005/8/layout/lProcess2"/>
    <dgm:cxn modelId="{8909835D-43DF-4E1F-8294-43C958F79736}" type="presParOf" srcId="{FB487EF4-26EC-4FF8-AB2D-A4000DAF6F65}" destId="{B21D58A9-6B1A-4856-8C8B-5D578287478D}" srcOrd="0" destOrd="0" presId="urn:microsoft.com/office/officeart/2005/8/layout/lProcess2"/>
    <dgm:cxn modelId="{FB629A0F-8779-4497-A4C1-BA584891918B}" type="presParOf" srcId="{FB487EF4-26EC-4FF8-AB2D-A4000DAF6F65}" destId="{910457B7-4CC8-40D0-9FA1-AB84E41BFD48}" srcOrd="1" destOrd="0" presId="urn:microsoft.com/office/officeart/2005/8/layout/lProcess2"/>
    <dgm:cxn modelId="{2F55F061-81BF-4D26-B376-3D50C1C99AC3}" type="presParOf" srcId="{FB487EF4-26EC-4FF8-AB2D-A4000DAF6F65}" destId="{4C67B6F0-9111-471E-8045-7D341191789C}" srcOrd="2" destOrd="0" presId="urn:microsoft.com/office/officeart/2005/8/layout/lProcess2"/>
    <dgm:cxn modelId="{E4244D14-CA11-4EED-AB9D-8A2590FF9508}" type="presParOf" srcId="{4C67B6F0-9111-471E-8045-7D341191789C}" destId="{DD80C167-F2EA-47ED-9EAD-E64CC71ABA65}" srcOrd="0" destOrd="0" presId="urn:microsoft.com/office/officeart/2005/8/layout/lProcess2"/>
    <dgm:cxn modelId="{0F32D847-EB00-447A-A6CA-749939E15586}" type="presParOf" srcId="{DD80C167-F2EA-47ED-9EAD-E64CC71ABA65}" destId="{DC4BDAB1-B3D5-4D92-A7D7-7C85D66F79E3}" srcOrd="0" destOrd="0" presId="urn:microsoft.com/office/officeart/2005/8/layout/lProcess2"/>
    <dgm:cxn modelId="{E0F6698D-2102-49D0-895D-CD75A32733B0}" type="presParOf" srcId="{DD80C167-F2EA-47ED-9EAD-E64CC71ABA65}" destId="{31E53419-9A39-4E84-ABED-772D13680288}" srcOrd="1" destOrd="0" presId="urn:microsoft.com/office/officeart/2005/8/layout/lProcess2"/>
    <dgm:cxn modelId="{D8FE1F5E-A4A0-4F7B-8702-54006B01EFA2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1800" b="1" dirty="0"/>
            <a:t>유연성운동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latin typeface="+mn-ea"/>
              <a:ea typeface="+mn-ea"/>
            </a:rPr>
            <a:t>활력충전</a:t>
          </a:r>
          <a:endParaRPr lang="en-US" altLang="ko-KR" sz="1800" b="1" dirty="0">
            <a:latin typeface="+mn-ea"/>
            <a:ea typeface="+mn-ea"/>
          </a:endParaRPr>
        </a:p>
        <a:p>
          <a:pPr latinLnBrk="1"/>
          <a:r>
            <a:rPr lang="ko-KR" altLang="en-US" sz="1800" b="1" dirty="0" err="1">
              <a:latin typeface="+mn-ea"/>
              <a:ea typeface="+mn-ea"/>
            </a:rPr>
            <a:t>태극권</a:t>
          </a:r>
          <a:endParaRPr lang="ko-KR" altLang="en-US" sz="1800" b="1" dirty="0">
            <a:latin typeface="+mn-ea"/>
            <a:ea typeface="+mn-ea"/>
          </a:endParaRP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>
              <a:latin typeface="+mn-ea"/>
              <a:ea typeface="+mn-ea"/>
            </a:rPr>
            <a:t>심폐능력향상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혈압조절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근력향상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8BF4F7BB-29CB-407C-B677-036D4CE9B6C4}" type="presOf" srcId="{F7511464-1ADD-4671-8385-3B2B17199438}" destId="{B21D58A9-6B1A-4856-8C8B-5D578287478D}" srcOrd="0" destOrd="0" presId="urn:microsoft.com/office/officeart/2005/8/layout/lProcess2"/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77EB76FF-9B6C-4FD5-985F-D2E2EE51208D}" type="presOf" srcId="{A44FE629-BFCD-4496-8F3E-2E559C4E3831}" destId="{DC4BDAB1-B3D5-4D92-A7D7-7C85D66F79E3}" srcOrd="0" destOrd="0" presId="urn:microsoft.com/office/officeart/2005/8/layout/lProcess2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3F21F6AC-5D67-424E-9654-32F584B361BE}" type="presOf" srcId="{6D8C401C-19E8-4957-A081-B5B1680156C9}" destId="{3446DC01-3FF0-4EF9-B69E-9DC2DE73057F}" srcOrd="0" destOrd="0" presId="urn:microsoft.com/office/officeart/2005/8/layout/lProcess2"/>
    <dgm:cxn modelId="{D33DB8CC-F20A-4E79-961D-2A5A306E792F}" type="presOf" srcId="{F7511464-1ADD-4671-8385-3B2B17199438}" destId="{910457B7-4CC8-40D0-9FA1-AB84E41BFD48}" srcOrd="1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3ED30235-7A8B-4CF3-ACB8-0C89D2589021}" type="presOf" srcId="{23BD50D0-E15C-4596-A4E4-3D2FCC10AAC0}" destId="{FD4CE1C8-CDDF-4CAB-8BDD-65284DEC4F4D}" srcOrd="0" destOrd="0" presId="urn:microsoft.com/office/officeart/2005/8/layout/lProcess2"/>
    <dgm:cxn modelId="{E5E1DA8B-0977-47E7-B822-88DBB094D936}" type="presParOf" srcId="{FD4CE1C8-CDDF-4CAB-8BDD-65284DEC4F4D}" destId="{FB487EF4-26EC-4FF8-AB2D-A4000DAF6F65}" srcOrd="0" destOrd="0" presId="urn:microsoft.com/office/officeart/2005/8/layout/lProcess2"/>
    <dgm:cxn modelId="{0403FB1E-19FF-4B28-A03A-32F5C48F17FA}" type="presParOf" srcId="{FB487EF4-26EC-4FF8-AB2D-A4000DAF6F65}" destId="{B21D58A9-6B1A-4856-8C8B-5D578287478D}" srcOrd="0" destOrd="0" presId="urn:microsoft.com/office/officeart/2005/8/layout/lProcess2"/>
    <dgm:cxn modelId="{5D05177B-E0E1-4154-B0DE-C7E2C5673A96}" type="presParOf" srcId="{FB487EF4-26EC-4FF8-AB2D-A4000DAF6F65}" destId="{910457B7-4CC8-40D0-9FA1-AB84E41BFD48}" srcOrd="1" destOrd="0" presId="urn:microsoft.com/office/officeart/2005/8/layout/lProcess2"/>
    <dgm:cxn modelId="{3B9ACFB0-5BCB-40BC-98CA-0ED4FE0E82B0}" type="presParOf" srcId="{FB487EF4-26EC-4FF8-AB2D-A4000DAF6F65}" destId="{4C67B6F0-9111-471E-8045-7D341191789C}" srcOrd="2" destOrd="0" presId="urn:microsoft.com/office/officeart/2005/8/layout/lProcess2"/>
    <dgm:cxn modelId="{9E0C55D3-FE39-4AD0-A2AF-720EB703261E}" type="presParOf" srcId="{4C67B6F0-9111-471E-8045-7D341191789C}" destId="{DD80C167-F2EA-47ED-9EAD-E64CC71ABA65}" srcOrd="0" destOrd="0" presId="urn:microsoft.com/office/officeart/2005/8/layout/lProcess2"/>
    <dgm:cxn modelId="{FECDBAB7-F0E7-4F8B-8D68-5178A39E01D3}" type="presParOf" srcId="{DD80C167-F2EA-47ED-9EAD-E64CC71ABA65}" destId="{DC4BDAB1-B3D5-4D92-A7D7-7C85D66F79E3}" srcOrd="0" destOrd="0" presId="urn:microsoft.com/office/officeart/2005/8/layout/lProcess2"/>
    <dgm:cxn modelId="{DE618A65-E71C-4715-9CB6-9781FA8FAE36}" type="presParOf" srcId="{DD80C167-F2EA-47ED-9EAD-E64CC71ABA65}" destId="{31E53419-9A39-4E84-ABED-772D13680288}" srcOrd="1" destOrd="0" presId="urn:microsoft.com/office/officeart/2005/8/layout/lProcess2"/>
    <dgm:cxn modelId="{72660C5A-0609-4B5C-8139-AFB0864B2DA7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1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2000" b="1" dirty="0"/>
            <a:t>근력운동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latin typeface="+mn-ea"/>
              <a:ea typeface="+mn-ea"/>
            </a:rPr>
            <a:t>활력충전</a:t>
          </a:r>
          <a:endParaRPr lang="en-US" altLang="ko-KR" sz="1800" b="1" dirty="0">
            <a:latin typeface="+mn-ea"/>
            <a:ea typeface="+mn-ea"/>
          </a:endParaRPr>
        </a:p>
        <a:p>
          <a:pPr latinLnBrk="1"/>
          <a:r>
            <a:rPr lang="ko-KR" altLang="en-US" sz="1800" b="1" dirty="0" err="1">
              <a:latin typeface="+mn-ea"/>
              <a:ea typeface="+mn-ea"/>
            </a:rPr>
            <a:t>머슬림</a:t>
          </a:r>
          <a:endParaRPr lang="ko-KR" altLang="en-US" sz="1800" b="1" dirty="0">
            <a:latin typeface="+mn-ea"/>
            <a:ea typeface="+mn-ea"/>
          </a:endParaRP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 err="1">
              <a:latin typeface="+mn-ea"/>
              <a:ea typeface="+mn-ea"/>
            </a:rPr>
            <a:t>근육량증가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활력증가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자신감향상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D08CA2BD-64C0-4706-A469-D332D50ED57D}" type="presOf" srcId="{F7511464-1ADD-4671-8385-3B2B17199438}" destId="{910457B7-4CC8-40D0-9FA1-AB84E41BFD48}" srcOrd="1" destOrd="0" presId="urn:microsoft.com/office/officeart/2005/8/layout/lProcess2"/>
    <dgm:cxn modelId="{D23730FE-2EED-4803-A01F-998096CD0183}" type="presOf" srcId="{6D8C401C-19E8-4957-A081-B5B1680156C9}" destId="{3446DC01-3FF0-4EF9-B69E-9DC2DE73057F}" srcOrd="0" destOrd="0" presId="urn:microsoft.com/office/officeart/2005/8/layout/lProcess2"/>
    <dgm:cxn modelId="{A4101C18-3C5C-454F-AA03-16CA23E41809}" type="presOf" srcId="{F7511464-1ADD-4671-8385-3B2B17199438}" destId="{B21D58A9-6B1A-4856-8C8B-5D578287478D}" srcOrd="0" destOrd="0" presId="urn:microsoft.com/office/officeart/2005/8/layout/lProcess2"/>
    <dgm:cxn modelId="{F6E50101-D28F-49AE-AB48-86658B6BD214}" type="presOf" srcId="{23BD50D0-E15C-4596-A4E4-3D2FCC10AAC0}" destId="{FD4CE1C8-CDDF-4CAB-8BDD-65284DEC4F4D}" srcOrd="0" destOrd="0" presId="urn:microsoft.com/office/officeart/2005/8/layout/lProcess2"/>
    <dgm:cxn modelId="{2B3B8ABA-F9E9-4E59-86BF-2FF310023567}" type="presOf" srcId="{A44FE629-BFCD-4496-8F3E-2E559C4E3831}" destId="{DC4BDAB1-B3D5-4D92-A7D7-7C85D66F79E3}" srcOrd="0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5E2AB427-A2FE-4E2C-91D9-1B15A33325E1}" type="presParOf" srcId="{FD4CE1C8-CDDF-4CAB-8BDD-65284DEC4F4D}" destId="{FB487EF4-26EC-4FF8-AB2D-A4000DAF6F65}" srcOrd="0" destOrd="0" presId="urn:microsoft.com/office/officeart/2005/8/layout/lProcess2"/>
    <dgm:cxn modelId="{12776059-4E2B-4695-9AB3-9986730434B7}" type="presParOf" srcId="{FB487EF4-26EC-4FF8-AB2D-A4000DAF6F65}" destId="{B21D58A9-6B1A-4856-8C8B-5D578287478D}" srcOrd="0" destOrd="0" presId="urn:microsoft.com/office/officeart/2005/8/layout/lProcess2"/>
    <dgm:cxn modelId="{A988D4C2-8FA8-4BE8-8980-35596813A710}" type="presParOf" srcId="{FB487EF4-26EC-4FF8-AB2D-A4000DAF6F65}" destId="{910457B7-4CC8-40D0-9FA1-AB84E41BFD48}" srcOrd="1" destOrd="0" presId="urn:microsoft.com/office/officeart/2005/8/layout/lProcess2"/>
    <dgm:cxn modelId="{EE0BEBFE-CF0B-4702-B3C9-291870C2A83F}" type="presParOf" srcId="{FB487EF4-26EC-4FF8-AB2D-A4000DAF6F65}" destId="{4C67B6F0-9111-471E-8045-7D341191789C}" srcOrd="2" destOrd="0" presId="urn:microsoft.com/office/officeart/2005/8/layout/lProcess2"/>
    <dgm:cxn modelId="{6F54A812-6A7D-4E84-A0AE-9CE7DE71ABE0}" type="presParOf" srcId="{4C67B6F0-9111-471E-8045-7D341191789C}" destId="{DD80C167-F2EA-47ED-9EAD-E64CC71ABA65}" srcOrd="0" destOrd="0" presId="urn:microsoft.com/office/officeart/2005/8/layout/lProcess2"/>
    <dgm:cxn modelId="{EBD122BF-042C-4B77-99D5-680C6A8669F8}" type="presParOf" srcId="{DD80C167-F2EA-47ED-9EAD-E64CC71ABA65}" destId="{DC4BDAB1-B3D5-4D92-A7D7-7C85D66F79E3}" srcOrd="0" destOrd="0" presId="urn:microsoft.com/office/officeart/2005/8/layout/lProcess2"/>
    <dgm:cxn modelId="{377D8619-1B8B-4966-840E-7FB8AF8F276C}" type="presParOf" srcId="{DD80C167-F2EA-47ED-9EAD-E64CC71ABA65}" destId="{31E53419-9A39-4E84-ABED-772D13680288}" srcOrd="1" destOrd="0" presId="urn:microsoft.com/office/officeart/2005/8/layout/lProcess2"/>
    <dgm:cxn modelId="{94F6E5B1-46B5-468E-99DE-F37129848162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2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1800" b="1" dirty="0"/>
            <a:t>유산소운동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latin typeface="+mn-ea"/>
              <a:ea typeface="+mn-ea"/>
            </a:rPr>
            <a:t>활력충전</a:t>
          </a:r>
          <a:endParaRPr lang="en-US" altLang="ko-KR" sz="1800" b="1" dirty="0">
            <a:latin typeface="+mn-ea"/>
            <a:ea typeface="+mn-ea"/>
          </a:endParaRPr>
        </a:p>
        <a:p>
          <a:pPr latinLnBrk="1"/>
          <a:r>
            <a:rPr lang="ko-KR" altLang="en-US" sz="1800" b="1" dirty="0" err="1">
              <a:latin typeface="+mn-ea"/>
              <a:ea typeface="+mn-ea"/>
            </a:rPr>
            <a:t>태극권</a:t>
          </a:r>
          <a:endParaRPr lang="ko-KR" altLang="en-US" sz="1800" b="1" dirty="0">
            <a:latin typeface="+mn-ea"/>
            <a:ea typeface="+mn-ea"/>
          </a:endParaRP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>
              <a:latin typeface="+mn-ea"/>
              <a:ea typeface="+mn-ea"/>
            </a:rPr>
            <a:t>심폐능력향상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혈압조절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근력향상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90BC3608-D3A1-44FD-8EE9-FDABF696F444}" type="presOf" srcId="{23BD50D0-E15C-4596-A4E4-3D2FCC10AAC0}" destId="{FD4CE1C8-CDDF-4CAB-8BDD-65284DEC4F4D}" srcOrd="0" destOrd="0" presId="urn:microsoft.com/office/officeart/2005/8/layout/lProcess2"/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E7CF5A90-1959-4401-B212-A9313B98EF8F}" type="presOf" srcId="{6D8C401C-19E8-4957-A081-B5B1680156C9}" destId="{3446DC01-3FF0-4EF9-B69E-9DC2DE73057F}" srcOrd="0" destOrd="0" presId="urn:microsoft.com/office/officeart/2005/8/layout/lProcess2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CCFA4B31-68CB-425B-A971-A234C976CDEA}" type="presOf" srcId="{A44FE629-BFCD-4496-8F3E-2E559C4E3831}" destId="{DC4BDAB1-B3D5-4D92-A7D7-7C85D66F79E3}" srcOrd="0" destOrd="0" presId="urn:microsoft.com/office/officeart/2005/8/layout/lProcess2"/>
    <dgm:cxn modelId="{1CEE5B7C-C879-4793-BFE8-8E7B1D7409A4}" type="presOf" srcId="{F7511464-1ADD-4671-8385-3B2B17199438}" destId="{B21D58A9-6B1A-4856-8C8B-5D578287478D}" srcOrd="0" destOrd="0" presId="urn:microsoft.com/office/officeart/2005/8/layout/lProcess2"/>
    <dgm:cxn modelId="{0A53680E-96CA-4940-A61C-FCC034BAB6B4}" type="presOf" srcId="{F7511464-1ADD-4671-8385-3B2B17199438}" destId="{910457B7-4CC8-40D0-9FA1-AB84E41BFD48}" srcOrd="1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E197E982-5625-4D37-9451-98BB06D70C53}" type="presParOf" srcId="{FD4CE1C8-CDDF-4CAB-8BDD-65284DEC4F4D}" destId="{FB487EF4-26EC-4FF8-AB2D-A4000DAF6F65}" srcOrd="0" destOrd="0" presId="urn:microsoft.com/office/officeart/2005/8/layout/lProcess2"/>
    <dgm:cxn modelId="{CEB95E4E-41CB-482E-AE77-2FEC6EC6E499}" type="presParOf" srcId="{FB487EF4-26EC-4FF8-AB2D-A4000DAF6F65}" destId="{B21D58A9-6B1A-4856-8C8B-5D578287478D}" srcOrd="0" destOrd="0" presId="urn:microsoft.com/office/officeart/2005/8/layout/lProcess2"/>
    <dgm:cxn modelId="{EDCC123F-68EE-4B63-B75E-8FA752B56FA5}" type="presParOf" srcId="{FB487EF4-26EC-4FF8-AB2D-A4000DAF6F65}" destId="{910457B7-4CC8-40D0-9FA1-AB84E41BFD48}" srcOrd="1" destOrd="0" presId="urn:microsoft.com/office/officeart/2005/8/layout/lProcess2"/>
    <dgm:cxn modelId="{9E6B5F68-2D12-442B-8BDF-0CC81D457131}" type="presParOf" srcId="{FB487EF4-26EC-4FF8-AB2D-A4000DAF6F65}" destId="{4C67B6F0-9111-471E-8045-7D341191789C}" srcOrd="2" destOrd="0" presId="urn:microsoft.com/office/officeart/2005/8/layout/lProcess2"/>
    <dgm:cxn modelId="{0E66DE85-C0A7-4087-A6DF-D73D9D0C65E1}" type="presParOf" srcId="{4C67B6F0-9111-471E-8045-7D341191789C}" destId="{DD80C167-F2EA-47ED-9EAD-E64CC71ABA65}" srcOrd="0" destOrd="0" presId="urn:microsoft.com/office/officeart/2005/8/layout/lProcess2"/>
    <dgm:cxn modelId="{3893576A-9956-4293-8913-B406D1D8003A}" type="presParOf" srcId="{DD80C167-F2EA-47ED-9EAD-E64CC71ABA65}" destId="{DC4BDAB1-B3D5-4D92-A7D7-7C85D66F79E3}" srcOrd="0" destOrd="0" presId="urn:microsoft.com/office/officeart/2005/8/layout/lProcess2"/>
    <dgm:cxn modelId="{84B7E921-3332-4713-AA8D-EFE9655D2B18}" type="presParOf" srcId="{DD80C167-F2EA-47ED-9EAD-E64CC71ABA65}" destId="{31E53419-9A39-4E84-ABED-772D13680288}" srcOrd="1" destOrd="0" presId="urn:microsoft.com/office/officeart/2005/8/layout/lProcess2"/>
    <dgm:cxn modelId="{72B8A4C5-330F-47D4-99D1-9FE4BEF3A727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2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23BD50D0-E15C-4596-A4E4-3D2FCC10AAC0}" type="doc">
      <dgm:prSet loTypeId="urn:microsoft.com/office/officeart/2005/8/layout/lProcess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pPr latinLnBrk="1"/>
          <a:endParaRPr lang="ko-KR" altLang="en-US"/>
        </a:p>
      </dgm:t>
    </dgm:pt>
    <dgm:pt modelId="{F7511464-1ADD-4671-8385-3B2B17199438}">
      <dgm:prSet phldrT="[텍스트]" custT="1"/>
      <dgm:spPr>
        <a:solidFill>
          <a:schemeClr val="accent3">
            <a:lumMod val="20000"/>
            <a:lumOff val="80000"/>
          </a:schemeClr>
        </a:solidFill>
        <a:effectLst>
          <a:glow rad="63500">
            <a:schemeClr val="accent3">
              <a:satMod val="175000"/>
              <a:alpha val="40000"/>
            </a:schemeClr>
          </a:glow>
        </a:effectLst>
      </dgm:spPr>
      <dgm:t>
        <a:bodyPr/>
        <a:lstStyle/>
        <a:p>
          <a:pPr latinLnBrk="1"/>
          <a:r>
            <a:rPr lang="ko-KR" altLang="en-US" sz="2000" b="1" dirty="0"/>
            <a:t>준비운동</a:t>
          </a:r>
        </a:p>
      </dgm:t>
    </dgm:pt>
    <dgm:pt modelId="{220F2CF6-79F6-4D0A-885A-14C1C83A311C}" type="par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2185D29D-6723-4EE4-9130-9C8FE7BC9565}" type="sibTrans" cxnId="{A04C482D-78B6-4EBD-84F4-3BBB4AC71418}">
      <dgm:prSet/>
      <dgm:spPr/>
      <dgm:t>
        <a:bodyPr/>
        <a:lstStyle/>
        <a:p>
          <a:pPr latinLnBrk="1"/>
          <a:endParaRPr lang="ko-KR" altLang="en-US"/>
        </a:p>
      </dgm:t>
    </dgm:pt>
    <dgm:pt modelId="{A44FE629-BFCD-4496-8F3E-2E559C4E3831}">
      <dgm:prSet phldrT="[텍스트]" custT="1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sz="1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활력충전</a:t>
          </a:r>
          <a:endParaRPr lang="en-US" altLang="ko-KR" sz="1800" b="1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atinLnBrk="1"/>
          <a:r>
            <a:rPr lang="ko-KR" altLang="en-US" sz="1800" b="1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스트레칭</a:t>
          </a:r>
        </a:p>
      </dgm:t>
    </dgm:pt>
    <dgm:pt modelId="{88BDD8AF-1713-4415-81BE-33746E9DF39C}" type="par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AB87672F-8EAA-47B0-AA44-1AB768DDFE4A}" type="sibTrans" cxnId="{DFAF0EA4-82AB-42E2-AB84-F3077D6658F9}">
      <dgm:prSet/>
      <dgm:spPr/>
      <dgm:t>
        <a:bodyPr/>
        <a:lstStyle/>
        <a:p>
          <a:pPr latinLnBrk="1"/>
          <a:endParaRPr lang="ko-KR" altLang="en-US"/>
        </a:p>
      </dgm:t>
    </dgm:pt>
    <dgm:pt modelId="{6D8C401C-19E8-4957-A081-B5B1680156C9}">
      <dgm:prSet phldrT="[텍스트]"/>
      <dgm:spPr>
        <a:solidFill>
          <a:schemeClr val="accent3">
            <a:lumMod val="75000"/>
          </a:schemeClr>
        </a:solidFill>
      </dgm:spPr>
      <dgm:t>
        <a:bodyPr/>
        <a:lstStyle/>
        <a:p>
          <a:pPr latinLnBrk="1"/>
          <a:r>
            <a:rPr lang="ko-KR" altLang="en-US" b="1" dirty="0">
              <a:latin typeface="+mn-ea"/>
              <a:ea typeface="+mn-ea"/>
            </a:rPr>
            <a:t>근육이완</a:t>
          </a:r>
          <a:endParaRPr lang="en-US" altLang="ko-KR" b="1" dirty="0">
            <a:latin typeface="+mn-ea"/>
            <a:ea typeface="+mn-ea"/>
          </a:endParaRPr>
        </a:p>
        <a:p>
          <a:pPr latinLnBrk="1"/>
          <a:r>
            <a:rPr lang="ko-KR" altLang="en-US" b="1" dirty="0">
              <a:latin typeface="+mn-ea"/>
              <a:ea typeface="+mn-ea"/>
            </a:rPr>
            <a:t>혈액순환촉진</a:t>
          </a:r>
        </a:p>
      </dgm:t>
    </dgm:pt>
    <dgm:pt modelId="{0D4520D0-06F7-4372-8520-A261A0B4D0E5}" type="par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4C0B44A4-9016-4256-83E3-D4696BB9E6B9}" type="sibTrans" cxnId="{594ABC01-C17C-46D0-90D5-FD7292450202}">
      <dgm:prSet/>
      <dgm:spPr/>
      <dgm:t>
        <a:bodyPr/>
        <a:lstStyle/>
        <a:p>
          <a:pPr latinLnBrk="1"/>
          <a:endParaRPr lang="ko-KR" altLang="en-US"/>
        </a:p>
      </dgm:t>
    </dgm:pt>
    <dgm:pt modelId="{FD4CE1C8-CDDF-4CAB-8BDD-65284DEC4F4D}" type="pres">
      <dgm:prSet presAssocID="{23BD50D0-E15C-4596-A4E4-3D2FCC10AAC0}" presName="theList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FB487EF4-26EC-4FF8-AB2D-A4000DAF6F65}" type="pres">
      <dgm:prSet presAssocID="{F7511464-1ADD-4671-8385-3B2B17199438}" presName="compNode" presStyleCnt="0"/>
      <dgm:spPr/>
    </dgm:pt>
    <dgm:pt modelId="{B21D58A9-6B1A-4856-8C8B-5D578287478D}" type="pres">
      <dgm:prSet presAssocID="{F7511464-1ADD-4671-8385-3B2B17199438}" presName="aNode" presStyleLbl="bgShp" presStyleIdx="0" presStyleCnt="1" custScaleX="48572"/>
      <dgm:spPr/>
      <dgm:t>
        <a:bodyPr/>
        <a:lstStyle/>
        <a:p>
          <a:pPr latinLnBrk="1"/>
          <a:endParaRPr lang="ko-KR" altLang="en-US"/>
        </a:p>
      </dgm:t>
    </dgm:pt>
    <dgm:pt modelId="{910457B7-4CC8-40D0-9FA1-AB84E41BFD48}" type="pres">
      <dgm:prSet presAssocID="{F7511464-1ADD-4671-8385-3B2B17199438}" presName="textNode" presStyleLbl="bgShp" presStyleIdx="0" presStyleCnt="1"/>
      <dgm:spPr/>
      <dgm:t>
        <a:bodyPr/>
        <a:lstStyle/>
        <a:p>
          <a:pPr latinLnBrk="1"/>
          <a:endParaRPr lang="ko-KR" altLang="en-US"/>
        </a:p>
      </dgm:t>
    </dgm:pt>
    <dgm:pt modelId="{4C67B6F0-9111-471E-8045-7D341191789C}" type="pres">
      <dgm:prSet presAssocID="{F7511464-1ADD-4671-8385-3B2B17199438}" presName="compChildNode" presStyleCnt="0"/>
      <dgm:spPr/>
    </dgm:pt>
    <dgm:pt modelId="{DD80C167-F2EA-47ED-9EAD-E64CC71ABA65}" type="pres">
      <dgm:prSet presAssocID="{F7511464-1ADD-4671-8385-3B2B17199438}" presName="theInnerList" presStyleCnt="0"/>
      <dgm:spPr/>
    </dgm:pt>
    <dgm:pt modelId="{DC4BDAB1-B3D5-4D92-A7D7-7C85D66F79E3}" type="pres">
      <dgm:prSet presAssocID="{A44FE629-BFCD-4496-8F3E-2E559C4E3831}" presName="childNode" presStyleLbl="node1" presStyleIdx="0" presStyleCnt="2" custScaleX="53572" custScaleY="93159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  <dgm:pt modelId="{31E53419-9A39-4E84-ABED-772D13680288}" type="pres">
      <dgm:prSet presAssocID="{A44FE629-BFCD-4496-8F3E-2E559C4E3831}" presName="aSpace2" presStyleCnt="0"/>
      <dgm:spPr/>
    </dgm:pt>
    <dgm:pt modelId="{3446DC01-3FF0-4EF9-B69E-9DC2DE73057F}" type="pres">
      <dgm:prSet presAssocID="{6D8C401C-19E8-4957-A081-B5B1680156C9}" presName="childNode" presStyleLbl="node1" presStyleIdx="1" presStyleCnt="2" custScaleX="53572">
        <dgm:presLayoutVars>
          <dgm:bulletEnabled val="1"/>
        </dgm:presLayoutVars>
      </dgm:prSet>
      <dgm:spPr/>
      <dgm:t>
        <a:bodyPr/>
        <a:lstStyle/>
        <a:p>
          <a:pPr latinLnBrk="1"/>
          <a:endParaRPr lang="ko-KR" altLang="en-US"/>
        </a:p>
      </dgm:t>
    </dgm:pt>
  </dgm:ptLst>
  <dgm:cxnLst>
    <dgm:cxn modelId="{32D01280-4325-4600-9111-DBB93CD66F92}" type="presOf" srcId="{F7511464-1ADD-4671-8385-3B2B17199438}" destId="{910457B7-4CC8-40D0-9FA1-AB84E41BFD48}" srcOrd="1" destOrd="0" presId="urn:microsoft.com/office/officeart/2005/8/layout/lProcess2"/>
    <dgm:cxn modelId="{594ABC01-C17C-46D0-90D5-FD7292450202}" srcId="{F7511464-1ADD-4671-8385-3B2B17199438}" destId="{6D8C401C-19E8-4957-A081-B5B1680156C9}" srcOrd="1" destOrd="0" parTransId="{0D4520D0-06F7-4372-8520-A261A0B4D0E5}" sibTransId="{4C0B44A4-9016-4256-83E3-D4696BB9E6B9}"/>
    <dgm:cxn modelId="{DFAF0EA4-82AB-42E2-AB84-F3077D6658F9}" srcId="{F7511464-1ADD-4671-8385-3B2B17199438}" destId="{A44FE629-BFCD-4496-8F3E-2E559C4E3831}" srcOrd="0" destOrd="0" parTransId="{88BDD8AF-1713-4415-81BE-33746E9DF39C}" sibTransId="{AB87672F-8EAA-47B0-AA44-1AB768DDFE4A}"/>
    <dgm:cxn modelId="{DDEAEE11-2C79-464D-AAD5-8663238CCFA9}" type="presOf" srcId="{F7511464-1ADD-4671-8385-3B2B17199438}" destId="{B21D58A9-6B1A-4856-8C8B-5D578287478D}" srcOrd="0" destOrd="0" presId="urn:microsoft.com/office/officeart/2005/8/layout/lProcess2"/>
    <dgm:cxn modelId="{1BFA5339-615D-4A76-92E8-189074B20A78}" type="presOf" srcId="{A44FE629-BFCD-4496-8F3E-2E559C4E3831}" destId="{DC4BDAB1-B3D5-4D92-A7D7-7C85D66F79E3}" srcOrd="0" destOrd="0" presId="urn:microsoft.com/office/officeart/2005/8/layout/lProcess2"/>
    <dgm:cxn modelId="{3FAEDFE0-8128-476B-ACB6-B7757AA8FB4A}" type="presOf" srcId="{6D8C401C-19E8-4957-A081-B5B1680156C9}" destId="{3446DC01-3FF0-4EF9-B69E-9DC2DE73057F}" srcOrd="0" destOrd="0" presId="urn:microsoft.com/office/officeart/2005/8/layout/lProcess2"/>
    <dgm:cxn modelId="{A04C482D-78B6-4EBD-84F4-3BBB4AC71418}" srcId="{23BD50D0-E15C-4596-A4E4-3D2FCC10AAC0}" destId="{F7511464-1ADD-4671-8385-3B2B17199438}" srcOrd="0" destOrd="0" parTransId="{220F2CF6-79F6-4D0A-885A-14C1C83A311C}" sibTransId="{2185D29D-6723-4EE4-9130-9C8FE7BC9565}"/>
    <dgm:cxn modelId="{F5F5E860-DEEB-457B-BC5E-6956CC79C45E}" type="presOf" srcId="{23BD50D0-E15C-4596-A4E4-3D2FCC10AAC0}" destId="{FD4CE1C8-CDDF-4CAB-8BDD-65284DEC4F4D}" srcOrd="0" destOrd="0" presId="urn:microsoft.com/office/officeart/2005/8/layout/lProcess2"/>
    <dgm:cxn modelId="{F9D459E2-6C9E-42BD-B626-32DE6C76DAA9}" type="presParOf" srcId="{FD4CE1C8-CDDF-4CAB-8BDD-65284DEC4F4D}" destId="{FB487EF4-26EC-4FF8-AB2D-A4000DAF6F65}" srcOrd="0" destOrd="0" presId="urn:microsoft.com/office/officeart/2005/8/layout/lProcess2"/>
    <dgm:cxn modelId="{60723D7C-42B4-4DF9-9CF2-9C63CDC6C06E}" type="presParOf" srcId="{FB487EF4-26EC-4FF8-AB2D-A4000DAF6F65}" destId="{B21D58A9-6B1A-4856-8C8B-5D578287478D}" srcOrd="0" destOrd="0" presId="urn:microsoft.com/office/officeart/2005/8/layout/lProcess2"/>
    <dgm:cxn modelId="{408621BD-1B62-4D4A-8FF1-2BC640270739}" type="presParOf" srcId="{FB487EF4-26EC-4FF8-AB2D-A4000DAF6F65}" destId="{910457B7-4CC8-40D0-9FA1-AB84E41BFD48}" srcOrd="1" destOrd="0" presId="urn:microsoft.com/office/officeart/2005/8/layout/lProcess2"/>
    <dgm:cxn modelId="{CA5F6591-28BD-4309-875E-104CBB91DB3F}" type="presParOf" srcId="{FB487EF4-26EC-4FF8-AB2D-A4000DAF6F65}" destId="{4C67B6F0-9111-471E-8045-7D341191789C}" srcOrd="2" destOrd="0" presId="urn:microsoft.com/office/officeart/2005/8/layout/lProcess2"/>
    <dgm:cxn modelId="{7232157C-9E32-4B12-A3A4-B19DE6AF7A70}" type="presParOf" srcId="{4C67B6F0-9111-471E-8045-7D341191789C}" destId="{DD80C167-F2EA-47ED-9EAD-E64CC71ABA65}" srcOrd="0" destOrd="0" presId="urn:microsoft.com/office/officeart/2005/8/layout/lProcess2"/>
    <dgm:cxn modelId="{CA89E2D1-7301-4AD6-9093-DA159E4ED8C6}" type="presParOf" srcId="{DD80C167-F2EA-47ED-9EAD-E64CC71ABA65}" destId="{DC4BDAB1-B3D5-4D92-A7D7-7C85D66F79E3}" srcOrd="0" destOrd="0" presId="urn:microsoft.com/office/officeart/2005/8/layout/lProcess2"/>
    <dgm:cxn modelId="{D72B85C6-8F64-4635-96BF-361A6A47F70C}" type="presParOf" srcId="{DD80C167-F2EA-47ED-9EAD-E64CC71ABA65}" destId="{31E53419-9A39-4E84-ABED-772D13680288}" srcOrd="1" destOrd="0" presId="urn:microsoft.com/office/officeart/2005/8/layout/lProcess2"/>
    <dgm:cxn modelId="{EA193411-6375-43E5-B552-C06B83CF6313}" type="presParOf" srcId="{DD80C167-F2EA-47ED-9EAD-E64CC71ABA65}" destId="{3446DC01-3FF0-4EF9-B69E-9DC2DE73057F}" srcOrd="2" destOrd="0" presId="urn:microsoft.com/office/officeart/2005/8/layout/lProcess2"/>
  </dgm:cxnLst>
  <dgm:bg>
    <a:effectLst>
      <a:outerShdw blurRad="50800" dist="38100" dir="2700000" algn="t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xmlns="" relId="rId3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B929B40-9B64-4B13-9046-C43F53B0647B}">
      <dsp:nvSpPr>
        <dsp:cNvPr id="0" name=""/>
        <dsp:cNvSpPr/>
      </dsp:nvSpPr>
      <dsp:spPr>
        <a:xfrm>
          <a:off x="2293481" y="1750515"/>
          <a:ext cx="1625050" cy="28161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0808"/>
              </a:lnTo>
              <a:lnTo>
                <a:pt x="1625050" y="140808"/>
              </a:lnTo>
              <a:lnTo>
                <a:pt x="1625050" y="2816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A00147-E4FF-4FB5-BE94-A4CF4644CDDB}">
      <dsp:nvSpPr>
        <dsp:cNvPr id="0" name=""/>
        <dsp:cNvSpPr/>
      </dsp:nvSpPr>
      <dsp:spPr>
        <a:xfrm>
          <a:off x="2247761" y="1750515"/>
          <a:ext cx="91440" cy="28161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0808"/>
              </a:lnTo>
              <a:lnTo>
                <a:pt x="48116" y="140808"/>
              </a:lnTo>
              <a:lnTo>
                <a:pt x="48116" y="2816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84D60C-52E2-48B8-942A-1FE97351A104}">
      <dsp:nvSpPr>
        <dsp:cNvPr id="0" name=""/>
        <dsp:cNvSpPr/>
      </dsp:nvSpPr>
      <dsp:spPr>
        <a:xfrm>
          <a:off x="673222" y="1750515"/>
          <a:ext cx="1620258" cy="281617"/>
        </a:xfrm>
        <a:custGeom>
          <a:avLst/>
          <a:gdLst/>
          <a:ahLst/>
          <a:cxnLst/>
          <a:rect l="0" t="0" r="0" b="0"/>
          <a:pathLst>
            <a:path>
              <a:moveTo>
                <a:pt x="1620258" y="0"/>
              </a:moveTo>
              <a:lnTo>
                <a:pt x="1620258" y="140808"/>
              </a:lnTo>
              <a:lnTo>
                <a:pt x="0" y="140808"/>
              </a:lnTo>
              <a:lnTo>
                <a:pt x="0" y="28161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8AF712-CE12-45EC-8E3B-6CC9B8919477}">
      <dsp:nvSpPr>
        <dsp:cNvPr id="0" name=""/>
        <dsp:cNvSpPr/>
      </dsp:nvSpPr>
      <dsp:spPr>
        <a:xfrm>
          <a:off x="0" y="310188"/>
          <a:ext cx="4586962" cy="1440327"/>
        </a:xfrm>
        <a:prstGeom prst="rect">
          <a:avLst/>
        </a:prstGeom>
        <a:gradFill rotWithShape="0">
          <a:gsLst>
            <a:gs pos="0">
              <a:srgbClr val="FFC521"/>
            </a:gs>
            <a:gs pos="85000">
              <a:srgbClr val="FFC000">
                <a:tint val="44500"/>
                <a:satMod val="160000"/>
              </a:srgbClr>
            </a:gs>
            <a:gs pos="100000">
              <a:srgbClr val="FFC000">
                <a:tint val="23500"/>
                <a:satMod val="160000"/>
              </a:srgbClr>
            </a:gs>
          </a:gsLst>
          <a:lin ang="16200000" scaled="1"/>
        </a:gra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>
              <a:solidFill>
                <a:srgbClr val="3236D6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재가 암환자와 가족 대상</a:t>
          </a:r>
          <a:endParaRPr lang="en-US" altLang="ko-KR" sz="2200" b="1" kern="1200" dirty="0">
            <a:solidFill>
              <a:srgbClr val="3236D6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vl="0" algn="ctr" defTabSz="9779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2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최적화된 </a:t>
          </a:r>
          <a:r>
            <a:rPr lang="ko-KR" altLang="en-US" sz="2200" b="1" kern="1200" dirty="0">
              <a:solidFill>
                <a:srgbClr val="E9321F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통합적 건강관리</a:t>
          </a:r>
          <a:r>
            <a:rPr lang="ko-KR" altLang="en-US" sz="22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가 필요</a:t>
          </a:r>
          <a:endParaRPr lang="ko-KR" altLang="en-US" sz="2200" b="1" kern="1200" dirty="0">
            <a:latin typeface="HY헤드라인M" panose="02030600000101010101" pitchFamily="18" charset="-127"/>
            <a:ea typeface="HY헤드라인M" panose="02030600000101010101" pitchFamily="18" charset="-127"/>
          </a:endParaRPr>
        </a:p>
      </dsp:txBody>
      <dsp:txXfrm>
        <a:off x="0" y="310188"/>
        <a:ext cx="4586962" cy="1440327"/>
      </dsp:txXfrm>
    </dsp:sp>
    <dsp:sp modelId="{3939919D-242D-4D5F-8F1F-6AF69A7818D2}">
      <dsp:nvSpPr>
        <dsp:cNvPr id="0" name=""/>
        <dsp:cNvSpPr/>
      </dsp:nvSpPr>
      <dsp:spPr>
        <a:xfrm>
          <a:off x="2704" y="2032133"/>
          <a:ext cx="1341036" cy="985078"/>
        </a:xfrm>
        <a:prstGeom prst="rect">
          <a:avLst/>
        </a:prstGeom>
        <a:solidFill>
          <a:srgbClr val="FFC521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통합지지</a:t>
          </a:r>
          <a:endParaRPr lang="en-US" altLang="ko-KR" sz="2000" kern="12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sp:txBody>
      <dsp:txXfrm>
        <a:off x="2704" y="2032133"/>
        <a:ext cx="1341036" cy="985078"/>
      </dsp:txXfrm>
    </dsp:sp>
    <dsp:sp modelId="{6C3907BC-305F-42BF-8D39-C9BC1071419E}">
      <dsp:nvSpPr>
        <dsp:cNvPr id="0" name=""/>
        <dsp:cNvSpPr/>
      </dsp:nvSpPr>
      <dsp:spPr>
        <a:xfrm>
          <a:off x="1625359" y="2032133"/>
          <a:ext cx="1341036" cy="969019"/>
        </a:xfrm>
        <a:prstGeom prst="rect">
          <a:avLst/>
        </a:prstGeom>
        <a:solidFill>
          <a:srgbClr val="FFC521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자가운동</a:t>
          </a:r>
          <a:endParaRPr lang="en-US" altLang="ko-KR" sz="2000" kern="12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sp:txBody>
      <dsp:txXfrm>
        <a:off x="1625359" y="2032133"/>
        <a:ext cx="1341036" cy="969019"/>
      </dsp:txXfrm>
    </dsp:sp>
    <dsp:sp modelId="{15756CD2-79FB-4AE2-BCA3-10A0B10C08E4}">
      <dsp:nvSpPr>
        <dsp:cNvPr id="0" name=""/>
        <dsp:cNvSpPr/>
      </dsp:nvSpPr>
      <dsp:spPr>
        <a:xfrm>
          <a:off x="3248013" y="2032133"/>
          <a:ext cx="1341036" cy="936432"/>
        </a:xfrm>
        <a:prstGeom prst="rect">
          <a:avLst/>
        </a:prstGeom>
        <a:solidFill>
          <a:srgbClr val="FFC521"/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자조모임</a:t>
          </a:r>
          <a:endParaRPr lang="en-US" altLang="ko-KR" sz="2000" kern="1200" dirty="0">
            <a:solidFill>
              <a:schemeClr val="tx1"/>
            </a:solidFill>
            <a:latin typeface="휴먼둥근헤드라인" panose="02030504000101010101" pitchFamily="18" charset="-127"/>
            <a:ea typeface="휴먼둥근헤드라인" panose="02030504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kern="1200" dirty="0">
              <a:solidFill>
                <a:schemeClr val="tx1"/>
              </a:solidFill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프로그램</a:t>
          </a:r>
        </a:p>
      </dsp:txBody>
      <dsp:txXfrm>
        <a:off x="3248013" y="2032133"/>
        <a:ext cx="1341036" cy="936432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7BE3CB26-3BCA-4DBD-9081-D7D0B787B90D}">
      <dsp:nvSpPr>
        <dsp:cNvPr id="0" name=""/>
        <dsp:cNvSpPr/>
      </dsp:nvSpPr>
      <dsp:spPr>
        <a:xfrm>
          <a:off x="584128" y="286543"/>
          <a:ext cx="3703029" cy="3703029"/>
        </a:xfrm>
        <a:prstGeom prst="pie">
          <a:avLst>
            <a:gd name="adj1" fmla="val 16200000"/>
            <a:gd name="adj2" fmla="val 1800000"/>
          </a:avLst>
        </a:prstGeom>
        <a:solidFill>
          <a:schemeClr val="accent3">
            <a:lumMod val="60000"/>
            <a:lumOff val="4000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자가운동 </a:t>
          </a:r>
          <a:endParaRPr lang="en-US" altLang="ko-KR" sz="2000" b="1" kern="1200" dirty="0">
            <a:solidFill>
              <a:schemeClr val="tx1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프로그램</a:t>
          </a:r>
        </a:p>
      </dsp:txBody>
      <dsp:txXfrm>
        <a:off x="2535713" y="1071233"/>
        <a:ext cx="1322510" cy="1102092"/>
      </dsp:txXfrm>
    </dsp:sp>
    <dsp:sp modelId="{4BE2FC25-41F5-498A-9711-9786D3D16465}">
      <dsp:nvSpPr>
        <dsp:cNvPr id="0" name=""/>
        <dsp:cNvSpPr/>
      </dsp:nvSpPr>
      <dsp:spPr>
        <a:xfrm>
          <a:off x="507863" y="418795"/>
          <a:ext cx="3703029" cy="3703029"/>
        </a:xfrm>
        <a:prstGeom prst="pie">
          <a:avLst>
            <a:gd name="adj1" fmla="val 1800000"/>
            <a:gd name="adj2" fmla="val 900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자조모임</a:t>
          </a:r>
          <a:endParaRPr lang="en-US" altLang="ko-KR" sz="2000" b="1" kern="1200" dirty="0">
            <a:solidFill>
              <a:schemeClr val="tx1"/>
            </a:solidFill>
            <a:latin typeface="HY견고딕" panose="02030600000101010101" pitchFamily="18" charset="-127"/>
            <a:ea typeface="HY견고딕" panose="02030600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견고딕" panose="02030600000101010101" pitchFamily="18" charset="-127"/>
              <a:ea typeface="HY견고딕" panose="02030600000101010101" pitchFamily="18" charset="-127"/>
            </a:rPr>
            <a:t>프로그램</a:t>
          </a:r>
        </a:p>
      </dsp:txBody>
      <dsp:txXfrm>
        <a:off x="1389537" y="2821356"/>
        <a:ext cx="1983766" cy="969841"/>
      </dsp:txXfrm>
    </dsp:sp>
    <dsp:sp modelId="{2FD3AAF3-CC4A-4E19-8FDE-211748954232}">
      <dsp:nvSpPr>
        <dsp:cNvPr id="0" name=""/>
        <dsp:cNvSpPr/>
      </dsp:nvSpPr>
      <dsp:spPr>
        <a:xfrm>
          <a:off x="411454" y="299985"/>
          <a:ext cx="3703029" cy="3703029"/>
        </a:xfrm>
        <a:prstGeom prst="pie">
          <a:avLst>
            <a:gd name="adj1" fmla="val 9000000"/>
            <a:gd name="adj2" fmla="val 16200000"/>
          </a:avLst>
        </a:prstGeom>
        <a:solidFill>
          <a:srgbClr val="FFC000"/>
        </a:solidFill>
        <a:ln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통합지지 </a:t>
          </a:r>
          <a:endParaRPr lang="en-US" altLang="ko-KR" sz="2000" b="1" kern="1200" dirty="0">
            <a:solidFill>
              <a:schemeClr val="tx1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>
              <a:solidFill>
                <a:schemeClr val="tx1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프로그램</a:t>
          </a:r>
        </a:p>
      </dsp:txBody>
      <dsp:txXfrm>
        <a:off x="840388" y="1084675"/>
        <a:ext cx="1322510" cy="1102092"/>
      </dsp:txXfrm>
    </dsp:sp>
    <dsp:sp modelId="{C577430E-0CBD-4D8F-A181-71C386C0BBE5}">
      <dsp:nvSpPr>
        <dsp:cNvPr id="0" name=""/>
        <dsp:cNvSpPr/>
      </dsp:nvSpPr>
      <dsp:spPr>
        <a:xfrm>
          <a:off x="355198" y="57308"/>
          <a:ext cx="4161500" cy="4161500"/>
        </a:xfrm>
        <a:prstGeom prst="circularArrow">
          <a:avLst>
            <a:gd name="adj1" fmla="val 5085"/>
            <a:gd name="adj2" fmla="val 327528"/>
            <a:gd name="adj3" fmla="val 1472472"/>
            <a:gd name="adj4" fmla="val 16199432"/>
            <a:gd name="adj5" fmla="val 5932"/>
          </a:avLst>
        </a:prstGeom>
        <a:solidFill>
          <a:schemeClr val="accent3">
            <a:lumMod val="40000"/>
            <a:lumOff val="60000"/>
          </a:schemeClr>
        </a:solidFill>
        <a:ln>
          <a:solidFill>
            <a:schemeClr val="bg1"/>
          </a:solidFill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BDAD9F-C2E2-44AC-8713-7CC466E838EE}">
      <dsp:nvSpPr>
        <dsp:cNvPr id="0" name=""/>
        <dsp:cNvSpPr/>
      </dsp:nvSpPr>
      <dsp:spPr>
        <a:xfrm>
          <a:off x="278628" y="189325"/>
          <a:ext cx="4161500" cy="4161500"/>
        </a:xfrm>
        <a:prstGeom prst="circularArrow">
          <a:avLst>
            <a:gd name="adj1" fmla="val 5085"/>
            <a:gd name="adj2" fmla="val 327528"/>
            <a:gd name="adj3" fmla="val 8671970"/>
            <a:gd name="adj4" fmla="val 1800502"/>
            <a:gd name="adj5" fmla="val 5932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solidFill>
            <a:schemeClr val="bg1"/>
          </a:solidFill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8B737A-A112-44E2-BA6A-97C9EC726374}">
      <dsp:nvSpPr>
        <dsp:cNvPr id="0" name=""/>
        <dsp:cNvSpPr/>
      </dsp:nvSpPr>
      <dsp:spPr>
        <a:xfrm>
          <a:off x="181913" y="70750"/>
          <a:ext cx="4161500" cy="4161500"/>
        </a:xfrm>
        <a:prstGeom prst="circularArrow">
          <a:avLst>
            <a:gd name="adj1" fmla="val 5085"/>
            <a:gd name="adj2" fmla="val 327528"/>
            <a:gd name="adj3" fmla="val 15873039"/>
            <a:gd name="adj4" fmla="val 9000000"/>
            <a:gd name="adj5" fmla="val 5932"/>
          </a:avLst>
        </a:prstGeom>
        <a:solidFill>
          <a:srgbClr val="FFC000"/>
        </a:solidFill>
        <a:ln w="19050">
          <a:solidFill>
            <a:schemeClr val="bg1"/>
          </a:solidFill>
        </a:ln>
        <a:effectLst/>
        <a:sp3d z="57150" extrusionH="63500" contourW="12700" prstMaterial="matte">
          <a:contourClr>
            <a:schemeClr val="dk1">
              <a:tint val="20000"/>
            </a:schemeClr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C8FFBC-8926-47AC-906A-904CC19F711F}">
      <dsp:nvSpPr>
        <dsp:cNvPr id="0" name=""/>
        <dsp:cNvSpPr/>
      </dsp:nvSpPr>
      <dsp:spPr>
        <a:xfrm>
          <a:off x="918" y="2"/>
          <a:ext cx="2718746" cy="67968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암 관련 지식</a:t>
          </a:r>
        </a:p>
      </dsp:txBody>
      <dsp:txXfrm>
        <a:off x="918" y="2"/>
        <a:ext cx="2718746" cy="679686"/>
      </dsp:txXfrm>
    </dsp:sp>
    <dsp:sp modelId="{A31FA658-E27E-46B1-8AAB-E93F2C2F38CC}">
      <dsp:nvSpPr>
        <dsp:cNvPr id="0" name=""/>
        <dsp:cNvSpPr/>
      </dsp:nvSpPr>
      <dsp:spPr>
        <a:xfrm rot="5401311">
          <a:off x="1098846" y="791427"/>
          <a:ext cx="521330" cy="451723"/>
        </a:xfrm>
        <a:prstGeom prst="rightArrow">
          <a:avLst>
            <a:gd name="adj1" fmla="val 66700"/>
            <a:gd name="adj2" fmla="val 50000"/>
          </a:avLst>
        </a:prstGeom>
        <a:solidFill>
          <a:srgbClr val="00B050"/>
        </a:solidFill>
        <a:ln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3A9029-EBAD-40CB-B7E9-EB14AD97EF06}">
      <dsp:nvSpPr>
        <dsp:cNvPr id="0" name=""/>
        <dsp:cNvSpPr/>
      </dsp:nvSpPr>
      <dsp:spPr>
        <a:xfrm>
          <a:off x="0" y="1289857"/>
          <a:ext cx="2718746" cy="2917473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암에 대한 이해</a:t>
          </a:r>
          <a:endParaRPr lang="en-US" altLang="ko-KR" sz="1800" b="1" kern="1200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치료방법</a:t>
          </a:r>
          <a:endParaRPr lang="en-US" altLang="ko-KR" sz="1800" b="1" kern="1200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통증관리</a:t>
          </a:r>
          <a:endParaRPr lang="en-US" altLang="ko-KR" sz="1800" b="1" kern="1200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약물치료</a:t>
          </a:r>
          <a:endParaRPr lang="en-US" altLang="ko-KR" sz="1800" b="1" kern="1200" spc="0" dirty="0">
            <a:solidFill>
              <a:srgbClr val="000000"/>
            </a:solidFill>
            <a:effectLst/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맑은 고딕" panose="020B0503020000020004" pitchFamily="50" charset="-127"/>
              <a:ea typeface="맑은 고딕" panose="020B0503020000020004" pitchFamily="50" charset="-127"/>
            </a:rPr>
            <a:t>증상관리 등</a:t>
          </a:r>
          <a:endParaRPr lang="ko-KR" altLang="en-US" sz="1800" kern="1200" dirty="0"/>
        </a:p>
      </dsp:txBody>
      <dsp:txXfrm>
        <a:off x="0" y="1289857"/>
        <a:ext cx="2718746" cy="2917473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C8FFBC-8926-47AC-906A-904CC19F711F}">
      <dsp:nvSpPr>
        <dsp:cNvPr id="0" name=""/>
        <dsp:cNvSpPr/>
      </dsp:nvSpPr>
      <dsp:spPr>
        <a:xfrm>
          <a:off x="918" y="2"/>
          <a:ext cx="2718746" cy="67968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스트레스 관리</a:t>
          </a:r>
        </a:p>
      </dsp:txBody>
      <dsp:txXfrm>
        <a:off x="918" y="2"/>
        <a:ext cx="2718746" cy="679686"/>
      </dsp:txXfrm>
    </dsp:sp>
    <dsp:sp modelId="{A31FA658-E27E-46B1-8AAB-E93F2C2F38CC}">
      <dsp:nvSpPr>
        <dsp:cNvPr id="0" name=""/>
        <dsp:cNvSpPr/>
      </dsp:nvSpPr>
      <dsp:spPr>
        <a:xfrm rot="5401311">
          <a:off x="1098846" y="791427"/>
          <a:ext cx="521330" cy="451723"/>
        </a:xfrm>
        <a:prstGeom prst="rightArrow">
          <a:avLst>
            <a:gd name="adj1" fmla="val 66700"/>
            <a:gd name="adj2" fmla="val 50000"/>
          </a:avLst>
        </a:prstGeom>
        <a:solidFill>
          <a:srgbClr val="00B050"/>
        </a:solidFill>
        <a:ln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3A9029-EBAD-40CB-B7E9-EB14AD97EF06}">
      <dsp:nvSpPr>
        <dsp:cNvPr id="0" name=""/>
        <dsp:cNvSpPr/>
      </dsp:nvSpPr>
      <dsp:spPr>
        <a:xfrm>
          <a:off x="0" y="1289857"/>
          <a:ext cx="2718746" cy="2917473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웃음치료 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5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kern="1200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요가 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4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kern="1200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신나는 음악교실 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1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회</a:t>
          </a:r>
          <a:endParaRPr lang="en-US" altLang="ko-KR" sz="1800" b="1" kern="1200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>
              <a:latin typeface="+mn-ea"/>
              <a:ea typeface="+mn-ea"/>
            </a:rPr>
            <a:t>- </a:t>
          </a:r>
          <a:r>
            <a:rPr lang="ko-KR" altLang="en-US" sz="1800" b="1" kern="1200" dirty="0">
              <a:latin typeface="+mn-ea"/>
              <a:ea typeface="+mn-ea"/>
            </a:rPr>
            <a:t>자연과 함께하는 </a:t>
          </a:r>
          <a:endParaRPr lang="en-US" altLang="ko-KR" sz="1800" b="1" kern="1200" dirty="0"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dirty="0">
              <a:latin typeface="+mn-ea"/>
              <a:ea typeface="+mn-ea"/>
            </a:rPr>
            <a:t>  </a:t>
          </a:r>
          <a:r>
            <a:rPr lang="ko-KR" altLang="en-US" sz="1800" b="1" kern="1200" dirty="0">
              <a:latin typeface="+mn-ea"/>
              <a:ea typeface="+mn-ea"/>
            </a:rPr>
            <a:t>치유체험</a:t>
          </a:r>
        </a:p>
      </dsp:txBody>
      <dsp:txXfrm>
        <a:off x="0" y="1289857"/>
        <a:ext cx="2718746" cy="2917473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C0C8FFBC-8926-47AC-906A-904CC19F711F}">
      <dsp:nvSpPr>
        <dsp:cNvPr id="0" name=""/>
        <dsp:cNvSpPr/>
      </dsp:nvSpPr>
      <dsp:spPr>
        <a:xfrm>
          <a:off x="918" y="2"/>
          <a:ext cx="2718746" cy="67968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381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400" kern="1200" dirty="0">
              <a:latin typeface="휴먼둥근헤드라인" panose="02030504000101010101" pitchFamily="18" charset="-127"/>
              <a:ea typeface="휴먼둥근헤드라인" panose="02030504000101010101" pitchFamily="18" charset="-127"/>
            </a:rPr>
            <a:t>인지행동적 접근</a:t>
          </a:r>
        </a:p>
      </dsp:txBody>
      <dsp:txXfrm>
        <a:off x="918" y="2"/>
        <a:ext cx="2718746" cy="679686"/>
      </dsp:txXfrm>
    </dsp:sp>
    <dsp:sp modelId="{A31FA658-E27E-46B1-8AAB-E93F2C2F38CC}">
      <dsp:nvSpPr>
        <dsp:cNvPr id="0" name=""/>
        <dsp:cNvSpPr/>
      </dsp:nvSpPr>
      <dsp:spPr>
        <a:xfrm rot="5401311">
          <a:off x="1098846" y="791427"/>
          <a:ext cx="521330" cy="451723"/>
        </a:xfrm>
        <a:prstGeom prst="rightArrow">
          <a:avLst>
            <a:gd name="adj1" fmla="val 66700"/>
            <a:gd name="adj2" fmla="val 50000"/>
          </a:avLst>
        </a:prstGeom>
        <a:solidFill>
          <a:srgbClr val="00B050"/>
        </a:solidFill>
        <a:ln>
          <a:solidFill>
            <a:schemeClr val="bg1"/>
          </a:solidFill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</dsp:sp>
    <dsp:sp modelId="{BE3A9029-EBAD-40CB-B7E9-EB14AD97EF06}">
      <dsp:nvSpPr>
        <dsp:cNvPr id="0" name=""/>
        <dsp:cNvSpPr/>
      </dsp:nvSpPr>
      <dsp:spPr>
        <a:xfrm>
          <a:off x="0" y="1289857"/>
          <a:ext cx="2718746" cy="2917473"/>
        </a:xfrm>
        <a:prstGeom prst="roundRect">
          <a:avLst>
            <a:gd name="adj" fmla="val 10000"/>
          </a:avLst>
        </a:prstGeom>
        <a:gradFill flip="none" rotWithShape="1">
          <a:gsLst>
            <a:gs pos="0">
              <a:schemeClr val="accent3">
                <a:lumMod val="5000"/>
                <a:lumOff val="95000"/>
              </a:schemeClr>
            </a:gs>
            <a:gs pos="74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5400000" scaled="1"/>
          <a:tileRect/>
        </a:gradFill>
        <a:ln w="25400" cap="flat" cmpd="sng" algn="ctr">
          <a:solidFill>
            <a:schemeClr val="accent3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 err="1">
              <a:solidFill>
                <a:srgbClr val="000000"/>
              </a:solidFill>
              <a:effectLst/>
              <a:latin typeface="+mn-ea"/>
              <a:ea typeface="+mn-ea"/>
            </a:rPr>
            <a:t>암체험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 나누기</a:t>
          </a:r>
          <a:endParaRPr lang="en-US" altLang="ko-KR" sz="1800" b="1" kern="1200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  (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집단심리치료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)</a:t>
          </a: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긍정적 신체상 만들기</a:t>
          </a:r>
          <a:endParaRPr lang="en-US" altLang="ko-KR" sz="1800" b="1" kern="1200" spc="0" dirty="0">
            <a:solidFill>
              <a:srgbClr val="000000"/>
            </a:solidFill>
            <a:effectLst/>
            <a:latin typeface="+mn-ea"/>
            <a:ea typeface="+mn-ea"/>
          </a:endParaRP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  (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손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두피마사지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   발마사지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치아검진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)</a:t>
          </a:r>
        </a:p>
        <a:p>
          <a:pPr lvl="0" algn="l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-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음악치료</a:t>
          </a:r>
          <a:r>
            <a:rPr lang="en-US" altLang="ko-KR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, </a:t>
          </a:r>
          <a:r>
            <a:rPr lang="ko-KR" altLang="en-US" sz="1800" b="1" kern="1200" spc="0" dirty="0">
              <a:solidFill>
                <a:srgbClr val="000000"/>
              </a:solidFill>
              <a:effectLst/>
              <a:latin typeface="+mn-ea"/>
              <a:ea typeface="+mn-ea"/>
            </a:rPr>
            <a:t>영양실습</a:t>
          </a:r>
          <a:endParaRPr lang="ko-KR" altLang="en-US" sz="1800" b="1" kern="1200" dirty="0">
            <a:latin typeface="+mn-ea"/>
            <a:ea typeface="+mn-ea"/>
          </a:endParaRPr>
        </a:p>
      </dsp:txBody>
      <dsp:txXfrm>
        <a:off x="0" y="1289857"/>
        <a:ext cx="2718746" cy="2917473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75924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/>
            <a:t>코어운동</a:t>
          </a:r>
        </a:p>
      </dsp:txBody>
      <dsp:txXfrm>
        <a:off x="675924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활력충전코어    </a:t>
          </a:r>
          <a:r>
            <a:rPr lang="ko-KR" altLang="en-US" sz="1800" b="1" kern="1200" dirty="0" err="1">
              <a:latin typeface="+mn-ea"/>
              <a:ea typeface="+mn-ea"/>
            </a:rPr>
            <a:t>필라테스</a:t>
          </a:r>
          <a:endParaRPr lang="ko-KR" altLang="en-US" sz="1800" b="1" kern="1200" dirty="0">
            <a:latin typeface="+mn-ea"/>
            <a:ea typeface="+mn-ea"/>
          </a:endParaRP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>
              <a:latin typeface="+mn-ea"/>
              <a:ea typeface="+mn-ea"/>
            </a:rPr>
            <a:t>신체균형</a:t>
          </a:r>
          <a:endParaRPr lang="en-US" altLang="ko-KR" sz="1500" b="1" kern="1200" dirty="0">
            <a:latin typeface="+mn-ea"/>
            <a:ea typeface="+mn-ea"/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>
              <a:latin typeface="+mn-ea"/>
              <a:ea typeface="+mn-ea"/>
            </a:rPr>
            <a:t>피로감소</a:t>
          </a:r>
          <a:endParaRPr lang="en-US" altLang="ko-KR" sz="1500" b="1" kern="1200" dirty="0">
            <a:latin typeface="+mn-ea"/>
            <a:ea typeface="+mn-ea"/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>
              <a:latin typeface="+mn-ea"/>
              <a:ea typeface="+mn-ea"/>
            </a:rPr>
            <a:t>통증완화</a:t>
          </a:r>
        </a:p>
      </dsp:txBody>
      <dsp:txXfrm>
        <a:off x="761993" y="2658960"/>
        <a:ext cx="1143012" cy="129829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85792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/>
            <a:t>마무리운동</a:t>
          </a:r>
        </a:p>
      </dsp:txBody>
      <dsp:txXfrm>
        <a:off x="685792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활력충전</a:t>
          </a:r>
          <a:endParaRPr lang="en-US" altLang="ko-KR" sz="1800" b="1" kern="1200" dirty="0">
            <a:latin typeface="+mn-ea"/>
            <a:ea typeface="+mn-ea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스트레칭</a:t>
          </a: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>
              <a:latin typeface="+mn-ea"/>
              <a:ea typeface="+mn-ea"/>
            </a:rPr>
            <a:t>근육이완</a:t>
          </a:r>
          <a:endParaRPr lang="en-US" altLang="ko-KR" sz="1700" b="1" kern="1200" dirty="0">
            <a:latin typeface="+mn-ea"/>
            <a:ea typeface="+mn-ea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>
              <a:latin typeface="+mn-ea"/>
              <a:ea typeface="+mn-ea"/>
            </a:rPr>
            <a:t>혈액순환촉진</a:t>
          </a:r>
        </a:p>
      </dsp:txBody>
      <dsp:txXfrm>
        <a:off x="761993" y="2658960"/>
        <a:ext cx="1143012" cy="1298292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85792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/>
            <a:t>유연성운동</a:t>
          </a:r>
        </a:p>
      </dsp:txBody>
      <dsp:txXfrm>
        <a:off x="685792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활력충전</a:t>
          </a:r>
          <a:endParaRPr lang="en-US" altLang="ko-KR" sz="1800" b="1" kern="1200" dirty="0">
            <a:latin typeface="+mn-ea"/>
            <a:ea typeface="+mn-ea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>
              <a:latin typeface="+mn-ea"/>
              <a:ea typeface="+mn-ea"/>
            </a:rPr>
            <a:t>태극권</a:t>
          </a:r>
          <a:endParaRPr lang="ko-KR" altLang="en-US" sz="1800" b="1" kern="1200" dirty="0">
            <a:latin typeface="+mn-ea"/>
            <a:ea typeface="+mn-ea"/>
          </a:endParaRP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심폐능력향상</a:t>
          </a:r>
          <a:endParaRPr lang="en-US" altLang="ko-KR" sz="1300" b="1" kern="1200" dirty="0">
            <a:latin typeface="+mn-ea"/>
            <a:ea typeface="+mn-ea"/>
          </a:endParaRPr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혈압조절</a:t>
          </a:r>
          <a:endParaRPr lang="en-US" altLang="ko-KR" sz="1300" b="1" kern="1200" dirty="0">
            <a:latin typeface="+mn-ea"/>
            <a:ea typeface="+mn-ea"/>
          </a:endParaRPr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근력향상</a:t>
          </a:r>
        </a:p>
      </dsp:txBody>
      <dsp:txXfrm>
        <a:off x="761993" y="2658960"/>
        <a:ext cx="1143012" cy="129829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85792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/>
            <a:t>근력운동</a:t>
          </a:r>
        </a:p>
      </dsp:txBody>
      <dsp:txXfrm>
        <a:off x="685792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활력충전</a:t>
          </a:r>
          <a:endParaRPr lang="en-US" altLang="ko-KR" sz="1800" b="1" kern="1200" dirty="0">
            <a:latin typeface="+mn-ea"/>
            <a:ea typeface="+mn-ea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>
              <a:latin typeface="+mn-ea"/>
              <a:ea typeface="+mn-ea"/>
            </a:rPr>
            <a:t>머슬림</a:t>
          </a:r>
          <a:endParaRPr lang="ko-KR" altLang="en-US" sz="1800" b="1" kern="1200" dirty="0">
            <a:latin typeface="+mn-ea"/>
            <a:ea typeface="+mn-ea"/>
          </a:endParaRP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8100" tIns="28575" rIns="38100" bIns="28575" numCol="1" spcCol="1270" anchor="ctr" anchorCtr="0">
          <a:noAutofit/>
        </a:bodyPr>
        <a:lstStyle/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 err="1">
              <a:latin typeface="+mn-ea"/>
              <a:ea typeface="+mn-ea"/>
            </a:rPr>
            <a:t>근육량증가</a:t>
          </a:r>
          <a:endParaRPr lang="en-US" altLang="ko-KR" sz="1500" b="1" kern="1200" dirty="0">
            <a:latin typeface="+mn-ea"/>
            <a:ea typeface="+mn-ea"/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>
              <a:latin typeface="+mn-ea"/>
              <a:ea typeface="+mn-ea"/>
            </a:rPr>
            <a:t>활력증가</a:t>
          </a:r>
          <a:endParaRPr lang="en-US" altLang="ko-KR" sz="1500" b="1" kern="1200" dirty="0">
            <a:latin typeface="+mn-ea"/>
            <a:ea typeface="+mn-ea"/>
          </a:endParaRPr>
        </a:p>
        <a:p>
          <a:pPr lvl="0" algn="ctr" defTabSz="6667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500" b="1" kern="1200" dirty="0">
              <a:latin typeface="+mn-ea"/>
              <a:ea typeface="+mn-ea"/>
            </a:rPr>
            <a:t>자신감향상</a:t>
          </a:r>
        </a:p>
      </dsp:txBody>
      <dsp:txXfrm>
        <a:off x="761993" y="2658960"/>
        <a:ext cx="1143012" cy="1298292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85792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/>
            <a:t>유산소운동</a:t>
          </a:r>
        </a:p>
      </dsp:txBody>
      <dsp:txXfrm>
        <a:off x="685792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latin typeface="+mn-ea"/>
              <a:ea typeface="+mn-ea"/>
            </a:rPr>
            <a:t>활력충전</a:t>
          </a:r>
          <a:endParaRPr lang="en-US" altLang="ko-KR" sz="1800" b="1" kern="1200" dirty="0">
            <a:latin typeface="+mn-ea"/>
            <a:ea typeface="+mn-ea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 err="1">
              <a:latin typeface="+mn-ea"/>
              <a:ea typeface="+mn-ea"/>
            </a:rPr>
            <a:t>태극권</a:t>
          </a:r>
          <a:endParaRPr lang="ko-KR" altLang="en-US" sz="1800" b="1" kern="1200" dirty="0">
            <a:latin typeface="+mn-ea"/>
            <a:ea typeface="+mn-ea"/>
          </a:endParaRP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24765" rIns="33020" bIns="24765" numCol="1" spcCol="1270" anchor="ctr" anchorCtr="0">
          <a:noAutofit/>
        </a:bodyPr>
        <a:lstStyle/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심폐능력향상</a:t>
          </a:r>
          <a:endParaRPr lang="en-US" altLang="ko-KR" sz="1300" b="1" kern="1200" dirty="0">
            <a:latin typeface="+mn-ea"/>
            <a:ea typeface="+mn-ea"/>
          </a:endParaRPr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혈압조절</a:t>
          </a:r>
          <a:endParaRPr lang="en-US" altLang="ko-KR" sz="1300" b="1" kern="1200" dirty="0">
            <a:latin typeface="+mn-ea"/>
            <a:ea typeface="+mn-ea"/>
          </a:endParaRPr>
        </a:p>
        <a:p>
          <a:pPr lvl="0" algn="ctr" defTabSz="5778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300" b="1" kern="1200" dirty="0">
              <a:latin typeface="+mn-ea"/>
              <a:ea typeface="+mn-ea"/>
            </a:rPr>
            <a:t>근력향상</a:t>
          </a:r>
        </a:p>
      </dsp:txBody>
      <dsp:txXfrm>
        <a:off x="761993" y="2658960"/>
        <a:ext cx="1143012" cy="1298292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21D58A9-6B1A-4856-8C8B-5D578287478D}">
      <dsp:nvSpPr>
        <dsp:cNvPr id="0" name=""/>
        <dsp:cNvSpPr/>
      </dsp:nvSpPr>
      <dsp:spPr>
        <a:xfrm>
          <a:off x="685792" y="0"/>
          <a:ext cx="1295415" cy="4165599"/>
        </a:xfrm>
        <a:prstGeom prst="roundRect">
          <a:avLst>
            <a:gd name="adj" fmla="val 10000"/>
          </a:avLst>
        </a:prstGeom>
        <a:solidFill>
          <a:schemeClr val="accent3">
            <a:lumMod val="20000"/>
            <a:lumOff val="80000"/>
          </a:schemeClr>
        </a:solidFill>
        <a:ln>
          <a:noFill/>
        </a:ln>
        <a:effectLst>
          <a:glow rad="63500">
            <a:schemeClr val="accent3">
              <a:satMod val="175000"/>
              <a:alpha val="40000"/>
            </a:schemeClr>
          </a:glow>
        </a:effectLst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2000" b="1" kern="1200" dirty="0"/>
            <a:t>준비운동</a:t>
          </a:r>
        </a:p>
      </dsp:txBody>
      <dsp:txXfrm>
        <a:off x="685792" y="0"/>
        <a:ext cx="1295415" cy="1249680"/>
      </dsp:txXfrm>
    </dsp:sp>
    <dsp:sp modelId="{DC4BDAB1-B3D5-4D92-A7D7-7C85D66F79E3}">
      <dsp:nvSpPr>
        <dsp:cNvPr id="0" name=""/>
        <dsp:cNvSpPr/>
      </dsp:nvSpPr>
      <dsp:spPr>
        <a:xfrm>
          <a:off x="761993" y="1249747"/>
          <a:ext cx="1143012" cy="1209476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34290" rIns="45720" bIns="34290" numCol="1" spcCol="1270" anchor="ctr" anchorCtr="0">
          <a:noAutofit/>
        </a:bodyPr>
        <a:lstStyle/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활력충전</a:t>
          </a:r>
          <a:endParaRPr lang="en-US" altLang="ko-KR" sz="1800" b="1" kern="1200" dirty="0">
            <a:solidFill>
              <a:schemeClr val="bg1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  <a:p>
          <a:pPr lvl="0" algn="ctr" defTabSz="80010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800" b="1" kern="1200" dirty="0">
              <a:solidFill>
                <a:schemeClr val="bg1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스트레칭</a:t>
          </a:r>
        </a:p>
      </dsp:txBody>
      <dsp:txXfrm>
        <a:off x="761993" y="1249747"/>
        <a:ext cx="1143012" cy="1209476"/>
      </dsp:txXfrm>
    </dsp:sp>
    <dsp:sp modelId="{3446DC01-3FF0-4EF9-B69E-9DC2DE73057F}">
      <dsp:nvSpPr>
        <dsp:cNvPr id="0" name=""/>
        <dsp:cNvSpPr/>
      </dsp:nvSpPr>
      <dsp:spPr>
        <a:xfrm>
          <a:off x="761993" y="2658960"/>
          <a:ext cx="1143012" cy="1298292"/>
        </a:xfrm>
        <a:prstGeom prst="roundRect">
          <a:avLst>
            <a:gd name="adj" fmla="val 10000"/>
          </a:avLst>
        </a:prstGeom>
        <a:solidFill>
          <a:schemeClr val="accent3">
            <a:lumMod val="75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3180" tIns="32385" rIns="43180" bIns="32385" numCol="1" spcCol="1270" anchor="ctr" anchorCtr="0">
          <a:noAutofit/>
        </a:bodyPr>
        <a:lstStyle/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>
              <a:latin typeface="+mn-ea"/>
              <a:ea typeface="+mn-ea"/>
            </a:rPr>
            <a:t>근육이완</a:t>
          </a:r>
          <a:endParaRPr lang="en-US" altLang="ko-KR" sz="1700" b="1" kern="1200" dirty="0">
            <a:latin typeface="+mn-ea"/>
            <a:ea typeface="+mn-ea"/>
          </a:endParaRPr>
        </a:p>
        <a:p>
          <a:pPr lvl="0" algn="ctr" defTabSz="755650" latinLnBrk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o-KR" altLang="en-US" sz="1700" b="1" kern="1200" dirty="0">
              <a:latin typeface="+mn-ea"/>
              <a:ea typeface="+mn-ea"/>
            </a:rPr>
            <a:t>혈액순환촉진</a:t>
          </a:r>
        </a:p>
      </dsp:txBody>
      <dsp:txXfrm>
        <a:off x="761993" y="2658960"/>
        <a:ext cx="1143012" cy="129829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lProcess1">
  <dgm:title val=""/>
  <dgm:desc val=""/>
  <dgm:catLst>
    <dgm:cat type="process" pri="1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1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2"/>
      </dgm:ptLst>
      <dgm:cxnLst>
        <dgm:cxn modelId="3" srcId="0" destId="1" srcOrd="0" destOrd="0"/>
        <dgm:cxn modelId="4" srcId="0" destId="2" srcOrd="0" destOrd="0"/>
        <dgm:cxn modelId="5" srcId="1" destId="11" srcOrd="0" destOrd="0"/>
        <dgm:cxn modelId="6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R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header" refType="h"/>
      <dgm:constr type="w" for="des" forName="header" refType="h" refFor="des" refForName="header" op="equ" fact="4"/>
      <dgm:constr type="h" for="des" forName="child" refType="h" refFor="des" refForName="header" op="equ"/>
      <dgm:constr type="w" for="des" forName="child" refType="w" refFor="des" refForName="header" op="equ"/>
      <dgm:constr type="w" for="ch" forName="hSp" refType="w" refFor="des" refForName="header" op="equ" fact="0.14"/>
      <dgm:constr type="h" for="des" forName="parTrans" refType="h" refFor="des" refForName="header" op="equ" fact="0.35"/>
      <dgm:constr type="h" for="des" forName="sibTrans" refType="h" refFor="des" refForName="parTrans" op="equ"/>
      <dgm:constr type="primFontSz" for="des" forName="child" op="equ" val="65"/>
      <dgm:constr type="primFontSz" for="des" forName="header" op="equ" val="65"/>
    </dgm:constrLst>
    <dgm:ruleLst/>
    <dgm:forEach name="Name4" axis="ch" ptType="node">
      <dgm:layoutNode name="vertFlow">
        <dgm:choose name="Name5">
          <dgm:if name="Name6" func="var" arg="dir" op="equ" val="norm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if>
          <dgm:else name="Name7">
            <dgm:alg type="lin">
              <dgm:param type="linDir" val="fromT"/>
              <dgm:param type="nodeHorzAlign" val="ctr"/>
              <dgm:param type="nodeVertAlign" val="t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header" styleLbl="node1"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</dgm:constrLst>
          <dgm:ruleLst>
            <dgm:rule type="primFontSz" val="5" fact="NaN" max="NaN"/>
          </dgm:ruleLst>
        </dgm:layoutNode>
        <dgm:forEach name="Name8" axis="ch" ptType="parTrans" cnt="1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w" refType="h"/>
              <dgm:constr type="connDist"/>
              <dgm:constr type="wArH" refType="h" fact="0.25"/>
              <dgm:constr type="hArH" refType="wArH" fact="2"/>
              <dgm:constr type="stemThick" refType="hArH" fact="0.667"/>
              <dgm:constr type="begPad" refType="connDist" fact="0.25"/>
              <dgm:constr type="endPad" refType="connDist" fact="0.25"/>
            </dgm:constrLst>
            <dgm:ruleLst/>
          </dgm:layoutNode>
        </dgm:forEach>
        <dgm:forEach name="Name9" axis="ch" ptType="node">
          <dgm:layoutNode name="child" styleLbl="alignAccFollowNode1">
            <dgm:varLst>
              <dgm:chMax val="0"/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  <dgm:forEach name="Name10" axis="followSib" ptType="sibTrans" cnt="1">
            <dgm:layoutNode name="sibTrans" styleLbl="sibTrans2D1">
              <dgm:alg type="conn">
                <dgm:param type="begPts" val="auto"/>
                <dgm:param type="endPts" val="auto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w" refType="h"/>
                <dgm:constr type="connDist"/>
                <dgm:constr type="wArH" refType="h" fact="0.25"/>
                <dgm:constr type="hArH" refType="wArH" fact="2"/>
                <dgm:constr type="stemThick" refType="hArH" fact="0.667"/>
                <dgm:constr type="begPad" refType="w" fact="0.25"/>
                <dgm:constr type="endPad" refType="w" fact="0.25"/>
              </dgm:constrLst>
              <dgm:ruleLst/>
            </dgm:layoutNode>
          </dgm:forEach>
        </dgm:forEach>
      </dgm:layoutNode>
      <dgm:choose name="Name11">
        <dgm:if name="Name12" axis="self" ptType="node" func="revPos" op="gte" val="2">
          <dgm:layoutNode name="h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3"/>
      </dgm:choos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0.29173</cdr:x>
      <cdr:y>0.42229</cdr:y>
    </cdr:from>
    <cdr:to>
      <cdr:x>0.54025</cdr:x>
      <cdr:y>0.57771</cdr:y>
    </cdr:to>
    <cdr:sp macro="" textlink="">
      <cdr:nvSpPr>
        <cdr:cNvPr id="2" name="TextBox 8">
          <a:extLst xmlns:a="http://schemas.openxmlformats.org/drawingml/2006/main">
            <a:ext uri="{FF2B5EF4-FFF2-40B4-BE49-F238E27FC236}">
              <a16:creationId xmlns:a16="http://schemas.microsoft.com/office/drawing/2014/main" xmlns="" id="{4C9BA4D4-27D3-4697-9A58-E596797996FB}"/>
            </a:ext>
          </a:extLst>
        </cdr:cNvPr>
        <cdr:cNvSpPr txBox="1"/>
      </cdr:nvSpPr>
      <cdr:spPr>
        <a:xfrm xmlns:a="http://schemas.openxmlformats.org/drawingml/2006/main">
          <a:off x="1690614" y="2128602"/>
          <a:ext cx="1440160" cy="783356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ct val="150000"/>
            </a:lnSpc>
          </a:pPr>
          <a:r>
            <a:rPr lang="ko-KR" altLang="en-US" sz="1600" b="1" dirty="0"/>
            <a:t>진주시 </a:t>
          </a:r>
          <a:endParaRPr lang="en-US" altLang="ko-KR" sz="1600" b="1" dirty="0"/>
        </a:p>
        <a:p xmlns:a="http://schemas.openxmlformats.org/drawingml/2006/main">
          <a:pPr algn="ctr">
            <a:lnSpc>
              <a:spcPct val="150000"/>
            </a:lnSpc>
          </a:pPr>
          <a:r>
            <a:rPr lang="ko-KR" altLang="en-US" sz="1600" b="1" dirty="0" err="1"/>
            <a:t>재가암</a:t>
          </a:r>
          <a:r>
            <a:rPr lang="ko-KR" altLang="en-US" sz="1600" b="1" dirty="0"/>
            <a:t> 현황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0.16979</cdr:x>
      <cdr:y>0.86075</cdr:y>
    </cdr:from>
    <cdr:to>
      <cdr:x>0.45316</cdr:x>
      <cdr:y>0.94086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589259" y="3942259"/>
          <a:ext cx="983411" cy="366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ko-KR" altLang="en-US" sz="1400" b="1" dirty="0" err="1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매우만족</a:t>
          </a:r>
          <a:endParaRPr lang="ko-KR" altLang="en-US" sz="1400" b="1" dirty="0">
            <a:solidFill>
              <a:srgbClr val="FF0000"/>
            </a:solidFill>
            <a:latin typeface="HY헤드라인M" panose="02030600000101010101" pitchFamily="18" charset="-127"/>
            <a:ea typeface="HY헤드라인M" panose="02030600000101010101" pitchFamily="18" charset="-127"/>
          </a:endParaRPr>
        </a:p>
      </cdr:txBody>
    </cdr:sp>
  </cdr:relSizeAnchor>
  <cdr:relSizeAnchor xmlns:cdr="http://schemas.openxmlformats.org/drawingml/2006/chartDrawing">
    <cdr:from>
      <cdr:x>0.19934</cdr:x>
      <cdr:y>0.13728</cdr:y>
    </cdr:from>
    <cdr:to>
      <cdr:x>0.42333</cdr:x>
      <cdr:y>0.21739</cdr:y>
    </cdr:to>
    <cdr:sp macro="" textlink="">
      <cdr:nvSpPr>
        <cdr:cNvPr id="3" name="TextBox 1"/>
        <cdr:cNvSpPr txBox="1"/>
      </cdr:nvSpPr>
      <cdr:spPr>
        <a:xfrm xmlns:a="http://schemas.openxmlformats.org/drawingml/2006/main">
          <a:off x="691817" y="628757"/>
          <a:ext cx="777335" cy="36691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FF0000"/>
              </a:solidFill>
              <a:latin typeface="+mn-ea"/>
            </a:rPr>
            <a:t>66.7%</a:t>
          </a:r>
          <a:endParaRPr lang="ko-KR" altLang="en-US" sz="1400" b="1" dirty="0">
            <a:solidFill>
              <a:srgbClr val="FF0000"/>
            </a:solidFill>
            <a:latin typeface="+mn-ea"/>
          </a:endParaRPr>
        </a:p>
      </cdr:txBody>
    </cdr:sp>
  </cdr:relSizeAnchor>
  <cdr:relSizeAnchor xmlns:cdr="http://schemas.openxmlformats.org/drawingml/2006/chartDrawing">
    <cdr:from>
      <cdr:x>0.58241</cdr:x>
      <cdr:y>0.86264</cdr:y>
    </cdr:from>
    <cdr:to>
      <cdr:x>0.78872</cdr:x>
      <cdr:y>0.92956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021244" y="3950886"/>
          <a:ext cx="715992" cy="306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ko-KR" altLang="en-US" sz="1400" b="1" dirty="0">
              <a:solidFill>
                <a:srgbClr val="0047D6"/>
              </a:solidFill>
              <a:latin typeface="HY헤드라인M" panose="02030600000101010101" pitchFamily="18" charset="-127"/>
              <a:ea typeface="HY헤드라인M" panose="02030600000101010101" pitchFamily="18" charset="-127"/>
            </a:rPr>
            <a:t>만족</a:t>
          </a:r>
        </a:p>
      </cdr:txBody>
    </cdr:sp>
  </cdr:relSizeAnchor>
  <cdr:relSizeAnchor xmlns:cdr="http://schemas.openxmlformats.org/drawingml/2006/chartDrawing">
    <cdr:from>
      <cdr:x>0.58959</cdr:x>
      <cdr:y>0.42551</cdr:y>
    </cdr:from>
    <cdr:to>
      <cdr:x>0.7959</cdr:x>
      <cdr:y>0.49243</cdr:y>
    </cdr:to>
    <cdr:sp macro="" textlink="">
      <cdr:nvSpPr>
        <cdr:cNvPr id="5" name="TextBox 1"/>
        <cdr:cNvSpPr txBox="1"/>
      </cdr:nvSpPr>
      <cdr:spPr>
        <a:xfrm xmlns:a="http://schemas.openxmlformats.org/drawingml/2006/main">
          <a:off x="2046164" y="1948823"/>
          <a:ext cx="715992" cy="3065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altLang="ko-KR" sz="1400" b="1" dirty="0">
              <a:solidFill>
                <a:srgbClr val="0047D6"/>
              </a:solidFill>
              <a:latin typeface="맑은 고딕" panose="020B0503020000020004" pitchFamily="50" charset="-127"/>
              <a:ea typeface="맑은 고딕" panose="020B0503020000020004" pitchFamily="50" charset="-127"/>
            </a:rPr>
            <a:t>33.3%</a:t>
          </a:r>
          <a:endParaRPr lang="ko-KR" altLang="en-US" sz="1400" b="1" dirty="0">
            <a:solidFill>
              <a:srgbClr val="0047D6"/>
            </a:solidFill>
            <a:latin typeface="맑은 고딕" panose="020B0503020000020004" pitchFamily="50" charset="-127"/>
            <a:ea typeface="맑은 고딕" panose="020B0503020000020004" pitchFamily="50" charset="-127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DB653B-B5C0-439A-BEB6-805CFF4AD8E0}" type="datetimeFigureOut">
              <a:rPr lang="ko-KR" altLang="en-US" smtClean="0"/>
              <a:pPr/>
              <a:t>2018-11-28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36F211-4119-4437-A06F-ECDD345EBC1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3362949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EA6E38-82B1-47BB-A812-313B295FEFF2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089E94-532B-494D-AD7A-712B16D9F5A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51098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89E94-532B-494D-AD7A-712B16D9F5AA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00308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089E94-532B-494D-AD7A-712B16D9F5AA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260279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256B7A0F-5B99-4F35-9BDD-321CD3C098FF}" type="datetimeFigureOut">
              <a:rPr lang="en-US" smtClean="0"/>
              <a:pPr/>
              <a:t>11/28/2018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676048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55317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100570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444810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59152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15333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7925749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736382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426285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837747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956135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1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6B7A0F-5B99-4F35-9BDD-321CD3C098FF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11/28/2018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AB3369-7666-44EB-AEA9-5FA9440DB4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60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3" r:id="rId1"/>
    <p:sldLayoutId id="2147483974" r:id="rId2"/>
    <p:sldLayoutId id="2147483975" r:id="rId3"/>
    <p:sldLayoutId id="2147483976" r:id="rId4"/>
    <p:sldLayoutId id="2147483977" r:id="rId5"/>
    <p:sldLayoutId id="2147483978" r:id="rId6"/>
    <p:sldLayoutId id="2147483979" r:id="rId7"/>
    <p:sldLayoutId id="2147483980" r:id="rId8"/>
    <p:sldLayoutId id="2147483981" r:id="rId9"/>
    <p:sldLayoutId id="2147483982" r:id="rId10"/>
    <p:sldLayoutId id="21474839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media1.wav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microsoft.com/office/2007/relationships/media" Target="../media/media1.wav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4.xml"/><Relationship Id="rId13" Type="http://schemas.openxmlformats.org/officeDocument/2006/relationships/diagramLayout" Target="../diagrams/layout5.xml"/><Relationship Id="rId3" Type="http://schemas.openxmlformats.org/officeDocument/2006/relationships/diagramLayout" Target="../diagrams/layout3.xml"/><Relationship Id="rId7" Type="http://schemas.openxmlformats.org/officeDocument/2006/relationships/diagramData" Target="../diagrams/data4.xml"/><Relationship Id="rId12" Type="http://schemas.openxmlformats.org/officeDocument/2006/relationships/diagramData" Target="../diagrams/data5.xml"/><Relationship Id="rId17" Type="http://schemas.openxmlformats.org/officeDocument/2006/relationships/image" Target="../media/image24.png"/><Relationship Id="rId2" Type="http://schemas.openxmlformats.org/officeDocument/2006/relationships/diagramData" Target="../diagrams/data3.xml"/><Relationship Id="rId16" Type="http://schemas.microsoft.com/office/2007/relationships/diagramDrawing" Target="../diagrams/drawing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11" Type="http://schemas.microsoft.com/office/2007/relationships/diagramDrawing" Target="../diagrams/drawing4.xml"/><Relationship Id="rId5" Type="http://schemas.openxmlformats.org/officeDocument/2006/relationships/diagramColors" Target="../diagrams/colors3.xml"/><Relationship Id="rId15" Type="http://schemas.openxmlformats.org/officeDocument/2006/relationships/diagramColors" Target="../diagrams/colors5.xml"/><Relationship Id="rId10" Type="http://schemas.openxmlformats.org/officeDocument/2006/relationships/diagramColors" Target="../diagrams/colors4.xml"/><Relationship Id="rId4" Type="http://schemas.openxmlformats.org/officeDocument/2006/relationships/diagramQuickStyle" Target="../diagrams/quickStyle3.xml"/><Relationship Id="rId9" Type="http://schemas.openxmlformats.org/officeDocument/2006/relationships/diagramQuickStyle" Target="../diagrams/quickStyle4.xml"/><Relationship Id="rId14" Type="http://schemas.openxmlformats.org/officeDocument/2006/relationships/diagramQuickStyle" Target="../diagrams/quickStyle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13" Type="http://schemas.openxmlformats.org/officeDocument/2006/relationships/diagramLayout" Target="../diagrams/layout8.xml"/><Relationship Id="rId18" Type="http://schemas.openxmlformats.org/officeDocument/2006/relationships/diagramLayout" Target="../diagrams/layout9.xml"/><Relationship Id="rId26" Type="http://schemas.microsoft.com/office/2007/relationships/diagramDrawing" Target="../diagrams/drawing10.xml"/><Relationship Id="rId3" Type="http://schemas.openxmlformats.org/officeDocument/2006/relationships/diagramLayout" Target="../diagrams/layout6.xml"/><Relationship Id="rId21" Type="http://schemas.microsoft.com/office/2007/relationships/diagramDrawing" Target="../diagrams/drawing9.xml"/><Relationship Id="rId7" Type="http://schemas.openxmlformats.org/officeDocument/2006/relationships/diagramData" Target="../diagrams/data7.xml"/><Relationship Id="rId12" Type="http://schemas.openxmlformats.org/officeDocument/2006/relationships/diagramData" Target="../diagrams/data8.xml"/><Relationship Id="rId17" Type="http://schemas.openxmlformats.org/officeDocument/2006/relationships/diagramData" Target="../diagrams/data9.xml"/><Relationship Id="rId25" Type="http://schemas.openxmlformats.org/officeDocument/2006/relationships/diagramColors" Target="../diagrams/colors10.xml"/><Relationship Id="rId2" Type="http://schemas.openxmlformats.org/officeDocument/2006/relationships/diagramData" Target="../diagrams/data6.xml"/><Relationship Id="rId16" Type="http://schemas.microsoft.com/office/2007/relationships/diagramDrawing" Target="../diagrams/drawing8.xml"/><Relationship Id="rId20" Type="http://schemas.openxmlformats.org/officeDocument/2006/relationships/diagramColors" Target="../diagrams/colors9.xml"/><Relationship Id="rId29" Type="http://schemas.openxmlformats.org/officeDocument/2006/relationships/diagramQuickStyle" Target="../diagrams/quickStyle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24" Type="http://schemas.openxmlformats.org/officeDocument/2006/relationships/diagramQuickStyle" Target="../diagrams/quickStyle10.xml"/><Relationship Id="rId5" Type="http://schemas.openxmlformats.org/officeDocument/2006/relationships/diagramColors" Target="../diagrams/colors6.xml"/><Relationship Id="rId15" Type="http://schemas.openxmlformats.org/officeDocument/2006/relationships/diagramColors" Target="../diagrams/colors8.xml"/><Relationship Id="rId23" Type="http://schemas.openxmlformats.org/officeDocument/2006/relationships/diagramLayout" Target="../diagrams/layout10.xml"/><Relationship Id="rId28" Type="http://schemas.openxmlformats.org/officeDocument/2006/relationships/diagramLayout" Target="../diagrams/layout11.xml"/><Relationship Id="rId10" Type="http://schemas.openxmlformats.org/officeDocument/2006/relationships/diagramColors" Target="../diagrams/colors7.xml"/><Relationship Id="rId19" Type="http://schemas.openxmlformats.org/officeDocument/2006/relationships/diagramQuickStyle" Target="../diagrams/quickStyle9.xml"/><Relationship Id="rId31" Type="http://schemas.microsoft.com/office/2007/relationships/diagramDrawing" Target="../diagrams/drawing11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Relationship Id="rId14" Type="http://schemas.openxmlformats.org/officeDocument/2006/relationships/diagramQuickStyle" Target="../diagrams/quickStyle8.xml"/><Relationship Id="rId22" Type="http://schemas.openxmlformats.org/officeDocument/2006/relationships/diagramData" Target="../diagrams/data10.xml"/><Relationship Id="rId27" Type="http://schemas.openxmlformats.org/officeDocument/2006/relationships/diagramData" Target="../diagrams/data11.xml"/><Relationship Id="rId30" Type="http://schemas.openxmlformats.org/officeDocument/2006/relationships/diagramColors" Target="../diagrams/colors1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7" Type="http://schemas.openxmlformats.org/officeDocument/2006/relationships/image" Target="../media/image29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5.jpeg"/><Relationship Id="rId4" Type="http://schemas.microsoft.com/office/2007/relationships/hdphoto" Target="../media/hdphoto1.wdp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32.xml.rels><?xml version="1.0" encoding="UTF-8" standalone="yes"?>
<Relationships xmlns="http://schemas.openxmlformats.org/package/2006/relationships"><Relationship Id="rId3" Type="http://schemas.microsoft.com/office/2007/relationships/media" Target="../media/media2.wmv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wmv"/><Relationship Id="rId4" Type="http://schemas.openxmlformats.org/officeDocument/2006/relationships/image" Target="../media/image45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2" descr="참진주.jpg">
            <a:extLst>
              <a:ext uri="{FF2B5EF4-FFF2-40B4-BE49-F238E27FC236}">
                <a16:creationId xmlns:a16="http://schemas.microsoft.com/office/drawing/2014/main" xmlns="" id="{17CAD61D-D981-408C-AC8C-DC76E80DD5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4800" y="236280"/>
            <a:ext cx="1080120" cy="981075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D4EA491-43A6-4232-9C69-5A7F97294D7E}"/>
              </a:ext>
            </a:extLst>
          </p:cNvPr>
          <p:cNvSpPr txBox="1"/>
          <p:nvPr/>
        </p:nvSpPr>
        <p:spPr>
          <a:xfrm>
            <a:off x="1485900" y="168015"/>
            <a:ext cx="6172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2018 </a:t>
            </a:r>
            <a:r>
              <a:rPr lang="ko-KR" altLang="en-US" sz="2000" dirty="0" err="1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국가암관리사업</a:t>
            </a: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우수사례 </a:t>
            </a:r>
            <a:r>
              <a:rPr lang="en-US" altLang="ko-KR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(</a:t>
            </a:r>
            <a:r>
              <a:rPr lang="ko-KR" altLang="en-US" sz="2000" dirty="0" err="1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재가암환자</a:t>
            </a:r>
            <a:r>
              <a:rPr lang="ko-KR" altLang="en-US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관리</a:t>
            </a:r>
            <a:r>
              <a:rPr lang="en-US" altLang="ko-KR" sz="2000" dirty="0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)</a:t>
            </a:r>
            <a:endParaRPr lang="ko-KR" altLang="en-US" sz="2000" dirty="0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견고딕" panose="02030600000101010101" pitchFamily="18" charset="-127"/>
              <a:ea typeface="HY견고딕" panose="02030600000101010101" pitchFamily="18" charset="-127"/>
            </a:endParaRPr>
          </a:p>
        </p:txBody>
      </p:sp>
      <p:sp>
        <p:nvSpPr>
          <p:cNvPr id="10" name="Text Box 6">
            <a:extLst>
              <a:ext uri="{FF2B5EF4-FFF2-40B4-BE49-F238E27FC236}">
                <a16:creationId xmlns:a16="http://schemas.microsoft.com/office/drawing/2014/main" xmlns="" id="{173445CB-A6CD-410C-87B4-35C7A5D0D7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5999" y="5410200"/>
            <a:ext cx="2962275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 fontAlgn="auto">
              <a:lnSpc>
                <a:spcPct val="150000"/>
              </a:lnSpc>
              <a:spcBef>
                <a:spcPts val="0"/>
              </a:spcBef>
              <a:defRPr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진주시 보건소 곽지혜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r">
              <a:lnSpc>
                <a:spcPct val="150000"/>
              </a:lnSpc>
              <a:defRPr/>
            </a:pPr>
            <a:r>
              <a:rPr lang="en-US" altLang="ko-KR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sense814@korea.kr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xmlns="" id="{07AAE08B-2B87-47F9-9A13-91629C498E92}"/>
              </a:ext>
            </a:extLst>
          </p:cNvPr>
          <p:cNvSpPr/>
          <p:nvPr/>
        </p:nvSpPr>
        <p:spPr>
          <a:xfrm>
            <a:off x="3815546" y="2409174"/>
            <a:ext cx="5336717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암</a:t>
            </a:r>
            <a:r>
              <a: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, </a:t>
            </a:r>
            <a:r>
              <a:rPr lang="ko-KR" altLang="en-US" sz="2800" b="1" cap="none" spc="0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함께라면</a:t>
            </a:r>
            <a:r>
              <a:rPr lang="ko-KR" altLang="en-US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 극복 할 수 있어요</a:t>
            </a:r>
            <a:r>
              <a:rPr lang="en-US" altLang="ko-KR" sz="28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6">
                    <a:lumMod val="75000"/>
                  </a:schemeClr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HY견고딕" panose="02030600000101010101" pitchFamily="18" charset="-127"/>
                <a:ea typeface="HY견고딕" panose="02030600000101010101" pitchFamily="18" charset="-127"/>
              </a:rPr>
              <a:t>!</a:t>
            </a: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xmlns="" id="{62D2176C-5F59-4DBC-9905-F43BEAA97E3F}"/>
              </a:ext>
            </a:extLst>
          </p:cNvPr>
          <p:cNvSpPr/>
          <p:nvPr/>
        </p:nvSpPr>
        <p:spPr>
          <a:xfrm>
            <a:off x="4123062" y="3124200"/>
            <a:ext cx="5029201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ko-KR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7D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ea"/>
              </a:rPr>
              <a:t>가족과 </a:t>
            </a:r>
            <a:r>
              <a:rPr lang="ko-KR" altLang="en-US" sz="4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7D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ea"/>
              </a:rPr>
              <a:t>함께하는 </a:t>
            </a:r>
            <a:endParaRPr lang="en-US" altLang="ko-KR" sz="40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rgbClr val="0047D6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ea"/>
            </a:endParaRPr>
          </a:p>
          <a:p>
            <a:pPr algn="ctr"/>
            <a:r>
              <a:rPr lang="ko-KR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7D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ea"/>
              </a:rPr>
              <a:t>암환자 </a:t>
            </a:r>
            <a:r>
              <a:rPr lang="ko-KR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C000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ea"/>
              </a:rPr>
              <a:t>희망</a:t>
            </a:r>
            <a:r>
              <a:rPr lang="ko-KR" altLang="en-US" sz="4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47D6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+mn-ea"/>
              </a:rPr>
              <a:t>프로그램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rgbClr val="0047D6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99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직사각형 8">
            <a:extLst>
              <a:ext uri="{FF2B5EF4-FFF2-40B4-BE49-F238E27FC236}">
                <a16:creationId xmlns:a16="http://schemas.microsoft.com/office/drawing/2014/main" xmlns="" id="{29E3391B-6E4D-4BD0-889D-C90277334EFB}"/>
              </a:ext>
            </a:extLst>
          </p:cNvPr>
          <p:cNvSpPr/>
          <p:nvPr/>
        </p:nvSpPr>
        <p:spPr>
          <a:xfrm>
            <a:off x="1905000" y="838200"/>
            <a:ext cx="15696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ko-KR" alt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목차</a:t>
            </a:r>
            <a:endParaRPr lang="en-US" altLang="ko-KR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10" name="그림 32" descr="참진주.jpg">
            <a:extLst>
              <a:ext uri="{FF2B5EF4-FFF2-40B4-BE49-F238E27FC236}">
                <a16:creationId xmlns:a16="http://schemas.microsoft.com/office/drawing/2014/main" xmlns="" id="{AD4C2E77-42C4-4BAF-B6F8-7B22D0A66F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740352" y="260648"/>
            <a:ext cx="108012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그룹 47">
            <a:extLst>
              <a:ext uri="{FF2B5EF4-FFF2-40B4-BE49-F238E27FC236}">
                <a16:creationId xmlns:a16="http://schemas.microsoft.com/office/drawing/2014/main" xmlns="" id="{F249F982-BBAA-4520-9E9E-5372B45B4118}"/>
              </a:ext>
            </a:extLst>
          </p:cNvPr>
          <p:cNvGrpSpPr>
            <a:grpSpLocks/>
          </p:cNvGrpSpPr>
          <p:nvPr/>
        </p:nvGrpSpPr>
        <p:grpSpPr bwMode="auto">
          <a:xfrm>
            <a:off x="3457905" y="4488656"/>
            <a:ext cx="4627233" cy="582612"/>
            <a:chOff x="3033674" y="4255774"/>
            <a:chExt cx="4627870" cy="582530"/>
          </a:xfrm>
        </p:grpSpPr>
        <p:grpSp>
          <p:nvGrpSpPr>
            <p:cNvPr id="13" name="Group 8">
              <a:extLst>
                <a:ext uri="{FF2B5EF4-FFF2-40B4-BE49-F238E27FC236}">
                  <a16:creationId xmlns:a16="http://schemas.microsoft.com/office/drawing/2014/main" xmlns="" id="{EEBE0285-681B-4941-8FBA-D400BE7F2F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175715" y="4320442"/>
              <a:ext cx="3276600" cy="365760"/>
              <a:chOff x="3719170" y="-403656"/>
              <a:chExt cx="3276600" cy="365760"/>
            </a:xfrm>
          </p:grpSpPr>
          <p:sp>
            <p:nvSpPr>
              <p:cNvPr id="17" name="Rectangle 87">
                <a:extLst>
                  <a:ext uri="{FF2B5EF4-FFF2-40B4-BE49-F238E27FC236}">
                    <a16:creationId xmlns:a16="http://schemas.microsoft.com/office/drawing/2014/main" xmlns="" id="{D7BDB6F1-9A3A-451C-B644-AC208E6FD226}"/>
                  </a:ext>
                </a:extLst>
              </p:cNvPr>
              <p:cNvSpPr/>
              <p:nvPr/>
            </p:nvSpPr>
            <p:spPr bwMode="ltGray">
              <a:xfrm>
                <a:off x="3794908" y="-403246"/>
                <a:ext cx="3200841" cy="36507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tint val="66000"/>
                      <a:satMod val="160000"/>
                    </a:schemeClr>
                  </a:gs>
                  <a:gs pos="50000">
                    <a:schemeClr val="accent3">
                      <a:tint val="44500"/>
                      <a:satMod val="160000"/>
                    </a:schemeClr>
                  </a:gs>
                  <a:gs pos="100000">
                    <a:srgbClr val="FEFFFF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/>
              </a:p>
            </p:txBody>
          </p:sp>
          <p:sp>
            <p:nvSpPr>
              <p:cNvPr id="18" name="Rectangle 88">
                <a:extLst>
                  <a:ext uri="{FF2B5EF4-FFF2-40B4-BE49-F238E27FC236}">
                    <a16:creationId xmlns:a16="http://schemas.microsoft.com/office/drawing/2014/main" xmlns="" id="{0DD1B6A4-FA9C-4029-B7A9-1A9325C02A72}"/>
                  </a:ext>
                </a:extLst>
              </p:cNvPr>
              <p:cNvSpPr/>
              <p:nvPr/>
            </p:nvSpPr>
            <p:spPr bwMode="ltGray">
              <a:xfrm>
                <a:off x="3718698" y="-403246"/>
                <a:ext cx="76210" cy="365074"/>
              </a:xfrm>
              <a:prstGeom prst="rect">
                <a:avLst/>
              </a:prstGeom>
              <a:solidFill>
                <a:srgbClr val="CEB81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/>
              </a:p>
            </p:txBody>
          </p:sp>
        </p:grpSp>
        <p:sp>
          <p:nvSpPr>
            <p:cNvPr id="14" name="Rectangle 91">
              <a:extLst>
                <a:ext uri="{FF2B5EF4-FFF2-40B4-BE49-F238E27FC236}">
                  <a16:creationId xmlns:a16="http://schemas.microsoft.com/office/drawing/2014/main" xmlns="" id="{AFA2B62C-B5C3-42DD-90B9-3804E6DB67C0}"/>
                </a:ext>
              </a:extLst>
            </p:cNvPr>
            <p:cNvSpPr/>
            <p:nvPr/>
          </p:nvSpPr>
          <p:spPr bwMode="auto">
            <a:xfrm>
              <a:off x="4251454" y="4255774"/>
              <a:ext cx="3410090" cy="4618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2400" b="1" kern="0" dirty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lang="ko-KR" altLang="en-US" sz="2400" b="1" kern="0" dirty="0">
                  <a:solidFill>
                    <a:schemeClr val="accent3">
                      <a:lumMod val="50000"/>
                    </a:schemeClr>
                  </a:solidFill>
                </a:rPr>
                <a:t>추진</a:t>
              </a:r>
              <a:r>
                <a:rPr kumimoji="0" lang="ko-KR" altLang="en-US" sz="2400" b="1" kern="0" dirty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</a:rPr>
                <a:t>성과 및 성공요인</a:t>
              </a:r>
              <a:endParaRPr kumimoji="0" lang="en-US" sz="2400" b="1" kern="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cxnSp>
          <p:nvCxnSpPr>
            <p:cNvPr id="15" name="Straight Connector 92">
              <a:extLst>
                <a:ext uri="{FF2B5EF4-FFF2-40B4-BE49-F238E27FC236}">
                  <a16:creationId xmlns:a16="http://schemas.microsoft.com/office/drawing/2014/main" xmlns="" id="{4871E500-A2FE-4524-AD69-1D1D4BF16B79}"/>
                </a:ext>
              </a:extLst>
            </p:cNvPr>
            <p:cNvCxnSpPr/>
            <p:nvPr/>
          </p:nvCxnSpPr>
          <p:spPr bwMode="gray">
            <a:xfrm flipV="1">
              <a:off x="3611604" y="4497040"/>
              <a:ext cx="557289" cy="0"/>
            </a:xfrm>
            <a:prstGeom prst="line">
              <a:avLst/>
            </a:prstGeom>
            <a:ln>
              <a:solidFill>
                <a:srgbClr val="D9C21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ardrop 106">
              <a:extLst>
                <a:ext uri="{FF2B5EF4-FFF2-40B4-BE49-F238E27FC236}">
                  <a16:creationId xmlns:a16="http://schemas.microsoft.com/office/drawing/2014/main" xmlns="" id="{DD78AD54-A9ED-4677-9150-D42FD2F9D287}"/>
                </a:ext>
              </a:extLst>
            </p:cNvPr>
            <p:cNvSpPr/>
            <p:nvPr/>
          </p:nvSpPr>
          <p:spPr bwMode="gray">
            <a:xfrm>
              <a:off x="3033674" y="4262304"/>
              <a:ext cx="576000" cy="576000"/>
            </a:xfrm>
            <a:prstGeom prst="teardrop">
              <a:avLst/>
            </a:prstGeom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19" name="그룹 44">
            <a:extLst>
              <a:ext uri="{FF2B5EF4-FFF2-40B4-BE49-F238E27FC236}">
                <a16:creationId xmlns:a16="http://schemas.microsoft.com/office/drawing/2014/main" xmlns="" id="{34C7E017-F0B1-4933-BE31-1A687FC2933E}"/>
              </a:ext>
            </a:extLst>
          </p:cNvPr>
          <p:cNvGrpSpPr>
            <a:grpSpLocks/>
          </p:cNvGrpSpPr>
          <p:nvPr/>
        </p:nvGrpSpPr>
        <p:grpSpPr bwMode="auto">
          <a:xfrm>
            <a:off x="2162175" y="2057400"/>
            <a:ext cx="4311798" cy="606425"/>
            <a:chOff x="2104980" y="1709992"/>
            <a:chExt cx="4311706" cy="605701"/>
          </a:xfrm>
        </p:grpSpPr>
        <p:sp>
          <p:nvSpPr>
            <p:cNvPr id="20" name="Teardrop 89">
              <a:extLst>
                <a:ext uri="{FF2B5EF4-FFF2-40B4-BE49-F238E27FC236}">
                  <a16:creationId xmlns:a16="http://schemas.microsoft.com/office/drawing/2014/main" xmlns="" id="{B1743674-09DE-49D5-95CB-059669AF14A7}"/>
                </a:ext>
              </a:extLst>
            </p:cNvPr>
            <p:cNvSpPr/>
            <p:nvPr/>
          </p:nvSpPr>
          <p:spPr bwMode="gray">
            <a:xfrm>
              <a:off x="2104980" y="1739693"/>
              <a:ext cx="576000" cy="576000"/>
            </a:xfrm>
            <a:prstGeom prst="teardrop">
              <a:avLst>
                <a:gd name="adj" fmla="val 105406"/>
              </a:avLst>
            </a:prstGeom>
            <a:solidFill>
              <a:srgbClr val="4D9E2C"/>
            </a:solidFill>
            <a:ln/>
          </p:spPr>
          <p:style>
            <a:lnRef idx="0">
              <a:schemeClr val="accent1"/>
            </a:lnRef>
            <a:fillRef idx="3">
              <a:schemeClr val="accent1"/>
            </a:fillRef>
            <a:effectRef idx="3">
              <a:schemeClr val="accent1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1</a:t>
              </a:r>
            </a:p>
          </p:txBody>
        </p:sp>
        <p:grpSp>
          <p:nvGrpSpPr>
            <p:cNvPr id="21" name="Group 34">
              <a:extLst>
                <a:ext uri="{FF2B5EF4-FFF2-40B4-BE49-F238E27FC236}">
                  <a16:creationId xmlns:a16="http://schemas.microsoft.com/office/drawing/2014/main" xmlns="" id="{BFD554A3-B185-4847-AD3F-B2FE6457127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681431" y="1771777"/>
              <a:ext cx="3490570" cy="365760"/>
              <a:chOff x="3810000" y="3657600"/>
              <a:chExt cx="3490570" cy="365760"/>
            </a:xfrm>
          </p:grpSpPr>
          <p:grpSp>
            <p:nvGrpSpPr>
              <p:cNvPr id="23" name="Group 13">
                <a:extLst>
                  <a:ext uri="{FF2B5EF4-FFF2-40B4-BE49-F238E27FC236}">
                    <a16:creationId xmlns:a16="http://schemas.microsoft.com/office/drawing/2014/main" xmlns="" id="{5DCE72C3-AE9C-43EC-A517-9D450F9544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252570" y="3657600"/>
                <a:ext cx="3048000" cy="365760"/>
                <a:chOff x="3871570" y="-304800"/>
                <a:chExt cx="3048000" cy="365760"/>
              </a:xfrm>
            </p:grpSpPr>
            <p:sp>
              <p:nvSpPr>
                <p:cNvPr id="25" name="Rectangle 104">
                  <a:extLst>
                    <a:ext uri="{FF2B5EF4-FFF2-40B4-BE49-F238E27FC236}">
                      <a16:creationId xmlns:a16="http://schemas.microsoft.com/office/drawing/2014/main" xmlns="" id="{1B10F6FA-CBB6-4981-923C-05837B7E15C6}"/>
                    </a:ext>
                  </a:extLst>
                </p:cNvPr>
                <p:cNvSpPr/>
                <p:nvPr/>
              </p:nvSpPr>
              <p:spPr bwMode="gray">
                <a:xfrm>
                  <a:off x="3947900" y="-304747"/>
                  <a:ext cx="2971737" cy="366275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2">
                        <a:lumMod val="20000"/>
                        <a:lumOff val="80000"/>
                      </a:schemeClr>
                    </a:gs>
                    <a:gs pos="50000">
                      <a:schemeClr val="accent2">
                        <a:lumMod val="20000"/>
                        <a:lumOff val="80000"/>
                      </a:schemeClr>
                    </a:gs>
                    <a:gs pos="100000">
                      <a:srgbClr val="FEFFFF">
                        <a:alpha val="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  <p:sp>
              <p:nvSpPr>
                <p:cNvPr id="26" name="Rectangle 105">
                  <a:extLst>
                    <a:ext uri="{FF2B5EF4-FFF2-40B4-BE49-F238E27FC236}">
                      <a16:creationId xmlns:a16="http://schemas.microsoft.com/office/drawing/2014/main" xmlns="" id="{0646FF21-86ED-433E-805B-6D551830E026}"/>
                    </a:ext>
                  </a:extLst>
                </p:cNvPr>
                <p:cNvSpPr/>
                <p:nvPr/>
              </p:nvSpPr>
              <p:spPr bwMode="gray">
                <a:xfrm>
                  <a:off x="3871702" y="-304747"/>
                  <a:ext cx="76198" cy="366275"/>
                </a:xfrm>
                <a:prstGeom prst="rect">
                  <a:avLst/>
                </a:prstGeom>
                <a:solidFill>
                  <a:srgbClr val="4D9E2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</p:grpSp>
          <p:cxnSp>
            <p:nvCxnSpPr>
              <p:cNvPr id="24" name="Straight Connector 103">
                <a:extLst>
                  <a:ext uri="{FF2B5EF4-FFF2-40B4-BE49-F238E27FC236}">
                    <a16:creationId xmlns:a16="http://schemas.microsoft.com/office/drawing/2014/main" xmlns="" id="{12DD9374-324E-4EB4-840E-F5FDA7A4369B}"/>
                  </a:ext>
                </a:extLst>
              </p:cNvPr>
              <p:cNvCxnSpPr/>
              <p:nvPr/>
            </p:nvCxnSpPr>
            <p:spPr bwMode="gray">
              <a:xfrm>
                <a:off x="3809800" y="3809871"/>
                <a:ext cx="457190" cy="0"/>
              </a:xfrm>
              <a:prstGeom prst="line">
                <a:avLst/>
              </a:prstGeom>
              <a:ln>
                <a:solidFill>
                  <a:srgbClr val="4D9E2C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2" name="Rectangle 108">
              <a:extLst>
                <a:ext uri="{FF2B5EF4-FFF2-40B4-BE49-F238E27FC236}">
                  <a16:creationId xmlns:a16="http://schemas.microsoft.com/office/drawing/2014/main" xmlns="" id="{4EFDA7C5-4811-4E07-BF48-926A856B2249}"/>
                </a:ext>
              </a:extLst>
            </p:cNvPr>
            <p:cNvSpPr/>
            <p:nvPr/>
          </p:nvSpPr>
          <p:spPr bwMode="auto">
            <a:xfrm>
              <a:off x="3200332" y="1709992"/>
              <a:ext cx="3216354" cy="4611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2400" b="1" kern="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kumimoji="0" lang="ko-KR" altLang="en-US" sz="2400" b="1" kern="0" dirty="0">
                  <a:solidFill>
                    <a:schemeClr val="accent1">
                      <a:lumMod val="50000"/>
                    </a:schemeClr>
                  </a:solidFill>
                  <a:latin typeface="+mn-lt"/>
                  <a:ea typeface="+mn-ea"/>
                </a:rPr>
                <a:t>추진배경 및 필요성</a:t>
              </a:r>
              <a:endParaRPr kumimoji="0" lang="en-US" sz="2400" b="1" kern="0" dirty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35" name="그룹 45">
            <a:extLst>
              <a:ext uri="{FF2B5EF4-FFF2-40B4-BE49-F238E27FC236}">
                <a16:creationId xmlns:a16="http://schemas.microsoft.com/office/drawing/2014/main" xmlns="" id="{972721CA-D559-4ED6-9466-926F301F88BE}"/>
              </a:ext>
            </a:extLst>
          </p:cNvPr>
          <p:cNvGrpSpPr>
            <a:grpSpLocks/>
          </p:cNvGrpSpPr>
          <p:nvPr/>
        </p:nvGrpSpPr>
        <p:grpSpPr bwMode="auto">
          <a:xfrm>
            <a:off x="2590800" y="2844709"/>
            <a:ext cx="4241865" cy="592138"/>
            <a:chOff x="2747922" y="2567692"/>
            <a:chExt cx="4242519" cy="592042"/>
          </a:xfrm>
        </p:grpSpPr>
        <p:sp>
          <p:nvSpPr>
            <p:cNvPr id="36" name="Teardrop 98">
              <a:extLst>
                <a:ext uri="{FF2B5EF4-FFF2-40B4-BE49-F238E27FC236}">
                  <a16:creationId xmlns:a16="http://schemas.microsoft.com/office/drawing/2014/main" xmlns="" id="{28528AD9-1984-4808-A9B2-1530A3AE54CA}"/>
                </a:ext>
              </a:extLst>
            </p:cNvPr>
            <p:cNvSpPr/>
            <p:nvPr/>
          </p:nvSpPr>
          <p:spPr bwMode="gray">
            <a:xfrm>
              <a:off x="2747922" y="2583734"/>
              <a:ext cx="576000" cy="576000"/>
            </a:xfrm>
            <a:prstGeom prst="teardrop">
              <a:avLst/>
            </a:prstGeom>
            <a:solidFill>
              <a:schemeClr val="accent1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bIns="46800" anchor="b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</a:t>
              </a: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xmlns="" id="{2373FD87-583D-458E-9512-42DB869B0B1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319426" y="2617120"/>
              <a:ext cx="3671015" cy="365760"/>
              <a:chOff x="3048000" y="5486400"/>
              <a:chExt cx="3671015" cy="365760"/>
            </a:xfrm>
          </p:grpSpPr>
          <p:grpSp>
            <p:nvGrpSpPr>
              <p:cNvPr id="39" name="Group 9">
                <a:extLst>
                  <a:ext uri="{FF2B5EF4-FFF2-40B4-BE49-F238E27FC236}">
                    <a16:creationId xmlns:a16="http://schemas.microsoft.com/office/drawing/2014/main" xmlns="" id="{53E24222-ABB0-4163-94E0-897555C83E5A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71015" y="5486400"/>
                <a:ext cx="3048000" cy="365760"/>
                <a:chOff x="3747215" y="-304800"/>
                <a:chExt cx="3048000" cy="365760"/>
              </a:xfrm>
            </p:grpSpPr>
            <p:sp>
              <p:nvSpPr>
                <p:cNvPr id="41" name="Rectangle 112">
                  <a:extLst>
                    <a:ext uri="{FF2B5EF4-FFF2-40B4-BE49-F238E27FC236}">
                      <a16:creationId xmlns:a16="http://schemas.microsoft.com/office/drawing/2014/main" xmlns="" id="{1B053BC2-CD3A-4479-AB1B-F7945637A3EB}"/>
                    </a:ext>
                  </a:extLst>
                </p:cNvPr>
                <p:cNvSpPr/>
                <p:nvPr/>
              </p:nvSpPr>
              <p:spPr bwMode="gray">
                <a:xfrm>
                  <a:off x="3822892" y="-305023"/>
                  <a:ext cx="2972258" cy="366653"/>
                </a:xfrm>
                <a:prstGeom prst="rect">
                  <a:avLst/>
                </a:prstGeom>
                <a:gradFill flip="none" rotWithShape="1">
                  <a:gsLst>
                    <a:gs pos="0">
                      <a:schemeClr val="accent1">
                        <a:lumMod val="20000"/>
                        <a:lumOff val="80000"/>
                      </a:schemeClr>
                    </a:gs>
                    <a:gs pos="50000">
                      <a:schemeClr val="accent1">
                        <a:lumMod val="20000"/>
                        <a:lumOff val="80000"/>
                      </a:schemeClr>
                    </a:gs>
                    <a:gs pos="100000">
                      <a:srgbClr val="FEFFFF">
                        <a:alpha val="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  <p:sp>
              <p:nvSpPr>
                <p:cNvPr id="42" name="Rectangle 113">
                  <a:extLst>
                    <a:ext uri="{FF2B5EF4-FFF2-40B4-BE49-F238E27FC236}">
                      <a16:creationId xmlns:a16="http://schemas.microsoft.com/office/drawing/2014/main" xmlns="" id="{02170345-5CAB-4757-A784-34819581E3BA}"/>
                    </a:ext>
                  </a:extLst>
                </p:cNvPr>
                <p:cNvSpPr/>
                <p:nvPr/>
              </p:nvSpPr>
              <p:spPr bwMode="gray">
                <a:xfrm>
                  <a:off x="3746680" y="-305023"/>
                  <a:ext cx="76212" cy="36665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</p:grpSp>
          <p:cxnSp>
            <p:nvCxnSpPr>
              <p:cNvPr id="40" name="Straight Connector 111">
                <a:extLst>
                  <a:ext uri="{FF2B5EF4-FFF2-40B4-BE49-F238E27FC236}">
                    <a16:creationId xmlns:a16="http://schemas.microsoft.com/office/drawing/2014/main" xmlns="" id="{12291425-6529-4AB1-BC9F-A25851F908E2}"/>
                  </a:ext>
                </a:extLst>
              </p:cNvPr>
              <p:cNvCxnSpPr/>
              <p:nvPr/>
            </p:nvCxnSpPr>
            <p:spPr bwMode="gray">
              <a:xfrm>
                <a:off x="3048084" y="5638552"/>
                <a:ext cx="595404" cy="3174"/>
              </a:xfrm>
              <a:prstGeom prst="line">
                <a:avLst/>
              </a:prstGeom>
              <a:ln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Rectangle 116">
              <a:extLst>
                <a:ext uri="{FF2B5EF4-FFF2-40B4-BE49-F238E27FC236}">
                  <a16:creationId xmlns:a16="http://schemas.microsoft.com/office/drawing/2014/main" xmlns="" id="{85318D49-F319-4586-BE40-0C2A13389B52}"/>
                </a:ext>
              </a:extLst>
            </p:cNvPr>
            <p:cNvSpPr/>
            <p:nvPr/>
          </p:nvSpPr>
          <p:spPr bwMode="auto">
            <a:xfrm>
              <a:off x="4018118" y="2567692"/>
              <a:ext cx="2666954" cy="461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2400" b="1" kern="0" dirty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kumimoji="0" lang="ko-KR" altLang="en-US" sz="2400" b="1" kern="0" dirty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</a:rPr>
                <a:t>목적 및 추진전략</a:t>
              </a:r>
            </a:p>
          </p:txBody>
        </p:sp>
      </p:grpSp>
      <p:grpSp>
        <p:nvGrpSpPr>
          <p:cNvPr id="43" name="그룹 48">
            <a:extLst>
              <a:ext uri="{FF2B5EF4-FFF2-40B4-BE49-F238E27FC236}">
                <a16:creationId xmlns:a16="http://schemas.microsoft.com/office/drawing/2014/main" xmlns="" id="{EDE5A0D8-2F71-4DFD-8300-3B8711BD41C6}"/>
              </a:ext>
            </a:extLst>
          </p:cNvPr>
          <p:cNvGrpSpPr>
            <a:grpSpLocks/>
          </p:cNvGrpSpPr>
          <p:nvPr/>
        </p:nvGrpSpPr>
        <p:grpSpPr bwMode="auto">
          <a:xfrm>
            <a:off x="3893331" y="5309574"/>
            <a:ext cx="4418034" cy="582612"/>
            <a:chOff x="2676484" y="5090303"/>
            <a:chExt cx="4418641" cy="582530"/>
          </a:xfrm>
        </p:grpSpPr>
        <p:grpSp>
          <p:nvGrpSpPr>
            <p:cNvPr id="44" name="Group 8">
              <a:extLst>
                <a:ext uri="{FF2B5EF4-FFF2-40B4-BE49-F238E27FC236}">
                  <a16:creationId xmlns:a16="http://schemas.microsoft.com/office/drawing/2014/main" xmlns="" id="{A63A89D0-DCF3-490B-980C-4203BAF530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818525" y="5154971"/>
              <a:ext cx="3276600" cy="365760"/>
              <a:chOff x="3719170" y="-403656"/>
              <a:chExt cx="3276600" cy="365760"/>
            </a:xfrm>
          </p:grpSpPr>
          <p:sp>
            <p:nvSpPr>
              <p:cNvPr id="48" name="Rectangle 87">
                <a:extLst>
                  <a:ext uri="{FF2B5EF4-FFF2-40B4-BE49-F238E27FC236}">
                    <a16:creationId xmlns:a16="http://schemas.microsoft.com/office/drawing/2014/main" xmlns="" id="{25488B92-A1B1-4F05-AB3B-E94B07113E44}"/>
                  </a:ext>
                </a:extLst>
              </p:cNvPr>
              <p:cNvSpPr/>
              <p:nvPr/>
            </p:nvSpPr>
            <p:spPr bwMode="ltGray">
              <a:xfrm>
                <a:off x="3794909" y="-403246"/>
                <a:ext cx="3200840" cy="36507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3">
                      <a:tint val="66000"/>
                      <a:satMod val="160000"/>
                    </a:schemeClr>
                  </a:gs>
                  <a:gs pos="50000">
                    <a:schemeClr val="accent3">
                      <a:tint val="44500"/>
                      <a:satMod val="160000"/>
                    </a:schemeClr>
                  </a:gs>
                  <a:gs pos="100000">
                    <a:srgbClr val="FEFFFF">
                      <a:alpha val="0"/>
                    </a:srgbClr>
                  </a:gs>
                </a:gsLst>
                <a:lin ang="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/>
              </a:p>
            </p:txBody>
          </p:sp>
          <p:sp>
            <p:nvSpPr>
              <p:cNvPr id="49" name="Rectangle 88">
                <a:extLst>
                  <a:ext uri="{FF2B5EF4-FFF2-40B4-BE49-F238E27FC236}">
                    <a16:creationId xmlns:a16="http://schemas.microsoft.com/office/drawing/2014/main" xmlns="" id="{46BA9CC0-352A-41A5-BC30-B7413E63501B}"/>
                  </a:ext>
                </a:extLst>
              </p:cNvPr>
              <p:cNvSpPr/>
              <p:nvPr/>
            </p:nvSpPr>
            <p:spPr bwMode="ltGray">
              <a:xfrm>
                <a:off x="3718699" y="-403246"/>
                <a:ext cx="76210" cy="365074"/>
              </a:xfrm>
              <a:prstGeom prst="rect">
                <a:avLst/>
              </a:prstGeom>
              <a:solidFill>
                <a:srgbClr val="E4A70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 latinLnBrk="0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en-US"/>
              </a:p>
            </p:txBody>
          </p:sp>
        </p:grpSp>
        <p:sp>
          <p:nvSpPr>
            <p:cNvPr id="45" name="Rectangle 91">
              <a:extLst>
                <a:ext uri="{FF2B5EF4-FFF2-40B4-BE49-F238E27FC236}">
                  <a16:creationId xmlns:a16="http://schemas.microsoft.com/office/drawing/2014/main" xmlns="" id="{47F35318-8C0B-432B-A58F-CF592D28057F}"/>
                </a:ext>
              </a:extLst>
            </p:cNvPr>
            <p:cNvSpPr/>
            <p:nvPr/>
          </p:nvSpPr>
          <p:spPr bwMode="auto">
            <a:xfrm>
              <a:off x="3894264" y="5090303"/>
              <a:ext cx="1877389" cy="4618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2400" b="1" kern="0" dirty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kumimoji="0" lang="ko-KR" altLang="en-US" sz="2400" b="1" kern="0" dirty="0">
                  <a:solidFill>
                    <a:schemeClr val="accent3">
                      <a:lumMod val="50000"/>
                    </a:schemeClr>
                  </a:solidFill>
                  <a:latin typeface="+mn-lt"/>
                  <a:ea typeface="+mn-ea"/>
                </a:rPr>
                <a:t>향후계획</a:t>
              </a:r>
              <a:endParaRPr kumimoji="0" lang="en-US" sz="2400" b="1" kern="0" dirty="0">
                <a:solidFill>
                  <a:schemeClr val="accent3">
                    <a:lumMod val="50000"/>
                  </a:schemeClr>
                </a:solidFill>
                <a:latin typeface="+mn-lt"/>
                <a:ea typeface="+mn-ea"/>
              </a:endParaRPr>
            </a:p>
          </p:txBody>
        </p:sp>
        <p:cxnSp>
          <p:nvCxnSpPr>
            <p:cNvPr id="46" name="Straight Connector 92">
              <a:extLst>
                <a:ext uri="{FF2B5EF4-FFF2-40B4-BE49-F238E27FC236}">
                  <a16:creationId xmlns:a16="http://schemas.microsoft.com/office/drawing/2014/main" xmlns="" id="{1AB7D536-E0BD-4F10-94AD-443CEAFCAD86}"/>
                </a:ext>
              </a:extLst>
            </p:cNvPr>
            <p:cNvCxnSpPr/>
            <p:nvPr/>
          </p:nvCxnSpPr>
          <p:spPr bwMode="gray">
            <a:xfrm flipV="1">
              <a:off x="3254413" y="5331569"/>
              <a:ext cx="557290" cy="0"/>
            </a:xfrm>
            <a:prstGeom prst="line">
              <a:avLst/>
            </a:prstGeom>
            <a:ln>
              <a:solidFill>
                <a:srgbClr val="E4A70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Teardrop 106">
              <a:extLst>
                <a:ext uri="{FF2B5EF4-FFF2-40B4-BE49-F238E27FC236}">
                  <a16:creationId xmlns:a16="http://schemas.microsoft.com/office/drawing/2014/main" xmlns="" id="{1222C310-1117-4146-8C2F-AB5913155824}"/>
                </a:ext>
              </a:extLst>
            </p:cNvPr>
            <p:cNvSpPr/>
            <p:nvPr/>
          </p:nvSpPr>
          <p:spPr bwMode="gray">
            <a:xfrm>
              <a:off x="2676484" y="5096833"/>
              <a:ext cx="576000" cy="576000"/>
            </a:xfrm>
            <a:prstGeom prst="teardrop">
              <a:avLst/>
            </a:prstGeom>
            <a:solidFill>
              <a:srgbClr val="F1B317"/>
            </a:solidFill>
            <a:ln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</a:t>
              </a:r>
            </a:p>
          </p:txBody>
        </p:sp>
      </p:grpSp>
      <p:grpSp>
        <p:nvGrpSpPr>
          <p:cNvPr id="50" name="그룹 46">
            <a:extLst>
              <a:ext uri="{FF2B5EF4-FFF2-40B4-BE49-F238E27FC236}">
                <a16:creationId xmlns:a16="http://schemas.microsoft.com/office/drawing/2014/main" xmlns="" id="{750BBD3D-B931-4EA7-8EA8-6E5B7BD0A4A9}"/>
              </a:ext>
            </a:extLst>
          </p:cNvPr>
          <p:cNvGrpSpPr>
            <a:grpSpLocks/>
          </p:cNvGrpSpPr>
          <p:nvPr/>
        </p:nvGrpSpPr>
        <p:grpSpPr bwMode="auto">
          <a:xfrm>
            <a:off x="3016956" y="3640137"/>
            <a:ext cx="4241865" cy="592138"/>
            <a:chOff x="3033674" y="3411733"/>
            <a:chExt cx="4242519" cy="592042"/>
          </a:xfrm>
        </p:grpSpPr>
        <p:sp>
          <p:nvSpPr>
            <p:cNvPr id="51" name="Teardrop 98">
              <a:extLst>
                <a:ext uri="{FF2B5EF4-FFF2-40B4-BE49-F238E27FC236}">
                  <a16:creationId xmlns:a16="http://schemas.microsoft.com/office/drawing/2014/main" xmlns="" id="{23AEB0BB-B937-45FB-8964-2C7544D7C622}"/>
                </a:ext>
              </a:extLst>
            </p:cNvPr>
            <p:cNvSpPr/>
            <p:nvPr/>
          </p:nvSpPr>
          <p:spPr bwMode="gray">
            <a:xfrm>
              <a:off x="3033674" y="3427775"/>
              <a:ext cx="576000" cy="576000"/>
            </a:xfrm>
            <a:prstGeom prst="teardrop">
              <a:avLst/>
            </a:prstGeom>
            <a:solidFill>
              <a:srgbClr val="B4C234"/>
            </a:solidFill>
            <a:ln/>
          </p:spPr>
          <p:style>
            <a:lnRef idx="0">
              <a:schemeClr val="accent2"/>
            </a:lnRef>
            <a:fillRef idx="3">
              <a:schemeClr val="accent2"/>
            </a:fillRef>
            <a:effectRef idx="3">
              <a:schemeClr val="accent2"/>
            </a:effectRef>
            <a:fontRef idx="minor">
              <a:schemeClr val="lt1"/>
            </a:fontRef>
          </p:style>
          <p:txBody>
            <a:bodyPr anchor="b"/>
            <a:lstStyle/>
            <a:p>
              <a:pPr algn="ctr"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en-US" sz="36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3</a:t>
              </a:r>
            </a:p>
          </p:txBody>
        </p:sp>
        <p:grpSp>
          <p:nvGrpSpPr>
            <p:cNvPr id="52" name="Group 36">
              <a:extLst>
                <a:ext uri="{FF2B5EF4-FFF2-40B4-BE49-F238E27FC236}">
                  <a16:creationId xmlns:a16="http://schemas.microsoft.com/office/drawing/2014/main" xmlns="" id="{537A41AF-48B4-45D9-BD1B-C25B292D36B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605178" y="3461161"/>
              <a:ext cx="3671015" cy="365760"/>
              <a:chOff x="3048000" y="5486400"/>
              <a:chExt cx="3671015" cy="365760"/>
            </a:xfrm>
          </p:grpSpPr>
          <p:grpSp>
            <p:nvGrpSpPr>
              <p:cNvPr id="54" name="Group 9">
                <a:extLst>
                  <a:ext uri="{FF2B5EF4-FFF2-40B4-BE49-F238E27FC236}">
                    <a16:creationId xmlns:a16="http://schemas.microsoft.com/office/drawing/2014/main" xmlns="" id="{78504F82-E97C-41C8-90B6-A9A2E1E3EED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3671015" y="5486400"/>
                <a:ext cx="3048000" cy="365760"/>
                <a:chOff x="3747215" y="-304800"/>
                <a:chExt cx="3048000" cy="365760"/>
              </a:xfrm>
            </p:grpSpPr>
            <p:sp>
              <p:nvSpPr>
                <p:cNvPr id="56" name="Rectangle 112">
                  <a:extLst>
                    <a:ext uri="{FF2B5EF4-FFF2-40B4-BE49-F238E27FC236}">
                      <a16:creationId xmlns:a16="http://schemas.microsoft.com/office/drawing/2014/main" xmlns="" id="{7DFE98A5-3658-486F-A128-5981426EADD5}"/>
                    </a:ext>
                  </a:extLst>
                </p:cNvPr>
                <p:cNvSpPr/>
                <p:nvPr/>
              </p:nvSpPr>
              <p:spPr bwMode="gray">
                <a:xfrm>
                  <a:off x="3823415" y="-304800"/>
                  <a:ext cx="2971800" cy="365760"/>
                </a:xfrm>
                <a:prstGeom prst="rect">
                  <a:avLst/>
                </a:prstGeom>
                <a:gradFill flip="none" rotWithShape="1">
                  <a:gsLst>
                    <a:gs pos="0">
                      <a:srgbClr val="ECF3DB"/>
                    </a:gs>
                    <a:gs pos="50000">
                      <a:srgbClr val="ECF4DA"/>
                    </a:gs>
                    <a:gs pos="100000">
                      <a:srgbClr val="FEFFFF">
                        <a:alpha val="0"/>
                      </a:srgbClr>
                    </a:gs>
                  </a:gsLst>
                  <a:lin ang="0" scaled="1"/>
                  <a:tileRect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  <p:sp>
              <p:nvSpPr>
                <p:cNvPr id="57" name="Rectangle 113">
                  <a:extLst>
                    <a:ext uri="{FF2B5EF4-FFF2-40B4-BE49-F238E27FC236}">
                      <a16:creationId xmlns:a16="http://schemas.microsoft.com/office/drawing/2014/main" xmlns="" id="{A0EB9C51-C8D4-487E-B72C-B941F9BDB838}"/>
                    </a:ext>
                  </a:extLst>
                </p:cNvPr>
                <p:cNvSpPr/>
                <p:nvPr/>
              </p:nvSpPr>
              <p:spPr bwMode="gray">
                <a:xfrm>
                  <a:off x="3746680" y="-305023"/>
                  <a:ext cx="76212" cy="366653"/>
                </a:xfrm>
                <a:prstGeom prst="rect">
                  <a:avLst/>
                </a:prstGeom>
                <a:solidFill>
                  <a:srgbClr val="B4C23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 latinLnBrk="0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kumimoji="0" lang="en-US"/>
                </a:p>
              </p:txBody>
            </p:sp>
          </p:grpSp>
          <p:cxnSp>
            <p:nvCxnSpPr>
              <p:cNvPr id="55" name="Straight Connector 111">
                <a:extLst>
                  <a:ext uri="{FF2B5EF4-FFF2-40B4-BE49-F238E27FC236}">
                    <a16:creationId xmlns:a16="http://schemas.microsoft.com/office/drawing/2014/main" xmlns="" id="{CBFB4584-FFC7-4E98-8CB8-E4566FC3CB1E}"/>
                  </a:ext>
                </a:extLst>
              </p:cNvPr>
              <p:cNvCxnSpPr/>
              <p:nvPr/>
            </p:nvCxnSpPr>
            <p:spPr bwMode="gray">
              <a:xfrm>
                <a:off x="3048084" y="5638552"/>
                <a:ext cx="595404" cy="3174"/>
              </a:xfrm>
              <a:prstGeom prst="line">
                <a:avLst/>
              </a:prstGeom>
              <a:ln>
                <a:solidFill>
                  <a:srgbClr val="B4C23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3" name="Rectangle 116">
              <a:extLst>
                <a:ext uri="{FF2B5EF4-FFF2-40B4-BE49-F238E27FC236}">
                  <a16:creationId xmlns:a16="http://schemas.microsoft.com/office/drawing/2014/main" xmlns="" id="{71E013EB-77CE-4ED3-BC5D-CC6EB9B4EA79}"/>
                </a:ext>
              </a:extLst>
            </p:cNvPr>
            <p:cNvSpPr/>
            <p:nvPr/>
          </p:nvSpPr>
          <p:spPr bwMode="auto">
            <a:xfrm>
              <a:off x="4303870" y="3411733"/>
              <a:ext cx="2494952" cy="46188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fontAlgn="auto" latinLnBrk="0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sz="2400" b="1" kern="0" dirty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</a:rPr>
                <a:t> </a:t>
              </a:r>
              <a:r>
                <a:rPr kumimoji="0" lang="ko-KR" altLang="en-US" sz="2400" b="1" kern="0" dirty="0">
                  <a:solidFill>
                    <a:schemeClr val="accent2">
                      <a:lumMod val="50000"/>
                    </a:schemeClr>
                  </a:solidFill>
                  <a:latin typeface="+mn-lt"/>
                  <a:ea typeface="+mn-ea"/>
                </a:rPr>
                <a:t>사업 내용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9947375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09C58A1-54A1-4991-ACD9-C4D07B3A43E0}"/>
              </a:ext>
            </a:extLst>
          </p:cNvPr>
          <p:cNvSpPr/>
          <p:nvPr/>
        </p:nvSpPr>
        <p:spPr>
          <a:xfrm>
            <a:off x="0" y="3075057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1. </a:t>
            </a:r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추진 배경 및 필요성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7307E2-C8D4-48B9-A6AC-3ED8971C96C7}"/>
              </a:ext>
            </a:extLst>
          </p:cNvPr>
          <p:cNvSpPr txBox="1"/>
          <p:nvPr/>
        </p:nvSpPr>
        <p:spPr>
          <a:xfrm>
            <a:off x="304800" y="304800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가족과 함께하는 암환자 희망프로그램</a:t>
            </a:r>
          </a:p>
        </p:txBody>
      </p:sp>
    </p:spTree>
    <p:extLst>
      <p:ext uri="{BB962C8B-B14F-4D97-AF65-F5344CB8AC3E}">
        <p14:creationId xmlns:p14="http://schemas.microsoft.com/office/powerpoint/2010/main" xmlns="" val="106478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EB50A2EF-3EF5-4ABF-A02E-30E4157778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808" y="387507"/>
            <a:ext cx="2471049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B100B047-E9EC-4631-9522-99D04B3F374B}"/>
              </a:ext>
            </a:extLst>
          </p:cNvPr>
          <p:cNvSpPr txBox="1">
            <a:spLocks/>
          </p:cNvSpPr>
          <p:nvPr/>
        </p:nvSpPr>
        <p:spPr bwMode="auto">
          <a:xfrm>
            <a:off x="533400" y="330271"/>
            <a:ext cx="2241397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관련</a:t>
            </a:r>
            <a:r>
              <a:rPr kumimoji="0" lang="ko-KR" altLang="en-US" sz="32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통계</a:t>
            </a:r>
          </a:p>
        </p:txBody>
      </p:sp>
      <p:sp>
        <p:nvSpPr>
          <p:cNvPr id="20" name="직사각형 19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1" name="TextBox 23">
            <a:extLst>
              <a:ext uri="{FF2B5EF4-FFF2-40B4-BE49-F238E27FC236}">
                <a16:creationId xmlns:a16="http://schemas.microsoft.com/office/drawing/2014/main" xmlns="" id="{6C78203F-E710-41D7-B093-A14F5AF01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7990" y="5209401"/>
            <a:ext cx="5435291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r" eaLnBrk="1" hangingPunct="1"/>
            <a:r>
              <a:rPr kumimoji="0" lang="ko-KR" altLang="en-US" sz="12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자료원</a:t>
            </a:r>
            <a:r>
              <a:rPr kumimoji="0" lang="ko-KR" altLang="en-US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en-US" altLang="ko-KR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kumimoji="0" lang="ko-KR" altLang="en-US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보건복지부 </a:t>
            </a:r>
            <a:r>
              <a:rPr kumimoji="0" lang="ko-KR" altLang="en-US" sz="12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중앙암등록본부</a:t>
            </a:r>
            <a:r>
              <a:rPr kumimoji="0" lang="en-US" altLang="ko-KR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kumimoji="0" lang="ko-KR" altLang="en-US" sz="12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경남지역암센터</a:t>
            </a:r>
            <a:r>
              <a:rPr kumimoji="0" lang="ko-KR" altLang="en-US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1200" b="0" dirty="0" err="1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경남지역암발생통계</a:t>
            </a:r>
            <a:r>
              <a:rPr kumimoji="0" lang="en-US" altLang="ko-KR" sz="1200" b="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endParaRPr kumimoji="0" lang="ko-KR" altLang="en-US" sz="1200" b="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aphicFrame>
        <p:nvGraphicFramePr>
          <p:cNvPr id="22" name="차트 21">
            <a:extLst>
              <a:ext uri="{FF2B5EF4-FFF2-40B4-BE49-F238E27FC236}">
                <a16:creationId xmlns:a16="http://schemas.microsoft.com/office/drawing/2014/main" xmlns="" id="{A089E011-4E64-4A07-9638-54DD8C7F2B5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3222888941"/>
              </p:ext>
            </p:extLst>
          </p:nvPr>
        </p:nvGraphicFramePr>
        <p:xfrm>
          <a:off x="645935" y="2089227"/>
          <a:ext cx="3743727" cy="30243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23" name="_x218235968" descr="EMB000235503114">
            <a:extLst>
              <a:ext uri="{FF2B5EF4-FFF2-40B4-BE49-F238E27FC236}">
                <a16:creationId xmlns:a16="http://schemas.microsoft.com/office/drawing/2014/main" xmlns="" id="{F1BA4680-C439-4192-BA18-EF83CF5AF4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6198" y="2084743"/>
            <a:ext cx="4129852" cy="3024336"/>
          </a:xfrm>
          <a:prstGeom prst="rect">
            <a:avLst/>
          </a:prstGeom>
          <a:gradFill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</a:gradFill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  <a:extLst/>
        </p:spPr>
      </p:pic>
      <p:grpSp>
        <p:nvGrpSpPr>
          <p:cNvPr id="24" name="그룹 10">
            <a:extLst>
              <a:ext uri="{FF2B5EF4-FFF2-40B4-BE49-F238E27FC236}">
                <a16:creationId xmlns:a16="http://schemas.microsoft.com/office/drawing/2014/main" xmlns="" id="{5D53FBEA-8004-43D6-ABE8-19B9ED1A191A}"/>
              </a:ext>
            </a:extLst>
          </p:cNvPr>
          <p:cNvGrpSpPr>
            <a:grpSpLocks/>
          </p:cNvGrpSpPr>
          <p:nvPr/>
        </p:nvGrpSpPr>
        <p:grpSpPr bwMode="auto">
          <a:xfrm>
            <a:off x="1066800" y="5791200"/>
            <a:ext cx="7390038" cy="636587"/>
            <a:chOff x="714348" y="6072204"/>
            <a:chExt cx="8001000" cy="706456"/>
          </a:xfrm>
        </p:grpSpPr>
        <p:grpSp>
          <p:nvGrpSpPr>
            <p:cNvPr id="25" name="그룹 299">
              <a:extLst>
                <a:ext uri="{FF2B5EF4-FFF2-40B4-BE49-F238E27FC236}">
                  <a16:creationId xmlns:a16="http://schemas.microsoft.com/office/drawing/2014/main" xmlns="" id="{62D59549-0BB1-4923-8AD9-AE50E13889F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4348" y="6072206"/>
              <a:ext cx="8001000" cy="706454"/>
              <a:chOff x="2533990" y="3164432"/>
              <a:chExt cx="6215106" cy="612000"/>
            </a:xfrm>
          </p:grpSpPr>
          <p:sp>
            <p:nvSpPr>
              <p:cNvPr id="27" name="모서리가 둥근 직사각형 22">
                <a:extLst>
                  <a:ext uri="{FF2B5EF4-FFF2-40B4-BE49-F238E27FC236}">
                    <a16:creationId xmlns:a16="http://schemas.microsoft.com/office/drawing/2014/main" xmlns="" id="{C6C28480-D4BE-4557-A7F4-61C2DEEBB63D}"/>
                  </a:ext>
                </a:extLst>
              </p:cNvPr>
              <p:cNvSpPr/>
              <p:nvPr/>
            </p:nvSpPr>
            <p:spPr>
              <a:xfrm>
                <a:off x="2543717" y="3164432"/>
                <a:ext cx="6205379" cy="61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5BB616"/>
                  </a:gs>
                  <a:gs pos="100000">
                    <a:schemeClr val="bg1"/>
                  </a:gs>
                </a:gsLst>
                <a:lin ang="0" scaled="1"/>
              </a:gradFill>
              <a:ln w="57150">
                <a:noFill/>
              </a:ln>
              <a:scene3d>
                <a:camera prst="perspectiveAbove" fov="0">
                  <a:rot lat="0" lon="0" rev="0"/>
                </a:camera>
                <a:lightRig rig="threePt" dir="t"/>
              </a:scene3d>
              <a:sp3d prstMaterial="dkEdge">
                <a:bevelT w="254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22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28" name="직선 연결선 27">
                <a:extLst>
                  <a:ext uri="{FF2B5EF4-FFF2-40B4-BE49-F238E27FC236}">
                    <a16:creationId xmlns:a16="http://schemas.microsoft.com/office/drawing/2014/main" xmlns="" id="{5BCE68DF-3D67-4D9E-82F3-017778A73769}"/>
                  </a:ext>
                </a:extLst>
              </p:cNvPr>
              <p:cNvCxnSpPr/>
              <p:nvPr/>
            </p:nvCxnSpPr>
            <p:spPr>
              <a:xfrm>
                <a:off x="2533990" y="3376570"/>
                <a:ext cx="197305" cy="1526"/>
              </a:xfrm>
              <a:prstGeom prst="line">
                <a:avLst/>
              </a:prstGeom>
              <a:ln w="38100">
                <a:solidFill>
                  <a:schemeClr val="bg1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6" name="Text Box 4">
              <a:extLst>
                <a:ext uri="{FF2B5EF4-FFF2-40B4-BE49-F238E27FC236}">
                  <a16:creationId xmlns:a16="http://schemas.microsoft.com/office/drawing/2014/main" xmlns="" id="{B80A6359-F192-433D-9712-075758CE4A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85786" y="6072204"/>
              <a:ext cx="7417394" cy="64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latinLnBrk="0">
                <a:spcBef>
                  <a:spcPct val="50000"/>
                </a:spcBef>
                <a:defRPr/>
              </a:pPr>
              <a:r>
                <a:rPr lang="ko-KR" altLang="en-US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ea"/>
                </a:rPr>
                <a:t>암 생존자 </a:t>
              </a:r>
              <a:r>
                <a:rPr lang="ko-KR" altLang="en-US" sz="24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ea"/>
                </a:rPr>
                <a:t>증가</a:t>
              </a:r>
              <a:r>
                <a:rPr lang="ko-KR" altLang="en-US" sz="2400" b="1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+mn-ea"/>
                </a:rPr>
                <a:t> 추세</a:t>
              </a:r>
              <a:endParaRPr lang="en-US" altLang="ko-KR" sz="2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ea"/>
              </a:endParaRPr>
            </a:p>
          </p:txBody>
        </p:sp>
      </p:grpSp>
      <p:grpSp>
        <p:nvGrpSpPr>
          <p:cNvPr id="29" name="그룹 16">
            <a:extLst>
              <a:ext uri="{FF2B5EF4-FFF2-40B4-BE49-F238E27FC236}">
                <a16:creationId xmlns:a16="http://schemas.microsoft.com/office/drawing/2014/main" xmlns="" id="{B18D43E7-E2C5-409B-9C04-9BABD2512344}"/>
              </a:ext>
            </a:extLst>
          </p:cNvPr>
          <p:cNvGrpSpPr/>
          <p:nvPr/>
        </p:nvGrpSpPr>
        <p:grpSpPr>
          <a:xfrm>
            <a:off x="645935" y="1210624"/>
            <a:ext cx="3782219" cy="778281"/>
            <a:chOff x="-1036215" y="2069466"/>
            <a:chExt cx="7877430" cy="864984"/>
          </a:xfrm>
          <a:solidFill>
            <a:sysClr val="window" lastClr="FFFFFF">
              <a:lumMod val="85000"/>
            </a:sysClr>
          </a:solidFill>
          <a:scene3d>
            <a:camera prst="orthographicFront"/>
            <a:lightRig rig="flat" dir="t"/>
          </a:scene3d>
        </p:grpSpPr>
        <p:sp>
          <p:nvSpPr>
            <p:cNvPr id="30" name="모서리가 둥근 직사각형 11">
              <a:extLst>
                <a:ext uri="{FF2B5EF4-FFF2-40B4-BE49-F238E27FC236}">
                  <a16:creationId xmlns:a16="http://schemas.microsoft.com/office/drawing/2014/main" xmlns="" id="{FCC6D1B3-1600-4086-BFD3-DB231914D47F}"/>
                </a:ext>
              </a:extLst>
            </p:cNvPr>
            <p:cNvSpPr/>
            <p:nvPr/>
          </p:nvSpPr>
          <p:spPr>
            <a:xfrm>
              <a:off x="-1036215" y="2110771"/>
              <a:ext cx="7877430" cy="823679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txBody>
            <a:bodyPr anchor="ctr"/>
            <a:lstStyle/>
            <a:p>
              <a:pPr algn="ctr" latinLnBrk="0">
                <a:defRPr/>
              </a:pPr>
              <a:r>
                <a:rPr lang="ko-KR" altLang="en-US" sz="2000" kern="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연령표준화 암사망률 </a:t>
              </a:r>
              <a:r>
                <a:rPr lang="en-US" altLang="ko-KR" sz="2000" kern="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(2012~2016)</a:t>
              </a:r>
              <a:endParaRPr lang="ko-KR" altLang="en-US" sz="2000" kern="0" dirty="0">
                <a:solidFill>
                  <a:srgbClr val="00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1" name="모서리가 둥근 직사각형 4">
              <a:extLst>
                <a:ext uri="{FF2B5EF4-FFF2-40B4-BE49-F238E27FC236}">
                  <a16:creationId xmlns:a16="http://schemas.microsoft.com/office/drawing/2014/main" xmlns="" id="{26076053-1A6E-4326-92FB-51E8F07E3B2C}"/>
                </a:ext>
              </a:extLst>
            </p:cNvPr>
            <p:cNvSpPr/>
            <p:nvPr/>
          </p:nvSpPr>
          <p:spPr>
            <a:xfrm>
              <a:off x="37467" y="2069466"/>
              <a:ext cx="6021066" cy="69258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latinLnBrk="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kern="0">
                <a:solidFill>
                  <a:prstClr val="white"/>
                </a:solidFill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xmlns="" id="{EEA1F679-07D2-4ADA-A7F5-9C429B3DB6B6}"/>
              </a:ext>
            </a:extLst>
          </p:cNvPr>
          <p:cNvGrpSpPr/>
          <p:nvPr/>
        </p:nvGrpSpPr>
        <p:grpSpPr>
          <a:xfrm>
            <a:off x="4567873" y="1119394"/>
            <a:ext cx="4158177" cy="869512"/>
            <a:chOff x="-928694" y="2069466"/>
            <a:chExt cx="7572428" cy="730049"/>
          </a:xfrm>
          <a:solidFill>
            <a:sysClr val="window" lastClr="FFFFFF">
              <a:lumMod val="85000"/>
            </a:sysClr>
          </a:solidFill>
          <a:scene3d>
            <a:camera prst="orthographicFront"/>
            <a:lightRig rig="flat" dir="t"/>
          </a:scene3d>
        </p:grpSpPr>
        <p:sp>
          <p:nvSpPr>
            <p:cNvPr id="33" name="모서리가 둥근 직사각형 20">
              <a:extLst>
                <a:ext uri="{FF2B5EF4-FFF2-40B4-BE49-F238E27FC236}">
                  <a16:creationId xmlns:a16="http://schemas.microsoft.com/office/drawing/2014/main" xmlns="" id="{9760AB5B-AAAA-4193-B3B0-2F421FC1607B}"/>
                </a:ext>
              </a:extLst>
            </p:cNvPr>
            <p:cNvSpPr/>
            <p:nvPr/>
          </p:nvSpPr>
          <p:spPr>
            <a:xfrm>
              <a:off x="-928694" y="2177367"/>
              <a:ext cx="7572428" cy="622148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txBody>
            <a:bodyPr anchor="ctr"/>
            <a:lstStyle/>
            <a:p>
              <a:pPr algn="ctr" latinLnBrk="0">
                <a:defRPr/>
              </a:pPr>
              <a:r>
                <a:rPr lang="en-US" altLang="ko-KR" sz="2000" kern="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5</a:t>
              </a:r>
              <a:r>
                <a:rPr lang="ko-KR" altLang="en-US" sz="2000" kern="0" dirty="0">
                  <a:solidFill>
                    <a:srgbClr val="000066"/>
                  </a:solidFill>
                  <a:latin typeface="HY견고딕" panose="02030600000101010101" pitchFamily="18" charset="-127"/>
                  <a:ea typeface="HY견고딕" panose="02030600000101010101" pitchFamily="18" charset="-127"/>
                </a:rPr>
                <a:t>년 암 상대생존율</a:t>
              </a:r>
              <a:endParaRPr lang="en-US" altLang="ko-KR" sz="2000" kern="0" dirty="0">
                <a:solidFill>
                  <a:srgbClr val="000066"/>
                </a:solidFill>
                <a:latin typeface="HY견고딕" panose="02030600000101010101" pitchFamily="18" charset="-127"/>
                <a:ea typeface="HY견고딕" panose="02030600000101010101" pitchFamily="18" charset="-127"/>
              </a:endParaRPr>
            </a:p>
          </p:txBody>
        </p:sp>
        <p:sp>
          <p:nvSpPr>
            <p:cNvPr id="34" name="모서리가 둥근 직사각형 4">
              <a:extLst>
                <a:ext uri="{FF2B5EF4-FFF2-40B4-BE49-F238E27FC236}">
                  <a16:creationId xmlns:a16="http://schemas.microsoft.com/office/drawing/2014/main" xmlns="" id="{7F2866A2-E583-4AF8-A240-B35300CEA064}"/>
                </a:ext>
              </a:extLst>
            </p:cNvPr>
            <p:cNvSpPr/>
            <p:nvPr/>
          </p:nvSpPr>
          <p:spPr>
            <a:xfrm>
              <a:off x="37467" y="2069466"/>
              <a:ext cx="6021066" cy="69258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latinLnBrk="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kern="0">
                <a:solidFill>
                  <a:prstClr val="white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2335899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AutoShape 33">
            <a:extLst>
              <a:ext uri="{FF2B5EF4-FFF2-40B4-BE49-F238E27FC236}">
                <a16:creationId xmlns:a16="http://schemas.microsoft.com/office/drawing/2014/main" xmlns="" id="{E12A4187-D4A9-4ECA-8FEB-43FBEFBAE4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4544" y="381000"/>
            <a:ext cx="4263656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2" name="제목 1">
            <a:extLst>
              <a:ext uri="{FF2B5EF4-FFF2-40B4-BE49-F238E27FC236}">
                <a16:creationId xmlns:a16="http://schemas.microsoft.com/office/drawing/2014/main" xmlns="" id="{FB22C680-F1DC-48E7-8255-D361CA294B9F}"/>
              </a:ext>
            </a:extLst>
          </p:cNvPr>
          <p:cNvSpPr txBox="1">
            <a:spLocks/>
          </p:cNvSpPr>
          <p:nvPr/>
        </p:nvSpPr>
        <p:spPr bwMode="auto">
          <a:xfrm>
            <a:off x="384544" y="430532"/>
            <a:ext cx="4263656" cy="491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kumimoji="0" lang="ko-KR" altLang="en-US" sz="3000" dirty="0">
                <a:solidFill>
                  <a:schemeClr val="bg1"/>
                </a:solidFill>
                <a:latin typeface="+mn-ea"/>
                <a:ea typeface="+mn-ea"/>
              </a:rPr>
              <a:t>재가암환자 등록 현황</a:t>
            </a:r>
          </a:p>
        </p:txBody>
      </p:sp>
      <p:graphicFrame>
        <p:nvGraphicFramePr>
          <p:cNvPr id="17" name="차트 16">
            <a:extLst>
              <a:ext uri="{FF2B5EF4-FFF2-40B4-BE49-F238E27FC236}">
                <a16:creationId xmlns:a16="http://schemas.microsoft.com/office/drawing/2014/main" xmlns="" id="{A1F91B92-1358-4696-BE89-655DB72DA79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85862219"/>
              </p:ext>
            </p:extLst>
          </p:nvPr>
        </p:nvGraphicFramePr>
        <p:xfrm>
          <a:off x="4648200" y="1276387"/>
          <a:ext cx="5795070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직사각형 6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5CB6D0C-5F3E-422D-A198-E71542209952}"/>
              </a:ext>
            </a:extLst>
          </p:cNvPr>
          <p:cNvSpPr txBox="1"/>
          <p:nvPr/>
        </p:nvSpPr>
        <p:spPr>
          <a:xfrm>
            <a:off x="2987582" y="1219200"/>
            <a:ext cx="20162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/>
              <a:t>(</a:t>
            </a:r>
            <a:r>
              <a:rPr lang="ko-KR" altLang="en-US" dirty="0"/>
              <a:t>단위 </a:t>
            </a:r>
            <a:r>
              <a:rPr lang="en-US" altLang="ko-KR" dirty="0"/>
              <a:t>: </a:t>
            </a:r>
            <a:r>
              <a:rPr lang="ko-KR" altLang="en-US" dirty="0"/>
              <a:t>명</a:t>
            </a:r>
            <a:r>
              <a:rPr lang="en-US" altLang="ko-KR" dirty="0"/>
              <a:t>)</a:t>
            </a:r>
            <a:endParaRPr lang="ko-KR" altLang="en-US" dirty="0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7B92660D-A47D-46C1-ACD9-E23A5ECDD15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827721517"/>
              </p:ext>
            </p:extLst>
          </p:nvPr>
        </p:nvGraphicFramePr>
        <p:xfrm>
          <a:off x="762000" y="1650385"/>
          <a:ext cx="4108323" cy="4349416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27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369441">
                  <a:extLst>
                    <a:ext uri="{9D8B030D-6E8A-4147-A177-3AD203B41FA5}">
                      <a16:colId xmlns:a16="http://schemas.microsoft.com/office/drawing/2014/main" xmlns="" val="3187519666"/>
                    </a:ext>
                  </a:extLst>
                </a:gridCol>
                <a:gridCol w="1369441">
                  <a:extLst>
                    <a:ext uri="{9D8B030D-6E8A-4147-A177-3AD203B41FA5}">
                      <a16:colId xmlns:a16="http://schemas.microsoft.com/office/drawing/2014/main" xmlns="" val="918530184"/>
                    </a:ext>
                  </a:extLst>
                </a:gridCol>
                <a:gridCol w="1369441">
                  <a:extLst>
                    <a:ext uri="{9D8B030D-6E8A-4147-A177-3AD203B41FA5}">
                      <a16:colId xmlns:a16="http://schemas.microsoft.com/office/drawing/2014/main" xmlns="" val="4149416830"/>
                    </a:ext>
                  </a:extLst>
                </a:gridCol>
              </a:tblGrid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위암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유방암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dirty="0"/>
                        <a:t>계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446639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137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152</a:t>
                      </a:r>
                      <a:endParaRPr lang="ko-KR" altLang="en-US" dirty="0"/>
                    </a:p>
                  </a:txBody>
                  <a:tcPr anchor="ctr"/>
                </a:tc>
                <a:tc rowSpan="7"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620</a:t>
                      </a:r>
                      <a:endParaRPr lang="ko-KR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4108887013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대장암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</a:rPr>
                        <a:t>자궁경부암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74429414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100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38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83424069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간암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폐암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65179277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35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36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43496254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 err="1">
                          <a:solidFill>
                            <a:schemeClr val="bg1"/>
                          </a:solidFill>
                        </a:rPr>
                        <a:t>신장암</a:t>
                      </a:r>
                      <a:endParaRPr lang="ko-KR" altLang="en-US" b="1" dirty="0">
                        <a:solidFill>
                          <a:schemeClr val="bg1"/>
                        </a:solidFill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b="1" dirty="0">
                          <a:solidFill>
                            <a:schemeClr val="bg1"/>
                          </a:solidFill>
                        </a:rPr>
                        <a:t>기타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2814400"/>
                  </a:ext>
                </a:extLst>
              </a:tr>
              <a:tr h="54367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9</a:t>
                      </a:r>
                      <a:endParaRPr lang="ko-KR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dirty="0"/>
                        <a:t>113</a:t>
                      </a:r>
                      <a:endParaRPr lang="ko-KR" alt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5987078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903121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AutoShape 33">
            <a:extLst>
              <a:ext uri="{FF2B5EF4-FFF2-40B4-BE49-F238E27FC236}">
                <a16:creationId xmlns:a16="http://schemas.microsoft.com/office/drawing/2014/main" xmlns="" id="{8F845A6A-9778-403A-B85E-2028E5DFB2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6266873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1" name="제목 1">
            <a:extLst>
              <a:ext uri="{FF2B5EF4-FFF2-40B4-BE49-F238E27FC236}">
                <a16:creationId xmlns:a16="http://schemas.microsoft.com/office/drawing/2014/main" xmlns="" id="{42E0CA9F-9425-4989-A7AB-F72CA3A42295}"/>
              </a:ext>
            </a:extLst>
          </p:cNvPr>
          <p:cNvSpPr txBox="1">
            <a:spLocks/>
          </p:cNvSpPr>
          <p:nvPr/>
        </p:nvSpPr>
        <p:spPr bwMode="auto">
          <a:xfrm>
            <a:off x="534152" y="453946"/>
            <a:ext cx="596486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kumimoji="0" lang="en-US" altLang="ko-KR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 ‘</a:t>
            </a:r>
            <a:r>
              <a:rPr kumimoji="0" lang="ko-KR" altLang="en-US" sz="3000" dirty="0" err="1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디스트레스</a:t>
            </a:r>
            <a:r>
              <a:rPr kumimoji="0" lang="en-US" altLang="ko-KR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’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암환자의 스트레스</a:t>
            </a:r>
          </a:p>
        </p:txBody>
      </p:sp>
      <p:sp>
        <p:nvSpPr>
          <p:cNvPr id="13" name="직사각형 12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4" name="내용 개체 틀 2">
            <a:extLst>
              <a:ext uri="{FF2B5EF4-FFF2-40B4-BE49-F238E27FC236}">
                <a16:creationId xmlns:a16="http://schemas.microsoft.com/office/drawing/2014/main" xmlns="" id="{4738BCFD-03E6-4BE1-B77D-4C6E571A8DD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90600" y="1717652"/>
            <a:ext cx="7069179" cy="2930548"/>
          </a:xfrm>
          <a:prstGeom prst="rect">
            <a:avLst/>
          </a:prstGeom>
        </p:spPr>
      </p:pic>
      <p:grpSp>
        <p:nvGrpSpPr>
          <p:cNvPr id="15" name="그룹 10">
            <a:extLst>
              <a:ext uri="{FF2B5EF4-FFF2-40B4-BE49-F238E27FC236}">
                <a16:creationId xmlns:a16="http://schemas.microsoft.com/office/drawing/2014/main" xmlns="" id="{BE55C996-F73D-4F72-941C-6C9C3230F2C3}"/>
              </a:ext>
            </a:extLst>
          </p:cNvPr>
          <p:cNvGrpSpPr>
            <a:grpSpLocks/>
          </p:cNvGrpSpPr>
          <p:nvPr/>
        </p:nvGrpSpPr>
        <p:grpSpPr bwMode="auto">
          <a:xfrm>
            <a:off x="381000" y="5381759"/>
            <a:ext cx="8429769" cy="636587"/>
            <a:chOff x="714348" y="6072204"/>
            <a:chExt cx="8001000" cy="706456"/>
          </a:xfrm>
        </p:grpSpPr>
        <p:grpSp>
          <p:nvGrpSpPr>
            <p:cNvPr id="16" name="그룹 299">
              <a:extLst>
                <a:ext uri="{FF2B5EF4-FFF2-40B4-BE49-F238E27FC236}">
                  <a16:creationId xmlns:a16="http://schemas.microsoft.com/office/drawing/2014/main" xmlns="" id="{FF983099-41A5-4022-BC46-ED09E16B199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714348" y="6072206"/>
              <a:ext cx="8001000" cy="706454"/>
              <a:chOff x="2533990" y="3164432"/>
              <a:chExt cx="6215106" cy="612000"/>
            </a:xfrm>
          </p:grpSpPr>
          <p:sp>
            <p:nvSpPr>
              <p:cNvPr id="18" name="모서리가 둥근 직사각형 17">
                <a:extLst>
                  <a:ext uri="{FF2B5EF4-FFF2-40B4-BE49-F238E27FC236}">
                    <a16:creationId xmlns:a16="http://schemas.microsoft.com/office/drawing/2014/main" xmlns="" id="{CE93BF03-C376-433F-AD5E-2F17A80612D2}"/>
                  </a:ext>
                </a:extLst>
              </p:cNvPr>
              <p:cNvSpPr/>
              <p:nvPr/>
            </p:nvSpPr>
            <p:spPr>
              <a:xfrm>
                <a:off x="2543717" y="3164432"/>
                <a:ext cx="6205379" cy="612000"/>
              </a:xfrm>
              <a:prstGeom prst="roundRect">
                <a:avLst>
                  <a:gd name="adj" fmla="val 50000"/>
                </a:avLst>
              </a:prstGeom>
              <a:gradFill>
                <a:gsLst>
                  <a:gs pos="0">
                    <a:srgbClr val="5BB616"/>
                  </a:gs>
                  <a:gs pos="100000">
                    <a:schemeClr val="bg1"/>
                  </a:gs>
                </a:gsLst>
                <a:lin ang="0" scaled="1"/>
              </a:gradFill>
              <a:ln w="57150">
                <a:noFill/>
              </a:ln>
              <a:scene3d>
                <a:camera prst="perspectiveAbove" fov="0">
                  <a:rot lat="0" lon="0" rev="0"/>
                </a:camera>
                <a:lightRig rig="threePt" dir="t"/>
              </a:scene3d>
              <a:sp3d prstMaterial="dkEdge">
                <a:bevelT w="254000" h="127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endParaRPr lang="ko-KR" altLang="en-US" sz="2200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19" name="직선 연결선 18">
                <a:extLst>
                  <a:ext uri="{FF2B5EF4-FFF2-40B4-BE49-F238E27FC236}">
                    <a16:creationId xmlns:a16="http://schemas.microsoft.com/office/drawing/2014/main" xmlns="" id="{6D3E3EFF-CA3E-4E4A-A184-99A53D157025}"/>
                  </a:ext>
                </a:extLst>
              </p:cNvPr>
              <p:cNvCxnSpPr/>
              <p:nvPr/>
            </p:nvCxnSpPr>
            <p:spPr>
              <a:xfrm>
                <a:off x="2533990" y="3376570"/>
                <a:ext cx="197305" cy="1526"/>
              </a:xfrm>
              <a:prstGeom prst="line">
                <a:avLst/>
              </a:prstGeom>
              <a:ln w="38100">
                <a:solidFill>
                  <a:schemeClr val="bg1"/>
                </a:solidFill>
                <a:headEnd type="none" w="med" len="med"/>
                <a:tailEnd type="oval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Text Box 4">
              <a:extLst>
                <a:ext uri="{FF2B5EF4-FFF2-40B4-BE49-F238E27FC236}">
                  <a16:creationId xmlns:a16="http://schemas.microsoft.com/office/drawing/2014/main" xmlns="" id="{5FAACD6E-B6F8-4A82-A5B1-1DE95D8BFEB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038030" y="6072204"/>
              <a:ext cx="7417394" cy="6429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anchor="ctr"/>
            <a:lstStyle/>
            <a:p>
              <a:pPr algn="ctr" latinLnBrk="0">
                <a:spcBef>
                  <a:spcPct val="50000"/>
                </a:spcBef>
                <a:defRPr/>
              </a:pPr>
              <a:r>
                <a:rPr lang="ko-KR" altLang="en-US" sz="2000" b="1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암 환자의 심리정서적 어려움 </a:t>
              </a:r>
              <a:r>
                <a:rPr lang="en-US" altLang="ko-KR" sz="2000" b="1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: </a:t>
              </a:r>
              <a:r>
                <a:rPr lang="ko-KR" altLang="en-US" sz="2000" b="1" dirty="0">
                  <a:ln w="1905"/>
                  <a:solidFill>
                    <a:prstClr val="black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ko-KR" altLang="en-US" sz="20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환자 뿐만 아니라 </a:t>
              </a:r>
              <a:r>
                <a:rPr lang="ko-KR" altLang="en-US" sz="2000" b="1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가족들</a:t>
              </a:r>
              <a:r>
                <a:rPr lang="ko-KR" altLang="en-US" sz="20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도</a:t>
              </a:r>
              <a:r>
                <a:rPr lang="ko-KR" altLang="en-US" sz="2000" b="1" dirty="0" smtClean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ko-KR" altLang="en-US" sz="20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겪는 고통</a:t>
              </a:r>
              <a:r>
                <a:rPr lang="en-US" altLang="ko-KR" sz="2000" b="1" dirty="0">
                  <a:ln w="1905"/>
                  <a:solidFill>
                    <a:srgbClr val="FF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!</a:t>
              </a:r>
            </a:p>
          </p:txBody>
        </p:sp>
      </p:grpSp>
      <p:sp>
        <p:nvSpPr>
          <p:cNvPr id="20" name="직사각형 19">
            <a:extLst>
              <a:ext uri="{FF2B5EF4-FFF2-40B4-BE49-F238E27FC236}">
                <a16:creationId xmlns:a16="http://schemas.microsoft.com/office/drawing/2014/main" xmlns="" id="{E14FC079-FB77-4EF1-8604-34335B0353D6}"/>
              </a:ext>
            </a:extLst>
          </p:cNvPr>
          <p:cNvSpPr/>
          <p:nvPr/>
        </p:nvSpPr>
        <p:spPr>
          <a:xfrm>
            <a:off x="5257800" y="1823558"/>
            <a:ext cx="832948" cy="337372"/>
          </a:xfrm>
          <a:prstGeom prst="rect">
            <a:avLst/>
          </a:prstGeom>
          <a:solidFill>
            <a:srgbClr val="F0F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4023472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7C9EF9CD-E268-49CE-9142-0CC0F4AD9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1" y="381000"/>
            <a:ext cx="4480603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262954E4-8445-4EBB-AD7C-E7379ADE2859}"/>
              </a:ext>
            </a:extLst>
          </p:cNvPr>
          <p:cNvSpPr txBox="1">
            <a:spLocks/>
          </p:cNvSpPr>
          <p:nvPr/>
        </p:nvSpPr>
        <p:spPr bwMode="auto">
          <a:xfrm>
            <a:off x="610579" y="418062"/>
            <a:ext cx="4227235" cy="5000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암 생존자 지지 필요성</a:t>
            </a:r>
            <a:endParaRPr kumimoji="0" lang="en-US" altLang="ko-KR" sz="30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A2EFC0FC-C6F2-4347-9332-3523B0360AB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609805066"/>
              </p:ext>
            </p:extLst>
          </p:nvPr>
        </p:nvGraphicFramePr>
        <p:xfrm>
          <a:off x="457200" y="1318724"/>
          <a:ext cx="3505200" cy="46248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xmlns="" val="1198334569"/>
                    </a:ext>
                  </a:extLst>
                </a:gridCol>
              </a:tblGrid>
              <a:tr h="55186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암환자</a:t>
                      </a:r>
                    </a:p>
                  </a:txBody>
                  <a:tcPr anchor="ctr"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56983199"/>
                  </a:ext>
                </a:extLst>
              </a:tr>
              <a:tr h="25447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심리정서적인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어려움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재발에 대한 두려움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정보</a:t>
                      </a:r>
                      <a:r>
                        <a:rPr lang="ko-KR" altLang="en-US" sz="18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부족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  <a:buFont typeface="Arial" charset="0"/>
                        <a:buNone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자기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관리</a:t>
                      </a:r>
                      <a:r>
                        <a:rPr lang="ko-KR" altLang="en-US" sz="1800" b="1" baseline="0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지식 및 기술 부족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8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자기 관리 자신감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결여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☞ </a:t>
                      </a:r>
                      <a:r>
                        <a:rPr lang="ko-KR" altLang="en-US" sz="1800" b="1" dirty="0" err="1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급성기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치료 이후에도 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이와 관련된 다양한 지원과 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추후 관리가 필요</a:t>
                      </a: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!</a:t>
                      </a:r>
                      <a:endParaRPr lang="ko-KR" altLang="en-US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18165341"/>
                  </a:ext>
                </a:extLst>
              </a:tr>
              <a:tr h="567636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ko-KR" altLang="en-US" sz="2000" b="1" dirty="0">
                          <a:solidFill>
                            <a:schemeClr val="tx1"/>
                          </a:solidFill>
                          <a:latin typeface="HY헤드라인M" panose="02030600000101010101" pitchFamily="18" charset="-127"/>
                          <a:ea typeface="HY헤드라인M" panose="02030600000101010101" pitchFamily="18" charset="-127"/>
                        </a:rPr>
                        <a:t>암환자의 가족</a:t>
                      </a:r>
                    </a:p>
                  </a:txBody>
                  <a:tcPr anchor="ctr">
                    <a:solidFill>
                      <a:srgbClr val="FFC5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614847553"/>
                  </a:ext>
                </a:extLst>
              </a:tr>
              <a:tr h="96065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암환자 돌봄 부담감</a:t>
                      </a:r>
                      <a:endParaRPr lang="en-US" altLang="ko-KR" sz="18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lvl="0" indent="0" algn="l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</a:t>
                      </a:r>
                      <a:r>
                        <a:rPr lang="ko-KR" altLang="en-US" sz="18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높은 스트레스 경험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927685795"/>
                  </a:ext>
                </a:extLst>
              </a:tr>
            </a:tbl>
          </a:graphicData>
        </a:graphic>
      </p:graphicFrame>
      <p:sp>
        <p:nvSpPr>
          <p:cNvPr id="11" name="화살표: 톱니 모양의 오른쪽 7">
            <a:extLst>
              <a:ext uri="{FF2B5EF4-FFF2-40B4-BE49-F238E27FC236}">
                <a16:creationId xmlns:a16="http://schemas.microsoft.com/office/drawing/2014/main" xmlns="" id="{B0A0C31D-AEAF-4E88-8761-38E2D967B85C}"/>
              </a:ext>
            </a:extLst>
          </p:cNvPr>
          <p:cNvSpPr/>
          <p:nvPr/>
        </p:nvSpPr>
        <p:spPr>
          <a:xfrm>
            <a:off x="3999090" y="2004524"/>
            <a:ext cx="381000" cy="533400"/>
          </a:xfrm>
          <a:prstGeom prst="notchedRightArrow">
            <a:avLst/>
          </a:prstGeom>
          <a:solidFill>
            <a:srgbClr val="FF7C8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3" name="다이어그램 12">
            <a:extLst>
              <a:ext uri="{FF2B5EF4-FFF2-40B4-BE49-F238E27FC236}">
                <a16:creationId xmlns:a16="http://schemas.microsoft.com/office/drawing/2014/main" xmlns="" id="{F0CFF03E-9C7B-4A41-988E-E8469DF7F40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5399116"/>
              </p:ext>
            </p:extLst>
          </p:nvPr>
        </p:nvGraphicFramePr>
        <p:xfrm>
          <a:off x="4370211" y="1218028"/>
          <a:ext cx="4591755" cy="3327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4" name="AutoShape 33">
            <a:extLst>
              <a:ext uri="{FF2B5EF4-FFF2-40B4-BE49-F238E27FC236}">
                <a16:creationId xmlns:a16="http://schemas.microsoft.com/office/drawing/2014/main" xmlns="" id="{7C9EF9CD-E268-49CE-9142-0CC0F4AD9D9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9600" y="4648200"/>
            <a:ext cx="4480603" cy="914400"/>
          </a:xfrm>
          <a:prstGeom prst="roundRect">
            <a:avLst>
              <a:gd name="adj" fmla="val 50000"/>
            </a:avLst>
          </a:prstGeom>
          <a:gradFill>
            <a:gsLst>
              <a:gs pos="30000">
                <a:srgbClr val="FF9966"/>
              </a:gs>
              <a:gs pos="100000">
                <a:schemeClr val="bg1"/>
              </a:gs>
            </a:gsLst>
            <a:lin ang="8100000" scaled="1"/>
          </a:gra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ko-KR" altLang="en-US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특히</a:t>
            </a:r>
            <a:r>
              <a:rPr lang="en-US" altLang="ko-KR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, </a:t>
            </a:r>
            <a:r>
              <a:rPr lang="ko-KR" altLang="en-US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저소득층</a:t>
            </a:r>
            <a:r>
              <a:rPr lang="ko-KR" altLang="en-US" sz="2400" b="1" dirty="0"/>
              <a:t>・</a:t>
            </a:r>
            <a:r>
              <a:rPr lang="ko-KR" altLang="en-US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취약계층</a:t>
            </a:r>
            <a:endParaRPr lang="en-US" altLang="ko-KR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  <a:p>
            <a:pPr algn="ctr"/>
            <a:r>
              <a:rPr lang="ko-KR" altLang="en-US" sz="2400" b="1" dirty="0">
                <a:ln w="11430"/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관리 필요</a:t>
            </a:r>
            <a:endParaRPr lang="en-US" altLang="ko-KR" sz="24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59690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09C58A1-54A1-4991-ACD9-C4D07B3A43E0}"/>
              </a:ext>
            </a:extLst>
          </p:cNvPr>
          <p:cNvSpPr/>
          <p:nvPr/>
        </p:nvSpPr>
        <p:spPr>
          <a:xfrm>
            <a:off x="0" y="3075057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2. </a:t>
            </a:r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목적 및 추진전략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7307E2-C8D4-48B9-A6AC-3ED8971C96C7}"/>
              </a:ext>
            </a:extLst>
          </p:cNvPr>
          <p:cNvSpPr txBox="1"/>
          <p:nvPr/>
        </p:nvSpPr>
        <p:spPr>
          <a:xfrm>
            <a:off x="304800" y="304800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가족과 함께하는 암환자 희망프로그램</a:t>
            </a:r>
          </a:p>
        </p:txBody>
      </p:sp>
    </p:spTree>
    <p:extLst>
      <p:ext uri="{BB962C8B-B14F-4D97-AF65-F5344CB8AC3E}">
        <p14:creationId xmlns:p14="http://schemas.microsoft.com/office/powerpoint/2010/main" xmlns="" val="860272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3844F01E-B48C-4C2B-83E9-7EE1D5EE662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1" y="387507"/>
            <a:ext cx="1877989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990C558C-8472-4FDE-B247-F328C38A4E21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1552775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목  적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5" name="직사각형 14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Line 10">
            <a:extLst>
              <a:ext uri="{FF2B5EF4-FFF2-40B4-BE49-F238E27FC236}">
                <a16:creationId xmlns:a16="http://schemas.microsoft.com/office/drawing/2014/main" xmlns="" id="{4D474F0D-4FCD-4D11-8F02-34F7D57ECBDD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2291246" y="4989513"/>
            <a:ext cx="603793" cy="0"/>
          </a:xfrm>
          <a:prstGeom prst="line">
            <a:avLst/>
          </a:prstGeom>
          <a:noFill/>
          <a:ln w="28575" cap="rnd">
            <a:solidFill>
              <a:srgbClr val="4F85D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7" name="Line 11">
            <a:extLst>
              <a:ext uri="{FF2B5EF4-FFF2-40B4-BE49-F238E27FC236}">
                <a16:creationId xmlns:a16="http://schemas.microsoft.com/office/drawing/2014/main" xmlns="" id="{B0344527-45FA-43E4-81DF-90376D3752E0}"/>
              </a:ext>
            </a:extLst>
          </p:cNvPr>
          <p:cNvSpPr>
            <a:spLocks noChangeShapeType="1"/>
          </p:cNvSpPr>
          <p:nvPr/>
        </p:nvSpPr>
        <p:spPr bwMode="gray">
          <a:xfrm flipH="1">
            <a:off x="2291246" y="5554663"/>
            <a:ext cx="603793" cy="0"/>
          </a:xfrm>
          <a:prstGeom prst="line">
            <a:avLst/>
          </a:prstGeom>
          <a:noFill/>
          <a:ln w="28575" cap="rnd">
            <a:solidFill>
              <a:srgbClr val="4F85D5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 wrap="none" anchor="ctr"/>
          <a:lstStyle/>
          <a:p>
            <a:pPr algn="ctr"/>
            <a:endParaRPr lang="ko-KR" altLang="en-US">
              <a:solidFill>
                <a:prstClr val="black"/>
              </a:solidFill>
            </a:endParaRPr>
          </a:p>
        </p:txBody>
      </p:sp>
      <p:sp>
        <p:nvSpPr>
          <p:cNvPr id="18" name="AutoShape 27">
            <a:extLst>
              <a:ext uri="{FF2B5EF4-FFF2-40B4-BE49-F238E27FC236}">
                <a16:creationId xmlns:a16="http://schemas.microsoft.com/office/drawing/2014/main" xmlns="" id="{0793BF2C-11EC-4560-AA74-BBC07AF4A56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06781" y="4741867"/>
            <a:ext cx="6385722" cy="447675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 algn="ctr">
            <a:solidFill>
              <a:srgbClr val="CD4B7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lang="ko-KR" altLang="en-US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신체적 요구 </a:t>
            </a:r>
            <a:r>
              <a:rPr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합병증</a:t>
            </a:r>
            <a:r>
              <a:rPr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후유증</a:t>
            </a:r>
            <a:r>
              <a:rPr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 err="1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이차암</a:t>
            </a:r>
            <a:r>
              <a:rPr lang="en-US" altLang="ko-KR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prstClr val="black"/>
                </a:solidFill>
                <a:latin typeface="맑은 고딕" pitchFamily="50" charset="-127"/>
                <a:ea typeface="맑은 고딕" pitchFamily="50" charset="-127"/>
              </a:rPr>
              <a:t>건강생활습관</a:t>
            </a:r>
          </a:p>
        </p:txBody>
      </p:sp>
      <p:sp>
        <p:nvSpPr>
          <p:cNvPr id="21" name="AutoShape 28">
            <a:extLst>
              <a:ext uri="{FF2B5EF4-FFF2-40B4-BE49-F238E27FC236}">
                <a16:creationId xmlns:a16="http://schemas.microsoft.com/office/drawing/2014/main" xmlns="" id="{A902927B-5560-4920-9EB8-104F1CBFD80B}"/>
              </a:ext>
            </a:extLst>
          </p:cNvPr>
          <p:cNvSpPr>
            <a:spLocks noChangeArrowheads="1"/>
          </p:cNvSpPr>
          <p:nvPr/>
        </p:nvSpPr>
        <p:spPr bwMode="gray">
          <a:xfrm>
            <a:off x="1576622" y="5329238"/>
            <a:ext cx="6385723" cy="44926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 algn="ctr">
            <a:solidFill>
              <a:srgbClr val="CD4B7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정신적 요구 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우울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불안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인지기능 저하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수면장애</a:t>
            </a:r>
          </a:p>
        </p:txBody>
      </p:sp>
      <p:sp>
        <p:nvSpPr>
          <p:cNvPr id="31" name="AutoShape 29">
            <a:extLst>
              <a:ext uri="{FF2B5EF4-FFF2-40B4-BE49-F238E27FC236}">
                <a16:creationId xmlns:a16="http://schemas.microsoft.com/office/drawing/2014/main" xmlns="" id="{F6D1FCB4-D261-427E-8F36-E983342229BD}"/>
              </a:ext>
            </a:extLst>
          </p:cNvPr>
          <p:cNvSpPr>
            <a:spLocks noChangeArrowheads="1"/>
          </p:cNvSpPr>
          <p:nvPr/>
        </p:nvSpPr>
        <p:spPr bwMode="gray">
          <a:xfrm>
            <a:off x="1606781" y="5964911"/>
            <a:ext cx="6385722" cy="449262"/>
          </a:xfrm>
          <a:prstGeom prst="roundRect">
            <a:avLst>
              <a:gd name="adj" fmla="val 50000"/>
            </a:avLst>
          </a:prstGeom>
          <a:solidFill>
            <a:srgbClr val="FFFFFF"/>
          </a:solidFill>
          <a:ln w="28575" algn="ctr">
            <a:solidFill>
              <a:srgbClr val="CD4B70"/>
            </a:solidFill>
            <a:round/>
            <a:headEnd/>
            <a:tailEnd/>
          </a:ln>
        </p:spPr>
        <p:txBody>
          <a:bodyPr wrap="none"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정보 요구 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: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 정보</a:t>
            </a:r>
            <a:r>
              <a:rPr lang="en-US" altLang="ko-KR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, </a:t>
            </a:r>
            <a:r>
              <a:rPr lang="ko-KR" altLang="en-US" sz="18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암 관리 지침</a:t>
            </a:r>
            <a:endParaRPr lang="en-US" altLang="ko-KR" sz="1800" dirty="0">
              <a:solidFill>
                <a:srgbClr val="000000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grpSp>
        <p:nvGrpSpPr>
          <p:cNvPr id="32" name="그룹 16">
            <a:extLst>
              <a:ext uri="{FF2B5EF4-FFF2-40B4-BE49-F238E27FC236}">
                <a16:creationId xmlns:a16="http://schemas.microsoft.com/office/drawing/2014/main" xmlns="" id="{A951DAD2-427D-490B-8E44-8520CB7024F4}"/>
              </a:ext>
            </a:extLst>
          </p:cNvPr>
          <p:cNvGrpSpPr/>
          <p:nvPr/>
        </p:nvGrpSpPr>
        <p:grpSpPr>
          <a:xfrm>
            <a:off x="587602" y="1066800"/>
            <a:ext cx="7987962" cy="1244542"/>
            <a:chOff x="-928694" y="2069466"/>
            <a:chExt cx="7572428" cy="730049"/>
          </a:xfrm>
          <a:solidFill>
            <a:sysClr val="window" lastClr="FFFFFF">
              <a:lumMod val="85000"/>
            </a:sysClr>
          </a:solidFill>
          <a:scene3d>
            <a:camera prst="orthographicFront"/>
            <a:lightRig rig="flat" dir="t"/>
          </a:scene3d>
        </p:grpSpPr>
        <p:sp>
          <p:nvSpPr>
            <p:cNvPr id="33" name="모서리가 둥근 직사각형 32">
              <a:extLst>
                <a:ext uri="{FF2B5EF4-FFF2-40B4-BE49-F238E27FC236}">
                  <a16:creationId xmlns:a16="http://schemas.microsoft.com/office/drawing/2014/main" xmlns="" id="{98EEB779-F3D0-483F-AEA3-5A4D99D1897B}"/>
                </a:ext>
              </a:extLst>
            </p:cNvPr>
            <p:cNvSpPr/>
            <p:nvPr/>
          </p:nvSpPr>
          <p:spPr>
            <a:xfrm>
              <a:off x="-928694" y="2177367"/>
              <a:ext cx="7572428" cy="622148"/>
            </a:xfrm>
            <a:prstGeom prst="roundRect">
              <a:avLst/>
            </a:prstGeom>
            <a:solidFill>
              <a:srgbClr val="4F81BD">
                <a:lumMod val="20000"/>
                <a:lumOff val="80000"/>
              </a:srgbClr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sp3d prstMaterial="plastic">
              <a:bevelT w="120900" h="88900"/>
              <a:bevelB w="88900" h="31750" prst="angle"/>
            </a:sp3d>
          </p:spPr>
          <p:txBody>
            <a:bodyPr anchor="ctr"/>
            <a:lstStyle/>
            <a:p>
              <a:pPr algn="ctr" latinLnBrk="0">
                <a:defRPr/>
              </a:pPr>
              <a:endParaRPr lang="ko-KR" altLang="en-US" sz="2600" kern="0" dirty="0">
                <a:solidFill>
                  <a:srgbClr val="000066"/>
                </a:solidFill>
                <a:latin typeface="HY헤드라인M" pitchFamily="18" charset="-127"/>
                <a:ea typeface="HY헤드라인M" pitchFamily="18" charset="-127"/>
              </a:endParaRPr>
            </a:p>
          </p:txBody>
        </p:sp>
        <p:sp>
          <p:nvSpPr>
            <p:cNvPr id="34" name="모서리가 둥근 직사각형 4">
              <a:extLst>
                <a:ext uri="{FF2B5EF4-FFF2-40B4-BE49-F238E27FC236}">
                  <a16:creationId xmlns:a16="http://schemas.microsoft.com/office/drawing/2014/main" xmlns="" id="{EC8D9032-1426-4DAC-9072-452D99830B37}"/>
                </a:ext>
              </a:extLst>
            </p:cNvPr>
            <p:cNvSpPr/>
            <p:nvPr/>
          </p:nvSpPr>
          <p:spPr>
            <a:xfrm>
              <a:off x="37467" y="2069466"/>
              <a:ext cx="6021066" cy="692586"/>
            </a:xfrm>
            <a:prstGeom prst="rect">
              <a:avLst/>
            </a:prstGeom>
            <a:noFill/>
            <a:ln>
              <a:noFill/>
            </a:ln>
            <a:effectLst/>
            <a:sp3d/>
          </p:spPr>
          <p:txBody>
            <a:bodyPr tIns="91440" bIns="91440" spcCol="1270" anchor="ctr"/>
            <a:lstStyle/>
            <a:p>
              <a:pPr algn="ctr" defTabSz="1066800" latinLnBrk="0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ko-KR" altLang="en-US" sz="2400" kern="0">
                <a:solidFill>
                  <a:prstClr val="white"/>
                </a:solidFill>
              </a:endParaRPr>
            </a:p>
          </p:txBody>
        </p:sp>
      </p:grpSp>
      <p:pic>
        <p:nvPicPr>
          <p:cNvPr id="35" name="Picture 11" descr="04 화살">
            <a:extLst>
              <a:ext uri="{FF2B5EF4-FFF2-40B4-BE49-F238E27FC236}">
                <a16:creationId xmlns:a16="http://schemas.microsoft.com/office/drawing/2014/main" xmlns="" id="{43774D1A-FEAF-4293-BDB9-A6841966AF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552" t="64560" r="58125" b="18311"/>
          <a:stretch>
            <a:fillRect/>
          </a:stretch>
        </p:blipFill>
        <p:spPr bwMode="auto">
          <a:xfrm>
            <a:off x="1888879" y="1946363"/>
            <a:ext cx="6048672" cy="2910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" name="직사각형 6">
            <a:extLst>
              <a:ext uri="{FF2B5EF4-FFF2-40B4-BE49-F238E27FC236}">
                <a16:creationId xmlns:a16="http://schemas.microsoft.com/office/drawing/2014/main" xmlns="" id="{1C252648-1193-4ACB-8EDF-32035F177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6913" y="1303988"/>
            <a:ext cx="7685088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eaLnBrk="1" hangingPunct="1"/>
            <a:r>
              <a:rPr lang="ko-KR" altLang="en-US" sz="2800" dirty="0">
                <a:solidFill>
                  <a:srgbClr val="7030A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취약계층 암환자와 가족의 후유증 및 고통 완화</a:t>
            </a:r>
            <a:endParaRPr lang="en-US" altLang="ko-KR" sz="2800" dirty="0">
              <a:solidFill>
                <a:srgbClr val="7030A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algn="ctr" eaLnBrk="1" hangingPunct="1"/>
            <a:r>
              <a:rPr lang="ko-KR" altLang="en-US" sz="2800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삶의 질 향상</a:t>
            </a:r>
          </a:p>
        </p:txBody>
      </p:sp>
      <p:sp>
        <p:nvSpPr>
          <p:cNvPr id="37" name="AutoShape 9">
            <a:extLst>
              <a:ext uri="{FF2B5EF4-FFF2-40B4-BE49-F238E27FC236}">
                <a16:creationId xmlns:a16="http://schemas.microsoft.com/office/drawing/2014/main" xmlns="" id="{C0322036-A16D-4A0A-94B2-53FC03A55C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98715" y="3662420"/>
            <a:ext cx="3428999" cy="892285"/>
          </a:xfrm>
          <a:prstGeom prst="roundRect">
            <a:avLst>
              <a:gd name="adj" fmla="val 16667"/>
            </a:avLst>
          </a:prstGeom>
          <a:solidFill>
            <a:srgbClr val="FDE537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anose="05030102010509060703" pitchFamily="18" charset="2"/>
              <a:buChar char="ë"/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anose="05030102010509060703" pitchFamily="18" charset="2"/>
              <a:buChar char="ë"/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anose="05030102010509060703" pitchFamily="18" charset="2"/>
              <a:buChar char="ë"/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Font typeface="Webdings" panose="05030102010509060703" pitchFamily="18" charset="2"/>
              <a:buChar char="ë"/>
              <a:defRPr kumimoji="1" sz="3200" b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indent="95250" algn="ctr" fontAlgn="base">
              <a:lnSpc>
                <a:spcPct val="150000"/>
              </a:lnSpc>
            </a:pPr>
            <a:r>
              <a:rPr lang="ko-KR" altLang="en-US" sz="2000" b="0" kern="0" dirty="0" err="1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암생존자</a:t>
            </a:r>
            <a:r>
              <a:rPr lang="en-US" altLang="ko-KR" sz="2000" b="0" kern="0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b="0" kern="0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통합지지 프로그램</a:t>
            </a:r>
            <a:r>
              <a:rPr lang="en-US" altLang="ko-KR" sz="2000" b="0" kern="0" dirty="0">
                <a:solidFill>
                  <a:srgbClr val="0070C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</a:p>
          <a:p>
            <a:pPr indent="95250" algn="ctr" fontAlgn="base">
              <a:lnSpc>
                <a:spcPct val="150000"/>
              </a:lnSpc>
            </a:pPr>
            <a:r>
              <a:rPr lang="en-US" altLang="ko-KR" sz="2000" b="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(</a:t>
            </a:r>
            <a:r>
              <a:rPr lang="ko-KR" altLang="en-US" sz="2000" b="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희망 중재</a:t>
            </a:r>
            <a:r>
              <a:rPr lang="en-US" altLang="ko-KR" sz="2000" b="0" kern="0" dirty="0">
                <a:solidFill>
                  <a:srgbClr val="FF0000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)</a:t>
            </a:r>
            <a:endParaRPr lang="en-US" altLang="ko-KR" sz="1000" b="0" kern="0" dirty="0">
              <a:solidFill>
                <a:srgbClr val="FF0000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451928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21" grpId="0" animBg="1"/>
      <p:bldP spid="31" grpId="0" animBg="1"/>
      <p:bldP spid="36" grpId="0"/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357C2D2C-6DE0-40A1-868F-80A504E834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1" y="387507"/>
            <a:ext cx="2521456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788DD982-2B3A-4063-9FC7-1835DFB6EA36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2376864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추진 전략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28" name="직사각형 27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E06433B5-4915-43A6-8A0E-4808283FD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79838" y="3612444"/>
            <a:ext cx="3687962" cy="2470799"/>
          </a:xfrm>
          <a:prstGeom prst="rect">
            <a:avLst/>
          </a:prstGeom>
        </p:spPr>
      </p:pic>
      <p:sp>
        <p:nvSpPr>
          <p:cNvPr id="30" name="AutoShape 19">
            <a:extLst>
              <a:ext uri="{FF2B5EF4-FFF2-40B4-BE49-F238E27FC236}">
                <a16:creationId xmlns:a16="http://schemas.microsoft.com/office/drawing/2014/main" xmlns="" id="{45F45E3D-E84B-4975-BC18-EB649AA4BA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804" y="1339526"/>
            <a:ext cx="3558278" cy="879827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D253">
                  <a:tint val="66000"/>
                  <a:satMod val="160000"/>
                </a:srgbClr>
              </a:gs>
              <a:gs pos="50000">
                <a:srgbClr val="FFD253">
                  <a:tint val="44500"/>
                  <a:satMod val="160000"/>
                </a:srgbClr>
              </a:gs>
              <a:gs pos="100000">
                <a:srgbClr val="FFD253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endParaRPr lang="ko-KR" altLang="en-US" sz="2000" dirty="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1C399068-E97C-459E-B6F1-F2F2C60B862E}"/>
              </a:ext>
            </a:extLst>
          </p:cNvPr>
          <p:cNvSpPr/>
          <p:nvPr/>
        </p:nvSpPr>
        <p:spPr>
          <a:xfrm>
            <a:off x="674489" y="1608623"/>
            <a:ext cx="2375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711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취약계층에 집중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2" name="AutoShape 19">
            <a:extLst>
              <a:ext uri="{FF2B5EF4-FFF2-40B4-BE49-F238E27FC236}">
                <a16:creationId xmlns:a16="http://schemas.microsoft.com/office/drawing/2014/main" xmlns="" id="{0B279CD4-C81C-4EAB-8451-A2FCCE972E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19" y="2534359"/>
            <a:ext cx="3574663" cy="948263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D253">
                  <a:tint val="66000"/>
                  <a:satMod val="160000"/>
                </a:srgbClr>
              </a:gs>
              <a:gs pos="50000">
                <a:srgbClr val="FFD253">
                  <a:tint val="44500"/>
                  <a:satMod val="160000"/>
                </a:srgbClr>
              </a:gs>
              <a:gs pos="100000">
                <a:srgbClr val="FFD253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endParaRPr lang="ko-KR" altLang="en-US" sz="2000" dirty="0"/>
          </a:p>
        </p:txBody>
      </p:sp>
      <p:sp>
        <p:nvSpPr>
          <p:cNvPr id="33" name="AutoShape 19">
            <a:extLst>
              <a:ext uri="{FF2B5EF4-FFF2-40B4-BE49-F238E27FC236}">
                <a16:creationId xmlns:a16="http://schemas.microsoft.com/office/drawing/2014/main" xmlns="" id="{81F6E22D-649F-436E-9192-8B97445BD8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5419" y="3949219"/>
            <a:ext cx="2271561" cy="87626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D253">
                  <a:tint val="66000"/>
                  <a:satMod val="160000"/>
                </a:srgbClr>
              </a:gs>
              <a:gs pos="50000">
                <a:srgbClr val="FFD253">
                  <a:tint val="44500"/>
                  <a:satMod val="160000"/>
                </a:srgbClr>
              </a:gs>
              <a:gs pos="100000">
                <a:srgbClr val="FFD253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4" name="AutoShape 19">
            <a:extLst>
              <a:ext uri="{FF2B5EF4-FFF2-40B4-BE49-F238E27FC236}">
                <a16:creationId xmlns:a16="http://schemas.microsoft.com/office/drawing/2014/main" xmlns="" id="{CB135CE1-B2DB-4AFB-AB5D-5EDF7034DB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7197" y="5197160"/>
            <a:ext cx="2219783" cy="876262"/>
          </a:xfrm>
          <a:prstGeom prst="roundRect">
            <a:avLst>
              <a:gd name="adj" fmla="val 16667"/>
            </a:avLst>
          </a:prstGeom>
          <a:gradFill flip="none" rotWithShape="1">
            <a:gsLst>
              <a:gs pos="0">
                <a:srgbClr val="FFD253">
                  <a:tint val="66000"/>
                  <a:satMod val="160000"/>
                </a:srgbClr>
              </a:gs>
              <a:gs pos="50000">
                <a:srgbClr val="FFD253">
                  <a:tint val="44500"/>
                  <a:satMod val="160000"/>
                </a:srgbClr>
              </a:gs>
              <a:gs pos="100000">
                <a:srgbClr val="FFD253">
                  <a:tint val="23500"/>
                  <a:satMod val="160000"/>
                </a:srgbClr>
              </a:gs>
            </a:gsLst>
            <a:lin ang="10800000" scaled="1"/>
            <a:tileRect/>
          </a:gradFill>
          <a:ln w="12700">
            <a:solidFill>
              <a:schemeClr val="bg1"/>
            </a:solidFill>
            <a:round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/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xmlns="" id="{1C905E6E-1E53-4406-ABA6-266D43472370}"/>
              </a:ext>
            </a:extLst>
          </p:cNvPr>
          <p:cNvSpPr/>
          <p:nvPr/>
        </p:nvSpPr>
        <p:spPr>
          <a:xfrm>
            <a:off x="628507" y="2635438"/>
            <a:ext cx="3354008" cy="7540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2.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지역 연계와 자원공유를      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통한 프로그램 내실화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xmlns="" id="{820EE637-8AAA-412F-A6AD-DCDB729EB710}"/>
              </a:ext>
            </a:extLst>
          </p:cNvPr>
          <p:cNvSpPr/>
          <p:nvPr/>
        </p:nvSpPr>
        <p:spPr>
          <a:xfrm>
            <a:off x="628507" y="4242994"/>
            <a:ext cx="19591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711200" latinLnBrk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20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3. </a:t>
            </a:r>
            <a:r>
              <a:rPr lang="ko-KR" altLang="en-US" sz="2000" b="1" dirty="0"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홍보 다양화</a:t>
            </a:r>
            <a:endParaRPr lang="en-US" altLang="ko-KR" sz="2000" b="1" dirty="0"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xmlns="" id="{F2396637-A1DA-4AC0-A1BB-13C38A727CBB}"/>
              </a:ext>
            </a:extLst>
          </p:cNvPr>
          <p:cNvSpPr/>
          <p:nvPr/>
        </p:nvSpPr>
        <p:spPr>
          <a:xfrm>
            <a:off x="596334" y="5492674"/>
            <a:ext cx="21194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4.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자체예산 확보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38" name="Group 124">
            <a:extLst>
              <a:ext uri="{FF2B5EF4-FFF2-40B4-BE49-F238E27FC236}">
                <a16:creationId xmlns:a16="http://schemas.microsoft.com/office/drawing/2014/main" xmlns="" id="{F16A39B5-AA99-4A86-AEE3-7B238BD40C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871424924"/>
              </p:ext>
            </p:extLst>
          </p:nvPr>
        </p:nvGraphicFramePr>
        <p:xfrm>
          <a:off x="4668037" y="1246130"/>
          <a:ext cx="3953670" cy="1215264"/>
        </p:xfrm>
        <a:graphic>
          <a:graphicData uri="http://schemas.openxmlformats.org/drawingml/2006/table">
            <a:tbl>
              <a:tblPr/>
              <a:tblGrid>
                <a:gridCol w="3953670">
                  <a:extLst>
                    <a:ext uri="{9D8B030D-6E8A-4147-A177-3AD203B41FA5}">
                      <a16:colId xmlns:a16="http://schemas.microsoft.com/office/drawing/2014/main" xmlns="" val="1322559497"/>
                    </a:ext>
                  </a:extLst>
                </a:gridCol>
              </a:tblGrid>
              <a:tr h="879826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fontAlgn="base"/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○ 우선순위</a:t>
                      </a:r>
                    </a:p>
                    <a:p>
                      <a:pPr fontAlgn="base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기초생활수급자 및 차상위 계층 </a:t>
                      </a:r>
                    </a:p>
                    <a:p>
                      <a:pPr fontAlgn="base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- 2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건강보험가입자 중 하위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50%</a:t>
                      </a:r>
                      <a:endParaRPr lang="ko-KR" altLang="en-US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/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- 3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순위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기타 희망자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99FF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668911559"/>
                  </a:ext>
                </a:extLst>
              </a:tr>
            </a:tbl>
          </a:graphicData>
        </a:graphic>
      </p:graphicFrame>
      <p:graphicFrame>
        <p:nvGraphicFramePr>
          <p:cNvPr id="39" name="Group 126">
            <a:extLst>
              <a:ext uri="{FF2B5EF4-FFF2-40B4-BE49-F238E27FC236}">
                <a16:creationId xmlns:a16="http://schemas.microsoft.com/office/drawing/2014/main" xmlns="" id="{2324A118-1981-4D19-B4CC-E5D28E7933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41429889"/>
              </p:ext>
            </p:extLst>
          </p:nvPr>
        </p:nvGraphicFramePr>
        <p:xfrm>
          <a:off x="4685095" y="2518520"/>
          <a:ext cx="3936612" cy="985547"/>
        </p:xfrm>
        <a:graphic>
          <a:graphicData uri="http://schemas.openxmlformats.org/drawingml/2006/table">
            <a:tbl>
              <a:tblPr/>
              <a:tblGrid>
                <a:gridCol w="3936612">
                  <a:extLst>
                    <a:ext uri="{9D8B030D-6E8A-4147-A177-3AD203B41FA5}">
                      <a16:colId xmlns:a16="http://schemas.microsoft.com/office/drawing/2014/main" xmlns="" val="4037027316"/>
                    </a:ext>
                  </a:extLst>
                </a:gridCol>
              </a:tblGrid>
              <a:tr h="985547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대학교</a:t>
                      </a:r>
                      <a:r>
                        <a:rPr lang="en-US" altLang="ko-KR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행정기관</a:t>
                      </a:r>
                      <a:r>
                        <a:rPr lang="en-US" altLang="ko-KR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의료기관</a:t>
                      </a:r>
                      <a:r>
                        <a:rPr lang="en-US" altLang="ko-KR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민간기관</a:t>
                      </a:r>
                      <a:r>
                        <a:rPr lang="en-US" altLang="ko-KR" sz="1600" b="1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600" b="1" baseline="0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및 </a:t>
                      </a:r>
                      <a:r>
                        <a:rPr lang="ko-KR" altLang="en-US" sz="1600" b="1" dirty="0" smtClean="0">
                          <a:solidFill>
                            <a:srgbClr val="000000"/>
                          </a:solidFill>
                          <a:latin typeface="+mn-ea"/>
                          <a:ea typeface="+mn-ea"/>
                        </a:rPr>
                        <a:t>지역단체 등</a:t>
                      </a:r>
                      <a:endParaRPr lang="en-US" altLang="ko-KR" sz="1600" b="1" dirty="0">
                        <a:solidFill>
                          <a:srgbClr val="000000"/>
                        </a:solidFill>
                        <a:latin typeface="+mn-ea"/>
                        <a:ea typeface="+mn-ea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99FF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681747249"/>
                  </a:ext>
                </a:extLst>
              </a:tr>
            </a:tbl>
          </a:graphicData>
        </a:graphic>
      </p:graphicFrame>
      <p:graphicFrame>
        <p:nvGraphicFramePr>
          <p:cNvPr id="40" name="Group 128">
            <a:extLst>
              <a:ext uri="{FF2B5EF4-FFF2-40B4-BE49-F238E27FC236}">
                <a16:creationId xmlns:a16="http://schemas.microsoft.com/office/drawing/2014/main" xmlns="" id="{4F72A7D6-1643-4D55-B2A6-BF1BC0B8838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372329836"/>
              </p:ext>
            </p:extLst>
          </p:nvPr>
        </p:nvGraphicFramePr>
        <p:xfrm>
          <a:off x="3263860" y="3917893"/>
          <a:ext cx="2014195" cy="922656"/>
        </p:xfrm>
        <a:graphic>
          <a:graphicData uri="http://schemas.openxmlformats.org/drawingml/2006/table">
            <a:tbl>
              <a:tblPr/>
              <a:tblGrid>
                <a:gridCol w="2014195">
                  <a:extLst>
                    <a:ext uri="{9D8B030D-6E8A-4147-A177-3AD203B41FA5}">
                      <a16:colId xmlns:a16="http://schemas.microsoft.com/office/drawing/2014/main" xmlns="" val="2052192914"/>
                    </a:ext>
                  </a:extLst>
                </a:gridCol>
              </a:tblGrid>
              <a:tr h="817275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맨투맨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대중매체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/>
                          <a:ea typeface="맑은 고딕"/>
                        </a:rPr>
                        <a:t>지역 연계      </a:t>
                      </a:r>
                      <a:endParaRPr kumimoji="1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99FF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600327197"/>
                  </a:ext>
                </a:extLst>
              </a:tr>
            </a:tbl>
          </a:graphicData>
        </a:graphic>
      </p:graphicFrame>
      <p:graphicFrame>
        <p:nvGraphicFramePr>
          <p:cNvPr id="41" name="Group 121">
            <a:extLst>
              <a:ext uri="{FF2B5EF4-FFF2-40B4-BE49-F238E27FC236}">
                <a16:creationId xmlns:a16="http://schemas.microsoft.com/office/drawing/2014/main" xmlns="" id="{AB8A37EE-86F9-428B-87A4-1A8E1A5531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90223267"/>
              </p:ext>
            </p:extLst>
          </p:nvPr>
        </p:nvGraphicFramePr>
        <p:xfrm>
          <a:off x="3279082" y="5188000"/>
          <a:ext cx="2014194" cy="867781"/>
        </p:xfrm>
        <a:graphic>
          <a:graphicData uri="http://schemas.openxmlformats.org/drawingml/2006/table">
            <a:tbl>
              <a:tblPr/>
              <a:tblGrid>
                <a:gridCol w="2014194">
                  <a:extLst>
                    <a:ext uri="{9D8B030D-6E8A-4147-A177-3AD203B41FA5}">
                      <a16:colId xmlns:a16="http://schemas.microsoft.com/office/drawing/2014/main" xmlns="" val="198828835"/>
                    </a:ext>
                  </a:extLst>
                </a:gridCol>
              </a:tblGrid>
              <a:tr h="867781">
                <a:tc>
                  <a:txBody>
                    <a:bodyPr/>
                    <a:lstStyle>
                      <a:lvl1pPr algn="l">
                        <a:spcBef>
                          <a:spcPct val="20000"/>
                        </a:spcBef>
                        <a:defRPr kumimoji="1" sz="28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1pPr>
                      <a:lvl2pPr algn="l">
                        <a:spcBef>
                          <a:spcPct val="20000"/>
                        </a:spcBef>
                        <a:defRPr kumimoji="1" sz="24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2pPr>
                      <a:lvl3pPr algn="l">
                        <a:spcBef>
                          <a:spcPct val="20000"/>
                        </a:spcBef>
                        <a:defRPr kumimoji="1" sz="2000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3pPr>
                      <a:lvl4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4pPr>
                      <a:lvl5pPr algn="l">
                        <a:spcBef>
                          <a:spcPct val="20000"/>
                        </a:spcBef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defRPr kumimoji="1">
                          <a:solidFill>
                            <a:schemeClr val="tx1"/>
                          </a:solidFill>
                          <a:latin typeface="굴림" panose="020B0600000101010101" pitchFamily="50" charset="-127"/>
                          <a:ea typeface="굴림" panose="020B0600000101010101" pitchFamily="50" charset="-127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3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시비 </a:t>
                      </a:r>
                      <a:r>
                        <a:rPr lang="en-US" altLang="ko-KR" sz="1600" b="1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30,000</a:t>
                      </a:r>
                      <a:r>
                        <a:rPr lang="ko-KR" altLang="en-US" sz="1600" b="1" dirty="0">
                          <a:solidFill>
                            <a:srgbClr val="000000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천원</a:t>
                      </a:r>
                      <a:endParaRPr kumimoji="1" lang="ko-KR" altLang="en-US" sz="16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0000" marR="90000" marT="46800" marB="46800" anchor="ctr" anchorCtr="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rotWithShape="0">
                      <a:gsLst>
                        <a:gs pos="0">
                          <a:srgbClr val="3399FF">
                            <a:alpha val="50000"/>
                          </a:srgbClr>
                        </a:gs>
                        <a:gs pos="100000">
                          <a:schemeClr val="bg1"/>
                        </a:gs>
                      </a:gsLst>
                      <a:path path="rect">
                        <a:fillToRect l="100000" t="100000"/>
                      </a:path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3480242811"/>
                  </a:ext>
                </a:extLst>
              </a:tr>
            </a:tbl>
          </a:graphicData>
        </a:graphic>
      </p:graphicFrame>
      <p:sp>
        <p:nvSpPr>
          <p:cNvPr id="42" name="화살표: 톱니 모양의 오른쪽 23">
            <a:extLst>
              <a:ext uri="{FF2B5EF4-FFF2-40B4-BE49-F238E27FC236}">
                <a16:creationId xmlns:a16="http://schemas.microsoft.com/office/drawing/2014/main" xmlns="" id="{78FD1BB0-DD49-4A0E-86E3-539657FA101F}"/>
              </a:ext>
            </a:extLst>
          </p:cNvPr>
          <p:cNvSpPr/>
          <p:nvPr/>
        </p:nvSpPr>
        <p:spPr>
          <a:xfrm>
            <a:off x="4191000" y="1650139"/>
            <a:ext cx="381000" cy="304800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3" name="화살표: 톱니 모양의 오른쪽 24">
            <a:extLst>
              <a:ext uri="{FF2B5EF4-FFF2-40B4-BE49-F238E27FC236}">
                <a16:creationId xmlns:a16="http://schemas.microsoft.com/office/drawing/2014/main" xmlns="" id="{F3C5B635-B36B-493F-995B-E2A47358DFF3}"/>
              </a:ext>
            </a:extLst>
          </p:cNvPr>
          <p:cNvSpPr/>
          <p:nvPr/>
        </p:nvSpPr>
        <p:spPr>
          <a:xfrm>
            <a:off x="4182088" y="2847845"/>
            <a:ext cx="381000" cy="304800"/>
          </a:xfrm>
          <a:prstGeom prst="notchedRightArrow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화살표: 톱니 모양의 오른쪽 25">
            <a:extLst>
              <a:ext uri="{FF2B5EF4-FFF2-40B4-BE49-F238E27FC236}">
                <a16:creationId xmlns:a16="http://schemas.microsoft.com/office/drawing/2014/main" xmlns="" id="{3FD41005-5581-4FA4-B54E-D86D62BFAAF8}"/>
              </a:ext>
            </a:extLst>
          </p:cNvPr>
          <p:cNvSpPr/>
          <p:nvPr/>
        </p:nvSpPr>
        <p:spPr>
          <a:xfrm>
            <a:off x="2823102" y="4187001"/>
            <a:ext cx="381000" cy="304800"/>
          </a:xfrm>
          <a:prstGeom prst="notchedRightArrow">
            <a:avLst/>
          </a:prstGeom>
          <a:solidFill>
            <a:srgbClr val="30BE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화살표: 톱니 모양의 오른쪽 26">
            <a:extLst>
              <a:ext uri="{FF2B5EF4-FFF2-40B4-BE49-F238E27FC236}">
                <a16:creationId xmlns:a16="http://schemas.microsoft.com/office/drawing/2014/main" xmlns="" id="{3C7F5E77-9418-4DE7-809A-264A2217EDE4}"/>
              </a:ext>
            </a:extLst>
          </p:cNvPr>
          <p:cNvSpPr/>
          <p:nvPr/>
        </p:nvSpPr>
        <p:spPr>
          <a:xfrm>
            <a:off x="2819126" y="5551246"/>
            <a:ext cx="381000" cy="304800"/>
          </a:xfrm>
          <a:prstGeom prst="notchedRightArrow">
            <a:avLst/>
          </a:prstGeom>
          <a:solidFill>
            <a:srgbClr val="30BEFE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969169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F09C58A1-54A1-4991-ACD9-C4D07B3A43E0}"/>
              </a:ext>
            </a:extLst>
          </p:cNvPr>
          <p:cNvSpPr/>
          <p:nvPr/>
        </p:nvSpPr>
        <p:spPr>
          <a:xfrm>
            <a:off x="0" y="3075057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3. </a:t>
            </a:r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사 업  내 용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07307E2-C8D4-48B9-A6AC-3ED8971C96C7}"/>
              </a:ext>
            </a:extLst>
          </p:cNvPr>
          <p:cNvSpPr txBox="1"/>
          <p:nvPr/>
        </p:nvSpPr>
        <p:spPr>
          <a:xfrm>
            <a:off x="304800" y="304800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가족과 함께하는 암환자 희망프로그램</a:t>
            </a:r>
          </a:p>
        </p:txBody>
      </p:sp>
    </p:spTree>
    <p:extLst>
      <p:ext uri="{BB962C8B-B14F-4D97-AF65-F5344CB8AC3E}">
        <p14:creationId xmlns:p14="http://schemas.microsoft.com/office/powerpoint/2010/main" xmlns="" val="396048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AutoShape 33">
            <a:extLst>
              <a:ext uri="{FF2B5EF4-FFF2-40B4-BE49-F238E27FC236}">
                <a16:creationId xmlns:a16="http://schemas.microsoft.com/office/drawing/2014/main" xmlns="" id="{A4021FEB-04A6-4FD3-A799-C306B9BF02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1" y="387507"/>
            <a:ext cx="2521456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0" name="제목 1">
            <a:extLst>
              <a:ext uri="{FF2B5EF4-FFF2-40B4-BE49-F238E27FC236}">
                <a16:creationId xmlns:a16="http://schemas.microsoft.com/office/drawing/2014/main" xmlns="" id="{B506236A-F6ED-48CC-8998-30B470171B1E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2376864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사업 개요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2" name="내용 개체 틀 3">
            <a:extLst>
              <a:ext uri="{FF2B5EF4-FFF2-40B4-BE49-F238E27FC236}">
                <a16:creationId xmlns:a16="http://schemas.microsoft.com/office/drawing/2014/main" xmlns="" id="{411AD912-0933-446A-94F6-134B2E1D5AA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2059069600"/>
              </p:ext>
            </p:extLst>
          </p:nvPr>
        </p:nvGraphicFramePr>
        <p:xfrm>
          <a:off x="4425242" y="2297230"/>
          <a:ext cx="4718757" cy="440836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xmlns="" id="{4B5C9865-F907-4747-808F-813244DD67C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912220899"/>
              </p:ext>
            </p:extLst>
          </p:nvPr>
        </p:nvGraphicFramePr>
        <p:xfrm>
          <a:off x="788902" y="1391790"/>
          <a:ext cx="3760329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3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사업 대상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관내 </a:t>
                      </a:r>
                      <a:r>
                        <a:rPr lang="ko-KR" altLang="en-US" sz="16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재가암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환자 및 가족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2F9784EC-DBE5-4412-816F-613470468E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69499497"/>
              </p:ext>
            </p:extLst>
          </p:nvPr>
        </p:nvGraphicFramePr>
        <p:xfrm>
          <a:off x="4800600" y="1391790"/>
          <a:ext cx="3760329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3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097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사업 기간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 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~ 11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월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5" name="표 14">
            <a:extLst>
              <a:ext uri="{FF2B5EF4-FFF2-40B4-BE49-F238E27FC236}">
                <a16:creationId xmlns:a16="http://schemas.microsoft.com/office/drawing/2014/main" xmlns="" id="{19FA1216-91C8-48EC-9E45-A1E5CF142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39061672"/>
              </p:ext>
            </p:extLst>
          </p:nvPr>
        </p:nvGraphicFramePr>
        <p:xfrm>
          <a:off x="788902" y="2286001"/>
          <a:ext cx="3760329" cy="2057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3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0479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사업 내용</a:t>
                      </a:r>
                      <a:endParaRPr lang="en-US" altLang="ko-KR" sz="2000" dirty="0"/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6115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lang="ko-KR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통합지지 프로그램 </a:t>
                      </a:r>
                      <a:r>
                        <a:rPr lang="en-US" altLang="ko-KR" sz="16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err="1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희망톡톡</a:t>
                      </a:r>
                      <a:r>
                        <a:rPr lang="en-US" altLang="ko-KR" sz="16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600" b="1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: 20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 과정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/2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기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 </a:t>
                      </a:r>
                      <a:r>
                        <a:rPr lang="ko-KR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자가운동 프로그램</a:t>
                      </a:r>
                      <a:r>
                        <a:rPr lang="ko-KR" altLang="en-US" sz="1600" b="1" dirty="0" smtClean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: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활력운동을 자가수행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/9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 </a:t>
                      </a:r>
                      <a:r>
                        <a:rPr lang="ko-KR" altLang="en-US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자조모임 프로그램</a:t>
                      </a:r>
                      <a:r>
                        <a:rPr lang="en-US" altLang="ko-KR" sz="16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(</a:t>
                      </a:r>
                      <a:r>
                        <a:rPr lang="ko-KR" altLang="en-US" sz="16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희망울림</a:t>
                      </a:r>
                      <a:r>
                        <a:rPr lang="en-US" altLang="ko-KR" sz="1600" b="1" dirty="0" smtClean="0">
                          <a:solidFill>
                            <a:srgbClr val="0000FF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)</a:t>
                      </a:r>
                      <a:endParaRPr lang="en-US" altLang="ko-KR" sz="1600" b="1" dirty="0">
                        <a:solidFill>
                          <a:srgbClr val="0000FF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 : 15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명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/10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 과정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/3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개 모임</a:t>
                      </a:r>
                      <a:endParaRPr lang="ko-KR" altLang="en-US" sz="160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6" name="표 15">
            <a:extLst>
              <a:ext uri="{FF2B5EF4-FFF2-40B4-BE49-F238E27FC236}">
                <a16:creationId xmlns:a16="http://schemas.microsoft.com/office/drawing/2014/main" xmlns="" id="{4D4C4299-68AF-4541-80BD-D89C38155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171139061"/>
              </p:ext>
            </p:extLst>
          </p:nvPr>
        </p:nvGraphicFramePr>
        <p:xfrm>
          <a:off x="762000" y="4495800"/>
          <a:ext cx="3760329" cy="14661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032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9938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>
                          <a:latin typeface="+mj-ea"/>
                          <a:ea typeface="+mj-ea"/>
                        </a:rPr>
                        <a:t>사업 목표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031746">
                <a:tc>
                  <a:txBody>
                    <a:bodyPr/>
                    <a:lstStyle/>
                    <a:p>
                      <a:pPr fontAlgn="base"/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1)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스트레스 완화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/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2)</a:t>
                      </a:r>
                      <a:r>
                        <a:rPr lang="en-US" altLang="ko-KR" sz="1600" b="1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자아존중감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및 희망 향상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/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3)</a:t>
                      </a:r>
                      <a:r>
                        <a:rPr lang="en-US" altLang="ko-KR" sz="1600" b="1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외상 후 성장과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불안정도 감소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fontAlgn="base"/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4) </a:t>
                      </a:r>
                      <a:r>
                        <a:rPr lang="ko-KR" altLang="en-US" sz="16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건강생활실천율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향상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322917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AutoShape 33">
            <a:extLst>
              <a:ext uri="{FF2B5EF4-FFF2-40B4-BE49-F238E27FC236}">
                <a16:creationId xmlns:a16="http://schemas.microsoft.com/office/drawing/2014/main" xmlns="" id="{68B1C12D-30D2-4226-B40E-34646B98E7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3560034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24" name="제목 1">
            <a:extLst>
              <a:ext uri="{FF2B5EF4-FFF2-40B4-BE49-F238E27FC236}">
                <a16:creationId xmlns:a16="http://schemas.microsoft.com/office/drawing/2014/main" xmlns="" id="{ED58E1AF-69B6-4581-8E4E-CC8C39115AA0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3167086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참여대상자 모집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9" name="내용 개체 틀 6">
            <a:extLst>
              <a:ext uri="{FF2B5EF4-FFF2-40B4-BE49-F238E27FC236}">
                <a16:creationId xmlns:a16="http://schemas.microsoft.com/office/drawing/2014/main" xmlns="" id="{F8A49114-2F4D-4E19-8D66-6B76F4BC473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-1" r="-1480" b="19747"/>
          <a:stretch/>
        </p:blipFill>
        <p:spPr>
          <a:xfrm>
            <a:off x="3937013" y="1024467"/>
            <a:ext cx="3960439" cy="5334508"/>
          </a:xfrm>
          <a:prstGeom prst="rect">
            <a:avLst/>
          </a:prstGeom>
        </p:spPr>
      </p:pic>
      <p:pic>
        <p:nvPicPr>
          <p:cNvPr id="10" name="_x704656368" descr="EMB000038900948">
            <a:extLst>
              <a:ext uri="{FF2B5EF4-FFF2-40B4-BE49-F238E27FC236}">
                <a16:creationId xmlns:a16="http://schemas.microsoft.com/office/drawing/2014/main" xmlns="" id="{FAA83708-8AE9-441C-993D-F30F62205A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300" t="6615" r="6021" b="19429"/>
          <a:stretch/>
        </p:blipFill>
        <p:spPr bwMode="auto">
          <a:xfrm>
            <a:off x="7906263" y="990599"/>
            <a:ext cx="1161537" cy="5368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사각형: 둥근 모서리 24">
            <a:extLst>
              <a:ext uri="{FF2B5EF4-FFF2-40B4-BE49-F238E27FC236}">
                <a16:creationId xmlns:a16="http://schemas.microsoft.com/office/drawing/2014/main" xmlns="" id="{7F20E393-9DAE-4527-8B43-AFAF93BD6506}"/>
              </a:ext>
            </a:extLst>
          </p:cNvPr>
          <p:cNvSpPr/>
          <p:nvPr/>
        </p:nvSpPr>
        <p:spPr>
          <a:xfrm>
            <a:off x="304800" y="1433689"/>
            <a:ext cx="3560034" cy="492528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내용 개체 틀 2">
            <a:extLst>
              <a:ext uri="{FF2B5EF4-FFF2-40B4-BE49-F238E27FC236}">
                <a16:creationId xmlns:a16="http://schemas.microsoft.com/office/drawing/2014/main" xmlns="" id="{3FBDAA96-DE1C-4E0C-A14E-743DEDBBBD58}"/>
              </a:ext>
            </a:extLst>
          </p:cNvPr>
          <p:cNvSpPr txBox="1">
            <a:spLocks/>
          </p:cNvSpPr>
          <p:nvPr/>
        </p:nvSpPr>
        <p:spPr>
          <a:xfrm>
            <a:off x="381000" y="1845957"/>
            <a:ext cx="3560034" cy="3987575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 err="1">
                <a:latin typeface="맑은 고딕" panose="020B0503020000020004" pitchFamily="50" charset="-127"/>
                <a:ea typeface="맑은 고딕" panose="020B0503020000020004" pitchFamily="50" charset="-127"/>
              </a:rPr>
              <a:t>전단지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포스터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배너 게시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현수막 게시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라디오 방송</a:t>
            </a:r>
            <a:r>
              <a:rPr lang="en-US" altLang="ko-KR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, TV </a:t>
            </a: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자막 </a:t>
            </a: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방송</a:t>
            </a:r>
            <a:endParaRPr lang="en-US" altLang="ko-KR" sz="2000" b="1" dirty="0" smtClean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인터넷 카페 홍보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암환자 대상 우편물 발송 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>
                <a:latin typeface="맑은 고딕" panose="020B0503020000020004" pitchFamily="50" charset="-127"/>
                <a:ea typeface="맑은 고딕" panose="020B0503020000020004" pitchFamily="50" charset="-127"/>
              </a:rPr>
              <a:t>재가 암환자 개별 전화</a:t>
            </a:r>
            <a:endParaRPr lang="en-US" altLang="ko-KR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ko-KR" altLang="en-US" sz="2000" b="1" dirty="0" smtClean="0">
                <a:latin typeface="맑은 고딕" panose="020B0503020000020004" pitchFamily="50" charset="-127"/>
                <a:ea typeface="맑은 고딕" panose="020B0503020000020004" pitchFamily="50" charset="-127"/>
              </a:rPr>
              <a:t>동 건강생활실천센터</a:t>
            </a:r>
            <a:endParaRPr lang="ko-KR" altLang="en-US" sz="2000" b="1" dirty="0"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0380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DA4B1CD7-12B0-45F6-B0D2-4604B6FFF4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3311679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50B935D7-43E9-4CD8-82F9-77A52D3D62C5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2975175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지역사회 홍보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3" name="직사각형 12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17566841-527E-492C-BCC2-B6E593CE98C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42247263"/>
              </p:ext>
            </p:extLst>
          </p:nvPr>
        </p:nvGraphicFramePr>
        <p:xfrm>
          <a:off x="501802" y="1302416"/>
          <a:ext cx="8261198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0599">
                  <a:extLst>
                    <a:ext uri="{9D8B030D-6E8A-4147-A177-3AD203B41FA5}">
                      <a16:colId xmlns:a16="http://schemas.microsoft.com/office/drawing/2014/main" xmlns="" val="2449923754"/>
                    </a:ext>
                  </a:extLst>
                </a:gridCol>
                <a:gridCol w="4130599">
                  <a:extLst>
                    <a:ext uri="{9D8B030D-6E8A-4147-A177-3AD203B41FA5}">
                      <a16:colId xmlns:a16="http://schemas.microsoft.com/office/drawing/2014/main" xmlns="" val="57833076"/>
                    </a:ext>
                  </a:extLst>
                </a:gridCol>
              </a:tblGrid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848385583"/>
                  </a:ext>
                </a:extLst>
              </a:tr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580013404"/>
                  </a:ext>
                </a:extLst>
              </a:tr>
            </a:tbl>
          </a:graphicData>
        </a:graphic>
      </p:graphicFrame>
      <p:pic>
        <p:nvPicPr>
          <p:cNvPr id="15" name="그림 14">
            <a:extLst>
              <a:ext uri="{FF2B5EF4-FFF2-40B4-BE49-F238E27FC236}">
                <a16:creationId xmlns:a16="http://schemas.microsoft.com/office/drawing/2014/main" xmlns="" id="{9563B566-60B5-452F-B5EE-0AB2D8D3AE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03403" y="1429416"/>
            <a:ext cx="3923441" cy="2296965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988090FC-5DF1-494B-9531-93533C07736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4693" y="3903923"/>
            <a:ext cx="3923442" cy="2337382"/>
          </a:xfrm>
          <a:prstGeom prst="rect">
            <a:avLst/>
          </a:prstGeom>
        </p:spPr>
      </p:pic>
      <p:pic>
        <p:nvPicPr>
          <p:cNvPr id="20" name="_x704655728" descr="EMB000038900943">
            <a:extLst>
              <a:ext uri="{FF2B5EF4-FFF2-40B4-BE49-F238E27FC236}">
                <a16:creationId xmlns:a16="http://schemas.microsoft.com/office/drawing/2014/main" xmlns="" id="{7986E937-03EC-4D4F-B322-7D9C3510E1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95251" y="3885797"/>
            <a:ext cx="3846945" cy="23373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_x704655808" descr="EMB00003890094b">
            <a:extLst>
              <a:ext uri="{FF2B5EF4-FFF2-40B4-BE49-F238E27FC236}">
                <a16:creationId xmlns:a16="http://schemas.microsoft.com/office/drawing/2014/main" xmlns="" id="{A5837737-565F-4842-9287-338B40BF07B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439" t="-10534" r="174" b="10534"/>
          <a:stretch/>
        </p:blipFill>
        <p:spPr bwMode="auto">
          <a:xfrm>
            <a:off x="4795252" y="1143000"/>
            <a:ext cx="3846946" cy="2583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사각형: 둥근 모서리 11">
            <a:extLst>
              <a:ext uri="{FF2B5EF4-FFF2-40B4-BE49-F238E27FC236}">
                <a16:creationId xmlns:a16="http://schemas.microsoft.com/office/drawing/2014/main" xmlns="" id="{E9F65A55-E2F8-4149-88A5-0CEDB584CB6A}"/>
              </a:ext>
            </a:extLst>
          </p:cNvPr>
          <p:cNvSpPr/>
          <p:nvPr/>
        </p:nvSpPr>
        <p:spPr>
          <a:xfrm>
            <a:off x="3810000" y="3399651"/>
            <a:ext cx="815622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교회</a:t>
            </a:r>
          </a:p>
        </p:txBody>
      </p:sp>
      <p:sp>
        <p:nvSpPr>
          <p:cNvPr id="23" name="사각형: 둥근 모서리 11">
            <a:extLst>
              <a:ext uri="{FF2B5EF4-FFF2-40B4-BE49-F238E27FC236}">
                <a16:creationId xmlns:a16="http://schemas.microsoft.com/office/drawing/2014/main" xmlns="" id="{E9F65A55-E2F8-4149-88A5-0CEDB584CB6A}"/>
              </a:ext>
            </a:extLst>
          </p:cNvPr>
          <p:cNvSpPr/>
          <p:nvPr/>
        </p:nvSpPr>
        <p:spPr>
          <a:xfrm>
            <a:off x="3795498" y="5849340"/>
            <a:ext cx="815622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병원</a:t>
            </a:r>
          </a:p>
        </p:txBody>
      </p:sp>
      <p:sp>
        <p:nvSpPr>
          <p:cNvPr id="24" name="사각형: 둥근 모서리 11">
            <a:extLst>
              <a:ext uri="{FF2B5EF4-FFF2-40B4-BE49-F238E27FC236}">
                <a16:creationId xmlns:a16="http://schemas.microsoft.com/office/drawing/2014/main" xmlns="" id="{E9F65A55-E2F8-4149-88A5-0CEDB584CB6A}"/>
              </a:ext>
            </a:extLst>
          </p:cNvPr>
          <p:cNvSpPr/>
          <p:nvPr/>
        </p:nvSpPr>
        <p:spPr>
          <a:xfrm>
            <a:off x="7924800" y="3390448"/>
            <a:ext cx="815622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성당</a:t>
            </a:r>
          </a:p>
        </p:txBody>
      </p:sp>
      <p:sp>
        <p:nvSpPr>
          <p:cNvPr id="25" name="사각형: 둥근 모서리 11">
            <a:extLst>
              <a:ext uri="{FF2B5EF4-FFF2-40B4-BE49-F238E27FC236}">
                <a16:creationId xmlns:a16="http://schemas.microsoft.com/office/drawing/2014/main" xmlns="" id="{E9F65A55-E2F8-4149-88A5-0CEDB584CB6A}"/>
              </a:ext>
            </a:extLst>
          </p:cNvPr>
          <p:cNvSpPr/>
          <p:nvPr/>
        </p:nvSpPr>
        <p:spPr>
          <a:xfrm>
            <a:off x="7924800" y="5831214"/>
            <a:ext cx="815622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병원</a:t>
            </a:r>
          </a:p>
        </p:txBody>
      </p:sp>
    </p:spTree>
    <p:extLst>
      <p:ext uri="{BB962C8B-B14F-4D97-AF65-F5344CB8AC3E}">
        <p14:creationId xmlns:p14="http://schemas.microsoft.com/office/powerpoint/2010/main" xmlns="" val="995922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33E5430C-616A-482D-BC12-2490F2500A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3311679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EC5528FE-01CB-4669-A1CD-2158E8F4637E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2975175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대중매체 홍보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3D7A687F-835B-4646-9C06-4C2D10C79CB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267" t="9999" r="67054" b="77527"/>
          <a:stretch/>
        </p:blipFill>
        <p:spPr>
          <a:xfrm>
            <a:off x="7714095" y="180372"/>
            <a:ext cx="999784" cy="1017361"/>
          </a:xfrm>
          <a:prstGeom prst="rect">
            <a:avLst/>
          </a:prstGeom>
          <a:ln>
            <a:solidFill>
              <a:srgbClr val="CC99FF"/>
            </a:solidFill>
          </a:ln>
        </p:spPr>
      </p:pic>
      <p:sp>
        <p:nvSpPr>
          <p:cNvPr id="12" name="직사각형 11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06B58003-E783-4BA5-917D-57C01003F71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60287954"/>
              </p:ext>
            </p:extLst>
          </p:nvPr>
        </p:nvGraphicFramePr>
        <p:xfrm>
          <a:off x="501803" y="1295400"/>
          <a:ext cx="8261198" cy="523232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0599">
                  <a:extLst>
                    <a:ext uri="{9D8B030D-6E8A-4147-A177-3AD203B41FA5}">
                      <a16:colId xmlns:a16="http://schemas.microsoft.com/office/drawing/2014/main" xmlns="" val="2449923754"/>
                    </a:ext>
                  </a:extLst>
                </a:gridCol>
                <a:gridCol w="4130599">
                  <a:extLst>
                    <a:ext uri="{9D8B030D-6E8A-4147-A177-3AD203B41FA5}">
                      <a16:colId xmlns:a16="http://schemas.microsoft.com/office/drawing/2014/main" xmlns="" val="57833076"/>
                    </a:ext>
                  </a:extLst>
                </a:gridCol>
              </a:tblGrid>
              <a:tr h="572629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800" dirty="0">
                          <a:latin typeface="+mn-ea"/>
                          <a:ea typeface="+mn-ea"/>
                        </a:rPr>
                        <a:t>라디오 광고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2800" dirty="0">
                          <a:latin typeface="+mn-ea"/>
                          <a:ea typeface="+mn-ea"/>
                        </a:rPr>
                        <a:t>TV</a:t>
                      </a:r>
                      <a:r>
                        <a:rPr lang="ko-KR" altLang="en-US" sz="2800" dirty="0">
                          <a:latin typeface="+mn-ea"/>
                          <a:ea typeface="+mn-ea"/>
                        </a:rPr>
                        <a:t> 자막 광고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48385583"/>
                  </a:ext>
                </a:extLst>
              </a:tr>
              <a:tr h="4659700">
                <a:tc>
                  <a:txBody>
                    <a:bodyPr/>
                    <a:lstStyle/>
                    <a:p>
                      <a:pPr algn="ctr"/>
                      <a:r>
                        <a:rPr lang="ko-KR" altLang="en-US" sz="2400" b="1" dirty="0">
                          <a:solidFill>
                            <a:srgbClr val="0047D6"/>
                          </a:solidFill>
                          <a:latin typeface="+mn-ea"/>
                        </a:rPr>
                        <a:t>암환자와 가족이 함께하는 </a:t>
                      </a:r>
                      <a:endParaRPr lang="en-US" altLang="ko-KR" sz="2400" b="1" dirty="0">
                        <a:solidFill>
                          <a:srgbClr val="0047D6"/>
                        </a:solidFill>
                        <a:latin typeface="+mn-ea"/>
                      </a:endParaRPr>
                    </a:p>
                    <a:p>
                      <a:pPr algn="ctr"/>
                      <a:r>
                        <a:rPr lang="en-US" altLang="ko-KR" sz="2400" b="1" dirty="0">
                          <a:solidFill>
                            <a:srgbClr val="0047D6"/>
                          </a:solidFill>
                          <a:latin typeface="+mn-ea"/>
                        </a:rPr>
                        <a:t>“</a:t>
                      </a:r>
                      <a:r>
                        <a:rPr lang="ko-KR" altLang="en-US" sz="2400" b="1" dirty="0" err="1">
                          <a:solidFill>
                            <a:srgbClr val="0047D6"/>
                          </a:solidFill>
                          <a:latin typeface="+mn-ea"/>
                        </a:rPr>
                        <a:t>희망톡톡</a:t>
                      </a:r>
                      <a:r>
                        <a:rPr lang="en-US" altLang="ko-KR" sz="2400" b="1" dirty="0">
                          <a:solidFill>
                            <a:srgbClr val="0047D6"/>
                          </a:solidFill>
                          <a:latin typeface="+mn-ea"/>
                        </a:rPr>
                        <a:t>” </a:t>
                      </a:r>
                      <a:r>
                        <a:rPr lang="ko-KR" altLang="en-US" sz="2400" b="1" dirty="0">
                          <a:solidFill>
                            <a:srgbClr val="0047D6"/>
                          </a:solidFill>
                          <a:latin typeface="+mn-ea"/>
                        </a:rPr>
                        <a:t>프로그램 안내</a:t>
                      </a:r>
                      <a:endParaRPr lang="en-US" altLang="ko-KR" sz="2400" b="1" dirty="0">
                        <a:solidFill>
                          <a:srgbClr val="0047D6"/>
                        </a:solidFill>
                        <a:latin typeface="+mn-ea"/>
                      </a:endParaRPr>
                    </a:p>
                    <a:p>
                      <a:pPr algn="ctr"/>
                      <a:r>
                        <a:rPr lang="en-US" altLang="ko-KR" sz="2400" b="1" dirty="0">
                          <a:solidFill>
                            <a:srgbClr val="FF0000"/>
                          </a:solidFill>
                          <a:latin typeface="+mn-ea"/>
                        </a:rPr>
                        <a:t>(RADIO – 20’)</a:t>
                      </a:r>
                    </a:p>
                    <a:p>
                      <a:endParaRPr lang="en-US" altLang="ko-KR" dirty="0"/>
                    </a:p>
                    <a:p>
                      <a:r>
                        <a:rPr lang="ko-KR" altLang="en-US" b="1" dirty="0">
                          <a:latin typeface="+mn-ea"/>
                        </a:rPr>
                        <a:t>멘트</a:t>
                      </a:r>
                      <a:r>
                        <a:rPr lang="en-US" altLang="ko-KR" b="1" dirty="0">
                          <a:latin typeface="+mn-ea"/>
                        </a:rPr>
                        <a:t>)</a:t>
                      </a:r>
                    </a:p>
                    <a:p>
                      <a:endParaRPr lang="en-US" altLang="ko-KR" sz="1000" b="1" dirty="0">
                        <a:latin typeface="+mn-ea"/>
                      </a:endParaRPr>
                    </a:p>
                    <a:p>
                      <a:endParaRPr lang="en-US" altLang="ko-KR" sz="800" dirty="0">
                        <a:latin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latin typeface="+mn-ea"/>
                        </a:rPr>
                        <a:t>진주시보건소에서 암환자와 가족이 함께하는 </a:t>
                      </a:r>
                      <a:r>
                        <a:rPr lang="en-US" altLang="ko-KR" dirty="0">
                          <a:latin typeface="+mn-ea"/>
                        </a:rPr>
                        <a:t>“</a:t>
                      </a:r>
                      <a:r>
                        <a:rPr lang="ko-KR" altLang="en-US" dirty="0" err="1">
                          <a:latin typeface="+mn-ea"/>
                        </a:rPr>
                        <a:t>희망톡톡</a:t>
                      </a:r>
                      <a:r>
                        <a:rPr lang="en-US" altLang="ko-KR" dirty="0">
                          <a:latin typeface="+mn-ea"/>
                        </a:rPr>
                        <a:t>” </a:t>
                      </a:r>
                      <a:r>
                        <a:rPr lang="ko-KR" altLang="en-US" dirty="0">
                          <a:latin typeface="+mn-ea"/>
                        </a:rPr>
                        <a:t>프로그램 대상자를 모집합니다</a:t>
                      </a:r>
                      <a:r>
                        <a:rPr lang="en-US" altLang="ko-KR" dirty="0">
                          <a:latin typeface="+mn-ea"/>
                        </a:rPr>
                        <a:t>. </a:t>
                      </a: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latin typeface="+mn-ea"/>
                        </a:rPr>
                        <a:t>다양한 치유체험 등의 본 프로그램은 전문가와 함께 하며 </a:t>
                      </a:r>
                      <a:endParaRPr lang="en-US" altLang="ko-KR" dirty="0">
                        <a:latin typeface="+mn-ea"/>
                      </a:endParaRPr>
                    </a:p>
                    <a:p>
                      <a:pPr>
                        <a:lnSpc>
                          <a:spcPct val="150000"/>
                        </a:lnSpc>
                      </a:pPr>
                      <a:r>
                        <a:rPr lang="ko-KR" altLang="en-US" dirty="0">
                          <a:latin typeface="+mn-ea"/>
                        </a:rPr>
                        <a:t>참가비는 무료입니다</a:t>
                      </a:r>
                      <a:r>
                        <a:rPr lang="en-US" altLang="ko-KR" dirty="0">
                          <a:latin typeface="+mn-ea"/>
                        </a:rPr>
                        <a:t>.</a:t>
                      </a:r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en-US" altLang="ko-KR" dirty="0"/>
                    </a:p>
                    <a:p>
                      <a:pPr latinLnBrk="1"/>
                      <a:endParaRPr lang="ko-KR" altLang="en-US" dirty="0"/>
                    </a:p>
                  </a:txBody>
                  <a:tcPr>
                    <a:gradFill flip="none" rotWithShape="1"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580013404"/>
                  </a:ext>
                </a:extLst>
              </a:tr>
            </a:tbl>
          </a:graphicData>
        </a:graphic>
      </p:graphicFrame>
      <p:pic>
        <p:nvPicPr>
          <p:cNvPr id="15" name="2018.03.28희망톡톡 프로그램모집mix">
            <a:hlinkClick r:id="" action="ppaction://media"/>
            <a:extLst>
              <a:ext uri="{FF2B5EF4-FFF2-40B4-BE49-F238E27FC236}">
                <a16:creationId xmlns:a16="http://schemas.microsoft.com/office/drawing/2014/main" xmlns="" id="{0558AFE1-A500-4A32-97FC-CB14AAB4E95E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xmlns="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2209800" y="3124200"/>
            <a:ext cx="609600" cy="609600"/>
          </a:xfrm>
          <a:prstGeom prst="rect">
            <a:avLst/>
          </a:prstGeom>
          <a:solidFill>
            <a:srgbClr val="00B415"/>
          </a:solidFill>
          <a:ln>
            <a:solidFill>
              <a:srgbClr val="00B050"/>
            </a:solidFill>
          </a:ln>
        </p:spPr>
      </p:pic>
      <p:sp>
        <p:nvSpPr>
          <p:cNvPr id="16" name="화살표: 톱니 모양의 오른쪽 10">
            <a:extLst>
              <a:ext uri="{FF2B5EF4-FFF2-40B4-BE49-F238E27FC236}">
                <a16:creationId xmlns:a16="http://schemas.microsoft.com/office/drawing/2014/main" xmlns="" id="{B0B068F3-37C6-4165-A5C6-DFD003EE21E2}"/>
              </a:ext>
            </a:extLst>
          </p:cNvPr>
          <p:cNvSpPr/>
          <p:nvPr/>
        </p:nvSpPr>
        <p:spPr>
          <a:xfrm rot="5400000">
            <a:off x="6290733" y="3964822"/>
            <a:ext cx="609600" cy="457200"/>
          </a:xfrm>
          <a:prstGeom prst="notchedRightArrow">
            <a:avLst/>
          </a:prstGeom>
          <a:solidFill>
            <a:srgbClr val="00B41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xmlns="" id="{74C61127-B067-42C3-A74E-9E547E2EF2D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77590" y="4576126"/>
            <a:ext cx="3842029" cy="1803486"/>
          </a:xfrm>
          <a:prstGeom prst="rect">
            <a:avLst/>
          </a:prstGeom>
        </p:spPr>
      </p:pic>
      <p:sp>
        <p:nvSpPr>
          <p:cNvPr id="18" name="순서도: 순차적 액세스 저장소 17"/>
          <p:cNvSpPr/>
          <p:nvPr/>
        </p:nvSpPr>
        <p:spPr>
          <a:xfrm>
            <a:off x="4581020" y="1904518"/>
            <a:ext cx="4038599" cy="2191712"/>
          </a:xfrm>
          <a:prstGeom prst="flowChartMagneticTap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암환자와 가족이 함께하는 </a:t>
            </a:r>
            <a:r>
              <a:rPr lang="en-US" altLang="ko-KR" dirty="0">
                <a:solidFill>
                  <a:schemeClr val="tx1"/>
                </a:solidFill>
              </a:rPr>
              <a:t>‘</a:t>
            </a:r>
            <a:r>
              <a:rPr lang="ko-KR" altLang="en-US" dirty="0" err="1">
                <a:solidFill>
                  <a:schemeClr val="tx1"/>
                </a:solidFill>
              </a:rPr>
              <a:t>희망톡톡</a:t>
            </a:r>
            <a:r>
              <a:rPr lang="en-US" altLang="ko-KR" dirty="0">
                <a:solidFill>
                  <a:schemeClr val="tx1"/>
                </a:solidFill>
              </a:rPr>
              <a:t>’ </a:t>
            </a:r>
            <a:r>
              <a:rPr lang="ko-KR" altLang="en-US" dirty="0">
                <a:solidFill>
                  <a:schemeClr val="tx1"/>
                </a:solidFill>
              </a:rPr>
              <a:t>프로그램 대상자모집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웃음치료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요가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핸드마사지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치아검진</a:t>
            </a:r>
            <a:r>
              <a:rPr lang="en-US" altLang="ko-KR" dirty="0">
                <a:solidFill>
                  <a:schemeClr val="tx1"/>
                </a:solidFill>
              </a:rPr>
              <a:t>, </a:t>
            </a:r>
            <a:r>
              <a:rPr lang="ko-KR" altLang="en-US" dirty="0">
                <a:solidFill>
                  <a:schemeClr val="tx1"/>
                </a:solidFill>
              </a:rPr>
              <a:t>활력충전운동 등</a:t>
            </a:r>
            <a:endParaRPr lang="en-US" altLang="ko-KR" dirty="0">
              <a:solidFill>
                <a:schemeClr val="tx1"/>
              </a:solidFill>
            </a:endParaRPr>
          </a:p>
          <a:p>
            <a:pPr algn="ctr"/>
            <a:r>
              <a:rPr lang="ko-KR" altLang="en-US" dirty="0">
                <a:solidFill>
                  <a:schemeClr val="tx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1761811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306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1B62DD1E-A563-4E80-961D-4A2062DDD4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3582612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223C5607-1415-42F2-88B2-2A4754F87399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3438019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희망파트너 활동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5">
            <a:extLst>
              <a:ext uri="{FF2B5EF4-FFF2-40B4-BE49-F238E27FC236}">
                <a16:creationId xmlns:a16="http://schemas.microsoft.com/office/drawing/2014/main" xmlns="" id="{34140985-B8E6-4F43-882E-14DE882A4119}"/>
              </a:ext>
            </a:extLst>
          </p:cNvPr>
          <p:cNvSpPr/>
          <p:nvPr/>
        </p:nvSpPr>
        <p:spPr>
          <a:xfrm>
            <a:off x="343099" y="1506221"/>
            <a:ext cx="4724400" cy="3446779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FD3CD6EC-6FCE-4923-8688-099AEA53E53B}"/>
              </a:ext>
            </a:extLst>
          </p:cNvPr>
          <p:cNvSpPr txBox="1">
            <a:spLocks/>
          </p:cNvSpPr>
          <p:nvPr/>
        </p:nvSpPr>
        <p:spPr>
          <a:xfrm>
            <a:off x="501803" y="1484013"/>
            <a:ext cx="4599563" cy="3570414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dirty="0">
                <a:latin typeface="+mn-ea"/>
              </a:rPr>
              <a:t>암환자와 가족 동반자로 활동할 </a:t>
            </a:r>
            <a:endParaRPr lang="en-US" altLang="ko-KR" sz="2000" dirty="0">
              <a:latin typeface="+mn-ea"/>
            </a:endParaRPr>
          </a:p>
          <a:p>
            <a:pPr marL="0"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ko-KR" sz="2000" dirty="0">
                <a:latin typeface="+mn-ea"/>
              </a:rPr>
              <a:t>  </a:t>
            </a:r>
            <a:r>
              <a:rPr lang="ko-KR" altLang="en-US" sz="2000" dirty="0">
                <a:latin typeface="+mn-ea"/>
              </a:rPr>
              <a:t>간호학부 학생을</a:t>
            </a:r>
            <a:r>
              <a:rPr lang="en-US" altLang="ko-KR" sz="2000" dirty="0">
                <a:latin typeface="+mn-ea"/>
              </a:rPr>
              <a:t> </a:t>
            </a:r>
            <a:r>
              <a:rPr lang="ko-KR" altLang="en-US" sz="2000" b="1" dirty="0">
                <a:solidFill>
                  <a:srgbClr val="0047D6"/>
                </a:solidFill>
                <a:latin typeface="+mn-ea"/>
              </a:rPr>
              <a:t>희망 파트너로 모집</a:t>
            </a:r>
            <a:endParaRPr lang="en-US" altLang="ko-KR" sz="2000" b="1" dirty="0">
              <a:solidFill>
                <a:srgbClr val="0047D6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+mn-ea"/>
              </a:rPr>
              <a:t>암환자와 </a:t>
            </a:r>
            <a:r>
              <a:rPr lang="en-US" altLang="ko-KR" sz="2000" b="1" dirty="0">
                <a:solidFill>
                  <a:srgbClr val="0047D6"/>
                </a:solidFill>
                <a:latin typeface="+mn-ea"/>
              </a:rPr>
              <a:t>1</a:t>
            </a:r>
            <a:r>
              <a:rPr lang="ko-KR" altLang="en-US" sz="2000" b="1" dirty="0">
                <a:solidFill>
                  <a:srgbClr val="0047D6"/>
                </a:solidFill>
                <a:latin typeface="+mn-ea"/>
              </a:rPr>
              <a:t>대</a:t>
            </a:r>
            <a:r>
              <a:rPr lang="en-US" altLang="ko-KR" sz="2000" b="1" dirty="0">
                <a:solidFill>
                  <a:srgbClr val="0047D6"/>
                </a:solidFill>
                <a:latin typeface="+mn-ea"/>
              </a:rPr>
              <a:t>1</a:t>
            </a:r>
            <a:r>
              <a:rPr lang="ko-KR" altLang="en-US" sz="2000" b="1" dirty="0">
                <a:solidFill>
                  <a:srgbClr val="0047D6"/>
                </a:solidFill>
                <a:latin typeface="+mn-ea"/>
              </a:rPr>
              <a:t>로 매치하여 </a:t>
            </a:r>
            <a:r>
              <a:rPr lang="ko-KR" altLang="en-US" sz="2000" dirty="0">
                <a:latin typeface="+mn-ea"/>
              </a:rPr>
              <a:t>운영</a:t>
            </a:r>
            <a:endParaRPr lang="en-US" altLang="ko-KR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+mn-ea"/>
              </a:rPr>
              <a:t>프로그램 시간에 도우미 역할</a:t>
            </a:r>
            <a:endParaRPr lang="en-US" altLang="ko-KR" sz="20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+mn-ea"/>
              </a:rPr>
              <a:t>상담프로토콜에</a:t>
            </a:r>
            <a:r>
              <a:rPr lang="ko-KR" altLang="en-US" sz="2000" dirty="0">
                <a:latin typeface="+mn-ea"/>
              </a:rPr>
              <a:t> 의거하여 </a:t>
            </a:r>
            <a:endParaRPr lang="en-US" altLang="ko-KR" sz="2000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dirty="0">
                <a:latin typeface="+mn-ea"/>
              </a:rPr>
              <a:t>  </a:t>
            </a:r>
            <a:r>
              <a:rPr lang="ko-KR" altLang="en-US" sz="2000" b="1" dirty="0">
                <a:solidFill>
                  <a:srgbClr val="0047D6"/>
                </a:solidFill>
                <a:latin typeface="+mn-ea"/>
              </a:rPr>
              <a:t>매주 </a:t>
            </a:r>
            <a:r>
              <a:rPr lang="en-US" altLang="ko-KR" sz="2000" b="1" dirty="0">
                <a:solidFill>
                  <a:srgbClr val="0047D6"/>
                </a:solidFill>
                <a:latin typeface="+mn-ea"/>
              </a:rPr>
              <a:t>1</a:t>
            </a:r>
            <a:r>
              <a:rPr lang="ko-KR" altLang="en-US" sz="2000" b="1" dirty="0">
                <a:solidFill>
                  <a:srgbClr val="0047D6"/>
                </a:solidFill>
                <a:latin typeface="+mn-ea"/>
              </a:rPr>
              <a:t>회 전화상담 </a:t>
            </a:r>
            <a:r>
              <a:rPr lang="ko-KR" altLang="en-US" sz="2000" dirty="0">
                <a:latin typeface="+mn-ea"/>
              </a:rPr>
              <a:t>실시</a:t>
            </a:r>
            <a:endParaRPr lang="en-US" altLang="ko-KR" sz="2000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2000" dirty="0">
              <a:latin typeface="+mn-ea"/>
            </a:endParaRPr>
          </a:p>
          <a:p>
            <a:pPr marL="0" indent="0">
              <a:lnSpc>
                <a:spcPct val="150000"/>
              </a:lnSpc>
              <a:buNone/>
            </a:pPr>
            <a:endParaRPr lang="en-US" altLang="ko-KR" sz="2000" b="1" dirty="0">
              <a:latin typeface="+mn-ea"/>
            </a:endParaRPr>
          </a:p>
        </p:txBody>
      </p:sp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FF6FF8D1-7FA4-486B-A1ED-4C01BD4AC1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364728025"/>
              </p:ext>
            </p:extLst>
          </p:nvPr>
        </p:nvGraphicFramePr>
        <p:xfrm>
          <a:off x="5192336" y="1410524"/>
          <a:ext cx="3875464" cy="50209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5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510491">
                <a:tc>
                  <a:txBody>
                    <a:bodyPr/>
                    <a:lstStyle/>
                    <a:p>
                      <a:pPr algn="ctr" latinLnBrk="1"/>
                      <a:endParaRPr lang="ko-KR" altLang="en-US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510491">
                <a:tc>
                  <a:txBody>
                    <a:bodyPr/>
                    <a:lstStyle/>
                    <a:p>
                      <a:pPr algn="ctr" latinLnBrk="1"/>
                      <a:endParaRPr lang="ko-KR" altLang="en-US" sz="1400" b="1" dirty="0"/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5" name="내용 개체 틀 9">
            <a:extLst>
              <a:ext uri="{FF2B5EF4-FFF2-40B4-BE49-F238E27FC236}">
                <a16:creationId xmlns:a16="http://schemas.microsoft.com/office/drawing/2014/main" xmlns="" id="{561233DF-F4FC-431F-AA56-AAA789BAA0C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67502" y="4052712"/>
            <a:ext cx="3696452" cy="2264302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84A85940-2150-4BA1-9329-B3E929A1F0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83859" y="1470378"/>
            <a:ext cx="3696452" cy="2379979"/>
          </a:xfrm>
          <a:prstGeom prst="rect">
            <a:avLst/>
          </a:prstGeom>
        </p:spPr>
      </p:pic>
      <p:sp>
        <p:nvSpPr>
          <p:cNvPr id="17" name="모서리가 둥근 직사각형 16"/>
          <p:cNvSpPr/>
          <p:nvPr/>
        </p:nvSpPr>
        <p:spPr>
          <a:xfrm>
            <a:off x="1219200" y="5410200"/>
            <a:ext cx="3733800" cy="783193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ko-KR" altLang="en-US" sz="4000" b="1" cap="none" spc="0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지속 참여 독려</a:t>
            </a:r>
            <a:endParaRPr lang="en-US" altLang="ko-KR" sz="4000" b="1" cap="none" spc="0" dirty="0">
              <a:ln w="11430"/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8" name=" 3"/>
          <p:cNvSpPr/>
          <p:nvPr/>
        </p:nvSpPr>
        <p:spPr>
          <a:xfrm rot="3432298">
            <a:off x="2194641" y="4793180"/>
            <a:ext cx="715367" cy="783361"/>
          </a:xfrm>
          <a:prstGeom prst="swooshArrow">
            <a:avLst>
              <a:gd name="adj1" fmla="val 25000"/>
              <a:gd name="adj2" fmla="val 25000"/>
            </a:avLst>
          </a:prstGeom>
          <a:gradFill flip="none" rotWithShape="1">
            <a:gsLst>
              <a:gs pos="0">
                <a:schemeClr val="accent1">
                  <a:lumMod val="40000"/>
                  <a:lumOff val="60000"/>
                </a:schemeClr>
              </a:gs>
              <a:gs pos="51000">
                <a:schemeClr val="accent3"/>
              </a:gs>
              <a:gs pos="100000">
                <a:schemeClr val="accent4"/>
              </a:gs>
            </a:gsLst>
            <a:lin ang="0" scaled="1"/>
            <a:tileRect/>
          </a:gra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</p:spTree>
    <p:extLst>
      <p:ext uri="{BB962C8B-B14F-4D97-AF65-F5344CB8AC3E}">
        <p14:creationId xmlns:p14="http://schemas.microsoft.com/office/powerpoint/2010/main" xmlns="" val="2481824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AutoShape 33">
            <a:extLst>
              <a:ext uri="{FF2B5EF4-FFF2-40B4-BE49-F238E27FC236}">
                <a16:creationId xmlns:a16="http://schemas.microsoft.com/office/drawing/2014/main" xmlns="" id="{4F5C3B05-6FF4-467B-9C99-CA56661582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4395412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xmlns="" id="{D37FDE2E-D873-4B74-8164-0A72896C3DBC}"/>
              </a:ext>
            </a:extLst>
          </p:cNvPr>
          <p:cNvSpPr txBox="1">
            <a:spLocks/>
          </p:cNvSpPr>
          <p:nvPr/>
        </p:nvSpPr>
        <p:spPr bwMode="auto">
          <a:xfrm>
            <a:off x="501803" y="330271"/>
            <a:ext cx="4070197" cy="623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eaLnBrk="1" hangingPunct="1"/>
            <a:r>
              <a:rPr kumimoji="0" lang="en-US" altLang="ko-KR" sz="4000" dirty="0">
                <a:solidFill>
                  <a:srgbClr val="000000"/>
                </a:solidFill>
                <a:latin typeface="맑은 고딕" pitchFamily="50" charset="-127"/>
                <a:ea typeface="맑은 고딕" pitchFamily="50" charset="-127"/>
              </a:rPr>
              <a:t> </a:t>
            </a:r>
            <a:r>
              <a:rPr kumimoji="0" lang="ko-KR" altLang="en-US" sz="3000" dirty="0">
                <a:solidFill>
                  <a:schemeClr val="bg1"/>
                </a:solidFill>
                <a:latin typeface="맑은 고딕" pitchFamily="50" charset="-127"/>
                <a:ea typeface="맑은 고딕" pitchFamily="50" charset="-127"/>
              </a:rPr>
              <a:t>희망파트너 모집과정</a:t>
            </a:r>
            <a:endParaRPr kumimoji="0" lang="ko-KR" altLang="en-US" sz="3200" dirty="0">
              <a:solidFill>
                <a:schemeClr val="bg1"/>
              </a:solidFill>
              <a:latin typeface="맑은 고딕" pitchFamily="50" charset="-127"/>
              <a:ea typeface="맑은 고딕" pitchFamily="50" charset="-127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내용 개체 틀 3">
            <a:extLst>
              <a:ext uri="{FF2B5EF4-FFF2-40B4-BE49-F238E27FC236}">
                <a16:creationId xmlns:a16="http://schemas.microsoft.com/office/drawing/2014/main" xmlns="" id="{F3490722-F20D-46C6-9223-CB90405A6CE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21559" y="1296249"/>
            <a:ext cx="8317641" cy="5231480"/>
          </a:xfrm>
          <a:prstGeom prst="rect">
            <a:avLst/>
          </a:prstGeom>
          <a:ln>
            <a:solidFill>
              <a:schemeClr val="accent1">
                <a:shade val="50000"/>
              </a:schemeClr>
            </a:solidFill>
          </a:ln>
        </p:spPr>
      </p:pic>
      <p:pic>
        <p:nvPicPr>
          <p:cNvPr id="11" name="_x704654928" descr="EMB000038900936">
            <a:extLst>
              <a:ext uri="{FF2B5EF4-FFF2-40B4-BE49-F238E27FC236}">
                <a16:creationId xmlns:a16="http://schemas.microsoft.com/office/drawing/2014/main" xmlns="" id="{BB7B5507-48CE-45BF-8265-079A60AAA61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175" b="10141"/>
          <a:stretch>
            <a:fillRect/>
          </a:stretch>
        </p:blipFill>
        <p:spPr bwMode="auto">
          <a:xfrm>
            <a:off x="2554916" y="2661356"/>
            <a:ext cx="3132452" cy="380913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A615BD40-9A89-4D1C-83C4-A15382E416A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687368" y="2661356"/>
            <a:ext cx="3132452" cy="380913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871885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하트 9">
            <a:extLst>
              <a:ext uri="{FF2B5EF4-FFF2-40B4-BE49-F238E27FC236}">
                <a16:creationId xmlns:a16="http://schemas.microsoft.com/office/drawing/2014/main" xmlns="" id="{728DB3CD-B4B4-4FB4-B881-074ABBCB5012}"/>
              </a:ext>
            </a:extLst>
          </p:cNvPr>
          <p:cNvSpPr/>
          <p:nvPr/>
        </p:nvSpPr>
        <p:spPr>
          <a:xfrm rot="20202160">
            <a:off x="1790028" y="224904"/>
            <a:ext cx="292100" cy="249483"/>
          </a:xfrm>
          <a:prstGeom prst="hear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하트 10">
            <a:extLst>
              <a:ext uri="{FF2B5EF4-FFF2-40B4-BE49-F238E27FC236}">
                <a16:creationId xmlns:a16="http://schemas.microsoft.com/office/drawing/2014/main" xmlns="" id="{B50E143D-54A4-4CFE-8710-9FB12CD9BF7E}"/>
              </a:ext>
            </a:extLst>
          </p:cNvPr>
          <p:cNvSpPr/>
          <p:nvPr/>
        </p:nvSpPr>
        <p:spPr>
          <a:xfrm rot="1708013">
            <a:off x="2099775" y="235586"/>
            <a:ext cx="290272" cy="251432"/>
          </a:xfrm>
          <a:prstGeom prst="heart">
            <a:avLst/>
          </a:prstGeom>
          <a:solidFill>
            <a:srgbClr val="FF0000"/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6" name="사각형: 둥근 모서리 11">
            <a:extLst>
              <a:ext uri="{FF2B5EF4-FFF2-40B4-BE49-F238E27FC236}">
                <a16:creationId xmlns:a16="http://schemas.microsoft.com/office/drawing/2014/main" xmlns="" id="{C17AD02D-6C95-4B24-9ACC-2B489121BEA1}"/>
              </a:ext>
            </a:extLst>
          </p:cNvPr>
          <p:cNvSpPr/>
          <p:nvPr/>
        </p:nvSpPr>
        <p:spPr>
          <a:xfrm>
            <a:off x="457200" y="1428590"/>
            <a:ext cx="8420553" cy="784189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EF852A9-9017-41F3-98DD-129B91A5BAE1}"/>
              </a:ext>
            </a:extLst>
          </p:cNvPr>
          <p:cNvSpPr txBox="1"/>
          <p:nvPr/>
        </p:nvSpPr>
        <p:spPr>
          <a:xfrm>
            <a:off x="576062" y="1428590"/>
            <a:ext cx="5844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기간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2018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년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4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16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~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6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월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22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일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(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10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대상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: 1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40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2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기 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38</a:t>
            </a:r>
            <a:r>
              <a:rPr lang="ko-KR" altLang="en-US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명</a:t>
            </a:r>
            <a:r>
              <a:rPr lang="en-US" altLang="ko-KR" sz="1600" b="1" dirty="0">
                <a:solidFill>
                  <a:prstClr val="black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          </a:t>
            </a:r>
            <a:r>
              <a:rPr lang="en-US" altLang="ko-KR" sz="1350" b="1" dirty="0">
                <a:solidFill>
                  <a:prstClr val="black"/>
                </a:solidFill>
              </a:rPr>
              <a:t>  </a:t>
            </a:r>
          </a:p>
        </p:txBody>
      </p:sp>
      <p:graphicFrame>
        <p:nvGraphicFramePr>
          <p:cNvPr id="18" name="다이어그램 17">
            <a:extLst>
              <a:ext uri="{FF2B5EF4-FFF2-40B4-BE49-F238E27FC236}">
                <a16:creationId xmlns:a16="http://schemas.microsoft.com/office/drawing/2014/main" xmlns="" id="{78979EEB-6C28-4306-BC38-DAA0F13AA01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256084306"/>
              </p:ext>
            </p:extLst>
          </p:nvPr>
        </p:nvGraphicFramePr>
        <p:xfrm>
          <a:off x="457201" y="2413000"/>
          <a:ext cx="2719665" cy="426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1" name="다이어그램 20">
            <a:extLst>
              <a:ext uri="{FF2B5EF4-FFF2-40B4-BE49-F238E27FC236}">
                <a16:creationId xmlns:a16="http://schemas.microsoft.com/office/drawing/2014/main" xmlns="" id="{90C5BC8C-566A-4C2B-B592-AF35349B960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106301149"/>
              </p:ext>
            </p:extLst>
          </p:nvPr>
        </p:nvGraphicFramePr>
        <p:xfrm>
          <a:off x="3307645" y="2413000"/>
          <a:ext cx="2719665" cy="426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2" name="다이어그램 21">
            <a:extLst>
              <a:ext uri="{FF2B5EF4-FFF2-40B4-BE49-F238E27FC236}">
                <a16:creationId xmlns:a16="http://schemas.microsoft.com/office/drawing/2014/main" xmlns="" id="{CE026B58-05CD-43F2-9FC9-3B1942DF3A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006217933"/>
              </p:ext>
            </p:extLst>
          </p:nvPr>
        </p:nvGraphicFramePr>
        <p:xfrm>
          <a:off x="6158089" y="2413000"/>
          <a:ext cx="2719665" cy="42633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286" y="0"/>
            <a:ext cx="9124720" cy="112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302610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F486320B-EFD8-44F8-87AD-BD00759E12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7507"/>
            <a:ext cx="7786490" cy="603093"/>
          </a:xfrm>
          <a:prstGeom prst="roundRect">
            <a:avLst>
              <a:gd name="adj" fmla="val 50000"/>
            </a:avLst>
          </a:prstGeom>
          <a:solidFill>
            <a:srgbClr val="00B415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endParaRPr lang="ko-KR" altLang="en-US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5" name="제목 1">
            <a:extLst>
              <a:ext uri="{FF2B5EF4-FFF2-40B4-BE49-F238E27FC236}">
                <a16:creationId xmlns:a16="http://schemas.microsoft.com/office/drawing/2014/main" xmlns="" id="{A828B551-671E-412A-A9B2-833CD1E7ED04}"/>
              </a:ext>
            </a:extLst>
          </p:cNvPr>
          <p:cNvSpPr txBox="1">
            <a:spLocks/>
          </p:cNvSpPr>
          <p:nvPr/>
        </p:nvSpPr>
        <p:spPr bwMode="auto">
          <a:xfrm>
            <a:off x="135655" y="242451"/>
            <a:ext cx="8229600" cy="748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1pPr>
            <a:lvl2pPr marL="742950" indent="-28575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2pPr>
            <a:lvl3pPr marL="11430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3pPr>
            <a:lvl4pPr marL="16002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4pPr>
            <a:lvl5pPr marL="2057400" indent="-228600" eaLnBrk="0" hangingPunct="0"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kumimoji="1" sz="1600" b="1">
                <a:solidFill>
                  <a:schemeClr val="tx1"/>
                </a:solidFill>
                <a:latin typeface="굴림체" pitchFamily="49" charset="-127"/>
                <a:ea typeface="굴림체" pitchFamily="49" charset="-127"/>
              </a:defRPr>
            </a:lvl9pPr>
          </a:lstStyle>
          <a:p>
            <a:pPr algn="ctr" fontAlgn="base">
              <a:lnSpc>
                <a:spcPct val="160000"/>
              </a:lnSpc>
            </a:pPr>
            <a:r>
              <a:rPr lang="ko-KR" altLang="en-US" sz="30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암환자를 위한 </a:t>
            </a:r>
            <a:r>
              <a:rPr lang="en-US" altLang="ko-KR" sz="30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‘Health – up </a:t>
            </a:r>
            <a:r>
              <a:rPr lang="ko-KR" altLang="en-US" sz="3000" kern="0" spc="-1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활력충</a:t>
            </a:r>
            <a:r>
              <a:rPr lang="ko-KR" altLang="en-US" sz="30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전</a:t>
            </a:r>
            <a:r>
              <a:rPr lang="ko-KR" altLang="en-US" sz="3000" kern="0" spc="-100" dirty="0" smtClean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운동</a:t>
            </a:r>
            <a:r>
              <a:rPr lang="en-US" altLang="ko-KR" sz="30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’</a:t>
            </a:r>
            <a:r>
              <a:rPr lang="en-US" altLang="ko-KR" sz="14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sz="14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주</a:t>
            </a:r>
            <a:r>
              <a:rPr lang="en-US" altLang="ko-KR" sz="14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3</a:t>
            </a:r>
            <a:r>
              <a:rPr lang="ko-KR" altLang="en-US" sz="14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회</a:t>
            </a:r>
            <a:r>
              <a:rPr lang="en-US" altLang="ko-KR" sz="1400" kern="0" spc="-100" dirty="0">
                <a:solidFill>
                  <a:schemeClr val="bg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</a:p>
        </p:txBody>
      </p:sp>
      <p:sp>
        <p:nvSpPr>
          <p:cNvPr id="22" name="직사각형 21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6" name="다이어그램 25">
            <a:extLst>
              <a:ext uri="{FF2B5EF4-FFF2-40B4-BE49-F238E27FC236}">
                <a16:creationId xmlns:a16="http://schemas.microsoft.com/office/drawing/2014/main" xmlns="" id="{ED392F49-B1FA-49E0-B132-A8213262818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179231943"/>
              </p:ext>
            </p:extLst>
          </p:nvPr>
        </p:nvGraphicFramePr>
        <p:xfrm>
          <a:off x="5326944" y="1405466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27" name="다이어그램 26">
            <a:extLst>
              <a:ext uri="{FF2B5EF4-FFF2-40B4-BE49-F238E27FC236}">
                <a16:creationId xmlns:a16="http://schemas.microsoft.com/office/drawing/2014/main" xmlns="" id="{241DB48B-F0B5-4AD5-BEF9-51581C7B4F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36789115"/>
              </p:ext>
            </p:extLst>
          </p:nvPr>
        </p:nvGraphicFramePr>
        <p:xfrm>
          <a:off x="6705600" y="1405466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33" name="사각형: 둥근 모서리 20">
            <a:extLst>
              <a:ext uri="{FF2B5EF4-FFF2-40B4-BE49-F238E27FC236}">
                <a16:creationId xmlns:a16="http://schemas.microsoft.com/office/drawing/2014/main" xmlns="" id="{82D42A69-53D5-4DE4-81A4-C6196CC39F6C}"/>
              </a:ext>
            </a:extLst>
          </p:cNvPr>
          <p:cNvSpPr/>
          <p:nvPr/>
        </p:nvSpPr>
        <p:spPr>
          <a:xfrm>
            <a:off x="7391400" y="5520266"/>
            <a:ext cx="1329267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10</a:t>
            </a:r>
            <a:r>
              <a:rPr lang="ko-KR" altLang="en-US" b="1" dirty="0" smtClean="0">
                <a:latin typeface="+mn-ea"/>
              </a:rPr>
              <a:t>주</a:t>
            </a:r>
            <a:endParaRPr lang="ko-KR" altLang="en-US" b="1" dirty="0">
              <a:latin typeface="+mn-ea"/>
            </a:endParaRPr>
          </a:p>
        </p:txBody>
      </p:sp>
      <p:graphicFrame>
        <p:nvGraphicFramePr>
          <p:cNvPr id="34" name="다이어그램 33">
            <a:extLst>
              <a:ext uri="{FF2B5EF4-FFF2-40B4-BE49-F238E27FC236}">
                <a16:creationId xmlns:a16="http://schemas.microsoft.com/office/drawing/2014/main" xmlns="" id="{261F7A53-899D-41D6-84DB-02A9DCAD733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790228845"/>
              </p:ext>
            </p:extLst>
          </p:nvPr>
        </p:nvGraphicFramePr>
        <p:xfrm>
          <a:off x="1159935" y="1397000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5" name="다이어그램 34">
            <a:extLst>
              <a:ext uri="{FF2B5EF4-FFF2-40B4-BE49-F238E27FC236}">
                <a16:creationId xmlns:a16="http://schemas.microsoft.com/office/drawing/2014/main" xmlns="" id="{D8BBACCD-A097-4498-8365-4DFFB616B0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533105279"/>
              </p:ext>
            </p:extLst>
          </p:nvPr>
        </p:nvGraphicFramePr>
        <p:xfrm>
          <a:off x="2559756" y="1397000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aphicFrame>
        <p:nvGraphicFramePr>
          <p:cNvPr id="36" name="다이어그램 35">
            <a:extLst>
              <a:ext uri="{FF2B5EF4-FFF2-40B4-BE49-F238E27FC236}">
                <a16:creationId xmlns:a16="http://schemas.microsoft.com/office/drawing/2014/main" xmlns="" id="{C5C36527-ADDB-4898-BCCF-FA1A5138FD7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320717123"/>
              </p:ext>
            </p:extLst>
          </p:nvPr>
        </p:nvGraphicFramePr>
        <p:xfrm>
          <a:off x="3938412" y="1397000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37" name="사각형: 둥근 모서리 15">
            <a:extLst>
              <a:ext uri="{FF2B5EF4-FFF2-40B4-BE49-F238E27FC236}">
                <a16:creationId xmlns:a16="http://schemas.microsoft.com/office/drawing/2014/main" xmlns="" id="{9771847F-E545-4897-AE66-8D5C75487323}"/>
              </a:ext>
            </a:extLst>
          </p:cNvPr>
          <p:cNvSpPr/>
          <p:nvPr/>
        </p:nvSpPr>
        <p:spPr>
          <a:xfrm>
            <a:off x="565857" y="5520266"/>
            <a:ext cx="1143000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1</a:t>
            </a:r>
            <a:r>
              <a:rPr lang="ko-KR" altLang="en-US" b="1" dirty="0">
                <a:latin typeface="+mn-ea"/>
              </a:rPr>
              <a:t>주</a:t>
            </a:r>
          </a:p>
        </p:txBody>
      </p:sp>
      <p:sp>
        <p:nvSpPr>
          <p:cNvPr id="38" name="사각형: 둥근 모서리 16">
            <a:extLst>
              <a:ext uri="{FF2B5EF4-FFF2-40B4-BE49-F238E27FC236}">
                <a16:creationId xmlns:a16="http://schemas.microsoft.com/office/drawing/2014/main" xmlns="" id="{E466BAB1-5782-47E1-AA48-1BD34A10824E}"/>
              </a:ext>
            </a:extLst>
          </p:cNvPr>
          <p:cNvSpPr/>
          <p:nvPr/>
        </p:nvSpPr>
        <p:spPr>
          <a:xfrm>
            <a:off x="1910646" y="5520266"/>
            <a:ext cx="1143000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2 ~ 3</a:t>
            </a:r>
            <a:r>
              <a:rPr lang="ko-KR" altLang="en-US" b="1" dirty="0">
                <a:latin typeface="+mn-ea"/>
              </a:rPr>
              <a:t>주</a:t>
            </a:r>
          </a:p>
        </p:txBody>
      </p:sp>
      <p:sp>
        <p:nvSpPr>
          <p:cNvPr id="39" name="사각형: 둥근 모서리 17">
            <a:extLst>
              <a:ext uri="{FF2B5EF4-FFF2-40B4-BE49-F238E27FC236}">
                <a16:creationId xmlns:a16="http://schemas.microsoft.com/office/drawing/2014/main" xmlns="" id="{0545D678-3DD1-46D2-A6ED-9E00E2A888C3}"/>
              </a:ext>
            </a:extLst>
          </p:cNvPr>
          <p:cNvSpPr/>
          <p:nvPr/>
        </p:nvSpPr>
        <p:spPr>
          <a:xfrm>
            <a:off x="3299178" y="5520266"/>
            <a:ext cx="1143000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4 ~ 5</a:t>
            </a:r>
            <a:r>
              <a:rPr lang="ko-KR" altLang="en-US" b="1" dirty="0">
                <a:latin typeface="+mn-ea"/>
              </a:rPr>
              <a:t>주</a:t>
            </a:r>
          </a:p>
        </p:txBody>
      </p:sp>
      <p:sp>
        <p:nvSpPr>
          <p:cNvPr id="40" name="사각형: 둥근 모서리 18">
            <a:extLst>
              <a:ext uri="{FF2B5EF4-FFF2-40B4-BE49-F238E27FC236}">
                <a16:creationId xmlns:a16="http://schemas.microsoft.com/office/drawing/2014/main" xmlns="" id="{4EEAFEA1-125B-4B86-967F-6D18E20533D9}"/>
              </a:ext>
            </a:extLst>
          </p:cNvPr>
          <p:cNvSpPr/>
          <p:nvPr/>
        </p:nvSpPr>
        <p:spPr>
          <a:xfrm>
            <a:off x="4722990" y="5520266"/>
            <a:ext cx="1143000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6 ~ 7</a:t>
            </a:r>
            <a:r>
              <a:rPr lang="ko-KR" altLang="en-US" b="1" dirty="0">
                <a:latin typeface="+mn-ea"/>
              </a:rPr>
              <a:t>주</a:t>
            </a:r>
          </a:p>
        </p:txBody>
      </p:sp>
      <p:sp>
        <p:nvSpPr>
          <p:cNvPr id="41" name="사각형: 둥근 모서리 19">
            <a:extLst>
              <a:ext uri="{FF2B5EF4-FFF2-40B4-BE49-F238E27FC236}">
                <a16:creationId xmlns:a16="http://schemas.microsoft.com/office/drawing/2014/main" xmlns="" id="{18247A9D-A327-4037-9D58-B1240EE2C62B}"/>
              </a:ext>
            </a:extLst>
          </p:cNvPr>
          <p:cNvSpPr/>
          <p:nvPr/>
        </p:nvSpPr>
        <p:spPr>
          <a:xfrm>
            <a:off x="6079068" y="5520266"/>
            <a:ext cx="1143000" cy="381000"/>
          </a:xfrm>
          <a:prstGeom prst="roundRect">
            <a:avLst/>
          </a:prstGeom>
          <a:solidFill>
            <a:srgbClr val="00B0F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 dirty="0">
                <a:latin typeface="+mn-ea"/>
              </a:rPr>
              <a:t>8 ~ 9</a:t>
            </a:r>
            <a:r>
              <a:rPr lang="ko-KR" altLang="en-US" b="1" dirty="0">
                <a:latin typeface="+mn-ea"/>
              </a:rPr>
              <a:t>주</a:t>
            </a:r>
          </a:p>
        </p:txBody>
      </p:sp>
      <p:graphicFrame>
        <p:nvGraphicFramePr>
          <p:cNvPr id="42" name="다이어그램 41">
            <a:extLst>
              <a:ext uri="{FF2B5EF4-FFF2-40B4-BE49-F238E27FC236}">
                <a16:creationId xmlns:a16="http://schemas.microsoft.com/office/drawing/2014/main" xmlns="" id="{7CCC1D6E-4091-4E3C-AFED-CDCD7315D17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955982935"/>
              </p:ext>
            </p:extLst>
          </p:nvPr>
        </p:nvGraphicFramePr>
        <p:xfrm>
          <a:off x="-218721" y="1397000"/>
          <a:ext cx="2667000" cy="4165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7" r:lo="rId28" r:qs="rId29" r:cs="rId30"/>
          </a:graphicData>
        </a:graphic>
      </p:graphicFrame>
    </p:spTree>
    <p:extLst>
      <p:ext uri="{BB962C8B-B14F-4D97-AF65-F5344CB8AC3E}">
        <p14:creationId xmlns:p14="http://schemas.microsoft.com/office/powerpoint/2010/main" xmlns="" val="1037228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직사각형 16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8" name="표 17">
            <a:extLst>
              <a:ext uri="{FF2B5EF4-FFF2-40B4-BE49-F238E27FC236}">
                <a16:creationId xmlns:a16="http://schemas.microsoft.com/office/drawing/2014/main" xmlns="" id="{359E3DDD-51D7-436F-80BE-0A0D8510B2E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37582386"/>
              </p:ext>
            </p:extLst>
          </p:nvPr>
        </p:nvGraphicFramePr>
        <p:xfrm>
          <a:off x="501802" y="1302416"/>
          <a:ext cx="8261198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0599">
                  <a:extLst>
                    <a:ext uri="{9D8B030D-6E8A-4147-A177-3AD203B41FA5}">
                      <a16:colId xmlns:a16="http://schemas.microsoft.com/office/drawing/2014/main" xmlns="" val="2449923754"/>
                    </a:ext>
                  </a:extLst>
                </a:gridCol>
                <a:gridCol w="4130599">
                  <a:extLst>
                    <a:ext uri="{9D8B030D-6E8A-4147-A177-3AD203B41FA5}">
                      <a16:colId xmlns:a16="http://schemas.microsoft.com/office/drawing/2014/main" xmlns="" val="57833076"/>
                    </a:ext>
                  </a:extLst>
                </a:gridCol>
              </a:tblGrid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848385583"/>
                  </a:ext>
                </a:extLst>
              </a:tr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580013404"/>
                  </a:ext>
                </a:extLst>
              </a:tr>
            </a:tbl>
          </a:graphicData>
        </a:graphic>
      </p:graphicFrame>
      <p:pic>
        <p:nvPicPr>
          <p:cNvPr id="19" name="그림 18">
            <a:extLst>
              <a:ext uri="{FF2B5EF4-FFF2-40B4-BE49-F238E27FC236}">
                <a16:creationId xmlns:a16="http://schemas.microsoft.com/office/drawing/2014/main" xmlns="" id="{86D890E8-1F2C-40FD-840A-F823C8F748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09964" y="1402171"/>
            <a:ext cx="3976360" cy="2320340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4F893F90-4166-4414-AC63-B11E9102FEB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060" y="1386983"/>
            <a:ext cx="3976361" cy="2335528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xmlns="" id="{B1CBA26D-D005-4F6A-950E-0FD6B00D6FE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3059" y="3881268"/>
            <a:ext cx="3976361" cy="2335528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xmlns="" id="{1DFD6015-5271-404A-9B7B-1AC43EAE2A3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11610" y="3881268"/>
            <a:ext cx="3974713" cy="2335528"/>
          </a:xfrm>
          <a:prstGeom prst="rect">
            <a:avLst/>
          </a:prstGeom>
        </p:spPr>
      </p:pic>
      <p:sp>
        <p:nvSpPr>
          <p:cNvPr id="23" name="사각형: 둥근 모서리 8">
            <a:extLst>
              <a:ext uri="{FF2B5EF4-FFF2-40B4-BE49-F238E27FC236}">
                <a16:creationId xmlns:a16="http://schemas.microsoft.com/office/drawing/2014/main" xmlns="" id="{51BFE670-3A3B-4D67-8484-E2C0AD985C32}"/>
              </a:ext>
            </a:extLst>
          </p:cNvPr>
          <p:cNvSpPr/>
          <p:nvPr/>
        </p:nvSpPr>
        <p:spPr>
          <a:xfrm>
            <a:off x="3124200" y="3399651"/>
            <a:ext cx="1501422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두피마사지</a:t>
            </a:r>
          </a:p>
        </p:txBody>
      </p:sp>
      <p:sp>
        <p:nvSpPr>
          <p:cNvPr id="24" name="사각형: 둥근 모서리 9">
            <a:extLst>
              <a:ext uri="{FF2B5EF4-FFF2-40B4-BE49-F238E27FC236}">
                <a16:creationId xmlns:a16="http://schemas.microsoft.com/office/drawing/2014/main" xmlns="" id="{F1F99281-8B4F-44DF-A187-F5E24E632DC3}"/>
              </a:ext>
            </a:extLst>
          </p:cNvPr>
          <p:cNvSpPr/>
          <p:nvPr/>
        </p:nvSpPr>
        <p:spPr>
          <a:xfrm>
            <a:off x="7467600" y="3391119"/>
            <a:ext cx="1295400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b="1" dirty="0">
              <a:solidFill>
                <a:schemeClr val="tx1"/>
              </a:solidFill>
            </a:endParaRPr>
          </a:p>
        </p:txBody>
      </p:sp>
      <p:sp>
        <p:nvSpPr>
          <p:cNvPr id="25" name="사각형: 둥근 모서리 10">
            <a:extLst>
              <a:ext uri="{FF2B5EF4-FFF2-40B4-BE49-F238E27FC236}">
                <a16:creationId xmlns:a16="http://schemas.microsoft.com/office/drawing/2014/main" xmlns="" id="{2BCA6B54-A724-4950-9D1A-A75E4D7E69EB}"/>
              </a:ext>
            </a:extLst>
          </p:cNvPr>
          <p:cNvSpPr/>
          <p:nvPr/>
        </p:nvSpPr>
        <p:spPr>
          <a:xfrm>
            <a:off x="3321755" y="5917008"/>
            <a:ext cx="1295400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혈압측정</a:t>
            </a:r>
          </a:p>
        </p:txBody>
      </p:sp>
      <p:sp>
        <p:nvSpPr>
          <p:cNvPr id="26" name="사각형: 둥근 모서리 11">
            <a:extLst>
              <a:ext uri="{FF2B5EF4-FFF2-40B4-BE49-F238E27FC236}">
                <a16:creationId xmlns:a16="http://schemas.microsoft.com/office/drawing/2014/main" xmlns="" id="{4E340D99-3CA4-4F89-BF09-57E9E3EB7ED9}"/>
              </a:ext>
            </a:extLst>
          </p:cNvPr>
          <p:cNvSpPr/>
          <p:nvPr/>
        </p:nvSpPr>
        <p:spPr>
          <a:xfrm>
            <a:off x="7459133" y="5908476"/>
            <a:ext cx="1295400" cy="391965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>
                <a:solidFill>
                  <a:schemeClr val="tx1"/>
                </a:solidFill>
              </a:rPr>
              <a:t>영양실습</a:t>
            </a:r>
          </a:p>
        </p:txBody>
      </p:sp>
      <p:sp>
        <p:nvSpPr>
          <p:cNvPr id="27" name="직사각형 26"/>
          <p:cNvSpPr/>
          <p:nvPr/>
        </p:nvSpPr>
        <p:spPr>
          <a:xfrm>
            <a:off x="7574549" y="3391119"/>
            <a:ext cx="11079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o-KR" altLang="en-US" b="1" dirty="0"/>
              <a:t>스케일링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040" y="0"/>
            <a:ext cx="9117895" cy="10597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07843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utoShape 33">
            <a:extLst>
              <a:ext uri="{FF2B5EF4-FFF2-40B4-BE49-F238E27FC236}">
                <a16:creationId xmlns:a16="http://schemas.microsoft.com/office/drawing/2014/main" xmlns="" id="{81B09ADC-708A-49FC-8E5C-8748143D43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09" y="381000"/>
            <a:ext cx="5298523" cy="6030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r>
              <a:rPr lang="ko-KR" altLang="en-US" sz="3000" b="1" dirty="0" err="1">
                <a:solidFill>
                  <a:schemeClr val="bg1"/>
                </a:solidFill>
                <a:latin typeface="+mn-ea"/>
              </a:rPr>
              <a:t>진주성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 걷기 및 치유체험</a:t>
            </a:r>
          </a:p>
        </p:txBody>
      </p:sp>
      <p:sp>
        <p:nvSpPr>
          <p:cNvPr id="9" name="직사각형 8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345463B2-11DC-48C0-BD91-9CBC788E1A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65305390"/>
              </p:ext>
            </p:extLst>
          </p:nvPr>
        </p:nvGraphicFramePr>
        <p:xfrm>
          <a:off x="501802" y="1302416"/>
          <a:ext cx="8261198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65398">
                  <a:extLst>
                    <a:ext uri="{9D8B030D-6E8A-4147-A177-3AD203B41FA5}">
                      <a16:colId xmlns:a16="http://schemas.microsoft.com/office/drawing/2014/main" xmlns="" val="2449923754"/>
                    </a:ext>
                  </a:extLst>
                </a:gridCol>
                <a:gridCol w="4495800">
                  <a:extLst>
                    <a:ext uri="{9D8B030D-6E8A-4147-A177-3AD203B41FA5}">
                      <a16:colId xmlns:a16="http://schemas.microsoft.com/office/drawing/2014/main" xmlns="" val="57833076"/>
                    </a:ext>
                  </a:extLst>
                </a:gridCol>
              </a:tblGrid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rowSpan="2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848385583"/>
                  </a:ext>
                </a:extLst>
              </a:tr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2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580013404"/>
                  </a:ext>
                </a:extLst>
              </a:tr>
            </a:tbl>
          </a:graphicData>
        </a:graphic>
      </p:graphicFrame>
      <p:pic>
        <p:nvPicPr>
          <p:cNvPr id="11" name="내용 개체 틀 3">
            <a:extLst>
              <a:ext uri="{FF2B5EF4-FFF2-40B4-BE49-F238E27FC236}">
                <a16:creationId xmlns:a16="http://schemas.microsoft.com/office/drawing/2014/main" xmlns="" id="{59289FEC-37D6-4EB2-8C6B-4B8C42083D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635" t="22851" r="11631" b="1415"/>
          <a:stretch/>
        </p:blipFill>
        <p:spPr>
          <a:xfrm>
            <a:off x="4168422" y="1430854"/>
            <a:ext cx="4473776" cy="4786978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xmlns="" id="{DC9D99EE-9CEE-4FF5-A78B-1182439F16D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6938" y="1408276"/>
            <a:ext cx="3551484" cy="2292916"/>
          </a:xfrm>
          <a:prstGeom prst="rect">
            <a:avLst/>
          </a:prstGeom>
        </p:spPr>
      </p:pic>
      <p:pic>
        <p:nvPicPr>
          <p:cNvPr id="13" name="내용 개체 틀 7">
            <a:extLst>
              <a:ext uri="{FF2B5EF4-FFF2-40B4-BE49-F238E27FC236}">
                <a16:creationId xmlns:a16="http://schemas.microsoft.com/office/drawing/2014/main" xmlns="" id="{B0C0AC3D-F7D8-408A-90F4-814488A2F6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39516" y="3924916"/>
            <a:ext cx="3528906" cy="2292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41380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D9D3AAA1-A454-4D56-936B-B1281A7998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1000"/>
            <a:ext cx="4214790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자가운동 프로그램</a:t>
            </a:r>
          </a:p>
        </p:txBody>
      </p:sp>
      <p:sp>
        <p:nvSpPr>
          <p:cNvPr id="6" name="직사각형 5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사각형: 둥근 모서리 4">
            <a:extLst>
              <a:ext uri="{FF2B5EF4-FFF2-40B4-BE49-F238E27FC236}">
                <a16:creationId xmlns:a16="http://schemas.microsoft.com/office/drawing/2014/main" xmlns="" id="{D0A96E97-5F7E-4B08-9B1E-218C8B567CC4}"/>
              </a:ext>
            </a:extLst>
          </p:cNvPr>
          <p:cNvSpPr/>
          <p:nvPr/>
        </p:nvSpPr>
        <p:spPr>
          <a:xfrm>
            <a:off x="465463" y="1428590"/>
            <a:ext cx="8420553" cy="827922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F969F447-7FD4-419C-8905-69A92CD8B224}"/>
              </a:ext>
            </a:extLst>
          </p:cNvPr>
          <p:cNvSpPr txBox="1"/>
          <p:nvPr/>
        </p:nvSpPr>
        <p:spPr>
          <a:xfrm>
            <a:off x="555423" y="1340556"/>
            <a:ext cx="6251987" cy="915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- 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기간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: 2018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년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6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월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23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일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 ~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8</a:t>
            </a:r>
            <a:r>
              <a:rPr lang="ko-KR" altLang="en-US" b="1" dirty="0">
                <a:solidFill>
                  <a:prstClr val="black"/>
                </a:solidFill>
                <a:latin typeface="+mn-ea"/>
              </a:rPr>
              <a:t>월 </a:t>
            </a:r>
            <a:r>
              <a:rPr lang="en-US" altLang="ko-KR" b="1" dirty="0">
                <a:solidFill>
                  <a:prstClr val="black"/>
                </a:solidFill>
                <a:latin typeface="+mn-ea"/>
              </a:rPr>
              <a:t>30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일</a:t>
            </a:r>
            <a:endParaRPr lang="en-US" altLang="ko-KR" b="1" dirty="0" smtClean="0">
              <a:solidFill>
                <a:prstClr val="black"/>
              </a:solidFill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- 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대상 </a:t>
            </a:r>
            <a:r>
              <a:rPr lang="en-US" altLang="ko-KR" b="1" dirty="0" smtClean="0">
                <a:solidFill>
                  <a:prstClr val="black"/>
                </a:solidFill>
                <a:latin typeface="+mn-ea"/>
              </a:rPr>
              <a:t>: </a:t>
            </a:r>
            <a:r>
              <a:rPr lang="ko-KR" altLang="en-US" b="1" dirty="0" err="1" smtClean="0">
                <a:solidFill>
                  <a:prstClr val="black"/>
                </a:solidFill>
                <a:latin typeface="+mn-ea"/>
              </a:rPr>
              <a:t>희망톡톡</a:t>
            </a:r>
            <a:r>
              <a:rPr lang="ko-KR" altLang="en-US" b="1" dirty="0" smtClean="0">
                <a:solidFill>
                  <a:prstClr val="black"/>
                </a:solidFill>
                <a:latin typeface="+mn-ea"/>
              </a:rPr>
              <a:t> 프로그램 참여자 전원</a:t>
            </a:r>
            <a:endParaRPr lang="en-US" altLang="ko-KR" b="1" dirty="0">
              <a:solidFill>
                <a:prstClr val="black"/>
              </a:solidFill>
              <a:latin typeface="+mn-ea"/>
            </a:endParaRPr>
          </a:p>
        </p:txBody>
      </p:sp>
      <p:graphicFrame>
        <p:nvGraphicFramePr>
          <p:cNvPr id="11" name="내용 개체 틀 3">
            <a:extLst>
              <a:ext uri="{FF2B5EF4-FFF2-40B4-BE49-F238E27FC236}">
                <a16:creationId xmlns:a16="http://schemas.microsoft.com/office/drawing/2014/main" xmlns="" id="{B35D5CBB-68F0-4CD6-BF4B-145C95A5F9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954181417"/>
              </p:ext>
            </p:extLst>
          </p:nvPr>
        </p:nvGraphicFramePr>
        <p:xfrm>
          <a:off x="251520" y="2665299"/>
          <a:ext cx="8587680" cy="2527567"/>
        </p:xfrm>
        <a:graphic>
          <a:graphicData uri="http://schemas.openxmlformats.org/drawingml/2006/table">
            <a:tbl>
              <a:tblPr>
                <a:effectLst>
                  <a:outerShdw blurRad="63500" sx="102000" sy="102000" algn="ctr" rotWithShape="0">
                    <a:schemeClr val="accent3">
                      <a:lumMod val="50000"/>
                      <a:alpha val="40000"/>
                    </a:schemeClr>
                  </a:outerShdw>
                </a:effectLst>
              </a:tblPr>
              <a:tblGrid>
                <a:gridCol w="11962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48006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871399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5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주 제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5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시행시기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300" dirty="0" err="1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횟</a:t>
                      </a:r>
                      <a:r>
                        <a:rPr lang="ko-KR" altLang="en-US" sz="2000" b="1" kern="0" spc="-30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수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2000" b="1" kern="0" spc="-150" dirty="0">
                          <a:solidFill>
                            <a:schemeClr val="bg1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내     용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5616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활력운동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47D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매일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총 </a:t>
                      </a:r>
                      <a:r>
                        <a:rPr lang="en-US" altLang="ko-KR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69</a:t>
                      </a: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일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통합지지프로그램의 </a:t>
                      </a:r>
                      <a:r>
                        <a:rPr lang="ko-KR" altLang="en-US" sz="1800" b="1" kern="0" spc="0" dirty="0" smtClean="0">
                          <a:solidFill>
                            <a:srgbClr val="FF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활력충전운동</a:t>
                      </a:r>
                      <a:r>
                        <a:rPr lang="ko-KR" altLang="en-US" sz="1800" b="1" kern="0" spc="0" dirty="0" smtClean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을 </a:t>
                      </a:r>
                      <a:endParaRPr lang="ko-KR" altLang="en-US" sz="1800" b="1" kern="0" spc="0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포스터를 보면서 </a:t>
                      </a:r>
                      <a:r>
                        <a:rPr lang="ko-KR" altLang="en-US" sz="1800" b="1" kern="0" spc="0" dirty="0">
                          <a:solidFill>
                            <a:srgbClr val="0047D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매일 자가에서 수행</a:t>
                      </a:r>
                    </a:p>
                    <a:p>
                      <a:pPr marL="0" marR="0" indent="0" algn="ctr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800" b="1" kern="0" spc="0" dirty="0">
                          <a:solidFill>
                            <a:srgbClr val="0047D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매일 문자 격려 </a:t>
                      </a:r>
                      <a:r>
                        <a:rPr lang="en-US" altLang="ko-KR" sz="1800" b="1" kern="0" spc="0" dirty="0">
                          <a:solidFill>
                            <a:srgbClr val="0047D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/ </a:t>
                      </a:r>
                      <a:r>
                        <a:rPr lang="ko-KR" altLang="en-US" sz="1800" b="1" kern="0" spc="0" dirty="0">
                          <a:solidFill>
                            <a:srgbClr val="0047D6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매주 전화 상담 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652457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9CCABE11-DC93-46DF-9BAC-93EAE68877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1000"/>
            <a:ext cx="2957490" cy="6030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r>
              <a:rPr lang="ko-KR" altLang="en-US" sz="3000" b="1">
                <a:solidFill>
                  <a:schemeClr val="bg1"/>
                </a:solidFill>
                <a:latin typeface="+mn-ea"/>
              </a:rPr>
              <a:t>활력 충전 운동</a:t>
            </a:r>
            <a:endParaRPr lang="ko-KR" altLang="en-US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10" name="Picture 3">
            <a:extLst>
              <a:ext uri="{FF2B5EF4-FFF2-40B4-BE49-F238E27FC236}">
                <a16:creationId xmlns:a16="http://schemas.microsoft.com/office/drawing/2014/main" xmlns="" id="{70637A89-9F56-434D-8E88-4B4FBD78EEB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603"/>
          <a:stretch/>
        </p:blipFill>
        <p:spPr bwMode="auto">
          <a:xfrm>
            <a:off x="304800" y="1143001"/>
            <a:ext cx="4647647" cy="5251292"/>
          </a:xfrm>
          <a:prstGeom prst="rect">
            <a:avLst/>
          </a:prstGeom>
          <a:noFill/>
          <a:ln>
            <a:noFill/>
          </a:ln>
          <a:effectLst>
            <a:outerShdw blurRad="63500" sx="102000" sy="102000" algn="ctr" rotWithShape="0">
              <a:schemeClr val="accent3">
                <a:lumMod val="50000"/>
                <a:alpha val="40000"/>
              </a:scheme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67DC133B-CFD8-4D7A-9B41-9BCD6556C68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078055046"/>
              </p:ext>
            </p:extLst>
          </p:nvPr>
        </p:nvGraphicFramePr>
        <p:xfrm>
          <a:off x="5039936" y="1143000"/>
          <a:ext cx="3875464" cy="52512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754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625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dirty="0"/>
                        <a:t>사진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62564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000" b="1" dirty="0">
                          <a:solidFill>
                            <a:schemeClr val="bg1"/>
                          </a:solidFill>
                        </a:rPr>
                        <a:t>사진</a:t>
                      </a:r>
                    </a:p>
                  </a:txBody>
                  <a:tcPr anchor="ctr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pic>
        <p:nvPicPr>
          <p:cNvPr id="12" name="그림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29200" y="1152141"/>
            <a:ext cx="3810000" cy="2616505"/>
          </a:xfrm>
          <a:prstGeom prst="rect">
            <a:avLst/>
          </a:prstGeom>
        </p:spPr>
      </p:pic>
      <p:pic>
        <p:nvPicPr>
          <p:cNvPr id="13" name="내용 개체 틀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035627" y="3779664"/>
            <a:ext cx="3803573" cy="254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26648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869BE016-120F-4050-8A88-418F723378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10" y="381000"/>
            <a:ext cx="3887412" cy="6030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r>
              <a:rPr lang="ko-KR" altLang="en-US" sz="3000" b="1">
                <a:solidFill>
                  <a:schemeClr val="bg1"/>
                </a:solidFill>
                <a:latin typeface="+mn-ea"/>
              </a:rPr>
              <a:t>자가운동 실천 일지</a:t>
            </a:r>
            <a:endParaRPr lang="ko-KR" altLang="en-US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3" name="직사각형 22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사각형: 둥근 모서리 12">
            <a:extLst>
              <a:ext uri="{FF2B5EF4-FFF2-40B4-BE49-F238E27FC236}">
                <a16:creationId xmlns:a16="http://schemas.microsoft.com/office/drawing/2014/main" xmlns="" id="{C4B596E0-EBB0-4B5E-AA97-B473DDD09171}"/>
              </a:ext>
            </a:extLst>
          </p:cNvPr>
          <p:cNvSpPr/>
          <p:nvPr/>
        </p:nvSpPr>
        <p:spPr>
          <a:xfrm>
            <a:off x="3825321" y="3813967"/>
            <a:ext cx="5090077" cy="2514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accent3">
                    <a:lumMod val="50000"/>
                  </a:schemeClr>
                </a:solidFill>
              </a:rPr>
              <a:t>사진</a:t>
            </a:r>
          </a:p>
        </p:txBody>
      </p:sp>
      <p:pic>
        <p:nvPicPr>
          <p:cNvPr id="25" name="Picture 2">
            <a:extLst>
              <a:ext uri="{FF2B5EF4-FFF2-40B4-BE49-F238E27FC236}">
                <a16:creationId xmlns:a16="http://schemas.microsoft.com/office/drawing/2014/main" xmlns="" id="{D64D19C2-8C02-4B0E-A80D-B586D7712E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54388" y="1295400"/>
            <a:ext cx="5577816" cy="33148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</a:extLst>
        </p:spPr>
      </p:pic>
      <p:sp>
        <p:nvSpPr>
          <p:cNvPr id="26" name="직사각형 25">
            <a:extLst>
              <a:ext uri="{FF2B5EF4-FFF2-40B4-BE49-F238E27FC236}">
                <a16:creationId xmlns:a16="http://schemas.microsoft.com/office/drawing/2014/main" xmlns="" id="{1375DD06-275D-4F4B-A681-86C2A6815C9D}"/>
              </a:ext>
            </a:extLst>
          </p:cNvPr>
          <p:cNvSpPr/>
          <p:nvPr/>
        </p:nvSpPr>
        <p:spPr>
          <a:xfrm>
            <a:off x="4945088" y="1329011"/>
            <a:ext cx="922312" cy="19226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cxnSp>
        <p:nvCxnSpPr>
          <p:cNvPr id="27" name="직선 화살표 연결선 26">
            <a:extLst>
              <a:ext uri="{FF2B5EF4-FFF2-40B4-BE49-F238E27FC236}">
                <a16:creationId xmlns:a16="http://schemas.microsoft.com/office/drawing/2014/main" xmlns="" id="{D6BC41F9-FC36-44D1-8DA2-016F0850334C}"/>
              </a:ext>
            </a:extLst>
          </p:cNvPr>
          <p:cNvCxnSpPr>
            <a:cxnSpLocks/>
          </p:cNvCxnSpPr>
          <p:nvPr/>
        </p:nvCxnSpPr>
        <p:spPr>
          <a:xfrm>
            <a:off x="4419671" y="1426745"/>
            <a:ext cx="304658" cy="0"/>
          </a:xfrm>
          <a:prstGeom prst="straightConnector1">
            <a:avLst/>
          </a:prstGeom>
          <a:ln w="190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모서리가 둥근 직사각형 8">
            <a:extLst>
              <a:ext uri="{FF2B5EF4-FFF2-40B4-BE49-F238E27FC236}">
                <a16:creationId xmlns:a16="http://schemas.microsoft.com/office/drawing/2014/main" xmlns="" id="{457D2156-98BF-4F33-AE69-40AE2D8E57CF}"/>
              </a:ext>
            </a:extLst>
          </p:cNvPr>
          <p:cNvSpPr/>
          <p:nvPr/>
        </p:nvSpPr>
        <p:spPr>
          <a:xfrm>
            <a:off x="2409497" y="1324905"/>
            <a:ext cx="1840769" cy="196374"/>
          </a:xfrm>
          <a:prstGeom prst="roundRect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ko-KR" altLang="en-US" sz="1350" dirty="0"/>
              <a:t>성함을 적어주세요</a:t>
            </a:r>
          </a:p>
        </p:txBody>
      </p:sp>
      <p:sp>
        <p:nvSpPr>
          <p:cNvPr id="29" name="타원 28">
            <a:extLst>
              <a:ext uri="{FF2B5EF4-FFF2-40B4-BE49-F238E27FC236}">
                <a16:creationId xmlns:a16="http://schemas.microsoft.com/office/drawing/2014/main" xmlns="" id="{D5228B6E-D63E-4563-A998-517E84B8DD6D}"/>
              </a:ext>
            </a:extLst>
          </p:cNvPr>
          <p:cNvSpPr/>
          <p:nvPr/>
        </p:nvSpPr>
        <p:spPr>
          <a:xfrm>
            <a:off x="563408" y="2000327"/>
            <a:ext cx="91397" cy="11782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1" name="타원 30">
            <a:extLst>
              <a:ext uri="{FF2B5EF4-FFF2-40B4-BE49-F238E27FC236}">
                <a16:creationId xmlns:a16="http://schemas.microsoft.com/office/drawing/2014/main" xmlns="" id="{C39A82D9-A8F3-4D99-A560-64452E7D2DA2}"/>
              </a:ext>
            </a:extLst>
          </p:cNvPr>
          <p:cNvSpPr/>
          <p:nvPr/>
        </p:nvSpPr>
        <p:spPr>
          <a:xfrm>
            <a:off x="1295400" y="2041402"/>
            <a:ext cx="91397" cy="117825"/>
          </a:xfrm>
          <a:prstGeom prst="ellipse">
            <a:avLst/>
          </a:prstGeom>
          <a:ln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xmlns="" id="{74AE544F-A875-4A38-A57B-FF0C660770AC}"/>
              </a:ext>
            </a:extLst>
          </p:cNvPr>
          <p:cNvSpPr/>
          <p:nvPr/>
        </p:nvSpPr>
        <p:spPr>
          <a:xfrm>
            <a:off x="457200" y="1660302"/>
            <a:ext cx="1600200" cy="625698"/>
          </a:xfrm>
          <a:prstGeom prst="rect">
            <a:avLst/>
          </a:prstGeom>
          <a:solidFill>
            <a:schemeClr val="accent2">
              <a:alpha val="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0"/>
          </a:p>
        </p:txBody>
      </p:sp>
      <p:sp>
        <p:nvSpPr>
          <p:cNvPr id="33" name="화살표: 아래로 구부러짐 29">
            <a:extLst>
              <a:ext uri="{FF2B5EF4-FFF2-40B4-BE49-F238E27FC236}">
                <a16:creationId xmlns:a16="http://schemas.microsoft.com/office/drawing/2014/main" xmlns="" id="{2FA5ABCC-57D8-410C-B62E-DCFD807D3502}"/>
              </a:ext>
            </a:extLst>
          </p:cNvPr>
          <p:cNvSpPr/>
          <p:nvPr/>
        </p:nvSpPr>
        <p:spPr>
          <a:xfrm rot="2333581">
            <a:off x="5929767" y="2823984"/>
            <a:ext cx="1295400" cy="656027"/>
          </a:xfrm>
          <a:prstGeom prst="curved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34" name="Picture 2" descr="C:\Users\user\Desktop\희망프로그램\2018희망\희망울림\KakaoTalk_20180917_12582909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8623" b="10271"/>
          <a:stretch/>
        </p:blipFill>
        <p:spPr bwMode="auto">
          <a:xfrm>
            <a:off x="3825320" y="3813967"/>
            <a:ext cx="5090078" cy="2815433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>
            <a:bevelT prst="convex"/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30801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08C08DB4-E5D1-4253-8441-FFFF7C5DAA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09" y="381000"/>
            <a:ext cx="6957992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en-US" altLang="ko-KR" sz="3000" b="1" dirty="0">
                <a:solidFill>
                  <a:schemeClr val="bg1"/>
                </a:solidFill>
                <a:latin typeface="+mn-ea"/>
              </a:rPr>
              <a:t>3.        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           </a:t>
            </a:r>
            <a:r>
              <a:rPr lang="en-US" altLang="ko-KR" sz="3000" b="1" dirty="0">
                <a:solidFill>
                  <a:schemeClr val="bg1"/>
                </a:solidFill>
                <a:latin typeface="+mn-ea"/>
              </a:rPr>
              <a:t> (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자조모임 프로그램</a:t>
            </a:r>
            <a:r>
              <a:rPr lang="en-US" altLang="ko-KR" sz="3000" b="1" dirty="0">
                <a:solidFill>
                  <a:schemeClr val="bg1"/>
                </a:solidFill>
                <a:latin typeface="+mn-ea"/>
              </a:rPr>
              <a:t>)</a:t>
            </a: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xmlns="" id="{99876F32-F186-4EB8-B576-BB09637DAB1D}"/>
              </a:ext>
            </a:extLst>
          </p:cNvPr>
          <p:cNvSpPr/>
          <p:nvPr/>
        </p:nvSpPr>
        <p:spPr>
          <a:xfrm>
            <a:off x="914400" y="229757"/>
            <a:ext cx="3335868" cy="7145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 latinLnBrk="1">
              <a:lnSpc>
                <a:spcPct val="160000"/>
              </a:lnSpc>
            </a:pPr>
            <a:r>
              <a:rPr lang="ko-KR" altLang="en-US" sz="3000" kern="0" dirty="0" smtClean="0">
                <a:solidFill>
                  <a:schemeClr val="bg1"/>
                </a:solidFill>
                <a:latin typeface="타이포_달꽃 M" panose="02020503020101020101" pitchFamily="18" charset="-127"/>
                <a:ea typeface="타이포_달꽃 M" panose="02020503020101020101" pitchFamily="18" charset="-127"/>
              </a:rPr>
              <a:t>희망울림 </a:t>
            </a:r>
            <a:r>
              <a:rPr lang="ko-KR" altLang="en-US" sz="3000" kern="0" dirty="0">
                <a:solidFill>
                  <a:schemeClr val="bg1"/>
                </a:solidFill>
                <a:latin typeface="타이포_달꽃 M" panose="02020503020101020101" pitchFamily="18" charset="-127"/>
                <a:ea typeface="타이포_달꽃 M" panose="02020503020101020101" pitchFamily="18" charset="-127"/>
              </a:rPr>
              <a:t>프로그램</a:t>
            </a:r>
            <a:endParaRPr lang="ko-KR" altLang="en-US" sz="3000" kern="0" spc="0" dirty="0">
              <a:solidFill>
                <a:schemeClr val="bg1"/>
              </a:solidFill>
              <a:effectLst/>
              <a:latin typeface="타이포_달꽃 M" panose="02020503020101020101" pitchFamily="18" charset="-127"/>
              <a:ea typeface="타이포_달꽃 M" panose="02020503020101020101" pitchFamily="18" charset="-127"/>
            </a:endParaRPr>
          </a:p>
        </p:txBody>
      </p:sp>
      <p:sp>
        <p:nvSpPr>
          <p:cNvPr id="11" name="직사각형 10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6">
            <a:extLst>
              <a:ext uri="{FF2B5EF4-FFF2-40B4-BE49-F238E27FC236}">
                <a16:creationId xmlns:a16="http://schemas.microsoft.com/office/drawing/2014/main" xmlns="" id="{A719CE22-605B-49E6-B5D5-D9BEA723E4CB}"/>
              </a:ext>
            </a:extLst>
          </p:cNvPr>
          <p:cNvSpPr/>
          <p:nvPr/>
        </p:nvSpPr>
        <p:spPr>
          <a:xfrm>
            <a:off x="457202" y="1219200"/>
            <a:ext cx="8295266" cy="603094"/>
          </a:xfrm>
          <a:prstGeom prst="roundRect">
            <a:avLst/>
          </a:prstGeom>
          <a:solidFill>
            <a:srgbClr val="FFFF99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93D120CA-98E0-4C86-B795-3876D14DE948}"/>
              </a:ext>
            </a:extLst>
          </p:cNvPr>
          <p:cNvSpPr txBox="1"/>
          <p:nvPr/>
        </p:nvSpPr>
        <p:spPr>
          <a:xfrm>
            <a:off x="685801" y="1320926"/>
            <a:ext cx="74519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- 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기간 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: 8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월 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31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일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~11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월 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2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일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, 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주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1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회 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/ 10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주 </a:t>
            </a:r>
            <a:r>
              <a:rPr lang="en-US" altLang="ko-KR" sz="2000" b="1" dirty="0">
                <a:solidFill>
                  <a:prstClr val="black"/>
                </a:solidFill>
                <a:latin typeface="+mn-ea"/>
              </a:rPr>
              <a:t>/ 3</a:t>
            </a:r>
            <a:r>
              <a:rPr lang="ko-KR" altLang="en-US" sz="2000" b="1" dirty="0">
                <a:solidFill>
                  <a:prstClr val="black"/>
                </a:solidFill>
                <a:latin typeface="+mn-ea"/>
              </a:rPr>
              <a:t>개 모임</a:t>
            </a:r>
          </a:p>
        </p:txBody>
      </p:sp>
      <p:graphicFrame>
        <p:nvGraphicFramePr>
          <p:cNvPr id="14" name="내용 개체 틀 3">
            <a:extLst>
              <a:ext uri="{FF2B5EF4-FFF2-40B4-BE49-F238E27FC236}">
                <a16:creationId xmlns:a16="http://schemas.microsoft.com/office/drawing/2014/main" xmlns="" id="{7DEDEA00-89BE-47DB-BC90-A4FA8F179C7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1562560504"/>
              </p:ext>
            </p:extLst>
          </p:nvPr>
        </p:nvGraphicFramePr>
        <p:xfrm>
          <a:off x="457200" y="1948384"/>
          <a:ext cx="8295266" cy="4452415"/>
        </p:xfrm>
        <a:graphic>
          <a:graphicData uri="http://schemas.openxmlformats.org/drawingml/2006/table">
            <a:tbl>
              <a:tblPr>
                <a:effectLst>
                  <a:outerShdw blurRad="50800" dist="114300" dir="2700000" algn="tl" rotWithShape="0">
                    <a:prstClr val="black">
                      <a:alpha val="40000"/>
                    </a:prstClr>
                  </a:outerShdw>
                </a:effectLst>
              </a:tblPr>
              <a:tblGrid>
                <a:gridCol w="119586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528113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1826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8435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세부</a:t>
                      </a:r>
                      <a:endParaRPr lang="en-US" altLang="ko-KR" sz="1600" b="1" kern="0" spc="-150" dirty="0">
                        <a:solidFill>
                          <a:schemeClr val="tx1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프로그램</a:t>
                      </a: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내                               용</a:t>
                      </a: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1" kern="0" spc="-150" dirty="0">
                          <a:solidFill>
                            <a:schemeClr val="tx1"/>
                          </a:solidFill>
                          <a:effectLst/>
                          <a:latin typeface="+mn-ea"/>
                          <a:ea typeface="+mn-ea"/>
                        </a:rPr>
                        <a:t>목  표</a:t>
                      </a: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74676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자생모임</a:t>
                      </a: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그룹 내에서 반장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총무 선출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반장 </a:t>
                      </a: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: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사회자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spc="0" baseline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팀원별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일주일간 </a:t>
                      </a:r>
                      <a:r>
                        <a:rPr lang="ko-KR" altLang="en-US" sz="1400" b="1" kern="0" spc="0" baseline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생활과 마음 나누기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시간</a:t>
                      </a:r>
                      <a:endParaRPr lang="en-US" altLang="ko-KR" sz="1400" b="1" kern="0" spc="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spc="0" dirty="0" err="1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암예방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생활체크리스트를 활용한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건강생활 </a:t>
                      </a:r>
                      <a:r>
                        <a:rPr lang="ko-KR" altLang="en-US" sz="1400" b="1" kern="0" spc="0" dirty="0" err="1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실천율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 점검</a:t>
                      </a:r>
                      <a:endParaRPr lang="en-US" altLang="ko-KR" sz="1400" b="1" kern="0" spc="0" dirty="0">
                        <a:solidFill>
                          <a:srgbClr val="0047D6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유사한 경험을 가진 암환자 간의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spc="0" baseline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심리사회적 지지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    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심리사회적 지지</a:t>
                      </a:r>
                      <a:r>
                        <a:rPr lang="en-US" altLang="ko-KR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kern="0" spc="0" dirty="0" err="1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자기효능감</a:t>
                      </a:r>
                      <a:r>
                        <a:rPr lang="en-US" altLang="ko-KR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,</a:t>
                      </a:r>
                      <a:r>
                        <a:rPr lang="ko-KR" altLang="en-US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          </a:t>
                      </a:r>
                      <a:endParaRPr lang="en-US" altLang="ko-KR" sz="1800" b="1" kern="0" spc="0" dirty="0">
                        <a:solidFill>
                          <a:srgbClr val="1C05C5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건강생활 </a:t>
                      </a:r>
                      <a:r>
                        <a:rPr lang="ko-KR" altLang="en-US" sz="1800" b="1" kern="0" spc="0" dirty="0" err="1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실천율</a:t>
                      </a:r>
                      <a:endParaRPr lang="en-US" altLang="ko-KR" sz="1800" b="1" kern="0" spc="0" dirty="0">
                        <a:solidFill>
                          <a:srgbClr val="1C05C5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ko-KR" altLang="en-US" sz="1800" b="1" kern="0" spc="0" dirty="0">
                          <a:solidFill>
                            <a:srgbClr val="1C05C5"/>
                          </a:solidFill>
                          <a:effectLst/>
                          <a:latin typeface="+mn-ea"/>
                          <a:ea typeface="+mn-ea"/>
                        </a:rPr>
                        <a:t>증진</a:t>
                      </a:r>
                      <a:endParaRPr lang="en-US" altLang="ko-KR" sz="1800" b="1" kern="0" spc="0" dirty="0">
                        <a:solidFill>
                          <a:srgbClr val="1C05C5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1664898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지지적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집단상담</a:t>
                      </a: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</a:t>
                      </a:r>
                      <a:r>
                        <a:rPr lang="ko-KR" altLang="en-US" sz="1400" b="1" kern="0" spc="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암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대한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이해</a:t>
                      </a:r>
                      <a:r>
                        <a:rPr lang="en-US" altLang="ko-KR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치료방법</a:t>
                      </a:r>
                      <a:r>
                        <a:rPr lang="en-US" altLang="ko-KR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통증관리</a:t>
                      </a:r>
                      <a:r>
                        <a:rPr lang="en-US" altLang="ko-KR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약물치료</a:t>
                      </a:r>
                      <a:r>
                        <a:rPr lang="en-US" altLang="ko-KR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증상관리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등                   </a:t>
                      </a:r>
                      <a:endParaRPr lang="en-US" altLang="ko-KR" sz="1400" b="1" kern="0" spc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defTabSz="914400" rtl="0" eaLnBrk="1" fontAlgn="base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</a:t>
                      </a: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집단 내에서 대두되는 의문 사항에 대한 </a:t>
                      </a:r>
                      <a:r>
                        <a:rPr lang="ko-KR" altLang="en-US" sz="1400" b="1" kern="0" spc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맞춤형 교육 및 나눔</a:t>
                      </a:r>
                      <a:endParaRPr lang="en-US" altLang="ko-KR" sz="1400" b="1" kern="0" spc="0" dirty="0">
                        <a:solidFill>
                          <a:srgbClr val="0047D6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r>
                        <a:rPr lang="ko-KR" altLang="en-US" sz="1400" b="1" kern="0" spc="-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희망 </a:t>
                      </a:r>
                      <a:r>
                        <a:rPr lang="ko-KR" altLang="en-US" sz="1400" b="1" kern="0" spc="-100" dirty="0" err="1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코칭</a:t>
                      </a:r>
                      <a:r>
                        <a:rPr lang="ko-KR" altLang="en-US" sz="1400" b="1" kern="0" spc="-100" dirty="0">
                          <a:solidFill>
                            <a:srgbClr val="FF0000"/>
                          </a:solidFill>
                          <a:effectLst/>
                          <a:latin typeface="+mn-ea"/>
                          <a:ea typeface="+mn-ea"/>
                        </a:rPr>
                        <a:t> </a:t>
                      </a:r>
                      <a:endParaRPr lang="en-US" altLang="ko-KR" sz="1400" b="1" kern="0" spc="-100" dirty="0">
                        <a:solidFill>
                          <a:srgbClr val="FF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성취경험</a:t>
                      </a:r>
                      <a:r>
                        <a:rPr lang="en-US" altLang="ko-KR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대리경험</a:t>
                      </a:r>
                      <a:r>
                        <a:rPr lang="en-US" altLang="ko-KR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언어적 설득</a:t>
                      </a:r>
                      <a:r>
                        <a:rPr lang="en-US" altLang="ko-KR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, 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부정적 감정 해소와 희망 증진 유도</a:t>
                      </a:r>
                      <a:endParaRPr lang="en-US" altLang="ko-KR" sz="1400" b="1" kern="0" spc="-10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  <a:p>
                      <a:pPr marL="0" marR="0" indent="0" algn="just" fontAlgn="base" latinLnBrk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 - </a:t>
                      </a:r>
                      <a:r>
                        <a:rPr lang="ko-KR" altLang="en-US" sz="1400" b="1" kern="0" spc="-10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생활 내에서의 </a:t>
                      </a:r>
                      <a:r>
                        <a:rPr lang="ko-KR" altLang="en-US" sz="1400" b="1" kern="0" spc="-100" baseline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긍정적 경험 나눔과 의미 찾기</a:t>
                      </a:r>
                      <a:r>
                        <a:rPr lang="en-US" altLang="ko-KR" sz="1400" b="1" kern="0" spc="-100" baseline="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                </a:t>
                      </a:r>
                      <a:endParaRPr lang="ko-KR" altLang="en-US" sz="1400" b="1" kern="0" spc="0" dirty="0">
                        <a:solidFill>
                          <a:srgbClr val="0047D6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26211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1" kern="0" spc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운 동</a:t>
                      </a: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․ </a:t>
                      </a:r>
                      <a:r>
                        <a:rPr lang="ko-KR" altLang="en-US" sz="1400" b="1" kern="0" spc="-10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선호도</a:t>
                      </a:r>
                      <a:r>
                        <a:rPr lang="ko-KR" altLang="en-US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가 높고 </a:t>
                      </a:r>
                      <a:r>
                        <a:rPr lang="ko-KR" altLang="en-US" sz="1400" b="1" kern="0" spc="-100" dirty="0">
                          <a:solidFill>
                            <a:srgbClr val="0047D6"/>
                          </a:solidFill>
                          <a:effectLst/>
                          <a:latin typeface="+mn-ea"/>
                          <a:ea typeface="+mn-ea"/>
                        </a:rPr>
                        <a:t>연령대</a:t>
                      </a:r>
                      <a:r>
                        <a:rPr lang="ko-KR" altLang="en-US" sz="1400" b="1" kern="0" spc="-10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에 맞는 운동 중심으로</a:t>
                      </a:r>
                      <a:r>
                        <a:rPr lang="ko-KR" altLang="en-US" sz="1400" b="1" kern="0" spc="0" baseline="0" dirty="0">
                          <a:solidFill>
                            <a:srgbClr val="000000"/>
                          </a:solidFill>
                          <a:effectLst/>
                          <a:latin typeface="+mn-ea"/>
                          <a:ea typeface="+mn-ea"/>
                        </a:rPr>
                        <a:t> 운영</a:t>
                      </a:r>
                      <a:endParaRPr lang="en-US" altLang="ko-KR" sz="1400" b="1" kern="0" spc="-100" baseline="0" dirty="0">
                        <a:solidFill>
                          <a:srgbClr val="000000"/>
                        </a:solidFill>
                        <a:effectLst/>
                        <a:latin typeface="+mn-ea"/>
                        <a:ea typeface="+mn-ea"/>
                      </a:endParaRPr>
                    </a:p>
                  </a:txBody>
                  <a:tcPr marL="13430" marR="13430" marT="13430" marB="13430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>
                      <a:gsLst>
                        <a:gs pos="0">
                          <a:schemeClr val="accent3">
                            <a:lumMod val="5000"/>
                            <a:lumOff val="95000"/>
                          </a:schemeClr>
                        </a:gs>
                        <a:gs pos="74000">
                          <a:schemeClr val="accent3">
                            <a:lumMod val="45000"/>
                            <a:lumOff val="55000"/>
                          </a:schemeClr>
                        </a:gs>
                        <a:gs pos="83000">
                          <a:schemeClr val="accent3">
                            <a:lumMod val="45000"/>
                            <a:lumOff val="55000"/>
                          </a:schemeClr>
                        </a:gs>
                        <a:gs pos="100000">
                          <a:schemeClr val="accent3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</a:gra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400" kern="0" spc="0" dirty="0">
                        <a:solidFill>
                          <a:srgbClr val="000000"/>
                        </a:solidFill>
                        <a:effectLst/>
                        <a:latin typeface="바탕" panose="02030600000101010101" pitchFamily="18" charset="-127"/>
                      </a:endParaRPr>
                    </a:p>
                  </a:txBody>
                  <a:tcPr marL="13430" marR="13430" marT="13430" marB="1343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FF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-2"/>
            <a:ext cx="9144000" cy="1066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5547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E5B62275-C0B5-4A86-BD62-B8D6DB0435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09" y="381000"/>
            <a:ext cx="7354806" cy="6030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pPr algn="ctr"/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취약계층</a:t>
            </a:r>
            <a:r>
              <a:rPr lang="en-US" altLang="ko-KR" sz="30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3000" b="1" dirty="0" err="1">
                <a:solidFill>
                  <a:schemeClr val="bg1"/>
                </a:solidFill>
                <a:latin typeface="+mn-ea"/>
              </a:rPr>
              <a:t>재가암</a:t>
            </a:r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 환자 및 호스피스 관리</a:t>
            </a:r>
            <a:endParaRPr lang="en-US" altLang="ko-KR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9" name="표 8">
            <a:extLst>
              <a:ext uri="{FF2B5EF4-FFF2-40B4-BE49-F238E27FC236}">
                <a16:creationId xmlns:a16="http://schemas.microsoft.com/office/drawing/2014/main" xmlns="" id="{0C209A28-7B7C-4AC3-9846-C4C2FD5097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25458120"/>
              </p:ext>
            </p:extLst>
          </p:nvPr>
        </p:nvGraphicFramePr>
        <p:xfrm>
          <a:off x="5486400" y="1295400"/>
          <a:ext cx="3249697" cy="409973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24969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45034">
                <a:tc>
                  <a:txBody>
                    <a:bodyPr/>
                    <a:lstStyle/>
                    <a:p>
                      <a:pPr algn="ctr" latinLnBrk="1">
                        <a:lnSpc>
                          <a:spcPct val="150000"/>
                        </a:lnSpc>
                      </a:pPr>
                      <a:r>
                        <a:rPr lang="ko-KR" altLang="en-US" sz="2400" dirty="0" err="1">
                          <a:latin typeface="+mn-ea"/>
                          <a:ea typeface="+mn-ea"/>
                        </a:rPr>
                        <a:t>재가암</a:t>
                      </a:r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 자조모임 및 암환자 지원</a:t>
                      </a:r>
                      <a:endParaRPr lang="en-US" altLang="ko-KR" sz="2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rgbClr val="E2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54701"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유방암</a:t>
                      </a:r>
                      <a:r>
                        <a:rPr lang="en-US" altLang="ko-KR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</a:t>
                      </a:r>
                      <a:r>
                        <a:rPr lang="en-US" altLang="ko-KR" sz="1600" b="1" baseline="0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ko-KR" altLang="en-US" sz="1600" b="1" baseline="0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장루</a:t>
                      </a:r>
                      <a:r>
                        <a:rPr lang="en-US" altLang="ko-KR" sz="1600" b="1" baseline="0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, </a:t>
                      </a:r>
                      <a:r>
                        <a:rPr lang="ko-KR" altLang="en-US" sz="1600" b="1" baseline="0" dirty="0" err="1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재가암</a:t>
                      </a:r>
                      <a:r>
                        <a:rPr lang="ko-KR" altLang="en-US" sz="1600" b="1" baseline="0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자조모임 </a:t>
                      </a:r>
                      <a:r>
                        <a:rPr lang="ko-KR" altLang="en-US" sz="1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및 가족 교육</a:t>
                      </a:r>
                      <a:endParaRPr lang="en-US" altLang="ko-KR" sz="1600" b="1" baseline="0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marR="0" indent="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en-US" altLang="ko-KR" sz="1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</a:t>
                      </a:r>
                      <a:r>
                        <a:rPr lang="ko-KR" altLang="en-US" sz="1600" b="1" baseline="0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  <a:sym typeface="Wingdings" panose="05000000000000000000" pitchFamily="2" charset="2"/>
                        </a:rPr>
                        <a:t>각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분기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회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취약계층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장루물품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지원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marR="0" indent="-285750" algn="l" defTabSz="914400" rtl="0" eaLnBrk="1" fontAlgn="auto" latinLnBrk="1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취약계층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인조유방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지원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F5FC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10" name="표 9">
            <a:extLst>
              <a:ext uri="{FF2B5EF4-FFF2-40B4-BE49-F238E27FC236}">
                <a16:creationId xmlns:a16="http://schemas.microsoft.com/office/drawing/2014/main" xmlns="" id="{CCA16DB1-78C4-4264-8AC9-1887483E4ED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1959381155"/>
              </p:ext>
            </p:extLst>
          </p:nvPr>
        </p:nvGraphicFramePr>
        <p:xfrm>
          <a:off x="381000" y="1295400"/>
          <a:ext cx="4903703" cy="51760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49037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1232304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『</a:t>
                      </a:r>
                      <a:r>
                        <a:rPr lang="ko-KR" altLang="en-US" sz="2400" b="1" kern="1200" dirty="0" err="1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진주호스피스회</a:t>
                      </a:r>
                      <a:r>
                        <a:rPr lang="en-US" altLang="ko-KR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』 </a:t>
                      </a:r>
                      <a:r>
                        <a:rPr lang="ko-KR" altLang="en-US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</a:rPr>
                        <a:t>운영</a:t>
                      </a:r>
                      <a:endParaRPr lang="en-US" altLang="ko-KR" sz="2400" b="1" kern="1200" dirty="0"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1000" b="1" kern="1200" dirty="0">
                        <a:solidFill>
                          <a:schemeClr val="lt1"/>
                        </a:solidFill>
                        <a:effectLst/>
                        <a:latin typeface="+mn-ea"/>
                        <a:ea typeface="+mn-ea"/>
                        <a:cs typeface="+mn-cs"/>
                        <a:sym typeface="Wingdings" panose="05000000000000000000" pitchFamily="2" charset="2"/>
                      </a:endParaRPr>
                    </a:p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: 2001</a:t>
                      </a:r>
                      <a:r>
                        <a:rPr lang="ko-KR" altLang="en-US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년 </a:t>
                      </a:r>
                      <a:r>
                        <a:rPr lang="en-US" altLang="ko-KR" sz="2400" b="1" kern="1200" dirty="0">
                          <a:solidFill>
                            <a:schemeClr val="lt1"/>
                          </a:solidFill>
                          <a:effectLst/>
                          <a:latin typeface="+mn-ea"/>
                          <a:ea typeface="+mn-ea"/>
                          <a:cs typeface="+mn-cs"/>
                          <a:sym typeface="Wingdings" panose="05000000000000000000" pitchFamily="2" charset="2"/>
                        </a:rPr>
                        <a:t>~</a:t>
                      </a:r>
                      <a:endParaRPr lang="ko-KR" altLang="en-US" sz="2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943734"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보건소 등록된 </a:t>
                      </a:r>
                      <a:r>
                        <a:rPr lang="ko-KR" altLang="en-US" sz="1600" b="1" dirty="0" err="1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재가암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및</a:t>
                      </a:r>
                      <a:r>
                        <a:rPr lang="en-US" altLang="ko-KR" sz="1600" b="1" dirty="0" smtClean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호스피스 </a:t>
                      </a:r>
                      <a:r>
                        <a:rPr lang="ko-KR" altLang="en-US" sz="1600" b="1" dirty="0" smtClean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대상자 재가방문서비스</a:t>
                      </a:r>
                      <a:r>
                        <a:rPr lang="en-US" altLang="ko-KR" sz="1600" b="1" dirty="0" smtClean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   </a:t>
                      </a:r>
                      <a:r>
                        <a:rPr lang="ko-KR" altLang="en-US" sz="1600" b="1" dirty="0" smtClean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월 </a:t>
                      </a:r>
                      <a:r>
                        <a:rPr lang="en-US" altLang="ko-KR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1~2</a:t>
                      </a:r>
                      <a:r>
                        <a:rPr lang="ko-KR" altLang="en-US" sz="1600" b="1" dirty="0">
                          <a:solidFill>
                            <a:schemeClr val="tx1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회</a:t>
                      </a:r>
                      <a:endParaRPr lang="en-US" altLang="ko-KR" sz="1600" b="1" dirty="0">
                        <a:solidFill>
                          <a:schemeClr val="tx1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1" dirty="0" err="1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경남지역암센터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 및 자원봉사자실 운영 및 각 행사 참여</a:t>
                      </a:r>
                      <a:endParaRPr lang="en-US" altLang="ko-KR" sz="1600" b="1" dirty="0">
                        <a:solidFill>
                          <a:srgbClr val="0047D6"/>
                        </a:solidFill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ko-KR" altLang="en-US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1" dirty="0" err="1">
                          <a:latin typeface="맑은 고딕" panose="020B0503020000020004" pitchFamily="50" charset="-127"/>
                          <a:ea typeface="+mn-ea"/>
                        </a:rPr>
                        <a:t>경남지역암센터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dirty="0" err="1">
                          <a:latin typeface="맑은 고딕" panose="020B0503020000020004" pitchFamily="50" charset="-127"/>
                          <a:ea typeface="+mn-ea"/>
                        </a:rPr>
                        <a:t>엠마우스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 요양병원 입원환자 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    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자원봉사 서비스 제공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(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웃음치료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,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비누 만들기 등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)</a:t>
                      </a: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찾아가는 이미용 서비스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제공 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     </a:t>
                      </a: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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  <a:sym typeface="Wingdings" panose="05000000000000000000" pitchFamily="2" charset="2"/>
                        </a:rPr>
                        <a:t>재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가 및 입원 대상자 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342900" indent="-342900">
                        <a:lnSpc>
                          <a:spcPct val="10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호스피스자원봉사자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양성교육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 및 </a:t>
                      </a:r>
                      <a:r>
                        <a:rPr lang="ko-KR" altLang="en-US" sz="1600" b="1" dirty="0">
                          <a:solidFill>
                            <a:srgbClr val="0047D6"/>
                          </a:solidFill>
                          <a:latin typeface="맑은 고딕" panose="020B0503020000020004" pitchFamily="50" charset="-127"/>
                          <a:ea typeface="+mn-ea"/>
                        </a:rPr>
                        <a:t>심화교육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 </a:t>
                      </a:r>
                      <a:endParaRPr lang="en-US" altLang="ko-KR" sz="1600" b="1" dirty="0">
                        <a:latin typeface="맑은 고딕" panose="020B0503020000020004" pitchFamily="50" charset="-127"/>
                        <a:ea typeface="+mn-ea"/>
                      </a:endParaRPr>
                    </a:p>
                    <a:p>
                      <a:pPr marL="0" indent="0">
                        <a:lnSpc>
                          <a:spcPct val="10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1600" b="1" dirty="0">
                          <a:latin typeface="맑은 고딕" panose="020B0503020000020004" pitchFamily="50" charset="-127"/>
                          <a:ea typeface="+mn-ea"/>
                        </a:rPr>
                        <a:t>     </a:t>
                      </a:r>
                      <a:r>
                        <a:rPr lang="ko-KR" altLang="en-US" sz="1600" b="1" dirty="0">
                          <a:latin typeface="맑은 고딕" panose="020B0503020000020004" pitchFamily="50" charset="-127"/>
                          <a:ea typeface="+mn-ea"/>
                        </a:rPr>
                        <a:t>격년제 운영</a:t>
                      </a:r>
                      <a:endParaRPr lang="ko-KR" altLang="en-US" sz="16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4139925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48CE5DE6-244F-46D4-8BED-445AFAE22B55}"/>
              </a:ext>
            </a:extLst>
          </p:cNvPr>
          <p:cNvSpPr/>
          <p:nvPr/>
        </p:nvSpPr>
        <p:spPr>
          <a:xfrm>
            <a:off x="0" y="3075057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4. </a:t>
            </a:r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추진성과 및 성공요인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FE80F0F7-B9F6-4888-891B-8D72F527BA70}"/>
              </a:ext>
            </a:extLst>
          </p:cNvPr>
          <p:cNvSpPr txBox="1"/>
          <p:nvPr/>
        </p:nvSpPr>
        <p:spPr>
          <a:xfrm>
            <a:off x="304800" y="304800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가족과 함께하는 암환자 희망프로그램</a:t>
            </a:r>
          </a:p>
        </p:txBody>
      </p:sp>
    </p:spTree>
    <p:extLst>
      <p:ext uri="{BB962C8B-B14F-4D97-AF65-F5344CB8AC3E}">
        <p14:creationId xmlns:p14="http://schemas.microsoft.com/office/powerpoint/2010/main" xmlns="" val="3473734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F0BE6756-CF86-4A5C-B7BC-F2590E1415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847" y="381000"/>
            <a:ext cx="2308353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 사업 성과</a:t>
            </a:r>
            <a:endParaRPr lang="en-US" altLang="ko-KR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사각형: 둥근 모서리 4">
            <a:extLst>
              <a:ext uri="{FF2B5EF4-FFF2-40B4-BE49-F238E27FC236}">
                <a16:creationId xmlns:a16="http://schemas.microsoft.com/office/drawing/2014/main" xmlns="" id="{8FF64FEE-D420-4CAB-A37A-F58E8A5CE37D}"/>
              </a:ext>
            </a:extLst>
          </p:cNvPr>
          <p:cNvSpPr/>
          <p:nvPr/>
        </p:nvSpPr>
        <p:spPr>
          <a:xfrm>
            <a:off x="343099" y="1506221"/>
            <a:ext cx="3924101" cy="4925285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사각형: 둥근 모서리 5">
            <a:extLst>
              <a:ext uri="{FF2B5EF4-FFF2-40B4-BE49-F238E27FC236}">
                <a16:creationId xmlns:a16="http://schemas.microsoft.com/office/drawing/2014/main" xmlns="" id="{A5D08A33-0FDD-4DA4-97F6-F04508F30080}"/>
              </a:ext>
            </a:extLst>
          </p:cNvPr>
          <p:cNvSpPr/>
          <p:nvPr/>
        </p:nvSpPr>
        <p:spPr>
          <a:xfrm>
            <a:off x="4724400" y="1506220"/>
            <a:ext cx="3924101" cy="492528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3" name="내용 개체 틀 2">
            <a:extLst>
              <a:ext uri="{FF2B5EF4-FFF2-40B4-BE49-F238E27FC236}">
                <a16:creationId xmlns:a16="http://schemas.microsoft.com/office/drawing/2014/main" xmlns="" id="{7B2E9A86-4F69-460A-ABF3-9584650F6E06}"/>
              </a:ext>
            </a:extLst>
          </p:cNvPr>
          <p:cNvSpPr txBox="1">
            <a:spLocks/>
          </p:cNvSpPr>
          <p:nvPr/>
        </p:nvSpPr>
        <p:spPr>
          <a:xfrm>
            <a:off x="609600" y="1506220"/>
            <a:ext cx="3533422" cy="4925285"/>
          </a:xfrm>
          <a:prstGeom prst="rect">
            <a:avLst/>
          </a:prstGeom>
        </p:spPr>
        <p:txBody>
          <a:bodyPr anchor="ctr"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참여자 </a:t>
            </a:r>
            <a:r>
              <a:rPr lang="en-US" altLang="ko-KR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 </a:t>
            </a:r>
            <a:r>
              <a:rPr lang="en-US" altLang="ko-KR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78</a:t>
            </a: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2000" b="1" dirty="0">
              <a:solidFill>
                <a:srgbClr val="1C05C5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100% 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참여 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:  1</a:t>
            </a:r>
            <a:r>
              <a:rPr lang="ko-KR" altLang="en-US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2000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수료자 </a:t>
            </a:r>
            <a:r>
              <a:rPr lang="en-US" altLang="ko-KR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: </a:t>
            </a: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총 </a:t>
            </a:r>
            <a:r>
              <a:rPr lang="en-US" altLang="ko-KR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53</a:t>
            </a:r>
            <a:r>
              <a:rPr lang="ko-KR" altLang="en-US" sz="2000" b="1" dirty="0">
                <a:solidFill>
                  <a:srgbClr val="1C05C5"/>
                </a:solidFill>
                <a:latin typeface="HY헤드라인M" panose="02030600000101010101" pitchFamily="18" charset="-127"/>
                <a:ea typeface="HY헤드라인M" panose="02030600000101010101" pitchFamily="18" charset="-127"/>
              </a:rPr>
              <a:t>명</a:t>
            </a:r>
            <a:endParaRPr lang="en-US" altLang="ko-KR" sz="2000" b="1" dirty="0">
              <a:solidFill>
                <a:srgbClr val="1C05C5"/>
              </a:solidFill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만족도가 높은 프로그램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:</a:t>
            </a:r>
            <a:r>
              <a:rPr lang="en-US" altLang="ko-KR" sz="2000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노래교실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웃음치료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  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요가</a:t>
            </a:r>
            <a:r>
              <a:rPr lang="en-US" altLang="ko-KR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, </a:t>
            </a:r>
            <a:r>
              <a:rPr lang="ko-KR" altLang="en-US" sz="2000" b="1" dirty="0">
                <a:latin typeface="HY헤드라인M" panose="02030600000101010101" pitchFamily="18" charset="-127"/>
                <a:ea typeface="HY헤드라인M" panose="02030600000101010101" pitchFamily="18" charset="-127"/>
              </a:rPr>
              <a:t>체조</a:t>
            </a:r>
            <a:endParaRPr lang="en-US" altLang="ko-KR" sz="2000" b="1" dirty="0">
              <a:latin typeface="HY헤드라인M" panose="02030600000101010101" pitchFamily="18" charset="-127"/>
              <a:ea typeface="HY헤드라인M" panose="02030600000101010101" pitchFamily="18" charset="-127"/>
            </a:endParaRPr>
          </a:p>
        </p:txBody>
      </p:sp>
      <p:graphicFrame>
        <p:nvGraphicFramePr>
          <p:cNvPr id="14" name="차트 13">
            <a:extLst>
              <a:ext uri="{FF2B5EF4-FFF2-40B4-BE49-F238E27FC236}">
                <a16:creationId xmlns:a16="http://schemas.microsoft.com/office/drawing/2014/main" xmlns="" id="{F04CD2D0-D4A6-4EEE-9CC4-BD203EAF0D6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xmlns="" val="4050040912"/>
              </p:ext>
            </p:extLst>
          </p:nvPr>
        </p:nvGraphicFramePr>
        <p:xfrm>
          <a:off x="4931647" y="1741974"/>
          <a:ext cx="3470481" cy="45800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5" name="화살표: 줄무늬가 있는 오른쪽 8">
            <a:extLst>
              <a:ext uri="{FF2B5EF4-FFF2-40B4-BE49-F238E27FC236}">
                <a16:creationId xmlns:a16="http://schemas.microsoft.com/office/drawing/2014/main" xmlns="" id="{89287981-4920-4F5E-BEE1-A2D521C3CBE2}"/>
              </a:ext>
            </a:extLst>
          </p:cNvPr>
          <p:cNvSpPr/>
          <p:nvPr/>
        </p:nvSpPr>
        <p:spPr>
          <a:xfrm>
            <a:off x="4143022" y="3733800"/>
            <a:ext cx="857958" cy="533400"/>
          </a:xfrm>
          <a:prstGeom prst="stripedRightArrow">
            <a:avLst/>
          </a:prstGeom>
          <a:solidFill>
            <a:srgbClr val="00B050"/>
          </a:solidFill>
          <a:ln>
            <a:solidFill>
              <a:schemeClr val="bg1"/>
            </a:solidFill>
          </a:ln>
          <a:effectLst>
            <a:outerShdw blurRad="50800" dist="762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1525803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직사각형 17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9" name="표 18">
            <a:extLst>
              <a:ext uri="{FF2B5EF4-FFF2-40B4-BE49-F238E27FC236}">
                <a16:creationId xmlns:a16="http://schemas.microsoft.com/office/drawing/2014/main" xmlns="" id="{5804072D-4BD8-4999-A500-174F62C7B5C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476226955"/>
              </p:ext>
            </p:extLst>
          </p:nvPr>
        </p:nvGraphicFramePr>
        <p:xfrm>
          <a:off x="698101" y="1300962"/>
          <a:ext cx="3797699" cy="49474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97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7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스트레스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790"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0" name="표 19">
            <a:extLst>
              <a:ext uri="{FF2B5EF4-FFF2-40B4-BE49-F238E27FC236}">
                <a16:creationId xmlns:a16="http://schemas.microsoft.com/office/drawing/2014/main" xmlns="" id="{731C8F13-4639-4E2C-A34E-B590B51A6FE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705457996"/>
              </p:ext>
            </p:extLst>
          </p:nvPr>
        </p:nvGraphicFramePr>
        <p:xfrm>
          <a:off x="4800600" y="1300962"/>
          <a:ext cx="3797699" cy="49474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97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7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자아존중감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790"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1" name="차트 20">
            <a:extLst>
              <a:ext uri="{FF2B5EF4-FFF2-40B4-BE49-F238E27FC236}">
                <a16:creationId xmlns:a16="http://schemas.microsoft.com/office/drawing/2014/main" xmlns="" id="{E9FAA412-9019-43B8-B26E-BCF47C6582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809573972"/>
              </p:ext>
            </p:extLst>
          </p:nvPr>
        </p:nvGraphicFramePr>
        <p:xfrm>
          <a:off x="873652" y="2286000"/>
          <a:ext cx="3393548" cy="383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D8887EFA-3E88-4938-8CBB-CF6DAAFBB43E}"/>
              </a:ext>
            </a:extLst>
          </p:cNvPr>
          <p:cNvSpPr txBox="1"/>
          <p:nvPr/>
        </p:nvSpPr>
        <p:spPr>
          <a:xfrm>
            <a:off x="1620792" y="5846346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>
                <a:solidFill>
                  <a:srgbClr val="1C05C5"/>
                </a:solidFill>
              </a:rPr>
              <a:t>사전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FB398DFA-D77B-4B78-8B1B-D0F6CAA58BF4}"/>
              </a:ext>
            </a:extLst>
          </p:cNvPr>
          <p:cNvSpPr txBox="1"/>
          <p:nvPr/>
        </p:nvSpPr>
        <p:spPr>
          <a:xfrm>
            <a:off x="2768953" y="5835819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1C05C5"/>
                </a:solidFill>
              </a:rPr>
              <a:t>사후</a:t>
            </a:r>
          </a:p>
        </p:txBody>
      </p:sp>
      <p:graphicFrame>
        <p:nvGraphicFramePr>
          <p:cNvPr id="24" name="차트 23">
            <a:extLst>
              <a:ext uri="{FF2B5EF4-FFF2-40B4-BE49-F238E27FC236}">
                <a16:creationId xmlns:a16="http://schemas.microsoft.com/office/drawing/2014/main" xmlns="" id="{AAAF4511-4032-464D-B71C-DCE5E7EDE17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4059094087"/>
              </p:ext>
            </p:extLst>
          </p:nvPr>
        </p:nvGraphicFramePr>
        <p:xfrm>
          <a:off x="4944145" y="2276475"/>
          <a:ext cx="3444603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C6F1E067-AFD8-4719-9817-E8DE5A9376D8}"/>
              </a:ext>
            </a:extLst>
          </p:cNvPr>
          <p:cNvSpPr txBox="1"/>
          <p:nvPr/>
        </p:nvSpPr>
        <p:spPr>
          <a:xfrm>
            <a:off x="5757464" y="5787277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>
                <a:solidFill>
                  <a:srgbClr val="1C05C5"/>
                </a:solidFill>
              </a:rPr>
              <a:t>사전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280C50D7-12D5-4323-9D00-59A31694A47D}"/>
              </a:ext>
            </a:extLst>
          </p:cNvPr>
          <p:cNvSpPr txBox="1"/>
          <p:nvPr/>
        </p:nvSpPr>
        <p:spPr>
          <a:xfrm>
            <a:off x="6905625" y="577675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1C05C5"/>
                </a:solidFill>
              </a:rPr>
              <a:t>사후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E4D6D5C2-10EE-430C-AA7E-69E06187C9B2}"/>
              </a:ext>
            </a:extLst>
          </p:cNvPr>
          <p:cNvSpPr txBox="1"/>
          <p:nvPr/>
        </p:nvSpPr>
        <p:spPr>
          <a:xfrm>
            <a:off x="3622368" y="2048361"/>
            <a:ext cx="97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*;p&lt;.05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F5835DE-F90B-49E3-8AF3-3FABBC4509BA}"/>
              </a:ext>
            </a:extLst>
          </p:cNvPr>
          <p:cNvSpPr txBox="1"/>
          <p:nvPr/>
        </p:nvSpPr>
        <p:spPr>
          <a:xfrm>
            <a:off x="7610217" y="2085713"/>
            <a:ext cx="97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*;p&lt;.05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1" name=" 3"/>
          <p:cNvSpPr/>
          <p:nvPr/>
        </p:nvSpPr>
        <p:spPr>
          <a:xfrm>
            <a:off x="5981126" y="3581400"/>
            <a:ext cx="784225" cy="9144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D76F8D">
              <a:lumMod val="75000"/>
            </a:srgbClr>
          </a:solidFill>
          <a:ln>
            <a:noFill/>
          </a:ln>
          <a:effectLst/>
        </p:spPr>
      </p:sp>
      <p:sp>
        <p:nvSpPr>
          <p:cNvPr id="32" name=" 3"/>
          <p:cNvSpPr/>
          <p:nvPr/>
        </p:nvSpPr>
        <p:spPr>
          <a:xfrm rot="5010773">
            <a:off x="2474688" y="3610130"/>
            <a:ext cx="764449" cy="76461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D76F8D">
              <a:lumMod val="75000"/>
            </a:srgbClr>
          </a:solidFill>
          <a:ln>
            <a:noFill/>
          </a:ln>
          <a:effectLst/>
        </p:spPr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28460"/>
            <a:ext cx="9144000" cy="11145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7123003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직사각형 23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28" name="표 27">
            <a:extLst>
              <a:ext uri="{FF2B5EF4-FFF2-40B4-BE49-F238E27FC236}">
                <a16:creationId xmlns:a16="http://schemas.microsoft.com/office/drawing/2014/main" xmlns="" id="{F9080597-F91C-41A5-A3B3-60F31799ADA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92223000"/>
              </p:ext>
            </p:extLst>
          </p:nvPr>
        </p:nvGraphicFramePr>
        <p:xfrm>
          <a:off x="698101" y="1300962"/>
          <a:ext cx="3797699" cy="49474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97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7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>
                          <a:latin typeface="+mn-ea"/>
                          <a:ea typeface="+mn-ea"/>
                        </a:rPr>
                        <a:t>희망</a:t>
                      </a: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790"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29" name="표 28">
            <a:extLst>
              <a:ext uri="{FF2B5EF4-FFF2-40B4-BE49-F238E27FC236}">
                <a16:creationId xmlns:a16="http://schemas.microsoft.com/office/drawing/2014/main" xmlns="" id="{29665D5B-637E-40C5-A9FE-ADF493D4B8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150572500"/>
              </p:ext>
            </p:extLst>
          </p:nvPr>
        </p:nvGraphicFramePr>
        <p:xfrm>
          <a:off x="4800600" y="1300962"/>
          <a:ext cx="3797699" cy="494743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79769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17648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2400" dirty="0" err="1">
                          <a:latin typeface="+mn-ea"/>
                          <a:ea typeface="+mn-ea"/>
                        </a:rPr>
                        <a:t>외상후성장</a:t>
                      </a:r>
                      <a:endParaRPr lang="ko-KR" altLang="en-US" sz="2400" dirty="0">
                        <a:latin typeface="+mn-ea"/>
                        <a:ea typeface="+mn-ea"/>
                      </a:endParaRPr>
                    </a:p>
                  </a:txBody>
                  <a:tcPr anchor="ctr">
                    <a:solidFill>
                      <a:schemeClr val="accent3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29790">
                <a:tc>
                  <a:txBody>
                    <a:bodyPr/>
                    <a:lstStyle/>
                    <a:p>
                      <a:pPr marL="0" indent="0">
                        <a:lnSpc>
                          <a:spcPct val="130000"/>
                        </a:lnSpc>
                        <a:buFont typeface="Arial" panose="020B0604020202020204" pitchFamily="34" charset="0"/>
                        <a:buNone/>
                      </a:pPr>
                      <a:endParaRPr lang="ko-KR" altLang="en-US" sz="1400" b="1" dirty="0"/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</a:tbl>
          </a:graphicData>
        </a:graphic>
      </p:graphicFrame>
      <p:graphicFrame>
        <p:nvGraphicFramePr>
          <p:cNvPr id="30" name="차트 29">
            <a:extLst>
              <a:ext uri="{FF2B5EF4-FFF2-40B4-BE49-F238E27FC236}">
                <a16:creationId xmlns:a16="http://schemas.microsoft.com/office/drawing/2014/main" xmlns="" id="{BBAF7201-1E6E-45AB-AA58-F633E4D089D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557786337"/>
              </p:ext>
            </p:extLst>
          </p:nvPr>
        </p:nvGraphicFramePr>
        <p:xfrm>
          <a:off x="4944145" y="2276475"/>
          <a:ext cx="3444603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B286D9D5-C7C0-4BA2-A103-DCAFAB5DE242}"/>
              </a:ext>
            </a:extLst>
          </p:cNvPr>
          <p:cNvSpPr txBox="1"/>
          <p:nvPr/>
        </p:nvSpPr>
        <p:spPr>
          <a:xfrm>
            <a:off x="5757464" y="5787277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>
                <a:solidFill>
                  <a:srgbClr val="1C05C5"/>
                </a:solidFill>
              </a:rPr>
              <a:t>사전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52925272-1B1B-4005-A43A-5B9582314500}"/>
              </a:ext>
            </a:extLst>
          </p:cNvPr>
          <p:cNvSpPr txBox="1"/>
          <p:nvPr/>
        </p:nvSpPr>
        <p:spPr>
          <a:xfrm>
            <a:off x="6905625" y="5776750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1C05C5"/>
                </a:solidFill>
              </a:rPr>
              <a:t>사후</a:t>
            </a:r>
          </a:p>
        </p:txBody>
      </p:sp>
      <p:graphicFrame>
        <p:nvGraphicFramePr>
          <p:cNvPr id="33" name="차트 32">
            <a:extLst>
              <a:ext uri="{FF2B5EF4-FFF2-40B4-BE49-F238E27FC236}">
                <a16:creationId xmlns:a16="http://schemas.microsoft.com/office/drawing/2014/main" xmlns="" id="{C8A75A2C-6B96-48BC-BBC5-E970381754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12195358"/>
              </p:ext>
            </p:extLst>
          </p:nvPr>
        </p:nvGraphicFramePr>
        <p:xfrm>
          <a:off x="755252" y="2305050"/>
          <a:ext cx="3444603" cy="38449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4" name="TextBox 33">
            <a:extLst>
              <a:ext uri="{FF2B5EF4-FFF2-40B4-BE49-F238E27FC236}">
                <a16:creationId xmlns:a16="http://schemas.microsoft.com/office/drawing/2014/main" xmlns="" id="{E9232C72-D2B3-409D-BF93-AE9A43817305}"/>
              </a:ext>
            </a:extLst>
          </p:cNvPr>
          <p:cNvSpPr txBox="1"/>
          <p:nvPr/>
        </p:nvSpPr>
        <p:spPr>
          <a:xfrm>
            <a:off x="1568571" y="5815852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>
                <a:solidFill>
                  <a:srgbClr val="1C05C5"/>
                </a:solidFill>
              </a:rPr>
              <a:t>사전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327FF768-097E-40A0-AB58-713D7875C6E2}"/>
              </a:ext>
            </a:extLst>
          </p:cNvPr>
          <p:cNvSpPr txBox="1"/>
          <p:nvPr/>
        </p:nvSpPr>
        <p:spPr>
          <a:xfrm>
            <a:off x="2716732" y="5805325"/>
            <a:ext cx="762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b="1" dirty="0">
                <a:solidFill>
                  <a:srgbClr val="1C05C5"/>
                </a:solidFill>
              </a:rPr>
              <a:t>사후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92F9606A-04D7-4FC6-8193-87AEF48F3822}"/>
              </a:ext>
            </a:extLst>
          </p:cNvPr>
          <p:cNvSpPr txBox="1"/>
          <p:nvPr/>
        </p:nvSpPr>
        <p:spPr>
          <a:xfrm>
            <a:off x="3446817" y="2048361"/>
            <a:ext cx="97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*;p&lt;.05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ECF09BBC-7900-4EAA-A568-B47299AE38DB}"/>
              </a:ext>
            </a:extLst>
          </p:cNvPr>
          <p:cNvSpPr txBox="1"/>
          <p:nvPr/>
        </p:nvSpPr>
        <p:spPr>
          <a:xfrm>
            <a:off x="7632393" y="2057400"/>
            <a:ext cx="9782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rgbClr val="FF0000"/>
                </a:solidFill>
              </a:rPr>
              <a:t>*;p&lt;.05</a:t>
            </a:r>
            <a:endParaRPr lang="ko-KR" altLang="en-US" dirty="0">
              <a:solidFill>
                <a:srgbClr val="FF0000"/>
              </a:solidFill>
            </a:endParaRPr>
          </a:p>
        </p:txBody>
      </p:sp>
      <p:sp>
        <p:nvSpPr>
          <p:cNvPr id="38" name=" 3"/>
          <p:cNvSpPr/>
          <p:nvPr/>
        </p:nvSpPr>
        <p:spPr>
          <a:xfrm>
            <a:off x="5981126" y="3581400"/>
            <a:ext cx="784225" cy="9144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D76F8D">
              <a:lumMod val="75000"/>
            </a:srgbClr>
          </a:solidFill>
          <a:ln>
            <a:noFill/>
          </a:ln>
          <a:effectLst/>
        </p:spPr>
      </p:sp>
      <p:sp>
        <p:nvSpPr>
          <p:cNvPr id="39" name=" 3"/>
          <p:cNvSpPr/>
          <p:nvPr/>
        </p:nvSpPr>
        <p:spPr>
          <a:xfrm>
            <a:off x="1803168" y="3652092"/>
            <a:ext cx="784225" cy="914400"/>
          </a:xfrm>
          <a:prstGeom prst="swooshArrow">
            <a:avLst>
              <a:gd name="adj1" fmla="val 25000"/>
              <a:gd name="adj2" fmla="val 25000"/>
            </a:avLst>
          </a:prstGeom>
          <a:solidFill>
            <a:srgbClr val="D76F8D">
              <a:lumMod val="75000"/>
            </a:srgbClr>
          </a:solidFill>
          <a:ln>
            <a:noFill/>
          </a:ln>
          <a:effectLst/>
        </p:spPr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430" y="31214"/>
            <a:ext cx="9151430" cy="1035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340199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F7E44D27-1C4F-4581-9877-48811D0D02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7209" y="381000"/>
            <a:ext cx="4090965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3000" b="1">
                <a:solidFill>
                  <a:schemeClr val="bg1"/>
                </a:solidFill>
                <a:latin typeface="+mn-ea"/>
              </a:rPr>
              <a:t>프로그램 참여자 소감</a:t>
            </a:r>
            <a:endParaRPr lang="ko-KR" altLang="en-US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직사각형 9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22879EDE-0275-4C60-AA0E-3F1E0568929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799278359"/>
              </p:ext>
            </p:extLst>
          </p:nvPr>
        </p:nvGraphicFramePr>
        <p:xfrm>
          <a:off x="501802" y="1302416"/>
          <a:ext cx="8261198" cy="500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30599">
                  <a:extLst>
                    <a:ext uri="{9D8B030D-6E8A-4147-A177-3AD203B41FA5}">
                      <a16:colId xmlns:a16="http://schemas.microsoft.com/office/drawing/2014/main" xmlns="" val="2449923754"/>
                    </a:ext>
                  </a:extLst>
                </a:gridCol>
                <a:gridCol w="4130599">
                  <a:extLst>
                    <a:ext uri="{9D8B030D-6E8A-4147-A177-3AD203B41FA5}">
                      <a16:colId xmlns:a16="http://schemas.microsoft.com/office/drawing/2014/main" xmlns="" val="57833076"/>
                    </a:ext>
                  </a:extLst>
                </a:gridCol>
              </a:tblGrid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1848385583"/>
                  </a:ext>
                </a:extLst>
              </a:tr>
              <a:tr h="2501900"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tc>
                  <a:txBody>
                    <a:bodyPr/>
                    <a:lstStyle/>
                    <a:p>
                      <a:pPr latinLnBrk="1"/>
                      <a:endParaRPr lang="ko-KR" altLang="en-US" dirty="0"/>
                    </a:p>
                  </a:txBody>
                  <a:tcPr>
                    <a:blipFill>
                      <a:blip r:embed="rId3"/>
                      <a:tile tx="0" ty="0" sx="100000" sy="100000" flip="none" algn="tl"/>
                    </a:blipFill>
                  </a:tcPr>
                </a:tc>
                <a:extLst>
                  <a:ext uri="{0D108BD9-81ED-4DB2-BD59-A6C34878D82A}">
                    <a16:rowId xmlns:a16="http://schemas.microsoft.com/office/drawing/2014/main" xmlns="" val="580013404"/>
                  </a:ext>
                </a:extLst>
              </a:tr>
            </a:tbl>
          </a:graphicData>
        </a:graphic>
      </p:graphicFrame>
      <p:pic>
        <p:nvPicPr>
          <p:cNvPr id="12" name="그림 11" descr="20180801_091412.jpg">
            <a:extLst>
              <a:ext uri="{FF2B5EF4-FFF2-40B4-BE49-F238E27FC236}">
                <a16:creationId xmlns:a16="http://schemas.microsoft.com/office/drawing/2014/main" xmlns="" id="{23185C8F-8437-4C33-B4F1-0E49533D835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t="7143" b="16666"/>
          <a:stretch>
            <a:fillRect/>
          </a:stretch>
        </p:blipFill>
        <p:spPr>
          <a:xfrm>
            <a:off x="569382" y="1371600"/>
            <a:ext cx="4013907" cy="2362200"/>
          </a:xfrm>
          <a:prstGeom prst="rect">
            <a:avLst/>
          </a:prstGeom>
          <a:ln w="38100">
            <a:solidFill>
              <a:srgbClr val="FF99FF"/>
            </a:solidFill>
          </a:ln>
        </p:spPr>
      </p:pic>
      <p:pic>
        <p:nvPicPr>
          <p:cNvPr id="13" name="그림 12" descr="20180801_091509.jpg">
            <a:extLst>
              <a:ext uri="{FF2B5EF4-FFF2-40B4-BE49-F238E27FC236}">
                <a16:creationId xmlns:a16="http://schemas.microsoft.com/office/drawing/2014/main" xmlns="" id="{D6435B9C-AEDE-4409-B1BE-46BE16733F9B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rcRect t="4040" b="23190"/>
          <a:stretch>
            <a:fillRect/>
          </a:stretch>
        </p:blipFill>
        <p:spPr>
          <a:xfrm>
            <a:off x="569382" y="3886200"/>
            <a:ext cx="4002618" cy="2362200"/>
          </a:xfrm>
          <a:prstGeom prst="rect">
            <a:avLst/>
          </a:prstGeom>
          <a:ln w="38100">
            <a:solidFill>
              <a:srgbClr val="FF99FF"/>
            </a:solidFill>
          </a:ln>
        </p:spPr>
      </p:pic>
      <p:pic>
        <p:nvPicPr>
          <p:cNvPr id="14" name="그림 13" descr="20180801_091421.jpg">
            <a:extLst>
              <a:ext uri="{FF2B5EF4-FFF2-40B4-BE49-F238E27FC236}">
                <a16:creationId xmlns:a16="http://schemas.microsoft.com/office/drawing/2014/main" xmlns="" id="{8D097F5D-63ED-48E0-BD01-26FD47A1B8A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rcRect b="22222"/>
          <a:stretch>
            <a:fillRect/>
          </a:stretch>
        </p:blipFill>
        <p:spPr>
          <a:xfrm>
            <a:off x="4701995" y="1371600"/>
            <a:ext cx="4013907" cy="2362200"/>
          </a:xfrm>
          <a:prstGeom prst="rect">
            <a:avLst/>
          </a:prstGeom>
          <a:ln w="38100">
            <a:solidFill>
              <a:srgbClr val="FF99FF"/>
            </a:solidFill>
          </a:ln>
        </p:spPr>
      </p:pic>
      <p:pic>
        <p:nvPicPr>
          <p:cNvPr id="15" name="그림 14" descr="20180801_091533.jpg">
            <a:extLst>
              <a:ext uri="{FF2B5EF4-FFF2-40B4-BE49-F238E27FC236}">
                <a16:creationId xmlns:a16="http://schemas.microsoft.com/office/drawing/2014/main" xmlns="" id="{642C6CED-FFFF-432A-B1FC-2703681373ED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rcRect b="26546"/>
          <a:stretch>
            <a:fillRect/>
          </a:stretch>
        </p:blipFill>
        <p:spPr>
          <a:xfrm>
            <a:off x="4701995" y="3886200"/>
            <a:ext cx="4013907" cy="2362200"/>
          </a:xfrm>
          <a:prstGeom prst="rect">
            <a:avLst/>
          </a:prstGeom>
          <a:ln w="38100">
            <a:solidFill>
              <a:srgbClr val="FF99FF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302378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46B45F33-A011-479F-B65F-5A55FBD85D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548" y="400755"/>
            <a:ext cx="1638452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동영상</a:t>
            </a:r>
          </a:p>
        </p:txBody>
      </p:sp>
      <p:sp>
        <p:nvSpPr>
          <p:cNvPr id="5" name="직사각형 4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pic>
        <p:nvPicPr>
          <p:cNvPr id="3" name="[SHANA]★희망톡톡영상-수정 - 복사본.wmv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1229528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393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utoShape 33">
            <a:extLst>
              <a:ext uri="{FF2B5EF4-FFF2-40B4-BE49-F238E27FC236}">
                <a16:creationId xmlns:a16="http://schemas.microsoft.com/office/drawing/2014/main" xmlns="" id="{944FE67F-F0CB-4155-B613-A28AEF2DD2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1000" y="381000"/>
            <a:ext cx="2133600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3000" b="1">
                <a:solidFill>
                  <a:schemeClr val="bg1"/>
                </a:solidFill>
                <a:latin typeface="+mn-ea"/>
              </a:rPr>
              <a:t>성공 요인</a:t>
            </a:r>
            <a:endParaRPr lang="ko-KR" altLang="en-US" sz="30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직사각형 31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6" name="AutoShape 33">
            <a:extLst>
              <a:ext uri="{FF2B5EF4-FFF2-40B4-BE49-F238E27FC236}">
                <a16:creationId xmlns:a16="http://schemas.microsoft.com/office/drawing/2014/main" xmlns="" id="{42545D35-CB05-4ABD-AD33-774F8F9499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0" y="1143000"/>
            <a:ext cx="3495675" cy="4506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ea"/>
              </a:rPr>
              <a:t>1. </a:t>
            </a:r>
            <a:r>
              <a:rPr lang="ko-KR" altLang="en-US" sz="2400" b="1" dirty="0">
                <a:solidFill>
                  <a:schemeClr val="bg1"/>
                </a:solidFill>
                <a:latin typeface="+mn-ea"/>
              </a:rPr>
              <a:t>타 부문과의 협력</a:t>
            </a:r>
            <a:endParaRPr lang="en-US" altLang="ko-KR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7" name="타원 36">
            <a:extLst>
              <a:ext uri="{FF2B5EF4-FFF2-40B4-BE49-F238E27FC236}">
                <a16:creationId xmlns:a16="http://schemas.microsoft.com/office/drawing/2014/main" xmlns="" id="{C7F095F1-76A4-4ED8-B1F0-BE443CD7E5AD}"/>
              </a:ext>
            </a:extLst>
          </p:cNvPr>
          <p:cNvSpPr/>
          <p:nvPr/>
        </p:nvSpPr>
        <p:spPr>
          <a:xfrm>
            <a:off x="2142108" y="2398232"/>
            <a:ext cx="4876800" cy="3395339"/>
          </a:xfrm>
          <a:prstGeom prst="ellipse">
            <a:avLst/>
          </a:prstGeom>
          <a:noFill/>
          <a:ln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8" name="사각형: 둥근 모서리 18">
            <a:extLst>
              <a:ext uri="{FF2B5EF4-FFF2-40B4-BE49-F238E27FC236}">
                <a16:creationId xmlns:a16="http://schemas.microsoft.com/office/drawing/2014/main" xmlns="" id="{4C66B648-2E85-4948-BC01-20E73B3B69A1}"/>
              </a:ext>
            </a:extLst>
          </p:cNvPr>
          <p:cNvSpPr/>
          <p:nvPr/>
        </p:nvSpPr>
        <p:spPr>
          <a:xfrm>
            <a:off x="313308" y="3462661"/>
            <a:ext cx="2895600" cy="914400"/>
          </a:xfrm>
          <a:prstGeom prst="roundRect">
            <a:avLst/>
          </a:prstGeom>
          <a:solidFill>
            <a:schemeClr val="bg1"/>
          </a:solidFill>
          <a:ln w="12700"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  <a:effectLst>
            <a:glow rad="101600">
              <a:schemeClr val="accent3">
                <a:lumMod val="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진주보건대학</a:t>
            </a:r>
            <a:r>
              <a:rPr lang="ko-KR" altLang="en-US" b="1" dirty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</a:t>
            </a:r>
            <a:endParaRPr lang="en-US" altLang="ko-KR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경상대학교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 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39" name="사각형: 둥근 모서리 19">
            <a:extLst>
              <a:ext uri="{FF2B5EF4-FFF2-40B4-BE49-F238E27FC236}">
                <a16:creationId xmlns:a16="http://schemas.microsoft.com/office/drawing/2014/main" xmlns="" id="{47158F21-B333-449A-ADA6-06FCED0BC056}"/>
              </a:ext>
            </a:extLst>
          </p:cNvPr>
          <p:cNvSpPr/>
          <p:nvPr/>
        </p:nvSpPr>
        <p:spPr>
          <a:xfrm>
            <a:off x="753492" y="3236432"/>
            <a:ext cx="1998216" cy="381000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대학교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40" name="사각형: 둥근 모서리 20">
            <a:extLst>
              <a:ext uri="{FF2B5EF4-FFF2-40B4-BE49-F238E27FC236}">
                <a16:creationId xmlns:a16="http://schemas.microsoft.com/office/drawing/2014/main" xmlns="" id="{138324D3-058A-4CA8-A5B9-5F5EA38663C8}"/>
              </a:ext>
            </a:extLst>
          </p:cNvPr>
          <p:cNvSpPr/>
          <p:nvPr/>
        </p:nvSpPr>
        <p:spPr>
          <a:xfrm>
            <a:off x="3132708" y="2046151"/>
            <a:ext cx="28956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동 건강생활실천센터</a:t>
            </a:r>
            <a:endParaRPr lang="en-US" altLang="ko-KR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진주시 행복지원과</a:t>
            </a:r>
            <a:endParaRPr lang="en-US" altLang="ko-KR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1" name="사각형: 둥근 모서리 21">
            <a:extLst>
              <a:ext uri="{FF2B5EF4-FFF2-40B4-BE49-F238E27FC236}">
                <a16:creationId xmlns:a16="http://schemas.microsoft.com/office/drawing/2014/main" xmlns="" id="{7E90D99B-FB5C-4137-A4E1-2D2250CC13D7}"/>
              </a:ext>
            </a:extLst>
          </p:cNvPr>
          <p:cNvSpPr/>
          <p:nvPr/>
        </p:nvSpPr>
        <p:spPr>
          <a:xfrm>
            <a:off x="3572892" y="1819922"/>
            <a:ext cx="1998216" cy="3810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행정기</a:t>
            </a:r>
            <a:r>
              <a:rPr lang="ko-KR" altLang="en-US" sz="2000" b="1" dirty="0">
                <a:latin typeface="+mn-ea"/>
              </a:rPr>
              <a:t>관</a:t>
            </a:r>
          </a:p>
        </p:txBody>
      </p:sp>
      <p:sp>
        <p:nvSpPr>
          <p:cNvPr id="42" name="사각형: 둥근 모서리 22">
            <a:extLst>
              <a:ext uri="{FF2B5EF4-FFF2-40B4-BE49-F238E27FC236}">
                <a16:creationId xmlns:a16="http://schemas.microsoft.com/office/drawing/2014/main" xmlns="" id="{2F290716-A2FE-49F4-8CE9-169C6829556D}"/>
              </a:ext>
            </a:extLst>
          </p:cNvPr>
          <p:cNvSpPr/>
          <p:nvPr/>
        </p:nvSpPr>
        <p:spPr>
          <a:xfrm>
            <a:off x="5888854" y="3462661"/>
            <a:ext cx="28956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effectLst>
            <a:glow rad="101600">
              <a:srgbClr val="FFC00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경상대학교병원</a:t>
            </a:r>
            <a:endParaRPr lang="en-US" altLang="ko-KR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err="1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경남암센터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검진기관 외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3" name="사각형: 둥근 모서리 23">
            <a:extLst>
              <a:ext uri="{FF2B5EF4-FFF2-40B4-BE49-F238E27FC236}">
                <a16:creationId xmlns:a16="http://schemas.microsoft.com/office/drawing/2014/main" xmlns="" id="{DFFD4DB4-4DF2-4D0D-A260-2F62AA5928E0}"/>
              </a:ext>
            </a:extLst>
          </p:cNvPr>
          <p:cNvSpPr/>
          <p:nvPr/>
        </p:nvSpPr>
        <p:spPr>
          <a:xfrm>
            <a:off x="6329038" y="3236432"/>
            <a:ext cx="1998216" cy="381000"/>
          </a:xfrm>
          <a:prstGeom prst="roundRect">
            <a:avLst/>
          </a:prstGeom>
          <a:solidFill>
            <a:srgbClr val="FFC00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의료기관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44" name="사각형: 둥근 모서리 24">
            <a:extLst>
              <a:ext uri="{FF2B5EF4-FFF2-40B4-BE49-F238E27FC236}">
                <a16:creationId xmlns:a16="http://schemas.microsoft.com/office/drawing/2014/main" xmlns="" id="{60A67B9B-95AC-4CE5-9901-F83D7A6522AF}"/>
              </a:ext>
            </a:extLst>
          </p:cNvPr>
          <p:cNvSpPr/>
          <p:nvPr/>
        </p:nvSpPr>
        <p:spPr>
          <a:xfrm>
            <a:off x="1312416" y="5484029"/>
            <a:ext cx="28956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effectLst>
            <a:glow rad="101600">
              <a:srgbClr val="FF9966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종교기관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(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교회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성당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)</a:t>
            </a:r>
            <a:endParaRPr lang="en-US" altLang="ko-KR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서경방송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진주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MBC</a:t>
            </a:r>
            <a:endParaRPr lang="en-US" altLang="ko-KR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5" name="사각형: 둥근 모서리 25">
            <a:extLst>
              <a:ext uri="{FF2B5EF4-FFF2-40B4-BE49-F238E27FC236}">
                <a16:creationId xmlns:a16="http://schemas.microsoft.com/office/drawing/2014/main" xmlns="" id="{EFCF546A-6A31-4CE1-AED6-F0DD34732950}"/>
              </a:ext>
            </a:extLst>
          </p:cNvPr>
          <p:cNvSpPr/>
          <p:nvPr/>
        </p:nvSpPr>
        <p:spPr>
          <a:xfrm>
            <a:off x="1752600" y="5257800"/>
            <a:ext cx="1998216" cy="381000"/>
          </a:xfrm>
          <a:prstGeom prst="roundRect">
            <a:avLst/>
          </a:prstGeom>
          <a:solidFill>
            <a:srgbClr val="FF9966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민간기관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46" name="사각형: 둥근 모서리 26">
            <a:extLst>
              <a:ext uri="{FF2B5EF4-FFF2-40B4-BE49-F238E27FC236}">
                <a16:creationId xmlns:a16="http://schemas.microsoft.com/office/drawing/2014/main" xmlns="" id="{0B148C0A-DC22-4D4A-B54A-ED560D2F5B29}"/>
              </a:ext>
            </a:extLst>
          </p:cNvPr>
          <p:cNvSpPr/>
          <p:nvPr/>
        </p:nvSpPr>
        <p:spPr>
          <a:xfrm>
            <a:off x="4893816" y="5484029"/>
            <a:ext cx="2895600" cy="9144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accent4">
                <a:lumMod val="75000"/>
              </a:schemeClr>
            </a:solidFill>
          </a:ln>
          <a:effectLst>
            <a:glow rad="101600">
              <a:srgbClr val="7030A0"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음악동호회</a:t>
            </a:r>
            <a:r>
              <a:rPr lang="en-US" altLang="ko-KR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, </a:t>
            </a:r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요가협회</a:t>
            </a:r>
            <a:endParaRPr lang="en-US" altLang="ko-KR" b="1" dirty="0" smtClean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  <a:p>
            <a:pPr algn="ctr"/>
            <a:r>
              <a:rPr lang="ko-KR" altLang="en-US" b="1" dirty="0" smtClean="0">
                <a:solidFill>
                  <a:schemeClr val="tx1"/>
                </a:solidFill>
                <a:latin typeface="맑은 고딕" panose="020B0503020000020004" pitchFamily="50" charset="-127"/>
                <a:ea typeface="맑은 고딕" panose="020B0503020000020004" pitchFamily="50" charset="-127"/>
              </a:rPr>
              <a:t>웃음치료사 등</a:t>
            </a:r>
            <a:endParaRPr lang="ko-KR" altLang="en-US" b="1" dirty="0">
              <a:solidFill>
                <a:schemeClr val="tx1"/>
              </a:solidFill>
              <a:latin typeface="맑은 고딕" panose="020B0503020000020004" pitchFamily="50" charset="-127"/>
              <a:ea typeface="맑은 고딕" panose="020B0503020000020004" pitchFamily="50" charset="-127"/>
            </a:endParaRPr>
          </a:p>
        </p:txBody>
      </p:sp>
      <p:sp>
        <p:nvSpPr>
          <p:cNvPr id="47" name="사각형: 둥근 모서리 27">
            <a:extLst>
              <a:ext uri="{FF2B5EF4-FFF2-40B4-BE49-F238E27FC236}">
                <a16:creationId xmlns:a16="http://schemas.microsoft.com/office/drawing/2014/main" xmlns="" id="{BD9FD520-4219-4C6E-8C6C-B117B39CEBA3}"/>
              </a:ext>
            </a:extLst>
          </p:cNvPr>
          <p:cNvSpPr/>
          <p:nvPr/>
        </p:nvSpPr>
        <p:spPr>
          <a:xfrm>
            <a:off x="5334000" y="5257800"/>
            <a:ext cx="1998216" cy="381000"/>
          </a:xfrm>
          <a:prstGeom prst="roundRect">
            <a:avLst/>
          </a:prstGeom>
          <a:solidFill>
            <a:srgbClr val="7030A0"/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000" b="1" dirty="0" smtClean="0">
                <a:latin typeface="+mn-ea"/>
              </a:rPr>
              <a:t>지역단체 등</a:t>
            </a:r>
            <a:endParaRPr lang="ko-KR" altLang="en-US" sz="2000" b="1" dirty="0">
              <a:latin typeface="+mn-ea"/>
            </a:endParaRPr>
          </a:p>
        </p:txBody>
      </p:sp>
      <p:sp>
        <p:nvSpPr>
          <p:cNvPr id="48" name="타원 47">
            <a:extLst>
              <a:ext uri="{FF2B5EF4-FFF2-40B4-BE49-F238E27FC236}">
                <a16:creationId xmlns:a16="http://schemas.microsoft.com/office/drawing/2014/main" xmlns="" id="{E7E66C84-ADAF-4C10-9B50-1B11AB39B550}"/>
              </a:ext>
            </a:extLst>
          </p:cNvPr>
          <p:cNvSpPr/>
          <p:nvPr/>
        </p:nvSpPr>
        <p:spPr>
          <a:xfrm>
            <a:off x="3770976" y="3462661"/>
            <a:ext cx="1506984" cy="995342"/>
          </a:xfrm>
          <a:prstGeom prst="ellipse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effectLst>
            <a:glow rad="127000">
              <a:schemeClr val="accent2"/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진주시</a:t>
            </a:r>
            <a:endParaRPr lang="en-US" altLang="ko-KR" dirty="0">
              <a:solidFill>
                <a:schemeClr val="accent6">
                  <a:lumMod val="50000"/>
                </a:schemeClr>
              </a:solidFill>
              <a:latin typeface="HY견고딕" panose="02030600000101010101" pitchFamily="18" charset="-127"/>
              <a:ea typeface="HY견고딕" panose="02030600000101010101" pitchFamily="18" charset="-127"/>
            </a:endParaRPr>
          </a:p>
          <a:p>
            <a:pPr algn="ctr"/>
            <a:r>
              <a:rPr lang="ko-KR" altLang="en-US" dirty="0">
                <a:solidFill>
                  <a:schemeClr val="accent6">
                    <a:lumMod val="50000"/>
                  </a:schemeClr>
                </a:solidFill>
                <a:latin typeface="HY견고딕" panose="02030600000101010101" pitchFamily="18" charset="-127"/>
                <a:ea typeface="HY견고딕" panose="02030600000101010101" pitchFamily="18" charset="-127"/>
              </a:rPr>
              <a:t>보건소</a:t>
            </a:r>
          </a:p>
        </p:txBody>
      </p:sp>
      <p:sp>
        <p:nvSpPr>
          <p:cNvPr id="49" name="화살표: 왼쪽/오른쪽 29">
            <a:extLst>
              <a:ext uri="{FF2B5EF4-FFF2-40B4-BE49-F238E27FC236}">
                <a16:creationId xmlns:a16="http://schemas.microsoft.com/office/drawing/2014/main" xmlns="" id="{E6C246E5-D705-4B95-9B79-4E1D616FA225}"/>
              </a:ext>
            </a:extLst>
          </p:cNvPr>
          <p:cNvSpPr/>
          <p:nvPr/>
        </p:nvSpPr>
        <p:spPr>
          <a:xfrm>
            <a:off x="3266057" y="3795480"/>
            <a:ext cx="398016" cy="2109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0" name="화살표: 왼쪽/오른쪽 30">
            <a:extLst>
              <a:ext uri="{FF2B5EF4-FFF2-40B4-BE49-F238E27FC236}">
                <a16:creationId xmlns:a16="http://schemas.microsoft.com/office/drawing/2014/main" xmlns="" id="{475B7F8F-A1A6-4FF3-8FC0-FAD29B335B71}"/>
              </a:ext>
            </a:extLst>
          </p:cNvPr>
          <p:cNvSpPr/>
          <p:nvPr/>
        </p:nvSpPr>
        <p:spPr>
          <a:xfrm>
            <a:off x="5384399" y="3795480"/>
            <a:ext cx="398016" cy="2109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1" name="화살표: 왼쪽/오른쪽 32">
            <a:extLst>
              <a:ext uri="{FF2B5EF4-FFF2-40B4-BE49-F238E27FC236}">
                <a16:creationId xmlns:a16="http://schemas.microsoft.com/office/drawing/2014/main" xmlns="" id="{C576D842-31F1-45C4-9E2C-587B682A29EC}"/>
              </a:ext>
            </a:extLst>
          </p:cNvPr>
          <p:cNvSpPr/>
          <p:nvPr/>
        </p:nvSpPr>
        <p:spPr>
          <a:xfrm rot="7636055">
            <a:off x="3691445" y="4757661"/>
            <a:ext cx="398016" cy="2109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2" name="화살표: 왼쪽/오른쪽 33">
            <a:extLst>
              <a:ext uri="{FF2B5EF4-FFF2-40B4-BE49-F238E27FC236}">
                <a16:creationId xmlns:a16="http://schemas.microsoft.com/office/drawing/2014/main" xmlns="" id="{FA735A4E-88ED-4935-BA93-1A668A5CE711}"/>
              </a:ext>
            </a:extLst>
          </p:cNvPr>
          <p:cNvSpPr/>
          <p:nvPr/>
        </p:nvSpPr>
        <p:spPr>
          <a:xfrm rot="3609362">
            <a:off x="4956106" y="4739198"/>
            <a:ext cx="398016" cy="2109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3" name="화살표: 왼쪽/오른쪽 34">
            <a:extLst>
              <a:ext uri="{FF2B5EF4-FFF2-40B4-BE49-F238E27FC236}">
                <a16:creationId xmlns:a16="http://schemas.microsoft.com/office/drawing/2014/main" xmlns="" id="{9D76E5B2-A228-4952-8E6A-E7DC62B6E8C2}"/>
              </a:ext>
            </a:extLst>
          </p:cNvPr>
          <p:cNvSpPr/>
          <p:nvPr/>
        </p:nvSpPr>
        <p:spPr>
          <a:xfrm rot="5400000">
            <a:off x="4325460" y="3079277"/>
            <a:ext cx="398016" cy="210996"/>
          </a:xfrm>
          <a:prstGeom prst="left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046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AutoShape 33">
            <a:extLst>
              <a:ext uri="{FF2B5EF4-FFF2-40B4-BE49-F238E27FC236}">
                <a16:creationId xmlns:a16="http://schemas.microsoft.com/office/drawing/2014/main" xmlns="" id="{626AE321-2B6F-4CFA-813E-8254B69D37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3401" y="463707"/>
            <a:ext cx="2819400" cy="450693"/>
          </a:xfrm>
          <a:prstGeom prst="roundRect">
            <a:avLst>
              <a:gd name="adj" fmla="val 50000"/>
            </a:avLst>
          </a:prstGeom>
          <a:solidFill>
            <a:srgbClr val="00B05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/>
        </p:spPr>
        <p:txBody>
          <a:bodyPr wrap="none" anchor="ctr"/>
          <a:lstStyle/>
          <a:p>
            <a:r>
              <a:rPr lang="en-US" altLang="ko-KR" sz="2400" b="1" dirty="0">
                <a:solidFill>
                  <a:schemeClr val="bg1"/>
                </a:solidFill>
                <a:latin typeface="+mn-ea"/>
              </a:rPr>
              <a:t>2. </a:t>
            </a:r>
            <a:r>
              <a:rPr lang="ko-KR" altLang="en-US" sz="2400" b="1" dirty="0">
                <a:solidFill>
                  <a:schemeClr val="bg1"/>
                </a:solidFill>
                <a:latin typeface="+mn-ea"/>
              </a:rPr>
              <a:t>지역사회 홍보</a:t>
            </a:r>
            <a:endParaRPr lang="en-US" altLang="ko-KR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6" name="차트 15">
            <a:extLst>
              <a:ext uri="{FF2B5EF4-FFF2-40B4-BE49-F238E27FC236}">
                <a16:creationId xmlns:a16="http://schemas.microsoft.com/office/drawing/2014/main" xmlns="" id="{43F2E674-1484-4CBF-9CEF-71BE73B0314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3877339016"/>
              </p:ext>
            </p:extLst>
          </p:nvPr>
        </p:nvGraphicFramePr>
        <p:xfrm>
          <a:off x="457200" y="1450019"/>
          <a:ext cx="2819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7" name="사각형: 둥근 모서리 14">
            <a:extLst>
              <a:ext uri="{FF2B5EF4-FFF2-40B4-BE49-F238E27FC236}">
                <a16:creationId xmlns:a16="http://schemas.microsoft.com/office/drawing/2014/main" xmlns="" id="{4656744A-73BA-4202-9659-D3D75960E998}"/>
              </a:ext>
            </a:extLst>
          </p:cNvPr>
          <p:cNvSpPr/>
          <p:nvPr/>
        </p:nvSpPr>
        <p:spPr>
          <a:xfrm>
            <a:off x="876300" y="3507419"/>
            <a:ext cx="1981200" cy="533400"/>
          </a:xfrm>
          <a:prstGeom prst="roundRect">
            <a:avLst/>
          </a:prstGeom>
          <a:solidFill>
            <a:srgbClr val="FF6600"/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사전홍보</a:t>
            </a: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xmlns="" id="{EE130084-4735-4869-BE59-80DC7A0EB92D}"/>
              </a:ext>
            </a:extLst>
          </p:cNvPr>
          <p:cNvSpPr/>
          <p:nvPr/>
        </p:nvSpPr>
        <p:spPr>
          <a:xfrm>
            <a:off x="762000" y="2135819"/>
            <a:ext cx="22098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1"/>
            <a:r>
              <a:rPr lang="en-US" altLang="ko-KR" sz="1500" b="1" dirty="0">
                <a:solidFill>
                  <a:schemeClr val="bg1"/>
                </a:solidFill>
                <a:latin typeface="+mn-ea"/>
              </a:rPr>
              <a:t>FM</a:t>
            </a:r>
            <a:r>
              <a:rPr lang="ko-KR" altLang="en-US" sz="1500" b="1" dirty="0">
                <a:solidFill>
                  <a:schemeClr val="bg1"/>
                </a:solidFill>
                <a:latin typeface="+mn-ea"/>
              </a:rPr>
              <a:t>라디오 방송 현수막</a:t>
            </a:r>
            <a:endParaRPr lang="en-US" altLang="ko-KR" sz="1500" b="1" dirty="0">
              <a:solidFill>
                <a:schemeClr val="bg1"/>
              </a:solidFill>
              <a:latin typeface="+mn-ea"/>
            </a:endParaRPr>
          </a:p>
          <a:p>
            <a:pPr lvl="0" algn="ctr" latinLnBrk="1"/>
            <a:r>
              <a:rPr lang="ko-KR" altLang="en-US" sz="1500" b="1" dirty="0">
                <a:solidFill>
                  <a:schemeClr val="bg1"/>
                </a:solidFill>
                <a:latin typeface="+mn-ea"/>
              </a:rPr>
              <a:t>팸플릿</a:t>
            </a:r>
            <a:r>
              <a:rPr lang="en-US" altLang="ko-KR" sz="15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500" b="1" dirty="0">
                <a:solidFill>
                  <a:schemeClr val="bg1"/>
                </a:solidFill>
                <a:latin typeface="+mn-ea"/>
              </a:rPr>
              <a:t>배너</a:t>
            </a:r>
            <a:endParaRPr lang="en-US" altLang="ko-KR" sz="1500" b="1" dirty="0">
              <a:solidFill>
                <a:schemeClr val="bg1"/>
              </a:solidFill>
              <a:latin typeface="+mn-ea"/>
            </a:endParaRPr>
          </a:p>
          <a:p>
            <a:pPr lvl="0" algn="ctr" latinLnBrk="1"/>
            <a:r>
              <a:rPr lang="ko-KR" altLang="en-US" sz="1500" b="1" dirty="0">
                <a:solidFill>
                  <a:schemeClr val="bg1"/>
                </a:solidFill>
                <a:latin typeface="+mn-ea"/>
              </a:rPr>
              <a:t>홍보물발송</a:t>
            </a:r>
            <a:endParaRPr lang="en-US" altLang="ko-KR" sz="1500" b="1" dirty="0">
              <a:solidFill>
                <a:schemeClr val="bg1"/>
              </a:solidFill>
              <a:latin typeface="+mn-ea"/>
            </a:endParaRPr>
          </a:p>
          <a:p>
            <a:pPr lvl="0" algn="ctr" latinLnBrk="1"/>
            <a:r>
              <a:rPr lang="ko-KR" altLang="en-US" sz="1500" b="1" dirty="0">
                <a:solidFill>
                  <a:schemeClr val="bg1"/>
                </a:solidFill>
                <a:latin typeface="+mn-ea"/>
              </a:rPr>
              <a:t>온라인커뮤니티</a:t>
            </a:r>
            <a:endParaRPr lang="en-US" altLang="ko-KR" sz="15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26" name="차트 25">
            <a:extLst>
              <a:ext uri="{FF2B5EF4-FFF2-40B4-BE49-F238E27FC236}">
                <a16:creationId xmlns:a16="http://schemas.microsoft.com/office/drawing/2014/main" xmlns="" id="{561CAEEC-08A7-4969-B7D9-308723C318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2374922289"/>
              </p:ext>
            </p:extLst>
          </p:nvPr>
        </p:nvGraphicFramePr>
        <p:xfrm>
          <a:off x="3276600" y="2209800"/>
          <a:ext cx="2819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사각형: 둥근 모서리 19">
            <a:extLst>
              <a:ext uri="{FF2B5EF4-FFF2-40B4-BE49-F238E27FC236}">
                <a16:creationId xmlns:a16="http://schemas.microsoft.com/office/drawing/2014/main" xmlns="" id="{D0A75E12-3C15-4F79-86BF-005B1221D491}"/>
              </a:ext>
            </a:extLst>
          </p:cNvPr>
          <p:cNvSpPr/>
          <p:nvPr/>
        </p:nvSpPr>
        <p:spPr>
          <a:xfrm>
            <a:off x="3695700" y="4267200"/>
            <a:ext cx="1981200" cy="533400"/>
          </a:xfrm>
          <a:prstGeom prst="roundRect">
            <a:avLst/>
          </a:prstGeom>
          <a:solidFill>
            <a:srgbClr val="873AC0"/>
          </a:solidFill>
          <a:ln>
            <a:solidFill>
              <a:schemeClr val="bg1"/>
            </a:solidFill>
          </a:ln>
          <a:effectLst>
            <a:glow rad="139700">
              <a:schemeClr val="accent3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구전효과</a:t>
            </a: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xmlns="" id="{E3D554CE-6FA6-4006-A012-6D79080D4D63}"/>
              </a:ext>
            </a:extLst>
          </p:cNvPr>
          <p:cNvSpPr/>
          <p:nvPr/>
        </p:nvSpPr>
        <p:spPr>
          <a:xfrm>
            <a:off x="3581400" y="2870546"/>
            <a:ext cx="220980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1">
              <a:lnSpc>
                <a:spcPct val="150000"/>
              </a:lnSpc>
            </a:pPr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희망 파트너</a:t>
            </a:r>
            <a:endParaRPr lang="en-US" altLang="ko-KR" sz="2000" b="1" dirty="0">
              <a:solidFill>
                <a:schemeClr val="bg1"/>
              </a:solidFill>
              <a:latin typeface="+mn-ea"/>
            </a:endParaRPr>
          </a:p>
          <a:p>
            <a:pPr lvl="0" algn="ctr" latinLnBrk="1"/>
            <a:r>
              <a:rPr lang="ko-KR" altLang="en-US" sz="2000" b="1" dirty="0">
                <a:solidFill>
                  <a:schemeClr val="bg1"/>
                </a:solidFill>
                <a:latin typeface="+mn-ea"/>
              </a:rPr>
              <a:t>참여자</a:t>
            </a:r>
            <a:endParaRPr lang="en-US" altLang="ko-KR" sz="2000" b="1" dirty="0">
              <a:solidFill>
                <a:schemeClr val="bg1"/>
              </a:solidFill>
              <a:latin typeface="+mn-ea"/>
            </a:endParaRPr>
          </a:p>
        </p:txBody>
      </p:sp>
      <p:graphicFrame>
        <p:nvGraphicFramePr>
          <p:cNvPr id="32" name="차트 31">
            <a:extLst>
              <a:ext uri="{FF2B5EF4-FFF2-40B4-BE49-F238E27FC236}">
                <a16:creationId xmlns:a16="http://schemas.microsoft.com/office/drawing/2014/main" xmlns="" id="{DDE167EC-8D7B-43AE-939F-564F103A54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xmlns="" val="1499587704"/>
              </p:ext>
            </p:extLst>
          </p:nvPr>
        </p:nvGraphicFramePr>
        <p:xfrm>
          <a:off x="6096000" y="2895600"/>
          <a:ext cx="2819400" cy="2514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3" name="사각형: 둥근 모서리 22">
            <a:extLst>
              <a:ext uri="{FF2B5EF4-FFF2-40B4-BE49-F238E27FC236}">
                <a16:creationId xmlns:a16="http://schemas.microsoft.com/office/drawing/2014/main" xmlns="" id="{2C0D731F-F9A6-4FA5-9BCA-DE4B61D700DD}"/>
              </a:ext>
            </a:extLst>
          </p:cNvPr>
          <p:cNvSpPr/>
          <p:nvPr/>
        </p:nvSpPr>
        <p:spPr>
          <a:xfrm>
            <a:off x="6515100" y="4953000"/>
            <a:ext cx="1981200" cy="533400"/>
          </a:xfrm>
          <a:prstGeom prst="roundRect">
            <a:avLst/>
          </a:prstGeom>
          <a:solidFill>
            <a:schemeClr val="accent4">
              <a:lumMod val="75000"/>
            </a:schemeClr>
          </a:solidFill>
          <a:ln>
            <a:solidFill>
              <a:schemeClr val="bg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b="1" dirty="0"/>
              <a:t>사후홍보</a:t>
            </a: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xmlns="" id="{7CD21B22-DD10-4DE3-B29A-3F39BB075833}"/>
              </a:ext>
            </a:extLst>
          </p:cNvPr>
          <p:cNvSpPr/>
          <p:nvPr/>
        </p:nvSpPr>
        <p:spPr>
          <a:xfrm>
            <a:off x="6366029" y="3610252"/>
            <a:ext cx="2209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latinLnBrk="1">
              <a:lnSpc>
                <a:spcPct val="150000"/>
              </a:lnSpc>
            </a:pP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온라인 커뮤니티</a:t>
            </a:r>
            <a:r>
              <a:rPr lang="en-US" altLang="ko-KR" sz="1600" b="1" dirty="0">
                <a:solidFill>
                  <a:schemeClr val="bg1"/>
                </a:solidFill>
                <a:latin typeface="+mn-ea"/>
              </a:rPr>
              <a:t> 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성과</a:t>
            </a:r>
            <a:endParaRPr lang="en-US" altLang="ko-KR" sz="1600" b="1" dirty="0">
              <a:solidFill>
                <a:schemeClr val="bg1"/>
              </a:solidFill>
              <a:latin typeface="+mn-ea"/>
            </a:endParaRPr>
          </a:p>
          <a:p>
            <a:pPr lvl="0" algn="ctr" latinLnBrk="1">
              <a:lnSpc>
                <a:spcPct val="150000"/>
              </a:lnSpc>
            </a:pPr>
            <a:r>
              <a:rPr lang="ko-KR" altLang="en-US" sz="1600" b="1" dirty="0" err="1">
                <a:solidFill>
                  <a:schemeClr val="bg1"/>
                </a:solidFill>
                <a:latin typeface="+mn-ea"/>
              </a:rPr>
              <a:t>투병기</a:t>
            </a:r>
            <a:r>
              <a:rPr lang="ko-KR" altLang="en-US" sz="1600" b="1" dirty="0">
                <a:solidFill>
                  <a:schemeClr val="bg1"/>
                </a:solidFill>
                <a:latin typeface="+mn-ea"/>
              </a:rPr>
              <a:t> 및 수기 게시</a:t>
            </a:r>
            <a:endParaRPr lang="en-US" altLang="ko-KR" sz="16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5" name="화살표: 아래로 구부러짐 27">
            <a:extLst>
              <a:ext uri="{FF2B5EF4-FFF2-40B4-BE49-F238E27FC236}">
                <a16:creationId xmlns:a16="http://schemas.microsoft.com/office/drawing/2014/main" xmlns="" id="{F6731FEB-0312-40CA-AE92-DAAACF120ADC}"/>
              </a:ext>
            </a:extLst>
          </p:cNvPr>
          <p:cNvSpPr/>
          <p:nvPr/>
        </p:nvSpPr>
        <p:spPr>
          <a:xfrm rot="2058517">
            <a:off x="5919297" y="2607249"/>
            <a:ext cx="1219200" cy="609600"/>
          </a:xfrm>
          <a:prstGeom prst="curved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6" name="화살표: 아래로 구부러짐 28">
            <a:extLst>
              <a:ext uri="{FF2B5EF4-FFF2-40B4-BE49-F238E27FC236}">
                <a16:creationId xmlns:a16="http://schemas.microsoft.com/office/drawing/2014/main" xmlns="" id="{6C17991B-AC11-4FEE-9605-0EAA913ED0FA}"/>
              </a:ext>
            </a:extLst>
          </p:cNvPr>
          <p:cNvSpPr/>
          <p:nvPr/>
        </p:nvSpPr>
        <p:spPr>
          <a:xfrm rot="2058517">
            <a:off x="3058190" y="1812999"/>
            <a:ext cx="1219200" cy="609600"/>
          </a:xfrm>
          <a:prstGeom prst="curvedDownArrow">
            <a:avLst/>
          </a:prstGeom>
          <a:solidFill>
            <a:schemeClr val="accent3">
              <a:lumMod val="7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9368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직사각형 3">
            <a:extLst>
              <a:ext uri="{FF2B5EF4-FFF2-40B4-BE49-F238E27FC236}">
                <a16:creationId xmlns:a16="http://schemas.microsoft.com/office/drawing/2014/main" xmlns="" id="{A0314D21-C569-4966-818D-60D477CCDE71}"/>
              </a:ext>
            </a:extLst>
          </p:cNvPr>
          <p:cNvSpPr/>
          <p:nvPr/>
        </p:nvSpPr>
        <p:spPr>
          <a:xfrm>
            <a:off x="0" y="3075057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ko-KR" sz="4000" b="1" dirty="0">
                <a:ln w="9525">
                  <a:solidFill>
                    <a:schemeClr val="bg1"/>
                  </a:solidFill>
                  <a:prstDash val="solid"/>
                </a:ln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5</a:t>
            </a:r>
            <a:r>
              <a:rPr lang="en-US" altLang="ko-KR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. </a:t>
            </a:r>
            <a:r>
              <a:rPr lang="ko-KR" altLang="en-US" sz="4000" b="1" cap="none" spc="0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향 후 계 획</a:t>
            </a:r>
            <a:endParaRPr lang="en-US" altLang="ko-KR" sz="4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휴먼둥근헤드라인" panose="02030504000101010101" pitchFamily="18" charset="-127"/>
              <a:ea typeface="휴먼둥근헤드라인" panose="02030504000101010101" pitchFamily="18" charset="-127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80C1C45-7133-45B3-8037-07817CB0963D}"/>
              </a:ext>
            </a:extLst>
          </p:cNvPr>
          <p:cNvSpPr txBox="1"/>
          <p:nvPr/>
        </p:nvSpPr>
        <p:spPr>
          <a:xfrm>
            <a:off x="304800" y="304800"/>
            <a:ext cx="48965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2000" dirty="0">
                <a:solidFill>
                  <a:schemeClr val="bg1"/>
                </a:solidFill>
                <a:latin typeface="휴먼둥근헤드라인" panose="02030504000101010101" pitchFamily="18" charset="-127"/>
                <a:ea typeface="휴먼둥근헤드라인" panose="02030504000101010101" pitchFamily="18" charset="-127"/>
              </a:rPr>
              <a:t>가족과 함께하는 암환자 희망프로그램</a:t>
            </a:r>
          </a:p>
        </p:txBody>
      </p:sp>
    </p:spTree>
    <p:extLst>
      <p:ext uri="{BB962C8B-B14F-4D97-AF65-F5344CB8AC3E}">
        <p14:creationId xmlns:p14="http://schemas.microsoft.com/office/powerpoint/2010/main" xmlns="" val="3773510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33">
            <a:extLst>
              <a:ext uri="{FF2B5EF4-FFF2-40B4-BE49-F238E27FC236}">
                <a16:creationId xmlns:a16="http://schemas.microsoft.com/office/drawing/2014/main" xmlns="" id="{5024EFF2-26D5-48D0-97C5-82DBD42EB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8728" y="392289"/>
            <a:ext cx="2062139" cy="603093"/>
          </a:xfrm>
          <a:prstGeom prst="roundRect">
            <a:avLst>
              <a:gd name="adj" fmla="val 50000"/>
            </a:avLst>
          </a:prstGeom>
          <a:solidFill>
            <a:srgbClr val="FF9900"/>
          </a:solidFill>
          <a:ln>
            <a:noFill/>
          </a:ln>
          <a:effectLst>
            <a:outerShdw dist="107763" dir="2700000" algn="ctr" rotWithShape="0">
              <a:srgbClr val="7F7FA9">
                <a:alpha val="50000"/>
              </a:srgbClr>
            </a:outerShdw>
          </a:effectLst>
          <a:extLst>
            <a:ext uri="{91240B29-F687-4F45-9708-019B960494DF}">
              <a14:hiddenLine xmlns:a14="http://schemas.microsoft.com/office/drawing/2010/main" xmlns="" w="28575" algn="ctr">
                <a:solidFill>
                  <a:srgbClr val="C0C0C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r>
              <a:rPr lang="ko-KR" altLang="en-US" sz="3000" b="1" dirty="0">
                <a:solidFill>
                  <a:schemeClr val="bg1"/>
                </a:solidFill>
                <a:latin typeface="+mn-ea"/>
              </a:rPr>
              <a:t>향후 계획</a:t>
            </a:r>
          </a:p>
        </p:txBody>
      </p:sp>
      <p:sp>
        <p:nvSpPr>
          <p:cNvPr id="10" name="직사각형 9"/>
          <p:cNvSpPr/>
          <p:nvPr/>
        </p:nvSpPr>
        <p:spPr>
          <a:xfrm>
            <a:off x="0" y="4876800"/>
            <a:ext cx="1371600" cy="1981200"/>
          </a:xfrm>
          <a:prstGeom prst="rect">
            <a:avLst/>
          </a:prstGeom>
          <a:solidFill>
            <a:srgbClr val="EB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aphicFrame>
        <p:nvGraphicFramePr>
          <p:cNvPr id="11" name="표 10">
            <a:extLst>
              <a:ext uri="{FF2B5EF4-FFF2-40B4-BE49-F238E27FC236}">
                <a16:creationId xmlns:a16="http://schemas.microsoft.com/office/drawing/2014/main" xmlns="" id="{7903633A-0B1D-4570-800C-8342082C11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457728510"/>
              </p:ext>
            </p:extLst>
          </p:nvPr>
        </p:nvGraphicFramePr>
        <p:xfrm>
          <a:off x="1066800" y="1131711"/>
          <a:ext cx="3429000" cy="2667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xmlns="" val="32440195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 err="1"/>
                        <a:t>신규암환자</a:t>
                      </a:r>
                      <a:r>
                        <a:rPr lang="ko-KR" altLang="en-US" sz="2400" dirty="0"/>
                        <a:t> 등록 강화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6235089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 err="1"/>
                        <a:t>국가암검진사업</a:t>
                      </a:r>
                      <a:endParaRPr lang="en-US" altLang="ko-KR" sz="2000" b="1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endParaRPr lang="en-US" altLang="ko-KR" sz="2000" b="1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 err="1"/>
                        <a:t>암의료비지원사업</a:t>
                      </a:r>
                      <a:r>
                        <a:rPr lang="ko-KR" altLang="en-US" sz="2000" b="1" dirty="0"/>
                        <a:t> 연계</a:t>
                      </a:r>
                      <a:endParaRPr lang="en-US" altLang="ko-KR" sz="2000" b="1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endParaRPr lang="en-US" altLang="ko-KR" sz="2000" b="1" dirty="0"/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/>
                        <a:t>관내 의료기관 연계</a:t>
                      </a:r>
                    </a:p>
                  </a:txBody>
                  <a:tcPr anchor="ctr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864490"/>
                  </a:ext>
                </a:extLst>
              </a:tr>
            </a:tbl>
          </a:graphicData>
        </a:graphic>
      </p:graphicFrame>
      <p:graphicFrame>
        <p:nvGraphicFramePr>
          <p:cNvPr id="12" name="표 11">
            <a:extLst>
              <a:ext uri="{FF2B5EF4-FFF2-40B4-BE49-F238E27FC236}">
                <a16:creationId xmlns:a16="http://schemas.microsoft.com/office/drawing/2014/main" xmlns="" id="{28EA58CB-8659-4147-9BE3-084206D5CF1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042345881"/>
              </p:ext>
            </p:extLst>
          </p:nvPr>
        </p:nvGraphicFramePr>
        <p:xfrm>
          <a:off x="4876800" y="1131711"/>
          <a:ext cx="3429000" cy="2667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xmlns="" val="32440195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/>
                        <a:t>지역사회 협력</a:t>
                      </a:r>
                    </a:p>
                  </a:txBody>
                  <a:tcPr anchor="ctr">
                    <a:solidFill>
                      <a:srgbClr val="E2AC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6235089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경남지역 </a:t>
                      </a:r>
                      <a:r>
                        <a:rPr lang="ko-KR" altLang="en-US" sz="2000" b="1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암센터</a:t>
                      </a:r>
                      <a:endParaRPr lang="en-US" altLang="ko-KR" sz="2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endParaRPr lang="en-US" altLang="ko-KR" sz="2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암 생존자 통합지지센터</a:t>
                      </a:r>
                      <a:endParaRPr lang="en-US" altLang="ko-KR" sz="2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FAEB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864490"/>
                  </a:ext>
                </a:extLst>
              </a:tr>
            </a:tbl>
          </a:graphicData>
        </a:graphic>
      </p:graphicFrame>
      <p:graphicFrame>
        <p:nvGraphicFramePr>
          <p:cNvPr id="13" name="표 12">
            <a:extLst>
              <a:ext uri="{FF2B5EF4-FFF2-40B4-BE49-F238E27FC236}">
                <a16:creationId xmlns:a16="http://schemas.microsoft.com/office/drawing/2014/main" xmlns="" id="{C2564B93-24B6-4792-A264-47F8859902B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42117931"/>
              </p:ext>
            </p:extLst>
          </p:nvPr>
        </p:nvGraphicFramePr>
        <p:xfrm>
          <a:off x="1066800" y="3886200"/>
          <a:ext cx="3429000" cy="2667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xmlns="" val="32440195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/>
                        <a:t>취약계층 지속 지원</a:t>
                      </a:r>
                    </a:p>
                  </a:txBody>
                  <a:tcPr anchor="ctr">
                    <a:solidFill>
                      <a:schemeClr val="accent4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6235089"/>
                  </a:ext>
                </a:extLst>
              </a:tr>
              <a:tr h="1828800"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/>
                        <a:t>교육 및 연계</a:t>
                      </a:r>
                      <a:endParaRPr lang="en-US" altLang="ko-KR" sz="2000" b="1" dirty="0"/>
                    </a:p>
                    <a:p>
                      <a:pPr marL="285750" indent="-28575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lang="ko-KR" altLang="en-US" sz="2000" b="1" dirty="0"/>
                        <a:t>호스피스 자원봉사자 양성 및 호스피스 관리서비스 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864490"/>
                  </a:ext>
                </a:extLst>
              </a:tr>
            </a:tbl>
          </a:graphicData>
        </a:graphic>
      </p:graphicFrame>
      <p:graphicFrame>
        <p:nvGraphicFramePr>
          <p:cNvPr id="14" name="표 13">
            <a:extLst>
              <a:ext uri="{FF2B5EF4-FFF2-40B4-BE49-F238E27FC236}">
                <a16:creationId xmlns:a16="http://schemas.microsoft.com/office/drawing/2014/main" xmlns="" id="{760C3D4F-6545-44CD-9D42-4C07968E35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288736590"/>
              </p:ext>
            </p:extLst>
          </p:nvPr>
        </p:nvGraphicFramePr>
        <p:xfrm>
          <a:off x="4876800" y="3886200"/>
          <a:ext cx="3429000" cy="266700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76200" dir="2700000" algn="tl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3429000">
                  <a:extLst>
                    <a:ext uri="{9D8B030D-6E8A-4147-A177-3AD203B41FA5}">
                      <a16:colId xmlns:a16="http://schemas.microsoft.com/office/drawing/2014/main" xmlns="" val="324401952"/>
                    </a:ext>
                  </a:extLst>
                </a:gridCol>
              </a:tblGrid>
              <a:tr h="827690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2400" dirty="0"/>
                        <a:t>자조모임 지원 </a:t>
                      </a:r>
                      <a:endParaRPr lang="en-US" altLang="ko-KR" sz="2400" dirty="0"/>
                    </a:p>
                    <a:p>
                      <a:pPr algn="ctr" latinLnBrk="1"/>
                      <a:r>
                        <a:rPr lang="ko-KR" altLang="en-US" sz="2400" dirty="0"/>
                        <a:t>및 자생력강화</a:t>
                      </a:r>
                    </a:p>
                  </a:txBody>
                  <a:tcPr anchor="ctr">
                    <a:solidFill>
                      <a:srgbClr val="FF66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906235089"/>
                  </a:ext>
                </a:extLst>
              </a:tr>
              <a:tr h="1839310">
                <a:tc>
                  <a:txBody>
                    <a:bodyPr/>
                    <a:lstStyle/>
                    <a:p>
                      <a:pPr marL="285750" indent="-285750" latinLnBrk="1">
                        <a:buFont typeface="Arial" panose="020B0604020202020204" pitchFamily="34" charset="0"/>
                        <a:buChar char="•"/>
                      </a:pPr>
                      <a:r>
                        <a:rPr lang="en-US" altLang="ko-KR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2018</a:t>
                      </a:r>
                      <a:r>
                        <a:rPr lang="ko-KR" altLang="en-US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년 수료자들에게 </a:t>
                      </a:r>
                      <a:endParaRPr lang="en-US" altLang="ko-KR" sz="2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  <a:p>
                      <a:pPr marL="0" indent="0" latinLnBrk="1">
                        <a:lnSpc>
                          <a:spcPct val="150000"/>
                        </a:lnSpc>
                        <a:buFont typeface="Arial" panose="020B0604020202020204" pitchFamily="34" charset="0"/>
                        <a:buNone/>
                      </a:pPr>
                      <a:r>
                        <a:rPr lang="en-US" altLang="ko-KR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  </a:t>
                      </a:r>
                      <a:r>
                        <a:rPr lang="ko-KR" altLang="en-US" sz="2000" b="1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리더역할 부여</a:t>
                      </a:r>
                      <a:endParaRPr lang="en-US" altLang="ko-KR" sz="2000" b="1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>
                    <a:solidFill>
                      <a:srgbClr val="FDDC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978644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87413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xmlns="" id="{1AA487C0-DC6E-44D5-B4B2-B848C18C3A8F}"/>
              </a:ext>
            </a:extLst>
          </p:cNvPr>
          <p:cNvSpPr txBox="1">
            <a:spLocks noChangeArrowheads="1"/>
          </p:cNvSpPr>
          <p:nvPr/>
        </p:nvSpPr>
        <p:spPr>
          <a:xfrm>
            <a:off x="2819400" y="2209800"/>
            <a:ext cx="4114800" cy="1314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6000" dirty="0">
                <a:solidFill>
                  <a:schemeClr val="bg1"/>
                </a:solidFill>
                <a:latin typeface="1훈화양연화 R" panose="02020603020101020101" pitchFamily="18" charset="-127"/>
                <a:ea typeface="1훈화양연화 R" panose="02020603020101020101" pitchFamily="18" charset="-127"/>
              </a:rPr>
              <a:t>감사합니다 </a:t>
            </a:r>
            <a:endParaRPr lang="ko-KR" altLang="ko-KR" sz="6000" dirty="0">
              <a:solidFill>
                <a:schemeClr val="bg1"/>
              </a:solidFill>
              <a:latin typeface="1훈화양연화 R" panose="02020603020101020101" pitchFamily="18" charset="-127"/>
              <a:ea typeface="1훈화양연화 R" panose="02020603020101020101" pitchFamily="18" charset="-127"/>
            </a:endParaRP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xmlns="" id="{A644FBBA-366A-473A-B22A-4F6DC052AA5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9D61EAEB-1B03-406E-8979-BDE06CAF95FD}"/>
              </a:ext>
            </a:extLst>
          </p:cNvPr>
          <p:cNvSpPr txBox="1">
            <a:spLocks noChangeArrowheads="1"/>
          </p:cNvSpPr>
          <p:nvPr/>
        </p:nvSpPr>
        <p:spPr>
          <a:xfrm>
            <a:off x="4724400" y="5410200"/>
            <a:ext cx="4096482" cy="1314450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ko-KR" altLang="en-US" sz="6000" b="1" dirty="0">
                <a:solidFill>
                  <a:schemeClr val="bg1"/>
                </a:solidFill>
                <a:latin typeface="HY강B" panose="02030600000101010101" pitchFamily="18" charset="-127"/>
                <a:ea typeface="HY강B" panose="02030600000101010101" pitchFamily="18" charset="-127"/>
              </a:rPr>
              <a:t>감사합니다</a:t>
            </a:r>
            <a:r>
              <a:rPr lang="ko-KR" altLang="en-US" sz="6000" b="1" dirty="0">
                <a:solidFill>
                  <a:schemeClr val="bg1"/>
                </a:solidFill>
                <a:latin typeface="1훈화양연화 R" panose="02020603020101020101" pitchFamily="18" charset="-127"/>
                <a:ea typeface="1훈화양연화 R" panose="02020603020101020101" pitchFamily="18" charset="-127"/>
              </a:rPr>
              <a:t> </a:t>
            </a:r>
            <a:endParaRPr lang="ko-KR" altLang="ko-KR" sz="6000" b="1" dirty="0">
              <a:solidFill>
                <a:schemeClr val="bg1"/>
              </a:solidFill>
              <a:latin typeface="1훈화양연화 R" panose="02020603020101020101" pitchFamily="18" charset="-127"/>
              <a:ea typeface="1훈화양연화 R" panose="02020603020101020101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232246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Custom 14">
      <a:dk1>
        <a:srgbClr val="343434"/>
      </a:dk1>
      <a:lt1>
        <a:srgbClr val="FFFFFF"/>
      </a:lt1>
      <a:dk2>
        <a:srgbClr val="343434"/>
      </a:dk2>
      <a:lt2>
        <a:srgbClr val="1D6FA7"/>
      </a:lt2>
      <a:accent1>
        <a:srgbClr val="18A8F0"/>
      </a:accent1>
      <a:accent2>
        <a:srgbClr val="1DC4FF"/>
      </a:accent2>
      <a:accent3>
        <a:srgbClr val="92D050"/>
      </a:accent3>
      <a:accent4>
        <a:srgbClr val="4CC7FE"/>
      </a:accent4>
      <a:accent5>
        <a:srgbClr val="0FB2FD"/>
      </a:accent5>
      <a:accent6>
        <a:srgbClr val="4B99E6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5_Office Theme">
  <a:themeElements>
    <a:clrScheme name="Custom 14">
      <a:dk1>
        <a:srgbClr val="343434"/>
      </a:dk1>
      <a:lt1>
        <a:srgbClr val="FFFFFF"/>
      </a:lt1>
      <a:dk2>
        <a:srgbClr val="343434"/>
      </a:dk2>
      <a:lt2>
        <a:srgbClr val="1D6FA7"/>
      </a:lt2>
      <a:accent1>
        <a:srgbClr val="18A8F0"/>
      </a:accent1>
      <a:accent2>
        <a:srgbClr val="1DC4FF"/>
      </a:accent2>
      <a:accent3>
        <a:srgbClr val="92D050"/>
      </a:accent3>
      <a:accent4>
        <a:srgbClr val="4CC7FE"/>
      </a:accent4>
      <a:accent5>
        <a:srgbClr val="0FB2FD"/>
      </a:accent5>
      <a:accent6>
        <a:srgbClr val="4B99E6"/>
      </a:accent6>
      <a:hlink>
        <a:srgbClr val="69CFFE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2767</TotalTime>
  <Words>1263</Words>
  <Application>Microsoft Office PowerPoint</Application>
  <PresentationFormat>화면 슬라이드 쇼(4:3)</PresentationFormat>
  <Paragraphs>394</Paragraphs>
  <Slides>37</Slides>
  <Notes>2</Notes>
  <HiddenSlides>0</HiddenSlides>
  <MMClips>2</MMClips>
  <ScaleCrop>false</ScaleCrop>
  <HeadingPairs>
    <vt:vector size="4" baseType="variant">
      <vt:variant>
        <vt:lpstr>테마</vt:lpstr>
      </vt:variant>
      <vt:variant>
        <vt:i4>2</vt:i4>
      </vt:variant>
      <vt:variant>
        <vt:lpstr>슬라이드 제목</vt:lpstr>
      </vt:variant>
      <vt:variant>
        <vt:i4>37</vt:i4>
      </vt:variant>
    </vt:vector>
  </HeadingPairs>
  <TitlesOfParts>
    <vt:vector size="39" baseType="lpstr">
      <vt:lpstr>1_Office Theme</vt:lpstr>
      <vt:lpstr>15_Office Theme</vt:lpstr>
      <vt:lpstr>슬라이드 1</vt:lpstr>
      <vt:lpstr>슬라이드 2</vt:lpstr>
      <vt:lpstr>슬라이드 3</vt:lpstr>
      <vt:lpstr>슬라이드 4</vt:lpstr>
      <vt:lpstr>슬라이드 5</vt:lpstr>
      <vt:lpstr>슬라이드 6</vt:lpstr>
      <vt:lpstr>슬라이드 7</vt:lpstr>
      <vt:lpstr>슬라이드 8</vt:lpstr>
      <vt:lpstr>슬라이드 9</vt:lpstr>
      <vt:lpstr>슬라이드 10</vt:lpstr>
      <vt:lpstr>슬라이드 11</vt:lpstr>
      <vt:lpstr>슬라이드 12</vt:lpstr>
      <vt:lpstr>슬라이드 13</vt:lpstr>
      <vt:lpstr>슬라이드 14</vt:lpstr>
      <vt:lpstr>슬라이드 15</vt:lpstr>
      <vt:lpstr>슬라이드 16</vt:lpstr>
      <vt:lpstr>슬라이드 17</vt:lpstr>
      <vt:lpstr>슬라이드 18</vt:lpstr>
      <vt:lpstr>슬라이드 19</vt:lpstr>
      <vt:lpstr>슬라이드 20</vt:lpstr>
      <vt:lpstr>슬라이드 21</vt:lpstr>
      <vt:lpstr>슬라이드 22</vt:lpstr>
      <vt:lpstr>슬라이드 23</vt:lpstr>
      <vt:lpstr>슬라이드 24</vt:lpstr>
      <vt:lpstr>슬라이드 25</vt:lpstr>
      <vt:lpstr>슬라이드 26</vt:lpstr>
      <vt:lpstr>슬라이드 27</vt:lpstr>
      <vt:lpstr>슬라이드 28</vt:lpstr>
      <vt:lpstr>슬라이드 29</vt:lpstr>
      <vt:lpstr>슬라이드 30</vt:lpstr>
      <vt:lpstr>슬라이드 31</vt:lpstr>
      <vt:lpstr>슬라이드 32</vt:lpstr>
      <vt:lpstr>슬라이드 33</vt:lpstr>
      <vt:lpstr>슬라이드 34</vt:lpstr>
      <vt:lpstr>슬라이드 35</vt:lpstr>
      <vt:lpstr>슬라이드 36</vt:lpstr>
      <vt:lpstr>슬라이드 37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</dc:creator>
  <cp:lastModifiedBy>USER</cp:lastModifiedBy>
  <cp:revision>413</cp:revision>
  <cp:lastPrinted>2018-11-05T01:46:19Z</cp:lastPrinted>
  <dcterms:created xsi:type="dcterms:W3CDTF">2012-04-26T17:06:14Z</dcterms:created>
  <dcterms:modified xsi:type="dcterms:W3CDTF">2018-11-28T13:48:25Z</dcterms:modified>
</cp:coreProperties>
</file>