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notesSlides/notesSlide23.xml" ContentType="application/vnd.openxmlformats-officedocument.presentationml.notesSlide+xml"/>
  <Override PartName="/ppt/diagrams/colors8.xml" ContentType="application/vnd.openxmlformats-officedocument.drawingml.diagramColors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diagrams/drawing7.xml" ContentType="application/vnd.ms-office.drawingml.diagramDrawing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diagrams/colors1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notesSlides/notesSlide17.xml" ContentType="application/vnd.openxmlformats-officedocument.presentationml.notesSlide+xml"/>
  <Override PartName="/ppt/diagrams/data12.xml" ContentType="application/vnd.openxmlformats-officedocument.drawingml.diagramData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notesSlides/notesSlide11.xml" ContentType="application/vnd.openxmlformats-officedocument.presentationml.notesSlide+xml"/>
  <Override PartName="/ppt/diagrams/drawing8.xml" ContentType="application/vnd.ms-office.drawingml.diagramDrawing+xml"/>
  <Override PartName="/ppt/diagrams/quickStyle12.xml" ContentType="application/vnd.openxmlformats-officedocument.drawingml.diagramStyl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diagrams/data11.xml" ContentType="application/vnd.openxmlformats-officedocument.drawingml.diagramData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diagrams/drawing9.xml" ContentType="application/vnd.ms-office.drawingml.diagramDrawing+xml"/>
  <Override PartName="/ppt/notesSlides/notesSlide21.xml" ContentType="application/vnd.openxmlformats-officedocument.presentationml.notesSlide+xml"/>
  <Override PartName="/ppt/diagrams/colors6.xml" ContentType="application/vnd.openxmlformats-officedocument.drawingml.diagramColors+xml"/>
  <Override PartName="/ppt/notesSlides/notesSlide10.xml" ContentType="application/vnd.openxmlformats-officedocument.presentationml.notesSlide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drawing5.xml" ContentType="application/vnd.ms-office.drawingml.diagramDrawing+xml"/>
  <Override PartName="/ppt/diagrams/layout11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0"/>
  </p:notesMasterIdLst>
  <p:handoutMasterIdLst>
    <p:handoutMasterId r:id="rId31"/>
  </p:handoutMasterIdLst>
  <p:sldIdLst>
    <p:sldId id="257" r:id="rId2"/>
    <p:sldId id="263" r:id="rId3"/>
    <p:sldId id="286" r:id="rId4"/>
    <p:sldId id="298" r:id="rId5"/>
    <p:sldId id="287" r:id="rId6"/>
    <p:sldId id="328" r:id="rId7"/>
    <p:sldId id="293" r:id="rId8"/>
    <p:sldId id="294" r:id="rId9"/>
    <p:sldId id="295" r:id="rId10"/>
    <p:sldId id="296" r:id="rId11"/>
    <p:sldId id="297" r:id="rId12"/>
    <p:sldId id="299" r:id="rId13"/>
    <p:sldId id="309" r:id="rId14"/>
    <p:sldId id="330" r:id="rId15"/>
    <p:sldId id="329" r:id="rId16"/>
    <p:sldId id="273" r:id="rId17"/>
    <p:sldId id="331" r:id="rId18"/>
    <p:sldId id="332" r:id="rId19"/>
    <p:sldId id="333" r:id="rId20"/>
    <p:sldId id="334" r:id="rId21"/>
    <p:sldId id="274" r:id="rId22"/>
    <p:sldId id="278" r:id="rId23"/>
    <p:sldId id="277" r:id="rId24"/>
    <p:sldId id="337" r:id="rId25"/>
    <p:sldId id="335" r:id="rId26"/>
    <p:sldId id="336" r:id="rId27"/>
    <p:sldId id="284" r:id="rId28"/>
    <p:sldId id="323" r:id="rId29"/>
  </p:sldIdLst>
  <p:sldSz cx="9144000" cy="6858000" type="screen4x3"/>
  <p:notesSz cx="9939338" cy="68056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565" autoAdjust="0"/>
  </p:normalViewPr>
  <p:slideViewPr>
    <p:cSldViewPr>
      <p:cViewPr varScale="1">
        <p:scale>
          <a:sx n="105" d="100"/>
          <a:sy n="105" d="100"/>
        </p:scale>
        <p:origin x="-116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66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1133A3-1861-43D4-91A6-BCA5243CE48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36994335-6D54-491B-9D0D-98371E37203F}">
      <dgm:prSet phldrT="[텍스트]" custT="1"/>
      <dgm:spPr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</dgm:spPr>
      <dgm:t>
        <a:bodyPr/>
        <a:lstStyle/>
        <a:p>
          <a:pPr latinLnBrk="1"/>
          <a:r>
            <a:rPr lang="ko-KR" altLang="en-US" sz="2000" b="1" dirty="0" smtClean="0"/>
            <a:t>스트레스 </a:t>
          </a:r>
          <a:r>
            <a:rPr lang="en-US" altLang="ko-KR" sz="2000" b="1" dirty="0" smtClean="0"/>
            <a:t>(Stress)</a:t>
          </a:r>
          <a:endParaRPr lang="ko-KR" altLang="en-US" sz="2000" b="1" dirty="0"/>
        </a:p>
      </dgm:t>
    </dgm:pt>
    <dgm:pt modelId="{A8565C80-E2BD-4EE9-A150-EF503E6D0E81}" type="parTrans" cxnId="{CC7A49EE-D37F-49F1-ADC7-0CCAA92AF4D3}">
      <dgm:prSet/>
      <dgm:spPr/>
      <dgm:t>
        <a:bodyPr/>
        <a:lstStyle/>
        <a:p>
          <a:pPr latinLnBrk="1"/>
          <a:endParaRPr lang="ko-KR" altLang="en-US"/>
        </a:p>
      </dgm:t>
    </dgm:pt>
    <dgm:pt modelId="{3D1D5DE4-822C-4DE8-BE47-E586A47AA70D}" type="sibTrans" cxnId="{CC7A49EE-D37F-49F1-ADC7-0CCAA92AF4D3}">
      <dgm:prSet/>
      <dgm:spPr/>
      <dgm:t>
        <a:bodyPr/>
        <a:lstStyle/>
        <a:p>
          <a:pPr latinLnBrk="1"/>
          <a:endParaRPr lang="ko-KR" altLang="en-US"/>
        </a:p>
      </dgm:t>
    </dgm:pt>
    <dgm:pt modelId="{71A50683-E095-42C9-9EF3-5EEDA71E6423}">
      <dgm:prSet phldrT="[텍스트]" custT="1"/>
      <dgm:spPr>
        <a:ln w="12700">
          <a:solidFill>
            <a:schemeClr val="accent5">
              <a:lumMod val="50000"/>
            </a:schemeClr>
          </a:solidFill>
        </a:ln>
      </dgm:spPr>
      <dgm:t>
        <a:bodyPr rIns="396000"/>
        <a:lstStyle/>
        <a:p>
          <a:pPr latinLnBrk="1"/>
          <a:r>
            <a:rPr lang="ko-KR" altLang="en-US" sz="1800" b="0" dirty="0" smtClean="0">
              <a:latin typeface="맑은 고딕" pitchFamily="50" charset="-127"/>
              <a:ea typeface="맑은 고딕" pitchFamily="50" charset="-127"/>
            </a:rPr>
            <a:t>적응하기 어려운 환경에 처할 때 느끼는 </a:t>
          </a:r>
          <a:r>
            <a:rPr lang="ko-KR" altLang="en-US" sz="1800" b="0" dirty="0" err="1" smtClean="0">
              <a:latin typeface="맑은 고딕" pitchFamily="50" charset="-127"/>
              <a:ea typeface="맑은 고딕" pitchFamily="50" charset="-127"/>
            </a:rPr>
            <a:t>심리적ㆍ신체적</a:t>
          </a:r>
          <a:r>
            <a:rPr lang="ko-KR" altLang="en-US" sz="1800" b="0" dirty="0" smtClean="0">
              <a:latin typeface="맑은 고딕" pitchFamily="50" charset="-127"/>
              <a:ea typeface="맑은 고딕" pitchFamily="50" charset="-127"/>
            </a:rPr>
            <a:t> 긴장 상태 </a:t>
          </a:r>
          <a:endParaRPr lang="ko-KR" altLang="en-US" sz="1800" b="0" dirty="0"/>
        </a:p>
      </dgm:t>
    </dgm:pt>
    <dgm:pt modelId="{CA21092A-5B9B-45D8-8B15-51894E16D74F}" type="parTrans" cxnId="{9D6B8B94-833E-4539-B875-8E62C2B014C3}">
      <dgm:prSet/>
      <dgm:spPr/>
      <dgm:t>
        <a:bodyPr/>
        <a:lstStyle/>
        <a:p>
          <a:pPr latinLnBrk="1"/>
          <a:endParaRPr lang="ko-KR" altLang="en-US"/>
        </a:p>
      </dgm:t>
    </dgm:pt>
    <dgm:pt modelId="{1817BD6E-5485-4B5B-B943-D1D4659C10D2}" type="sibTrans" cxnId="{9D6B8B94-833E-4539-B875-8E62C2B014C3}">
      <dgm:prSet/>
      <dgm:spPr/>
      <dgm:t>
        <a:bodyPr/>
        <a:lstStyle/>
        <a:p>
          <a:pPr latinLnBrk="1"/>
          <a:endParaRPr lang="ko-KR" altLang="en-US"/>
        </a:p>
      </dgm:t>
    </dgm:pt>
    <dgm:pt modelId="{F2878E15-39F8-4AA2-9B2E-3F6C71ED15E2}">
      <dgm:prSet phldrT="[텍스트]" custT="1"/>
      <dgm:spPr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</dgm:spPr>
      <dgm:t>
        <a:bodyPr/>
        <a:lstStyle/>
        <a:p>
          <a:pPr algn="l" latinLnBrk="1">
            <a:lnSpc>
              <a:spcPct val="100000"/>
            </a:lnSpc>
          </a:pPr>
          <a:r>
            <a:rPr lang="ko-KR" altLang="en-US" sz="2000" b="1" dirty="0" smtClean="0">
              <a:solidFill>
                <a:schemeClr val="bg1"/>
              </a:solidFill>
            </a:rPr>
            <a:t>즉</a:t>
          </a:r>
          <a:r>
            <a:rPr lang="en-US" altLang="ko-KR" sz="2000" b="1" dirty="0" smtClean="0">
              <a:solidFill>
                <a:schemeClr val="bg1"/>
              </a:solidFill>
            </a:rPr>
            <a:t>, </a:t>
          </a:r>
          <a:r>
            <a:rPr lang="ko-KR" altLang="en-US" sz="2000" b="1" dirty="0" smtClean="0">
              <a:solidFill>
                <a:schemeClr val="bg1"/>
              </a:solidFill>
            </a:rPr>
            <a:t>지속적인 </a:t>
          </a:r>
          <a:r>
            <a:rPr lang="ko-KR" altLang="en-US" sz="2000" b="1" dirty="0" smtClean="0">
              <a:solidFill>
                <a:schemeClr val="tx1"/>
              </a:solidFill>
            </a:rPr>
            <a:t>스트레스</a:t>
          </a:r>
          <a:r>
            <a:rPr lang="ko-KR" altLang="en-US" sz="2000" b="1" dirty="0" smtClean="0">
              <a:solidFill>
                <a:schemeClr val="bg1"/>
              </a:solidFill>
            </a:rPr>
            <a:t>는 만성적으로 누적되어 </a:t>
          </a:r>
          <a:r>
            <a:rPr lang="ko-KR" altLang="en-US" sz="2000" b="1" dirty="0" smtClean="0">
              <a:solidFill>
                <a:schemeClr val="tx1"/>
              </a:solidFill>
            </a:rPr>
            <a:t>소진</a:t>
          </a:r>
          <a:r>
            <a:rPr lang="ko-KR" altLang="en-US" sz="2000" b="1" dirty="0" smtClean="0">
              <a:solidFill>
                <a:schemeClr val="bg1"/>
              </a:solidFill>
            </a:rPr>
            <a:t>을 가져오고 이는 업무 및 조직에 부정적인 영향을 끼치고 </a:t>
          </a:r>
          <a:r>
            <a:rPr lang="ko-KR" altLang="en-US" sz="2000" b="1" dirty="0" err="1" smtClean="0">
              <a:solidFill>
                <a:schemeClr val="bg1"/>
              </a:solidFill>
            </a:rPr>
            <a:t>돌봄자</a:t>
          </a:r>
          <a:r>
            <a:rPr lang="ko-KR" altLang="en-US" sz="2000" b="1" dirty="0" smtClean="0">
              <a:solidFill>
                <a:schemeClr val="bg1"/>
              </a:solidFill>
            </a:rPr>
            <a:t> 자신의   영</a:t>
          </a:r>
          <a:r>
            <a:rPr lang="en-US" altLang="ko-KR" sz="2000" b="1" dirty="0" smtClean="0">
              <a:solidFill>
                <a:schemeClr val="bg1"/>
              </a:solidFill>
            </a:rPr>
            <a:t>.</a:t>
          </a:r>
          <a:r>
            <a:rPr lang="ko-KR" altLang="en-US" sz="2000" b="1" dirty="0" smtClean="0">
              <a:solidFill>
                <a:schemeClr val="bg1"/>
              </a:solidFill>
            </a:rPr>
            <a:t>육 간의 건강도 해치게 된다</a:t>
          </a:r>
          <a:r>
            <a:rPr lang="en-US" altLang="ko-KR" sz="2000" b="1" dirty="0" smtClean="0">
              <a:solidFill>
                <a:schemeClr val="bg1"/>
              </a:solidFill>
            </a:rPr>
            <a:t>.</a:t>
          </a:r>
          <a:endParaRPr lang="ko-KR" altLang="en-US" sz="2000" b="1" dirty="0"/>
        </a:p>
      </dgm:t>
    </dgm:pt>
    <dgm:pt modelId="{B291CBAB-FB3E-4683-8C62-F5B9ACECBB18}" type="parTrans" cxnId="{9520400C-2A34-471E-9829-E43DA143E945}">
      <dgm:prSet/>
      <dgm:spPr/>
      <dgm:t>
        <a:bodyPr/>
        <a:lstStyle/>
        <a:p>
          <a:pPr latinLnBrk="1"/>
          <a:endParaRPr lang="ko-KR" altLang="en-US"/>
        </a:p>
      </dgm:t>
    </dgm:pt>
    <dgm:pt modelId="{F4AED045-8649-4CD0-9507-16C591D8DF77}" type="sibTrans" cxnId="{9520400C-2A34-471E-9829-E43DA143E945}">
      <dgm:prSet/>
      <dgm:spPr/>
      <dgm:t>
        <a:bodyPr/>
        <a:lstStyle/>
        <a:p>
          <a:pPr latinLnBrk="1"/>
          <a:endParaRPr lang="ko-KR" altLang="en-US"/>
        </a:p>
      </dgm:t>
    </dgm:pt>
    <dgm:pt modelId="{779A31B3-B91F-4431-8D0E-C17DFA8750DC}">
      <dgm:prSet phldrT="[텍스트]" custT="1"/>
      <dgm:spPr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</dgm:spPr>
      <dgm:t>
        <a:bodyPr/>
        <a:lstStyle/>
        <a:p>
          <a:pPr latinLnBrk="1"/>
          <a:r>
            <a:rPr lang="ko-KR" altLang="en-US" sz="2000" b="1" dirty="0" smtClean="0"/>
            <a:t>소진 </a:t>
          </a:r>
          <a:r>
            <a:rPr lang="en-US" altLang="ko-KR" sz="2000" b="1" dirty="0" smtClean="0"/>
            <a:t>(Burnout Syndrome)</a:t>
          </a:r>
          <a:endParaRPr lang="ko-KR" altLang="en-US" sz="2000" b="1" dirty="0"/>
        </a:p>
      </dgm:t>
    </dgm:pt>
    <dgm:pt modelId="{1AFFA6D7-1925-4DC5-AC8C-BB12DF1B9F62}" type="parTrans" cxnId="{1F29F347-D4EC-4AB0-A1B2-0E14927F9BA0}">
      <dgm:prSet/>
      <dgm:spPr/>
      <dgm:t>
        <a:bodyPr/>
        <a:lstStyle/>
        <a:p>
          <a:pPr latinLnBrk="1"/>
          <a:endParaRPr lang="ko-KR" altLang="en-US"/>
        </a:p>
      </dgm:t>
    </dgm:pt>
    <dgm:pt modelId="{C8A70BA1-7EBD-405B-90BC-C4368399ED9E}" type="sibTrans" cxnId="{1F29F347-D4EC-4AB0-A1B2-0E14927F9BA0}">
      <dgm:prSet/>
      <dgm:spPr/>
      <dgm:t>
        <a:bodyPr/>
        <a:lstStyle/>
        <a:p>
          <a:pPr latinLnBrk="1"/>
          <a:endParaRPr lang="ko-KR" altLang="en-US"/>
        </a:p>
      </dgm:t>
    </dgm:pt>
    <dgm:pt modelId="{8B2DDBB2-C7F3-4E40-BC88-AB0C2448364E}">
      <dgm:prSet phldrT="[텍스트]" custT="1"/>
      <dgm:spPr>
        <a:ln w="12700">
          <a:solidFill>
            <a:schemeClr val="accent5">
              <a:lumMod val="50000"/>
            </a:schemeClr>
          </a:solidFill>
        </a:ln>
      </dgm:spPr>
      <dgm:t>
        <a:bodyPr/>
        <a:lstStyle/>
        <a:p>
          <a:pPr latinLnBrk="1"/>
          <a:r>
            <a:rPr lang="ko-KR" altLang="en-US" sz="1800" b="0" dirty="0" smtClean="0">
              <a:latin typeface="맑은 고딕" pitchFamily="50" charset="-127"/>
              <a:ea typeface="맑은 고딕" pitchFamily="50" charset="-127"/>
            </a:rPr>
            <a:t>한가지 일에 몰두하던 사람이 신체적</a:t>
          </a:r>
          <a:r>
            <a:rPr lang="en-US" altLang="ko-KR" sz="1800" b="0" dirty="0" smtClean="0">
              <a:latin typeface="맑은 고딕" pitchFamily="50" charset="-127"/>
              <a:ea typeface="맑은 고딕" pitchFamily="50" charset="-127"/>
            </a:rPr>
            <a:t>, </a:t>
          </a:r>
          <a:r>
            <a:rPr lang="ko-KR" altLang="en-US" sz="1800" b="0" dirty="0" smtClean="0">
              <a:latin typeface="맑은 고딕" pitchFamily="50" charset="-127"/>
              <a:ea typeface="맑은 고딕" pitchFamily="50" charset="-127"/>
            </a:rPr>
            <a:t>정신적 피로가 최대로 누적되었을 때 무기력증</a:t>
          </a:r>
          <a:r>
            <a:rPr lang="en-US" altLang="ko-KR" sz="1800" b="0" dirty="0" smtClean="0">
              <a:latin typeface="맑은 고딕" pitchFamily="50" charset="-127"/>
              <a:ea typeface="맑은 고딕" pitchFamily="50" charset="-127"/>
            </a:rPr>
            <a:t>, </a:t>
          </a:r>
          <a:r>
            <a:rPr lang="ko-KR" altLang="en-US" sz="1800" b="0" dirty="0" smtClean="0">
              <a:latin typeface="맑은 고딕" pitchFamily="50" charset="-127"/>
              <a:ea typeface="맑은 고딕" pitchFamily="50" charset="-127"/>
            </a:rPr>
            <a:t>직무 거부</a:t>
          </a:r>
          <a:r>
            <a:rPr lang="en-US" altLang="ko-KR" sz="1800" b="0" dirty="0" smtClean="0">
              <a:latin typeface="맑은 고딕" pitchFamily="50" charset="-127"/>
              <a:ea typeface="맑은 고딕" pitchFamily="50" charset="-127"/>
            </a:rPr>
            <a:t>, </a:t>
          </a:r>
          <a:r>
            <a:rPr lang="ko-KR" altLang="en-US" sz="1800" b="0" dirty="0" smtClean="0">
              <a:latin typeface="맑은 고딕" pitchFamily="50" charset="-127"/>
              <a:ea typeface="맑은 고딕" pitchFamily="50" charset="-127"/>
            </a:rPr>
            <a:t>자기 혐오 등에 빠지는 증상</a:t>
          </a:r>
          <a:endParaRPr lang="ko-KR" altLang="en-US" sz="1800" b="0" dirty="0"/>
        </a:p>
      </dgm:t>
    </dgm:pt>
    <dgm:pt modelId="{9ED89CDB-DC4B-4366-96D4-E3D54A72B2F1}" type="parTrans" cxnId="{8EB5B9D2-CD12-4E8D-B922-A17B20D4F3B0}">
      <dgm:prSet/>
      <dgm:spPr/>
      <dgm:t>
        <a:bodyPr/>
        <a:lstStyle/>
        <a:p>
          <a:pPr latinLnBrk="1"/>
          <a:endParaRPr lang="ko-KR" altLang="en-US"/>
        </a:p>
      </dgm:t>
    </dgm:pt>
    <dgm:pt modelId="{FE4A350A-4337-4AC1-839A-6DC1F1B2BCED}" type="sibTrans" cxnId="{8EB5B9D2-CD12-4E8D-B922-A17B20D4F3B0}">
      <dgm:prSet/>
      <dgm:spPr/>
      <dgm:t>
        <a:bodyPr/>
        <a:lstStyle/>
        <a:p>
          <a:pPr latinLnBrk="1"/>
          <a:endParaRPr lang="ko-KR" altLang="en-US"/>
        </a:p>
      </dgm:t>
    </dgm:pt>
    <dgm:pt modelId="{BE9A9A83-4FF6-4F77-86C3-64DEE4724C75}" type="pres">
      <dgm:prSet presAssocID="{951133A3-1861-43D4-91A6-BCA5243CE48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F899404-CCA4-4C24-9B05-64902AA06E89}" type="pres">
      <dgm:prSet presAssocID="{36994335-6D54-491B-9D0D-98371E37203F}" presName="parentLin" presStyleCnt="0"/>
      <dgm:spPr/>
      <dgm:t>
        <a:bodyPr/>
        <a:lstStyle/>
        <a:p>
          <a:pPr latinLnBrk="1"/>
          <a:endParaRPr lang="ko-KR" altLang="en-US"/>
        </a:p>
      </dgm:t>
    </dgm:pt>
    <dgm:pt modelId="{137DF777-527B-4572-B7EE-4F7D72A0BAA2}" type="pres">
      <dgm:prSet presAssocID="{36994335-6D54-491B-9D0D-98371E37203F}" presName="parentLeftMargin" presStyleLbl="node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75D983BF-DB08-4C54-BD24-7CF417CCD194}" type="pres">
      <dgm:prSet presAssocID="{36994335-6D54-491B-9D0D-98371E37203F}" presName="parentText" presStyleLbl="node1" presStyleIdx="0" presStyleCnt="3" custScaleX="106237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53752FC-1EB6-4787-A699-F6EB5DFD73E5}" type="pres">
      <dgm:prSet presAssocID="{36994335-6D54-491B-9D0D-98371E37203F}" presName="negativeSpace" presStyleCnt="0"/>
      <dgm:spPr/>
      <dgm:t>
        <a:bodyPr/>
        <a:lstStyle/>
        <a:p>
          <a:pPr latinLnBrk="1"/>
          <a:endParaRPr lang="ko-KR" altLang="en-US"/>
        </a:p>
      </dgm:t>
    </dgm:pt>
    <dgm:pt modelId="{FA1082D3-A7F3-414B-B36C-D6B4C064ABF6}" type="pres">
      <dgm:prSet presAssocID="{36994335-6D54-491B-9D0D-98371E37203F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29A2858-EF62-4D7A-8406-94FF80FB124B}" type="pres">
      <dgm:prSet presAssocID="{3D1D5DE4-822C-4DE8-BE47-E586A47AA70D}" presName="spaceBetweenRectangles" presStyleCnt="0"/>
      <dgm:spPr/>
      <dgm:t>
        <a:bodyPr/>
        <a:lstStyle/>
        <a:p>
          <a:pPr latinLnBrk="1"/>
          <a:endParaRPr lang="ko-KR" altLang="en-US"/>
        </a:p>
      </dgm:t>
    </dgm:pt>
    <dgm:pt modelId="{DB576621-8F13-42A6-8375-A06DB6E37EFA}" type="pres">
      <dgm:prSet presAssocID="{779A31B3-B91F-4431-8D0E-C17DFA8750DC}" presName="parentLin" presStyleCnt="0"/>
      <dgm:spPr/>
      <dgm:t>
        <a:bodyPr/>
        <a:lstStyle/>
        <a:p>
          <a:pPr latinLnBrk="1"/>
          <a:endParaRPr lang="ko-KR" altLang="en-US"/>
        </a:p>
      </dgm:t>
    </dgm:pt>
    <dgm:pt modelId="{5E8897E2-2A76-4A2D-8A4C-E35994F4E168}" type="pres">
      <dgm:prSet presAssocID="{779A31B3-B91F-4431-8D0E-C17DFA8750DC}" presName="parentLeftMargin" presStyleLbl="node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B73E7463-EE35-42AE-B603-E2D13A4EA2D5}" type="pres">
      <dgm:prSet presAssocID="{779A31B3-B91F-4431-8D0E-C17DFA8750DC}" presName="parentText" presStyleLbl="node1" presStyleIdx="1" presStyleCnt="3" custScaleX="106237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0312275-A931-4307-96C5-EC32951AD69F}" type="pres">
      <dgm:prSet presAssocID="{779A31B3-B91F-4431-8D0E-C17DFA8750DC}" presName="negativeSpace" presStyleCnt="0"/>
      <dgm:spPr/>
      <dgm:t>
        <a:bodyPr/>
        <a:lstStyle/>
        <a:p>
          <a:pPr latinLnBrk="1"/>
          <a:endParaRPr lang="ko-KR" altLang="en-US"/>
        </a:p>
      </dgm:t>
    </dgm:pt>
    <dgm:pt modelId="{7BB402D7-0E52-48B4-BBF0-FEDE5545DC65}" type="pres">
      <dgm:prSet presAssocID="{779A31B3-B91F-4431-8D0E-C17DFA8750DC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A0439A1-3E01-4235-B0A8-F8E68E3C7F53}" type="pres">
      <dgm:prSet presAssocID="{C8A70BA1-7EBD-405B-90BC-C4368399ED9E}" presName="spaceBetweenRectangles" presStyleCnt="0"/>
      <dgm:spPr/>
      <dgm:t>
        <a:bodyPr/>
        <a:lstStyle/>
        <a:p>
          <a:pPr latinLnBrk="1"/>
          <a:endParaRPr lang="ko-KR" altLang="en-US"/>
        </a:p>
      </dgm:t>
    </dgm:pt>
    <dgm:pt modelId="{1BE815EC-736F-4D18-A228-3C1BE1C210AA}" type="pres">
      <dgm:prSet presAssocID="{F2878E15-39F8-4AA2-9B2E-3F6C71ED15E2}" presName="parentLin" presStyleCnt="0"/>
      <dgm:spPr/>
      <dgm:t>
        <a:bodyPr/>
        <a:lstStyle/>
        <a:p>
          <a:pPr latinLnBrk="1"/>
          <a:endParaRPr lang="ko-KR" altLang="en-US"/>
        </a:p>
      </dgm:t>
    </dgm:pt>
    <dgm:pt modelId="{B8CB079B-38A1-47E5-B73D-A1C217D5FC0A}" type="pres">
      <dgm:prSet presAssocID="{F2878E15-39F8-4AA2-9B2E-3F6C71ED15E2}" presName="parentLeftMargin" presStyleLbl="node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D00A8495-0079-4404-87F8-D17D7CF4CA05}" type="pres">
      <dgm:prSet presAssocID="{F2878E15-39F8-4AA2-9B2E-3F6C71ED15E2}" presName="parentText" presStyleLbl="node1" presStyleIdx="2" presStyleCnt="3" custScaleX="148160" custScaleY="249205" custLinFactNeighborX="-53743" custLinFactNeighborY="251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34065F6-3AD9-4C39-9724-C0FF2232C9F1}" type="pres">
      <dgm:prSet presAssocID="{F2878E15-39F8-4AA2-9B2E-3F6C71ED15E2}" presName="negativeSpace" presStyleCnt="0"/>
      <dgm:spPr/>
      <dgm:t>
        <a:bodyPr/>
        <a:lstStyle/>
        <a:p>
          <a:pPr latinLnBrk="1"/>
          <a:endParaRPr lang="ko-KR" altLang="en-US"/>
        </a:p>
      </dgm:t>
    </dgm:pt>
    <dgm:pt modelId="{5FC05D15-5AF2-4E61-A763-86DADA6FA0BA}" type="pres">
      <dgm:prSet presAssocID="{F2878E15-39F8-4AA2-9B2E-3F6C71ED15E2}" presName="childText" presStyleLbl="conFgAcc1" presStyleIdx="2" presStyleCnt="3">
        <dgm:presLayoutVars>
          <dgm:bulletEnabled val="1"/>
        </dgm:presLayoutVars>
      </dgm:prSet>
      <dgm:spPr>
        <a:ln>
          <a:noFill/>
        </a:ln>
      </dgm:spPr>
      <dgm:t>
        <a:bodyPr/>
        <a:lstStyle/>
        <a:p>
          <a:pPr latinLnBrk="1"/>
          <a:endParaRPr lang="ko-KR" altLang="en-US"/>
        </a:p>
      </dgm:t>
    </dgm:pt>
  </dgm:ptLst>
  <dgm:cxnLst>
    <dgm:cxn modelId="{1F29F347-D4EC-4AB0-A1B2-0E14927F9BA0}" srcId="{951133A3-1861-43D4-91A6-BCA5243CE486}" destId="{779A31B3-B91F-4431-8D0E-C17DFA8750DC}" srcOrd="1" destOrd="0" parTransId="{1AFFA6D7-1925-4DC5-AC8C-BB12DF1B9F62}" sibTransId="{C8A70BA1-7EBD-405B-90BC-C4368399ED9E}"/>
    <dgm:cxn modelId="{9520400C-2A34-471E-9829-E43DA143E945}" srcId="{951133A3-1861-43D4-91A6-BCA5243CE486}" destId="{F2878E15-39F8-4AA2-9B2E-3F6C71ED15E2}" srcOrd="2" destOrd="0" parTransId="{B291CBAB-FB3E-4683-8C62-F5B9ACECBB18}" sibTransId="{F4AED045-8649-4CD0-9507-16C591D8DF77}"/>
    <dgm:cxn modelId="{8EB5B9D2-CD12-4E8D-B922-A17B20D4F3B0}" srcId="{779A31B3-B91F-4431-8D0E-C17DFA8750DC}" destId="{8B2DDBB2-C7F3-4E40-BC88-AB0C2448364E}" srcOrd="0" destOrd="0" parTransId="{9ED89CDB-DC4B-4366-96D4-E3D54A72B2F1}" sibTransId="{FE4A350A-4337-4AC1-839A-6DC1F1B2BCED}"/>
    <dgm:cxn modelId="{1D6CFBD5-C0F6-4DFD-8A29-7DDE6CC6BB81}" type="presOf" srcId="{36994335-6D54-491B-9D0D-98371E37203F}" destId="{137DF777-527B-4572-B7EE-4F7D72A0BAA2}" srcOrd="0" destOrd="0" presId="urn:microsoft.com/office/officeart/2005/8/layout/list1"/>
    <dgm:cxn modelId="{D83D6D90-49A6-48B5-9A75-5EBB863EA39E}" type="presOf" srcId="{71A50683-E095-42C9-9EF3-5EEDA71E6423}" destId="{FA1082D3-A7F3-414B-B36C-D6B4C064ABF6}" srcOrd="0" destOrd="0" presId="urn:microsoft.com/office/officeart/2005/8/layout/list1"/>
    <dgm:cxn modelId="{45B97DE7-CBCB-4EF5-B1AC-4A28DCDE2CDB}" type="presOf" srcId="{8B2DDBB2-C7F3-4E40-BC88-AB0C2448364E}" destId="{7BB402D7-0E52-48B4-BBF0-FEDE5545DC65}" srcOrd="0" destOrd="0" presId="urn:microsoft.com/office/officeart/2005/8/layout/list1"/>
    <dgm:cxn modelId="{63146CE3-F3ED-4EBE-A1DF-F4ED0DCE89A2}" type="presOf" srcId="{951133A3-1861-43D4-91A6-BCA5243CE486}" destId="{BE9A9A83-4FF6-4F77-86C3-64DEE4724C75}" srcOrd="0" destOrd="0" presId="urn:microsoft.com/office/officeart/2005/8/layout/list1"/>
    <dgm:cxn modelId="{832BA556-F39C-4872-9F07-E3506A9C15CE}" type="presOf" srcId="{36994335-6D54-491B-9D0D-98371E37203F}" destId="{75D983BF-DB08-4C54-BD24-7CF417CCD194}" srcOrd="1" destOrd="0" presId="urn:microsoft.com/office/officeart/2005/8/layout/list1"/>
    <dgm:cxn modelId="{11ECA859-879F-4B87-B668-AFE4667484D6}" type="presOf" srcId="{F2878E15-39F8-4AA2-9B2E-3F6C71ED15E2}" destId="{D00A8495-0079-4404-87F8-D17D7CF4CA05}" srcOrd="1" destOrd="0" presId="urn:microsoft.com/office/officeart/2005/8/layout/list1"/>
    <dgm:cxn modelId="{B87F98F7-196E-4F5B-9157-65CE56B1736F}" type="presOf" srcId="{F2878E15-39F8-4AA2-9B2E-3F6C71ED15E2}" destId="{B8CB079B-38A1-47E5-B73D-A1C217D5FC0A}" srcOrd="0" destOrd="0" presId="urn:microsoft.com/office/officeart/2005/8/layout/list1"/>
    <dgm:cxn modelId="{9D6B8B94-833E-4539-B875-8E62C2B014C3}" srcId="{36994335-6D54-491B-9D0D-98371E37203F}" destId="{71A50683-E095-42C9-9EF3-5EEDA71E6423}" srcOrd="0" destOrd="0" parTransId="{CA21092A-5B9B-45D8-8B15-51894E16D74F}" sibTransId="{1817BD6E-5485-4B5B-B943-D1D4659C10D2}"/>
    <dgm:cxn modelId="{1DC5F6F5-33EE-457C-97AE-3CD56D27E1B8}" type="presOf" srcId="{779A31B3-B91F-4431-8D0E-C17DFA8750DC}" destId="{5E8897E2-2A76-4A2D-8A4C-E35994F4E168}" srcOrd="0" destOrd="0" presId="urn:microsoft.com/office/officeart/2005/8/layout/list1"/>
    <dgm:cxn modelId="{CC7A49EE-D37F-49F1-ADC7-0CCAA92AF4D3}" srcId="{951133A3-1861-43D4-91A6-BCA5243CE486}" destId="{36994335-6D54-491B-9D0D-98371E37203F}" srcOrd="0" destOrd="0" parTransId="{A8565C80-E2BD-4EE9-A150-EF503E6D0E81}" sibTransId="{3D1D5DE4-822C-4DE8-BE47-E586A47AA70D}"/>
    <dgm:cxn modelId="{824E270E-1FB0-4A27-AE3C-20FD170D3377}" type="presOf" srcId="{779A31B3-B91F-4431-8D0E-C17DFA8750DC}" destId="{B73E7463-EE35-42AE-B603-E2D13A4EA2D5}" srcOrd="1" destOrd="0" presId="urn:microsoft.com/office/officeart/2005/8/layout/list1"/>
    <dgm:cxn modelId="{58688D08-7190-4D0A-8995-F4FEC3D7AFDE}" type="presParOf" srcId="{BE9A9A83-4FF6-4F77-86C3-64DEE4724C75}" destId="{3F899404-CCA4-4C24-9B05-64902AA06E89}" srcOrd="0" destOrd="0" presId="urn:microsoft.com/office/officeart/2005/8/layout/list1"/>
    <dgm:cxn modelId="{E66675CB-A4FA-47E1-8F1E-DC6900ECA167}" type="presParOf" srcId="{3F899404-CCA4-4C24-9B05-64902AA06E89}" destId="{137DF777-527B-4572-B7EE-4F7D72A0BAA2}" srcOrd="0" destOrd="0" presId="urn:microsoft.com/office/officeart/2005/8/layout/list1"/>
    <dgm:cxn modelId="{147059AB-D51E-4094-AB11-E7576EE41650}" type="presParOf" srcId="{3F899404-CCA4-4C24-9B05-64902AA06E89}" destId="{75D983BF-DB08-4C54-BD24-7CF417CCD194}" srcOrd="1" destOrd="0" presId="urn:microsoft.com/office/officeart/2005/8/layout/list1"/>
    <dgm:cxn modelId="{D3213A93-1099-4C55-8EEE-BBD54F69A941}" type="presParOf" srcId="{BE9A9A83-4FF6-4F77-86C3-64DEE4724C75}" destId="{953752FC-1EB6-4787-A699-F6EB5DFD73E5}" srcOrd="1" destOrd="0" presId="urn:microsoft.com/office/officeart/2005/8/layout/list1"/>
    <dgm:cxn modelId="{78C58103-2E57-4927-8A7B-38FA81233BF2}" type="presParOf" srcId="{BE9A9A83-4FF6-4F77-86C3-64DEE4724C75}" destId="{FA1082D3-A7F3-414B-B36C-D6B4C064ABF6}" srcOrd="2" destOrd="0" presId="urn:microsoft.com/office/officeart/2005/8/layout/list1"/>
    <dgm:cxn modelId="{44034076-3C3D-4CC5-A379-30DC7DBEFBB4}" type="presParOf" srcId="{BE9A9A83-4FF6-4F77-86C3-64DEE4724C75}" destId="{029A2858-EF62-4D7A-8406-94FF80FB124B}" srcOrd="3" destOrd="0" presId="urn:microsoft.com/office/officeart/2005/8/layout/list1"/>
    <dgm:cxn modelId="{06E52B0F-3245-4C99-B389-4784E0C96BBA}" type="presParOf" srcId="{BE9A9A83-4FF6-4F77-86C3-64DEE4724C75}" destId="{DB576621-8F13-42A6-8375-A06DB6E37EFA}" srcOrd="4" destOrd="0" presId="urn:microsoft.com/office/officeart/2005/8/layout/list1"/>
    <dgm:cxn modelId="{453CCB6F-41DE-4B09-87C3-E9A792F35BE5}" type="presParOf" srcId="{DB576621-8F13-42A6-8375-A06DB6E37EFA}" destId="{5E8897E2-2A76-4A2D-8A4C-E35994F4E168}" srcOrd="0" destOrd="0" presId="urn:microsoft.com/office/officeart/2005/8/layout/list1"/>
    <dgm:cxn modelId="{DD5F0D6D-E2B3-47B5-9F88-DC22F1301727}" type="presParOf" srcId="{DB576621-8F13-42A6-8375-A06DB6E37EFA}" destId="{B73E7463-EE35-42AE-B603-E2D13A4EA2D5}" srcOrd="1" destOrd="0" presId="urn:microsoft.com/office/officeart/2005/8/layout/list1"/>
    <dgm:cxn modelId="{B5B5BFAD-D62D-4FE8-9598-C51239B434CE}" type="presParOf" srcId="{BE9A9A83-4FF6-4F77-86C3-64DEE4724C75}" destId="{F0312275-A931-4307-96C5-EC32951AD69F}" srcOrd="5" destOrd="0" presId="urn:microsoft.com/office/officeart/2005/8/layout/list1"/>
    <dgm:cxn modelId="{EA391B20-6F58-46EB-9F93-18ECA3B0459C}" type="presParOf" srcId="{BE9A9A83-4FF6-4F77-86C3-64DEE4724C75}" destId="{7BB402D7-0E52-48B4-BBF0-FEDE5545DC65}" srcOrd="6" destOrd="0" presId="urn:microsoft.com/office/officeart/2005/8/layout/list1"/>
    <dgm:cxn modelId="{B6DA8CBB-B203-46DD-A3FD-8395EBB233C9}" type="presParOf" srcId="{BE9A9A83-4FF6-4F77-86C3-64DEE4724C75}" destId="{2A0439A1-3E01-4235-B0A8-F8E68E3C7F53}" srcOrd="7" destOrd="0" presId="urn:microsoft.com/office/officeart/2005/8/layout/list1"/>
    <dgm:cxn modelId="{78CD05D8-628C-4F18-8E7A-58807B41DF7B}" type="presParOf" srcId="{BE9A9A83-4FF6-4F77-86C3-64DEE4724C75}" destId="{1BE815EC-736F-4D18-A228-3C1BE1C210AA}" srcOrd="8" destOrd="0" presId="urn:microsoft.com/office/officeart/2005/8/layout/list1"/>
    <dgm:cxn modelId="{F489B6DD-A085-4375-9151-B59D6FAE70D5}" type="presParOf" srcId="{1BE815EC-736F-4D18-A228-3C1BE1C210AA}" destId="{B8CB079B-38A1-47E5-B73D-A1C217D5FC0A}" srcOrd="0" destOrd="0" presId="urn:microsoft.com/office/officeart/2005/8/layout/list1"/>
    <dgm:cxn modelId="{511C1F3A-BDCE-477A-B3A5-E5167DCBA0A4}" type="presParOf" srcId="{1BE815EC-736F-4D18-A228-3C1BE1C210AA}" destId="{D00A8495-0079-4404-87F8-D17D7CF4CA05}" srcOrd="1" destOrd="0" presId="urn:microsoft.com/office/officeart/2005/8/layout/list1"/>
    <dgm:cxn modelId="{A309CA87-0578-4537-BFF0-01B05B267261}" type="presParOf" srcId="{BE9A9A83-4FF6-4F77-86C3-64DEE4724C75}" destId="{A34065F6-3AD9-4C39-9724-C0FF2232C9F1}" srcOrd="9" destOrd="0" presId="urn:microsoft.com/office/officeart/2005/8/layout/list1"/>
    <dgm:cxn modelId="{1BC402A0-2BA3-4756-8162-60DE22A1732B}" type="presParOf" srcId="{BE9A9A83-4FF6-4F77-86C3-64DEE4724C75}" destId="{5FC05D15-5AF2-4E61-A763-86DADA6FA0BA}" srcOrd="10" destOrd="0" presId="urn:microsoft.com/office/officeart/2005/8/layout/list1"/>
  </dgm:cxnLst>
  <dgm:bg/>
  <dgm:whole/>
  <dgm:extLst>
    <a:ext uri="{C62137D5-CB1D-491B-B009-E17868A290BF}">
      <dgm14:recolorImg xmlns="" xmlns:dgm14="http://schemas.microsoft.com/office/drawing/2010/diagram" val="1"/>
    </a:ex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51133A3-1861-43D4-91A6-BCA5243CE48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36994335-6D54-491B-9D0D-98371E37203F}">
      <dgm:prSet phldrT="[텍스트]" custT="1"/>
      <dgm:spPr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</dgm:spPr>
      <dgm:t>
        <a:bodyPr/>
        <a:lstStyle/>
        <a:p>
          <a:pPr latinLnBrk="1"/>
          <a:r>
            <a:rPr lang="ko-KR" altLang="en-US" sz="2000" b="1" dirty="0" smtClean="0"/>
            <a:t>사회문화적 원인</a:t>
          </a:r>
          <a:endParaRPr lang="ko-KR" altLang="en-US" sz="2000" b="1" dirty="0"/>
        </a:p>
      </dgm:t>
    </dgm:pt>
    <dgm:pt modelId="{A8565C80-E2BD-4EE9-A150-EF503E6D0E81}" type="parTrans" cxnId="{CC7A49EE-D37F-49F1-ADC7-0CCAA92AF4D3}">
      <dgm:prSet/>
      <dgm:spPr/>
      <dgm:t>
        <a:bodyPr/>
        <a:lstStyle/>
        <a:p>
          <a:pPr latinLnBrk="1"/>
          <a:endParaRPr lang="ko-KR" altLang="en-US"/>
        </a:p>
      </dgm:t>
    </dgm:pt>
    <dgm:pt modelId="{3D1D5DE4-822C-4DE8-BE47-E586A47AA70D}" type="sibTrans" cxnId="{CC7A49EE-D37F-49F1-ADC7-0CCAA92AF4D3}">
      <dgm:prSet/>
      <dgm:spPr/>
      <dgm:t>
        <a:bodyPr/>
        <a:lstStyle/>
        <a:p>
          <a:pPr latinLnBrk="1"/>
          <a:endParaRPr lang="ko-KR" altLang="en-US"/>
        </a:p>
      </dgm:t>
    </dgm:pt>
    <dgm:pt modelId="{71A50683-E095-42C9-9EF3-5EEDA71E6423}">
      <dgm:prSet phldrT="[텍스트]" custT="1"/>
      <dgm:spPr>
        <a:ln w="12700">
          <a:solidFill>
            <a:schemeClr val="accent5">
              <a:lumMod val="50000"/>
            </a:schemeClr>
          </a:solidFill>
        </a:ln>
      </dgm:spPr>
      <dgm:t>
        <a:bodyPr/>
        <a:lstStyle/>
        <a:p>
          <a:pPr latinLnBrk="1"/>
          <a:r>
            <a:rPr lang="en-US" altLang="ko-KR" sz="1800" b="0" dirty="0" smtClean="0"/>
            <a:t> </a:t>
          </a:r>
          <a:r>
            <a:rPr lang="ko-KR" altLang="en-US" sz="1800" b="0" dirty="0" smtClean="0"/>
            <a:t>죽음에 대한 부정적 인식 </a:t>
          </a:r>
          <a:endParaRPr lang="ko-KR" altLang="en-US" sz="1800" b="0" dirty="0"/>
        </a:p>
      </dgm:t>
    </dgm:pt>
    <dgm:pt modelId="{CA21092A-5B9B-45D8-8B15-51894E16D74F}" type="parTrans" cxnId="{9D6B8B94-833E-4539-B875-8E62C2B014C3}">
      <dgm:prSet/>
      <dgm:spPr/>
      <dgm:t>
        <a:bodyPr/>
        <a:lstStyle/>
        <a:p>
          <a:pPr latinLnBrk="1"/>
          <a:endParaRPr lang="ko-KR" altLang="en-US"/>
        </a:p>
      </dgm:t>
    </dgm:pt>
    <dgm:pt modelId="{1817BD6E-5485-4B5B-B943-D1D4659C10D2}" type="sibTrans" cxnId="{9D6B8B94-833E-4539-B875-8E62C2B014C3}">
      <dgm:prSet/>
      <dgm:spPr/>
      <dgm:t>
        <a:bodyPr/>
        <a:lstStyle/>
        <a:p>
          <a:pPr latinLnBrk="1"/>
          <a:endParaRPr lang="ko-KR" altLang="en-US"/>
        </a:p>
      </dgm:t>
    </dgm:pt>
    <dgm:pt modelId="{F2878E15-39F8-4AA2-9B2E-3F6C71ED15E2}">
      <dgm:prSet phldrT="[텍스트]" custT="1"/>
      <dgm:spPr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</dgm:spPr>
      <dgm:t>
        <a:bodyPr/>
        <a:lstStyle/>
        <a:p>
          <a:pPr latinLnBrk="1"/>
          <a:r>
            <a:rPr lang="ko-KR" altLang="en-US" sz="2000" b="1" dirty="0" smtClean="0"/>
            <a:t>조직적 원인</a:t>
          </a:r>
          <a:endParaRPr lang="ko-KR" altLang="en-US" sz="2000" b="1" dirty="0"/>
        </a:p>
      </dgm:t>
    </dgm:pt>
    <dgm:pt modelId="{B291CBAB-FB3E-4683-8C62-F5B9ACECBB18}" type="parTrans" cxnId="{9520400C-2A34-471E-9829-E43DA143E945}">
      <dgm:prSet/>
      <dgm:spPr/>
      <dgm:t>
        <a:bodyPr/>
        <a:lstStyle/>
        <a:p>
          <a:pPr latinLnBrk="1"/>
          <a:endParaRPr lang="ko-KR" altLang="en-US"/>
        </a:p>
      </dgm:t>
    </dgm:pt>
    <dgm:pt modelId="{F4AED045-8649-4CD0-9507-16C591D8DF77}" type="sibTrans" cxnId="{9520400C-2A34-471E-9829-E43DA143E945}">
      <dgm:prSet/>
      <dgm:spPr/>
      <dgm:t>
        <a:bodyPr/>
        <a:lstStyle/>
        <a:p>
          <a:pPr latinLnBrk="1"/>
          <a:endParaRPr lang="ko-KR" altLang="en-US"/>
        </a:p>
      </dgm:t>
    </dgm:pt>
    <dgm:pt modelId="{E416D2FB-5436-467D-8669-D53A7D22A54A}">
      <dgm:prSet phldrT="[텍스트]" custT="1"/>
      <dgm:spPr>
        <a:ln w="12700">
          <a:solidFill>
            <a:schemeClr val="accent5">
              <a:lumMod val="50000"/>
            </a:schemeClr>
          </a:solidFill>
        </a:ln>
      </dgm:spPr>
      <dgm:t>
        <a:bodyPr/>
        <a:lstStyle/>
        <a:p>
          <a:pPr latinLnBrk="1"/>
          <a:r>
            <a:rPr lang="ko-KR" altLang="en-US" sz="1800" b="0" dirty="0" smtClean="0"/>
            <a:t>의사소통의 부재와 부족</a:t>
          </a:r>
          <a:endParaRPr lang="ko-KR" altLang="en-US" sz="1800" b="0" dirty="0"/>
        </a:p>
      </dgm:t>
    </dgm:pt>
    <dgm:pt modelId="{3D32D4C9-F5EB-47B3-AED5-846AB64E4481}" type="sibTrans" cxnId="{BE863D83-154E-46F0-B691-31413E305AC6}">
      <dgm:prSet/>
      <dgm:spPr/>
      <dgm:t>
        <a:bodyPr/>
        <a:lstStyle/>
        <a:p>
          <a:pPr latinLnBrk="1"/>
          <a:endParaRPr lang="ko-KR" altLang="en-US"/>
        </a:p>
      </dgm:t>
    </dgm:pt>
    <dgm:pt modelId="{9BEA7CEE-F374-45BC-9BC1-BE434D82927E}" type="parTrans" cxnId="{BE863D83-154E-46F0-B691-31413E305AC6}">
      <dgm:prSet/>
      <dgm:spPr/>
      <dgm:t>
        <a:bodyPr/>
        <a:lstStyle/>
        <a:p>
          <a:pPr latinLnBrk="1"/>
          <a:endParaRPr lang="ko-KR" altLang="en-US"/>
        </a:p>
      </dgm:t>
    </dgm:pt>
    <dgm:pt modelId="{DA0D523E-8E02-4163-8621-C077E5C325FE}">
      <dgm:prSet phldrT="[텍스트]" custT="1"/>
      <dgm:spPr>
        <a:ln w="12700">
          <a:solidFill>
            <a:schemeClr val="accent5">
              <a:lumMod val="50000"/>
            </a:schemeClr>
          </a:solidFill>
        </a:ln>
      </dgm:spPr>
      <dgm:t>
        <a:bodyPr/>
        <a:lstStyle/>
        <a:p>
          <a:pPr latinLnBrk="1"/>
          <a:r>
            <a:rPr lang="en-US" altLang="ko-KR" sz="1800" b="0" dirty="0" smtClean="0"/>
            <a:t> </a:t>
          </a:r>
          <a:r>
            <a:rPr lang="ko-KR" altLang="en-US" sz="1800" b="0" dirty="0" smtClean="0"/>
            <a:t>의료현장과 호스피스 철학과의 마찰 </a:t>
          </a:r>
          <a:endParaRPr lang="ko-KR" altLang="en-US" sz="1800" b="0" dirty="0"/>
        </a:p>
      </dgm:t>
    </dgm:pt>
    <dgm:pt modelId="{76DB08F4-3FCA-44E5-806C-230F39DBD097}" type="parTrans" cxnId="{A92A1D51-90A2-4518-93DB-A881F39DC8E4}">
      <dgm:prSet/>
      <dgm:spPr/>
      <dgm:t>
        <a:bodyPr/>
        <a:lstStyle/>
        <a:p>
          <a:pPr latinLnBrk="1"/>
          <a:endParaRPr lang="ko-KR" altLang="en-US"/>
        </a:p>
      </dgm:t>
    </dgm:pt>
    <dgm:pt modelId="{BB38734D-B0D3-4A39-BF37-88F1B86B98F4}" type="sibTrans" cxnId="{A92A1D51-90A2-4518-93DB-A881F39DC8E4}">
      <dgm:prSet/>
      <dgm:spPr/>
      <dgm:t>
        <a:bodyPr/>
        <a:lstStyle/>
        <a:p>
          <a:pPr latinLnBrk="1"/>
          <a:endParaRPr lang="ko-KR" altLang="en-US"/>
        </a:p>
      </dgm:t>
    </dgm:pt>
    <dgm:pt modelId="{E3A28351-838B-46B1-A09A-7EB0478F25E2}">
      <dgm:prSet phldrT="[텍스트]" custT="1"/>
      <dgm:spPr>
        <a:ln w="12700">
          <a:solidFill>
            <a:schemeClr val="accent5">
              <a:lumMod val="50000"/>
            </a:schemeClr>
          </a:solidFill>
        </a:ln>
      </dgm:spPr>
      <dgm:t>
        <a:bodyPr/>
        <a:lstStyle/>
        <a:p>
          <a:pPr latinLnBrk="1"/>
          <a:r>
            <a:rPr lang="ko-KR" altLang="en-US" sz="1800" b="0" dirty="0" smtClean="0"/>
            <a:t>제도적 자원의 부족 </a:t>
          </a:r>
          <a:endParaRPr lang="ko-KR" altLang="en-US" sz="1800" b="0" dirty="0"/>
        </a:p>
      </dgm:t>
    </dgm:pt>
    <dgm:pt modelId="{EBFB47B0-E7F1-467C-951A-9932E2CF46C9}" type="parTrans" cxnId="{4FCFBE28-4785-4F06-9BCE-EC854FF3D191}">
      <dgm:prSet/>
      <dgm:spPr/>
      <dgm:t>
        <a:bodyPr/>
        <a:lstStyle/>
        <a:p>
          <a:pPr latinLnBrk="1"/>
          <a:endParaRPr lang="ko-KR" altLang="en-US"/>
        </a:p>
      </dgm:t>
    </dgm:pt>
    <dgm:pt modelId="{4623BBD6-7BCD-4FD1-84E1-E121A598B37A}" type="sibTrans" cxnId="{4FCFBE28-4785-4F06-9BCE-EC854FF3D191}">
      <dgm:prSet/>
      <dgm:spPr/>
      <dgm:t>
        <a:bodyPr/>
        <a:lstStyle/>
        <a:p>
          <a:pPr latinLnBrk="1"/>
          <a:endParaRPr lang="ko-KR" altLang="en-US"/>
        </a:p>
      </dgm:t>
    </dgm:pt>
    <dgm:pt modelId="{4174EE87-0D60-49F6-BFE3-4C7A7690AC6C}">
      <dgm:prSet phldrT="[텍스트]" custT="1"/>
      <dgm:spPr>
        <a:ln w="12700">
          <a:solidFill>
            <a:schemeClr val="accent5">
              <a:lumMod val="50000"/>
            </a:schemeClr>
          </a:solidFill>
        </a:ln>
      </dgm:spPr>
      <dgm:t>
        <a:bodyPr/>
        <a:lstStyle/>
        <a:p>
          <a:pPr latinLnBrk="1"/>
          <a:r>
            <a:rPr lang="en-US" altLang="ko-KR" sz="1800" b="0" dirty="0" smtClean="0"/>
            <a:t> </a:t>
          </a:r>
          <a:r>
            <a:rPr lang="ko-KR" altLang="en-US" sz="1800" b="0" dirty="0" smtClean="0"/>
            <a:t>일반적 실무와 최상의 실무간에 일어나는 갈등 </a:t>
          </a:r>
          <a:endParaRPr lang="ko-KR" altLang="en-US" sz="1800" b="0" dirty="0"/>
        </a:p>
      </dgm:t>
    </dgm:pt>
    <dgm:pt modelId="{5DAD3BA5-7C39-458F-8A99-FE640040621C}" type="parTrans" cxnId="{7B45580D-C4AA-4774-8260-1F32F3696094}">
      <dgm:prSet/>
      <dgm:spPr/>
      <dgm:t>
        <a:bodyPr/>
        <a:lstStyle/>
        <a:p>
          <a:pPr latinLnBrk="1"/>
          <a:endParaRPr lang="ko-KR" altLang="en-US"/>
        </a:p>
      </dgm:t>
    </dgm:pt>
    <dgm:pt modelId="{2355F561-6AAD-464A-A225-7CD4639280BA}" type="sibTrans" cxnId="{7B45580D-C4AA-4774-8260-1F32F3696094}">
      <dgm:prSet/>
      <dgm:spPr/>
      <dgm:t>
        <a:bodyPr/>
        <a:lstStyle/>
        <a:p>
          <a:pPr latinLnBrk="1"/>
          <a:endParaRPr lang="ko-KR" altLang="en-US"/>
        </a:p>
      </dgm:t>
    </dgm:pt>
    <dgm:pt modelId="{BE9A9A83-4FF6-4F77-86C3-64DEE4724C75}" type="pres">
      <dgm:prSet presAssocID="{951133A3-1861-43D4-91A6-BCA5243CE48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F899404-CCA4-4C24-9B05-64902AA06E89}" type="pres">
      <dgm:prSet presAssocID="{36994335-6D54-491B-9D0D-98371E37203F}" presName="parentLin" presStyleCnt="0"/>
      <dgm:spPr/>
      <dgm:t>
        <a:bodyPr/>
        <a:lstStyle/>
        <a:p>
          <a:pPr latinLnBrk="1"/>
          <a:endParaRPr lang="ko-KR" altLang="en-US"/>
        </a:p>
      </dgm:t>
    </dgm:pt>
    <dgm:pt modelId="{137DF777-527B-4572-B7EE-4F7D72A0BAA2}" type="pres">
      <dgm:prSet presAssocID="{36994335-6D54-491B-9D0D-98371E37203F}" presName="parentLeftMargin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75D983BF-DB08-4C54-BD24-7CF417CCD194}" type="pres">
      <dgm:prSet presAssocID="{36994335-6D54-491B-9D0D-98371E37203F}" presName="parentText" presStyleLbl="node1" presStyleIdx="0" presStyleCnt="2" custScaleX="106237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53752FC-1EB6-4787-A699-F6EB5DFD73E5}" type="pres">
      <dgm:prSet presAssocID="{36994335-6D54-491B-9D0D-98371E37203F}" presName="negativeSpace" presStyleCnt="0"/>
      <dgm:spPr/>
      <dgm:t>
        <a:bodyPr/>
        <a:lstStyle/>
        <a:p>
          <a:pPr latinLnBrk="1"/>
          <a:endParaRPr lang="ko-KR" altLang="en-US"/>
        </a:p>
      </dgm:t>
    </dgm:pt>
    <dgm:pt modelId="{FA1082D3-A7F3-414B-B36C-D6B4C064ABF6}" type="pres">
      <dgm:prSet presAssocID="{36994335-6D54-491B-9D0D-98371E37203F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29A2858-EF62-4D7A-8406-94FF80FB124B}" type="pres">
      <dgm:prSet presAssocID="{3D1D5DE4-822C-4DE8-BE47-E586A47AA70D}" presName="spaceBetweenRectangles" presStyleCnt="0"/>
      <dgm:spPr/>
      <dgm:t>
        <a:bodyPr/>
        <a:lstStyle/>
        <a:p>
          <a:pPr latinLnBrk="1"/>
          <a:endParaRPr lang="ko-KR" altLang="en-US"/>
        </a:p>
      </dgm:t>
    </dgm:pt>
    <dgm:pt modelId="{1BE815EC-736F-4D18-A228-3C1BE1C210AA}" type="pres">
      <dgm:prSet presAssocID="{F2878E15-39F8-4AA2-9B2E-3F6C71ED15E2}" presName="parentLin" presStyleCnt="0"/>
      <dgm:spPr/>
      <dgm:t>
        <a:bodyPr/>
        <a:lstStyle/>
        <a:p>
          <a:pPr latinLnBrk="1"/>
          <a:endParaRPr lang="ko-KR" altLang="en-US"/>
        </a:p>
      </dgm:t>
    </dgm:pt>
    <dgm:pt modelId="{B8CB079B-38A1-47E5-B73D-A1C217D5FC0A}" type="pres">
      <dgm:prSet presAssocID="{F2878E15-39F8-4AA2-9B2E-3F6C71ED15E2}" presName="parentLeftMargin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D00A8495-0079-4404-87F8-D17D7CF4CA05}" type="pres">
      <dgm:prSet presAssocID="{F2878E15-39F8-4AA2-9B2E-3F6C71ED15E2}" presName="parentText" presStyleLbl="node1" presStyleIdx="1" presStyleCnt="2" custScaleX="106237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34065F6-3AD9-4C39-9724-C0FF2232C9F1}" type="pres">
      <dgm:prSet presAssocID="{F2878E15-39F8-4AA2-9B2E-3F6C71ED15E2}" presName="negativeSpace" presStyleCnt="0"/>
      <dgm:spPr/>
      <dgm:t>
        <a:bodyPr/>
        <a:lstStyle/>
        <a:p>
          <a:pPr latinLnBrk="1"/>
          <a:endParaRPr lang="ko-KR" altLang="en-US"/>
        </a:p>
      </dgm:t>
    </dgm:pt>
    <dgm:pt modelId="{5FC05D15-5AF2-4E61-A763-86DADA6FA0BA}" type="pres">
      <dgm:prSet presAssocID="{F2878E15-39F8-4AA2-9B2E-3F6C71ED15E2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4FCFBE28-4785-4F06-9BCE-EC854FF3D191}" srcId="{F2878E15-39F8-4AA2-9B2E-3F6C71ED15E2}" destId="{E3A28351-838B-46B1-A09A-7EB0478F25E2}" srcOrd="1" destOrd="0" parTransId="{EBFB47B0-E7F1-467C-951A-9932E2CF46C9}" sibTransId="{4623BBD6-7BCD-4FD1-84E1-E121A598B37A}"/>
    <dgm:cxn modelId="{BE863D83-154E-46F0-B691-31413E305AC6}" srcId="{F2878E15-39F8-4AA2-9B2E-3F6C71ED15E2}" destId="{E416D2FB-5436-467D-8669-D53A7D22A54A}" srcOrd="0" destOrd="0" parTransId="{9BEA7CEE-F374-45BC-9BC1-BE434D82927E}" sibTransId="{3D32D4C9-F5EB-47B3-AED5-846AB64E4481}"/>
    <dgm:cxn modelId="{7B45580D-C4AA-4774-8260-1F32F3696094}" srcId="{36994335-6D54-491B-9D0D-98371E37203F}" destId="{4174EE87-0D60-49F6-BFE3-4C7A7690AC6C}" srcOrd="2" destOrd="0" parTransId="{5DAD3BA5-7C39-458F-8A99-FE640040621C}" sibTransId="{2355F561-6AAD-464A-A225-7CD4639280BA}"/>
    <dgm:cxn modelId="{9520400C-2A34-471E-9829-E43DA143E945}" srcId="{951133A3-1861-43D4-91A6-BCA5243CE486}" destId="{F2878E15-39F8-4AA2-9B2E-3F6C71ED15E2}" srcOrd="1" destOrd="0" parTransId="{B291CBAB-FB3E-4683-8C62-F5B9ACECBB18}" sibTransId="{F4AED045-8649-4CD0-9507-16C591D8DF77}"/>
    <dgm:cxn modelId="{46E59009-EA19-45FE-8450-6C769BFABBF3}" type="presOf" srcId="{E3A28351-838B-46B1-A09A-7EB0478F25E2}" destId="{5FC05D15-5AF2-4E61-A763-86DADA6FA0BA}" srcOrd="0" destOrd="1" presId="urn:microsoft.com/office/officeart/2005/8/layout/list1"/>
    <dgm:cxn modelId="{4250F5C0-4D8E-41D7-8EB2-DB43639DDC83}" type="presOf" srcId="{71A50683-E095-42C9-9EF3-5EEDA71E6423}" destId="{FA1082D3-A7F3-414B-B36C-D6B4C064ABF6}" srcOrd="0" destOrd="0" presId="urn:microsoft.com/office/officeart/2005/8/layout/list1"/>
    <dgm:cxn modelId="{A92A1D51-90A2-4518-93DB-A881F39DC8E4}" srcId="{36994335-6D54-491B-9D0D-98371E37203F}" destId="{DA0D523E-8E02-4163-8621-C077E5C325FE}" srcOrd="1" destOrd="0" parTransId="{76DB08F4-3FCA-44E5-806C-230F39DBD097}" sibTransId="{BB38734D-B0D3-4A39-BF37-88F1B86B98F4}"/>
    <dgm:cxn modelId="{701C115E-622A-4ADE-B391-B06B48564763}" type="presOf" srcId="{DA0D523E-8E02-4163-8621-C077E5C325FE}" destId="{FA1082D3-A7F3-414B-B36C-D6B4C064ABF6}" srcOrd="0" destOrd="1" presId="urn:microsoft.com/office/officeart/2005/8/layout/list1"/>
    <dgm:cxn modelId="{A310373C-ADEC-4325-B3E5-90767596EA3A}" type="presOf" srcId="{36994335-6D54-491B-9D0D-98371E37203F}" destId="{137DF777-527B-4572-B7EE-4F7D72A0BAA2}" srcOrd="0" destOrd="0" presId="urn:microsoft.com/office/officeart/2005/8/layout/list1"/>
    <dgm:cxn modelId="{2A137ED2-8B16-4EDF-AD65-134AEB5BDD68}" type="presOf" srcId="{951133A3-1861-43D4-91A6-BCA5243CE486}" destId="{BE9A9A83-4FF6-4F77-86C3-64DEE4724C75}" srcOrd="0" destOrd="0" presId="urn:microsoft.com/office/officeart/2005/8/layout/list1"/>
    <dgm:cxn modelId="{68D3D18E-202E-4FBA-8A52-88F12F44259D}" type="presOf" srcId="{F2878E15-39F8-4AA2-9B2E-3F6C71ED15E2}" destId="{D00A8495-0079-4404-87F8-D17D7CF4CA05}" srcOrd="1" destOrd="0" presId="urn:microsoft.com/office/officeart/2005/8/layout/list1"/>
    <dgm:cxn modelId="{9D6B8B94-833E-4539-B875-8E62C2B014C3}" srcId="{36994335-6D54-491B-9D0D-98371E37203F}" destId="{71A50683-E095-42C9-9EF3-5EEDA71E6423}" srcOrd="0" destOrd="0" parTransId="{CA21092A-5B9B-45D8-8B15-51894E16D74F}" sibTransId="{1817BD6E-5485-4B5B-B943-D1D4659C10D2}"/>
    <dgm:cxn modelId="{CC7A49EE-D37F-49F1-ADC7-0CCAA92AF4D3}" srcId="{951133A3-1861-43D4-91A6-BCA5243CE486}" destId="{36994335-6D54-491B-9D0D-98371E37203F}" srcOrd="0" destOrd="0" parTransId="{A8565C80-E2BD-4EE9-A150-EF503E6D0E81}" sibTransId="{3D1D5DE4-822C-4DE8-BE47-E586A47AA70D}"/>
    <dgm:cxn modelId="{F66311D4-7C82-4845-8CAE-4020481AC4FF}" type="presOf" srcId="{F2878E15-39F8-4AA2-9B2E-3F6C71ED15E2}" destId="{B8CB079B-38A1-47E5-B73D-A1C217D5FC0A}" srcOrd="0" destOrd="0" presId="urn:microsoft.com/office/officeart/2005/8/layout/list1"/>
    <dgm:cxn modelId="{F0A81B49-CA01-42FD-865C-95CC54F3D5F6}" type="presOf" srcId="{E416D2FB-5436-467D-8669-D53A7D22A54A}" destId="{5FC05D15-5AF2-4E61-A763-86DADA6FA0BA}" srcOrd="0" destOrd="0" presId="urn:microsoft.com/office/officeart/2005/8/layout/list1"/>
    <dgm:cxn modelId="{12C37E67-7D73-4B18-BE33-529A6B03A99C}" type="presOf" srcId="{36994335-6D54-491B-9D0D-98371E37203F}" destId="{75D983BF-DB08-4C54-BD24-7CF417CCD194}" srcOrd="1" destOrd="0" presId="urn:microsoft.com/office/officeart/2005/8/layout/list1"/>
    <dgm:cxn modelId="{D841B082-D052-4FB4-BF05-03AF1E223D09}" type="presOf" srcId="{4174EE87-0D60-49F6-BFE3-4C7A7690AC6C}" destId="{FA1082D3-A7F3-414B-B36C-D6B4C064ABF6}" srcOrd="0" destOrd="2" presId="urn:microsoft.com/office/officeart/2005/8/layout/list1"/>
    <dgm:cxn modelId="{BD28C957-83F5-4B97-96D3-D00C6DDC1FA2}" type="presParOf" srcId="{BE9A9A83-4FF6-4F77-86C3-64DEE4724C75}" destId="{3F899404-CCA4-4C24-9B05-64902AA06E89}" srcOrd="0" destOrd="0" presId="urn:microsoft.com/office/officeart/2005/8/layout/list1"/>
    <dgm:cxn modelId="{B16B0929-3CE5-4E5F-9B8F-FCCE62BDEBC3}" type="presParOf" srcId="{3F899404-CCA4-4C24-9B05-64902AA06E89}" destId="{137DF777-527B-4572-B7EE-4F7D72A0BAA2}" srcOrd="0" destOrd="0" presId="urn:microsoft.com/office/officeart/2005/8/layout/list1"/>
    <dgm:cxn modelId="{D7967174-7C5F-4DCA-8DED-D3279C64A4B8}" type="presParOf" srcId="{3F899404-CCA4-4C24-9B05-64902AA06E89}" destId="{75D983BF-DB08-4C54-BD24-7CF417CCD194}" srcOrd="1" destOrd="0" presId="urn:microsoft.com/office/officeart/2005/8/layout/list1"/>
    <dgm:cxn modelId="{4FBABEFC-BF69-404E-AD51-F5DD33209160}" type="presParOf" srcId="{BE9A9A83-4FF6-4F77-86C3-64DEE4724C75}" destId="{953752FC-1EB6-4787-A699-F6EB5DFD73E5}" srcOrd="1" destOrd="0" presId="urn:microsoft.com/office/officeart/2005/8/layout/list1"/>
    <dgm:cxn modelId="{662B7E88-0058-47A0-ADBA-6CAE10A22AA2}" type="presParOf" srcId="{BE9A9A83-4FF6-4F77-86C3-64DEE4724C75}" destId="{FA1082D3-A7F3-414B-B36C-D6B4C064ABF6}" srcOrd="2" destOrd="0" presId="urn:microsoft.com/office/officeart/2005/8/layout/list1"/>
    <dgm:cxn modelId="{11283E43-C9C5-4F8E-A24E-5CB3A68FCBE9}" type="presParOf" srcId="{BE9A9A83-4FF6-4F77-86C3-64DEE4724C75}" destId="{029A2858-EF62-4D7A-8406-94FF80FB124B}" srcOrd="3" destOrd="0" presId="urn:microsoft.com/office/officeart/2005/8/layout/list1"/>
    <dgm:cxn modelId="{14F8C12F-F3D9-4EFC-A6D2-EBAE365A04CD}" type="presParOf" srcId="{BE9A9A83-4FF6-4F77-86C3-64DEE4724C75}" destId="{1BE815EC-736F-4D18-A228-3C1BE1C210AA}" srcOrd="4" destOrd="0" presId="urn:microsoft.com/office/officeart/2005/8/layout/list1"/>
    <dgm:cxn modelId="{159CC017-8189-46F1-9120-B215E879FC9A}" type="presParOf" srcId="{1BE815EC-736F-4D18-A228-3C1BE1C210AA}" destId="{B8CB079B-38A1-47E5-B73D-A1C217D5FC0A}" srcOrd="0" destOrd="0" presId="urn:microsoft.com/office/officeart/2005/8/layout/list1"/>
    <dgm:cxn modelId="{BEC85BE9-151F-4FA7-A0B1-149C61A9A75A}" type="presParOf" srcId="{1BE815EC-736F-4D18-A228-3C1BE1C210AA}" destId="{D00A8495-0079-4404-87F8-D17D7CF4CA05}" srcOrd="1" destOrd="0" presId="urn:microsoft.com/office/officeart/2005/8/layout/list1"/>
    <dgm:cxn modelId="{68B539A2-35F0-4962-80F7-F087F6088017}" type="presParOf" srcId="{BE9A9A83-4FF6-4F77-86C3-64DEE4724C75}" destId="{A34065F6-3AD9-4C39-9724-C0FF2232C9F1}" srcOrd="5" destOrd="0" presId="urn:microsoft.com/office/officeart/2005/8/layout/list1"/>
    <dgm:cxn modelId="{8ECE546D-6378-4DD4-9C4F-32860B4F6754}" type="presParOf" srcId="{BE9A9A83-4FF6-4F77-86C3-64DEE4724C75}" destId="{5FC05D15-5AF2-4E61-A763-86DADA6FA0BA}" srcOrd="6" destOrd="0" presId="urn:microsoft.com/office/officeart/2005/8/layout/list1"/>
  </dgm:cxnLst>
  <dgm:bg/>
  <dgm:whole/>
  <dgm:extLst>
    <a:ext uri="{C62137D5-CB1D-491B-B009-E17868A290BF}">
      <dgm14:recolorImg xmlns="" xmlns:dgm14="http://schemas.microsoft.com/office/drawing/2010/diagram" val="1"/>
    </a:ex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1133A3-1861-43D4-91A6-BCA5243CE48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36994335-6D54-491B-9D0D-98371E37203F}">
      <dgm:prSet phldrT="[텍스트]" custT="1"/>
      <dgm:spPr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</dgm:spPr>
      <dgm:t>
        <a:bodyPr/>
        <a:lstStyle/>
        <a:p>
          <a:pPr latinLnBrk="1"/>
          <a:r>
            <a:rPr lang="ko-KR" altLang="en-US" sz="2000" b="1" dirty="0" smtClean="0"/>
            <a:t>상황적</a:t>
          </a:r>
          <a:r>
            <a:rPr lang="en-US" altLang="ko-KR" sz="2000" b="1" dirty="0" smtClean="0"/>
            <a:t>, </a:t>
          </a:r>
          <a:r>
            <a:rPr lang="ko-KR" altLang="en-US" sz="2000" b="1" dirty="0" smtClean="0"/>
            <a:t>환경적 원인</a:t>
          </a:r>
          <a:endParaRPr lang="ko-KR" altLang="en-US" sz="2000" b="1" dirty="0"/>
        </a:p>
      </dgm:t>
    </dgm:pt>
    <dgm:pt modelId="{A8565C80-E2BD-4EE9-A150-EF503E6D0E81}" type="parTrans" cxnId="{CC7A49EE-D37F-49F1-ADC7-0CCAA92AF4D3}">
      <dgm:prSet/>
      <dgm:spPr/>
      <dgm:t>
        <a:bodyPr/>
        <a:lstStyle/>
        <a:p>
          <a:pPr latinLnBrk="1"/>
          <a:endParaRPr lang="ko-KR" altLang="en-US"/>
        </a:p>
      </dgm:t>
    </dgm:pt>
    <dgm:pt modelId="{3D1D5DE4-822C-4DE8-BE47-E586A47AA70D}" type="sibTrans" cxnId="{CC7A49EE-D37F-49F1-ADC7-0CCAA92AF4D3}">
      <dgm:prSet/>
      <dgm:spPr/>
      <dgm:t>
        <a:bodyPr/>
        <a:lstStyle/>
        <a:p>
          <a:pPr latinLnBrk="1"/>
          <a:endParaRPr lang="ko-KR" altLang="en-US"/>
        </a:p>
      </dgm:t>
    </dgm:pt>
    <dgm:pt modelId="{71A50683-E095-42C9-9EF3-5EEDA71E6423}">
      <dgm:prSet phldrT="[텍스트]" custT="1"/>
      <dgm:spPr>
        <a:ln w="12700">
          <a:solidFill>
            <a:schemeClr val="accent5">
              <a:lumMod val="50000"/>
            </a:schemeClr>
          </a:solidFill>
        </a:ln>
      </dgm:spPr>
      <dgm:t>
        <a:bodyPr/>
        <a:lstStyle/>
        <a:p>
          <a:pPr latinLnBrk="1"/>
          <a:r>
            <a:rPr lang="en-US" altLang="ko-KR" sz="1800" b="0" dirty="0" smtClean="0"/>
            <a:t> </a:t>
          </a:r>
          <a:r>
            <a:rPr lang="ko-KR" altLang="en-US" sz="1800" b="0" dirty="0" smtClean="0"/>
            <a:t>돌보는 대상자의 끊임없는 죽음 </a:t>
          </a:r>
          <a:endParaRPr lang="ko-KR" altLang="en-US" sz="1800" b="0" dirty="0"/>
        </a:p>
      </dgm:t>
    </dgm:pt>
    <dgm:pt modelId="{CA21092A-5B9B-45D8-8B15-51894E16D74F}" type="parTrans" cxnId="{9D6B8B94-833E-4539-B875-8E62C2B014C3}">
      <dgm:prSet/>
      <dgm:spPr/>
      <dgm:t>
        <a:bodyPr/>
        <a:lstStyle/>
        <a:p>
          <a:pPr latinLnBrk="1"/>
          <a:endParaRPr lang="ko-KR" altLang="en-US"/>
        </a:p>
      </dgm:t>
    </dgm:pt>
    <dgm:pt modelId="{1817BD6E-5485-4B5B-B943-D1D4659C10D2}" type="sibTrans" cxnId="{9D6B8B94-833E-4539-B875-8E62C2B014C3}">
      <dgm:prSet/>
      <dgm:spPr/>
      <dgm:t>
        <a:bodyPr/>
        <a:lstStyle/>
        <a:p>
          <a:pPr latinLnBrk="1"/>
          <a:endParaRPr lang="ko-KR" altLang="en-US"/>
        </a:p>
      </dgm:t>
    </dgm:pt>
    <dgm:pt modelId="{F2878E15-39F8-4AA2-9B2E-3F6C71ED15E2}">
      <dgm:prSet phldrT="[텍스트]" custT="1"/>
      <dgm:spPr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</dgm:spPr>
      <dgm:t>
        <a:bodyPr/>
        <a:lstStyle/>
        <a:p>
          <a:pPr latinLnBrk="1"/>
          <a:r>
            <a:rPr lang="ko-KR" altLang="en-US" sz="2000" b="1" dirty="0" smtClean="0"/>
            <a:t>개인적 원인</a:t>
          </a:r>
          <a:endParaRPr lang="ko-KR" altLang="en-US" sz="2000" b="1" dirty="0"/>
        </a:p>
      </dgm:t>
    </dgm:pt>
    <dgm:pt modelId="{B291CBAB-FB3E-4683-8C62-F5B9ACECBB18}" type="parTrans" cxnId="{9520400C-2A34-471E-9829-E43DA143E945}">
      <dgm:prSet/>
      <dgm:spPr/>
      <dgm:t>
        <a:bodyPr/>
        <a:lstStyle/>
        <a:p>
          <a:pPr latinLnBrk="1"/>
          <a:endParaRPr lang="ko-KR" altLang="en-US"/>
        </a:p>
      </dgm:t>
    </dgm:pt>
    <dgm:pt modelId="{F4AED045-8649-4CD0-9507-16C591D8DF77}" type="sibTrans" cxnId="{9520400C-2A34-471E-9829-E43DA143E945}">
      <dgm:prSet/>
      <dgm:spPr/>
      <dgm:t>
        <a:bodyPr/>
        <a:lstStyle/>
        <a:p>
          <a:pPr latinLnBrk="1"/>
          <a:endParaRPr lang="ko-KR" altLang="en-US"/>
        </a:p>
      </dgm:t>
    </dgm:pt>
    <dgm:pt modelId="{E416D2FB-5436-467D-8669-D53A7D22A54A}">
      <dgm:prSet phldrT="[텍스트]" custT="1"/>
      <dgm:spPr>
        <a:ln w="12700">
          <a:solidFill>
            <a:schemeClr val="accent5">
              <a:lumMod val="50000"/>
            </a:schemeClr>
          </a:solidFill>
        </a:ln>
      </dgm:spPr>
      <dgm:t>
        <a:bodyPr/>
        <a:lstStyle/>
        <a:p>
          <a:pPr latinLnBrk="1"/>
          <a:r>
            <a:rPr lang="en-US" altLang="ko-KR" sz="1800" b="0" dirty="0" smtClean="0"/>
            <a:t> </a:t>
          </a:r>
          <a:r>
            <a:rPr lang="ko-KR" altLang="en-US" sz="1800" b="0" dirty="0" err="1" smtClean="0"/>
            <a:t>돌봄자</a:t>
          </a:r>
          <a:r>
            <a:rPr lang="ko-KR" altLang="en-US" sz="1800" b="0" dirty="0" smtClean="0"/>
            <a:t> 개인의 상실 경험</a:t>
          </a:r>
          <a:endParaRPr lang="ko-KR" altLang="en-US" sz="1800" b="0" dirty="0"/>
        </a:p>
      </dgm:t>
    </dgm:pt>
    <dgm:pt modelId="{3D32D4C9-F5EB-47B3-AED5-846AB64E4481}" type="sibTrans" cxnId="{BE863D83-154E-46F0-B691-31413E305AC6}">
      <dgm:prSet/>
      <dgm:spPr/>
      <dgm:t>
        <a:bodyPr/>
        <a:lstStyle/>
        <a:p>
          <a:pPr latinLnBrk="1"/>
          <a:endParaRPr lang="ko-KR" altLang="en-US"/>
        </a:p>
      </dgm:t>
    </dgm:pt>
    <dgm:pt modelId="{9BEA7CEE-F374-45BC-9BC1-BE434D82927E}" type="parTrans" cxnId="{BE863D83-154E-46F0-B691-31413E305AC6}">
      <dgm:prSet/>
      <dgm:spPr/>
      <dgm:t>
        <a:bodyPr/>
        <a:lstStyle/>
        <a:p>
          <a:pPr latinLnBrk="1"/>
          <a:endParaRPr lang="ko-KR" altLang="en-US"/>
        </a:p>
      </dgm:t>
    </dgm:pt>
    <dgm:pt modelId="{DA0D523E-8E02-4163-8621-C077E5C325FE}">
      <dgm:prSet phldrT="[텍스트]" custT="1"/>
      <dgm:spPr>
        <a:ln w="12700">
          <a:solidFill>
            <a:schemeClr val="accent5">
              <a:lumMod val="50000"/>
            </a:schemeClr>
          </a:solidFill>
        </a:ln>
      </dgm:spPr>
      <dgm:t>
        <a:bodyPr/>
        <a:lstStyle/>
        <a:p>
          <a:pPr latinLnBrk="1"/>
          <a:r>
            <a:rPr lang="en-US" altLang="ko-KR" sz="1800" b="0" dirty="0" smtClean="0"/>
            <a:t> </a:t>
          </a:r>
          <a:r>
            <a:rPr lang="ko-KR" altLang="en-US" sz="1800" b="0" dirty="0" smtClean="0"/>
            <a:t>가중되고 다양한 업무에 </a:t>
          </a:r>
          <a:r>
            <a:rPr lang="ko-KR" altLang="en-US" sz="1800" b="0" smtClean="0"/>
            <a:t>대한 대응</a:t>
          </a:r>
          <a:endParaRPr lang="ko-KR" altLang="en-US" sz="1800" b="0" dirty="0"/>
        </a:p>
      </dgm:t>
    </dgm:pt>
    <dgm:pt modelId="{76DB08F4-3FCA-44E5-806C-230F39DBD097}" type="parTrans" cxnId="{A92A1D51-90A2-4518-93DB-A881F39DC8E4}">
      <dgm:prSet/>
      <dgm:spPr/>
      <dgm:t>
        <a:bodyPr/>
        <a:lstStyle/>
        <a:p>
          <a:pPr latinLnBrk="1"/>
          <a:endParaRPr lang="ko-KR" altLang="en-US"/>
        </a:p>
      </dgm:t>
    </dgm:pt>
    <dgm:pt modelId="{BB38734D-B0D3-4A39-BF37-88F1B86B98F4}" type="sibTrans" cxnId="{A92A1D51-90A2-4518-93DB-A881F39DC8E4}">
      <dgm:prSet/>
      <dgm:spPr/>
      <dgm:t>
        <a:bodyPr/>
        <a:lstStyle/>
        <a:p>
          <a:pPr latinLnBrk="1"/>
          <a:endParaRPr lang="ko-KR" altLang="en-US"/>
        </a:p>
      </dgm:t>
    </dgm:pt>
    <dgm:pt modelId="{E3A28351-838B-46B1-A09A-7EB0478F25E2}">
      <dgm:prSet phldrT="[텍스트]" custT="1"/>
      <dgm:spPr>
        <a:ln w="12700">
          <a:solidFill>
            <a:schemeClr val="accent5">
              <a:lumMod val="50000"/>
            </a:schemeClr>
          </a:solidFill>
        </a:ln>
      </dgm:spPr>
      <dgm:t>
        <a:bodyPr/>
        <a:lstStyle/>
        <a:p>
          <a:pPr latinLnBrk="1"/>
          <a:r>
            <a:rPr lang="en-US" altLang="ko-KR" sz="1800" b="0" dirty="0" smtClean="0"/>
            <a:t> </a:t>
          </a:r>
          <a:r>
            <a:rPr lang="ko-KR" altLang="en-US" sz="1800" b="0" dirty="0" smtClean="0"/>
            <a:t>적절한 교육과 훈련의 부재</a:t>
          </a:r>
          <a:endParaRPr lang="ko-KR" altLang="en-US" sz="1800" b="0" dirty="0"/>
        </a:p>
      </dgm:t>
    </dgm:pt>
    <dgm:pt modelId="{EBFB47B0-E7F1-467C-951A-9932E2CF46C9}" type="parTrans" cxnId="{4FCFBE28-4785-4F06-9BCE-EC854FF3D191}">
      <dgm:prSet/>
      <dgm:spPr/>
      <dgm:t>
        <a:bodyPr/>
        <a:lstStyle/>
        <a:p>
          <a:pPr latinLnBrk="1"/>
          <a:endParaRPr lang="ko-KR" altLang="en-US"/>
        </a:p>
      </dgm:t>
    </dgm:pt>
    <dgm:pt modelId="{4623BBD6-7BCD-4FD1-84E1-E121A598B37A}" type="sibTrans" cxnId="{4FCFBE28-4785-4F06-9BCE-EC854FF3D191}">
      <dgm:prSet/>
      <dgm:spPr/>
      <dgm:t>
        <a:bodyPr/>
        <a:lstStyle/>
        <a:p>
          <a:pPr latinLnBrk="1"/>
          <a:endParaRPr lang="ko-KR" altLang="en-US"/>
        </a:p>
      </dgm:t>
    </dgm:pt>
    <dgm:pt modelId="{4174EE87-0D60-49F6-BFE3-4C7A7690AC6C}">
      <dgm:prSet phldrT="[텍스트]" custT="1"/>
      <dgm:spPr>
        <a:ln w="12700">
          <a:solidFill>
            <a:schemeClr val="accent5">
              <a:lumMod val="50000"/>
            </a:schemeClr>
          </a:solidFill>
        </a:ln>
      </dgm:spPr>
      <dgm:t>
        <a:bodyPr/>
        <a:lstStyle/>
        <a:p>
          <a:pPr latinLnBrk="1"/>
          <a:r>
            <a:rPr lang="en-US" altLang="ko-KR" sz="1800" b="0" dirty="0" smtClean="0"/>
            <a:t> </a:t>
          </a:r>
          <a:r>
            <a:rPr lang="ko-KR" altLang="en-US" sz="1800" b="0" dirty="0" smtClean="0"/>
            <a:t>환자와 가족간의 갈등에 노출 </a:t>
          </a:r>
          <a:r>
            <a:rPr lang="en-US" altLang="ko-KR" sz="1800" b="0" dirty="0" smtClean="0">
              <a:latin typeface="휴먼엑스포"/>
              <a:ea typeface="휴먼엑스포"/>
            </a:rPr>
            <a:t>·</a:t>
          </a:r>
          <a:r>
            <a:rPr lang="ko-KR" altLang="en-US" sz="1800" b="0" dirty="0" smtClean="0"/>
            <a:t> 개입</a:t>
          </a:r>
          <a:endParaRPr lang="ko-KR" altLang="en-US" sz="1800" b="0" dirty="0"/>
        </a:p>
      </dgm:t>
    </dgm:pt>
    <dgm:pt modelId="{5DAD3BA5-7C39-458F-8A99-FE640040621C}" type="parTrans" cxnId="{7B45580D-C4AA-4774-8260-1F32F3696094}">
      <dgm:prSet/>
      <dgm:spPr/>
    </dgm:pt>
    <dgm:pt modelId="{2355F561-6AAD-464A-A225-7CD4639280BA}" type="sibTrans" cxnId="{7B45580D-C4AA-4774-8260-1F32F3696094}">
      <dgm:prSet/>
      <dgm:spPr/>
    </dgm:pt>
    <dgm:pt modelId="{7D167F0E-CF45-45DE-ADF0-B4F988809D2D}">
      <dgm:prSet phldrT="[텍스트]" custT="1"/>
      <dgm:spPr>
        <a:ln w="12700">
          <a:solidFill>
            <a:schemeClr val="accent5">
              <a:lumMod val="50000"/>
            </a:schemeClr>
          </a:solidFill>
        </a:ln>
      </dgm:spPr>
      <dgm:t>
        <a:bodyPr/>
        <a:lstStyle/>
        <a:p>
          <a:pPr latinLnBrk="1"/>
          <a:r>
            <a:rPr lang="ko-KR" altLang="en-US" sz="1800" b="0" dirty="0" smtClean="0"/>
            <a:t> 팀원간의 갈등 </a:t>
          </a:r>
          <a:endParaRPr lang="ko-KR" altLang="en-US" sz="1800" b="0" dirty="0"/>
        </a:p>
      </dgm:t>
    </dgm:pt>
    <dgm:pt modelId="{17CC9567-10AB-47C0-8905-279951557724}" type="parTrans" cxnId="{AA616766-C173-455C-8F3B-52DFE99AB53C}">
      <dgm:prSet/>
      <dgm:spPr/>
    </dgm:pt>
    <dgm:pt modelId="{E789EB90-95A7-420C-9C91-A0AC8A71A997}" type="sibTrans" cxnId="{AA616766-C173-455C-8F3B-52DFE99AB53C}">
      <dgm:prSet/>
      <dgm:spPr/>
    </dgm:pt>
    <dgm:pt modelId="{25A0F2A2-029C-4036-98C7-62774A4BF01F}">
      <dgm:prSet phldrT="[텍스트]" custT="1"/>
      <dgm:spPr>
        <a:ln w="12700">
          <a:solidFill>
            <a:schemeClr val="accent5">
              <a:lumMod val="50000"/>
            </a:schemeClr>
          </a:solidFill>
        </a:ln>
      </dgm:spPr>
      <dgm:t>
        <a:bodyPr/>
        <a:lstStyle/>
        <a:p>
          <a:pPr latinLnBrk="1"/>
          <a:r>
            <a:rPr lang="en-US" altLang="ko-KR" sz="1800" b="0" dirty="0" smtClean="0"/>
            <a:t> </a:t>
          </a:r>
          <a:r>
            <a:rPr lang="ko-KR" altLang="en-US" sz="1800" b="0" dirty="0" smtClean="0"/>
            <a:t>감정이입과 감정배제의 혼란</a:t>
          </a:r>
          <a:endParaRPr lang="ko-KR" altLang="en-US" sz="1800" b="0" dirty="0"/>
        </a:p>
      </dgm:t>
    </dgm:pt>
    <dgm:pt modelId="{FCF71478-57DF-4338-BC22-9EE8A060E88D}" type="parTrans" cxnId="{5D7E361F-9401-4A7E-B4B2-7D0B3939A358}">
      <dgm:prSet/>
      <dgm:spPr/>
    </dgm:pt>
    <dgm:pt modelId="{9A17D441-0AB9-4F4B-86CE-9A34CEC27D58}" type="sibTrans" cxnId="{5D7E361F-9401-4A7E-B4B2-7D0B3939A358}">
      <dgm:prSet/>
      <dgm:spPr/>
    </dgm:pt>
    <dgm:pt modelId="{489847F9-5BF1-400B-9A4A-7B406EE94754}">
      <dgm:prSet phldrT="[텍스트]" custT="1"/>
      <dgm:spPr>
        <a:ln w="12700">
          <a:solidFill>
            <a:schemeClr val="accent5">
              <a:lumMod val="50000"/>
            </a:schemeClr>
          </a:solidFill>
        </a:ln>
      </dgm:spPr>
      <dgm:t>
        <a:bodyPr/>
        <a:lstStyle/>
        <a:p>
          <a:pPr latinLnBrk="1"/>
          <a:r>
            <a:rPr lang="en-US" altLang="ko-KR" sz="1800" b="0" dirty="0" smtClean="0"/>
            <a:t> </a:t>
          </a:r>
          <a:r>
            <a:rPr lang="ko-KR" altLang="en-US" sz="1800" b="0" dirty="0" smtClean="0"/>
            <a:t>동정과 공감의 혼돈</a:t>
          </a:r>
          <a:endParaRPr lang="ko-KR" altLang="en-US" sz="1800" b="0" dirty="0"/>
        </a:p>
      </dgm:t>
    </dgm:pt>
    <dgm:pt modelId="{1192BDFA-A81F-4733-8B32-B94CCFFC452C}" type="parTrans" cxnId="{0DE36241-9349-411B-8014-B1D3F8998919}">
      <dgm:prSet/>
      <dgm:spPr/>
    </dgm:pt>
    <dgm:pt modelId="{E2208CE0-7013-4E53-975D-32CE1C987738}" type="sibTrans" cxnId="{0DE36241-9349-411B-8014-B1D3F8998919}">
      <dgm:prSet/>
      <dgm:spPr/>
    </dgm:pt>
    <dgm:pt modelId="{728B0936-D6C3-4809-A7A9-0E7E74CCC19C}">
      <dgm:prSet phldrT="[텍스트]" custT="1"/>
      <dgm:spPr>
        <a:ln w="12700">
          <a:solidFill>
            <a:schemeClr val="accent5">
              <a:lumMod val="50000"/>
            </a:schemeClr>
          </a:solidFill>
        </a:ln>
      </dgm:spPr>
      <dgm:t>
        <a:bodyPr/>
        <a:lstStyle/>
        <a:p>
          <a:pPr latinLnBrk="1"/>
          <a:r>
            <a:rPr lang="en-US" altLang="ko-KR" sz="1800" b="0" dirty="0" smtClean="0"/>
            <a:t> </a:t>
          </a:r>
          <a:r>
            <a:rPr lang="ko-KR" altLang="en-US" sz="1800" b="0" dirty="0" smtClean="0"/>
            <a:t>불순한 목적으로 접근 </a:t>
          </a:r>
          <a:r>
            <a:rPr lang="en-US" altLang="ko-KR" sz="1800" b="0" dirty="0" smtClean="0"/>
            <a:t>(</a:t>
          </a:r>
          <a:r>
            <a:rPr lang="ko-KR" altLang="en-US" sz="1800" b="0" dirty="0" smtClean="0"/>
            <a:t>종교</a:t>
          </a:r>
          <a:r>
            <a:rPr lang="en-US" altLang="ko-KR" sz="1800" b="0" dirty="0" smtClean="0"/>
            <a:t>, </a:t>
          </a:r>
          <a:r>
            <a:rPr lang="ko-KR" altLang="en-US" sz="1800" b="0" dirty="0" smtClean="0"/>
            <a:t>금전 등</a:t>
          </a:r>
          <a:r>
            <a:rPr lang="en-US" altLang="ko-KR" sz="1800" b="0" dirty="0" smtClean="0"/>
            <a:t>)</a:t>
          </a:r>
          <a:endParaRPr lang="ko-KR" altLang="en-US" sz="1800" b="0" dirty="0"/>
        </a:p>
      </dgm:t>
    </dgm:pt>
    <dgm:pt modelId="{6BEF72C7-F9F6-4BCB-B299-5C1B7706607A}" type="parTrans" cxnId="{38B9B912-6C8B-4CE6-B46D-7051F442FC67}">
      <dgm:prSet/>
      <dgm:spPr/>
    </dgm:pt>
    <dgm:pt modelId="{DCCFBE3E-826D-4091-87B1-7DA7CBF311CD}" type="sibTrans" cxnId="{38B9B912-6C8B-4CE6-B46D-7051F442FC67}">
      <dgm:prSet/>
      <dgm:spPr/>
    </dgm:pt>
    <dgm:pt modelId="{BE9A9A83-4FF6-4F77-86C3-64DEE4724C75}" type="pres">
      <dgm:prSet presAssocID="{951133A3-1861-43D4-91A6-BCA5243CE48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F899404-CCA4-4C24-9B05-64902AA06E89}" type="pres">
      <dgm:prSet presAssocID="{36994335-6D54-491B-9D0D-98371E37203F}" presName="parentLin" presStyleCnt="0"/>
      <dgm:spPr/>
      <dgm:t>
        <a:bodyPr/>
        <a:lstStyle/>
        <a:p>
          <a:pPr latinLnBrk="1"/>
          <a:endParaRPr lang="ko-KR" altLang="en-US"/>
        </a:p>
      </dgm:t>
    </dgm:pt>
    <dgm:pt modelId="{137DF777-527B-4572-B7EE-4F7D72A0BAA2}" type="pres">
      <dgm:prSet presAssocID="{36994335-6D54-491B-9D0D-98371E37203F}" presName="parentLeftMargin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75D983BF-DB08-4C54-BD24-7CF417CCD194}" type="pres">
      <dgm:prSet presAssocID="{36994335-6D54-491B-9D0D-98371E37203F}" presName="parentText" presStyleLbl="node1" presStyleIdx="0" presStyleCnt="2" custScaleX="106237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53752FC-1EB6-4787-A699-F6EB5DFD73E5}" type="pres">
      <dgm:prSet presAssocID="{36994335-6D54-491B-9D0D-98371E37203F}" presName="negativeSpace" presStyleCnt="0"/>
      <dgm:spPr/>
      <dgm:t>
        <a:bodyPr/>
        <a:lstStyle/>
        <a:p>
          <a:pPr latinLnBrk="1"/>
          <a:endParaRPr lang="ko-KR" altLang="en-US"/>
        </a:p>
      </dgm:t>
    </dgm:pt>
    <dgm:pt modelId="{FA1082D3-A7F3-414B-B36C-D6B4C064ABF6}" type="pres">
      <dgm:prSet presAssocID="{36994335-6D54-491B-9D0D-98371E37203F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29A2858-EF62-4D7A-8406-94FF80FB124B}" type="pres">
      <dgm:prSet presAssocID="{3D1D5DE4-822C-4DE8-BE47-E586A47AA70D}" presName="spaceBetweenRectangles" presStyleCnt="0"/>
      <dgm:spPr/>
      <dgm:t>
        <a:bodyPr/>
        <a:lstStyle/>
        <a:p>
          <a:pPr latinLnBrk="1"/>
          <a:endParaRPr lang="ko-KR" altLang="en-US"/>
        </a:p>
      </dgm:t>
    </dgm:pt>
    <dgm:pt modelId="{1BE815EC-736F-4D18-A228-3C1BE1C210AA}" type="pres">
      <dgm:prSet presAssocID="{F2878E15-39F8-4AA2-9B2E-3F6C71ED15E2}" presName="parentLin" presStyleCnt="0"/>
      <dgm:spPr/>
      <dgm:t>
        <a:bodyPr/>
        <a:lstStyle/>
        <a:p>
          <a:pPr latinLnBrk="1"/>
          <a:endParaRPr lang="ko-KR" altLang="en-US"/>
        </a:p>
      </dgm:t>
    </dgm:pt>
    <dgm:pt modelId="{B8CB079B-38A1-47E5-B73D-A1C217D5FC0A}" type="pres">
      <dgm:prSet presAssocID="{F2878E15-39F8-4AA2-9B2E-3F6C71ED15E2}" presName="parentLeftMargin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D00A8495-0079-4404-87F8-D17D7CF4CA05}" type="pres">
      <dgm:prSet presAssocID="{F2878E15-39F8-4AA2-9B2E-3F6C71ED15E2}" presName="parentText" presStyleLbl="node1" presStyleIdx="1" presStyleCnt="2" custScaleX="106237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34065F6-3AD9-4C39-9724-C0FF2232C9F1}" type="pres">
      <dgm:prSet presAssocID="{F2878E15-39F8-4AA2-9B2E-3F6C71ED15E2}" presName="negativeSpace" presStyleCnt="0"/>
      <dgm:spPr/>
      <dgm:t>
        <a:bodyPr/>
        <a:lstStyle/>
        <a:p>
          <a:pPr latinLnBrk="1"/>
          <a:endParaRPr lang="ko-KR" altLang="en-US"/>
        </a:p>
      </dgm:t>
    </dgm:pt>
    <dgm:pt modelId="{5FC05D15-5AF2-4E61-A763-86DADA6FA0BA}" type="pres">
      <dgm:prSet presAssocID="{F2878E15-39F8-4AA2-9B2E-3F6C71ED15E2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CD3119DD-8C31-4DCC-9974-00FA19DD85E8}" type="presOf" srcId="{36994335-6D54-491B-9D0D-98371E37203F}" destId="{75D983BF-DB08-4C54-BD24-7CF417CCD194}" srcOrd="1" destOrd="0" presId="urn:microsoft.com/office/officeart/2005/8/layout/list1"/>
    <dgm:cxn modelId="{4FCFBE28-4785-4F06-9BCE-EC854FF3D191}" srcId="{F2878E15-39F8-4AA2-9B2E-3F6C71ED15E2}" destId="{E3A28351-838B-46B1-A09A-7EB0478F25E2}" srcOrd="1" destOrd="0" parTransId="{EBFB47B0-E7F1-467C-951A-9932E2CF46C9}" sibTransId="{4623BBD6-7BCD-4FD1-84E1-E121A598B37A}"/>
    <dgm:cxn modelId="{BE863D83-154E-46F0-B691-31413E305AC6}" srcId="{F2878E15-39F8-4AA2-9B2E-3F6C71ED15E2}" destId="{E416D2FB-5436-467D-8669-D53A7D22A54A}" srcOrd="0" destOrd="0" parTransId="{9BEA7CEE-F374-45BC-9BC1-BE434D82927E}" sibTransId="{3D32D4C9-F5EB-47B3-AED5-846AB64E4481}"/>
    <dgm:cxn modelId="{7B45580D-C4AA-4774-8260-1F32F3696094}" srcId="{36994335-6D54-491B-9D0D-98371E37203F}" destId="{4174EE87-0D60-49F6-BFE3-4C7A7690AC6C}" srcOrd="2" destOrd="0" parTransId="{5DAD3BA5-7C39-458F-8A99-FE640040621C}" sibTransId="{2355F561-6AAD-464A-A225-7CD4639280BA}"/>
    <dgm:cxn modelId="{9520400C-2A34-471E-9829-E43DA143E945}" srcId="{951133A3-1861-43D4-91A6-BCA5243CE486}" destId="{F2878E15-39F8-4AA2-9B2E-3F6C71ED15E2}" srcOrd="1" destOrd="0" parTransId="{B291CBAB-FB3E-4683-8C62-F5B9ACECBB18}" sibTransId="{F4AED045-8649-4CD0-9507-16C591D8DF77}"/>
    <dgm:cxn modelId="{47B6FD4B-61DE-42BA-9EEE-F8CA384E515C}" type="presOf" srcId="{DA0D523E-8E02-4163-8621-C077E5C325FE}" destId="{FA1082D3-A7F3-414B-B36C-D6B4C064ABF6}" srcOrd="0" destOrd="1" presId="urn:microsoft.com/office/officeart/2005/8/layout/list1"/>
    <dgm:cxn modelId="{446AEA02-34FA-4582-AA7D-E30D89DF4222}" type="presOf" srcId="{7D167F0E-CF45-45DE-ADF0-B4F988809D2D}" destId="{FA1082D3-A7F3-414B-B36C-D6B4C064ABF6}" srcOrd="0" destOrd="3" presId="urn:microsoft.com/office/officeart/2005/8/layout/list1"/>
    <dgm:cxn modelId="{0DE36241-9349-411B-8014-B1D3F8998919}" srcId="{F2878E15-39F8-4AA2-9B2E-3F6C71ED15E2}" destId="{489847F9-5BF1-400B-9A4A-7B406EE94754}" srcOrd="3" destOrd="0" parTransId="{1192BDFA-A81F-4733-8B32-B94CCFFC452C}" sibTransId="{E2208CE0-7013-4E53-975D-32CE1C987738}"/>
    <dgm:cxn modelId="{C7128251-FDB8-4CBF-A635-352E44E5730B}" type="presOf" srcId="{36994335-6D54-491B-9D0D-98371E37203F}" destId="{137DF777-527B-4572-B7EE-4F7D72A0BAA2}" srcOrd="0" destOrd="0" presId="urn:microsoft.com/office/officeart/2005/8/layout/list1"/>
    <dgm:cxn modelId="{B11B4FA7-9BD5-4C96-BAF3-1F7A4B80F71A}" type="presOf" srcId="{F2878E15-39F8-4AA2-9B2E-3F6C71ED15E2}" destId="{B8CB079B-38A1-47E5-B73D-A1C217D5FC0A}" srcOrd="0" destOrd="0" presId="urn:microsoft.com/office/officeart/2005/8/layout/list1"/>
    <dgm:cxn modelId="{39D56BE4-72CA-4B14-9765-1D4D79AF2E91}" type="presOf" srcId="{4174EE87-0D60-49F6-BFE3-4C7A7690AC6C}" destId="{FA1082D3-A7F3-414B-B36C-D6B4C064ABF6}" srcOrd="0" destOrd="2" presId="urn:microsoft.com/office/officeart/2005/8/layout/list1"/>
    <dgm:cxn modelId="{A92A1D51-90A2-4518-93DB-A881F39DC8E4}" srcId="{36994335-6D54-491B-9D0D-98371E37203F}" destId="{DA0D523E-8E02-4163-8621-C077E5C325FE}" srcOrd="1" destOrd="0" parTransId="{76DB08F4-3FCA-44E5-806C-230F39DBD097}" sibTransId="{BB38734D-B0D3-4A39-BF37-88F1B86B98F4}"/>
    <dgm:cxn modelId="{F88B85AC-F4CE-4B9D-A7FF-1D027F178D2E}" type="presOf" srcId="{E416D2FB-5436-467D-8669-D53A7D22A54A}" destId="{5FC05D15-5AF2-4E61-A763-86DADA6FA0BA}" srcOrd="0" destOrd="0" presId="urn:microsoft.com/office/officeart/2005/8/layout/list1"/>
    <dgm:cxn modelId="{0FE3F27A-D6BF-4A10-BCE1-E6B7AB15B203}" type="presOf" srcId="{E3A28351-838B-46B1-A09A-7EB0478F25E2}" destId="{5FC05D15-5AF2-4E61-A763-86DADA6FA0BA}" srcOrd="0" destOrd="1" presId="urn:microsoft.com/office/officeart/2005/8/layout/list1"/>
    <dgm:cxn modelId="{AA616766-C173-455C-8F3B-52DFE99AB53C}" srcId="{36994335-6D54-491B-9D0D-98371E37203F}" destId="{7D167F0E-CF45-45DE-ADF0-B4F988809D2D}" srcOrd="3" destOrd="0" parTransId="{17CC9567-10AB-47C0-8905-279951557724}" sibTransId="{E789EB90-95A7-420C-9C91-A0AC8A71A997}"/>
    <dgm:cxn modelId="{5D7E361F-9401-4A7E-B4B2-7D0B3939A358}" srcId="{F2878E15-39F8-4AA2-9B2E-3F6C71ED15E2}" destId="{25A0F2A2-029C-4036-98C7-62774A4BF01F}" srcOrd="2" destOrd="0" parTransId="{FCF71478-57DF-4338-BC22-9EE8A060E88D}" sibTransId="{9A17D441-0AB9-4F4B-86CE-9A34CEC27D58}"/>
    <dgm:cxn modelId="{38B9B912-6C8B-4CE6-B46D-7051F442FC67}" srcId="{F2878E15-39F8-4AA2-9B2E-3F6C71ED15E2}" destId="{728B0936-D6C3-4809-A7A9-0E7E74CCC19C}" srcOrd="4" destOrd="0" parTransId="{6BEF72C7-F9F6-4BCB-B299-5C1B7706607A}" sibTransId="{DCCFBE3E-826D-4091-87B1-7DA7CBF311CD}"/>
    <dgm:cxn modelId="{9D6B8B94-833E-4539-B875-8E62C2B014C3}" srcId="{36994335-6D54-491B-9D0D-98371E37203F}" destId="{71A50683-E095-42C9-9EF3-5EEDA71E6423}" srcOrd="0" destOrd="0" parTransId="{CA21092A-5B9B-45D8-8B15-51894E16D74F}" sibTransId="{1817BD6E-5485-4B5B-B943-D1D4659C10D2}"/>
    <dgm:cxn modelId="{CC7A49EE-D37F-49F1-ADC7-0CCAA92AF4D3}" srcId="{951133A3-1861-43D4-91A6-BCA5243CE486}" destId="{36994335-6D54-491B-9D0D-98371E37203F}" srcOrd="0" destOrd="0" parTransId="{A8565C80-E2BD-4EE9-A150-EF503E6D0E81}" sibTransId="{3D1D5DE4-822C-4DE8-BE47-E586A47AA70D}"/>
    <dgm:cxn modelId="{DEAE4527-836B-44FE-9574-00562397C6CE}" type="presOf" srcId="{25A0F2A2-029C-4036-98C7-62774A4BF01F}" destId="{5FC05D15-5AF2-4E61-A763-86DADA6FA0BA}" srcOrd="0" destOrd="2" presId="urn:microsoft.com/office/officeart/2005/8/layout/list1"/>
    <dgm:cxn modelId="{C2475AD1-1504-4C6A-805D-A469646C0883}" type="presOf" srcId="{71A50683-E095-42C9-9EF3-5EEDA71E6423}" destId="{FA1082D3-A7F3-414B-B36C-D6B4C064ABF6}" srcOrd="0" destOrd="0" presId="urn:microsoft.com/office/officeart/2005/8/layout/list1"/>
    <dgm:cxn modelId="{1FC9E9C3-A62D-481E-86EC-E778F1075F86}" type="presOf" srcId="{951133A3-1861-43D4-91A6-BCA5243CE486}" destId="{BE9A9A83-4FF6-4F77-86C3-64DEE4724C75}" srcOrd="0" destOrd="0" presId="urn:microsoft.com/office/officeart/2005/8/layout/list1"/>
    <dgm:cxn modelId="{6202C290-47BF-4B5C-8EAD-6F7E193A090A}" type="presOf" srcId="{728B0936-D6C3-4809-A7A9-0E7E74CCC19C}" destId="{5FC05D15-5AF2-4E61-A763-86DADA6FA0BA}" srcOrd="0" destOrd="4" presId="urn:microsoft.com/office/officeart/2005/8/layout/list1"/>
    <dgm:cxn modelId="{6804D263-C851-4D88-9E08-068869ED448F}" type="presOf" srcId="{F2878E15-39F8-4AA2-9B2E-3F6C71ED15E2}" destId="{D00A8495-0079-4404-87F8-D17D7CF4CA05}" srcOrd="1" destOrd="0" presId="urn:microsoft.com/office/officeart/2005/8/layout/list1"/>
    <dgm:cxn modelId="{25B4289A-6507-4ED3-859A-201EF6159ADD}" type="presOf" srcId="{489847F9-5BF1-400B-9A4A-7B406EE94754}" destId="{5FC05D15-5AF2-4E61-A763-86DADA6FA0BA}" srcOrd="0" destOrd="3" presId="urn:microsoft.com/office/officeart/2005/8/layout/list1"/>
    <dgm:cxn modelId="{D2359B09-72CC-4A7D-A614-0F0BAE4606A3}" type="presParOf" srcId="{BE9A9A83-4FF6-4F77-86C3-64DEE4724C75}" destId="{3F899404-CCA4-4C24-9B05-64902AA06E89}" srcOrd="0" destOrd="0" presId="urn:microsoft.com/office/officeart/2005/8/layout/list1"/>
    <dgm:cxn modelId="{C8321C8A-AB64-4AD4-A501-04945A455561}" type="presParOf" srcId="{3F899404-CCA4-4C24-9B05-64902AA06E89}" destId="{137DF777-527B-4572-B7EE-4F7D72A0BAA2}" srcOrd="0" destOrd="0" presId="urn:microsoft.com/office/officeart/2005/8/layout/list1"/>
    <dgm:cxn modelId="{C66DC98A-3991-435E-8BCF-7E6DF4827189}" type="presParOf" srcId="{3F899404-CCA4-4C24-9B05-64902AA06E89}" destId="{75D983BF-DB08-4C54-BD24-7CF417CCD194}" srcOrd="1" destOrd="0" presId="urn:microsoft.com/office/officeart/2005/8/layout/list1"/>
    <dgm:cxn modelId="{50A8FD56-BF5C-4BC6-A31D-D6662B068F8D}" type="presParOf" srcId="{BE9A9A83-4FF6-4F77-86C3-64DEE4724C75}" destId="{953752FC-1EB6-4787-A699-F6EB5DFD73E5}" srcOrd="1" destOrd="0" presId="urn:microsoft.com/office/officeart/2005/8/layout/list1"/>
    <dgm:cxn modelId="{2388D054-5C31-4EF4-A846-D5F811D53B25}" type="presParOf" srcId="{BE9A9A83-4FF6-4F77-86C3-64DEE4724C75}" destId="{FA1082D3-A7F3-414B-B36C-D6B4C064ABF6}" srcOrd="2" destOrd="0" presId="urn:microsoft.com/office/officeart/2005/8/layout/list1"/>
    <dgm:cxn modelId="{F999BE7A-9ABF-4813-B8AF-7E13EF37E93D}" type="presParOf" srcId="{BE9A9A83-4FF6-4F77-86C3-64DEE4724C75}" destId="{029A2858-EF62-4D7A-8406-94FF80FB124B}" srcOrd="3" destOrd="0" presId="urn:microsoft.com/office/officeart/2005/8/layout/list1"/>
    <dgm:cxn modelId="{61189FB3-CA48-41A8-A619-80EF18FE6A70}" type="presParOf" srcId="{BE9A9A83-4FF6-4F77-86C3-64DEE4724C75}" destId="{1BE815EC-736F-4D18-A228-3C1BE1C210AA}" srcOrd="4" destOrd="0" presId="urn:microsoft.com/office/officeart/2005/8/layout/list1"/>
    <dgm:cxn modelId="{A4A59ED9-338B-4272-A7A1-512EF8C61B14}" type="presParOf" srcId="{1BE815EC-736F-4D18-A228-3C1BE1C210AA}" destId="{B8CB079B-38A1-47E5-B73D-A1C217D5FC0A}" srcOrd="0" destOrd="0" presId="urn:microsoft.com/office/officeart/2005/8/layout/list1"/>
    <dgm:cxn modelId="{1C6ADBF1-0C4A-481A-A9B6-977AC9A96763}" type="presParOf" srcId="{1BE815EC-736F-4D18-A228-3C1BE1C210AA}" destId="{D00A8495-0079-4404-87F8-D17D7CF4CA05}" srcOrd="1" destOrd="0" presId="urn:microsoft.com/office/officeart/2005/8/layout/list1"/>
    <dgm:cxn modelId="{D047439B-F499-481D-A091-23040B254D9C}" type="presParOf" srcId="{BE9A9A83-4FF6-4F77-86C3-64DEE4724C75}" destId="{A34065F6-3AD9-4C39-9724-C0FF2232C9F1}" srcOrd="5" destOrd="0" presId="urn:microsoft.com/office/officeart/2005/8/layout/list1"/>
    <dgm:cxn modelId="{DBC4EC36-0569-4465-9E3B-A8080A33806F}" type="presParOf" srcId="{BE9A9A83-4FF6-4F77-86C3-64DEE4724C75}" destId="{5FC05D15-5AF2-4E61-A763-86DADA6FA0BA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51133A3-1861-43D4-91A6-BCA5243CE48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36994335-6D54-491B-9D0D-98371E37203F}">
      <dgm:prSet phldrT="[텍스트]" custT="1"/>
      <dgm:spPr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</dgm:spPr>
      <dgm:t>
        <a:bodyPr/>
        <a:lstStyle/>
        <a:p>
          <a:pPr latinLnBrk="1"/>
          <a:r>
            <a:rPr lang="ko-KR" altLang="en-US" sz="2000" b="1" dirty="0" smtClean="0"/>
            <a:t>신체적 증상</a:t>
          </a:r>
          <a:endParaRPr lang="ko-KR" altLang="en-US" sz="2000" b="1" dirty="0"/>
        </a:p>
      </dgm:t>
    </dgm:pt>
    <dgm:pt modelId="{A8565C80-E2BD-4EE9-A150-EF503E6D0E81}" type="parTrans" cxnId="{CC7A49EE-D37F-49F1-ADC7-0CCAA92AF4D3}">
      <dgm:prSet/>
      <dgm:spPr/>
      <dgm:t>
        <a:bodyPr/>
        <a:lstStyle/>
        <a:p>
          <a:pPr latinLnBrk="1"/>
          <a:endParaRPr lang="ko-KR" altLang="en-US"/>
        </a:p>
      </dgm:t>
    </dgm:pt>
    <dgm:pt modelId="{3D1D5DE4-822C-4DE8-BE47-E586A47AA70D}" type="sibTrans" cxnId="{CC7A49EE-D37F-49F1-ADC7-0CCAA92AF4D3}">
      <dgm:prSet/>
      <dgm:spPr/>
      <dgm:t>
        <a:bodyPr/>
        <a:lstStyle/>
        <a:p>
          <a:pPr latinLnBrk="1"/>
          <a:endParaRPr lang="ko-KR" altLang="en-US"/>
        </a:p>
      </dgm:t>
    </dgm:pt>
    <dgm:pt modelId="{71A50683-E095-42C9-9EF3-5EEDA71E6423}">
      <dgm:prSet phldrT="[텍스트]" custT="1"/>
      <dgm:spPr>
        <a:ln w="12700">
          <a:solidFill>
            <a:schemeClr val="accent5">
              <a:lumMod val="50000"/>
            </a:schemeClr>
          </a:solidFill>
        </a:ln>
      </dgm:spPr>
      <dgm:t>
        <a:bodyPr/>
        <a:lstStyle/>
        <a:p>
          <a:pPr latinLnBrk="1"/>
          <a:r>
            <a:rPr lang="ko-KR" altLang="en-US" sz="1800" dirty="0" smtClean="0"/>
            <a:t>해결되지 않고 개인적으로 감당하기 어려운 스트레스 자극이 지속된다면 신체의 모든 부분에서 이상 징후를 경험하게 된다</a:t>
          </a:r>
          <a:r>
            <a:rPr lang="en-US" altLang="ko-KR" sz="1800" dirty="0" smtClean="0"/>
            <a:t>.</a:t>
          </a:r>
          <a:endParaRPr lang="ko-KR" altLang="en-US" sz="1800" b="0" dirty="0"/>
        </a:p>
      </dgm:t>
    </dgm:pt>
    <dgm:pt modelId="{CA21092A-5B9B-45D8-8B15-51894E16D74F}" type="parTrans" cxnId="{9D6B8B94-833E-4539-B875-8E62C2B014C3}">
      <dgm:prSet/>
      <dgm:spPr/>
      <dgm:t>
        <a:bodyPr/>
        <a:lstStyle/>
        <a:p>
          <a:pPr latinLnBrk="1"/>
          <a:endParaRPr lang="ko-KR" altLang="en-US"/>
        </a:p>
      </dgm:t>
    </dgm:pt>
    <dgm:pt modelId="{1817BD6E-5485-4B5B-B943-D1D4659C10D2}" type="sibTrans" cxnId="{9D6B8B94-833E-4539-B875-8E62C2B014C3}">
      <dgm:prSet/>
      <dgm:spPr/>
      <dgm:t>
        <a:bodyPr/>
        <a:lstStyle/>
        <a:p>
          <a:pPr latinLnBrk="1"/>
          <a:endParaRPr lang="ko-KR" altLang="en-US"/>
        </a:p>
      </dgm:t>
    </dgm:pt>
    <dgm:pt modelId="{BE9A9A83-4FF6-4F77-86C3-64DEE4724C75}" type="pres">
      <dgm:prSet presAssocID="{951133A3-1861-43D4-91A6-BCA5243CE48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F899404-CCA4-4C24-9B05-64902AA06E89}" type="pres">
      <dgm:prSet presAssocID="{36994335-6D54-491B-9D0D-98371E37203F}" presName="parentLin" presStyleCnt="0"/>
      <dgm:spPr/>
      <dgm:t>
        <a:bodyPr/>
        <a:lstStyle/>
        <a:p>
          <a:pPr latinLnBrk="1"/>
          <a:endParaRPr lang="ko-KR" altLang="en-US"/>
        </a:p>
      </dgm:t>
    </dgm:pt>
    <dgm:pt modelId="{137DF777-527B-4572-B7EE-4F7D72A0BAA2}" type="pres">
      <dgm:prSet presAssocID="{36994335-6D54-491B-9D0D-98371E37203F}" presName="parentLeftMargin" presStyleLbl="node1" presStyleIdx="0" presStyleCnt="1"/>
      <dgm:spPr/>
      <dgm:t>
        <a:bodyPr/>
        <a:lstStyle/>
        <a:p>
          <a:pPr latinLnBrk="1"/>
          <a:endParaRPr lang="ko-KR" altLang="en-US"/>
        </a:p>
      </dgm:t>
    </dgm:pt>
    <dgm:pt modelId="{75D983BF-DB08-4C54-BD24-7CF417CCD194}" type="pres">
      <dgm:prSet presAssocID="{36994335-6D54-491B-9D0D-98371E37203F}" presName="parentText" presStyleLbl="node1" presStyleIdx="0" presStyleCnt="1" custScaleX="106237" custScaleY="95238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53752FC-1EB6-4787-A699-F6EB5DFD73E5}" type="pres">
      <dgm:prSet presAssocID="{36994335-6D54-491B-9D0D-98371E37203F}" presName="negativeSpace" presStyleCnt="0"/>
      <dgm:spPr/>
      <dgm:t>
        <a:bodyPr/>
        <a:lstStyle/>
        <a:p>
          <a:pPr latinLnBrk="1"/>
          <a:endParaRPr lang="ko-KR" altLang="en-US"/>
        </a:p>
      </dgm:t>
    </dgm:pt>
    <dgm:pt modelId="{FA1082D3-A7F3-414B-B36C-D6B4C064ABF6}" type="pres">
      <dgm:prSet presAssocID="{36994335-6D54-491B-9D0D-98371E37203F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CC7A49EE-D37F-49F1-ADC7-0CCAA92AF4D3}" srcId="{951133A3-1861-43D4-91A6-BCA5243CE486}" destId="{36994335-6D54-491B-9D0D-98371E37203F}" srcOrd="0" destOrd="0" parTransId="{A8565C80-E2BD-4EE9-A150-EF503E6D0E81}" sibTransId="{3D1D5DE4-822C-4DE8-BE47-E586A47AA70D}"/>
    <dgm:cxn modelId="{BF110BFC-D184-4EBE-A771-2942300738B9}" type="presOf" srcId="{951133A3-1861-43D4-91A6-BCA5243CE486}" destId="{BE9A9A83-4FF6-4F77-86C3-64DEE4724C75}" srcOrd="0" destOrd="0" presId="urn:microsoft.com/office/officeart/2005/8/layout/list1"/>
    <dgm:cxn modelId="{BB9171EC-AC8B-4C71-9D6A-F49A63324316}" type="presOf" srcId="{36994335-6D54-491B-9D0D-98371E37203F}" destId="{137DF777-527B-4572-B7EE-4F7D72A0BAA2}" srcOrd="0" destOrd="0" presId="urn:microsoft.com/office/officeart/2005/8/layout/list1"/>
    <dgm:cxn modelId="{D6885894-57BE-48D6-ACFA-98A0E8C2529C}" type="presOf" srcId="{71A50683-E095-42C9-9EF3-5EEDA71E6423}" destId="{FA1082D3-A7F3-414B-B36C-D6B4C064ABF6}" srcOrd="0" destOrd="0" presId="urn:microsoft.com/office/officeart/2005/8/layout/list1"/>
    <dgm:cxn modelId="{5EAD5A88-531B-440C-B927-BA72874B3BAA}" type="presOf" srcId="{36994335-6D54-491B-9D0D-98371E37203F}" destId="{75D983BF-DB08-4C54-BD24-7CF417CCD194}" srcOrd="1" destOrd="0" presId="urn:microsoft.com/office/officeart/2005/8/layout/list1"/>
    <dgm:cxn modelId="{9D6B8B94-833E-4539-B875-8E62C2B014C3}" srcId="{36994335-6D54-491B-9D0D-98371E37203F}" destId="{71A50683-E095-42C9-9EF3-5EEDA71E6423}" srcOrd="0" destOrd="0" parTransId="{CA21092A-5B9B-45D8-8B15-51894E16D74F}" sibTransId="{1817BD6E-5485-4B5B-B943-D1D4659C10D2}"/>
    <dgm:cxn modelId="{1CDF093C-6900-499B-8824-28C63203BCE9}" type="presParOf" srcId="{BE9A9A83-4FF6-4F77-86C3-64DEE4724C75}" destId="{3F899404-CCA4-4C24-9B05-64902AA06E89}" srcOrd="0" destOrd="0" presId="urn:microsoft.com/office/officeart/2005/8/layout/list1"/>
    <dgm:cxn modelId="{FBA881A5-5BA7-4284-9FAF-AADF0DCFA688}" type="presParOf" srcId="{3F899404-CCA4-4C24-9B05-64902AA06E89}" destId="{137DF777-527B-4572-B7EE-4F7D72A0BAA2}" srcOrd="0" destOrd="0" presId="urn:microsoft.com/office/officeart/2005/8/layout/list1"/>
    <dgm:cxn modelId="{91F2AFF4-A201-4C18-8F65-6595F88ABE45}" type="presParOf" srcId="{3F899404-CCA4-4C24-9B05-64902AA06E89}" destId="{75D983BF-DB08-4C54-BD24-7CF417CCD194}" srcOrd="1" destOrd="0" presId="urn:microsoft.com/office/officeart/2005/8/layout/list1"/>
    <dgm:cxn modelId="{A6887970-6F9E-418F-A4D6-3087FB9B5B61}" type="presParOf" srcId="{BE9A9A83-4FF6-4F77-86C3-64DEE4724C75}" destId="{953752FC-1EB6-4787-A699-F6EB5DFD73E5}" srcOrd="1" destOrd="0" presId="urn:microsoft.com/office/officeart/2005/8/layout/list1"/>
    <dgm:cxn modelId="{4CBD9B76-CF8F-4C1F-94CD-44374F771226}" type="presParOf" srcId="{BE9A9A83-4FF6-4F77-86C3-64DEE4724C75}" destId="{FA1082D3-A7F3-414B-B36C-D6B4C064ABF6}" srcOrd="2" destOrd="0" presId="urn:microsoft.com/office/officeart/2005/8/layout/list1"/>
  </dgm:cxnLst>
  <dgm:bg/>
  <dgm:whole/>
  <dgm:extLst>
    <a:ext uri="{C62137D5-CB1D-491B-B009-E17868A290BF}">
      <dgm14:recolorImg xmlns="" xmlns:dgm14="http://schemas.microsoft.com/office/drawing/2010/diagram" val="1"/>
    </a:ex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51133A3-1861-43D4-91A6-BCA5243CE48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36994335-6D54-491B-9D0D-98371E37203F}">
      <dgm:prSet phldrT="[텍스트]" custT="1"/>
      <dgm:spPr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</dgm:spPr>
      <dgm:t>
        <a:bodyPr/>
        <a:lstStyle/>
        <a:p>
          <a:pPr latinLnBrk="1"/>
          <a:r>
            <a:rPr lang="ko-KR" altLang="en-US" sz="2000" b="1" dirty="0" smtClean="0"/>
            <a:t>일반적인 심리적 징후</a:t>
          </a:r>
          <a:endParaRPr lang="ko-KR" altLang="en-US" sz="2000" b="1" dirty="0"/>
        </a:p>
      </dgm:t>
    </dgm:pt>
    <dgm:pt modelId="{A8565C80-E2BD-4EE9-A150-EF503E6D0E81}" type="parTrans" cxnId="{CC7A49EE-D37F-49F1-ADC7-0CCAA92AF4D3}">
      <dgm:prSet/>
      <dgm:spPr/>
      <dgm:t>
        <a:bodyPr/>
        <a:lstStyle/>
        <a:p>
          <a:pPr latinLnBrk="1"/>
          <a:endParaRPr lang="ko-KR" altLang="en-US"/>
        </a:p>
      </dgm:t>
    </dgm:pt>
    <dgm:pt modelId="{3D1D5DE4-822C-4DE8-BE47-E586A47AA70D}" type="sibTrans" cxnId="{CC7A49EE-D37F-49F1-ADC7-0CCAA92AF4D3}">
      <dgm:prSet/>
      <dgm:spPr/>
      <dgm:t>
        <a:bodyPr/>
        <a:lstStyle/>
        <a:p>
          <a:pPr latinLnBrk="1"/>
          <a:endParaRPr lang="ko-KR" altLang="en-US"/>
        </a:p>
      </dgm:t>
    </dgm:pt>
    <dgm:pt modelId="{71A50683-E095-42C9-9EF3-5EEDA71E6423}">
      <dgm:prSet phldrT="[텍스트]" custT="1"/>
      <dgm:spPr>
        <a:ln w="12700">
          <a:solidFill>
            <a:schemeClr val="accent5">
              <a:lumMod val="50000"/>
            </a:schemeClr>
          </a:solidFill>
        </a:ln>
      </dgm:spPr>
      <dgm:t>
        <a:bodyPr/>
        <a:lstStyle/>
        <a:p>
          <a:pPr latinLnBrk="1"/>
          <a:r>
            <a:rPr lang="ko-KR" altLang="en-US" sz="1800" b="0" dirty="0" smtClean="0"/>
            <a:t>스트레스 유발시키는 </a:t>
          </a:r>
          <a:r>
            <a:rPr lang="ko-KR" altLang="en-US" sz="1800" b="0" dirty="0" err="1" smtClean="0"/>
            <a:t>자극원에</a:t>
          </a:r>
          <a:r>
            <a:rPr lang="ko-KR" altLang="en-US" sz="1800" b="0" dirty="0" smtClean="0"/>
            <a:t> 대한 두려움이나 스트레스</a:t>
          </a:r>
          <a:endParaRPr lang="ko-KR" altLang="en-US" sz="1800" b="0" dirty="0"/>
        </a:p>
      </dgm:t>
    </dgm:pt>
    <dgm:pt modelId="{CA21092A-5B9B-45D8-8B15-51894E16D74F}" type="parTrans" cxnId="{9D6B8B94-833E-4539-B875-8E62C2B014C3}">
      <dgm:prSet/>
      <dgm:spPr/>
      <dgm:t>
        <a:bodyPr/>
        <a:lstStyle/>
        <a:p>
          <a:pPr latinLnBrk="1"/>
          <a:endParaRPr lang="ko-KR" altLang="en-US"/>
        </a:p>
      </dgm:t>
    </dgm:pt>
    <dgm:pt modelId="{1817BD6E-5485-4B5B-B943-D1D4659C10D2}" type="sibTrans" cxnId="{9D6B8B94-833E-4539-B875-8E62C2B014C3}">
      <dgm:prSet/>
      <dgm:spPr/>
      <dgm:t>
        <a:bodyPr/>
        <a:lstStyle/>
        <a:p>
          <a:pPr latinLnBrk="1"/>
          <a:endParaRPr lang="ko-KR" altLang="en-US"/>
        </a:p>
      </dgm:t>
    </dgm:pt>
    <dgm:pt modelId="{779A31B3-B91F-4431-8D0E-C17DFA8750DC}">
      <dgm:prSet phldrT="[텍스트]" custT="1"/>
      <dgm:spPr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</dgm:spPr>
      <dgm:t>
        <a:bodyPr/>
        <a:lstStyle/>
        <a:p>
          <a:pPr latinLnBrk="1"/>
          <a:r>
            <a:rPr lang="ko-KR" altLang="en-US" sz="2000" b="1" dirty="0" smtClean="0"/>
            <a:t>호스피스 종사자의 심리적 징후</a:t>
          </a:r>
          <a:endParaRPr lang="ko-KR" altLang="en-US" sz="2000" b="1" dirty="0"/>
        </a:p>
      </dgm:t>
    </dgm:pt>
    <dgm:pt modelId="{1AFFA6D7-1925-4DC5-AC8C-BB12DF1B9F62}" type="parTrans" cxnId="{1F29F347-D4EC-4AB0-A1B2-0E14927F9BA0}">
      <dgm:prSet/>
      <dgm:spPr/>
      <dgm:t>
        <a:bodyPr/>
        <a:lstStyle/>
        <a:p>
          <a:pPr latinLnBrk="1"/>
          <a:endParaRPr lang="ko-KR" altLang="en-US"/>
        </a:p>
      </dgm:t>
    </dgm:pt>
    <dgm:pt modelId="{C8A70BA1-7EBD-405B-90BC-C4368399ED9E}" type="sibTrans" cxnId="{1F29F347-D4EC-4AB0-A1B2-0E14927F9BA0}">
      <dgm:prSet/>
      <dgm:spPr/>
      <dgm:t>
        <a:bodyPr/>
        <a:lstStyle/>
        <a:p>
          <a:pPr latinLnBrk="1"/>
          <a:endParaRPr lang="ko-KR" altLang="en-US"/>
        </a:p>
      </dgm:t>
    </dgm:pt>
    <dgm:pt modelId="{8B2DDBB2-C7F3-4E40-BC88-AB0C2448364E}">
      <dgm:prSet phldrT="[텍스트]" custT="1"/>
      <dgm:spPr>
        <a:ln w="12700">
          <a:solidFill>
            <a:schemeClr val="accent5">
              <a:lumMod val="50000"/>
            </a:schemeClr>
          </a:solidFill>
        </a:ln>
      </dgm:spPr>
      <dgm:t>
        <a:bodyPr/>
        <a:lstStyle/>
        <a:p>
          <a:pPr latinLnBrk="1"/>
          <a:r>
            <a:rPr lang="ko-KR" altLang="en-US" sz="1800" b="0" dirty="0" smtClean="0"/>
            <a:t>환자의 죽음에 대한 죄책감</a:t>
          </a:r>
          <a:endParaRPr lang="ko-KR" altLang="en-US" sz="1800" b="0" dirty="0"/>
        </a:p>
      </dgm:t>
    </dgm:pt>
    <dgm:pt modelId="{9ED89CDB-DC4B-4366-96D4-E3D54A72B2F1}" type="parTrans" cxnId="{8EB5B9D2-CD12-4E8D-B922-A17B20D4F3B0}">
      <dgm:prSet/>
      <dgm:spPr/>
      <dgm:t>
        <a:bodyPr/>
        <a:lstStyle/>
        <a:p>
          <a:pPr latinLnBrk="1"/>
          <a:endParaRPr lang="ko-KR" altLang="en-US"/>
        </a:p>
      </dgm:t>
    </dgm:pt>
    <dgm:pt modelId="{FE4A350A-4337-4AC1-839A-6DC1F1B2BCED}" type="sibTrans" cxnId="{8EB5B9D2-CD12-4E8D-B922-A17B20D4F3B0}">
      <dgm:prSet/>
      <dgm:spPr/>
      <dgm:t>
        <a:bodyPr/>
        <a:lstStyle/>
        <a:p>
          <a:pPr latinLnBrk="1"/>
          <a:endParaRPr lang="ko-KR" altLang="en-US"/>
        </a:p>
      </dgm:t>
    </dgm:pt>
    <dgm:pt modelId="{3C00E910-8166-4152-BA34-62B3E2A15BCE}">
      <dgm:prSet phldrT="[텍스트]" custT="1"/>
      <dgm:spPr>
        <a:ln w="12700">
          <a:solidFill>
            <a:schemeClr val="accent5">
              <a:lumMod val="50000"/>
            </a:schemeClr>
          </a:solidFill>
        </a:ln>
      </dgm:spPr>
      <dgm:t>
        <a:bodyPr/>
        <a:lstStyle/>
        <a:p>
          <a:pPr latinLnBrk="1"/>
          <a:r>
            <a:rPr lang="ko-KR" altLang="en-US" sz="1800" b="0" dirty="0" smtClean="0"/>
            <a:t>보상심리</a:t>
          </a:r>
          <a:endParaRPr lang="ko-KR" altLang="en-US" sz="1800" b="0" dirty="0"/>
        </a:p>
      </dgm:t>
    </dgm:pt>
    <dgm:pt modelId="{0F828E39-F435-4D06-95B1-010CB0E2BB1D}" type="parTrans" cxnId="{75BDF0B4-B234-4448-BBE3-4D589CBD03E2}">
      <dgm:prSet/>
      <dgm:spPr/>
      <dgm:t>
        <a:bodyPr/>
        <a:lstStyle/>
        <a:p>
          <a:pPr latinLnBrk="1"/>
          <a:endParaRPr lang="ko-KR" altLang="en-US"/>
        </a:p>
      </dgm:t>
    </dgm:pt>
    <dgm:pt modelId="{8B1F3457-119C-44AD-B08B-83AB90CD27A8}" type="sibTrans" cxnId="{75BDF0B4-B234-4448-BBE3-4D589CBD03E2}">
      <dgm:prSet/>
      <dgm:spPr/>
      <dgm:t>
        <a:bodyPr/>
        <a:lstStyle/>
        <a:p>
          <a:pPr latinLnBrk="1"/>
          <a:endParaRPr lang="ko-KR" altLang="en-US"/>
        </a:p>
      </dgm:t>
    </dgm:pt>
    <dgm:pt modelId="{519269F3-78B5-4DF2-88A4-9F1CFCCBE691}">
      <dgm:prSet phldrT="[텍스트]" custT="1"/>
      <dgm:spPr>
        <a:ln w="12700">
          <a:solidFill>
            <a:schemeClr val="accent5">
              <a:lumMod val="50000"/>
            </a:schemeClr>
          </a:solidFill>
        </a:ln>
      </dgm:spPr>
      <dgm:t>
        <a:bodyPr/>
        <a:lstStyle/>
        <a:p>
          <a:pPr latinLnBrk="1"/>
          <a:r>
            <a:rPr lang="ko-KR" altLang="en-US" sz="1800" b="0" dirty="0" smtClean="0"/>
            <a:t>스트레스를 받는 자신에 대한 수치심과 분노</a:t>
          </a:r>
          <a:endParaRPr lang="ko-KR" altLang="en-US" sz="1800" b="0" dirty="0"/>
        </a:p>
      </dgm:t>
    </dgm:pt>
    <dgm:pt modelId="{B0383299-4AD7-429D-8DA9-A3A49B5B961C}" type="parTrans" cxnId="{6818578E-B67F-4920-9C5E-67E68E4839D0}">
      <dgm:prSet/>
      <dgm:spPr/>
      <dgm:t>
        <a:bodyPr/>
        <a:lstStyle/>
        <a:p>
          <a:pPr latinLnBrk="1"/>
          <a:endParaRPr lang="ko-KR" altLang="en-US"/>
        </a:p>
      </dgm:t>
    </dgm:pt>
    <dgm:pt modelId="{EEB7F26F-0042-4E90-B760-43935B056920}" type="sibTrans" cxnId="{6818578E-B67F-4920-9C5E-67E68E4839D0}">
      <dgm:prSet/>
      <dgm:spPr/>
      <dgm:t>
        <a:bodyPr/>
        <a:lstStyle/>
        <a:p>
          <a:pPr latinLnBrk="1"/>
          <a:endParaRPr lang="ko-KR" altLang="en-US"/>
        </a:p>
      </dgm:t>
    </dgm:pt>
    <dgm:pt modelId="{E3D43BC1-B218-455C-B55E-30FF424AD578}">
      <dgm:prSet phldrT="[텍스트]" custT="1"/>
      <dgm:spPr>
        <a:ln w="12700">
          <a:solidFill>
            <a:schemeClr val="accent5">
              <a:lumMod val="50000"/>
            </a:schemeClr>
          </a:solidFill>
        </a:ln>
      </dgm:spPr>
      <dgm:t>
        <a:bodyPr/>
        <a:lstStyle/>
        <a:p>
          <a:pPr latinLnBrk="1"/>
          <a:r>
            <a:rPr lang="ko-KR" altLang="en-US" sz="1800" b="0" dirty="0" smtClean="0"/>
            <a:t>불안과 공포</a:t>
          </a:r>
          <a:r>
            <a:rPr lang="en-US" altLang="ko-KR" sz="1800" b="0" dirty="0" smtClean="0"/>
            <a:t>, </a:t>
          </a:r>
          <a:r>
            <a:rPr lang="ko-KR" altLang="en-US" sz="1800" b="0" dirty="0" smtClean="0"/>
            <a:t>무력감과 절망감</a:t>
          </a:r>
          <a:endParaRPr lang="ko-KR" altLang="en-US" sz="1800" b="0" dirty="0"/>
        </a:p>
      </dgm:t>
    </dgm:pt>
    <dgm:pt modelId="{A9738D85-FD44-489F-9267-EDB8D1E439D4}" type="parTrans" cxnId="{FAADA52C-F10E-48CB-87A4-6D592E7991EF}">
      <dgm:prSet/>
      <dgm:spPr/>
      <dgm:t>
        <a:bodyPr/>
        <a:lstStyle/>
        <a:p>
          <a:pPr latinLnBrk="1"/>
          <a:endParaRPr lang="ko-KR" altLang="en-US"/>
        </a:p>
      </dgm:t>
    </dgm:pt>
    <dgm:pt modelId="{85DEE537-5EC5-467C-9B56-58D362629A38}" type="sibTrans" cxnId="{FAADA52C-F10E-48CB-87A4-6D592E7991EF}">
      <dgm:prSet/>
      <dgm:spPr/>
      <dgm:t>
        <a:bodyPr/>
        <a:lstStyle/>
        <a:p>
          <a:pPr latinLnBrk="1"/>
          <a:endParaRPr lang="ko-KR" altLang="en-US"/>
        </a:p>
      </dgm:t>
    </dgm:pt>
    <dgm:pt modelId="{D9C49E86-A6A8-4EAE-A8D8-54596F0E262D}">
      <dgm:prSet phldrT="[텍스트]" custT="1"/>
      <dgm:spPr>
        <a:ln w="12700">
          <a:solidFill>
            <a:schemeClr val="accent5">
              <a:lumMod val="50000"/>
            </a:schemeClr>
          </a:solidFill>
        </a:ln>
      </dgm:spPr>
      <dgm:t>
        <a:bodyPr/>
        <a:lstStyle/>
        <a:p>
          <a:pPr latinLnBrk="1"/>
          <a:r>
            <a:rPr lang="ko-KR" altLang="en-US" sz="1800" b="0" dirty="0" smtClean="0"/>
            <a:t>변화에 대한 무력감</a:t>
          </a:r>
          <a:endParaRPr lang="ko-KR" altLang="en-US" sz="1800" b="0" dirty="0"/>
        </a:p>
      </dgm:t>
    </dgm:pt>
    <dgm:pt modelId="{B06B3F1D-C751-4E17-AAA1-9AB606D9F6FE}" type="parTrans" cxnId="{53006400-E821-49B6-8C31-09E023E10065}">
      <dgm:prSet/>
      <dgm:spPr/>
      <dgm:t>
        <a:bodyPr/>
        <a:lstStyle/>
        <a:p>
          <a:pPr latinLnBrk="1"/>
          <a:endParaRPr lang="ko-KR" altLang="en-US"/>
        </a:p>
      </dgm:t>
    </dgm:pt>
    <dgm:pt modelId="{2B5EDB4C-1C7F-49D1-B7B2-9537866B7640}" type="sibTrans" cxnId="{53006400-E821-49B6-8C31-09E023E10065}">
      <dgm:prSet/>
      <dgm:spPr/>
      <dgm:t>
        <a:bodyPr/>
        <a:lstStyle/>
        <a:p>
          <a:pPr latinLnBrk="1"/>
          <a:endParaRPr lang="ko-KR" altLang="en-US"/>
        </a:p>
      </dgm:t>
    </dgm:pt>
    <dgm:pt modelId="{BE9A9A83-4FF6-4F77-86C3-64DEE4724C75}" type="pres">
      <dgm:prSet presAssocID="{951133A3-1861-43D4-91A6-BCA5243CE48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F899404-CCA4-4C24-9B05-64902AA06E89}" type="pres">
      <dgm:prSet presAssocID="{36994335-6D54-491B-9D0D-98371E37203F}" presName="parentLin" presStyleCnt="0"/>
      <dgm:spPr/>
      <dgm:t>
        <a:bodyPr/>
        <a:lstStyle/>
        <a:p>
          <a:pPr latinLnBrk="1"/>
          <a:endParaRPr lang="ko-KR" altLang="en-US"/>
        </a:p>
      </dgm:t>
    </dgm:pt>
    <dgm:pt modelId="{137DF777-527B-4572-B7EE-4F7D72A0BAA2}" type="pres">
      <dgm:prSet presAssocID="{36994335-6D54-491B-9D0D-98371E37203F}" presName="parentLeftMargin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75D983BF-DB08-4C54-BD24-7CF417CCD194}" type="pres">
      <dgm:prSet presAssocID="{36994335-6D54-491B-9D0D-98371E37203F}" presName="parentText" presStyleLbl="node1" presStyleIdx="0" presStyleCnt="2" custScaleX="106237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53752FC-1EB6-4787-A699-F6EB5DFD73E5}" type="pres">
      <dgm:prSet presAssocID="{36994335-6D54-491B-9D0D-98371E37203F}" presName="negativeSpace" presStyleCnt="0"/>
      <dgm:spPr/>
      <dgm:t>
        <a:bodyPr/>
        <a:lstStyle/>
        <a:p>
          <a:pPr latinLnBrk="1"/>
          <a:endParaRPr lang="ko-KR" altLang="en-US"/>
        </a:p>
      </dgm:t>
    </dgm:pt>
    <dgm:pt modelId="{FA1082D3-A7F3-414B-B36C-D6B4C064ABF6}" type="pres">
      <dgm:prSet presAssocID="{36994335-6D54-491B-9D0D-98371E37203F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29A2858-EF62-4D7A-8406-94FF80FB124B}" type="pres">
      <dgm:prSet presAssocID="{3D1D5DE4-822C-4DE8-BE47-E586A47AA70D}" presName="spaceBetweenRectangles" presStyleCnt="0"/>
      <dgm:spPr/>
      <dgm:t>
        <a:bodyPr/>
        <a:lstStyle/>
        <a:p>
          <a:pPr latinLnBrk="1"/>
          <a:endParaRPr lang="ko-KR" altLang="en-US"/>
        </a:p>
      </dgm:t>
    </dgm:pt>
    <dgm:pt modelId="{DB576621-8F13-42A6-8375-A06DB6E37EFA}" type="pres">
      <dgm:prSet presAssocID="{779A31B3-B91F-4431-8D0E-C17DFA8750DC}" presName="parentLin" presStyleCnt="0"/>
      <dgm:spPr/>
      <dgm:t>
        <a:bodyPr/>
        <a:lstStyle/>
        <a:p>
          <a:pPr latinLnBrk="1"/>
          <a:endParaRPr lang="ko-KR" altLang="en-US"/>
        </a:p>
      </dgm:t>
    </dgm:pt>
    <dgm:pt modelId="{5E8897E2-2A76-4A2D-8A4C-E35994F4E168}" type="pres">
      <dgm:prSet presAssocID="{779A31B3-B91F-4431-8D0E-C17DFA8750DC}" presName="parentLeftMargin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B73E7463-EE35-42AE-B603-E2D13A4EA2D5}" type="pres">
      <dgm:prSet presAssocID="{779A31B3-B91F-4431-8D0E-C17DFA8750DC}" presName="parentText" presStyleLbl="node1" presStyleIdx="1" presStyleCnt="2" custScaleX="106237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0312275-A931-4307-96C5-EC32951AD69F}" type="pres">
      <dgm:prSet presAssocID="{779A31B3-B91F-4431-8D0E-C17DFA8750DC}" presName="negativeSpace" presStyleCnt="0"/>
      <dgm:spPr/>
      <dgm:t>
        <a:bodyPr/>
        <a:lstStyle/>
        <a:p>
          <a:pPr latinLnBrk="1"/>
          <a:endParaRPr lang="ko-KR" altLang="en-US"/>
        </a:p>
      </dgm:t>
    </dgm:pt>
    <dgm:pt modelId="{7BB402D7-0E52-48B4-BBF0-FEDE5545DC65}" type="pres">
      <dgm:prSet presAssocID="{779A31B3-B91F-4431-8D0E-C17DFA8750DC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79A04CF9-DE63-4995-8BAC-E72DBB344172}" type="presOf" srcId="{D9C49E86-A6A8-4EAE-A8D8-54596F0E262D}" destId="{FA1082D3-A7F3-414B-B36C-D6B4C064ABF6}" srcOrd="0" destOrd="3" presId="urn:microsoft.com/office/officeart/2005/8/layout/list1"/>
    <dgm:cxn modelId="{1F29F347-D4EC-4AB0-A1B2-0E14927F9BA0}" srcId="{951133A3-1861-43D4-91A6-BCA5243CE486}" destId="{779A31B3-B91F-4431-8D0E-C17DFA8750DC}" srcOrd="1" destOrd="0" parTransId="{1AFFA6D7-1925-4DC5-AC8C-BB12DF1B9F62}" sibTransId="{C8A70BA1-7EBD-405B-90BC-C4368399ED9E}"/>
    <dgm:cxn modelId="{8EB5B9D2-CD12-4E8D-B922-A17B20D4F3B0}" srcId="{779A31B3-B91F-4431-8D0E-C17DFA8750DC}" destId="{8B2DDBB2-C7F3-4E40-BC88-AB0C2448364E}" srcOrd="0" destOrd="0" parTransId="{9ED89CDB-DC4B-4366-96D4-E3D54A72B2F1}" sibTransId="{FE4A350A-4337-4AC1-839A-6DC1F1B2BCED}"/>
    <dgm:cxn modelId="{28A20227-B1EC-4CEC-AD87-0EC2BE62855D}" type="presOf" srcId="{36994335-6D54-491B-9D0D-98371E37203F}" destId="{137DF777-527B-4572-B7EE-4F7D72A0BAA2}" srcOrd="0" destOrd="0" presId="urn:microsoft.com/office/officeart/2005/8/layout/list1"/>
    <dgm:cxn modelId="{791BE466-765A-478A-8D3C-9AE225D372B6}" type="presOf" srcId="{8B2DDBB2-C7F3-4E40-BC88-AB0C2448364E}" destId="{7BB402D7-0E52-48B4-BBF0-FEDE5545DC65}" srcOrd="0" destOrd="0" presId="urn:microsoft.com/office/officeart/2005/8/layout/list1"/>
    <dgm:cxn modelId="{BA376F62-8F65-49ED-8670-3E3963883B9C}" type="presOf" srcId="{E3D43BC1-B218-455C-B55E-30FF424AD578}" destId="{FA1082D3-A7F3-414B-B36C-D6B4C064ABF6}" srcOrd="0" destOrd="2" presId="urn:microsoft.com/office/officeart/2005/8/layout/list1"/>
    <dgm:cxn modelId="{31BE7465-D223-4999-B395-33D535381392}" type="presOf" srcId="{36994335-6D54-491B-9D0D-98371E37203F}" destId="{75D983BF-DB08-4C54-BD24-7CF417CCD194}" srcOrd="1" destOrd="0" presId="urn:microsoft.com/office/officeart/2005/8/layout/list1"/>
    <dgm:cxn modelId="{820F1174-5BD8-4509-95F5-E67028FA0363}" type="presOf" srcId="{71A50683-E095-42C9-9EF3-5EEDA71E6423}" destId="{FA1082D3-A7F3-414B-B36C-D6B4C064ABF6}" srcOrd="0" destOrd="0" presId="urn:microsoft.com/office/officeart/2005/8/layout/list1"/>
    <dgm:cxn modelId="{86C66C75-CEBE-4063-AE9D-1D3A967EF419}" type="presOf" srcId="{951133A3-1861-43D4-91A6-BCA5243CE486}" destId="{BE9A9A83-4FF6-4F77-86C3-64DEE4724C75}" srcOrd="0" destOrd="0" presId="urn:microsoft.com/office/officeart/2005/8/layout/list1"/>
    <dgm:cxn modelId="{75BDF0B4-B234-4448-BBE3-4D589CBD03E2}" srcId="{779A31B3-B91F-4431-8D0E-C17DFA8750DC}" destId="{3C00E910-8166-4152-BA34-62B3E2A15BCE}" srcOrd="1" destOrd="0" parTransId="{0F828E39-F435-4D06-95B1-010CB0E2BB1D}" sibTransId="{8B1F3457-119C-44AD-B08B-83AB90CD27A8}"/>
    <dgm:cxn modelId="{C7977C66-6312-4EB8-81CA-D94624C24FD8}" type="presOf" srcId="{779A31B3-B91F-4431-8D0E-C17DFA8750DC}" destId="{B73E7463-EE35-42AE-B603-E2D13A4EA2D5}" srcOrd="1" destOrd="0" presId="urn:microsoft.com/office/officeart/2005/8/layout/list1"/>
    <dgm:cxn modelId="{C0AAA123-BAEF-49A8-9334-5DB04D2F126F}" type="presOf" srcId="{3C00E910-8166-4152-BA34-62B3E2A15BCE}" destId="{7BB402D7-0E52-48B4-BBF0-FEDE5545DC65}" srcOrd="0" destOrd="1" presId="urn:microsoft.com/office/officeart/2005/8/layout/list1"/>
    <dgm:cxn modelId="{B12CF8F0-4F06-4FEF-9E3E-7550AFE08EC7}" type="presOf" srcId="{779A31B3-B91F-4431-8D0E-C17DFA8750DC}" destId="{5E8897E2-2A76-4A2D-8A4C-E35994F4E168}" srcOrd="0" destOrd="0" presId="urn:microsoft.com/office/officeart/2005/8/layout/list1"/>
    <dgm:cxn modelId="{9D6B8B94-833E-4539-B875-8E62C2B014C3}" srcId="{36994335-6D54-491B-9D0D-98371E37203F}" destId="{71A50683-E095-42C9-9EF3-5EEDA71E6423}" srcOrd="0" destOrd="0" parTransId="{CA21092A-5B9B-45D8-8B15-51894E16D74F}" sibTransId="{1817BD6E-5485-4B5B-B943-D1D4659C10D2}"/>
    <dgm:cxn modelId="{CC7A49EE-D37F-49F1-ADC7-0CCAA92AF4D3}" srcId="{951133A3-1861-43D4-91A6-BCA5243CE486}" destId="{36994335-6D54-491B-9D0D-98371E37203F}" srcOrd="0" destOrd="0" parTransId="{A8565C80-E2BD-4EE9-A150-EF503E6D0E81}" sibTransId="{3D1D5DE4-822C-4DE8-BE47-E586A47AA70D}"/>
    <dgm:cxn modelId="{53006400-E821-49B6-8C31-09E023E10065}" srcId="{36994335-6D54-491B-9D0D-98371E37203F}" destId="{D9C49E86-A6A8-4EAE-A8D8-54596F0E262D}" srcOrd="3" destOrd="0" parTransId="{B06B3F1D-C751-4E17-AAA1-9AB606D9F6FE}" sibTransId="{2B5EDB4C-1C7F-49D1-B7B2-9537866B7640}"/>
    <dgm:cxn modelId="{3E15F7FB-0873-492F-B09D-E88BAAD55C06}" type="presOf" srcId="{519269F3-78B5-4DF2-88A4-9F1CFCCBE691}" destId="{FA1082D3-A7F3-414B-B36C-D6B4C064ABF6}" srcOrd="0" destOrd="1" presId="urn:microsoft.com/office/officeart/2005/8/layout/list1"/>
    <dgm:cxn modelId="{6818578E-B67F-4920-9C5E-67E68E4839D0}" srcId="{36994335-6D54-491B-9D0D-98371E37203F}" destId="{519269F3-78B5-4DF2-88A4-9F1CFCCBE691}" srcOrd="1" destOrd="0" parTransId="{B0383299-4AD7-429D-8DA9-A3A49B5B961C}" sibTransId="{EEB7F26F-0042-4E90-B760-43935B056920}"/>
    <dgm:cxn modelId="{FAADA52C-F10E-48CB-87A4-6D592E7991EF}" srcId="{36994335-6D54-491B-9D0D-98371E37203F}" destId="{E3D43BC1-B218-455C-B55E-30FF424AD578}" srcOrd="2" destOrd="0" parTransId="{A9738D85-FD44-489F-9267-EDB8D1E439D4}" sibTransId="{85DEE537-5EC5-467C-9B56-58D362629A38}"/>
    <dgm:cxn modelId="{FDE790D0-13B7-4856-9820-F253B8525C51}" type="presParOf" srcId="{BE9A9A83-4FF6-4F77-86C3-64DEE4724C75}" destId="{3F899404-CCA4-4C24-9B05-64902AA06E89}" srcOrd="0" destOrd="0" presId="urn:microsoft.com/office/officeart/2005/8/layout/list1"/>
    <dgm:cxn modelId="{D6B5659C-F1A8-47B4-B524-E07D880C182D}" type="presParOf" srcId="{3F899404-CCA4-4C24-9B05-64902AA06E89}" destId="{137DF777-527B-4572-B7EE-4F7D72A0BAA2}" srcOrd="0" destOrd="0" presId="urn:microsoft.com/office/officeart/2005/8/layout/list1"/>
    <dgm:cxn modelId="{1064BDEC-D2C9-446F-AC34-1689A6DAF848}" type="presParOf" srcId="{3F899404-CCA4-4C24-9B05-64902AA06E89}" destId="{75D983BF-DB08-4C54-BD24-7CF417CCD194}" srcOrd="1" destOrd="0" presId="urn:microsoft.com/office/officeart/2005/8/layout/list1"/>
    <dgm:cxn modelId="{11E72425-D811-46F7-B3A3-A34381C505BA}" type="presParOf" srcId="{BE9A9A83-4FF6-4F77-86C3-64DEE4724C75}" destId="{953752FC-1EB6-4787-A699-F6EB5DFD73E5}" srcOrd="1" destOrd="0" presId="urn:microsoft.com/office/officeart/2005/8/layout/list1"/>
    <dgm:cxn modelId="{A5A28E09-C735-4CB4-A011-152763347B08}" type="presParOf" srcId="{BE9A9A83-4FF6-4F77-86C3-64DEE4724C75}" destId="{FA1082D3-A7F3-414B-B36C-D6B4C064ABF6}" srcOrd="2" destOrd="0" presId="urn:microsoft.com/office/officeart/2005/8/layout/list1"/>
    <dgm:cxn modelId="{8674BE31-BFCF-4699-9ECE-A70FC2CDD986}" type="presParOf" srcId="{BE9A9A83-4FF6-4F77-86C3-64DEE4724C75}" destId="{029A2858-EF62-4D7A-8406-94FF80FB124B}" srcOrd="3" destOrd="0" presId="urn:microsoft.com/office/officeart/2005/8/layout/list1"/>
    <dgm:cxn modelId="{69F6038F-03C8-4B69-9B1E-13EF4206DBA5}" type="presParOf" srcId="{BE9A9A83-4FF6-4F77-86C3-64DEE4724C75}" destId="{DB576621-8F13-42A6-8375-A06DB6E37EFA}" srcOrd="4" destOrd="0" presId="urn:microsoft.com/office/officeart/2005/8/layout/list1"/>
    <dgm:cxn modelId="{7BFAA624-BCA5-4FEA-AA1C-4821CB9A10E0}" type="presParOf" srcId="{DB576621-8F13-42A6-8375-A06DB6E37EFA}" destId="{5E8897E2-2A76-4A2D-8A4C-E35994F4E168}" srcOrd="0" destOrd="0" presId="urn:microsoft.com/office/officeart/2005/8/layout/list1"/>
    <dgm:cxn modelId="{01349882-5DF3-40FB-8E01-6DD892238AFC}" type="presParOf" srcId="{DB576621-8F13-42A6-8375-A06DB6E37EFA}" destId="{B73E7463-EE35-42AE-B603-E2D13A4EA2D5}" srcOrd="1" destOrd="0" presId="urn:microsoft.com/office/officeart/2005/8/layout/list1"/>
    <dgm:cxn modelId="{31EC224D-3608-4AA9-A4C8-6931EBB6EE17}" type="presParOf" srcId="{BE9A9A83-4FF6-4F77-86C3-64DEE4724C75}" destId="{F0312275-A931-4307-96C5-EC32951AD69F}" srcOrd="5" destOrd="0" presId="urn:microsoft.com/office/officeart/2005/8/layout/list1"/>
    <dgm:cxn modelId="{6B8AC606-ED04-4E86-ADDE-31E5C2DF3105}" type="presParOf" srcId="{BE9A9A83-4FF6-4F77-86C3-64DEE4724C75}" destId="{7BB402D7-0E52-48B4-BBF0-FEDE5545DC65}" srcOrd="6" destOrd="0" presId="urn:microsoft.com/office/officeart/2005/8/layout/list1"/>
  </dgm:cxnLst>
  <dgm:bg/>
  <dgm:whole/>
  <dgm:extLst>
    <a:ext uri="{C62137D5-CB1D-491B-B009-E17868A290BF}">
      <dgm14:recolorImg xmlns="" xmlns:dgm14="http://schemas.microsoft.com/office/drawing/2010/diagram" val="1"/>
    </a:ex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51133A3-1861-43D4-91A6-BCA5243CE48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36994335-6D54-491B-9D0D-98371E37203F}">
      <dgm:prSet phldrT="[텍스트]" custT="1"/>
      <dgm:spPr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</dgm:spPr>
      <dgm:t>
        <a:bodyPr/>
        <a:lstStyle/>
        <a:p>
          <a:pPr latinLnBrk="1"/>
          <a:r>
            <a:rPr lang="ko-KR" altLang="en-US" sz="2000" b="1" dirty="0" smtClean="0"/>
            <a:t>일상생활에서의 부적응</a:t>
          </a:r>
          <a:endParaRPr lang="ko-KR" altLang="en-US" sz="2000" b="1" dirty="0"/>
        </a:p>
      </dgm:t>
    </dgm:pt>
    <dgm:pt modelId="{A8565C80-E2BD-4EE9-A150-EF503E6D0E81}" type="parTrans" cxnId="{CC7A49EE-D37F-49F1-ADC7-0CCAA92AF4D3}">
      <dgm:prSet/>
      <dgm:spPr/>
      <dgm:t>
        <a:bodyPr/>
        <a:lstStyle/>
        <a:p>
          <a:pPr latinLnBrk="1"/>
          <a:endParaRPr lang="ko-KR" altLang="en-US"/>
        </a:p>
      </dgm:t>
    </dgm:pt>
    <dgm:pt modelId="{3D1D5DE4-822C-4DE8-BE47-E586A47AA70D}" type="sibTrans" cxnId="{CC7A49EE-D37F-49F1-ADC7-0CCAA92AF4D3}">
      <dgm:prSet/>
      <dgm:spPr/>
      <dgm:t>
        <a:bodyPr/>
        <a:lstStyle/>
        <a:p>
          <a:pPr latinLnBrk="1"/>
          <a:endParaRPr lang="ko-KR" altLang="en-US"/>
        </a:p>
      </dgm:t>
    </dgm:pt>
    <dgm:pt modelId="{71A50683-E095-42C9-9EF3-5EEDA71E6423}">
      <dgm:prSet phldrT="[텍스트]" custT="1"/>
      <dgm:spPr>
        <a:ln w="12700">
          <a:solidFill>
            <a:schemeClr val="accent5">
              <a:lumMod val="50000"/>
            </a:schemeClr>
          </a:solidFill>
        </a:ln>
      </dgm:spPr>
      <dgm:t>
        <a:bodyPr/>
        <a:lstStyle/>
        <a:p>
          <a:pPr latinLnBrk="1"/>
          <a:r>
            <a:rPr lang="ko-KR" altLang="en-US" sz="1800" b="0" dirty="0" smtClean="0"/>
            <a:t>불면증</a:t>
          </a:r>
          <a:r>
            <a:rPr lang="en-US" altLang="ko-KR" sz="1800" b="0" dirty="0" smtClean="0"/>
            <a:t>, </a:t>
          </a:r>
          <a:r>
            <a:rPr lang="ko-KR" altLang="en-US" sz="1800" b="0" dirty="0" smtClean="0"/>
            <a:t>과음</a:t>
          </a:r>
          <a:r>
            <a:rPr lang="en-US" altLang="ko-KR" sz="1800" b="0" dirty="0" smtClean="0"/>
            <a:t>, </a:t>
          </a:r>
          <a:r>
            <a:rPr lang="ko-KR" altLang="en-US" sz="1800" b="0" dirty="0" smtClean="0"/>
            <a:t>과식이나 식욕상실</a:t>
          </a:r>
          <a:r>
            <a:rPr lang="en-US" altLang="ko-KR" sz="1800" b="0" dirty="0" smtClean="0"/>
            <a:t>, </a:t>
          </a:r>
          <a:r>
            <a:rPr lang="ko-KR" altLang="en-US" sz="1800" b="0" dirty="0" smtClean="0"/>
            <a:t>약속불이행</a:t>
          </a:r>
          <a:r>
            <a:rPr lang="en-US" altLang="ko-KR" sz="1800" b="0" dirty="0" smtClean="0"/>
            <a:t>, </a:t>
          </a:r>
          <a:r>
            <a:rPr lang="ko-KR" altLang="en-US" sz="1800" b="0" dirty="0" smtClean="0"/>
            <a:t>대인관계 회피</a:t>
          </a:r>
          <a:endParaRPr lang="ko-KR" altLang="en-US" sz="1800" b="0" dirty="0"/>
        </a:p>
      </dgm:t>
    </dgm:pt>
    <dgm:pt modelId="{CA21092A-5B9B-45D8-8B15-51894E16D74F}" type="parTrans" cxnId="{9D6B8B94-833E-4539-B875-8E62C2B014C3}">
      <dgm:prSet/>
      <dgm:spPr/>
      <dgm:t>
        <a:bodyPr/>
        <a:lstStyle/>
        <a:p>
          <a:pPr latinLnBrk="1"/>
          <a:endParaRPr lang="ko-KR" altLang="en-US"/>
        </a:p>
      </dgm:t>
    </dgm:pt>
    <dgm:pt modelId="{1817BD6E-5485-4B5B-B943-D1D4659C10D2}" type="sibTrans" cxnId="{9D6B8B94-833E-4539-B875-8E62C2B014C3}">
      <dgm:prSet/>
      <dgm:spPr/>
      <dgm:t>
        <a:bodyPr/>
        <a:lstStyle/>
        <a:p>
          <a:pPr latinLnBrk="1"/>
          <a:endParaRPr lang="ko-KR" altLang="en-US"/>
        </a:p>
      </dgm:t>
    </dgm:pt>
    <dgm:pt modelId="{779A31B3-B91F-4431-8D0E-C17DFA8750DC}">
      <dgm:prSet phldrT="[텍스트]" custT="1"/>
      <dgm:spPr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</dgm:spPr>
      <dgm:t>
        <a:bodyPr/>
        <a:lstStyle/>
        <a:p>
          <a:pPr latinLnBrk="1"/>
          <a:r>
            <a:rPr lang="ko-KR" altLang="en-US" sz="2000" b="1" dirty="0" smtClean="0"/>
            <a:t>호스피스 종사자의 사회적 징후</a:t>
          </a:r>
          <a:endParaRPr lang="ko-KR" altLang="en-US" sz="2000" b="1" dirty="0"/>
        </a:p>
      </dgm:t>
    </dgm:pt>
    <dgm:pt modelId="{1AFFA6D7-1925-4DC5-AC8C-BB12DF1B9F62}" type="parTrans" cxnId="{1F29F347-D4EC-4AB0-A1B2-0E14927F9BA0}">
      <dgm:prSet/>
      <dgm:spPr/>
      <dgm:t>
        <a:bodyPr/>
        <a:lstStyle/>
        <a:p>
          <a:pPr latinLnBrk="1"/>
          <a:endParaRPr lang="ko-KR" altLang="en-US"/>
        </a:p>
      </dgm:t>
    </dgm:pt>
    <dgm:pt modelId="{C8A70BA1-7EBD-405B-90BC-C4368399ED9E}" type="sibTrans" cxnId="{1F29F347-D4EC-4AB0-A1B2-0E14927F9BA0}">
      <dgm:prSet/>
      <dgm:spPr/>
      <dgm:t>
        <a:bodyPr/>
        <a:lstStyle/>
        <a:p>
          <a:pPr latinLnBrk="1"/>
          <a:endParaRPr lang="ko-KR" altLang="en-US"/>
        </a:p>
      </dgm:t>
    </dgm:pt>
    <dgm:pt modelId="{8B2DDBB2-C7F3-4E40-BC88-AB0C2448364E}">
      <dgm:prSet phldrT="[텍스트]" custT="1"/>
      <dgm:spPr>
        <a:ln w="12700">
          <a:solidFill>
            <a:schemeClr val="accent5">
              <a:lumMod val="50000"/>
            </a:schemeClr>
          </a:solidFill>
        </a:ln>
      </dgm:spPr>
      <dgm:t>
        <a:bodyPr/>
        <a:lstStyle/>
        <a:p>
          <a:pPr latinLnBrk="1"/>
          <a:r>
            <a:rPr lang="ko-KR" altLang="en-US" sz="1800" b="0" dirty="0" smtClean="0"/>
            <a:t>팀원 간 혹은 가족과의 갈등</a:t>
          </a:r>
          <a:endParaRPr lang="ko-KR" altLang="en-US" sz="1800" b="0" dirty="0"/>
        </a:p>
      </dgm:t>
    </dgm:pt>
    <dgm:pt modelId="{9ED89CDB-DC4B-4366-96D4-E3D54A72B2F1}" type="parTrans" cxnId="{8EB5B9D2-CD12-4E8D-B922-A17B20D4F3B0}">
      <dgm:prSet/>
      <dgm:spPr/>
      <dgm:t>
        <a:bodyPr/>
        <a:lstStyle/>
        <a:p>
          <a:pPr latinLnBrk="1"/>
          <a:endParaRPr lang="ko-KR" altLang="en-US"/>
        </a:p>
      </dgm:t>
    </dgm:pt>
    <dgm:pt modelId="{FE4A350A-4337-4AC1-839A-6DC1F1B2BCED}" type="sibTrans" cxnId="{8EB5B9D2-CD12-4E8D-B922-A17B20D4F3B0}">
      <dgm:prSet/>
      <dgm:spPr/>
      <dgm:t>
        <a:bodyPr/>
        <a:lstStyle/>
        <a:p>
          <a:pPr latinLnBrk="1"/>
          <a:endParaRPr lang="ko-KR" altLang="en-US"/>
        </a:p>
      </dgm:t>
    </dgm:pt>
    <dgm:pt modelId="{3C00E910-8166-4152-BA34-62B3E2A15BCE}">
      <dgm:prSet phldrT="[텍스트]" custT="1"/>
      <dgm:spPr>
        <a:ln w="12700">
          <a:solidFill>
            <a:schemeClr val="accent5">
              <a:lumMod val="50000"/>
            </a:schemeClr>
          </a:solidFill>
        </a:ln>
      </dgm:spPr>
      <dgm:t>
        <a:bodyPr/>
        <a:lstStyle/>
        <a:p>
          <a:pPr latinLnBrk="1"/>
          <a:r>
            <a:rPr lang="ko-KR" altLang="en-US" sz="1800" b="0" dirty="0" smtClean="0"/>
            <a:t>환자 및 환자 가족들과의 만남을 회피</a:t>
          </a:r>
          <a:endParaRPr lang="ko-KR" altLang="en-US" sz="1800" b="0" dirty="0"/>
        </a:p>
      </dgm:t>
    </dgm:pt>
    <dgm:pt modelId="{0F828E39-F435-4D06-95B1-010CB0E2BB1D}" type="parTrans" cxnId="{75BDF0B4-B234-4448-BBE3-4D589CBD03E2}">
      <dgm:prSet/>
      <dgm:spPr/>
      <dgm:t>
        <a:bodyPr/>
        <a:lstStyle/>
        <a:p>
          <a:pPr latinLnBrk="1"/>
          <a:endParaRPr lang="ko-KR" altLang="en-US"/>
        </a:p>
      </dgm:t>
    </dgm:pt>
    <dgm:pt modelId="{8B1F3457-119C-44AD-B08B-83AB90CD27A8}" type="sibTrans" cxnId="{75BDF0B4-B234-4448-BBE3-4D589CBD03E2}">
      <dgm:prSet/>
      <dgm:spPr/>
      <dgm:t>
        <a:bodyPr/>
        <a:lstStyle/>
        <a:p>
          <a:pPr latinLnBrk="1"/>
          <a:endParaRPr lang="ko-KR" altLang="en-US"/>
        </a:p>
      </dgm:t>
    </dgm:pt>
    <dgm:pt modelId="{BE9A9A83-4FF6-4F77-86C3-64DEE4724C75}" type="pres">
      <dgm:prSet presAssocID="{951133A3-1861-43D4-91A6-BCA5243CE48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F899404-CCA4-4C24-9B05-64902AA06E89}" type="pres">
      <dgm:prSet presAssocID="{36994335-6D54-491B-9D0D-98371E37203F}" presName="parentLin" presStyleCnt="0"/>
      <dgm:spPr/>
      <dgm:t>
        <a:bodyPr/>
        <a:lstStyle/>
        <a:p>
          <a:pPr latinLnBrk="1"/>
          <a:endParaRPr lang="ko-KR" altLang="en-US"/>
        </a:p>
      </dgm:t>
    </dgm:pt>
    <dgm:pt modelId="{137DF777-527B-4572-B7EE-4F7D72A0BAA2}" type="pres">
      <dgm:prSet presAssocID="{36994335-6D54-491B-9D0D-98371E37203F}" presName="parentLeftMargin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75D983BF-DB08-4C54-BD24-7CF417CCD194}" type="pres">
      <dgm:prSet presAssocID="{36994335-6D54-491B-9D0D-98371E37203F}" presName="parentText" presStyleLbl="node1" presStyleIdx="0" presStyleCnt="2" custScaleX="106237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53752FC-1EB6-4787-A699-F6EB5DFD73E5}" type="pres">
      <dgm:prSet presAssocID="{36994335-6D54-491B-9D0D-98371E37203F}" presName="negativeSpace" presStyleCnt="0"/>
      <dgm:spPr/>
      <dgm:t>
        <a:bodyPr/>
        <a:lstStyle/>
        <a:p>
          <a:pPr latinLnBrk="1"/>
          <a:endParaRPr lang="ko-KR" altLang="en-US"/>
        </a:p>
      </dgm:t>
    </dgm:pt>
    <dgm:pt modelId="{FA1082D3-A7F3-414B-B36C-D6B4C064ABF6}" type="pres">
      <dgm:prSet presAssocID="{36994335-6D54-491B-9D0D-98371E37203F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29A2858-EF62-4D7A-8406-94FF80FB124B}" type="pres">
      <dgm:prSet presAssocID="{3D1D5DE4-822C-4DE8-BE47-E586A47AA70D}" presName="spaceBetweenRectangles" presStyleCnt="0"/>
      <dgm:spPr/>
      <dgm:t>
        <a:bodyPr/>
        <a:lstStyle/>
        <a:p>
          <a:pPr latinLnBrk="1"/>
          <a:endParaRPr lang="ko-KR" altLang="en-US"/>
        </a:p>
      </dgm:t>
    </dgm:pt>
    <dgm:pt modelId="{DB576621-8F13-42A6-8375-A06DB6E37EFA}" type="pres">
      <dgm:prSet presAssocID="{779A31B3-B91F-4431-8D0E-C17DFA8750DC}" presName="parentLin" presStyleCnt="0"/>
      <dgm:spPr/>
      <dgm:t>
        <a:bodyPr/>
        <a:lstStyle/>
        <a:p>
          <a:pPr latinLnBrk="1"/>
          <a:endParaRPr lang="ko-KR" altLang="en-US"/>
        </a:p>
      </dgm:t>
    </dgm:pt>
    <dgm:pt modelId="{5E8897E2-2A76-4A2D-8A4C-E35994F4E168}" type="pres">
      <dgm:prSet presAssocID="{779A31B3-B91F-4431-8D0E-C17DFA8750DC}" presName="parentLeftMargin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B73E7463-EE35-42AE-B603-E2D13A4EA2D5}" type="pres">
      <dgm:prSet presAssocID="{779A31B3-B91F-4431-8D0E-C17DFA8750DC}" presName="parentText" presStyleLbl="node1" presStyleIdx="1" presStyleCnt="2" custScaleX="106237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0312275-A931-4307-96C5-EC32951AD69F}" type="pres">
      <dgm:prSet presAssocID="{779A31B3-B91F-4431-8D0E-C17DFA8750DC}" presName="negativeSpace" presStyleCnt="0"/>
      <dgm:spPr/>
      <dgm:t>
        <a:bodyPr/>
        <a:lstStyle/>
        <a:p>
          <a:pPr latinLnBrk="1"/>
          <a:endParaRPr lang="ko-KR" altLang="en-US"/>
        </a:p>
      </dgm:t>
    </dgm:pt>
    <dgm:pt modelId="{7BB402D7-0E52-48B4-BBF0-FEDE5545DC65}" type="pres">
      <dgm:prSet presAssocID="{779A31B3-B91F-4431-8D0E-C17DFA8750DC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C631E2FC-F501-4FD3-81F1-F4523F0CCDFE}" type="presOf" srcId="{71A50683-E095-42C9-9EF3-5EEDA71E6423}" destId="{FA1082D3-A7F3-414B-B36C-D6B4C064ABF6}" srcOrd="0" destOrd="0" presId="urn:microsoft.com/office/officeart/2005/8/layout/list1"/>
    <dgm:cxn modelId="{CC7A49EE-D37F-49F1-ADC7-0CCAA92AF4D3}" srcId="{951133A3-1861-43D4-91A6-BCA5243CE486}" destId="{36994335-6D54-491B-9D0D-98371E37203F}" srcOrd="0" destOrd="0" parTransId="{A8565C80-E2BD-4EE9-A150-EF503E6D0E81}" sibTransId="{3D1D5DE4-822C-4DE8-BE47-E586A47AA70D}"/>
    <dgm:cxn modelId="{1F29F347-D4EC-4AB0-A1B2-0E14927F9BA0}" srcId="{951133A3-1861-43D4-91A6-BCA5243CE486}" destId="{779A31B3-B91F-4431-8D0E-C17DFA8750DC}" srcOrd="1" destOrd="0" parTransId="{1AFFA6D7-1925-4DC5-AC8C-BB12DF1B9F62}" sibTransId="{C8A70BA1-7EBD-405B-90BC-C4368399ED9E}"/>
    <dgm:cxn modelId="{2522E7C5-2F90-47F9-83AC-B5D857271218}" type="presOf" srcId="{779A31B3-B91F-4431-8D0E-C17DFA8750DC}" destId="{5E8897E2-2A76-4A2D-8A4C-E35994F4E168}" srcOrd="0" destOrd="0" presId="urn:microsoft.com/office/officeart/2005/8/layout/list1"/>
    <dgm:cxn modelId="{75BDF0B4-B234-4448-BBE3-4D589CBD03E2}" srcId="{779A31B3-B91F-4431-8D0E-C17DFA8750DC}" destId="{3C00E910-8166-4152-BA34-62B3E2A15BCE}" srcOrd="1" destOrd="0" parTransId="{0F828E39-F435-4D06-95B1-010CB0E2BB1D}" sibTransId="{8B1F3457-119C-44AD-B08B-83AB90CD27A8}"/>
    <dgm:cxn modelId="{4989C036-8A4E-4055-8836-56ECDF8480BA}" type="presOf" srcId="{36994335-6D54-491B-9D0D-98371E37203F}" destId="{137DF777-527B-4572-B7EE-4F7D72A0BAA2}" srcOrd="0" destOrd="0" presId="urn:microsoft.com/office/officeart/2005/8/layout/list1"/>
    <dgm:cxn modelId="{2644D35B-7F14-497F-9C40-5724E302FDE2}" type="presOf" srcId="{8B2DDBB2-C7F3-4E40-BC88-AB0C2448364E}" destId="{7BB402D7-0E52-48B4-BBF0-FEDE5545DC65}" srcOrd="0" destOrd="0" presId="urn:microsoft.com/office/officeart/2005/8/layout/list1"/>
    <dgm:cxn modelId="{3A1A052A-FBDD-476F-8E65-57344CFF60AA}" type="presOf" srcId="{3C00E910-8166-4152-BA34-62B3E2A15BCE}" destId="{7BB402D7-0E52-48B4-BBF0-FEDE5545DC65}" srcOrd="0" destOrd="1" presId="urn:microsoft.com/office/officeart/2005/8/layout/list1"/>
    <dgm:cxn modelId="{9D6B8B94-833E-4539-B875-8E62C2B014C3}" srcId="{36994335-6D54-491B-9D0D-98371E37203F}" destId="{71A50683-E095-42C9-9EF3-5EEDA71E6423}" srcOrd="0" destOrd="0" parTransId="{CA21092A-5B9B-45D8-8B15-51894E16D74F}" sibTransId="{1817BD6E-5485-4B5B-B943-D1D4659C10D2}"/>
    <dgm:cxn modelId="{8EB5B9D2-CD12-4E8D-B922-A17B20D4F3B0}" srcId="{779A31B3-B91F-4431-8D0E-C17DFA8750DC}" destId="{8B2DDBB2-C7F3-4E40-BC88-AB0C2448364E}" srcOrd="0" destOrd="0" parTransId="{9ED89CDB-DC4B-4366-96D4-E3D54A72B2F1}" sibTransId="{FE4A350A-4337-4AC1-839A-6DC1F1B2BCED}"/>
    <dgm:cxn modelId="{E06899BD-6127-4C7F-B03A-A912107C68AB}" type="presOf" srcId="{36994335-6D54-491B-9D0D-98371E37203F}" destId="{75D983BF-DB08-4C54-BD24-7CF417CCD194}" srcOrd="1" destOrd="0" presId="urn:microsoft.com/office/officeart/2005/8/layout/list1"/>
    <dgm:cxn modelId="{55C6CCCF-1917-4D4D-9FA3-275727219C87}" type="presOf" srcId="{779A31B3-B91F-4431-8D0E-C17DFA8750DC}" destId="{B73E7463-EE35-42AE-B603-E2D13A4EA2D5}" srcOrd="1" destOrd="0" presId="urn:microsoft.com/office/officeart/2005/8/layout/list1"/>
    <dgm:cxn modelId="{F3E68D79-2E86-4198-BAC0-1664F3EDCFB4}" type="presOf" srcId="{951133A3-1861-43D4-91A6-BCA5243CE486}" destId="{BE9A9A83-4FF6-4F77-86C3-64DEE4724C75}" srcOrd="0" destOrd="0" presId="urn:microsoft.com/office/officeart/2005/8/layout/list1"/>
    <dgm:cxn modelId="{B3C6F062-9281-468D-AE29-3C3CB1EB43A8}" type="presParOf" srcId="{BE9A9A83-4FF6-4F77-86C3-64DEE4724C75}" destId="{3F899404-CCA4-4C24-9B05-64902AA06E89}" srcOrd="0" destOrd="0" presId="urn:microsoft.com/office/officeart/2005/8/layout/list1"/>
    <dgm:cxn modelId="{FD9AFEF6-85B8-4DBA-89D7-7B29AB6AD582}" type="presParOf" srcId="{3F899404-CCA4-4C24-9B05-64902AA06E89}" destId="{137DF777-527B-4572-B7EE-4F7D72A0BAA2}" srcOrd="0" destOrd="0" presId="urn:microsoft.com/office/officeart/2005/8/layout/list1"/>
    <dgm:cxn modelId="{52A0C4A4-7815-4EAB-AC03-E21FB7EBDFC8}" type="presParOf" srcId="{3F899404-CCA4-4C24-9B05-64902AA06E89}" destId="{75D983BF-DB08-4C54-BD24-7CF417CCD194}" srcOrd="1" destOrd="0" presId="urn:microsoft.com/office/officeart/2005/8/layout/list1"/>
    <dgm:cxn modelId="{309A2EE1-D640-48DE-812D-C5630BD05395}" type="presParOf" srcId="{BE9A9A83-4FF6-4F77-86C3-64DEE4724C75}" destId="{953752FC-1EB6-4787-A699-F6EB5DFD73E5}" srcOrd="1" destOrd="0" presId="urn:microsoft.com/office/officeart/2005/8/layout/list1"/>
    <dgm:cxn modelId="{12280DE8-79C8-440F-95A5-5A08F4881B00}" type="presParOf" srcId="{BE9A9A83-4FF6-4F77-86C3-64DEE4724C75}" destId="{FA1082D3-A7F3-414B-B36C-D6B4C064ABF6}" srcOrd="2" destOrd="0" presId="urn:microsoft.com/office/officeart/2005/8/layout/list1"/>
    <dgm:cxn modelId="{8D4F26DC-F5F2-40A6-9127-14A787FB8991}" type="presParOf" srcId="{BE9A9A83-4FF6-4F77-86C3-64DEE4724C75}" destId="{029A2858-EF62-4D7A-8406-94FF80FB124B}" srcOrd="3" destOrd="0" presId="urn:microsoft.com/office/officeart/2005/8/layout/list1"/>
    <dgm:cxn modelId="{92B52200-9CA7-4FA7-ACF2-0EE2FB36A8F9}" type="presParOf" srcId="{BE9A9A83-4FF6-4F77-86C3-64DEE4724C75}" destId="{DB576621-8F13-42A6-8375-A06DB6E37EFA}" srcOrd="4" destOrd="0" presId="urn:microsoft.com/office/officeart/2005/8/layout/list1"/>
    <dgm:cxn modelId="{9271BA8F-6337-41FD-A682-AE2581108F57}" type="presParOf" srcId="{DB576621-8F13-42A6-8375-A06DB6E37EFA}" destId="{5E8897E2-2A76-4A2D-8A4C-E35994F4E168}" srcOrd="0" destOrd="0" presId="urn:microsoft.com/office/officeart/2005/8/layout/list1"/>
    <dgm:cxn modelId="{2F1E2458-55E3-4037-A895-226558C792CB}" type="presParOf" srcId="{DB576621-8F13-42A6-8375-A06DB6E37EFA}" destId="{B73E7463-EE35-42AE-B603-E2D13A4EA2D5}" srcOrd="1" destOrd="0" presId="urn:microsoft.com/office/officeart/2005/8/layout/list1"/>
    <dgm:cxn modelId="{EF84ACB9-63DD-4EFF-A451-609B2E54FCE9}" type="presParOf" srcId="{BE9A9A83-4FF6-4F77-86C3-64DEE4724C75}" destId="{F0312275-A931-4307-96C5-EC32951AD69F}" srcOrd="5" destOrd="0" presId="urn:microsoft.com/office/officeart/2005/8/layout/list1"/>
    <dgm:cxn modelId="{4C0AB4EE-D2F6-469F-B564-E0BF1D06B091}" type="presParOf" srcId="{BE9A9A83-4FF6-4F77-86C3-64DEE4724C75}" destId="{7BB402D7-0E52-48B4-BBF0-FEDE5545DC65}" srcOrd="6" destOrd="0" presId="urn:microsoft.com/office/officeart/2005/8/layout/list1"/>
  </dgm:cxnLst>
  <dgm:bg/>
  <dgm:whole/>
  <dgm:extLst>
    <a:ext uri="{C62137D5-CB1D-491B-B009-E17868A290BF}">
      <dgm14:recolorImg xmlns="" xmlns:dgm14="http://schemas.microsoft.com/office/drawing/2010/diagram" val="1"/>
    </a:ex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51133A3-1861-43D4-91A6-BCA5243CE48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36994335-6D54-491B-9D0D-98371E37203F}">
      <dgm:prSet phldrT="[텍스트]" custT="1"/>
      <dgm:spPr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</dgm:spPr>
      <dgm:t>
        <a:bodyPr/>
        <a:lstStyle/>
        <a:p>
          <a:pPr latinLnBrk="1"/>
          <a:r>
            <a:rPr lang="ko-KR" altLang="en-US" sz="2000" b="1" dirty="0" smtClean="0"/>
            <a:t>영적 좌절</a:t>
          </a:r>
          <a:endParaRPr lang="ko-KR" altLang="en-US" sz="2000" b="1" dirty="0"/>
        </a:p>
      </dgm:t>
    </dgm:pt>
    <dgm:pt modelId="{A8565C80-E2BD-4EE9-A150-EF503E6D0E81}" type="parTrans" cxnId="{CC7A49EE-D37F-49F1-ADC7-0CCAA92AF4D3}">
      <dgm:prSet/>
      <dgm:spPr/>
      <dgm:t>
        <a:bodyPr/>
        <a:lstStyle/>
        <a:p>
          <a:pPr latinLnBrk="1"/>
          <a:endParaRPr lang="ko-KR" altLang="en-US"/>
        </a:p>
      </dgm:t>
    </dgm:pt>
    <dgm:pt modelId="{3D1D5DE4-822C-4DE8-BE47-E586A47AA70D}" type="sibTrans" cxnId="{CC7A49EE-D37F-49F1-ADC7-0CCAA92AF4D3}">
      <dgm:prSet/>
      <dgm:spPr/>
      <dgm:t>
        <a:bodyPr/>
        <a:lstStyle/>
        <a:p>
          <a:pPr latinLnBrk="1"/>
          <a:endParaRPr lang="ko-KR" altLang="en-US"/>
        </a:p>
      </dgm:t>
    </dgm:pt>
    <dgm:pt modelId="{71A50683-E095-42C9-9EF3-5EEDA71E6423}">
      <dgm:prSet phldrT="[텍스트]" custT="1"/>
      <dgm:spPr>
        <a:ln w="12700">
          <a:solidFill>
            <a:schemeClr val="accent5">
              <a:lumMod val="50000"/>
            </a:schemeClr>
          </a:solidFill>
        </a:ln>
      </dgm:spPr>
      <dgm:t>
        <a:bodyPr/>
        <a:lstStyle/>
        <a:p>
          <a:pPr latinLnBrk="1"/>
          <a:r>
            <a:rPr lang="ko-KR" altLang="en-US" sz="1800" b="0" dirty="0" smtClean="0"/>
            <a:t>의미</a:t>
          </a:r>
          <a:r>
            <a:rPr lang="en-US" altLang="ko-KR" sz="1800" b="0" dirty="0" smtClean="0"/>
            <a:t>, </a:t>
          </a:r>
          <a:r>
            <a:rPr lang="ko-KR" altLang="en-US" sz="1800" b="0" dirty="0" smtClean="0"/>
            <a:t>가치관</a:t>
          </a:r>
          <a:r>
            <a:rPr lang="en-US" altLang="ko-KR" sz="1800" b="0" dirty="0" smtClean="0"/>
            <a:t>, </a:t>
          </a:r>
          <a:r>
            <a:rPr lang="ko-KR" altLang="en-US" sz="1800" b="0" dirty="0" smtClean="0"/>
            <a:t>신념의 소멸</a:t>
          </a:r>
          <a:endParaRPr lang="ko-KR" altLang="en-US" sz="1800" b="0" dirty="0"/>
        </a:p>
      </dgm:t>
    </dgm:pt>
    <dgm:pt modelId="{CA21092A-5B9B-45D8-8B15-51894E16D74F}" type="parTrans" cxnId="{9D6B8B94-833E-4539-B875-8E62C2B014C3}">
      <dgm:prSet/>
      <dgm:spPr/>
      <dgm:t>
        <a:bodyPr/>
        <a:lstStyle/>
        <a:p>
          <a:pPr latinLnBrk="1"/>
          <a:endParaRPr lang="ko-KR" altLang="en-US"/>
        </a:p>
      </dgm:t>
    </dgm:pt>
    <dgm:pt modelId="{1817BD6E-5485-4B5B-B943-D1D4659C10D2}" type="sibTrans" cxnId="{9D6B8B94-833E-4539-B875-8E62C2B014C3}">
      <dgm:prSet/>
      <dgm:spPr/>
      <dgm:t>
        <a:bodyPr/>
        <a:lstStyle/>
        <a:p>
          <a:pPr latinLnBrk="1"/>
          <a:endParaRPr lang="ko-KR" altLang="en-US"/>
        </a:p>
      </dgm:t>
    </dgm:pt>
    <dgm:pt modelId="{519269F3-78B5-4DF2-88A4-9F1CFCCBE691}">
      <dgm:prSet phldrT="[텍스트]" custT="1"/>
      <dgm:spPr>
        <a:ln w="12700">
          <a:solidFill>
            <a:schemeClr val="accent5">
              <a:lumMod val="50000"/>
            </a:schemeClr>
          </a:solidFill>
        </a:ln>
      </dgm:spPr>
      <dgm:t>
        <a:bodyPr/>
        <a:lstStyle/>
        <a:p>
          <a:pPr latinLnBrk="1"/>
          <a:r>
            <a:rPr lang="ko-KR" altLang="en-US" sz="1800" b="0" dirty="0" smtClean="0"/>
            <a:t>내 삶의 방향성에 대한 갈등</a:t>
          </a:r>
          <a:endParaRPr lang="ko-KR" altLang="en-US" sz="1800" b="0" dirty="0"/>
        </a:p>
      </dgm:t>
    </dgm:pt>
    <dgm:pt modelId="{B0383299-4AD7-429D-8DA9-A3A49B5B961C}" type="parTrans" cxnId="{6818578E-B67F-4920-9C5E-67E68E4839D0}">
      <dgm:prSet/>
      <dgm:spPr/>
      <dgm:t>
        <a:bodyPr/>
        <a:lstStyle/>
        <a:p>
          <a:pPr latinLnBrk="1"/>
          <a:endParaRPr lang="ko-KR" altLang="en-US"/>
        </a:p>
      </dgm:t>
    </dgm:pt>
    <dgm:pt modelId="{EEB7F26F-0042-4E90-B760-43935B056920}" type="sibTrans" cxnId="{6818578E-B67F-4920-9C5E-67E68E4839D0}">
      <dgm:prSet/>
      <dgm:spPr/>
      <dgm:t>
        <a:bodyPr/>
        <a:lstStyle/>
        <a:p>
          <a:pPr latinLnBrk="1"/>
          <a:endParaRPr lang="ko-KR" altLang="en-US"/>
        </a:p>
      </dgm:t>
    </dgm:pt>
    <dgm:pt modelId="{9746B861-99EF-48B7-8762-07155FC365AE}">
      <dgm:prSet phldrT="[텍스트]" custT="1"/>
      <dgm:spPr>
        <a:ln w="12700">
          <a:solidFill>
            <a:schemeClr val="accent5">
              <a:lumMod val="50000"/>
            </a:schemeClr>
          </a:solidFill>
        </a:ln>
      </dgm:spPr>
      <dgm:t>
        <a:bodyPr/>
        <a:lstStyle/>
        <a:p>
          <a:pPr latinLnBrk="1"/>
          <a:r>
            <a:rPr lang="ko-KR" altLang="en-US" sz="1800" b="0" dirty="0" smtClean="0"/>
            <a:t>사명감과 소명의식의 저하</a:t>
          </a:r>
          <a:endParaRPr lang="ko-KR" altLang="en-US" sz="1800" b="0" dirty="0"/>
        </a:p>
      </dgm:t>
    </dgm:pt>
    <dgm:pt modelId="{E7FA110C-8DAD-4D9B-9ABF-10FE803C5594}" type="parTrans" cxnId="{B36382BD-FE57-4223-869B-77CBF696C4A7}">
      <dgm:prSet/>
      <dgm:spPr/>
      <dgm:t>
        <a:bodyPr/>
        <a:lstStyle/>
        <a:p>
          <a:pPr latinLnBrk="1"/>
          <a:endParaRPr lang="ko-KR" altLang="en-US"/>
        </a:p>
      </dgm:t>
    </dgm:pt>
    <dgm:pt modelId="{CD7CFB02-16D9-4FD2-8A3E-755088863DC1}" type="sibTrans" cxnId="{B36382BD-FE57-4223-869B-77CBF696C4A7}">
      <dgm:prSet/>
      <dgm:spPr/>
      <dgm:t>
        <a:bodyPr/>
        <a:lstStyle/>
        <a:p>
          <a:pPr latinLnBrk="1"/>
          <a:endParaRPr lang="ko-KR" altLang="en-US"/>
        </a:p>
      </dgm:t>
    </dgm:pt>
    <dgm:pt modelId="{95B9F930-B7C6-4326-B07C-8B096DC3F4BB}">
      <dgm:prSet phldrT="[텍스트]" custT="1"/>
      <dgm:spPr>
        <a:ln w="12700">
          <a:solidFill>
            <a:schemeClr val="accent5">
              <a:lumMod val="50000"/>
            </a:schemeClr>
          </a:solidFill>
        </a:ln>
      </dgm:spPr>
      <dgm:t>
        <a:bodyPr/>
        <a:lstStyle/>
        <a:p>
          <a:pPr latinLnBrk="1"/>
          <a:r>
            <a:rPr lang="ko-KR" altLang="en-US" sz="1800" b="0" dirty="0" smtClean="0"/>
            <a:t>지나온 삶에 대한 회한과 후회</a:t>
          </a:r>
          <a:endParaRPr lang="ko-KR" altLang="en-US" sz="1800" b="0" dirty="0"/>
        </a:p>
      </dgm:t>
    </dgm:pt>
    <dgm:pt modelId="{874FDCEC-AD22-4431-A4F6-A1C25ED8F534}" type="parTrans" cxnId="{188F92F5-23AF-487B-86BB-CBECEEE5ED20}">
      <dgm:prSet/>
      <dgm:spPr/>
      <dgm:t>
        <a:bodyPr/>
        <a:lstStyle/>
        <a:p>
          <a:pPr latinLnBrk="1"/>
          <a:endParaRPr lang="ko-KR" altLang="en-US"/>
        </a:p>
      </dgm:t>
    </dgm:pt>
    <dgm:pt modelId="{7A9F110A-C6DB-44E9-8317-21AE9DA5BEBB}" type="sibTrans" cxnId="{188F92F5-23AF-487B-86BB-CBECEEE5ED20}">
      <dgm:prSet/>
      <dgm:spPr/>
      <dgm:t>
        <a:bodyPr/>
        <a:lstStyle/>
        <a:p>
          <a:pPr latinLnBrk="1"/>
          <a:endParaRPr lang="ko-KR" altLang="en-US"/>
        </a:p>
      </dgm:t>
    </dgm:pt>
    <dgm:pt modelId="{BE9A9A83-4FF6-4F77-86C3-64DEE4724C75}" type="pres">
      <dgm:prSet presAssocID="{951133A3-1861-43D4-91A6-BCA5243CE48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F899404-CCA4-4C24-9B05-64902AA06E89}" type="pres">
      <dgm:prSet presAssocID="{36994335-6D54-491B-9D0D-98371E37203F}" presName="parentLin" presStyleCnt="0"/>
      <dgm:spPr/>
      <dgm:t>
        <a:bodyPr/>
        <a:lstStyle/>
        <a:p>
          <a:pPr latinLnBrk="1"/>
          <a:endParaRPr lang="ko-KR" altLang="en-US"/>
        </a:p>
      </dgm:t>
    </dgm:pt>
    <dgm:pt modelId="{137DF777-527B-4572-B7EE-4F7D72A0BAA2}" type="pres">
      <dgm:prSet presAssocID="{36994335-6D54-491B-9D0D-98371E37203F}" presName="parentLeftMargin" presStyleLbl="node1" presStyleIdx="0" presStyleCnt="1"/>
      <dgm:spPr/>
      <dgm:t>
        <a:bodyPr/>
        <a:lstStyle/>
        <a:p>
          <a:pPr latinLnBrk="1"/>
          <a:endParaRPr lang="ko-KR" altLang="en-US"/>
        </a:p>
      </dgm:t>
    </dgm:pt>
    <dgm:pt modelId="{75D983BF-DB08-4C54-BD24-7CF417CCD194}" type="pres">
      <dgm:prSet presAssocID="{36994335-6D54-491B-9D0D-98371E37203F}" presName="parentText" presStyleLbl="node1" presStyleIdx="0" presStyleCnt="1" custScaleX="106237" custScaleY="105263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53752FC-1EB6-4787-A699-F6EB5DFD73E5}" type="pres">
      <dgm:prSet presAssocID="{36994335-6D54-491B-9D0D-98371E37203F}" presName="negativeSpace" presStyleCnt="0"/>
      <dgm:spPr/>
      <dgm:t>
        <a:bodyPr/>
        <a:lstStyle/>
        <a:p>
          <a:pPr latinLnBrk="1"/>
          <a:endParaRPr lang="ko-KR" altLang="en-US"/>
        </a:p>
      </dgm:t>
    </dgm:pt>
    <dgm:pt modelId="{FA1082D3-A7F3-414B-B36C-D6B4C064ABF6}" type="pres">
      <dgm:prSet presAssocID="{36994335-6D54-491B-9D0D-98371E37203F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6818578E-B67F-4920-9C5E-67E68E4839D0}" srcId="{36994335-6D54-491B-9D0D-98371E37203F}" destId="{519269F3-78B5-4DF2-88A4-9F1CFCCBE691}" srcOrd="3" destOrd="0" parTransId="{B0383299-4AD7-429D-8DA9-A3A49B5B961C}" sibTransId="{EEB7F26F-0042-4E90-B760-43935B056920}"/>
    <dgm:cxn modelId="{B36382BD-FE57-4223-869B-77CBF696C4A7}" srcId="{36994335-6D54-491B-9D0D-98371E37203F}" destId="{9746B861-99EF-48B7-8762-07155FC365AE}" srcOrd="1" destOrd="0" parTransId="{E7FA110C-8DAD-4D9B-9ABF-10FE803C5594}" sibTransId="{CD7CFB02-16D9-4FD2-8A3E-755088863DC1}"/>
    <dgm:cxn modelId="{28D5D236-2B58-4B05-9BD9-9AF2C55BD849}" type="presOf" srcId="{36994335-6D54-491B-9D0D-98371E37203F}" destId="{75D983BF-DB08-4C54-BD24-7CF417CCD194}" srcOrd="1" destOrd="0" presId="urn:microsoft.com/office/officeart/2005/8/layout/list1"/>
    <dgm:cxn modelId="{730DA384-B4F0-45ED-9773-737EFFFA8EDD}" type="presOf" srcId="{9746B861-99EF-48B7-8762-07155FC365AE}" destId="{FA1082D3-A7F3-414B-B36C-D6B4C064ABF6}" srcOrd="0" destOrd="1" presId="urn:microsoft.com/office/officeart/2005/8/layout/list1"/>
    <dgm:cxn modelId="{460870EA-59C5-4EE9-B94B-0299FBDA0C58}" type="presOf" srcId="{95B9F930-B7C6-4326-B07C-8B096DC3F4BB}" destId="{FA1082D3-A7F3-414B-B36C-D6B4C064ABF6}" srcOrd="0" destOrd="2" presId="urn:microsoft.com/office/officeart/2005/8/layout/list1"/>
    <dgm:cxn modelId="{CC7A49EE-D37F-49F1-ADC7-0CCAA92AF4D3}" srcId="{951133A3-1861-43D4-91A6-BCA5243CE486}" destId="{36994335-6D54-491B-9D0D-98371E37203F}" srcOrd="0" destOrd="0" parTransId="{A8565C80-E2BD-4EE9-A150-EF503E6D0E81}" sibTransId="{3D1D5DE4-822C-4DE8-BE47-E586A47AA70D}"/>
    <dgm:cxn modelId="{D49D89ED-FEC4-447F-8AFE-280178471A92}" type="presOf" srcId="{951133A3-1861-43D4-91A6-BCA5243CE486}" destId="{BE9A9A83-4FF6-4F77-86C3-64DEE4724C75}" srcOrd="0" destOrd="0" presId="urn:microsoft.com/office/officeart/2005/8/layout/list1"/>
    <dgm:cxn modelId="{60EBF196-FE2D-4034-8C68-9EEF6811DBEC}" type="presOf" srcId="{519269F3-78B5-4DF2-88A4-9F1CFCCBE691}" destId="{FA1082D3-A7F3-414B-B36C-D6B4C064ABF6}" srcOrd="0" destOrd="3" presId="urn:microsoft.com/office/officeart/2005/8/layout/list1"/>
    <dgm:cxn modelId="{2F0663EB-1608-4C2C-9EDB-02B5C750CB32}" type="presOf" srcId="{36994335-6D54-491B-9D0D-98371E37203F}" destId="{137DF777-527B-4572-B7EE-4F7D72A0BAA2}" srcOrd="0" destOrd="0" presId="urn:microsoft.com/office/officeart/2005/8/layout/list1"/>
    <dgm:cxn modelId="{9F98F1D3-BEFC-4448-9A92-4EC0AB125C32}" type="presOf" srcId="{71A50683-E095-42C9-9EF3-5EEDA71E6423}" destId="{FA1082D3-A7F3-414B-B36C-D6B4C064ABF6}" srcOrd="0" destOrd="0" presId="urn:microsoft.com/office/officeart/2005/8/layout/list1"/>
    <dgm:cxn modelId="{9D6B8B94-833E-4539-B875-8E62C2B014C3}" srcId="{36994335-6D54-491B-9D0D-98371E37203F}" destId="{71A50683-E095-42C9-9EF3-5EEDA71E6423}" srcOrd="0" destOrd="0" parTransId="{CA21092A-5B9B-45D8-8B15-51894E16D74F}" sibTransId="{1817BD6E-5485-4B5B-B943-D1D4659C10D2}"/>
    <dgm:cxn modelId="{188F92F5-23AF-487B-86BB-CBECEEE5ED20}" srcId="{36994335-6D54-491B-9D0D-98371E37203F}" destId="{95B9F930-B7C6-4326-B07C-8B096DC3F4BB}" srcOrd="2" destOrd="0" parTransId="{874FDCEC-AD22-4431-A4F6-A1C25ED8F534}" sibTransId="{7A9F110A-C6DB-44E9-8317-21AE9DA5BEBB}"/>
    <dgm:cxn modelId="{C7B78BEF-4BC4-485D-8020-BC6BBE460BAA}" type="presParOf" srcId="{BE9A9A83-4FF6-4F77-86C3-64DEE4724C75}" destId="{3F899404-CCA4-4C24-9B05-64902AA06E89}" srcOrd="0" destOrd="0" presId="urn:microsoft.com/office/officeart/2005/8/layout/list1"/>
    <dgm:cxn modelId="{756EB31A-50D1-48EA-8F5D-9EE102D7B9AB}" type="presParOf" srcId="{3F899404-CCA4-4C24-9B05-64902AA06E89}" destId="{137DF777-527B-4572-B7EE-4F7D72A0BAA2}" srcOrd="0" destOrd="0" presId="urn:microsoft.com/office/officeart/2005/8/layout/list1"/>
    <dgm:cxn modelId="{856BDAAB-4794-4AB5-9215-28BDB3EC7AA3}" type="presParOf" srcId="{3F899404-CCA4-4C24-9B05-64902AA06E89}" destId="{75D983BF-DB08-4C54-BD24-7CF417CCD194}" srcOrd="1" destOrd="0" presId="urn:microsoft.com/office/officeart/2005/8/layout/list1"/>
    <dgm:cxn modelId="{FCA6090E-4BDF-48F0-88B9-ACE32AA1672A}" type="presParOf" srcId="{BE9A9A83-4FF6-4F77-86C3-64DEE4724C75}" destId="{953752FC-1EB6-4787-A699-F6EB5DFD73E5}" srcOrd="1" destOrd="0" presId="urn:microsoft.com/office/officeart/2005/8/layout/list1"/>
    <dgm:cxn modelId="{D0B0AB5C-A3F7-48C2-A228-A680CCD17665}" type="presParOf" srcId="{BE9A9A83-4FF6-4F77-86C3-64DEE4724C75}" destId="{FA1082D3-A7F3-414B-B36C-D6B4C064ABF6}" srcOrd="2" destOrd="0" presId="urn:microsoft.com/office/officeart/2005/8/layout/list1"/>
  </dgm:cxnLst>
  <dgm:bg/>
  <dgm:whole/>
  <dgm:extLst>
    <a:ext uri="{C62137D5-CB1D-491B-B009-E17868A290BF}">
      <dgm14:recolorImg xmlns="" xmlns:dgm14="http://schemas.microsoft.com/office/drawing/2010/diagram" val="1"/>
    </a:ex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51133A3-1861-43D4-91A6-BCA5243CE48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36994335-6D54-491B-9D0D-98371E37203F}">
      <dgm:prSet phldrT="[텍스트]" custT="1"/>
      <dgm:spPr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</dgm:spPr>
      <dgm:t>
        <a:bodyPr/>
        <a:lstStyle/>
        <a:p>
          <a:pPr latinLnBrk="1"/>
          <a:r>
            <a:rPr lang="ko-KR" altLang="en-US" sz="2000" b="1" dirty="0" smtClean="0"/>
            <a:t>호스피스 팀의 지속적인 교육</a:t>
          </a:r>
          <a:endParaRPr lang="ko-KR" altLang="en-US" sz="2000" b="1" dirty="0"/>
        </a:p>
      </dgm:t>
    </dgm:pt>
    <dgm:pt modelId="{A8565C80-E2BD-4EE9-A150-EF503E6D0E81}" type="parTrans" cxnId="{CC7A49EE-D37F-49F1-ADC7-0CCAA92AF4D3}">
      <dgm:prSet/>
      <dgm:spPr/>
      <dgm:t>
        <a:bodyPr/>
        <a:lstStyle/>
        <a:p>
          <a:pPr latinLnBrk="1"/>
          <a:endParaRPr lang="ko-KR" altLang="en-US"/>
        </a:p>
      </dgm:t>
    </dgm:pt>
    <dgm:pt modelId="{3D1D5DE4-822C-4DE8-BE47-E586A47AA70D}" type="sibTrans" cxnId="{CC7A49EE-D37F-49F1-ADC7-0CCAA92AF4D3}">
      <dgm:prSet/>
      <dgm:spPr/>
      <dgm:t>
        <a:bodyPr/>
        <a:lstStyle/>
        <a:p>
          <a:pPr latinLnBrk="1"/>
          <a:endParaRPr lang="ko-KR" altLang="en-US"/>
        </a:p>
      </dgm:t>
    </dgm:pt>
    <dgm:pt modelId="{71A50683-E095-42C9-9EF3-5EEDA71E6423}">
      <dgm:prSet phldrT="[텍스트]" custT="1"/>
      <dgm:spPr>
        <a:ln w="12700">
          <a:solidFill>
            <a:schemeClr val="accent5">
              <a:lumMod val="50000"/>
            </a:schemeClr>
          </a:solidFill>
        </a:ln>
      </dgm:spPr>
      <dgm:t>
        <a:bodyPr/>
        <a:lstStyle/>
        <a:p>
          <a:pPr latinLnBrk="1"/>
          <a:r>
            <a:rPr lang="ko-KR" altLang="en-US" sz="1800" dirty="0" smtClean="0"/>
            <a:t>심화 교육</a:t>
          </a:r>
          <a:r>
            <a:rPr lang="en-US" altLang="ko-KR" sz="1800" dirty="0" smtClean="0"/>
            <a:t>, </a:t>
          </a:r>
          <a:r>
            <a:rPr lang="ko-KR" altLang="en-US" sz="1800" dirty="0" smtClean="0"/>
            <a:t>보수 교육</a:t>
          </a:r>
          <a:r>
            <a:rPr lang="en-US" altLang="ko-KR" sz="1800" dirty="0" smtClean="0"/>
            <a:t>, </a:t>
          </a:r>
          <a:r>
            <a:rPr lang="ko-KR" altLang="en-US" sz="1800" dirty="0" smtClean="0"/>
            <a:t>호스피스 관련 연수강좌 및 학회 참석과    호스피스 관련 학회지 리뷰를 통한 지속적인 교육</a:t>
          </a:r>
          <a:endParaRPr lang="ko-KR" altLang="en-US" sz="1800" b="0" dirty="0"/>
        </a:p>
      </dgm:t>
    </dgm:pt>
    <dgm:pt modelId="{CA21092A-5B9B-45D8-8B15-51894E16D74F}" type="parTrans" cxnId="{9D6B8B94-833E-4539-B875-8E62C2B014C3}">
      <dgm:prSet/>
      <dgm:spPr/>
      <dgm:t>
        <a:bodyPr/>
        <a:lstStyle/>
        <a:p>
          <a:pPr latinLnBrk="1"/>
          <a:endParaRPr lang="ko-KR" altLang="en-US"/>
        </a:p>
      </dgm:t>
    </dgm:pt>
    <dgm:pt modelId="{1817BD6E-5485-4B5B-B943-D1D4659C10D2}" type="sibTrans" cxnId="{9D6B8B94-833E-4539-B875-8E62C2B014C3}">
      <dgm:prSet/>
      <dgm:spPr/>
      <dgm:t>
        <a:bodyPr/>
        <a:lstStyle/>
        <a:p>
          <a:pPr latinLnBrk="1"/>
          <a:endParaRPr lang="ko-KR" altLang="en-US"/>
        </a:p>
      </dgm:t>
    </dgm:pt>
    <dgm:pt modelId="{F2878E15-39F8-4AA2-9B2E-3F6C71ED15E2}">
      <dgm:prSet phldrT="[텍스트]" custT="1"/>
      <dgm:spPr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</dgm:spPr>
      <dgm:t>
        <a:bodyPr/>
        <a:lstStyle/>
        <a:p>
          <a:pPr latinLnBrk="1">
            <a:lnSpc>
              <a:spcPct val="100000"/>
            </a:lnSpc>
          </a:pPr>
          <a:r>
            <a:rPr lang="ko-KR" altLang="en-US" sz="2000" b="1" dirty="0" smtClean="0"/>
            <a:t>삶과 죽음에 대한 가치관과 철학을 더욱 확고히 할 수 있는 </a:t>
          </a:r>
          <a:endParaRPr lang="en-US" altLang="ko-KR" sz="2000" b="1" dirty="0" smtClean="0"/>
        </a:p>
        <a:p>
          <a:pPr latinLnBrk="1">
            <a:lnSpc>
              <a:spcPct val="100000"/>
            </a:lnSpc>
          </a:pPr>
          <a:r>
            <a:rPr lang="ko-KR" altLang="en-US" sz="2000" b="1" dirty="0" smtClean="0">
              <a:solidFill>
                <a:schemeClr val="tx1"/>
              </a:solidFill>
            </a:rPr>
            <a:t>영성 수련</a:t>
          </a:r>
          <a:r>
            <a:rPr lang="ko-KR" altLang="en-US" sz="2000" b="1" dirty="0" smtClean="0"/>
            <a:t>의 필요성</a:t>
          </a:r>
          <a:endParaRPr lang="ko-KR" altLang="en-US" sz="2000" b="1" dirty="0"/>
        </a:p>
      </dgm:t>
    </dgm:pt>
    <dgm:pt modelId="{B291CBAB-FB3E-4683-8C62-F5B9ACECBB18}" type="parTrans" cxnId="{9520400C-2A34-471E-9829-E43DA143E945}">
      <dgm:prSet/>
      <dgm:spPr/>
      <dgm:t>
        <a:bodyPr/>
        <a:lstStyle/>
        <a:p>
          <a:pPr latinLnBrk="1"/>
          <a:endParaRPr lang="ko-KR" altLang="en-US"/>
        </a:p>
      </dgm:t>
    </dgm:pt>
    <dgm:pt modelId="{F4AED045-8649-4CD0-9507-16C591D8DF77}" type="sibTrans" cxnId="{9520400C-2A34-471E-9829-E43DA143E945}">
      <dgm:prSet/>
      <dgm:spPr/>
      <dgm:t>
        <a:bodyPr/>
        <a:lstStyle/>
        <a:p>
          <a:pPr latinLnBrk="1"/>
          <a:endParaRPr lang="ko-KR" altLang="en-US"/>
        </a:p>
      </dgm:t>
    </dgm:pt>
    <dgm:pt modelId="{779A31B3-B91F-4431-8D0E-C17DFA8750DC}">
      <dgm:prSet phldrT="[텍스트]" custT="1"/>
      <dgm:spPr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</dgm:spPr>
      <dgm:t>
        <a:bodyPr/>
        <a:lstStyle/>
        <a:p>
          <a:pPr latinLnBrk="1"/>
          <a:r>
            <a:rPr lang="ko-KR" altLang="en-US" sz="2000" b="1" dirty="0" smtClean="0"/>
            <a:t>호스피스 팀원 간 지지와 배려</a:t>
          </a:r>
          <a:endParaRPr lang="ko-KR" altLang="en-US" sz="2000" b="1" dirty="0"/>
        </a:p>
      </dgm:t>
    </dgm:pt>
    <dgm:pt modelId="{1AFFA6D7-1925-4DC5-AC8C-BB12DF1B9F62}" type="parTrans" cxnId="{1F29F347-D4EC-4AB0-A1B2-0E14927F9BA0}">
      <dgm:prSet/>
      <dgm:spPr/>
      <dgm:t>
        <a:bodyPr/>
        <a:lstStyle/>
        <a:p>
          <a:pPr latinLnBrk="1"/>
          <a:endParaRPr lang="ko-KR" altLang="en-US"/>
        </a:p>
      </dgm:t>
    </dgm:pt>
    <dgm:pt modelId="{C8A70BA1-7EBD-405B-90BC-C4368399ED9E}" type="sibTrans" cxnId="{1F29F347-D4EC-4AB0-A1B2-0E14927F9BA0}">
      <dgm:prSet/>
      <dgm:spPr/>
      <dgm:t>
        <a:bodyPr/>
        <a:lstStyle/>
        <a:p>
          <a:pPr latinLnBrk="1"/>
          <a:endParaRPr lang="ko-KR" altLang="en-US"/>
        </a:p>
      </dgm:t>
    </dgm:pt>
    <dgm:pt modelId="{8B2DDBB2-C7F3-4E40-BC88-AB0C2448364E}">
      <dgm:prSet phldrT="[텍스트]" custT="1"/>
      <dgm:spPr>
        <a:ln w="12700">
          <a:solidFill>
            <a:schemeClr val="accent5">
              <a:lumMod val="50000"/>
            </a:schemeClr>
          </a:solidFill>
        </a:ln>
      </dgm:spPr>
      <dgm:t>
        <a:bodyPr/>
        <a:lstStyle/>
        <a:p>
          <a:pPr latinLnBrk="1"/>
          <a:r>
            <a:rPr lang="ko-KR" altLang="en-US" sz="1800" b="0" dirty="0" smtClean="0"/>
            <a:t>팀 성찰 </a:t>
          </a:r>
          <a:r>
            <a:rPr lang="en-US" altLang="ko-KR" sz="1800" b="0" dirty="0" smtClean="0"/>
            <a:t>(</a:t>
          </a:r>
          <a:r>
            <a:rPr lang="ko-KR" altLang="en-US" sz="1800" b="0" dirty="0" smtClean="0"/>
            <a:t>슬픔 줄이기</a:t>
          </a:r>
          <a:r>
            <a:rPr lang="en-US" altLang="ko-KR" sz="1800" b="0" dirty="0" smtClean="0"/>
            <a:t>)</a:t>
          </a:r>
          <a:endParaRPr lang="ko-KR" altLang="en-US" sz="1800" b="0" dirty="0"/>
        </a:p>
      </dgm:t>
    </dgm:pt>
    <dgm:pt modelId="{9ED89CDB-DC4B-4366-96D4-E3D54A72B2F1}" type="parTrans" cxnId="{8EB5B9D2-CD12-4E8D-B922-A17B20D4F3B0}">
      <dgm:prSet/>
      <dgm:spPr/>
      <dgm:t>
        <a:bodyPr/>
        <a:lstStyle/>
        <a:p>
          <a:pPr latinLnBrk="1"/>
          <a:endParaRPr lang="ko-KR" altLang="en-US"/>
        </a:p>
      </dgm:t>
    </dgm:pt>
    <dgm:pt modelId="{FE4A350A-4337-4AC1-839A-6DC1F1B2BCED}" type="sibTrans" cxnId="{8EB5B9D2-CD12-4E8D-B922-A17B20D4F3B0}">
      <dgm:prSet/>
      <dgm:spPr/>
      <dgm:t>
        <a:bodyPr/>
        <a:lstStyle/>
        <a:p>
          <a:pPr latinLnBrk="1"/>
          <a:endParaRPr lang="ko-KR" altLang="en-US"/>
        </a:p>
      </dgm:t>
    </dgm:pt>
    <dgm:pt modelId="{3C00E910-8166-4152-BA34-62B3E2A15BCE}">
      <dgm:prSet phldrT="[텍스트]" custT="1"/>
      <dgm:spPr>
        <a:ln w="12700">
          <a:solidFill>
            <a:schemeClr val="accent5">
              <a:lumMod val="50000"/>
            </a:schemeClr>
          </a:solidFill>
        </a:ln>
      </dgm:spPr>
      <dgm:t>
        <a:bodyPr/>
        <a:lstStyle/>
        <a:p>
          <a:pPr latinLnBrk="1"/>
          <a:r>
            <a:rPr lang="ko-KR" altLang="en-US" sz="1800" b="0" dirty="0" smtClean="0"/>
            <a:t>팀 돌봄 회의</a:t>
          </a:r>
          <a:endParaRPr lang="ko-KR" altLang="en-US" sz="1800" b="0" dirty="0"/>
        </a:p>
      </dgm:t>
    </dgm:pt>
    <dgm:pt modelId="{0F828E39-F435-4D06-95B1-010CB0E2BB1D}" type="parTrans" cxnId="{75BDF0B4-B234-4448-BBE3-4D589CBD03E2}">
      <dgm:prSet/>
      <dgm:spPr/>
      <dgm:t>
        <a:bodyPr/>
        <a:lstStyle/>
        <a:p>
          <a:pPr latinLnBrk="1"/>
          <a:endParaRPr lang="ko-KR" altLang="en-US"/>
        </a:p>
      </dgm:t>
    </dgm:pt>
    <dgm:pt modelId="{8B1F3457-119C-44AD-B08B-83AB90CD27A8}" type="sibTrans" cxnId="{75BDF0B4-B234-4448-BBE3-4D589CBD03E2}">
      <dgm:prSet/>
      <dgm:spPr/>
      <dgm:t>
        <a:bodyPr/>
        <a:lstStyle/>
        <a:p>
          <a:pPr latinLnBrk="1"/>
          <a:endParaRPr lang="ko-KR" altLang="en-US"/>
        </a:p>
      </dgm:t>
    </dgm:pt>
    <dgm:pt modelId="{BE9A9A83-4FF6-4F77-86C3-64DEE4724C75}" type="pres">
      <dgm:prSet presAssocID="{951133A3-1861-43D4-91A6-BCA5243CE48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F899404-CCA4-4C24-9B05-64902AA06E89}" type="pres">
      <dgm:prSet presAssocID="{36994335-6D54-491B-9D0D-98371E37203F}" presName="parentLin" presStyleCnt="0"/>
      <dgm:spPr/>
      <dgm:t>
        <a:bodyPr/>
        <a:lstStyle/>
        <a:p>
          <a:pPr latinLnBrk="1"/>
          <a:endParaRPr lang="ko-KR" altLang="en-US"/>
        </a:p>
      </dgm:t>
    </dgm:pt>
    <dgm:pt modelId="{137DF777-527B-4572-B7EE-4F7D72A0BAA2}" type="pres">
      <dgm:prSet presAssocID="{36994335-6D54-491B-9D0D-98371E37203F}" presName="parentLeftMargin" presStyleLbl="node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75D983BF-DB08-4C54-BD24-7CF417CCD194}" type="pres">
      <dgm:prSet presAssocID="{36994335-6D54-491B-9D0D-98371E37203F}" presName="parentText" presStyleLbl="node1" presStyleIdx="0" presStyleCnt="3" custScaleX="106237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53752FC-1EB6-4787-A699-F6EB5DFD73E5}" type="pres">
      <dgm:prSet presAssocID="{36994335-6D54-491B-9D0D-98371E37203F}" presName="negativeSpace" presStyleCnt="0"/>
      <dgm:spPr/>
      <dgm:t>
        <a:bodyPr/>
        <a:lstStyle/>
        <a:p>
          <a:pPr latinLnBrk="1"/>
          <a:endParaRPr lang="ko-KR" altLang="en-US"/>
        </a:p>
      </dgm:t>
    </dgm:pt>
    <dgm:pt modelId="{FA1082D3-A7F3-414B-B36C-D6B4C064ABF6}" type="pres">
      <dgm:prSet presAssocID="{36994335-6D54-491B-9D0D-98371E37203F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29A2858-EF62-4D7A-8406-94FF80FB124B}" type="pres">
      <dgm:prSet presAssocID="{3D1D5DE4-822C-4DE8-BE47-E586A47AA70D}" presName="spaceBetweenRectangles" presStyleCnt="0"/>
      <dgm:spPr/>
      <dgm:t>
        <a:bodyPr/>
        <a:lstStyle/>
        <a:p>
          <a:pPr latinLnBrk="1"/>
          <a:endParaRPr lang="ko-KR" altLang="en-US"/>
        </a:p>
      </dgm:t>
    </dgm:pt>
    <dgm:pt modelId="{DB576621-8F13-42A6-8375-A06DB6E37EFA}" type="pres">
      <dgm:prSet presAssocID="{779A31B3-B91F-4431-8D0E-C17DFA8750DC}" presName="parentLin" presStyleCnt="0"/>
      <dgm:spPr/>
      <dgm:t>
        <a:bodyPr/>
        <a:lstStyle/>
        <a:p>
          <a:pPr latinLnBrk="1"/>
          <a:endParaRPr lang="ko-KR" altLang="en-US"/>
        </a:p>
      </dgm:t>
    </dgm:pt>
    <dgm:pt modelId="{5E8897E2-2A76-4A2D-8A4C-E35994F4E168}" type="pres">
      <dgm:prSet presAssocID="{779A31B3-B91F-4431-8D0E-C17DFA8750DC}" presName="parentLeftMargin" presStyleLbl="node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B73E7463-EE35-42AE-B603-E2D13A4EA2D5}" type="pres">
      <dgm:prSet presAssocID="{779A31B3-B91F-4431-8D0E-C17DFA8750DC}" presName="parentText" presStyleLbl="node1" presStyleIdx="1" presStyleCnt="3" custScaleX="106237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0312275-A931-4307-96C5-EC32951AD69F}" type="pres">
      <dgm:prSet presAssocID="{779A31B3-B91F-4431-8D0E-C17DFA8750DC}" presName="negativeSpace" presStyleCnt="0"/>
      <dgm:spPr/>
      <dgm:t>
        <a:bodyPr/>
        <a:lstStyle/>
        <a:p>
          <a:pPr latinLnBrk="1"/>
          <a:endParaRPr lang="ko-KR" altLang="en-US"/>
        </a:p>
      </dgm:t>
    </dgm:pt>
    <dgm:pt modelId="{7BB402D7-0E52-48B4-BBF0-FEDE5545DC65}" type="pres">
      <dgm:prSet presAssocID="{779A31B3-B91F-4431-8D0E-C17DFA8750DC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A0439A1-3E01-4235-B0A8-F8E68E3C7F53}" type="pres">
      <dgm:prSet presAssocID="{C8A70BA1-7EBD-405B-90BC-C4368399ED9E}" presName="spaceBetweenRectangles" presStyleCnt="0"/>
      <dgm:spPr/>
      <dgm:t>
        <a:bodyPr/>
        <a:lstStyle/>
        <a:p>
          <a:pPr latinLnBrk="1"/>
          <a:endParaRPr lang="ko-KR" altLang="en-US"/>
        </a:p>
      </dgm:t>
    </dgm:pt>
    <dgm:pt modelId="{1BE815EC-736F-4D18-A228-3C1BE1C210AA}" type="pres">
      <dgm:prSet presAssocID="{F2878E15-39F8-4AA2-9B2E-3F6C71ED15E2}" presName="parentLin" presStyleCnt="0"/>
      <dgm:spPr/>
      <dgm:t>
        <a:bodyPr/>
        <a:lstStyle/>
        <a:p>
          <a:pPr latinLnBrk="1"/>
          <a:endParaRPr lang="ko-KR" altLang="en-US"/>
        </a:p>
      </dgm:t>
    </dgm:pt>
    <dgm:pt modelId="{B8CB079B-38A1-47E5-B73D-A1C217D5FC0A}" type="pres">
      <dgm:prSet presAssocID="{F2878E15-39F8-4AA2-9B2E-3F6C71ED15E2}" presName="parentLeftMargin" presStyleLbl="node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D00A8495-0079-4404-87F8-D17D7CF4CA05}" type="pres">
      <dgm:prSet presAssocID="{F2878E15-39F8-4AA2-9B2E-3F6C71ED15E2}" presName="parentText" presStyleLbl="node1" presStyleIdx="2" presStyleCnt="3" custScaleX="142857" custScaleY="201220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34065F6-3AD9-4C39-9724-C0FF2232C9F1}" type="pres">
      <dgm:prSet presAssocID="{F2878E15-39F8-4AA2-9B2E-3F6C71ED15E2}" presName="negativeSpace" presStyleCnt="0"/>
      <dgm:spPr/>
      <dgm:t>
        <a:bodyPr/>
        <a:lstStyle/>
        <a:p>
          <a:pPr latinLnBrk="1"/>
          <a:endParaRPr lang="ko-KR" altLang="en-US"/>
        </a:p>
      </dgm:t>
    </dgm:pt>
    <dgm:pt modelId="{5FC05D15-5AF2-4E61-A763-86DADA6FA0BA}" type="pres">
      <dgm:prSet presAssocID="{F2878E15-39F8-4AA2-9B2E-3F6C71ED15E2}" presName="childText" presStyleLbl="conFgAcc1" presStyleIdx="2" presStyleCnt="3">
        <dgm:presLayoutVars>
          <dgm:bulletEnabled val="1"/>
        </dgm:presLayoutVars>
      </dgm:prSet>
      <dgm:spPr>
        <a:ln>
          <a:noFill/>
        </a:ln>
      </dgm:spPr>
      <dgm:t>
        <a:bodyPr/>
        <a:lstStyle/>
        <a:p>
          <a:pPr latinLnBrk="1"/>
          <a:endParaRPr lang="ko-KR" altLang="en-US"/>
        </a:p>
      </dgm:t>
    </dgm:pt>
  </dgm:ptLst>
  <dgm:cxnLst>
    <dgm:cxn modelId="{1F29F347-D4EC-4AB0-A1B2-0E14927F9BA0}" srcId="{951133A3-1861-43D4-91A6-BCA5243CE486}" destId="{779A31B3-B91F-4431-8D0E-C17DFA8750DC}" srcOrd="1" destOrd="0" parTransId="{1AFFA6D7-1925-4DC5-AC8C-BB12DF1B9F62}" sibTransId="{C8A70BA1-7EBD-405B-90BC-C4368399ED9E}"/>
    <dgm:cxn modelId="{9520400C-2A34-471E-9829-E43DA143E945}" srcId="{951133A3-1861-43D4-91A6-BCA5243CE486}" destId="{F2878E15-39F8-4AA2-9B2E-3F6C71ED15E2}" srcOrd="2" destOrd="0" parTransId="{B291CBAB-FB3E-4683-8C62-F5B9ACECBB18}" sibTransId="{F4AED045-8649-4CD0-9507-16C591D8DF77}"/>
    <dgm:cxn modelId="{3AD58071-8318-4046-BC72-B78C6EB08EC4}" type="presOf" srcId="{36994335-6D54-491B-9D0D-98371E37203F}" destId="{75D983BF-DB08-4C54-BD24-7CF417CCD194}" srcOrd="1" destOrd="0" presId="urn:microsoft.com/office/officeart/2005/8/layout/list1"/>
    <dgm:cxn modelId="{8EB5B9D2-CD12-4E8D-B922-A17B20D4F3B0}" srcId="{779A31B3-B91F-4431-8D0E-C17DFA8750DC}" destId="{8B2DDBB2-C7F3-4E40-BC88-AB0C2448364E}" srcOrd="0" destOrd="0" parTransId="{9ED89CDB-DC4B-4366-96D4-E3D54A72B2F1}" sibTransId="{FE4A350A-4337-4AC1-839A-6DC1F1B2BCED}"/>
    <dgm:cxn modelId="{A1A8FCD4-24E2-439D-87DD-A16C2BE032CF}" type="presOf" srcId="{951133A3-1861-43D4-91A6-BCA5243CE486}" destId="{BE9A9A83-4FF6-4F77-86C3-64DEE4724C75}" srcOrd="0" destOrd="0" presId="urn:microsoft.com/office/officeart/2005/8/layout/list1"/>
    <dgm:cxn modelId="{1BC4287C-B700-42D6-8546-A45A7FA6983E}" type="presOf" srcId="{F2878E15-39F8-4AA2-9B2E-3F6C71ED15E2}" destId="{B8CB079B-38A1-47E5-B73D-A1C217D5FC0A}" srcOrd="0" destOrd="0" presId="urn:microsoft.com/office/officeart/2005/8/layout/list1"/>
    <dgm:cxn modelId="{B84591D1-E4E2-4389-9B6C-5CCFD828420F}" type="presOf" srcId="{71A50683-E095-42C9-9EF3-5EEDA71E6423}" destId="{FA1082D3-A7F3-414B-B36C-D6B4C064ABF6}" srcOrd="0" destOrd="0" presId="urn:microsoft.com/office/officeart/2005/8/layout/list1"/>
    <dgm:cxn modelId="{75BDF0B4-B234-4448-BBE3-4D589CBD03E2}" srcId="{779A31B3-B91F-4431-8D0E-C17DFA8750DC}" destId="{3C00E910-8166-4152-BA34-62B3E2A15BCE}" srcOrd="1" destOrd="0" parTransId="{0F828E39-F435-4D06-95B1-010CB0E2BB1D}" sibTransId="{8B1F3457-119C-44AD-B08B-83AB90CD27A8}"/>
    <dgm:cxn modelId="{8713BBA8-3425-4CB4-B295-5136B7E3C79A}" type="presOf" srcId="{779A31B3-B91F-4431-8D0E-C17DFA8750DC}" destId="{5E8897E2-2A76-4A2D-8A4C-E35994F4E168}" srcOrd="0" destOrd="0" presId="urn:microsoft.com/office/officeart/2005/8/layout/list1"/>
    <dgm:cxn modelId="{9F2A3AD1-5101-4E76-BD1B-94F8DF5167D8}" type="presOf" srcId="{3C00E910-8166-4152-BA34-62B3E2A15BCE}" destId="{7BB402D7-0E52-48B4-BBF0-FEDE5545DC65}" srcOrd="0" destOrd="1" presId="urn:microsoft.com/office/officeart/2005/8/layout/list1"/>
    <dgm:cxn modelId="{D30F9046-6A57-4E7B-947B-5D118A43F787}" type="presOf" srcId="{36994335-6D54-491B-9D0D-98371E37203F}" destId="{137DF777-527B-4572-B7EE-4F7D72A0BAA2}" srcOrd="0" destOrd="0" presId="urn:microsoft.com/office/officeart/2005/8/layout/list1"/>
    <dgm:cxn modelId="{9D6B8B94-833E-4539-B875-8E62C2B014C3}" srcId="{36994335-6D54-491B-9D0D-98371E37203F}" destId="{71A50683-E095-42C9-9EF3-5EEDA71E6423}" srcOrd="0" destOrd="0" parTransId="{CA21092A-5B9B-45D8-8B15-51894E16D74F}" sibTransId="{1817BD6E-5485-4B5B-B943-D1D4659C10D2}"/>
    <dgm:cxn modelId="{CC7A49EE-D37F-49F1-ADC7-0CCAA92AF4D3}" srcId="{951133A3-1861-43D4-91A6-BCA5243CE486}" destId="{36994335-6D54-491B-9D0D-98371E37203F}" srcOrd="0" destOrd="0" parTransId="{A8565C80-E2BD-4EE9-A150-EF503E6D0E81}" sibTransId="{3D1D5DE4-822C-4DE8-BE47-E586A47AA70D}"/>
    <dgm:cxn modelId="{1FBEF89C-6EC6-4775-8B8E-62C533AD05D1}" type="presOf" srcId="{8B2DDBB2-C7F3-4E40-BC88-AB0C2448364E}" destId="{7BB402D7-0E52-48B4-BBF0-FEDE5545DC65}" srcOrd="0" destOrd="0" presId="urn:microsoft.com/office/officeart/2005/8/layout/list1"/>
    <dgm:cxn modelId="{CCE2DE51-56B2-415F-B1B3-2D17E5C1FF86}" type="presOf" srcId="{F2878E15-39F8-4AA2-9B2E-3F6C71ED15E2}" destId="{D00A8495-0079-4404-87F8-D17D7CF4CA05}" srcOrd="1" destOrd="0" presId="urn:microsoft.com/office/officeart/2005/8/layout/list1"/>
    <dgm:cxn modelId="{5BB896D1-85F5-44AA-A7B3-D1F1916E4851}" type="presOf" srcId="{779A31B3-B91F-4431-8D0E-C17DFA8750DC}" destId="{B73E7463-EE35-42AE-B603-E2D13A4EA2D5}" srcOrd="1" destOrd="0" presId="urn:microsoft.com/office/officeart/2005/8/layout/list1"/>
    <dgm:cxn modelId="{58F9BABD-82E2-40A8-BECC-C9E392498B84}" type="presParOf" srcId="{BE9A9A83-4FF6-4F77-86C3-64DEE4724C75}" destId="{3F899404-CCA4-4C24-9B05-64902AA06E89}" srcOrd="0" destOrd="0" presId="urn:microsoft.com/office/officeart/2005/8/layout/list1"/>
    <dgm:cxn modelId="{C2ECBD0A-6E60-4563-80EC-7E378011A1CD}" type="presParOf" srcId="{3F899404-CCA4-4C24-9B05-64902AA06E89}" destId="{137DF777-527B-4572-B7EE-4F7D72A0BAA2}" srcOrd="0" destOrd="0" presId="urn:microsoft.com/office/officeart/2005/8/layout/list1"/>
    <dgm:cxn modelId="{E6D9DFAF-88B3-4B0F-8C1B-3407DD220A65}" type="presParOf" srcId="{3F899404-CCA4-4C24-9B05-64902AA06E89}" destId="{75D983BF-DB08-4C54-BD24-7CF417CCD194}" srcOrd="1" destOrd="0" presId="urn:microsoft.com/office/officeart/2005/8/layout/list1"/>
    <dgm:cxn modelId="{01C20F6A-178C-433A-844E-E2E273695FE7}" type="presParOf" srcId="{BE9A9A83-4FF6-4F77-86C3-64DEE4724C75}" destId="{953752FC-1EB6-4787-A699-F6EB5DFD73E5}" srcOrd="1" destOrd="0" presId="urn:microsoft.com/office/officeart/2005/8/layout/list1"/>
    <dgm:cxn modelId="{D0A8D9EF-2A0C-47DA-89D3-6F6967E75CE9}" type="presParOf" srcId="{BE9A9A83-4FF6-4F77-86C3-64DEE4724C75}" destId="{FA1082D3-A7F3-414B-B36C-D6B4C064ABF6}" srcOrd="2" destOrd="0" presId="urn:microsoft.com/office/officeart/2005/8/layout/list1"/>
    <dgm:cxn modelId="{D5FCEBD7-BACE-4D48-8FF2-90AEBECB61F8}" type="presParOf" srcId="{BE9A9A83-4FF6-4F77-86C3-64DEE4724C75}" destId="{029A2858-EF62-4D7A-8406-94FF80FB124B}" srcOrd="3" destOrd="0" presId="urn:microsoft.com/office/officeart/2005/8/layout/list1"/>
    <dgm:cxn modelId="{B02F465A-CA11-41B6-8B91-4A30BFEDF16B}" type="presParOf" srcId="{BE9A9A83-4FF6-4F77-86C3-64DEE4724C75}" destId="{DB576621-8F13-42A6-8375-A06DB6E37EFA}" srcOrd="4" destOrd="0" presId="urn:microsoft.com/office/officeart/2005/8/layout/list1"/>
    <dgm:cxn modelId="{5CFBD351-C444-4360-83FE-6786238C358F}" type="presParOf" srcId="{DB576621-8F13-42A6-8375-A06DB6E37EFA}" destId="{5E8897E2-2A76-4A2D-8A4C-E35994F4E168}" srcOrd="0" destOrd="0" presId="urn:microsoft.com/office/officeart/2005/8/layout/list1"/>
    <dgm:cxn modelId="{D010F177-2315-4986-933D-C15886E9FC64}" type="presParOf" srcId="{DB576621-8F13-42A6-8375-A06DB6E37EFA}" destId="{B73E7463-EE35-42AE-B603-E2D13A4EA2D5}" srcOrd="1" destOrd="0" presId="urn:microsoft.com/office/officeart/2005/8/layout/list1"/>
    <dgm:cxn modelId="{35098687-0381-46C1-AC64-7A90CCBB642B}" type="presParOf" srcId="{BE9A9A83-4FF6-4F77-86C3-64DEE4724C75}" destId="{F0312275-A931-4307-96C5-EC32951AD69F}" srcOrd="5" destOrd="0" presId="urn:microsoft.com/office/officeart/2005/8/layout/list1"/>
    <dgm:cxn modelId="{A2CCC504-00E0-4A60-B287-D322FC136B62}" type="presParOf" srcId="{BE9A9A83-4FF6-4F77-86C3-64DEE4724C75}" destId="{7BB402D7-0E52-48B4-BBF0-FEDE5545DC65}" srcOrd="6" destOrd="0" presId="urn:microsoft.com/office/officeart/2005/8/layout/list1"/>
    <dgm:cxn modelId="{2BFAE1AE-8299-473A-A283-AF831BAB3DCF}" type="presParOf" srcId="{BE9A9A83-4FF6-4F77-86C3-64DEE4724C75}" destId="{2A0439A1-3E01-4235-B0A8-F8E68E3C7F53}" srcOrd="7" destOrd="0" presId="urn:microsoft.com/office/officeart/2005/8/layout/list1"/>
    <dgm:cxn modelId="{E2EDC9E6-C8B0-471E-AC70-44A4BEAFD605}" type="presParOf" srcId="{BE9A9A83-4FF6-4F77-86C3-64DEE4724C75}" destId="{1BE815EC-736F-4D18-A228-3C1BE1C210AA}" srcOrd="8" destOrd="0" presId="urn:microsoft.com/office/officeart/2005/8/layout/list1"/>
    <dgm:cxn modelId="{B0E89E7A-02CC-4A39-94C3-1B69E41B758B}" type="presParOf" srcId="{1BE815EC-736F-4D18-A228-3C1BE1C210AA}" destId="{B8CB079B-38A1-47E5-B73D-A1C217D5FC0A}" srcOrd="0" destOrd="0" presId="urn:microsoft.com/office/officeart/2005/8/layout/list1"/>
    <dgm:cxn modelId="{10362879-56E6-45A7-B0D7-8FABFA65DF38}" type="presParOf" srcId="{1BE815EC-736F-4D18-A228-3C1BE1C210AA}" destId="{D00A8495-0079-4404-87F8-D17D7CF4CA05}" srcOrd="1" destOrd="0" presId="urn:microsoft.com/office/officeart/2005/8/layout/list1"/>
    <dgm:cxn modelId="{E97A3F70-80CD-4AB4-8038-B4BD0F217F10}" type="presParOf" srcId="{BE9A9A83-4FF6-4F77-86C3-64DEE4724C75}" destId="{A34065F6-3AD9-4C39-9724-C0FF2232C9F1}" srcOrd="9" destOrd="0" presId="urn:microsoft.com/office/officeart/2005/8/layout/list1"/>
    <dgm:cxn modelId="{56D5374D-CEDD-44B8-9769-551878A29B1A}" type="presParOf" srcId="{BE9A9A83-4FF6-4F77-86C3-64DEE4724C75}" destId="{5FC05D15-5AF2-4E61-A763-86DADA6FA0BA}" srcOrd="10" destOrd="0" presId="urn:microsoft.com/office/officeart/2005/8/layout/list1"/>
  </dgm:cxnLst>
  <dgm:bg/>
  <dgm:whole/>
  <dgm:extLst>
    <a:ext uri="{C62137D5-CB1D-491B-B009-E17868A290BF}">
      <dgm14:recolorImg xmlns="" xmlns:dgm14="http://schemas.microsoft.com/office/drawing/2010/diagram" val="1"/>
    </a:ex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51133A3-1861-43D4-91A6-BCA5243CE48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36994335-6D54-491B-9D0D-98371E37203F}">
      <dgm:prSet phldrT="[텍스트]" custT="1"/>
      <dgm:spPr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</dgm:spPr>
      <dgm:t>
        <a:bodyPr/>
        <a:lstStyle/>
        <a:p>
          <a:pPr latinLnBrk="1"/>
          <a:r>
            <a:rPr lang="ko-KR" altLang="en-US" sz="2000" b="1" dirty="0" smtClean="0">
              <a:latin typeface="+mn-ea"/>
              <a:ea typeface="+mn-ea"/>
            </a:rPr>
            <a:t>신체적인 활동과 기분 전환을 위한 활동</a:t>
          </a:r>
          <a:endParaRPr lang="ko-KR" altLang="en-US" sz="2000" b="1" dirty="0">
            <a:latin typeface="+mn-ea"/>
            <a:ea typeface="+mn-ea"/>
          </a:endParaRPr>
        </a:p>
      </dgm:t>
    </dgm:pt>
    <dgm:pt modelId="{A8565C80-E2BD-4EE9-A150-EF503E6D0E81}" type="parTrans" cxnId="{CC7A49EE-D37F-49F1-ADC7-0CCAA92AF4D3}">
      <dgm:prSet/>
      <dgm:spPr/>
      <dgm:t>
        <a:bodyPr/>
        <a:lstStyle/>
        <a:p>
          <a:pPr latinLnBrk="1"/>
          <a:endParaRPr lang="ko-KR" altLang="en-US"/>
        </a:p>
      </dgm:t>
    </dgm:pt>
    <dgm:pt modelId="{3D1D5DE4-822C-4DE8-BE47-E586A47AA70D}" type="sibTrans" cxnId="{CC7A49EE-D37F-49F1-ADC7-0CCAA92AF4D3}">
      <dgm:prSet/>
      <dgm:spPr/>
      <dgm:t>
        <a:bodyPr/>
        <a:lstStyle/>
        <a:p>
          <a:pPr latinLnBrk="1"/>
          <a:endParaRPr lang="ko-KR" altLang="en-US"/>
        </a:p>
      </dgm:t>
    </dgm:pt>
    <dgm:pt modelId="{F2878E15-39F8-4AA2-9B2E-3F6C71ED15E2}">
      <dgm:prSet phldrT="[텍스트]" custT="1"/>
      <dgm:spPr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</dgm:spPr>
      <dgm:t>
        <a:bodyPr/>
        <a:lstStyle/>
        <a:p>
          <a:pPr latinLnBrk="1"/>
          <a:r>
            <a:rPr lang="ko-KR" altLang="en-US" sz="2000" b="1" dirty="0" smtClean="0">
              <a:latin typeface="+mn-ea"/>
              <a:ea typeface="+mn-ea"/>
            </a:rPr>
            <a:t>충분한 영양 섭취와 수면</a:t>
          </a:r>
          <a:r>
            <a:rPr lang="en-US" altLang="ko-KR" sz="2000" b="1" dirty="0" smtClean="0">
              <a:latin typeface="+mn-ea"/>
              <a:ea typeface="+mn-ea"/>
            </a:rPr>
            <a:t>, </a:t>
          </a:r>
          <a:r>
            <a:rPr lang="ko-KR" altLang="en-US" sz="2000" b="1" dirty="0" smtClean="0">
              <a:latin typeface="+mn-ea"/>
              <a:ea typeface="+mn-ea"/>
            </a:rPr>
            <a:t>운동</a:t>
          </a:r>
          <a:endParaRPr lang="ko-KR" altLang="en-US" sz="2000" b="1" dirty="0">
            <a:latin typeface="+mn-ea"/>
            <a:ea typeface="+mn-ea"/>
          </a:endParaRPr>
        </a:p>
      </dgm:t>
    </dgm:pt>
    <dgm:pt modelId="{B291CBAB-FB3E-4683-8C62-F5B9ACECBB18}" type="parTrans" cxnId="{9520400C-2A34-471E-9829-E43DA143E945}">
      <dgm:prSet/>
      <dgm:spPr/>
      <dgm:t>
        <a:bodyPr/>
        <a:lstStyle/>
        <a:p>
          <a:pPr latinLnBrk="1"/>
          <a:endParaRPr lang="ko-KR" altLang="en-US"/>
        </a:p>
      </dgm:t>
    </dgm:pt>
    <dgm:pt modelId="{F4AED045-8649-4CD0-9507-16C591D8DF77}" type="sibTrans" cxnId="{9520400C-2A34-471E-9829-E43DA143E945}">
      <dgm:prSet/>
      <dgm:spPr/>
      <dgm:t>
        <a:bodyPr/>
        <a:lstStyle/>
        <a:p>
          <a:pPr latinLnBrk="1"/>
          <a:endParaRPr lang="ko-KR" altLang="en-US"/>
        </a:p>
      </dgm:t>
    </dgm:pt>
    <dgm:pt modelId="{779A31B3-B91F-4431-8D0E-C17DFA8750DC}">
      <dgm:prSet phldrT="[텍스트]" custT="1"/>
      <dgm:spPr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</dgm:spPr>
      <dgm:t>
        <a:bodyPr/>
        <a:lstStyle/>
        <a:p>
          <a:pPr latinLnBrk="1"/>
          <a:r>
            <a:rPr lang="ko-KR" altLang="en-US" sz="2000" b="1" dirty="0" smtClean="0">
              <a:latin typeface="+mn-ea"/>
              <a:ea typeface="+mn-ea"/>
            </a:rPr>
            <a:t>업무 외의 사회적 활동과 충분한 휴식</a:t>
          </a:r>
          <a:endParaRPr lang="ko-KR" altLang="en-US" sz="2000" b="1" dirty="0">
            <a:latin typeface="+mn-ea"/>
            <a:ea typeface="+mn-ea"/>
          </a:endParaRPr>
        </a:p>
      </dgm:t>
    </dgm:pt>
    <dgm:pt modelId="{1AFFA6D7-1925-4DC5-AC8C-BB12DF1B9F62}" type="parTrans" cxnId="{1F29F347-D4EC-4AB0-A1B2-0E14927F9BA0}">
      <dgm:prSet/>
      <dgm:spPr/>
      <dgm:t>
        <a:bodyPr/>
        <a:lstStyle/>
        <a:p>
          <a:pPr latinLnBrk="1"/>
          <a:endParaRPr lang="ko-KR" altLang="en-US"/>
        </a:p>
      </dgm:t>
    </dgm:pt>
    <dgm:pt modelId="{C8A70BA1-7EBD-405B-90BC-C4368399ED9E}" type="sibTrans" cxnId="{1F29F347-D4EC-4AB0-A1B2-0E14927F9BA0}">
      <dgm:prSet/>
      <dgm:spPr/>
      <dgm:t>
        <a:bodyPr/>
        <a:lstStyle/>
        <a:p>
          <a:pPr latinLnBrk="1"/>
          <a:endParaRPr lang="ko-KR" altLang="en-US"/>
        </a:p>
      </dgm:t>
    </dgm:pt>
    <dgm:pt modelId="{66B69B4F-D272-4661-991C-011AC168DC74}">
      <dgm:prSet custT="1"/>
      <dgm:spPr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</dgm:spPr>
      <dgm:t>
        <a:bodyPr/>
        <a:lstStyle/>
        <a:p>
          <a:pPr latinLnBrk="1"/>
          <a:r>
            <a:rPr lang="ko-KR" altLang="en-US" sz="2000" b="1" dirty="0" smtClean="0">
              <a:latin typeface="+mn-ea"/>
              <a:ea typeface="+mn-ea"/>
            </a:rPr>
            <a:t>개인적인 성찰과 성찰 일지 작성</a:t>
          </a:r>
          <a:endParaRPr lang="ko-KR" altLang="en-US" sz="2000" b="1" dirty="0">
            <a:latin typeface="+mn-ea"/>
            <a:ea typeface="+mn-ea"/>
          </a:endParaRPr>
        </a:p>
      </dgm:t>
    </dgm:pt>
    <dgm:pt modelId="{233F7B82-F3E5-4BFE-A1C0-9B2071DFA921}" type="parTrans" cxnId="{0550D504-038C-420A-98B1-BBA6DD29A7E8}">
      <dgm:prSet/>
      <dgm:spPr/>
      <dgm:t>
        <a:bodyPr/>
        <a:lstStyle/>
        <a:p>
          <a:pPr latinLnBrk="1"/>
          <a:endParaRPr lang="ko-KR" altLang="en-US"/>
        </a:p>
      </dgm:t>
    </dgm:pt>
    <dgm:pt modelId="{EC138318-C9D3-413B-8BDD-9555A6546D10}" type="sibTrans" cxnId="{0550D504-038C-420A-98B1-BBA6DD29A7E8}">
      <dgm:prSet/>
      <dgm:spPr/>
      <dgm:t>
        <a:bodyPr/>
        <a:lstStyle/>
        <a:p>
          <a:pPr latinLnBrk="1"/>
          <a:endParaRPr lang="ko-KR" altLang="en-US"/>
        </a:p>
      </dgm:t>
    </dgm:pt>
    <dgm:pt modelId="{EE8BFC0F-3A36-4045-8E1F-4D16EF456EC3}">
      <dgm:prSet custT="1"/>
      <dgm:spPr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</dgm:spPr>
      <dgm:t>
        <a:bodyPr/>
        <a:lstStyle/>
        <a:p>
          <a:pPr latinLnBrk="1"/>
          <a:r>
            <a:rPr lang="ko-KR" altLang="en-US" sz="2000" b="1" dirty="0" smtClean="0">
              <a:latin typeface="+mn-ea"/>
              <a:ea typeface="+mn-ea"/>
            </a:rPr>
            <a:t>지속적인 슈퍼 비전의 필요</a:t>
          </a:r>
          <a:endParaRPr lang="ko-KR" altLang="en-US" sz="2000" b="1" dirty="0">
            <a:latin typeface="+mn-ea"/>
            <a:ea typeface="+mn-ea"/>
          </a:endParaRPr>
        </a:p>
      </dgm:t>
    </dgm:pt>
    <dgm:pt modelId="{C9E57181-6440-43DE-8349-9ADA710A1CB2}" type="parTrans" cxnId="{3F1D672E-498C-46A2-9752-EC5124056CF1}">
      <dgm:prSet/>
      <dgm:spPr/>
      <dgm:t>
        <a:bodyPr/>
        <a:lstStyle/>
        <a:p>
          <a:pPr latinLnBrk="1"/>
          <a:endParaRPr lang="ko-KR" altLang="en-US"/>
        </a:p>
      </dgm:t>
    </dgm:pt>
    <dgm:pt modelId="{F2FCCF5F-FBD6-4AE7-88A6-A956BC0D2A0C}" type="sibTrans" cxnId="{3F1D672E-498C-46A2-9752-EC5124056CF1}">
      <dgm:prSet/>
      <dgm:spPr/>
      <dgm:t>
        <a:bodyPr/>
        <a:lstStyle/>
        <a:p>
          <a:pPr latinLnBrk="1"/>
          <a:endParaRPr lang="ko-KR" altLang="en-US"/>
        </a:p>
      </dgm:t>
    </dgm:pt>
    <dgm:pt modelId="{54722169-BFD5-4545-A2F1-1ADD60FBFF44}">
      <dgm:prSet custT="1"/>
      <dgm:spPr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</dgm:spPr>
      <dgm:t>
        <a:bodyPr/>
        <a:lstStyle/>
        <a:p>
          <a:pPr latinLnBrk="1"/>
          <a:r>
            <a:rPr lang="ko-KR" altLang="en-US" sz="2000" b="1" dirty="0" smtClean="0">
              <a:latin typeface="+mn-ea"/>
              <a:ea typeface="+mn-ea"/>
            </a:rPr>
            <a:t>종교적 행위</a:t>
          </a:r>
          <a:r>
            <a:rPr lang="en-US" altLang="ko-KR" sz="2000" b="1" dirty="0" smtClean="0">
              <a:latin typeface="+mn-ea"/>
              <a:ea typeface="+mn-ea"/>
            </a:rPr>
            <a:t>, </a:t>
          </a:r>
          <a:r>
            <a:rPr lang="ko-KR" altLang="en-US" sz="2000" b="1" dirty="0" smtClean="0">
              <a:latin typeface="+mn-ea"/>
              <a:ea typeface="+mn-ea"/>
            </a:rPr>
            <a:t>신앙심</a:t>
          </a:r>
          <a:r>
            <a:rPr lang="en-US" altLang="ko-KR" sz="2000" b="1" dirty="0" smtClean="0">
              <a:latin typeface="+mn-ea"/>
              <a:ea typeface="+mn-ea"/>
            </a:rPr>
            <a:t>, </a:t>
          </a:r>
          <a:r>
            <a:rPr lang="ko-KR" altLang="en-US" sz="2000" b="1" dirty="0" smtClean="0">
              <a:latin typeface="+mn-ea"/>
              <a:ea typeface="+mn-ea"/>
            </a:rPr>
            <a:t>영적 묵상의 시간</a:t>
          </a:r>
          <a:r>
            <a:rPr lang="en-US" altLang="ko-KR" sz="2000" b="1" dirty="0" smtClean="0">
              <a:latin typeface="+mn-ea"/>
              <a:ea typeface="+mn-ea"/>
            </a:rPr>
            <a:t>, </a:t>
          </a:r>
          <a:r>
            <a:rPr lang="ko-KR" altLang="en-US" sz="2000" b="1" dirty="0" smtClean="0">
              <a:latin typeface="+mn-ea"/>
              <a:ea typeface="+mn-ea"/>
            </a:rPr>
            <a:t>명상과 이완요법</a:t>
          </a:r>
          <a:endParaRPr lang="ko-KR" altLang="en-US" sz="2000" b="1" dirty="0">
            <a:latin typeface="+mn-ea"/>
            <a:ea typeface="+mn-ea"/>
          </a:endParaRPr>
        </a:p>
      </dgm:t>
    </dgm:pt>
    <dgm:pt modelId="{E072BFB8-0535-44C5-AB58-84BFD65107D6}" type="parTrans" cxnId="{98814A7A-FCF3-4275-A7D9-968BD59C2EDA}">
      <dgm:prSet/>
      <dgm:spPr/>
      <dgm:t>
        <a:bodyPr/>
        <a:lstStyle/>
        <a:p>
          <a:pPr latinLnBrk="1"/>
          <a:endParaRPr lang="ko-KR" altLang="en-US"/>
        </a:p>
      </dgm:t>
    </dgm:pt>
    <dgm:pt modelId="{47543B63-384C-4158-A2E8-F8B21BE50CBF}" type="sibTrans" cxnId="{98814A7A-FCF3-4275-A7D9-968BD59C2EDA}">
      <dgm:prSet/>
      <dgm:spPr/>
      <dgm:t>
        <a:bodyPr/>
        <a:lstStyle/>
        <a:p>
          <a:pPr latinLnBrk="1"/>
          <a:endParaRPr lang="ko-KR" altLang="en-US"/>
        </a:p>
      </dgm:t>
    </dgm:pt>
    <dgm:pt modelId="{BE9A9A83-4FF6-4F77-86C3-64DEE4724C75}" type="pres">
      <dgm:prSet presAssocID="{951133A3-1861-43D4-91A6-BCA5243CE48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F899404-CCA4-4C24-9B05-64902AA06E89}" type="pres">
      <dgm:prSet presAssocID="{36994335-6D54-491B-9D0D-98371E37203F}" presName="parentLin" presStyleCnt="0"/>
      <dgm:spPr/>
      <dgm:t>
        <a:bodyPr/>
        <a:lstStyle/>
        <a:p>
          <a:pPr latinLnBrk="1"/>
          <a:endParaRPr lang="ko-KR" altLang="en-US"/>
        </a:p>
      </dgm:t>
    </dgm:pt>
    <dgm:pt modelId="{137DF777-527B-4572-B7EE-4F7D72A0BAA2}" type="pres">
      <dgm:prSet presAssocID="{36994335-6D54-491B-9D0D-98371E37203F}" presName="parentLeftMargin" presStyleLbl="node1" presStyleIdx="0" presStyleCnt="6"/>
      <dgm:spPr/>
      <dgm:t>
        <a:bodyPr/>
        <a:lstStyle/>
        <a:p>
          <a:pPr latinLnBrk="1"/>
          <a:endParaRPr lang="ko-KR" altLang="en-US"/>
        </a:p>
      </dgm:t>
    </dgm:pt>
    <dgm:pt modelId="{75D983BF-DB08-4C54-BD24-7CF417CCD194}" type="pres">
      <dgm:prSet presAssocID="{36994335-6D54-491B-9D0D-98371E37203F}" presName="parentText" presStyleLbl="node1" presStyleIdx="0" presStyleCnt="6" custScaleX="121860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53752FC-1EB6-4787-A699-F6EB5DFD73E5}" type="pres">
      <dgm:prSet presAssocID="{36994335-6D54-491B-9D0D-98371E37203F}" presName="negativeSpace" presStyleCnt="0"/>
      <dgm:spPr/>
      <dgm:t>
        <a:bodyPr/>
        <a:lstStyle/>
        <a:p>
          <a:pPr latinLnBrk="1"/>
          <a:endParaRPr lang="ko-KR" altLang="en-US"/>
        </a:p>
      </dgm:t>
    </dgm:pt>
    <dgm:pt modelId="{FA1082D3-A7F3-414B-B36C-D6B4C064ABF6}" type="pres">
      <dgm:prSet presAssocID="{36994335-6D54-491B-9D0D-98371E37203F}" presName="childText" presStyleLbl="conFgAcc1" presStyleIdx="0" presStyleCnt="6">
        <dgm:presLayoutVars>
          <dgm:bulletEnabled val="1"/>
        </dgm:presLayoutVars>
      </dgm:prSet>
      <dgm:spPr>
        <a:ln w="12700">
          <a:noFill/>
        </a:ln>
      </dgm:spPr>
      <dgm:t>
        <a:bodyPr/>
        <a:lstStyle/>
        <a:p>
          <a:pPr latinLnBrk="1"/>
          <a:endParaRPr lang="ko-KR" altLang="en-US"/>
        </a:p>
      </dgm:t>
    </dgm:pt>
    <dgm:pt modelId="{029A2858-EF62-4D7A-8406-94FF80FB124B}" type="pres">
      <dgm:prSet presAssocID="{3D1D5DE4-822C-4DE8-BE47-E586A47AA70D}" presName="spaceBetweenRectangles" presStyleCnt="0"/>
      <dgm:spPr/>
      <dgm:t>
        <a:bodyPr/>
        <a:lstStyle/>
        <a:p>
          <a:pPr latinLnBrk="1"/>
          <a:endParaRPr lang="ko-KR" altLang="en-US"/>
        </a:p>
      </dgm:t>
    </dgm:pt>
    <dgm:pt modelId="{DB576621-8F13-42A6-8375-A06DB6E37EFA}" type="pres">
      <dgm:prSet presAssocID="{779A31B3-B91F-4431-8D0E-C17DFA8750DC}" presName="parentLin" presStyleCnt="0"/>
      <dgm:spPr/>
      <dgm:t>
        <a:bodyPr/>
        <a:lstStyle/>
        <a:p>
          <a:pPr latinLnBrk="1"/>
          <a:endParaRPr lang="ko-KR" altLang="en-US"/>
        </a:p>
      </dgm:t>
    </dgm:pt>
    <dgm:pt modelId="{5E8897E2-2A76-4A2D-8A4C-E35994F4E168}" type="pres">
      <dgm:prSet presAssocID="{779A31B3-B91F-4431-8D0E-C17DFA8750DC}" presName="parentLeftMargin" presStyleLbl="node1" presStyleIdx="0" presStyleCnt="6"/>
      <dgm:spPr/>
      <dgm:t>
        <a:bodyPr/>
        <a:lstStyle/>
        <a:p>
          <a:pPr latinLnBrk="1"/>
          <a:endParaRPr lang="ko-KR" altLang="en-US"/>
        </a:p>
      </dgm:t>
    </dgm:pt>
    <dgm:pt modelId="{B73E7463-EE35-42AE-B603-E2D13A4EA2D5}" type="pres">
      <dgm:prSet presAssocID="{779A31B3-B91F-4431-8D0E-C17DFA8750DC}" presName="parentText" presStyleLbl="node1" presStyleIdx="1" presStyleCnt="6" custScaleX="121860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0312275-A931-4307-96C5-EC32951AD69F}" type="pres">
      <dgm:prSet presAssocID="{779A31B3-B91F-4431-8D0E-C17DFA8750DC}" presName="negativeSpace" presStyleCnt="0"/>
      <dgm:spPr/>
      <dgm:t>
        <a:bodyPr/>
        <a:lstStyle/>
        <a:p>
          <a:pPr latinLnBrk="1"/>
          <a:endParaRPr lang="ko-KR" altLang="en-US"/>
        </a:p>
      </dgm:t>
    </dgm:pt>
    <dgm:pt modelId="{7BB402D7-0E52-48B4-BBF0-FEDE5545DC65}" type="pres">
      <dgm:prSet presAssocID="{779A31B3-B91F-4431-8D0E-C17DFA8750DC}" presName="childText" presStyleLbl="conFgAcc1" presStyleIdx="1" presStyleCnt="6">
        <dgm:presLayoutVars>
          <dgm:bulletEnabled val="1"/>
        </dgm:presLayoutVars>
      </dgm:prSet>
      <dgm:spPr>
        <a:ln>
          <a:noFill/>
        </a:ln>
      </dgm:spPr>
      <dgm:t>
        <a:bodyPr/>
        <a:lstStyle/>
        <a:p>
          <a:pPr latinLnBrk="1"/>
          <a:endParaRPr lang="ko-KR" altLang="en-US"/>
        </a:p>
      </dgm:t>
    </dgm:pt>
    <dgm:pt modelId="{2A0439A1-3E01-4235-B0A8-F8E68E3C7F53}" type="pres">
      <dgm:prSet presAssocID="{C8A70BA1-7EBD-405B-90BC-C4368399ED9E}" presName="spaceBetweenRectangles" presStyleCnt="0"/>
      <dgm:spPr/>
      <dgm:t>
        <a:bodyPr/>
        <a:lstStyle/>
        <a:p>
          <a:pPr latinLnBrk="1"/>
          <a:endParaRPr lang="ko-KR" altLang="en-US"/>
        </a:p>
      </dgm:t>
    </dgm:pt>
    <dgm:pt modelId="{1BE815EC-736F-4D18-A228-3C1BE1C210AA}" type="pres">
      <dgm:prSet presAssocID="{F2878E15-39F8-4AA2-9B2E-3F6C71ED15E2}" presName="parentLin" presStyleCnt="0"/>
      <dgm:spPr/>
      <dgm:t>
        <a:bodyPr/>
        <a:lstStyle/>
        <a:p>
          <a:pPr latinLnBrk="1"/>
          <a:endParaRPr lang="ko-KR" altLang="en-US"/>
        </a:p>
      </dgm:t>
    </dgm:pt>
    <dgm:pt modelId="{B8CB079B-38A1-47E5-B73D-A1C217D5FC0A}" type="pres">
      <dgm:prSet presAssocID="{F2878E15-39F8-4AA2-9B2E-3F6C71ED15E2}" presName="parentLeftMargin" presStyleLbl="node1" presStyleIdx="1" presStyleCnt="6"/>
      <dgm:spPr/>
      <dgm:t>
        <a:bodyPr/>
        <a:lstStyle/>
        <a:p>
          <a:pPr latinLnBrk="1"/>
          <a:endParaRPr lang="ko-KR" altLang="en-US"/>
        </a:p>
      </dgm:t>
    </dgm:pt>
    <dgm:pt modelId="{D00A8495-0079-4404-87F8-D17D7CF4CA05}" type="pres">
      <dgm:prSet presAssocID="{F2878E15-39F8-4AA2-9B2E-3F6C71ED15E2}" presName="parentText" presStyleLbl="node1" presStyleIdx="2" presStyleCnt="6" custScaleX="121860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34065F6-3AD9-4C39-9724-C0FF2232C9F1}" type="pres">
      <dgm:prSet presAssocID="{F2878E15-39F8-4AA2-9B2E-3F6C71ED15E2}" presName="negativeSpace" presStyleCnt="0"/>
      <dgm:spPr/>
      <dgm:t>
        <a:bodyPr/>
        <a:lstStyle/>
        <a:p>
          <a:pPr latinLnBrk="1"/>
          <a:endParaRPr lang="ko-KR" altLang="en-US"/>
        </a:p>
      </dgm:t>
    </dgm:pt>
    <dgm:pt modelId="{5FC05D15-5AF2-4E61-A763-86DADA6FA0BA}" type="pres">
      <dgm:prSet presAssocID="{F2878E15-39F8-4AA2-9B2E-3F6C71ED15E2}" presName="childText" presStyleLbl="conFgAcc1" presStyleIdx="2" presStyleCnt="6">
        <dgm:presLayoutVars>
          <dgm:bulletEnabled val="1"/>
        </dgm:presLayoutVars>
      </dgm:prSet>
      <dgm:spPr>
        <a:ln>
          <a:noFill/>
        </a:ln>
      </dgm:spPr>
      <dgm:t>
        <a:bodyPr/>
        <a:lstStyle/>
        <a:p>
          <a:pPr latinLnBrk="1"/>
          <a:endParaRPr lang="ko-KR" altLang="en-US"/>
        </a:p>
      </dgm:t>
    </dgm:pt>
    <dgm:pt modelId="{23E109DC-4576-428E-A822-6775BA8EC4D1}" type="pres">
      <dgm:prSet presAssocID="{F4AED045-8649-4CD0-9507-16C591D8DF77}" presName="spaceBetweenRectangles" presStyleCnt="0"/>
      <dgm:spPr/>
    </dgm:pt>
    <dgm:pt modelId="{CC2DE50F-0B1D-485B-A35C-411CC363A4F5}" type="pres">
      <dgm:prSet presAssocID="{66B69B4F-D272-4661-991C-011AC168DC74}" presName="parentLin" presStyleCnt="0"/>
      <dgm:spPr/>
    </dgm:pt>
    <dgm:pt modelId="{D48EF972-298F-4678-954C-2977B87AC439}" type="pres">
      <dgm:prSet presAssocID="{66B69B4F-D272-4661-991C-011AC168DC74}" presName="parentLeftMargin" presStyleLbl="node1" presStyleIdx="2" presStyleCnt="6"/>
      <dgm:spPr/>
      <dgm:t>
        <a:bodyPr/>
        <a:lstStyle/>
        <a:p>
          <a:pPr latinLnBrk="1"/>
          <a:endParaRPr lang="ko-KR" altLang="en-US"/>
        </a:p>
      </dgm:t>
    </dgm:pt>
    <dgm:pt modelId="{E6D4DF44-41C1-4462-8F8C-911D0AE16A9B}" type="pres">
      <dgm:prSet presAssocID="{66B69B4F-D272-4661-991C-011AC168DC74}" presName="parentText" presStyleLbl="node1" presStyleIdx="3" presStyleCnt="6" custScaleX="121860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496C7BF-197F-4179-A93D-B77357FB6207}" type="pres">
      <dgm:prSet presAssocID="{66B69B4F-D272-4661-991C-011AC168DC74}" presName="negativeSpace" presStyleCnt="0"/>
      <dgm:spPr/>
    </dgm:pt>
    <dgm:pt modelId="{B0197424-1CD2-490C-B3AF-9ABF45E1601F}" type="pres">
      <dgm:prSet presAssocID="{66B69B4F-D272-4661-991C-011AC168DC74}" presName="childText" presStyleLbl="conFgAcc1" presStyleIdx="3" presStyleCnt="6">
        <dgm:presLayoutVars>
          <dgm:bulletEnabled val="1"/>
        </dgm:presLayoutVars>
      </dgm:prSet>
      <dgm:spPr>
        <a:ln>
          <a:noFill/>
        </a:ln>
      </dgm:spPr>
      <dgm:t>
        <a:bodyPr/>
        <a:lstStyle/>
        <a:p>
          <a:pPr latinLnBrk="1"/>
          <a:endParaRPr lang="ko-KR" altLang="en-US"/>
        </a:p>
      </dgm:t>
    </dgm:pt>
    <dgm:pt modelId="{16A3DE65-AF46-4BB3-9195-8C7B81286AD1}" type="pres">
      <dgm:prSet presAssocID="{EC138318-C9D3-413B-8BDD-9555A6546D10}" presName="spaceBetweenRectangles" presStyleCnt="0"/>
      <dgm:spPr/>
    </dgm:pt>
    <dgm:pt modelId="{6E1FF1B1-D69C-43CF-8BD8-D75768EB8A7A}" type="pres">
      <dgm:prSet presAssocID="{EE8BFC0F-3A36-4045-8E1F-4D16EF456EC3}" presName="parentLin" presStyleCnt="0"/>
      <dgm:spPr/>
    </dgm:pt>
    <dgm:pt modelId="{3EB50763-BA64-4C47-9C96-B9B1A625917B}" type="pres">
      <dgm:prSet presAssocID="{EE8BFC0F-3A36-4045-8E1F-4D16EF456EC3}" presName="parentLeftMargin" presStyleLbl="node1" presStyleIdx="3" presStyleCnt="6"/>
      <dgm:spPr/>
      <dgm:t>
        <a:bodyPr/>
        <a:lstStyle/>
        <a:p>
          <a:pPr latinLnBrk="1"/>
          <a:endParaRPr lang="ko-KR" altLang="en-US"/>
        </a:p>
      </dgm:t>
    </dgm:pt>
    <dgm:pt modelId="{A37EE156-328B-466E-A365-63671B26C2CA}" type="pres">
      <dgm:prSet presAssocID="{EE8BFC0F-3A36-4045-8E1F-4D16EF456EC3}" presName="parentText" presStyleLbl="node1" presStyleIdx="4" presStyleCnt="6" custScaleX="121860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0B3DD5A-A133-4535-AA12-A1FB5FDC423F}" type="pres">
      <dgm:prSet presAssocID="{EE8BFC0F-3A36-4045-8E1F-4D16EF456EC3}" presName="negativeSpace" presStyleCnt="0"/>
      <dgm:spPr/>
    </dgm:pt>
    <dgm:pt modelId="{B8D7BA24-D888-49E5-B2DA-0718C5358A96}" type="pres">
      <dgm:prSet presAssocID="{EE8BFC0F-3A36-4045-8E1F-4D16EF456EC3}" presName="childText" presStyleLbl="conFgAcc1" presStyleIdx="4" presStyleCnt="6">
        <dgm:presLayoutVars>
          <dgm:bulletEnabled val="1"/>
        </dgm:presLayoutVars>
      </dgm:prSet>
      <dgm:spPr>
        <a:ln>
          <a:noFill/>
        </a:ln>
      </dgm:spPr>
      <dgm:t>
        <a:bodyPr/>
        <a:lstStyle/>
        <a:p>
          <a:pPr latinLnBrk="1"/>
          <a:endParaRPr lang="ko-KR" altLang="en-US"/>
        </a:p>
      </dgm:t>
    </dgm:pt>
    <dgm:pt modelId="{9D07DD6C-BBBF-432A-A9D1-E6DC76CF253F}" type="pres">
      <dgm:prSet presAssocID="{F2FCCF5F-FBD6-4AE7-88A6-A956BC0D2A0C}" presName="spaceBetweenRectangles" presStyleCnt="0"/>
      <dgm:spPr/>
    </dgm:pt>
    <dgm:pt modelId="{70F060F6-F19F-4025-BA67-43BB7D8B5D11}" type="pres">
      <dgm:prSet presAssocID="{54722169-BFD5-4545-A2F1-1ADD60FBFF44}" presName="parentLin" presStyleCnt="0"/>
      <dgm:spPr/>
    </dgm:pt>
    <dgm:pt modelId="{69DB17CD-5DC0-428C-8B19-22922CD42A02}" type="pres">
      <dgm:prSet presAssocID="{54722169-BFD5-4545-A2F1-1ADD60FBFF44}" presName="parentLeftMargin" presStyleLbl="node1" presStyleIdx="4" presStyleCnt="6"/>
      <dgm:spPr/>
      <dgm:t>
        <a:bodyPr/>
        <a:lstStyle/>
        <a:p>
          <a:pPr latinLnBrk="1"/>
          <a:endParaRPr lang="ko-KR" altLang="en-US"/>
        </a:p>
      </dgm:t>
    </dgm:pt>
    <dgm:pt modelId="{3DAEAB41-C9B2-47CF-B198-957C98F56DF3}" type="pres">
      <dgm:prSet presAssocID="{54722169-BFD5-4545-A2F1-1ADD60FBFF44}" presName="parentText" presStyleLbl="node1" presStyleIdx="5" presStyleCnt="6" custScaleX="121860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1745B0A-A79D-43E9-9F5C-491825F77AC8}" type="pres">
      <dgm:prSet presAssocID="{54722169-BFD5-4545-A2F1-1ADD60FBFF44}" presName="negativeSpace" presStyleCnt="0"/>
      <dgm:spPr/>
    </dgm:pt>
    <dgm:pt modelId="{CE97E4CA-C460-4998-8825-AEA2EBA11D3F}" type="pres">
      <dgm:prSet presAssocID="{54722169-BFD5-4545-A2F1-1ADD60FBFF44}" presName="childText" presStyleLbl="conFgAcc1" presStyleIdx="5" presStyleCnt="6">
        <dgm:presLayoutVars>
          <dgm:bulletEnabled val="1"/>
        </dgm:presLayoutVars>
      </dgm:prSet>
      <dgm:spPr>
        <a:ln>
          <a:noFill/>
        </a:ln>
      </dgm:spPr>
      <dgm:t>
        <a:bodyPr/>
        <a:lstStyle/>
        <a:p>
          <a:pPr latinLnBrk="1"/>
          <a:endParaRPr lang="ko-KR" altLang="en-US"/>
        </a:p>
      </dgm:t>
    </dgm:pt>
  </dgm:ptLst>
  <dgm:cxnLst>
    <dgm:cxn modelId="{6E9CFFD9-167D-41AE-9C36-AA330FB297B3}" type="presOf" srcId="{779A31B3-B91F-4431-8D0E-C17DFA8750DC}" destId="{5E8897E2-2A76-4A2D-8A4C-E35994F4E168}" srcOrd="0" destOrd="0" presId="urn:microsoft.com/office/officeart/2005/8/layout/list1"/>
    <dgm:cxn modelId="{2A56A808-F1A2-4243-A2AA-CB60BFADDA86}" type="presOf" srcId="{951133A3-1861-43D4-91A6-BCA5243CE486}" destId="{BE9A9A83-4FF6-4F77-86C3-64DEE4724C75}" srcOrd="0" destOrd="0" presId="urn:microsoft.com/office/officeart/2005/8/layout/list1"/>
    <dgm:cxn modelId="{B12E8B09-0EE7-4E48-986F-22283C84EB48}" type="presOf" srcId="{36994335-6D54-491B-9D0D-98371E37203F}" destId="{75D983BF-DB08-4C54-BD24-7CF417CCD194}" srcOrd="1" destOrd="0" presId="urn:microsoft.com/office/officeart/2005/8/layout/list1"/>
    <dgm:cxn modelId="{9E7BF009-5176-4406-84F0-5A611AC21519}" type="presOf" srcId="{F2878E15-39F8-4AA2-9B2E-3F6C71ED15E2}" destId="{D00A8495-0079-4404-87F8-D17D7CF4CA05}" srcOrd="1" destOrd="0" presId="urn:microsoft.com/office/officeart/2005/8/layout/list1"/>
    <dgm:cxn modelId="{9520400C-2A34-471E-9829-E43DA143E945}" srcId="{951133A3-1861-43D4-91A6-BCA5243CE486}" destId="{F2878E15-39F8-4AA2-9B2E-3F6C71ED15E2}" srcOrd="2" destOrd="0" parTransId="{B291CBAB-FB3E-4683-8C62-F5B9ACECBB18}" sibTransId="{F4AED045-8649-4CD0-9507-16C591D8DF77}"/>
    <dgm:cxn modelId="{1405A865-6A5F-4151-9EEE-E6271B4C6F95}" type="presOf" srcId="{66B69B4F-D272-4661-991C-011AC168DC74}" destId="{D48EF972-298F-4678-954C-2977B87AC439}" srcOrd="0" destOrd="0" presId="urn:microsoft.com/office/officeart/2005/8/layout/list1"/>
    <dgm:cxn modelId="{67C209B3-75D6-4256-A9EC-47E10E6F7B5D}" type="presOf" srcId="{36994335-6D54-491B-9D0D-98371E37203F}" destId="{137DF777-527B-4572-B7EE-4F7D72A0BAA2}" srcOrd="0" destOrd="0" presId="urn:microsoft.com/office/officeart/2005/8/layout/list1"/>
    <dgm:cxn modelId="{FF1547E1-DB45-4E42-813F-0188683CD481}" type="presOf" srcId="{EE8BFC0F-3A36-4045-8E1F-4D16EF456EC3}" destId="{3EB50763-BA64-4C47-9C96-B9B1A625917B}" srcOrd="0" destOrd="0" presId="urn:microsoft.com/office/officeart/2005/8/layout/list1"/>
    <dgm:cxn modelId="{8C4917E0-4879-4B10-9834-6E2E5FB69295}" type="presOf" srcId="{54722169-BFD5-4545-A2F1-1ADD60FBFF44}" destId="{69DB17CD-5DC0-428C-8B19-22922CD42A02}" srcOrd="0" destOrd="0" presId="urn:microsoft.com/office/officeart/2005/8/layout/list1"/>
    <dgm:cxn modelId="{0550D504-038C-420A-98B1-BBA6DD29A7E8}" srcId="{951133A3-1861-43D4-91A6-BCA5243CE486}" destId="{66B69B4F-D272-4661-991C-011AC168DC74}" srcOrd="3" destOrd="0" parTransId="{233F7B82-F3E5-4BFE-A1C0-9B2071DFA921}" sibTransId="{EC138318-C9D3-413B-8BDD-9555A6546D10}"/>
    <dgm:cxn modelId="{CE0748D3-F554-4989-BC2B-7BDB4FD6228A}" type="presOf" srcId="{779A31B3-B91F-4431-8D0E-C17DFA8750DC}" destId="{B73E7463-EE35-42AE-B603-E2D13A4EA2D5}" srcOrd="1" destOrd="0" presId="urn:microsoft.com/office/officeart/2005/8/layout/list1"/>
    <dgm:cxn modelId="{0B199B41-4861-4D47-8318-A1648E6BE5A2}" type="presOf" srcId="{66B69B4F-D272-4661-991C-011AC168DC74}" destId="{E6D4DF44-41C1-4462-8F8C-911D0AE16A9B}" srcOrd="1" destOrd="0" presId="urn:microsoft.com/office/officeart/2005/8/layout/list1"/>
    <dgm:cxn modelId="{3F1D672E-498C-46A2-9752-EC5124056CF1}" srcId="{951133A3-1861-43D4-91A6-BCA5243CE486}" destId="{EE8BFC0F-3A36-4045-8E1F-4D16EF456EC3}" srcOrd="4" destOrd="0" parTransId="{C9E57181-6440-43DE-8349-9ADA710A1CB2}" sibTransId="{F2FCCF5F-FBD6-4AE7-88A6-A956BC0D2A0C}"/>
    <dgm:cxn modelId="{98DDF213-4AFA-4D4D-BD54-C9DFF4093831}" type="presOf" srcId="{EE8BFC0F-3A36-4045-8E1F-4D16EF456EC3}" destId="{A37EE156-328B-466E-A365-63671B26C2CA}" srcOrd="1" destOrd="0" presId="urn:microsoft.com/office/officeart/2005/8/layout/list1"/>
    <dgm:cxn modelId="{46E2200F-D2FC-4466-A893-5F014E4EB90C}" type="presOf" srcId="{F2878E15-39F8-4AA2-9B2E-3F6C71ED15E2}" destId="{B8CB079B-38A1-47E5-B73D-A1C217D5FC0A}" srcOrd="0" destOrd="0" presId="urn:microsoft.com/office/officeart/2005/8/layout/list1"/>
    <dgm:cxn modelId="{0578D930-2AB2-400E-BBA0-4BA11AD30AB0}" type="presOf" srcId="{54722169-BFD5-4545-A2F1-1ADD60FBFF44}" destId="{3DAEAB41-C9B2-47CF-B198-957C98F56DF3}" srcOrd="1" destOrd="0" presId="urn:microsoft.com/office/officeart/2005/8/layout/list1"/>
    <dgm:cxn modelId="{98814A7A-FCF3-4275-A7D9-968BD59C2EDA}" srcId="{951133A3-1861-43D4-91A6-BCA5243CE486}" destId="{54722169-BFD5-4545-A2F1-1ADD60FBFF44}" srcOrd="5" destOrd="0" parTransId="{E072BFB8-0535-44C5-AB58-84BFD65107D6}" sibTransId="{47543B63-384C-4158-A2E8-F8B21BE50CBF}"/>
    <dgm:cxn modelId="{CC7A49EE-D37F-49F1-ADC7-0CCAA92AF4D3}" srcId="{951133A3-1861-43D4-91A6-BCA5243CE486}" destId="{36994335-6D54-491B-9D0D-98371E37203F}" srcOrd="0" destOrd="0" parTransId="{A8565C80-E2BD-4EE9-A150-EF503E6D0E81}" sibTransId="{3D1D5DE4-822C-4DE8-BE47-E586A47AA70D}"/>
    <dgm:cxn modelId="{1F29F347-D4EC-4AB0-A1B2-0E14927F9BA0}" srcId="{951133A3-1861-43D4-91A6-BCA5243CE486}" destId="{779A31B3-B91F-4431-8D0E-C17DFA8750DC}" srcOrd="1" destOrd="0" parTransId="{1AFFA6D7-1925-4DC5-AC8C-BB12DF1B9F62}" sibTransId="{C8A70BA1-7EBD-405B-90BC-C4368399ED9E}"/>
    <dgm:cxn modelId="{C2DB2AFE-4E75-44AE-BE6C-CCEEF3F293E1}" type="presParOf" srcId="{BE9A9A83-4FF6-4F77-86C3-64DEE4724C75}" destId="{3F899404-CCA4-4C24-9B05-64902AA06E89}" srcOrd="0" destOrd="0" presId="urn:microsoft.com/office/officeart/2005/8/layout/list1"/>
    <dgm:cxn modelId="{82DE011F-51EA-4653-9EF5-EFB27FCFA35C}" type="presParOf" srcId="{3F899404-CCA4-4C24-9B05-64902AA06E89}" destId="{137DF777-527B-4572-B7EE-4F7D72A0BAA2}" srcOrd="0" destOrd="0" presId="urn:microsoft.com/office/officeart/2005/8/layout/list1"/>
    <dgm:cxn modelId="{7A15545B-37D3-4291-9BB9-2C0FA5F12C8B}" type="presParOf" srcId="{3F899404-CCA4-4C24-9B05-64902AA06E89}" destId="{75D983BF-DB08-4C54-BD24-7CF417CCD194}" srcOrd="1" destOrd="0" presId="urn:microsoft.com/office/officeart/2005/8/layout/list1"/>
    <dgm:cxn modelId="{1CAD16E3-7B06-41C7-9240-D388339EE83A}" type="presParOf" srcId="{BE9A9A83-4FF6-4F77-86C3-64DEE4724C75}" destId="{953752FC-1EB6-4787-A699-F6EB5DFD73E5}" srcOrd="1" destOrd="0" presId="urn:microsoft.com/office/officeart/2005/8/layout/list1"/>
    <dgm:cxn modelId="{09FF7BAC-3104-4CD9-B76C-D3174F059A95}" type="presParOf" srcId="{BE9A9A83-4FF6-4F77-86C3-64DEE4724C75}" destId="{FA1082D3-A7F3-414B-B36C-D6B4C064ABF6}" srcOrd="2" destOrd="0" presId="urn:microsoft.com/office/officeart/2005/8/layout/list1"/>
    <dgm:cxn modelId="{4C9D47F0-9573-4B02-B6DF-7F5646396120}" type="presParOf" srcId="{BE9A9A83-4FF6-4F77-86C3-64DEE4724C75}" destId="{029A2858-EF62-4D7A-8406-94FF80FB124B}" srcOrd="3" destOrd="0" presId="urn:microsoft.com/office/officeart/2005/8/layout/list1"/>
    <dgm:cxn modelId="{F726FCA6-6F80-4256-92B2-3BFDA8074F48}" type="presParOf" srcId="{BE9A9A83-4FF6-4F77-86C3-64DEE4724C75}" destId="{DB576621-8F13-42A6-8375-A06DB6E37EFA}" srcOrd="4" destOrd="0" presId="urn:microsoft.com/office/officeart/2005/8/layout/list1"/>
    <dgm:cxn modelId="{E5578CF7-9E95-4185-9D13-D08F39C52EBE}" type="presParOf" srcId="{DB576621-8F13-42A6-8375-A06DB6E37EFA}" destId="{5E8897E2-2A76-4A2D-8A4C-E35994F4E168}" srcOrd="0" destOrd="0" presId="urn:microsoft.com/office/officeart/2005/8/layout/list1"/>
    <dgm:cxn modelId="{D3F352E9-6D4C-4AF9-A70E-D2F45D8C9636}" type="presParOf" srcId="{DB576621-8F13-42A6-8375-A06DB6E37EFA}" destId="{B73E7463-EE35-42AE-B603-E2D13A4EA2D5}" srcOrd="1" destOrd="0" presId="urn:microsoft.com/office/officeart/2005/8/layout/list1"/>
    <dgm:cxn modelId="{886E91F7-69DB-497E-A96E-4E8C1658623E}" type="presParOf" srcId="{BE9A9A83-4FF6-4F77-86C3-64DEE4724C75}" destId="{F0312275-A931-4307-96C5-EC32951AD69F}" srcOrd="5" destOrd="0" presId="urn:microsoft.com/office/officeart/2005/8/layout/list1"/>
    <dgm:cxn modelId="{110B43D0-0008-4507-8086-C0F431AE891F}" type="presParOf" srcId="{BE9A9A83-4FF6-4F77-86C3-64DEE4724C75}" destId="{7BB402D7-0E52-48B4-BBF0-FEDE5545DC65}" srcOrd="6" destOrd="0" presId="urn:microsoft.com/office/officeart/2005/8/layout/list1"/>
    <dgm:cxn modelId="{9F0BAE31-6B11-481F-888E-B3EA53DA6647}" type="presParOf" srcId="{BE9A9A83-4FF6-4F77-86C3-64DEE4724C75}" destId="{2A0439A1-3E01-4235-B0A8-F8E68E3C7F53}" srcOrd="7" destOrd="0" presId="urn:microsoft.com/office/officeart/2005/8/layout/list1"/>
    <dgm:cxn modelId="{15586FE7-DE98-4445-AFEA-74E9058B3D84}" type="presParOf" srcId="{BE9A9A83-4FF6-4F77-86C3-64DEE4724C75}" destId="{1BE815EC-736F-4D18-A228-3C1BE1C210AA}" srcOrd="8" destOrd="0" presId="urn:microsoft.com/office/officeart/2005/8/layout/list1"/>
    <dgm:cxn modelId="{57BAAE60-DFD3-4F0A-9217-CCEE90C05710}" type="presParOf" srcId="{1BE815EC-736F-4D18-A228-3C1BE1C210AA}" destId="{B8CB079B-38A1-47E5-B73D-A1C217D5FC0A}" srcOrd="0" destOrd="0" presId="urn:microsoft.com/office/officeart/2005/8/layout/list1"/>
    <dgm:cxn modelId="{07A6D76C-D945-49DF-B15B-3957B27EDE8F}" type="presParOf" srcId="{1BE815EC-736F-4D18-A228-3C1BE1C210AA}" destId="{D00A8495-0079-4404-87F8-D17D7CF4CA05}" srcOrd="1" destOrd="0" presId="urn:microsoft.com/office/officeart/2005/8/layout/list1"/>
    <dgm:cxn modelId="{2D8005D7-350F-4B31-B4B1-7BD0FD875848}" type="presParOf" srcId="{BE9A9A83-4FF6-4F77-86C3-64DEE4724C75}" destId="{A34065F6-3AD9-4C39-9724-C0FF2232C9F1}" srcOrd="9" destOrd="0" presId="urn:microsoft.com/office/officeart/2005/8/layout/list1"/>
    <dgm:cxn modelId="{D6E37591-D27D-4D87-B309-E0C744BA7173}" type="presParOf" srcId="{BE9A9A83-4FF6-4F77-86C3-64DEE4724C75}" destId="{5FC05D15-5AF2-4E61-A763-86DADA6FA0BA}" srcOrd="10" destOrd="0" presId="urn:microsoft.com/office/officeart/2005/8/layout/list1"/>
    <dgm:cxn modelId="{66F0241B-4A74-4505-A62A-CF1F93350880}" type="presParOf" srcId="{BE9A9A83-4FF6-4F77-86C3-64DEE4724C75}" destId="{23E109DC-4576-428E-A822-6775BA8EC4D1}" srcOrd="11" destOrd="0" presId="urn:microsoft.com/office/officeart/2005/8/layout/list1"/>
    <dgm:cxn modelId="{50E9E4B9-ED39-485A-9B18-0410567CC613}" type="presParOf" srcId="{BE9A9A83-4FF6-4F77-86C3-64DEE4724C75}" destId="{CC2DE50F-0B1D-485B-A35C-411CC363A4F5}" srcOrd="12" destOrd="0" presId="urn:microsoft.com/office/officeart/2005/8/layout/list1"/>
    <dgm:cxn modelId="{214E7CF3-06CA-4C1E-AF02-094C17AB5A28}" type="presParOf" srcId="{CC2DE50F-0B1D-485B-A35C-411CC363A4F5}" destId="{D48EF972-298F-4678-954C-2977B87AC439}" srcOrd="0" destOrd="0" presId="urn:microsoft.com/office/officeart/2005/8/layout/list1"/>
    <dgm:cxn modelId="{324D895A-3767-46C0-BEE6-689D43FAF37B}" type="presParOf" srcId="{CC2DE50F-0B1D-485B-A35C-411CC363A4F5}" destId="{E6D4DF44-41C1-4462-8F8C-911D0AE16A9B}" srcOrd="1" destOrd="0" presId="urn:microsoft.com/office/officeart/2005/8/layout/list1"/>
    <dgm:cxn modelId="{CBE82086-0550-454B-83FC-23BCB34151E4}" type="presParOf" srcId="{BE9A9A83-4FF6-4F77-86C3-64DEE4724C75}" destId="{7496C7BF-197F-4179-A93D-B77357FB6207}" srcOrd="13" destOrd="0" presId="urn:microsoft.com/office/officeart/2005/8/layout/list1"/>
    <dgm:cxn modelId="{556F030B-7195-4365-8913-5D61EFF595E7}" type="presParOf" srcId="{BE9A9A83-4FF6-4F77-86C3-64DEE4724C75}" destId="{B0197424-1CD2-490C-B3AF-9ABF45E1601F}" srcOrd="14" destOrd="0" presId="urn:microsoft.com/office/officeart/2005/8/layout/list1"/>
    <dgm:cxn modelId="{E64AC1A6-1492-4A55-A08D-CC7296C9547F}" type="presParOf" srcId="{BE9A9A83-4FF6-4F77-86C3-64DEE4724C75}" destId="{16A3DE65-AF46-4BB3-9195-8C7B81286AD1}" srcOrd="15" destOrd="0" presId="urn:microsoft.com/office/officeart/2005/8/layout/list1"/>
    <dgm:cxn modelId="{0F5A1841-5C83-4F23-878A-68AAC5AB95DB}" type="presParOf" srcId="{BE9A9A83-4FF6-4F77-86C3-64DEE4724C75}" destId="{6E1FF1B1-D69C-43CF-8BD8-D75768EB8A7A}" srcOrd="16" destOrd="0" presId="urn:microsoft.com/office/officeart/2005/8/layout/list1"/>
    <dgm:cxn modelId="{1E277870-8B83-4C49-845A-54512661B134}" type="presParOf" srcId="{6E1FF1B1-D69C-43CF-8BD8-D75768EB8A7A}" destId="{3EB50763-BA64-4C47-9C96-B9B1A625917B}" srcOrd="0" destOrd="0" presId="urn:microsoft.com/office/officeart/2005/8/layout/list1"/>
    <dgm:cxn modelId="{9FADDFF9-7E8C-4F73-84CA-D03E60312BA7}" type="presParOf" srcId="{6E1FF1B1-D69C-43CF-8BD8-D75768EB8A7A}" destId="{A37EE156-328B-466E-A365-63671B26C2CA}" srcOrd="1" destOrd="0" presId="urn:microsoft.com/office/officeart/2005/8/layout/list1"/>
    <dgm:cxn modelId="{16FB4034-0828-4BC9-A22D-2FE0BCC5BEC9}" type="presParOf" srcId="{BE9A9A83-4FF6-4F77-86C3-64DEE4724C75}" destId="{00B3DD5A-A133-4535-AA12-A1FB5FDC423F}" srcOrd="17" destOrd="0" presId="urn:microsoft.com/office/officeart/2005/8/layout/list1"/>
    <dgm:cxn modelId="{2E8FAF42-7942-438D-88EE-0FD430D0055D}" type="presParOf" srcId="{BE9A9A83-4FF6-4F77-86C3-64DEE4724C75}" destId="{B8D7BA24-D888-49E5-B2DA-0718C5358A96}" srcOrd="18" destOrd="0" presId="urn:microsoft.com/office/officeart/2005/8/layout/list1"/>
    <dgm:cxn modelId="{18E8ED1B-303D-4F73-AED7-B936E3B1A9BF}" type="presParOf" srcId="{BE9A9A83-4FF6-4F77-86C3-64DEE4724C75}" destId="{9D07DD6C-BBBF-432A-A9D1-E6DC76CF253F}" srcOrd="19" destOrd="0" presId="urn:microsoft.com/office/officeart/2005/8/layout/list1"/>
    <dgm:cxn modelId="{2CEE9119-7373-4947-ACCF-75E70A69E440}" type="presParOf" srcId="{BE9A9A83-4FF6-4F77-86C3-64DEE4724C75}" destId="{70F060F6-F19F-4025-BA67-43BB7D8B5D11}" srcOrd="20" destOrd="0" presId="urn:microsoft.com/office/officeart/2005/8/layout/list1"/>
    <dgm:cxn modelId="{ACAD34C0-2554-4A45-B4E2-0AFBADF55279}" type="presParOf" srcId="{70F060F6-F19F-4025-BA67-43BB7D8B5D11}" destId="{69DB17CD-5DC0-428C-8B19-22922CD42A02}" srcOrd="0" destOrd="0" presId="urn:microsoft.com/office/officeart/2005/8/layout/list1"/>
    <dgm:cxn modelId="{50880155-4220-4DB5-BF18-33570973C3C9}" type="presParOf" srcId="{70F060F6-F19F-4025-BA67-43BB7D8B5D11}" destId="{3DAEAB41-C9B2-47CF-B198-957C98F56DF3}" srcOrd="1" destOrd="0" presId="urn:microsoft.com/office/officeart/2005/8/layout/list1"/>
    <dgm:cxn modelId="{E32CEB5A-8E04-4976-BD6C-061A06FC4CD0}" type="presParOf" srcId="{BE9A9A83-4FF6-4F77-86C3-64DEE4724C75}" destId="{C1745B0A-A79D-43E9-9F5C-491825F77AC8}" srcOrd="21" destOrd="0" presId="urn:microsoft.com/office/officeart/2005/8/layout/list1"/>
    <dgm:cxn modelId="{C6B02083-E623-46C2-A5C2-239A0E27D08A}" type="presParOf" srcId="{BE9A9A83-4FF6-4F77-86C3-64DEE4724C75}" destId="{CE97E4CA-C460-4998-8825-AEA2EBA11D3F}" srcOrd="22" destOrd="0" presId="urn:microsoft.com/office/officeart/2005/8/layout/list1"/>
  </dgm:cxnLst>
  <dgm:bg/>
  <dgm:whole/>
  <dgm:extLst>
    <a:ext uri="{C62137D5-CB1D-491B-B009-E17868A290BF}">
      <dgm14:recolorImg xmlns="" xmlns:dgm14="http://schemas.microsoft.com/office/drawing/2010/diagram" val="1"/>
    </a:ex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51133A3-1861-43D4-91A6-BCA5243CE48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36994335-6D54-491B-9D0D-98371E37203F}">
      <dgm:prSet phldrT="[텍스트]" custT="1"/>
      <dgm:spPr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</dgm:spPr>
      <dgm:t>
        <a:bodyPr/>
        <a:lstStyle/>
        <a:p>
          <a:pPr latinLnBrk="1"/>
          <a:r>
            <a:rPr lang="en-US" altLang="ko-KR" sz="2400" b="1" dirty="0" smtClean="0"/>
            <a:t>For Whom?</a:t>
          </a:r>
          <a:endParaRPr lang="ko-KR" altLang="en-US" sz="2400" b="1" dirty="0"/>
        </a:p>
      </dgm:t>
    </dgm:pt>
    <dgm:pt modelId="{A8565C80-E2BD-4EE9-A150-EF503E6D0E81}" type="parTrans" cxnId="{CC7A49EE-D37F-49F1-ADC7-0CCAA92AF4D3}">
      <dgm:prSet/>
      <dgm:spPr/>
      <dgm:t>
        <a:bodyPr/>
        <a:lstStyle/>
        <a:p>
          <a:pPr latinLnBrk="1"/>
          <a:endParaRPr lang="ko-KR" altLang="en-US"/>
        </a:p>
      </dgm:t>
    </dgm:pt>
    <dgm:pt modelId="{3D1D5DE4-822C-4DE8-BE47-E586A47AA70D}" type="sibTrans" cxnId="{CC7A49EE-D37F-49F1-ADC7-0CCAA92AF4D3}">
      <dgm:prSet/>
      <dgm:spPr/>
      <dgm:t>
        <a:bodyPr/>
        <a:lstStyle/>
        <a:p>
          <a:pPr latinLnBrk="1"/>
          <a:endParaRPr lang="ko-KR" altLang="en-US"/>
        </a:p>
      </dgm:t>
    </dgm:pt>
    <dgm:pt modelId="{71A50683-E095-42C9-9EF3-5EEDA71E6423}">
      <dgm:prSet phldrT="[텍스트]" custT="1"/>
      <dgm:spPr>
        <a:ln w="12700">
          <a:solidFill>
            <a:schemeClr val="accent5">
              <a:lumMod val="50000"/>
            </a:schemeClr>
          </a:solidFill>
        </a:ln>
      </dgm:spPr>
      <dgm:t>
        <a:bodyPr lIns="612000" rIns="180000"/>
        <a:lstStyle/>
        <a:p>
          <a:pPr latinLnBrk="1"/>
          <a:r>
            <a:rPr lang="en-US" altLang="ko-KR" sz="1800" b="0" dirty="0" smtClean="0">
              <a:latin typeface="+mn-lt"/>
            </a:rPr>
            <a:t> </a:t>
          </a:r>
          <a:r>
            <a:rPr lang="ko-KR" altLang="en-US" sz="1800" b="0" dirty="0" smtClean="0">
              <a:latin typeface="+mn-lt"/>
            </a:rPr>
            <a:t>호스피스 팀 </a:t>
          </a:r>
          <a:r>
            <a:rPr lang="en-US" altLang="ko-KR" sz="1800" b="0" dirty="0" smtClean="0">
              <a:latin typeface="+mn-lt"/>
            </a:rPr>
            <a:t>: </a:t>
          </a:r>
          <a:r>
            <a:rPr lang="ko-KR" altLang="en-US" sz="1800" b="0" dirty="0" smtClean="0">
              <a:latin typeface="+mn-lt"/>
            </a:rPr>
            <a:t>의료진</a:t>
          </a:r>
          <a:r>
            <a:rPr lang="en-US" altLang="ko-KR" sz="1800" b="0" dirty="0" smtClean="0">
              <a:latin typeface="+mn-lt"/>
            </a:rPr>
            <a:t>, </a:t>
          </a:r>
          <a:r>
            <a:rPr lang="ko-KR" altLang="en-US" sz="1800" b="0" dirty="0" err="1" smtClean="0">
              <a:latin typeface="+mn-lt"/>
            </a:rPr>
            <a:t>사회복지사</a:t>
          </a:r>
          <a:r>
            <a:rPr lang="en-US" altLang="ko-KR" sz="1800" b="0" dirty="0" smtClean="0">
              <a:latin typeface="+mn-lt"/>
            </a:rPr>
            <a:t>, </a:t>
          </a:r>
          <a:r>
            <a:rPr lang="ko-KR" altLang="en-US" sz="1800" b="0" dirty="0" smtClean="0">
              <a:latin typeface="+mn-lt"/>
            </a:rPr>
            <a:t>자원봉사자</a:t>
          </a:r>
          <a:r>
            <a:rPr lang="en-US" altLang="ko-KR" sz="1800" b="0" dirty="0" smtClean="0">
              <a:latin typeface="+mn-lt"/>
            </a:rPr>
            <a:t>, </a:t>
          </a:r>
          <a:r>
            <a:rPr lang="ko-KR" altLang="en-US" sz="1800" b="0" dirty="0" smtClean="0">
              <a:latin typeface="+mn-lt"/>
            </a:rPr>
            <a:t>임상치료사</a:t>
          </a:r>
          <a:r>
            <a:rPr lang="en-US" altLang="ko-KR" sz="1800" b="0" dirty="0" smtClean="0">
              <a:latin typeface="+mn-lt"/>
            </a:rPr>
            <a:t>, </a:t>
          </a:r>
          <a:r>
            <a:rPr lang="ko-KR" altLang="en-US" sz="1800" b="0" dirty="0" err="1" smtClean="0">
              <a:latin typeface="+mn-lt"/>
            </a:rPr>
            <a:t>원목자</a:t>
          </a:r>
          <a:r>
            <a:rPr lang="ko-KR" altLang="en-US" sz="1800" b="0" dirty="0" smtClean="0">
              <a:latin typeface="+mn-lt"/>
            </a:rPr>
            <a:t> 등  </a:t>
          </a:r>
          <a:endParaRPr lang="ko-KR" altLang="en-US" sz="1800" b="0" dirty="0">
            <a:latin typeface="+mn-lt"/>
          </a:endParaRPr>
        </a:p>
      </dgm:t>
    </dgm:pt>
    <dgm:pt modelId="{CA21092A-5B9B-45D8-8B15-51894E16D74F}" type="parTrans" cxnId="{9D6B8B94-833E-4539-B875-8E62C2B014C3}">
      <dgm:prSet/>
      <dgm:spPr/>
      <dgm:t>
        <a:bodyPr/>
        <a:lstStyle/>
        <a:p>
          <a:pPr latinLnBrk="1"/>
          <a:endParaRPr lang="ko-KR" altLang="en-US"/>
        </a:p>
      </dgm:t>
    </dgm:pt>
    <dgm:pt modelId="{1817BD6E-5485-4B5B-B943-D1D4659C10D2}" type="sibTrans" cxnId="{9D6B8B94-833E-4539-B875-8E62C2B014C3}">
      <dgm:prSet/>
      <dgm:spPr/>
      <dgm:t>
        <a:bodyPr/>
        <a:lstStyle/>
        <a:p>
          <a:pPr latinLnBrk="1"/>
          <a:endParaRPr lang="ko-KR" altLang="en-US"/>
        </a:p>
      </dgm:t>
    </dgm:pt>
    <dgm:pt modelId="{779A31B3-B91F-4431-8D0E-C17DFA8750DC}">
      <dgm:prSet phldrT="[텍스트]" custT="1"/>
      <dgm:spPr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</dgm:spPr>
      <dgm:t>
        <a:bodyPr/>
        <a:lstStyle/>
        <a:p>
          <a:pPr latinLnBrk="1"/>
          <a:r>
            <a:rPr lang="en-US" altLang="ko-KR" sz="2400" b="1" dirty="0" smtClean="0"/>
            <a:t>Rest</a:t>
          </a:r>
          <a:endParaRPr lang="ko-KR" altLang="en-US" sz="2400" b="1" dirty="0"/>
        </a:p>
      </dgm:t>
    </dgm:pt>
    <dgm:pt modelId="{1AFFA6D7-1925-4DC5-AC8C-BB12DF1B9F62}" type="parTrans" cxnId="{1F29F347-D4EC-4AB0-A1B2-0E14927F9BA0}">
      <dgm:prSet/>
      <dgm:spPr/>
      <dgm:t>
        <a:bodyPr/>
        <a:lstStyle/>
        <a:p>
          <a:pPr latinLnBrk="1"/>
          <a:endParaRPr lang="ko-KR" altLang="en-US"/>
        </a:p>
      </dgm:t>
    </dgm:pt>
    <dgm:pt modelId="{C8A70BA1-7EBD-405B-90BC-C4368399ED9E}" type="sibTrans" cxnId="{1F29F347-D4EC-4AB0-A1B2-0E14927F9BA0}">
      <dgm:prSet/>
      <dgm:spPr/>
      <dgm:t>
        <a:bodyPr/>
        <a:lstStyle/>
        <a:p>
          <a:pPr latinLnBrk="1"/>
          <a:endParaRPr lang="ko-KR" altLang="en-US"/>
        </a:p>
      </dgm:t>
    </dgm:pt>
    <dgm:pt modelId="{3C00E910-8166-4152-BA34-62B3E2A15BCE}">
      <dgm:prSet phldrT="[텍스트]" custT="1"/>
      <dgm:spPr>
        <a:ln w="12700">
          <a:solidFill>
            <a:schemeClr val="accent5">
              <a:lumMod val="50000"/>
            </a:schemeClr>
          </a:solidFill>
        </a:ln>
      </dgm:spPr>
      <dgm:t>
        <a:bodyPr lIns="612000" rIns="0"/>
        <a:lstStyle/>
        <a:p>
          <a:pPr latinLnBrk="1"/>
          <a:r>
            <a:rPr lang="en-US" altLang="ko-KR" sz="2000" b="0" dirty="0" smtClean="0"/>
            <a:t> </a:t>
          </a:r>
          <a:r>
            <a:rPr lang="en-US" altLang="ko-KR" sz="2000" b="1" dirty="0" smtClean="0"/>
            <a:t>Pause routines for a while.</a:t>
          </a:r>
          <a:endParaRPr lang="ko-KR" altLang="en-US" sz="2000" b="1" dirty="0"/>
        </a:p>
      </dgm:t>
    </dgm:pt>
    <dgm:pt modelId="{0F828E39-F435-4D06-95B1-010CB0E2BB1D}" type="parTrans" cxnId="{75BDF0B4-B234-4448-BBE3-4D589CBD03E2}">
      <dgm:prSet/>
      <dgm:spPr/>
      <dgm:t>
        <a:bodyPr/>
        <a:lstStyle/>
        <a:p>
          <a:pPr latinLnBrk="1"/>
          <a:endParaRPr lang="ko-KR" altLang="en-US"/>
        </a:p>
      </dgm:t>
    </dgm:pt>
    <dgm:pt modelId="{8B1F3457-119C-44AD-B08B-83AB90CD27A8}" type="sibTrans" cxnId="{75BDF0B4-B234-4448-BBE3-4D589CBD03E2}">
      <dgm:prSet/>
      <dgm:spPr/>
      <dgm:t>
        <a:bodyPr/>
        <a:lstStyle/>
        <a:p>
          <a:pPr latinLnBrk="1"/>
          <a:endParaRPr lang="ko-KR" altLang="en-US"/>
        </a:p>
      </dgm:t>
    </dgm:pt>
    <dgm:pt modelId="{5EFB40CB-D855-4508-B528-182CC2D8E1AF}">
      <dgm:prSet phldrT="[텍스트]" custT="1"/>
      <dgm:spPr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  <a:ln w="12700">
          <a:solidFill>
            <a:schemeClr val="accent5">
              <a:lumMod val="50000"/>
            </a:schemeClr>
          </a:solidFill>
        </a:ln>
      </dgm:spPr>
      <dgm:t>
        <a:bodyPr/>
        <a:lstStyle/>
        <a:p>
          <a:pPr latinLnBrk="1"/>
          <a:r>
            <a:rPr lang="en-US" altLang="ko-KR" sz="2400" b="1" dirty="0" smtClean="0"/>
            <a:t>Again </a:t>
          </a:r>
          <a:endParaRPr lang="ko-KR" altLang="en-US" sz="2400" b="1" dirty="0"/>
        </a:p>
      </dgm:t>
    </dgm:pt>
    <dgm:pt modelId="{B0D709B8-9B2C-41E5-85D8-4387C9811D64}" type="parTrans" cxnId="{9AF796A1-8EF5-4587-A3D1-2F6B66C5E6E3}">
      <dgm:prSet/>
      <dgm:spPr/>
      <dgm:t>
        <a:bodyPr/>
        <a:lstStyle/>
        <a:p>
          <a:pPr latinLnBrk="1"/>
          <a:endParaRPr lang="ko-KR" altLang="en-US"/>
        </a:p>
      </dgm:t>
    </dgm:pt>
    <dgm:pt modelId="{4F30964D-723E-49CC-B5A8-88C409A856BE}" type="sibTrans" cxnId="{9AF796A1-8EF5-4587-A3D1-2F6B66C5E6E3}">
      <dgm:prSet/>
      <dgm:spPr/>
      <dgm:t>
        <a:bodyPr/>
        <a:lstStyle/>
        <a:p>
          <a:pPr latinLnBrk="1"/>
          <a:endParaRPr lang="ko-KR" altLang="en-US"/>
        </a:p>
      </dgm:t>
    </dgm:pt>
    <dgm:pt modelId="{44E274DB-546A-41AF-AAAF-185BBA7C0A8C}">
      <dgm:prSet phldrT="[텍스트]" custT="1"/>
      <dgm:spPr>
        <a:ln w="12700">
          <a:solidFill>
            <a:schemeClr val="accent5">
              <a:lumMod val="50000"/>
            </a:schemeClr>
          </a:solidFill>
        </a:ln>
      </dgm:spPr>
      <dgm:t>
        <a:bodyPr lIns="612000" rIns="0"/>
        <a:lstStyle/>
        <a:p>
          <a:pPr latinLnBrk="1"/>
          <a:r>
            <a:rPr lang="en-US" altLang="ko-KR" sz="1800" b="0" dirty="0" smtClean="0">
              <a:latin typeface="+mn-lt"/>
            </a:rPr>
            <a:t> </a:t>
          </a:r>
          <a:r>
            <a:rPr lang="ko-KR" altLang="en-US" sz="1800" b="0" dirty="0" smtClean="0">
              <a:latin typeface="+mn-lt"/>
            </a:rPr>
            <a:t>자신의 </a:t>
          </a:r>
          <a:r>
            <a:rPr lang="ko-KR" altLang="en-US" sz="1800" b="0" spc="0" baseline="0" dirty="0" smtClean="0">
              <a:latin typeface="+mn-lt"/>
            </a:rPr>
            <a:t>심리적</a:t>
          </a:r>
          <a:r>
            <a:rPr lang="en-US" altLang="ko-KR" sz="1800" b="0" spc="0" baseline="0" dirty="0" smtClean="0">
              <a:latin typeface="+mn-lt"/>
            </a:rPr>
            <a:t>, </a:t>
          </a:r>
          <a:r>
            <a:rPr lang="ko-KR" altLang="en-US" sz="1800" b="0" spc="0" baseline="0" dirty="0" smtClean="0">
              <a:latin typeface="+mn-lt"/>
            </a:rPr>
            <a:t>영적인 스트레스 상황에서의 정서적 반응을 점검</a:t>
          </a:r>
          <a:r>
            <a:rPr lang="en-US" altLang="ko-KR" sz="1800" b="0" spc="0" baseline="0" dirty="0" smtClean="0">
              <a:latin typeface="+mn-lt"/>
            </a:rPr>
            <a:t>.  </a:t>
          </a:r>
          <a:endParaRPr lang="ko-KR" altLang="en-US" sz="1800" b="0" spc="0" baseline="0" dirty="0">
            <a:latin typeface="+mn-lt"/>
          </a:endParaRPr>
        </a:p>
      </dgm:t>
    </dgm:pt>
    <dgm:pt modelId="{814861CD-31DF-4B56-B1DF-883C2A490379}" type="parTrans" cxnId="{DA34B3AF-9980-4ABB-ACA6-74D845EF033F}">
      <dgm:prSet/>
      <dgm:spPr/>
      <dgm:t>
        <a:bodyPr/>
        <a:lstStyle/>
        <a:p>
          <a:pPr latinLnBrk="1"/>
          <a:endParaRPr lang="ko-KR" altLang="en-US"/>
        </a:p>
      </dgm:t>
    </dgm:pt>
    <dgm:pt modelId="{E0957458-2161-472E-A55D-0E2D144E5230}" type="sibTrans" cxnId="{DA34B3AF-9980-4ABB-ACA6-74D845EF033F}">
      <dgm:prSet/>
      <dgm:spPr/>
      <dgm:t>
        <a:bodyPr/>
        <a:lstStyle/>
        <a:p>
          <a:pPr latinLnBrk="1"/>
          <a:endParaRPr lang="ko-KR" altLang="en-US"/>
        </a:p>
      </dgm:t>
    </dgm:pt>
    <dgm:pt modelId="{C3EF8FFA-DFF2-492E-B8C1-676F0D37ADF4}">
      <dgm:prSet custT="1"/>
      <dgm:spPr>
        <a:ln w="12700">
          <a:solidFill>
            <a:schemeClr val="accent5">
              <a:lumMod val="50000"/>
            </a:schemeClr>
          </a:solidFill>
        </a:ln>
      </dgm:spPr>
      <dgm:t>
        <a:bodyPr lIns="612000" rIns="360000"/>
        <a:lstStyle/>
        <a:p>
          <a:pPr latinLnBrk="1"/>
          <a:r>
            <a:rPr lang="en-US" altLang="en-US" sz="2000" b="1" dirty="0" smtClean="0"/>
            <a:t>Find out their vocation to the hospice care again.</a:t>
          </a:r>
          <a:endParaRPr lang="ko-KR" altLang="en-US" sz="2000" b="1" dirty="0"/>
        </a:p>
      </dgm:t>
    </dgm:pt>
    <dgm:pt modelId="{FF4F0F89-1D7A-49AC-A3A9-1C0CE06C0FD0}" type="parTrans" cxnId="{45A0C2C1-1ADE-40A8-B4EE-9A6AC02FFA70}">
      <dgm:prSet/>
      <dgm:spPr/>
      <dgm:t>
        <a:bodyPr/>
        <a:lstStyle/>
        <a:p>
          <a:pPr latinLnBrk="1"/>
          <a:endParaRPr lang="ko-KR" altLang="en-US"/>
        </a:p>
      </dgm:t>
    </dgm:pt>
    <dgm:pt modelId="{C93FCEB8-A5E7-4BB6-87A3-0D95A3D433E9}" type="sibTrans" cxnId="{45A0C2C1-1ADE-40A8-B4EE-9A6AC02FFA70}">
      <dgm:prSet/>
      <dgm:spPr/>
      <dgm:t>
        <a:bodyPr/>
        <a:lstStyle/>
        <a:p>
          <a:pPr latinLnBrk="1"/>
          <a:endParaRPr lang="ko-KR" altLang="en-US"/>
        </a:p>
      </dgm:t>
    </dgm:pt>
    <dgm:pt modelId="{80DD34CD-3D50-418A-B926-FE28CDBA2E6E}">
      <dgm:prSet phldrT="[텍스트]" custT="1"/>
      <dgm:spPr>
        <a:ln w="12700">
          <a:solidFill>
            <a:schemeClr val="accent5">
              <a:lumMod val="50000"/>
            </a:schemeClr>
          </a:solidFill>
        </a:ln>
      </dgm:spPr>
      <dgm:t>
        <a:bodyPr lIns="612000" rIns="180000"/>
        <a:lstStyle/>
        <a:p>
          <a:pPr latinLnBrk="1"/>
          <a:r>
            <a:rPr lang="en-US" altLang="ko-KR" sz="1800" b="0" i="0" dirty="0" smtClean="0">
              <a:latin typeface="+mn-lt"/>
            </a:rPr>
            <a:t> </a:t>
          </a:r>
          <a:r>
            <a:rPr lang="ko-KR" altLang="en-US" sz="1800" b="0" i="0" dirty="0" smtClean="0">
              <a:latin typeface="+mn-lt"/>
            </a:rPr>
            <a:t>그 외 </a:t>
          </a:r>
          <a:r>
            <a:rPr lang="en-US" altLang="ko-KR" sz="1800" b="0" i="0" dirty="0" smtClean="0">
              <a:latin typeface="+mn-lt"/>
            </a:rPr>
            <a:t>: </a:t>
          </a:r>
          <a:r>
            <a:rPr lang="ko-KR" altLang="en-US" sz="1800" b="0" i="0" dirty="0" smtClean="0">
              <a:latin typeface="+mn-lt"/>
            </a:rPr>
            <a:t>일반 병원 의료진</a:t>
          </a:r>
          <a:r>
            <a:rPr lang="en-US" altLang="ko-KR" sz="1800" b="0" i="0" dirty="0" smtClean="0">
              <a:latin typeface="+mn-lt"/>
            </a:rPr>
            <a:t>, </a:t>
          </a:r>
          <a:r>
            <a:rPr lang="ko-KR" altLang="en-US" sz="1800" b="0" i="0" dirty="0" smtClean="0">
              <a:latin typeface="+mn-lt"/>
            </a:rPr>
            <a:t>종교단체</a:t>
          </a:r>
          <a:r>
            <a:rPr lang="en-US" altLang="ko-KR" sz="1800" b="0" i="0" dirty="0" smtClean="0">
              <a:latin typeface="+mn-lt"/>
            </a:rPr>
            <a:t>, </a:t>
          </a:r>
          <a:r>
            <a:rPr lang="ko-KR" altLang="en-US" sz="1800" b="0" i="0" dirty="0" smtClean="0">
              <a:latin typeface="+mn-lt"/>
            </a:rPr>
            <a:t>상실과 사별경험자 </a:t>
          </a:r>
          <a:endParaRPr lang="ko-KR" altLang="en-US" sz="1800" b="1" dirty="0">
            <a:latin typeface="+mn-lt"/>
          </a:endParaRPr>
        </a:p>
      </dgm:t>
    </dgm:pt>
    <dgm:pt modelId="{83DDE790-C117-47C6-B0C8-815AB30322CD}" type="parTrans" cxnId="{281001AD-F175-4427-9B06-568E61C210AE}">
      <dgm:prSet/>
      <dgm:spPr/>
      <dgm:t>
        <a:bodyPr/>
        <a:lstStyle/>
        <a:p>
          <a:pPr latinLnBrk="1"/>
          <a:endParaRPr lang="ko-KR" altLang="en-US"/>
        </a:p>
      </dgm:t>
    </dgm:pt>
    <dgm:pt modelId="{8DF6F343-8AD4-44EE-900D-A7458E89ACF5}" type="sibTrans" cxnId="{281001AD-F175-4427-9B06-568E61C210AE}">
      <dgm:prSet/>
      <dgm:spPr/>
      <dgm:t>
        <a:bodyPr/>
        <a:lstStyle/>
        <a:p>
          <a:pPr latinLnBrk="1"/>
          <a:endParaRPr lang="ko-KR" altLang="en-US"/>
        </a:p>
      </dgm:t>
    </dgm:pt>
    <dgm:pt modelId="{FDE1AD6B-1061-4870-842B-27428DF4ADD8}">
      <dgm:prSet custT="1"/>
      <dgm:spPr>
        <a:ln w="12700">
          <a:solidFill>
            <a:schemeClr val="accent5">
              <a:lumMod val="50000"/>
            </a:schemeClr>
          </a:solidFill>
        </a:ln>
      </dgm:spPr>
      <dgm:t>
        <a:bodyPr lIns="612000" rIns="360000"/>
        <a:lstStyle/>
        <a:p>
          <a:pPr latinLnBrk="1"/>
          <a:r>
            <a:rPr lang="en-US" altLang="ko-KR" sz="1800" b="0" dirty="0" smtClean="0"/>
            <a:t> </a:t>
          </a:r>
          <a:r>
            <a:rPr lang="ko-KR" altLang="en-US" sz="1800" b="0" dirty="0" smtClean="0"/>
            <a:t>스스로 돌봄을 통하여 다시 시작할 수 있는 </a:t>
          </a:r>
          <a:r>
            <a:rPr lang="ko-KR" altLang="en-US" sz="1800" b="0" dirty="0" err="1" smtClean="0"/>
            <a:t>영성적</a:t>
          </a:r>
          <a:r>
            <a:rPr lang="ko-KR" altLang="en-US" sz="1800" b="0" dirty="0" smtClean="0"/>
            <a:t> 에너지를 재확인</a:t>
          </a:r>
          <a:r>
            <a:rPr lang="en-US" altLang="ko-KR" sz="1800" b="0" dirty="0" smtClean="0"/>
            <a:t>. </a:t>
          </a:r>
          <a:r>
            <a:rPr lang="ko-KR" altLang="en-US" sz="1800" b="0" dirty="0" smtClean="0"/>
            <a:t> </a:t>
          </a:r>
          <a:endParaRPr lang="ko-KR" altLang="en-US" sz="1800" b="0" dirty="0"/>
        </a:p>
      </dgm:t>
    </dgm:pt>
    <dgm:pt modelId="{C3445FEE-8E57-4302-AE6F-4B2D9EACEED5}" type="parTrans" cxnId="{E9DCF22B-D3B9-41FE-8BC9-0954C08366DA}">
      <dgm:prSet/>
      <dgm:spPr/>
      <dgm:t>
        <a:bodyPr/>
        <a:lstStyle/>
        <a:p>
          <a:pPr latinLnBrk="1"/>
          <a:endParaRPr lang="ko-KR" altLang="en-US"/>
        </a:p>
      </dgm:t>
    </dgm:pt>
    <dgm:pt modelId="{7E07906D-E7CB-44C6-91CA-F0E4F5147B46}" type="sibTrans" cxnId="{E9DCF22B-D3B9-41FE-8BC9-0954C08366DA}">
      <dgm:prSet/>
      <dgm:spPr/>
      <dgm:t>
        <a:bodyPr/>
        <a:lstStyle/>
        <a:p>
          <a:pPr latinLnBrk="1"/>
          <a:endParaRPr lang="ko-KR" altLang="en-US"/>
        </a:p>
      </dgm:t>
    </dgm:pt>
    <dgm:pt modelId="{BE9A9A83-4FF6-4F77-86C3-64DEE4724C75}" type="pres">
      <dgm:prSet presAssocID="{951133A3-1861-43D4-91A6-BCA5243CE48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F899404-CCA4-4C24-9B05-64902AA06E89}" type="pres">
      <dgm:prSet presAssocID="{36994335-6D54-491B-9D0D-98371E37203F}" presName="parentLin" presStyleCnt="0"/>
      <dgm:spPr/>
      <dgm:t>
        <a:bodyPr/>
        <a:lstStyle/>
        <a:p>
          <a:pPr latinLnBrk="1"/>
          <a:endParaRPr lang="ko-KR" altLang="en-US"/>
        </a:p>
      </dgm:t>
    </dgm:pt>
    <dgm:pt modelId="{137DF777-527B-4572-B7EE-4F7D72A0BAA2}" type="pres">
      <dgm:prSet presAssocID="{36994335-6D54-491B-9D0D-98371E37203F}" presName="parentLeftMargin" presStyleLbl="node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75D983BF-DB08-4C54-BD24-7CF417CCD194}" type="pres">
      <dgm:prSet presAssocID="{36994335-6D54-491B-9D0D-98371E37203F}" presName="parentText" presStyleLbl="node1" presStyleIdx="0" presStyleCnt="3" custScaleX="75445" custScaleY="121001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53752FC-1EB6-4787-A699-F6EB5DFD73E5}" type="pres">
      <dgm:prSet presAssocID="{36994335-6D54-491B-9D0D-98371E37203F}" presName="negativeSpace" presStyleCnt="0"/>
      <dgm:spPr/>
      <dgm:t>
        <a:bodyPr/>
        <a:lstStyle/>
        <a:p>
          <a:pPr latinLnBrk="1"/>
          <a:endParaRPr lang="ko-KR" altLang="en-US"/>
        </a:p>
      </dgm:t>
    </dgm:pt>
    <dgm:pt modelId="{FA1082D3-A7F3-414B-B36C-D6B4C064ABF6}" type="pres">
      <dgm:prSet presAssocID="{36994335-6D54-491B-9D0D-98371E37203F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29A2858-EF62-4D7A-8406-94FF80FB124B}" type="pres">
      <dgm:prSet presAssocID="{3D1D5DE4-822C-4DE8-BE47-E586A47AA70D}" presName="spaceBetweenRectangles" presStyleCnt="0"/>
      <dgm:spPr/>
      <dgm:t>
        <a:bodyPr/>
        <a:lstStyle/>
        <a:p>
          <a:pPr latinLnBrk="1"/>
          <a:endParaRPr lang="ko-KR" altLang="en-US"/>
        </a:p>
      </dgm:t>
    </dgm:pt>
    <dgm:pt modelId="{DB576621-8F13-42A6-8375-A06DB6E37EFA}" type="pres">
      <dgm:prSet presAssocID="{779A31B3-B91F-4431-8D0E-C17DFA8750DC}" presName="parentLin" presStyleCnt="0"/>
      <dgm:spPr/>
      <dgm:t>
        <a:bodyPr/>
        <a:lstStyle/>
        <a:p>
          <a:pPr latinLnBrk="1"/>
          <a:endParaRPr lang="ko-KR" altLang="en-US"/>
        </a:p>
      </dgm:t>
    </dgm:pt>
    <dgm:pt modelId="{5E8897E2-2A76-4A2D-8A4C-E35994F4E168}" type="pres">
      <dgm:prSet presAssocID="{779A31B3-B91F-4431-8D0E-C17DFA8750DC}" presName="parentLeftMargin" presStyleLbl="node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B73E7463-EE35-42AE-B603-E2D13A4EA2D5}" type="pres">
      <dgm:prSet presAssocID="{779A31B3-B91F-4431-8D0E-C17DFA8750DC}" presName="parentText" presStyleLbl="node1" presStyleIdx="1" presStyleCnt="3" custScaleX="73228" custScaleY="121001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0312275-A931-4307-96C5-EC32951AD69F}" type="pres">
      <dgm:prSet presAssocID="{779A31B3-B91F-4431-8D0E-C17DFA8750DC}" presName="negativeSpace" presStyleCnt="0"/>
      <dgm:spPr/>
      <dgm:t>
        <a:bodyPr/>
        <a:lstStyle/>
        <a:p>
          <a:pPr latinLnBrk="1"/>
          <a:endParaRPr lang="ko-KR" altLang="en-US"/>
        </a:p>
      </dgm:t>
    </dgm:pt>
    <dgm:pt modelId="{7BB402D7-0E52-48B4-BBF0-FEDE5545DC65}" type="pres">
      <dgm:prSet presAssocID="{779A31B3-B91F-4431-8D0E-C17DFA8750DC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4C0E5BC-9936-433D-8B95-AFF2793FE52E}" type="pres">
      <dgm:prSet presAssocID="{C8A70BA1-7EBD-405B-90BC-C4368399ED9E}" presName="spaceBetweenRectangles" presStyleCnt="0"/>
      <dgm:spPr/>
    </dgm:pt>
    <dgm:pt modelId="{2D66D7B1-5FA9-4829-880B-88699769A360}" type="pres">
      <dgm:prSet presAssocID="{5EFB40CB-D855-4508-B528-182CC2D8E1AF}" presName="parentLin" presStyleCnt="0"/>
      <dgm:spPr/>
    </dgm:pt>
    <dgm:pt modelId="{1E44F6BF-1613-492E-AFE5-F93DDF4F3E2A}" type="pres">
      <dgm:prSet presAssocID="{5EFB40CB-D855-4508-B528-182CC2D8E1AF}" presName="parentLeftMargin" presStyleLbl="node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C56B5765-5EA5-43D2-AB22-6B0A6BE65563}" type="pres">
      <dgm:prSet presAssocID="{5EFB40CB-D855-4508-B528-182CC2D8E1AF}" presName="parentText" presStyleLbl="node1" presStyleIdx="2" presStyleCnt="3" custScaleX="71385" custScaleY="110001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E584052-C43E-499C-B7EF-98FED7F33F04}" type="pres">
      <dgm:prSet presAssocID="{5EFB40CB-D855-4508-B528-182CC2D8E1AF}" presName="negativeSpace" presStyleCnt="0"/>
      <dgm:spPr/>
    </dgm:pt>
    <dgm:pt modelId="{C3F183A8-2880-4DD4-990B-1181EAA835A9}" type="pres">
      <dgm:prSet presAssocID="{5EFB40CB-D855-4508-B528-182CC2D8E1AF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3E79E4D1-727A-428C-A94E-04A809ADD269}" type="presOf" srcId="{44E274DB-546A-41AF-AAAF-185BBA7C0A8C}" destId="{7BB402D7-0E52-48B4-BBF0-FEDE5545DC65}" srcOrd="0" destOrd="1" presId="urn:microsoft.com/office/officeart/2005/8/layout/list1"/>
    <dgm:cxn modelId="{9AF796A1-8EF5-4587-A3D1-2F6B66C5E6E3}" srcId="{951133A3-1861-43D4-91A6-BCA5243CE486}" destId="{5EFB40CB-D855-4508-B528-182CC2D8E1AF}" srcOrd="2" destOrd="0" parTransId="{B0D709B8-9B2C-41E5-85D8-4387C9811D64}" sibTransId="{4F30964D-723E-49CC-B5A8-88C409A856BE}"/>
    <dgm:cxn modelId="{1F29F347-D4EC-4AB0-A1B2-0E14927F9BA0}" srcId="{951133A3-1861-43D4-91A6-BCA5243CE486}" destId="{779A31B3-B91F-4431-8D0E-C17DFA8750DC}" srcOrd="1" destOrd="0" parTransId="{1AFFA6D7-1925-4DC5-AC8C-BB12DF1B9F62}" sibTransId="{C8A70BA1-7EBD-405B-90BC-C4368399ED9E}"/>
    <dgm:cxn modelId="{281001AD-F175-4427-9B06-568E61C210AE}" srcId="{36994335-6D54-491B-9D0D-98371E37203F}" destId="{80DD34CD-3D50-418A-B926-FE28CDBA2E6E}" srcOrd="1" destOrd="0" parTransId="{83DDE790-C117-47C6-B0C8-815AB30322CD}" sibTransId="{8DF6F343-8AD4-44EE-900D-A7458E89ACF5}"/>
    <dgm:cxn modelId="{8CC5ED84-141D-4679-8061-554C52DC6C16}" type="presOf" srcId="{36994335-6D54-491B-9D0D-98371E37203F}" destId="{137DF777-527B-4572-B7EE-4F7D72A0BAA2}" srcOrd="0" destOrd="0" presId="urn:microsoft.com/office/officeart/2005/8/layout/list1"/>
    <dgm:cxn modelId="{45A0C2C1-1ADE-40A8-B4EE-9A6AC02FFA70}" srcId="{5EFB40CB-D855-4508-B528-182CC2D8E1AF}" destId="{C3EF8FFA-DFF2-492E-B8C1-676F0D37ADF4}" srcOrd="0" destOrd="0" parTransId="{FF4F0F89-1D7A-49AC-A3A9-1C0CE06C0FD0}" sibTransId="{C93FCEB8-A5E7-4BB6-87A3-0D95A3D433E9}"/>
    <dgm:cxn modelId="{BCFB1E60-D32D-414C-BD8C-8B7F0BE588EF}" type="presOf" srcId="{951133A3-1861-43D4-91A6-BCA5243CE486}" destId="{BE9A9A83-4FF6-4F77-86C3-64DEE4724C75}" srcOrd="0" destOrd="0" presId="urn:microsoft.com/office/officeart/2005/8/layout/list1"/>
    <dgm:cxn modelId="{1F5B0579-B90F-4AB3-9C15-667319071977}" type="presOf" srcId="{FDE1AD6B-1061-4870-842B-27428DF4ADD8}" destId="{C3F183A8-2880-4DD4-990B-1181EAA835A9}" srcOrd="0" destOrd="1" presId="urn:microsoft.com/office/officeart/2005/8/layout/list1"/>
    <dgm:cxn modelId="{0CE222A6-7685-4823-8B18-7556585A22D8}" type="presOf" srcId="{5EFB40CB-D855-4508-B528-182CC2D8E1AF}" destId="{1E44F6BF-1613-492E-AFE5-F93DDF4F3E2A}" srcOrd="0" destOrd="0" presId="urn:microsoft.com/office/officeart/2005/8/layout/list1"/>
    <dgm:cxn modelId="{E3DDA81C-F2AA-444D-B600-48D7670FF87E}" type="presOf" srcId="{3C00E910-8166-4152-BA34-62B3E2A15BCE}" destId="{7BB402D7-0E52-48B4-BBF0-FEDE5545DC65}" srcOrd="0" destOrd="0" presId="urn:microsoft.com/office/officeart/2005/8/layout/list1"/>
    <dgm:cxn modelId="{3038C5CC-AE50-44AC-BBF3-2A0CD5D8C908}" type="presOf" srcId="{71A50683-E095-42C9-9EF3-5EEDA71E6423}" destId="{FA1082D3-A7F3-414B-B36C-D6B4C064ABF6}" srcOrd="0" destOrd="0" presId="urn:microsoft.com/office/officeart/2005/8/layout/list1"/>
    <dgm:cxn modelId="{42DD6A72-B56C-4DE4-B915-23F066D3411C}" type="presOf" srcId="{C3EF8FFA-DFF2-492E-B8C1-676F0D37ADF4}" destId="{C3F183A8-2880-4DD4-990B-1181EAA835A9}" srcOrd="0" destOrd="0" presId="urn:microsoft.com/office/officeart/2005/8/layout/list1"/>
    <dgm:cxn modelId="{CB6457AD-7DF6-40DB-8CCB-957ABC7DBBC2}" type="presOf" srcId="{779A31B3-B91F-4431-8D0E-C17DFA8750DC}" destId="{5E8897E2-2A76-4A2D-8A4C-E35994F4E168}" srcOrd="0" destOrd="0" presId="urn:microsoft.com/office/officeart/2005/8/layout/list1"/>
    <dgm:cxn modelId="{28813911-4C36-472B-8946-6837EA79C774}" type="presOf" srcId="{5EFB40CB-D855-4508-B528-182CC2D8E1AF}" destId="{C56B5765-5EA5-43D2-AB22-6B0A6BE65563}" srcOrd="1" destOrd="0" presId="urn:microsoft.com/office/officeart/2005/8/layout/list1"/>
    <dgm:cxn modelId="{75BDF0B4-B234-4448-BBE3-4D589CBD03E2}" srcId="{779A31B3-B91F-4431-8D0E-C17DFA8750DC}" destId="{3C00E910-8166-4152-BA34-62B3E2A15BCE}" srcOrd="0" destOrd="0" parTransId="{0F828E39-F435-4D06-95B1-010CB0E2BB1D}" sibTransId="{8B1F3457-119C-44AD-B08B-83AB90CD27A8}"/>
    <dgm:cxn modelId="{E9DCF22B-D3B9-41FE-8BC9-0954C08366DA}" srcId="{5EFB40CB-D855-4508-B528-182CC2D8E1AF}" destId="{FDE1AD6B-1061-4870-842B-27428DF4ADD8}" srcOrd="1" destOrd="0" parTransId="{C3445FEE-8E57-4302-AE6F-4B2D9EACEED5}" sibTransId="{7E07906D-E7CB-44C6-91CA-F0E4F5147B46}"/>
    <dgm:cxn modelId="{3595CBA4-64C2-4BFC-BA8B-2F1A0052DB31}" type="presOf" srcId="{36994335-6D54-491B-9D0D-98371E37203F}" destId="{75D983BF-DB08-4C54-BD24-7CF417CCD194}" srcOrd="1" destOrd="0" presId="urn:microsoft.com/office/officeart/2005/8/layout/list1"/>
    <dgm:cxn modelId="{8E71E87F-B6C8-4F3B-B4BF-42AD247D7864}" type="presOf" srcId="{80DD34CD-3D50-418A-B926-FE28CDBA2E6E}" destId="{FA1082D3-A7F3-414B-B36C-D6B4C064ABF6}" srcOrd="0" destOrd="1" presId="urn:microsoft.com/office/officeart/2005/8/layout/list1"/>
    <dgm:cxn modelId="{9D6B8B94-833E-4539-B875-8E62C2B014C3}" srcId="{36994335-6D54-491B-9D0D-98371E37203F}" destId="{71A50683-E095-42C9-9EF3-5EEDA71E6423}" srcOrd="0" destOrd="0" parTransId="{CA21092A-5B9B-45D8-8B15-51894E16D74F}" sibTransId="{1817BD6E-5485-4B5B-B943-D1D4659C10D2}"/>
    <dgm:cxn modelId="{CC7A49EE-D37F-49F1-ADC7-0CCAA92AF4D3}" srcId="{951133A3-1861-43D4-91A6-BCA5243CE486}" destId="{36994335-6D54-491B-9D0D-98371E37203F}" srcOrd="0" destOrd="0" parTransId="{A8565C80-E2BD-4EE9-A150-EF503E6D0E81}" sibTransId="{3D1D5DE4-822C-4DE8-BE47-E586A47AA70D}"/>
    <dgm:cxn modelId="{DA34B3AF-9980-4ABB-ACA6-74D845EF033F}" srcId="{779A31B3-B91F-4431-8D0E-C17DFA8750DC}" destId="{44E274DB-546A-41AF-AAAF-185BBA7C0A8C}" srcOrd="1" destOrd="0" parTransId="{814861CD-31DF-4B56-B1DF-883C2A490379}" sibTransId="{E0957458-2161-472E-A55D-0E2D144E5230}"/>
    <dgm:cxn modelId="{FCFE7F06-4315-43C5-9B94-25D7120BE33B}" type="presOf" srcId="{779A31B3-B91F-4431-8D0E-C17DFA8750DC}" destId="{B73E7463-EE35-42AE-B603-E2D13A4EA2D5}" srcOrd="1" destOrd="0" presId="urn:microsoft.com/office/officeart/2005/8/layout/list1"/>
    <dgm:cxn modelId="{1315CEA1-F746-47E8-B74A-1269C1694C5B}" type="presParOf" srcId="{BE9A9A83-4FF6-4F77-86C3-64DEE4724C75}" destId="{3F899404-CCA4-4C24-9B05-64902AA06E89}" srcOrd="0" destOrd="0" presId="urn:microsoft.com/office/officeart/2005/8/layout/list1"/>
    <dgm:cxn modelId="{68780F7D-899C-4827-B0BA-C1E86E33E155}" type="presParOf" srcId="{3F899404-CCA4-4C24-9B05-64902AA06E89}" destId="{137DF777-527B-4572-B7EE-4F7D72A0BAA2}" srcOrd="0" destOrd="0" presId="urn:microsoft.com/office/officeart/2005/8/layout/list1"/>
    <dgm:cxn modelId="{05B150C6-ED06-411C-8BBF-8CA01DEED27B}" type="presParOf" srcId="{3F899404-CCA4-4C24-9B05-64902AA06E89}" destId="{75D983BF-DB08-4C54-BD24-7CF417CCD194}" srcOrd="1" destOrd="0" presId="urn:microsoft.com/office/officeart/2005/8/layout/list1"/>
    <dgm:cxn modelId="{BCBB3868-2B43-4931-907C-02112CB968DB}" type="presParOf" srcId="{BE9A9A83-4FF6-4F77-86C3-64DEE4724C75}" destId="{953752FC-1EB6-4787-A699-F6EB5DFD73E5}" srcOrd="1" destOrd="0" presId="urn:microsoft.com/office/officeart/2005/8/layout/list1"/>
    <dgm:cxn modelId="{78CB961E-0357-4FE4-A4EF-8582BF3DA9D1}" type="presParOf" srcId="{BE9A9A83-4FF6-4F77-86C3-64DEE4724C75}" destId="{FA1082D3-A7F3-414B-B36C-D6B4C064ABF6}" srcOrd="2" destOrd="0" presId="urn:microsoft.com/office/officeart/2005/8/layout/list1"/>
    <dgm:cxn modelId="{A88195F1-DD2E-458F-8E44-FC9382FF017E}" type="presParOf" srcId="{BE9A9A83-4FF6-4F77-86C3-64DEE4724C75}" destId="{029A2858-EF62-4D7A-8406-94FF80FB124B}" srcOrd="3" destOrd="0" presId="urn:microsoft.com/office/officeart/2005/8/layout/list1"/>
    <dgm:cxn modelId="{F7E2BB50-F7A6-4F9E-A57F-9D9F50D84B59}" type="presParOf" srcId="{BE9A9A83-4FF6-4F77-86C3-64DEE4724C75}" destId="{DB576621-8F13-42A6-8375-A06DB6E37EFA}" srcOrd="4" destOrd="0" presId="urn:microsoft.com/office/officeart/2005/8/layout/list1"/>
    <dgm:cxn modelId="{E2109CA1-B867-4E4D-B5C7-D8A778DF5A7E}" type="presParOf" srcId="{DB576621-8F13-42A6-8375-A06DB6E37EFA}" destId="{5E8897E2-2A76-4A2D-8A4C-E35994F4E168}" srcOrd="0" destOrd="0" presId="urn:microsoft.com/office/officeart/2005/8/layout/list1"/>
    <dgm:cxn modelId="{5233C4D5-7CBA-4F77-A324-5E771EAF828C}" type="presParOf" srcId="{DB576621-8F13-42A6-8375-A06DB6E37EFA}" destId="{B73E7463-EE35-42AE-B603-E2D13A4EA2D5}" srcOrd="1" destOrd="0" presId="urn:microsoft.com/office/officeart/2005/8/layout/list1"/>
    <dgm:cxn modelId="{6E066D06-3A8E-4FBB-84B4-1AB2ACCA8261}" type="presParOf" srcId="{BE9A9A83-4FF6-4F77-86C3-64DEE4724C75}" destId="{F0312275-A931-4307-96C5-EC32951AD69F}" srcOrd="5" destOrd="0" presId="urn:microsoft.com/office/officeart/2005/8/layout/list1"/>
    <dgm:cxn modelId="{4BDB058C-4B21-4ED9-AD6D-7089812DF0EC}" type="presParOf" srcId="{BE9A9A83-4FF6-4F77-86C3-64DEE4724C75}" destId="{7BB402D7-0E52-48B4-BBF0-FEDE5545DC65}" srcOrd="6" destOrd="0" presId="urn:microsoft.com/office/officeart/2005/8/layout/list1"/>
    <dgm:cxn modelId="{3002F048-B144-42A9-8E8C-107FB61E77CD}" type="presParOf" srcId="{BE9A9A83-4FF6-4F77-86C3-64DEE4724C75}" destId="{84C0E5BC-9936-433D-8B95-AFF2793FE52E}" srcOrd="7" destOrd="0" presId="urn:microsoft.com/office/officeart/2005/8/layout/list1"/>
    <dgm:cxn modelId="{B19CB811-A2EB-4664-89B5-693D768F96EB}" type="presParOf" srcId="{BE9A9A83-4FF6-4F77-86C3-64DEE4724C75}" destId="{2D66D7B1-5FA9-4829-880B-88699769A360}" srcOrd="8" destOrd="0" presId="urn:microsoft.com/office/officeart/2005/8/layout/list1"/>
    <dgm:cxn modelId="{4D27F439-C006-4FDB-9DC4-36952EFE421A}" type="presParOf" srcId="{2D66D7B1-5FA9-4829-880B-88699769A360}" destId="{1E44F6BF-1613-492E-AFE5-F93DDF4F3E2A}" srcOrd="0" destOrd="0" presId="urn:microsoft.com/office/officeart/2005/8/layout/list1"/>
    <dgm:cxn modelId="{8189FF83-235C-458E-93CE-7B4AAE2A6512}" type="presParOf" srcId="{2D66D7B1-5FA9-4829-880B-88699769A360}" destId="{C56B5765-5EA5-43D2-AB22-6B0A6BE65563}" srcOrd="1" destOrd="0" presId="urn:microsoft.com/office/officeart/2005/8/layout/list1"/>
    <dgm:cxn modelId="{615F3901-03AB-4B7C-801A-A134588AF39A}" type="presParOf" srcId="{BE9A9A83-4FF6-4F77-86C3-64DEE4724C75}" destId="{1E584052-C43E-499C-B7EF-98FED7F33F04}" srcOrd="9" destOrd="0" presId="urn:microsoft.com/office/officeart/2005/8/layout/list1"/>
    <dgm:cxn modelId="{4756F4BB-3401-495D-83FF-70D7A912D612}" type="presParOf" srcId="{BE9A9A83-4FF6-4F77-86C3-64DEE4724C75}" destId="{C3F183A8-2880-4DD4-990B-1181EAA835A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51133A3-1861-43D4-91A6-BCA5243CE48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36994335-6D54-491B-9D0D-98371E37203F}">
      <dgm:prSet phldrT="[텍스트]" custT="1"/>
      <dgm:spPr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</dgm:spPr>
      <dgm:t>
        <a:bodyPr/>
        <a:lstStyle/>
        <a:p>
          <a:pPr latinLnBrk="1"/>
          <a:r>
            <a:rPr lang="ko-KR" altLang="en-US" sz="2000" b="1" dirty="0" smtClean="0"/>
            <a:t>간호사의 경우</a:t>
          </a:r>
          <a:endParaRPr lang="ko-KR" altLang="en-US" sz="2000" b="1" dirty="0"/>
        </a:p>
      </dgm:t>
    </dgm:pt>
    <dgm:pt modelId="{A8565C80-E2BD-4EE9-A150-EF503E6D0E81}" type="parTrans" cxnId="{CC7A49EE-D37F-49F1-ADC7-0CCAA92AF4D3}">
      <dgm:prSet/>
      <dgm:spPr/>
      <dgm:t>
        <a:bodyPr/>
        <a:lstStyle/>
        <a:p>
          <a:pPr latinLnBrk="1"/>
          <a:endParaRPr lang="ko-KR" altLang="en-US"/>
        </a:p>
      </dgm:t>
    </dgm:pt>
    <dgm:pt modelId="{3D1D5DE4-822C-4DE8-BE47-E586A47AA70D}" type="sibTrans" cxnId="{CC7A49EE-D37F-49F1-ADC7-0CCAA92AF4D3}">
      <dgm:prSet/>
      <dgm:spPr/>
      <dgm:t>
        <a:bodyPr/>
        <a:lstStyle/>
        <a:p>
          <a:pPr latinLnBrk="1"/>
          <a:endParaRPr lang="ko-KR" altLang="en-US"/>
        </a:p>
      </dgm:t>
    </dgm:pt>
    <dgm:pt modelId="{71A50683-E095-42C9-9EF3-5EEDA71E6423}">
      <dgm:prSet phldrT="[텍스트]" custT="1"/>
      <dgm:spPr>
        <a:ln w="12700">
          <a:solidFill>
            <a:schemeClr val="accent5">
              <a:lumMod val="50000"/>
            </a:schemeClr>
          </a:solidFill>
        </a:ln>
      </dgm:spPr>
      <dgm:t>
        <a:bodyPr/>
        <a:lstStyle/>
        <a:p>
          <a:pPr latinLnBrk="1"/>
          <a:r>
            <a:rPr lang="ko-KR" altLang="en-US" sz="1800" b="1" dirty="0" smtClean="0"/>
            <a:t>호스피스에 대한 사명감 부족</a:t>
          </a:r>
          <a:endParaRPr lang="ko-KR" altLang="en-US" sz="1800" b="1" dirty="0"/>
        </a:p>
      </dgm:t>
    </dgm:pt>
    <dgm:pt modelId="{CA21092A-5B9B-45D8-8B15-51894E16D74F}" type="parTrans" cxnId="{9D6B8B94-833E-4539-B875-8E62C2B014C3}">
      <dgm:prSet/>
      <dgm:spPr/>
      <dgm:t>
        <a:bodyPr/>
        <a:lstStyle/>
        <a:p>
          <a:pPr latinLnBrk="1"/>
          <a:endParaRPr lang="ko-KR" altLang="en-US"/>
        </a:p>
      </dgm:t>
    </dgm:pt>
    <dgm:pt modelId="{1817BD6E-5485-4B5B-B943-D1D4659C10D2}" type="sibTrans" cxnId="{9D6B8B94-833E-4539-B875-8E62C2B014C3}">
      <dgm:prSet/>
      <dgm:spPr/>
      <dgm:t>
        <a:bodyPr/>
        <a:lstStyle/>
        <a:p>
          <a:pPr latinLnBrk="1"/>
          <a:endParaRPr lang="ko-KR" altLang="en-US"/>
        </a:p>
      </dgm:t>
    </dgm:pt>
    <dgm:pt modelId="{779A31B3-B91F-4431-8D0E-C17DFA8750DC}">
      <dgm:prSet phldrT="[텍스트]" custT="1"/>
      <dgm:spPr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</dgm:spPr>
      <dgm:t>
        <a:bodyPr/>
        <a:lstStyle/>
        <a:p>
          <a:pPr latinLnBrk="1"/>
          <a:r>
            <a:rPr lang="ko-KR" altLang="en-US" sz="2000" b="1" dirty="0" smtClean="0"/>
            <a:t>자원봉사자의 경우</a:t>
          </a:r>
          <a:endParaRPr lang="ko-KR" altLang="en-US" sz="2000" b="1" dirty="0"/>
        </a:p>
      </dgm:t>
    </dgm:pt>
    <dgm:pt modelId="{1AFFA6D7-1925-4DC5-AC8C-BB12DF1B9F62}" type="parTrans" cxnId="{1F29F347-D4EC-4AB0-A1B2-0E14927F9BA0}">
      <dgm:prSet/>
      <dgm:spPr/>
      <dgm:t>
        <a:bodyPr/>
        <a:lstStyle/>
        <a:p>
          <a:pPr latinLnBrk="1"/>
          <a:endParaRPr lang="ko-KR" altLang="en-US"/>
        </a:p>
      </dgm:t>
    </dgm:pt>
    <dgm:pt modelId="{C8A70BA1-7EBD-405B-90BC-C4368399ED9E}" type="sibTrans" cxnId="{1F29F347-D4EC-4AB0-A1B2-0E14927F9BA0}">
      <dgm:prSet/>
      <dgm:spPr/>
      <dgm:t>
        <a:bodyPr/>
        <a:lstStyle/>
        <a:p>
          <a:pPr latinLnBrk="1"/>
          <a:endParaRPr lang="ko-KR" altLang="en-US"/>
        </a:p>
      </dgm:t>
    </dgm:pt>
    <dgm:pt modelId="{8B2DDBB2-C7F3-4E40-BC88-AB0C2448364E}">
      <dgm:prSet phldrT="[텍스트]" custT="1"/>
      <dgm:spPr>
        <a:ln w="12700">
          <a:solidFill>
            <a:schemeClr val="accent5">
              <a:lumMod val="50000"/>
            </a:schemeClr>
          </a:solidFill>
        </a:ln>
      </dgm:spPr>
      <dgm:t>
        <a:bodyPr/>
        <a:lstStyle/>
        <a:p>
          <a:pPr latinLnBrk="1"/>
          <a:r>
            <a:rPr lang="ko-KR" altLang="en-US" sz="1800" b="0" dirty="0" smtClean="0"/>
            <a:t> 실직과 사별</a:t>
          </a:r>
          <a:r>
            <a:rPr lang="en-US" altLang="ko-KR" sz="1800" b="0" dirty="0" smtClean="0"/>
            <a:t>, </a:t>
          </a:r>
          <a:r>
            <a:rPr lang="ko-KR" altLang="en-US" sz="1800" b="0" dirty="0" smtClean="0"/>
            <a:t>상실</a:t>
          </a:r>
          <a:endParaRPr lang="ko-KR" altLang="en-US" sz="1800" b="0" dirty="0"/>
        </a:p>
      </dgm:t>
    </dgm:pt>
    <dgm:pt modelId="{9ED89CDB-DC4B-4366-96D4-E3D54A72B2F1}" type="parTrans" cxnId="{8EB5B9D2-CD12-4E8D-B922-A17B20D4F3B0}">
      <dgm:prSet/>
      <dgm:spPr/>
      <dgm:t>
        <a:bodyPr/>
        <a:lstStyle/>
        <a:p>
          <a:pPr latinLnBrk="1"/>
          <a:endParaRPr lang="ko-KR" altLang="en-US"/>
        </a:p>
      </dgm:t>
    </dgm:pt>
    <dgm:pt modelId="{FE4A350A-4337-4AC1-839A-6DC1F1B2BCED}" type="sibTrans" cxnId="{8EB5B9D2-CD12-4E8D-B922-A17B20D4F3B0}">
      <dgm:prSet/>
      <dgm:spPr/>
      <dgm:t>
        <a:bodyPr/>
        <a:lstStyle/>
        <a:p>
          <a:pPr latinLnBrk="1"/>
          <a:endParaRPr lang="ko-KR" altLang="en-US"/>
        </a:p>
      </dgm:t>
    </dgm:pt>
    <dgm:pt modelId="{3C00E910-8166-4152-BA34-62B3E2A15BCE}">
      <dgm:prSet phldrT="[텍스트]" custT="1"/>
      <dgm:spPr>
        <a:ln w="12700">
          <a:solidFill>
            <a:schemeClr val="accent5">
              <a:lumMod val="50000"/>
            </a:schemeClr>
          </a:solidFill>
        </a:ln>
      </dgm:spPr>
      <dgm:t>
        <a:bodyPr/>
        <a:lstStyle/>
        <a:p>
          <a:pPr latinLnBrk="1"/>
          <a:r>
            <a:rPr lang="en-US" altLang="ko-KR" sz="1800" b="0" dirty="0" smtClean="0"/>
            <a:t> </a:t>
          </a:r>
          <a:r>
            <a:rPr lang="ko-KR" altLang="en-US" sz="1800" b="0" dirty="0" smtClean="0"/>
            <a:t>가족과 사회 안에서의 관계의 어려움</a:t>
          </a:r>
          <a:endParaRPr lang="ko-KR" altLang="en-US" sz="1800" b="0" dirty="0"/>
        </a:p>
      </dgm:t>
    </dgm:pt>
    <dgm:pt modelId="{0F828E39-F435-4D06-95B1-010CB0E2BB1D}" type="parTrans" cxnId="{75BDF0B4-B234-4448-BBE3-4D589CBD03E2}">
      <dgm:prSet/>
      <dgm:spPr/>
      <dgm:t>
        <a:bodyPr/>
        <a:lstStyle/>
        <a:p>
          <a:pPr latinLnBrk="1"/>
          <a:endParaRPr lang="ko-KR" altLang="en-US"/>
        </a:p>
      </dgm:t>
    </dgm:pt>
    <dgm:pt modelId="{8B1F3457-119C-44AD-B08B-83AB90CD27A8}" type="sibTrans" cxnId="{75BDF0B4-B234-4448-BBE3-4D589CBD03E2}">
      <dgm:prSet/>
      <dgm:spPr/>
      <dgm:t>
        <a:bodyPr/>
        <a:lstStyle/>
        <a:p>
          <a:pPr latinLnBrk="1"/>
          <a:endParaRPr lang="ko-KR" altLang="en-US"/>
        </a:p>
      </dgm:t>
    </dgm:pt>
    <dgm:pt modelId="{E3D43BC1-B218-455C-B55E-30FF424AD578}">
      <dgm:prSet phldrT="[텍스트]" custT="1"/>
      <dgm:spPr>
        <a:ln w="12700">
          <a:solidFill>
            <a:schemeClr val="accent5">
              <a:lumMod val="50000"/>
            </a:schemeClr>
          </a:solidFill>
        </a:ln>
      </dgm:spPr>
      <dgm:t>
        <a:bodyPr/>
        <a:lstStyle/>
        <a:p>
          <a:pPr latinLnBrk="1"/>
          <a:r>
            <a:rPr lang="ko-KR" altLang="en-US" sz="1800" b="1" dirty="0" smtClean="0"/>
            <a:t>고통과 죽음을 직면하는 부담감</a:t>
          </a:r>
          <a:endParaRPr lang="ko-KR" altLang="en-US" sz="1800" b="1" dirty="0"/>
        </a:p>
      </dgm:t>
    </dgm:pt>
    <dgm:pt modelId="{A9738D85-FD44-489F-9267-EDB8D1E439D4}" type="parTrans" cxnId="{FAADA52C-F10E-48CB-87A4-6D592E7991EF}">
      <dgm:prSet/>
      <dgm:spPr/>
      <dgm:t>
        <a:bodyPr/>
        <a:lstStyle/>
        <a:p>
          <a:pPr latinLnBrk="1"/>
          <a:endParaRPr lang="ko-KR" altLang="en-US"/>
        </a:p>
      </dgm:t>
    </dgm:pt>
    <dgm:pt modelId="{85DEE537-5EC5-467C-9B56-58D362629A38}" type="sibTrans" cxnId="{FAADA52C-F10E-48CB-87A4-6D592E7991EF}">
      <dgm:prSet/>
      <dgm:spPr/>
      <dgm:t>
        <a:bodyPr/>
        <a:lstStyle/>
        <a:p>
          <a:pPr latinLnBrk="1"/>
          <a:endParaRPr lang="ko-KR" altLang="en-US"/>
        </a:p>
      </dgm:t>
    </dgm:pt>
    <dgm:pt modelId="{D9C49E86-A6A8-4EAE-A8D8-54596F0E262D}">
      <dgm:prSet phldrT="[텍스트]" custT="1"/>
      <dgm:spPr>
        <a:ln w="12700">
          <a:solidFill>
            <a:schemeClr val="accent5">
              <a:lumMod val="50000"/>
            </a:schemeClr>
          </a:solidFill>
        </a:ln>
      </dgm:spPr>
      <dgm:t>
        <a:bodyPr/>
        <a:lstStyle/>
        <a:p>
          <a:pPr latinLnBrk="1"/>
          <a:r>
            <a:rPr lang="ko-KR" altLang="en-US" sz="1800" b="1" dirty="0" smtClean="0"/>
            <a:t>팀원 내 소통의 부재</a:t>
          </a:r>
          <a:endParaRPr lang="ko-KR" altLang="en-US" sz="1800" b="1" dirty="0"/>
        </a:p>
      </dgm:t>
    </dgm:pt>
    <dgm:pt modelId="{B06B3F1D-C751-4E17-AAA1-9AB606D9F6FE}" type="parTrans" cxnId="{53006400-E821-49B6-8C31-09E023E10065}">
      <dgm:prSet/>
      <dgm:spPr/>
      <dgm:t>
        <a:bodyPr/>
        <a:lstStyle/>
        <a:p>
          <a:pPr latinLnBrk="1"/>
          <a:endParaRPr lang="ko-KR" altLang="en-US"/>
        </a:p>
      </dgm:t>
    </dgm:pt>
    <dgm:pt modelId="{2B5EDB4C-1C7F-49D1-B7B2-9537866B7640}" type="sibTrans" cxnId="{53006400-E821-49B6-8C31-09E023E10065}">
      <dgm:prSet/>
      <dgm:spPr/>
      <dgm:t>
        <a:bodyPr/>
        <a:lstStyle/>
        <a:p>
          <a:pPr latinLnBrk="1"/>
          <a:endParaRPr lang="ko-KR" altLang="en-US"/>
        </a:p>
      </dgm:t>
    </dgm:pt>
    <dgm:pt modelId="{66EFAFAC-254A-452A-AE46-F7065AD509FC}">
      <dgm:prSet phldrT="[텍스트]" custT="1"/>
      <dgm:spPr>
        <a:ln w="12700">
          <a:solidFill>
            <a:schemeClr val="accent5">
              <a:lumMod val="50000"/>
            </a:schemeClr>
          </a:solidFill>
        </a:ln>
      </dgm:spPr>
      <dgm:t>
        <a:bodyPr/>
        <a:lstStyle/>
        <a:p>
          <a:pPr latinLnBrk="1"/>
          <a:r>
            <a:rPr lang="ko-KR" altLang="en-US" sz="1800" b="0" dirty="0" smtClean="0"/>
            <a:t>일과 가정의 양립 갈등 </a:t>
          </a:r>
          <a:r>
            <a:rPr lang="en-US" altLang="ko-KR" sz="1800" b="0" dirty="0" smtClean="0"/>
            <a:t>(</a:t>
          </a:r>
          <a:r>
            <a:rPr lang="ko-KR" altLang="en-US" sz="1800" b="0" dirty="0" smtClean="0"/>
            <a:t>육아와 가사</a:t>
          </a:r>
          <a:r>
            <a:rPr lang="en-US" altLang="ko-KR" sz="1800" b="0" dirty="0" smtClean="0"/>
            <a:t>)</a:t>
          </a:r>
          <a:endParaRPr lang="ko-KR" altLang="en-US" sz="1800" b="0" dirty="0"/>
        </a:p>
      </dgm:t>
    </dgm:pt>
    <dgm:pt modelId="{90FC6698-936A-4405-B683-AFB466A2B96D}" type="parTrans" cxnId="{25251133-FB1A-4C8A-AAE8-A568CE46FEC4}">
      <dgm:prSet/>
      <dgm:spPr/>
      <dgm:t>
        <a:bodyPr/>
        <a:lstStyle/>
        <a:p>
          <a:pPr latinLnBrk="1"/>
          <a:endParaRPr lang="ko-KR" altLang="en-US"/>
        </a:p>
      </dgm:t>
    </dgm:pt>
    <dgm:pt modelId="{5BB5EB66-FD06-4C6F-AB71-93BD7CF9EF7D}" type="sibTrans" cxnId="{25251133-FB1A-4C8A-AAE8-A568CE46FEC4}">
      <dgm:prSet/>
      <dgm:spPr/>
      <dgm:t>
        <a:bodyPr/>
        <a:lstStyle/>
        <a:p>
          <a:pPr latinLnBrk="1"/>
          <a:endParaRPr lang="ko-KR" altLang="en-US"/>
        </a:p>
      </dgm:t>
    </dgm:pt>
    <dgm:pt modelId="{1B00EB6B-7C01-4D31-A3AF-BE991A2978C6}">
      <dgm:prSet phldrT="[텍스트]" custT="1"/>
      <dgm:spPr>
        <a:ln w="12700">
          <a:solidFill>
            <a:schemeClr val="accent5">
              <a:lumMod val="50000"/>
            </a:schemeClr>
          </a:solidFill>
        </a:ln>
      </dgm:spPr>
      <dgm:t>
        <a:bodyPr/>
        <a:lstStyle/>
        <a:p>
          <a:pPr latinLnBrk="1"/>
          <a:r>
            <a:rPr lang="en-US" altLang="ko-KR" sz="1800" b="0" dirty="0" smtClean="0"/>
            <a:t> </a:t>
          </a:r>
          <a:r>
            <a:rPr lang="ko-KR" altLang="en-US" sz="1800" b="1" dirty="0" smtClean="0"/>
            <a:t>봉사활동 시</a:t>
          </a:r>
          <a:r>
            <a:rPr lang="en-US" altLang="ko-KR" sz="1800" b="1" dirty="0" smtClean="0"/>
            <a:t>, </a:t>
          </a:r>
          <a:r>
            <a:rPr lang="ko-KR" altLang="en-US" sz="1800" b="1" dirty="0" smtClean="0"/>
            <a:t>경험부족으로 인한 자신감 결여 </a:t>
          </a:r>
          <a:endParaRPr lang="ko-KR" altLang="en-US" sz="1800" b="1" dirty="0"/>
        </a:p>
      </dgm:t>
    </dgm:pt>
    <dgm:pt modelId="{2DBA2514-AA07-423D-BA41-74F98EDD1670}" type="parTrans" cxnId="{1FF3164D-6140-463B-8424-BA9A4991E782}">
      <dgm:prSet/>
      <dgm:spPr/>
      <dgm:t>
        <a:bodyPr/>
        <a:lstStyle/>
        <a:p>
          <a:pPr latinLnBrk="1"/>
          <a:endParaRPr lang="ko-KR" altLang="en-US"/>
        </a:p>
      </dgm:t>
    </dgm:pt>
    <dgm:pt modelId="{055043B1-7673-4AB5-A964-016A5C6635A8}" type="sibTrans" cxnId="{1FF3164D-6140-463B-8424-BA9A4991E782}">
      <dgm:prSet/>
      <dgm:spPr/>
      <dgm:t>
        <a:bodyPr/>
        <a:lstStyle/>
        <a:p>
          <a:pPr latinLnBrk="1"/>
          <a:endParaRPr lang="ko-KR" altLang="en-US"/>
        </a:p>
      </dgm:t>
    </dgm:pt>
    <dgm:pt modelId="{EF11A2D4-308F-4B26-AE95-9ADEAE573FD8}">
      <dgm:prSet phldrT="[텍스트]" custT="1"/>
      <dgm:spPr>
        <a:ln w="12700">
          <a:solidFill>
            <a:schemeClr val="accent5">
              <a:lumMod val="50000"/>
            </a:schemeClr>
          </a:solidFill>
        </a:ln>
      </dgm:spPr>
      <dgm:t>
        <a:bodyPr/>
        <a:lstStyle/>
        <a:p>
          <a:pPr latinLnBrk="1"/>
          <a:r>
            <a:rPr lang="ko-KR" altLang="en-US" sz="1800" b="1" dirty="0" smtClean="0"/>
            <a:t>가중한 업무</a:t>
          </a:r>
          <a:endParaRPr lang="ko-KR" altLang="en-US" sz="1800" b="1" dirty="0"/>
        </a:p>
      </dgm:t>
    </dgm:pt>
    <dgm:pt modelId="{605DC5B5-E2E3-4E5D-818B-91619A0E7523}" type="parTrans" cxnId="{0954F2E9-E329-45A2-BD8E-645943DF9F5F}">
      <dgm:prSet/>
      <dgm:spPr/>
      <dgm:t>
        <a:bodyPr/>
        <a:lstStyle/>
        <a:p>
          <a:pPr latinLnBrk="1"/>
          <a:endParaRPr lang="ko-KR" altLang="en-US"/>
        </a:p>
      </dgm:t>
    </dgm:pt>
    <dgm:pt modelId="{ED1EC12C-0B54-4050-AACD-FC0513C274F0}" type="sibTrans" cxnId="{0954F2E9-E329-45A2-BD8E-645943DF9F5F}">
      <dgm:prSet/>
      <dgm:spPr/>
      <dgm:t>
        <a:bodyPr/>
        <a:lstStyle/>
        <a:p>
          <a:pPr latinLnBrk="1"/>
          <a:endParaRPr lang="ko-KR" altLang="en-US"/>
        </a:p>
      </dgm:t>
    </dgm:pt>
    <dgm:pt modelId="{BE9A9A83-4FF6-4F77-86C3-64DEE4724C75}" type="pres">
      <dgm:prSet presAssocID="{951133A3-1861-43D4-91A6-BCA5243CE48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F899404-CCA4-4C24-9B05-64902AA06E89}" type="pres">
      <dgm:prSet presAssocID="{36994335-6D54-491B-9D0D-98371E37203F}" presName="parentLin" presStyleCnt="0"/>
      <dgm:spPr/>
      <dgm:t>
        <a:bodyPr/>
        <a:lstStyle/>
        <a:p>
          <a:pPr latinLnBrk="1"/>
          <a:endParaRPr lang="ko-KR" altLang="en-US"/>
        </a:p>
      </dgm:t>
    </dgm:pt>
    <dgm:pt modelId="{137DF777-527B-4572-B7EE-4F7D72A0BAA2}" type="pres">
      <dgm:prSet presAssocID="{36994335-6D54-491B-9D0D-98371E37203F}" presName="parentLeftMargin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75D983BF-DB08-4C54-BD24-7CF417CCD194}" type="pres">
      <dgm:prSet presAssocID="{36994335-6D54-491B-9D0D-98371E37203F}" presName="parentText" presStyleLbl="node1" presStyleIdx="0" presStyleCnt="2" custScaleX="106237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53752FC-1EB6-4787-A699-F6EB5DFD73E5}" type="pres">
      <dgm:prSet presAssocID="{36994335-6D54-491B-9D0D-98371E37203F}" presName="negativeSpace" presStyleCnt="0"/>
      <dgm:spPr/>
      <dgm:t>
        <a:bodyPr/>
        <a:lstStyle/>
        <a:p>
          <a:pPr latinLnBrk="1"/>
          <a:endParaRPr lang="ko-KR" altLang="en-US"/>
        </a:p>
      </dgm:t>
    </dgm:pt>
    <dgm:pt modelId="{FA1082D3-A7F3-414B-B36C-D6B4C064ABF6}" type="pres">
      <dgm:prSet presAssocID="{36994335-6D54-491B-9D0D-98371E37203F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29A2858-EF62-4D7A-8406-94FF80FB124B}" type="pres">
      <dgm:prSet presAssocID="{3D1D5DE4-822C-4DE8-BE47-E586A47AA70D}" presName="spaceBetweenRectangles" presStyleCnt="0"/>
      <dgm:spPr/>
      <dgm:t>
        <a:bodyPr/>
        <a:lstStyle/>
        <a:p>
          <a:pPr latinLnBrk="1"/>
          <a:endParaRPr lang="ko-KR" altLang="en-US"/>
        </a:p>
      </dgm:t>
    </dgm:pt>
    <dgm:pt modelId="{DB576621-8F13-42A6-8375-A06DB6E37EFA}" type="pres">
      <dgm:prSet presAssocID="{779A31B3-B91F-4431-8D0E-C17DFA8750DC}" presName="parentLin" presStyleCnt="0"/>
      <dgm:spPr/>
      <dgm:t>
        <a:bodyPr/>
        <a:lstStyle/>
        <a:p>
          <a:pPr latinLnBrk="1"/>
          <a:endParaRPr lang="ko-KR" altLang="en-US"/>
        </a:p>
      </dgm:t>
    </dgm:pt>
    <dgm:pt modelId="{5E8897E2-2A76-4A2D-8A4C-E35994F4E168}" type="pres">
      <dgm:prSet presAssocID="{779A31B3-B91F-4431-8D0E-C17DFA8750DC}" presName="parentLeftMargin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B73E7463-EE35-42AE-B603-E2D13A4EA2D5}" type="pres">
      <dgm:prSet presAssocID="{779A31B3-B91F-4431-8D0E-C17DFA8750DC}" presName="parentText" presStyleLbl="node1" presStyleIdx="1" presStyleCnt="2" custScaleX="106237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0312275-A931-4307-96C5-EC32951AD69F}" type="pres">
      <dgm:prSet presAssocID="{779A31B3-B91F-4431-8D0E-C17DFA8750DC}" presName="negativeSpace" presStyleCnt="0"/>
      <dgm:spPr/>
      <dgm:t>
        <a:bodyPr/>
        <a:lstStyle/>
        <a:p>
          <a:pPr latinLnBrk="1"/>
          <a:endParaRPr lang="ko-KR" altLang="en-US"/>
        </a:p>
      </dgm:t>
    </dgm:pt>
    <dgm:pt modelId="{7BB402D7-0E52-48B4-BBF0-FEDE5545DC65}" type="pres">
      <dgm:prSet presAssocID="{779A31B3-B91F-4431-8D0E-C17DFA8750DC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1FF3164D-6140-463B-8424-BA9A4991E782}" srcId="{779A31B3-B91F-4431-8D0E-C17DFA8750DC}" destId="{1B00EB6B-7C01-4D31-A3AF-BE991A2978C6}" srcOrd="0" destOrd="0" parTransId="{2DBA2514-AA07-423D-BA41-74F98EDD1670}" sibTransId="{055043B1-7673-4AB5-A964-016A5C6635A8}"/>
    <dgm:cxn modelId="{25251133-FB1A-4C8A-AAE8-A568CE46FEC4}" srcId="{36994335-6D54-491B-9D0D-98371E37203F}" destId="{66EFAFAC-254A-452A-AE46-F7065AD509FC}" srcOrd="4" destOrd="0" parTransId="{90FC6698-936A-4405-B683-AFB466A2B96D}" sibTransId="{5BB5EB66-FD06-4C6F-AB71-93BD7CF9EF7D}"/>
    <dgm:cxn modelId="{0954F2E9-E329-45A2-BD8E-645943DF9F5F}" srcId="{36994335-6D54-491B-9D0D-98371E37203F}" destId="{EF11A2D4-308F-4B26-AE95-9ADEAE573FD8}" srcOrd="2" destOrd="0" parTransId="{605DC5B5-E2E3-4E5D-818B-91619A0E7523}" sibTransId="{ED1EC12C-0B54-4050-AACD-FC0513C274F0}"/>
    <dgm:cxn modelId="{5BA5D746-4779-4B56-B717-360E3A2ED643}" type="presOf" srcId="{71A50683-E095-42C9-9EF3-5EEDA71E6423}" destId="{FA1082D3-A7F3-414B-B36C-D6B4C064ABF6}" srcOrd="0" destOrd="0" presId="urn:microsoft.com/office/officeart/2005/8/layout/list1"/>
    <dgm:cxn modelId="{1F29F347-D4EC-4AB0-A1B2-0E14927F9BA0}" srcId="{951133A3-1861-43D4-91A6-BCA5243CE486}" destId="{779A31B3-B91F-4431-8D0E-C17DFA8750DC}" srcOrd="1" destOrd="0" parTransId="{1AFFA6D7-1925-4DC5-AC8C-BB12DF1B9F62}" sibTransId="{C8A70BA1-7EBD-405B-90BC-C4368399ED9E}"/>
    <dgm:cxn modelId="{39F14013-1385-4899-B765-3F5530AF997B}" type="presOf" srcId="{36994335-6D54-491B-9D0D-98371E37203F}" destId="{75D983BF-DB08-4C54-BD24-7CF417CCD194}" srcOrd="1" destOrd="0" presId="urn:microsoft.com/office/officeart/2005/8/layout/list1"/>
    <dgm:cxn modelId="{8EB5B9D2-CD12-4E8D-B922-A17B20D4F3B0}" srcId="{779A31B3-B91F-4431-8D0E-C17DFA8750DC}" destId="{8B2DDBB2-C7F3-4E40-BC88-AB0C2448364E}" srcOrd="1" destOrd="0" parTransId="{9ED89CDB-DC4B-4366-96D4-E3D54A72B2F1}" sibTransId="{FE4A350A-4337-4AC1-839A-6DC1F1B2BCED}"/>
    <dgm:cxn modelId="{E8CDF21A-FC68-44FF-97E3-107C63FCCB1F}" type="presOf" srcId="{D9C49E86-A6A8-4EAE-A8D8-54596F0E262D}" destId="{FA1082D3-A7F3-414B-B36C-D6B4C064ABF6}" srcOrd="0" destOrd="3" presId="urn:microsoft.com/office/officeart/2005/8/layout/list1"/>
    <dgm:cxn modelId="{865A0FC4-63BD-4753-A40B-0CF505D40CB8}" type="presOf" srcId="{36994335-6D54-491B-9D0D-98371E37203F}" destId="{137DF777-527B-4572-B7EE-4F7D72A0BAA2}" srcOrd="0" destOrd="0" presId="urn:microsoft.com/office/officeart/2005/8/layout/list1"/>
    <dgm:cxn modelId="{075FFD7F-F328-4F94-B73D-7D1402E4EAC7}" type="presOf" srcId="{3C00E910-8166-4152-BA34-62B3E2A15BCE}" destId="{7BB402D7-0E52-48B4-BBF0-FEDE5545DC65}" srcOrd="0" destOrd="2" presId="urn:microsoft.com/office/officeart/2005/8/layout/list1"/>
    <dgm:cxn modelId="{F5563648-DF63-4335-BD4E-5CA38F8495C7}" type="presOf" srcId="{779A31B3-B91F-4431-8D0E-C17DFA8750DC}" destId="{B73E7463-EE35-42AE-B603-E2D13A4EA2D5}" srcOrd="1" destOrd="0" presId="urn:microsoft.com/office/officeart/2005/8/layout/list1"/>
    <dgm:cxn modelId="{56EC0058-DBBE-4699-BE3E-4036BB7992D5}" type="presOf" srcId="{E3D43BC1-B218-455C-B55E-30FF424AD578}" destId="{FA1082D3-A7F3-414B-B36C-D6B4C064ABF6}" srcOrd="0" destOrd="1" presId="urn:microsoft.com/office/officeart/2005/8/layout/list1"/>
    <dgm:cxn modelId="{0D745236-56E8-4F92-8CD3-6E15681927AC}" type="presOf" srcId="{779A31B3-B91F-4431-8D0E-C17DFA8750DC}" destId="{5E8897E2-2A76-4A2D-8A4C-E35994F4E168}" srcOrd="0" destOrd="0" presId="urn:microsoft.com/office/officeart/2005/8/layout/list1"/>
    <dgm:cxn modelId="{EEEAE363-E90E-4A01-BDF8-0DE5371F3F59}" type="presOf" srcId="{66EFAFAC-254A-452A-AE46-F7065AD509FC}" destId="{FA1082D3-A7F3-414B-B36C-D6B4C064ABF6}" srcOrd="0" destOrd="4" presId="urn:microsoft.com/office/officeart/2005/8/layout/list1"/>
    <dgm:cxn modelId="{9C4E2E2D-51BF-4094-B7E1-ADCC4ED0694B}" type="presOf" srcId="{EF11A2D4-308F-4B26-AE95-9ADEAE573FD8}" destId="{FA1082D3-A7F3-414B-B36C-D6B4C064ABF6}" srcOrd="0" destOrd="2" presId="urn:microsoft.com/office/officeart/2005/8/layout/list1"/>
    <dgm:cxn modelId="{A6FAA56D-D33E-4937-AF65-4727BD1D20AC}" type="presOf" srcId="{951133A3-1861-43D4-91A6-BCA5243CE486}" destId="{BE9A9A83-4FF6-4F77-86C3-64DEE4724C75}" srcOrd="0" destOrd="0" presId="urn:microsoft.com/office/officeart/2005/8/layout/list1"/>
    <dgm:cxn modelId="{75BDF0B4-B234-4448-BBE3-4D589CBD03E2}" srcId="{779A31B3-B91F-4431-8D0E-C17DFA8750DC}" destId="{3C00E910-8166-4152-BA34-62B3E2A15BCE}" srcOrd="2" destOrd="0" parTransId="{0F828E39-F435-4D06-95B1-010CB0E2BB1D}" sibTransId="{8B1F3457-119C-44AD-B08B-83AB90CD27A8}"/>
    <dgm:cxn modelId="{067AF29B-39B5-4B26-BBDB-CF915482AF70}" type="presOf" srcId="{1B00EB6B-7C01-4D31-A3AF-BE991A2978C6}" destId="{7BB402D7-0E52-48B4-BBF0-FEDE5545DC65}" srcOrd="0" destOrd="0" presId="urn:microsoft.com/office/officeart/2005/8/layout/list1"/>
    <dgm:cxn modelId="{9D6B8B94-833E-4539-B875-8E62C2B014C3}" srcId="{36994335-6D54-491B-9D0D-98371E37203F}" destId="{71A50683-E095-42C9-9EF3-5EEDA71E6423}" srcOrd="0" destOrd="0" parTransId="{CA21092A-5B9B-45D8-8B15-51894E16D74F}" sibTransId="{1817BD6E-5485-4B5B-B943-D1D4659C10D2}"/>
    <dgm:cxn modelId="{CC7A49EE-D37F-49F1-ADC7-0CCAA92AF4D3}" srcId="{951133A3-1861-43D4-91A6-BCA5243CE486}" destId="{36994335-6D54-491B-9D0D-98371E37203F}" srcOrd="0" destOrd="0" parTransId="{A8565C80-E2BD-4EE9-A150-EF503E6D0E81}" sibTransId="{3D1D5DE4-822C-4DE8-BE47-E586A47AA70D}"/>
    <dgm:cxn modelId="{53006400-E821-49B6-8C31-09E023E10065}" srcId="{36994335-6D54-491B-9D0D-98371E37203F}" destId="{D9C49E86-A6A8-4EAE-A8D8-54596F0E262D}" srcOrd="3" destOrd="0" parTransId="{B06B3F1D-C751-4E17-AAA1-9AB606D9F6FE}" sibTransId="{2B5EDB4C-1C7F-49D1-B7B2-9537866B7640}"/>
    <dgm:cxn modelId="{5E14D81B-4838-4DDC-B970-286B6DC91204}" type="presOf" srcId="{8B2DDBB2-C7F3-4E40-BC88-AB0C2448364E}" destId="{7BB402D7-0E52-48B4-BBF0-FEDE5545DC65}" srcOrd="0" destOrd="1" presId="urn:microsoft.com/office/officeart/2005/8/layout/list1"/>
    <dgm:cxn modelId="{FAADA52C-F10E-48CB-87A4-6D592E7991EF}" srcId="{36994335-6D54-491B-9D0D-98371E37203F}" destId="{E3D43BC1-B218-455C-B55E-30FF424AD578}" srcOrd="1" destOrd="0" parTransId="{A9738D85-FD44-489F-9267-EDB8D1E439D4}" sibTransId="{85DEE537-5EC5-467C-9B56-58D362629A38}"/>
    <dgm:cxn modelId="{5B64DC96-B87F-4174-9CC3-15B76412B078}" type="presParOf" srcId="{BE9A9A83-4FF6-4F77-86C3-64DEE4724C75}" destId="{3F899404-CCA4-4C24-9B05-64902AA06E89}" srcOrd="0" destOrd="0" presId="urn:microsoft.com/office/officeart/2005/8/layout/list1"/>
    <dgm:cxn modelId="{14CFEE8F-6C75-4120-8C53-9F8D28737A70}" type="presParOf" srcId="{3F899404-CCA4-4C24-9B05-64902AA06E89}" destId="{137DF777-527B-4572-B7EE-4F7D72A0BAA2}" srcOrd="0" destOrd="0" presId="urn:microsoft.com/office/officeart/2005/8/layout/list1"/>
    <dgm:cxn modelId="{811562D2-01DE-470E-A649-F42AF59B6297}" type="presParOf" srcId="{3F899404-CCA4-4C24-9B05-64902AA06E89}" destId="{75D983BF-DB08-4C54-BD24-7CF417CCD194}" srcOrd="1" destOrd="0" presId="urn:microsoft.com/office/officeart/2005/8/layout/list1"/>
    <dgm:cxn modelId="{071B0F0C-EAF7-475D-AA55-2AA04C379E05}" type="presParOf" srcId="{BE9A9A83-4FF6-4F77-86C3-64DEE4724C75}" destId="{953752FC-1EB6-4787-A699-F6EB5DFD73E5}" srcOrd="1" destOrd="0" presId="urn:microsoft.com/office/officeart/2005/8/layout/list1"/>
    <dgm:cxn modelId="{050CBCBE-5D0C-4F85-9268-6E3C595CE50E}" type="presParOf" srcId="{BE9A9A83-4FF6-4F77-86C3-64DEE4724C75}" destId="{FA1082D3-A7F3-414B-B36C-D6B4C064ABF6}" srcOrd="2" destOrd="0" presId="urn:microsoft.com/office/officeart/2005/8/layout/list1"/>
    <dgm:cxn modelId="{2B397308-65A3-4D37-80D0-7236410B3FF6}" type="presParOf" srcId="{BE9A9A83-4FF6-4F77-86C3-64DEE4724C75}" destId="{029A2858-EF62-4D7A-8406-94FF80FB124B}" srcOrd="3" destOrd="0" presId="urn:microsoft.com/office/officeart/2005/8/layout/list1"/>
    <dgm:cxn modelId="{05862DB2-41F5-4FFE-AB73-D3CC26198960}" type="presParOf" srcId="{BE9A9A83-4FF6-4F77-86C3-64DEE4724C75}" destId="{DB576621-8F13-42A6-8375-A06DB6E37EFA}" srcOrd="4" destOrd="0" presId="urn:microsoft.com/office/officeart/2005/8/layout/list1"/>
    <dgm:cxn modelId="{4F4026D2-A9C8-4847-8009-CA48333E5E26}" type="presParOf" srcId="{DB576621-8F13-42A6-8375-A06DB6E37EFA}" destId="{5E8897E2-2A76-4A2D-8A4C-E35994F4E168}" srcOrd="0" destOrd="0" presId="urn:microsoft.com/office/officeart/2005/8/layout/list1"/>
    <dgm:cxn modelId="{C00E2C46-16FD-4125-B7CC-397218316B9A}" type="presParOf" srcId="{DB576621-8F13-42A6-8375-A06DB6E37EFA}" destId="{B73E7463-EE35-42AE-B603-E2D13A4EA2D5}" srcOrd="1" destOrd="0" presId="urn:microsoft.com/office/officeart/2005/8/layout/list1"/>
    <dgm:cxn modelId="{DDE4AA8D-C871-4B42-9A3D-5952FD36E06B}" type="presParOf" srcId="{BE9A9A83-4FF6-4F77-86C3-64DEE4724C75}" destId="{F0312275-A931-4307-96C5-EC32951AD69F}" srcOrd="5" destOrd="0" presId="urn:microsoft.com/office/officeart/2005/8/layout/list1"/>
    <dgm:cxn modelId="{B7B5EF56-0D6C-40FC-A0EF-A2379D3F5846}" type="presParOf" srcId="{BE9A9A83-4FF6-4F77-86C3-64DEE4724C75}" destId="{7BB402D7-0E52-48B4-BBF0-FEDE5545DC65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951133A3-1861-43D4-91A6-BCA5243CE486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36994335-6D54-491B-9D0D-98371E37203F}">
      <dgm:prSet phldrT="[텍스트]" custT="1"/>
      <dgm:spPr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</dgm:spPr>
      <dgm:t>
        <a:bodyPr/>
        <a:lstStyle/>
        <a:p>
          <a:pPr latinLnBrk="1"/>
          <a:r>
            <a:rPr lang="ko-KR" altLang="en-US" sz="2200" b="1" dirty="0" smtClean="0"/>
            <a:t>개인 </a:t>
          </a:r>
          <a:endParaRPr lang="ko-KR" altLang="en-US" sz="2200" b="1" dirty="0"/>
        </a:p>
      </dgm:t>
    </dgm:pt>
    <dgm:pt modelId="{A8565C80-E2BD-4EE9-A150-EF503E6D0E81}" type="parTrans" cxnId="{CC7A49EE-D37F-49F1-ADC7-0CCAA92AF4D3}">
      <dgm:prSet/>
      <dgm:spPr/>
      <dgm:t>
        <a:bodyPr/>
        <a:lstStyle/>
        <a:p>
          <a:pPr latinLnBrk="1"/>
          <a:endParaRPr lang="ko-KR" altLang="en-US"/>
        </a:p>
      </dgm:t>
    </dgm:pt>
    <dgm:pt modelId="{3D1D5DE4-822C-4DE8-BE47-E586A47AA70D}" type="sibTrans" cxnId="{CC7A49EE-D37F-49F1-ADC7-0CCAA92AF4D3}">
      <dgm:prSet/>
      <dgm:spPr/>
      <dgm:t>
        <a:bodyPr/>
        <a:lstStyle/>
        <a:p>
          <a:pPr latinLnBrk="1"/>
          <a:endParaRPr lang="ko-KR" altLang="en-US"/>
        </a:p>
      </dgm:t>
    </dgm:pt>
    <dgm:pt modelId="{71A50683-E095-42C9-9EF3-5EEDA71E6423}">
      <dgm:prSet phldrT="[텍스트]" custT="1"/>
      <dgm:spPr>
        <a:solidFill>
          <a:schemeClr val="accent1">
            <a:lumMod val="20000"/>
            <a:lumOff val="80000"/>
            <a:alpha val="90000"/>
          </a:schemeClr>
        </a:solidFill>
        <a:ln>
          <a:noFill/>
        </a:ln>
      </dgm:spPr>
      <dgm:t>
        <a:bodyPr/>
        <a:lstStyle/>
        <a:p>
          <a:pPr latinLnBrk="1"/>
          <a:r>
            <a:rPr lang="ko-KR" altLang="en-US" sz="1800" b="1" dirty="0" smtClean="0"/>
            <a:t>호스피스 돌봄 안에서 받은 상처와 좌절을 스스로 점검하고 표현</a:t>
          </a:r>
          <a:r>
            <a:rPr lang="en-US" altLang="ko-KR" sz="1800" dirty="0" smtClean="0"/>
            <a:t>. </a:t>
          </a:r>
          <a:endParaRPr lang="ko-KR" altLang="en-US" sz="1800" dirty="0"/>
        </a:p>
      </dgm:t>
    </dgm:pt>
    <dgm:pt modelId="{CA21092A-5B9B-45D8-8B15-51894E16D74F}" type="parTrans" cxnId="{9D6B8B94-833E-4539-B875-8E62C2B014C3}">
      <dgm:prSet/>
      <dgm:spPr/>
      <dgm:t>
        <a:bodyPr/>
        <a:lstStyle/>
        <a:p>
          <a:pPr latinLnBrk="1"/>
          <a:endParaRPr lang="ko-KR" altLang="en-US"/>
        </a:p>
      </dgm:t>
    </dgm:pt>
    <dgm:pt modelId="{1817BD6E-5485-4B5B-B943-D1D4659C10D2}" type="sibTrans" cxnId="{9D6B8B94-833E-4539-B875-8E62C2B014C3}">
      <dgm:prSet/>
      <dgm:spPr/>
      <dgm:t>
        <a:bodyPr/>
        <a:lstStyle/>
        <a:p>
          <a:pPr latinLnBrk="1"/>
          <a:endParaRPr lang="ko-KR" altLang="en-US"/>
        </a:p>
      </dgm:t>
    </dgm:pt>
    <dgm:pt modelId="{F2878E15-39F8-4AA2-9B2E-3F6C71ED15E2}">
      <dgm:prSet phldrT="[텍스트]" custT="1"/>
      <dgm:spPr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</dgm:spPr>
      <dgm:t>
        <a:bodyPr/>
        <a:lstStyle/>
        <a:p>
          <a:pPr latinLnBrk="1"/>
          <a:r>
            <a:rPr lang="ko-KR" altLang="en-US" sz="2200" b="1" dirty="0" smtClean="0"/>
            <a:t>팀</a:t>
          </a:r>
          <a:endParaRPr lang="ko-KR" altLang="en-US" sz="2200" b="1" dirty="0"/>
        </a:p>
      </dgm:t>
    </dgm:pt>
    <dgm:pt modelId="{B291CBAB-FB3E-4683-8C62-F5B9ACECBB18}" type="parTrans" cxnId="{9520400C-2A34-471E-9829-E43DA143E945}">
      <dgm:prSet/>
      <dgm:spPr/>
      <dgm:t>
        <a:bodyPr/>
        <a:lstStyle/>
        <a:p>
          <a:pPr latinLnBrk="1"/>
          <a:endParaRPr lang="ko-KR" altLang="en-US"/>
        </a:p>
      </dgm:t>
    </dgm:pt>
    <dgm:pt modelId="{F4AED045-8649-4CD0-9507-16C591D8DF77}" type="sibTrans" cxnId="{9520400C-2A34-471E-9829-E43DA143E945}">
      <dgm:prSet/>
      <dgm:spPr/>
      <dgm:t>
        <a:bodyPr/>
        <a:lstStyle/>
        <a:p>
          <a:pPr latinLnBrk="1"/>
          <a:endParaRPr lang="ko-KR" altLang="en-US"/>
        </a:p>
      </dgm:t>
    </dgm:pt>
    <dgm:pt modelId="{85328628-1E58-4489-94AB-0A46923A869F}">
      <dgm:prSet phldrT="[텍스트]" custT="1"/>
      <dgm:spPr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</dgm:spPr>
      <dgm:t>
        <a:bodyPr/>
        <a:lstStyle/>
        <a:p>
          <a:pPr latinLnBrk="1">
            <a:lnSpc>
              <a:spcPct val="100000"/>
            </a:lnSpc>
          </a:pPr>
          <a:r>
            <a:rPr lang="ko-KR" altLang="en-US" sz="2000" b="1" dirty="0" smtClean="0">
              <a:solidFill>
                <a:schemeClr val="tx1"/>
              </a:solidFill>
            </a:rPr>
            <a:t>나</a:t>
          </a:r>
          <a:r>
            <a:rPr lang="ko-KR" altLang="en-US" sz="2000" b="1" dirty="0" smtClean="0"/>
            <a:t>를 성찰하고 </a:t>
          </a:r>
          <a:r>
            <a:rPr lang="ko-KR" altLang="en-US" sz="2000" b="1" dirty="0" smtClean="0">
              <a:solidFill>
                <a:schemeClr val="tx1"/>
              </a:solidFill>
            </a:rPr>
            <a:t>우리</a:t>
          </a:r>
          <a:r>
            <a:rPr lang="ko-KR" altLang="en-US" sz="2000" b="1" dirty="0" smtClean="0"/>
            <a:t> 안에서 자신의 </a:t>
          </a:r>
          <a:r>
            <a:rPr lang="ko-KR" altLang="en-US" sz="2000" b="1" dirty="0" err="1" smtClean="0"/>
            <a:t>영성적</a:t>
          </a:r>
          <a:r>
            <a:rPr lang="ko-KR" altLang="en-US" sz="2000" b="1" dirty="0" smtClean="0"/>
            <a:t> 에너지의 원천을 </a:t>
          </a:r>
          <a:endParaRPr lang="en-US" altLang="ko-KR" sz="2000" b="1" dirty="0" smtClean="0"/>
        </a:p>
        <a:p>
          <a:pPr latinLnBrk="1">
            <a:lnSpc>
              <a:spcPct val="100000"/>
            </a:lnSpc>
          </a:pPr>
          <a:r>
            <a:rPr lang="ko-KR" altLang="en-US" sz="2000" b="1" dirty="0" smtClean="0"/>
            <a:t>재확인하고 재충전함</a:t>
          </a:r>
          <a:r>
            <a:rPr lang="en-US" altLang="ko-KR" sz="2000" b="1" dirty="0" smtClean="0"/>
            <a:t>.</a:t>
          </a:r>
          <a:r>
            <a:rPr lang="ko-KR" altLang="en-US" sz="2000" b="1" dirty="0" smtClean="0"/>
            <a:t> </a:t>
          </a:r>
          <a:endParaRPr lang="ko-KR" altLang="en-US" sz="2000" b="1" dirty="0"/>
        </a:p>
      </dgm:t>
    </dgm:pt>
    <dgm:pt modelId="{0255D60B-898B-4F14-9E92-054DCE40ED65}" type="parTrans" cxnId="{A2B26EBD-719A-4787-82E0-33D666CE7EA0}">
      <dgm:prSet/>
      <dgm:spPr/>
      <dgm:t>
        <a:bodyPr/>
        <a:lstStyle/>
        <a:p>
          <a:pPr latinLnBrk="1"/>
          <a:endParaRPr lang="ko-KR" altLang="en-US"/>
        </a:p>
      </dgm:t>
    </dgm:pt>
    <dgm:pt modelId="{580C5B3F-0265-4AF7-B32C-F341D9ED30B5}" type="sibTrans" cxnId="{A2B26EBD-719A-4787-82E0-33D666CE7EA0}">
      <dgm:prSet/>
      <dgm:spPr/>
      <dgm:t>
        <a:bodyPr/>
        <a:lstStyle/>
        <a:p>
          <a:pPr latinLnBrk="1"/>
          <a:endParaRPr lang="ko-KR" altLang="en-US"/>
        </a:p>
      </dgm:t>
    </dgm:pt>
    <dgm:pt modelId="{E416D2FB-5436-467D-8669-D53A7D22A54A}">
      <dgm:prSet phldrT="[텍스트]" custT="1"/>
      <dgm:spPr>
        <a:solidFill>
          <a:schemeClr val="accent1">
            <a:lumMod val="20000"/>
            <a:lumOff val="80000"/>
            <a:alpha val="90000"/>
          </a:schemeClr>
        </a:solidFill>
        <a:ln>
          <a:noFill/>
        </a:ln>
      </dgm:spPr>
      <dgm:t>
        <a:bodyPr/>
        <a:lstStyle/>
        <a:p>
          <a:pPr latinLnBrk="1"/>
          <a:r>
            <a:rPr lang="ko-KR" altLang="en-US" sz="1800" b="1" dirty="0" smtClean="0"/>
            <a:t>팀원의 아픔을 이해하고 팀 안에서 위로와 지지를 통해서  연대감 확인</a:t>
          </a:r>
          <a:r>
            <a:rPr lang="en-US" altLang="ko-KR" sz="1800" b="1" dirty="0" smtClean="0"/>
            <a:t>.</a:t>
          </a:r>
          <a:endParaRPr lang="ko-KR" altLang="en-US" sz="1800" b="1" dirty="0"/>
        </a:p>
      </dgm:t>
    </dgm:pt>
    <dgm:pt modelId="{3D32D4C9-F5EB-47B3-AED5-846AB64E4481}" type="sibTrans" cxnId="{BE863D83-154E-46F0-B691-31413E305AC6}">
      <dgm:prSet/>
      <dgm:spPr/>
      <dgm:t>
        <a:bodyPr/>
        <a:lstStyle/>
        <a:p>
          <a:pPr latinLnBrk="1"/>
          <a:endParaRPr lang="ko-KR" altLang="en-US"/>
        </a:p>
      </dgm:t>
    </dgm:pt>
    <dgm:pt modelId="{9BEA7CEE-F374-45BC-9BC1-BE434D82927E}" type="parTrans" cxnId="{BE863D83-154E-46F0-B691-31413E305AC6}">
      <dgm:prSet/>
      <dgm:spPr/>
      <dgm:t>
        <a:bodyPr/>
        <a:lstStyle/>
        <a:p>
          <a:pPr latinLnBrk="1"/>
          <a:endParaRPr lang="ko-KR" altLang="en-US"/>
        </a:p>
      </dgm:t>
    </dgm:pt>
    <dgm:pt modelId="{0364C2FA-DF0D-43E0-8D72-E155DEA63380}">
      <dgm:prSet phldrT="[텍스트]" custT="1"/>
      <dgm:spPr>
        <a:solidFill>
          <a:schemeClr val="accent1">
            <a:lumMod val="20000"/>
            <a:lumOff val="80000"/>
            <a:alpha val="90000"/>
          </a:schemeClr>
        </a:solidFill>
        <a:ln>
          <a:noFill/>
        </a:ln>
      </dgm:spPr>
      <dgm:t>
        <a:bodyPr/>
        <a:lstStyle/>
        <a:p>
          <a:pPr latinLnBrk="1"/>
          <a:r>
            <a:rPr lang="ko-KR" altLang="en-US" sz="1800" dirty="0" smtClean="0"/>
            <a:t>나와 마주보기</a:t>
          </a:r>
          <a:r>
            <a:rPr lang="en-US" altLang="ko-KR" sz="1800" dirty="0" smtClean="0"/>
            <a:t>, </a:t>
          </a:r>
          <a:r>
            <a:rPr lang="ko-KR" altLang="en-US" sz="1800" dirty="0" smtClean="0"/>
            <a:t>상실의 자각</a:t>
          </a:r>
          <a:r>
            <a:rPr lang="en-US" altLang="ko-KR" sz="1800" dirty="0" smtClean="0"/>
            <a:t>, </a:t>
          </a:r>
          <a:r>
            <a:rPr lang="ko-KR" altLang="en-US" sz="1800" dirty="0" smtClean="0"/>
            <a:t>묵상의 시간 등 </a:t>
          </a:r>
          <a:endParaRPr lang="ko-KR" altLang="en-US" sz="1800" dirty="0"/>
        </a:p>
      </dgm:t>
    </dgm:pt>
    <dgm:pt modelId="{93FB5414-315E-4AE9-845F-C3B5678E3AB4}" type="parTrans" cxnId="{2FC5CFEC-5146-48F9-9BA6-B2EBDF368602}">
      <dgm:prSet/>
      <dgm:spPr/>
      <dgm:t>
        <a:bodyPr/>
        <a:lstStyle/>
        <a:p>
          <a:pPr latinLnBrk="1"/>
          <a:endParaRPr lang="ko-KR" altLang="en-US"/>
        </a:p>
      </dgm:t>
    </dgm:pt>
    <dgm:pt modelId="{9867D146-BB54-4C30-BA1A-DD4B2FE57617}" type="sibTrans" cxnId="{2FC5CFEC-5146-48F9-9BA6-B2EBDF368602}">
      <dgm:prSet/>
      <dgm:spPr/>
      <dgm:t>
        <a:bodyPr/>
        <a:lstStyle/>
        <a:p>
          <a:pPr latinLnBrk="1"/>
          <a:endParaRPr lang="ko-KR" altLang="en-US"/>
        </a:p>
      </dgm:t>
    </dgm:pt>
    <dgm:pt modelId="{99263550-7927-440F-BE5C-3E27AC3412EC}">
      <dgm:prSet phldrT="[텍스트]" custT="1"/>
      <dgm:spPr>
        <a:solidFill>
          <a:schemeClr val="accent1">
            <a:lumMod val="20000"/>
            <a:lumOff val="80000"/>
            <a:alpha val="90000"/>
          </a:schemeClr>
        </a:solidFill>
        <a:ln>
          <a:noFill/>
        </a:ln>
      </dgm:spPr>
      <dgm:t>
        <a:bodyPr/>
        <a:lstStyle/>
        <a:p>
          <a:pPr latinLnBrk="1"/>
          <a:r>
            <a:rPr lang="ko-KR" altLang="en-US" sz="1800" dirty="0" smtClean="0"/>
            <a:t> 자신과 팀의 성찰</a:t>
          </a:r>
          <a:r>
            <a:rPr lang="en-US" altLang="ko-KR" sz="1800" dirty="0" smtClean="0"/>
            <a:t>, </a:t>
          </a:r>
          <a:r>
            <a:rPr lang="ko-KR" altLang="en-US" sz="1800" dirty="0" smtClean="0"/>
            <a:t>팀 비전 공유</a:t>
          </a:r>
          <a:r>
            <a:rPr lang="en-US" altLang="ko-KR" sz="1800" dirty="0" smtClean="0"/>
            <a:t>, </a:t>
          </a:r>
          <a:r>
            <a:rPr lang="ko-KR" altLang="en-US" sz="1800" dirty="0" smtClean="0"/>
            <a:t>돌봄에 대한 영적 강화 등</a:t>
          </a:r>
          <a:endParaRPr lang="ko-KR" altLang="en-US" sz="1800" dirty="0"/>
        </a:p>
      </dgm:t>
    </dgm:pt>
    <dgm:pt modelId="{3124A47B-588A-4BA9-BA6B-E4490E026368}" type="parTrans" cxnId="{29CABF96-9763-411E-B600-A870B94C512A}">
      <dgm:prSet/>
      <dgm:spPr/>
      <dgm:t>
        <a:bodyPr/>
        <a:lstStyle/>
        <a:p>
          <a:pPr latinLnBrk="1"/>
          <a:endParaRPr lang="ko-KR" altLang="en-US"/>
        </a:p>
      </dgm:t>
    </dgm:pt>
    <dgm:pt modelId="{E0EB40AA-CE53-4F76-95ED-DF96D8D08E5B}" type="sibTrans" cxnId="{29CABF96-9763-411E-B600-A870B94C512A}">
      <dgm:prSet/>
      <dgm:spPr/>
      <dgm:t>
        <a:bodyPr/>
        <a:lstStyle/>
        <a:p>
          <a:pPr latinLnBrk="1"/>
          <a:endParaRPr lang="ko-KR" altLang="en-US"/>
        </a:p>
      </dgm:t>
    </dgm:pt>
    <dgm:pt modelId="{EEE1F56D-2F3E-4520-B454-B21D8CA6866A}" type="pres">
      <dgm:prSet presAssocID="{951133A3-1861-43D4-91A6-BCA5243CE48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560BD36-65D3-4525-9B8E-6A067B2F77BF}" type="pres">
      <dgm:prSet presAssocID="{36994335-6D54-491B-9D0D-98371E37203F}" presName="linNode" presStyleCnt="0"/>
      <dgm:spPr/>
    </dgm:pt>
    <dgm:pt modelId="{7BCCE26C-DB1C-4411-BDA5-EDF36919EF8D}" type="pres">
      <dgm:prSet presAssocID="{36994335-6D54-491B-9D0D-98371E37203F}" presName="parentText" presStyleLbl="node1" presStyleIdx="0" presStyleCnt="3" custScaleX="42027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C989EAC-924D-4ACE-9613-6D6A22C9B9C7}" type="pres">
      <dgm:prSet presAssocID="{36994335-6D54-491B-9D0D-98371E37203F}" presName="descendantText" presStyleLbl="alignAccFollowNode1" presStyleIdx="0" presStyleCnt="2" custScaleX="130549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898D6E5-F688-4BB1-96B0-3F4B9D965F98}" type="pres">
      <dgm:prSet presAssocID="{3D1D5DE4-822C-4DE8-BE47-E586A47AA70D}" presName="sp" presStyleCnt="0"/>
      <dgm:spPr/>
    </dgm:pt>
    <dgm:pt modelId="{637A06E7-7ED1-43D5-8505-43FE29605F71}" type="pres">
      <dgm:prSet presAssocID="{F2878E15-39F8-4AA2-9B2E-3F6C71ED15E2}" presName="linNode" presStyleCnt="0"/>
      <dgm:spPr/>
    </dgm:pt>
    <dgm:pt modelId="{4297E364-44ED-4114-81EA-507DC95E9733}" type="pres">
      <dgm:prSet presAssocID="{F2878E15-39F8-4AA2-9B2E-3F6C71ED15E2}" presName="parentText" presStyleLbl="node1" presStyleIdx="1" presStyleCnt="3" custScaleX="42027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8B69098-C679-46C1-B868-6D3099654E05}" type="pres">
      <dgm:prSet presAssocID="{F2878E15-39F8-4AA2-9B2E-3F6C71ED15E2}" presName="descendantText" presStyleLbl="alignAccFollowNode1" presStyleIdx="1" presStyleCnt="2" custScaleX="130549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8B7C8B5-EA41-49A0-9DA5-B093186F349D}" type="pres">
      <dgm:prSet presAssocID="{F4AED045-8649-4CD0-9507-16C591D8DF77}" presName="sp" presStyleCnt="0"/>
      <dgm:spPr/>
    </dgm:pt>
    <dgm:pt modelId="{763905A0-80B3-4979-8AA0-D183D9F171AF}" type="pres">
      <dgm:prSet presAssocID="{85328628-1E58-4489-94AB-0A46923A869F}" presName="linNode" presStyleCnt="0"/>
      <dgm:spPr/>
    </dgm:pt>
    <dgm:pt modelId="{8B59883A-231F-44CE-91F3-0871D625C5F6}" type="pres">
      <dgm:prSet presAssocID="{85328628-1E58-4489-94AB-0A46923A869F}" presName="parentText" presStyleLbl="node1" presStyleIdx="2" presStyleCnt="3" custScaleX="274157" custScaleY="75084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CC7A49EE-D37F-49F1-ADC7-0CCAA92AF4D3}" srcId="{951133A3-1861-43D4-91A6-BCA5243CE486}" destId="{36994335-6D54-491B-9D0D-98371E37203F}" srcOrd="0" destOrd="0" parTransId="{A8565C80-E2BD-4EE9-A150-EF503E6D0E81}" sibTransId="{3D1D5DE4-822C-4DE8-BE47-E586A47AA70D}"/>
    <dgm:cxn modelId="{58431991-1E8E-4E66-AD4D-2C5893FF0EA6}" type="presOf" srcId="{0364C2FA-DF0D-43E0-8D72-E155DEA63380}" destId="{6C989EAC-924D-4ACE-9613-6D6A22C9B9C7}" srcOrd="0" destOrd="1" presId="urn:microsoft.com/office/officeart/2005/8/layout/vList5"/>
    <dgm:cxn modelId="{BE863D83-154E-46F0-B691-31413E305AC6}" srcId="{F2878E15-39F8-4AA2-9B2E-3F6C71ED15E2}" destId="{E416D2FB-5436-467D-8669-D53A7D22A54A}" srcOrd="0" destOrd="0" parTransId="{9BEA7CEE-F374-45BC-9BC1-BE434D82927E}" sibTransId="{3D32D4C9-F5EB-47B3-AED5-846AB64E4481}"/>
    <dgm:cxn modelId="{424E69DC-EA3B-4DA7-A35B-7F7567606EBC}" type="presOf" srcId="{E416D2FB-5436-467D-8669-D53A7D22A54A}" destId="{48B69098-C679-46C1-B868-6D3099654E05}" srcOrd="0" destOrd="0" presId="urn:microsoft.com/office/officeart/2005/8/layout/vList5"/>
    <dgm:cxn modelId="{9520400C-2A34-471E-9829-E43DA143E945}" srcId="{951133A3-1861-43D4-91A6-BCA5243CE486}" destId="{F2878E15-39F8-4AA2-9B2E-3F6C71ED15E2}" srcOrd="1" destOrd="0" parTransId="{B291CBAB-FB3E-4683-8C62-F5B9ACECBB18}" sibTransId="{F4AED045-8649-4CD0-9507-16C591D8DF77}"/>
    <dgm:cxn modelId="{A2B26EBD-719A-4787-82E0-33D666CE7EA0}" srcId="{951133A3-1861-43D4-91A6-BCA5243CE486}" destId="{85328628-1E58-4489-94AB-0A46923A869F}" srcOrd="2" destOrd="0" parTransId="{0255D60B-898B-4F14-9E92-054DCE40ED65}" sibTransId="{580C5B3F-0265-4AF7-B32C-F341D9ED30B5}"/>
    <dgm:cxn modelId="{25477E87-A2FD-4385-944A-03ADE88D1BE1}" type="presOf" srcId="{36994335-6D54-491B-9D0D-98371E37203F}" destId="{7BCCE26C-DB1C-4411-BDA5-EDF36919EF8D}" srcOrd="0" destOrd="0" presId="urn:microsoft.com/office/officeart/2005/8/layout/vList5"/>
    <dgm:cxn modelId="{2FC5CFEC-5146-48F9-9BA6-B2EBDF368602}" srcId="{36994335-6D54-491B-9D0D-98371E37203F}" destId="{0364C2FA-DF0D-43E0-8D72-E155DEA63380}" srcOrd="1" destOrd="0" parTransId="{93FB5414-315E-4AE9-845F-C3B5678E3AB4}" sibTransId="{9867D146-BB54-4C30-BA1A-DD4B2FE57617}"/>
    <dgm:cxn modelId="{F81FECAD-52A1-4266-A33E-97B2B4389EF9}" type="presOf" srcId="{99263550-7927-440F-BE5C-3E27AC3412EC}" destId="{48B69098-C679-46C1-B868-6D3099654E05}" srcOrd="0" destOrd="1" presId="urn:microsoft.com/office/officeart/2005/8/layout/vList5"/>
    <dgm:cxn modelId="{29CABF96-9763-411E-B600-A870B94C512A}" srcId="{F2878E15-39F8-4AA2-9B2E-3F6C71ED15E2}" destId="{99263550-7927-440F-BE5C-3E27AC3412EC}" srcOrd="1" destOrd="0" parTransId="{3124A47B-588A-4BA9-BA6B-E4490E026368}" sibTransId="{E0EB40AA-CE53-4F76-95ED-DF96D8D08E5B}"/>
    <dgm:cxn modelId="{03B5C8A6-123F-4F5E-AE4C-847AB4AD9474}" type="presOf" srcId="{951133A3-1861-43D4-91A6-BCA5243CE486}" destId="{EEE1F56D-2F3E-4520-B454-B21D8CA6866A}" srcOrd="0" destOrd="0" presId="urn:microsoft.com/office/officeart/2005/8/layout/vList5"/>
    <dgm:cxn modelId="{9D6B8B94-833E-4539-B875-8E62C2B014C3}" srcId="{36994335-6D54-491B-9D0D-98371E37203F}" destId="{71A50683-E095-42C9-9EF3-5EEDA71E6423}" srcOrd="0" destOrd="0" parTransId="{CA21092A-5B9B-45D8-8B15-51894E16D74F}" sibTransId="{1817BD6E-5485-4B5B-B943-D1D4659C10D2}"/>
    <dgm:cxn modelId="{3B5DF41D-3C27-480B-A0AE-7B47503006F3}" type="presOf" srcId="{85328628-1E58-4489-94AB-0A46923A869F}" destId="{8B59883A-231F-44CE-91F3-0871D625C5F6}" srcOrd="0" destOrd="0" presId="urn:microsoft.com/office/officeart/2005/8/layout/vList5"/>
    <dgm:cxn modelId="{1783D07D-8D64-4122-89E0-6FC6D210B9F0}" type="presOf" srcId="{71A50683-E095-42C9-9EF3-5EEDA71E6423}" destId="{6C989EAC-924D-4ACE-9613-6D6A22C9B9C7}" srcOrd="0" destOrd="0" presId="urn:microsoft.com/office/officeart/2005/8/layout/vList5"/>
    <dgm:cxn modelId="{12E97677-9200-41C2-A403-E2DB66CFBD25}" type="presOf" srcId="{F2878E15-39F8-4AA2-9B2E-3F6C71ED15E2}" destId="{4297E364-44ED-4114-81EA-507DC95E9733}" srcOrd="0" destOrd="0" presId="urn:microsoft.com/office/officeart/2005/8/layout/vList5"/>
    <dgm:cxn modelId="{C8E1AAD9-C413-4766-AABF-0A002F76F035}" type="presParOf" srcId="{EEE1F56D-2F3E-4520-B454-B21D8CA6866A}" destId="{2560BD36-65D3-4525-9B8E-6A067B2F77BF}" srcOrd="0" destOrd="0" presId="urn:microsoft.com/office/officeart/2005/8/layout/vList5"/>
    <dgm:cxn modelId="{3C53CF1B-B9CC-4C91-BF4E-5BE2641EE664}" type="presParOf" srcId="{2560BD36-65D3-4525-9B8E-6A067B2F77BF}" destId="{7BCCE26C-DB1C-4411-BDA5-EDF36919EF8D}" srcOrd="0" destOrd="0" presId="urn:microsoft.com/office/officeart/2005/8/layout/vList5"/>
    <dgm:cxn modelId="{8AF82308-1853-4E58-B38F-A80CB636860E}" type="presParOf" srcId="{2560BD36-65D3-4525-9B8E-6A067B2F77BF}" destId="{6C989EAC-924D-4ACE-9613-6D6A22C9B9C7}" srcOrd="1" destOrd="0" presId="urn:microsoft.com/office/officeart/2005/8/layout/vList5"/>
    <dgm:cxn modelId="{50BFDE53-729A-44A5-81C1-028895A36A1A}" type="presParOf" srcId="{EEE1F56D-2F3E-4520-B454-B21D8CA6866A}" destId="{C898D6E5-F688-4BB1-96B0-3F4B9D965F98}" srcOrd="1" destOrd="0" presId="urn:microsoft.com/office/officeart/2005/8/layout/vList5"/>
    <dgm:cxn modelId="{1D743B3B-B166-431E-8E67-7A4DB27A3C5E}" type="presParOf" srcId="{EEE1F56D-2F3E-4520-B454-B21D8CA6866A}" destId="{637A06E7-7ED1-43D5-8505-43FE29605F71}" srcOrd="2" destOrd="0" presId="urn:microsoft.com/office/officeart/2005/8/layout/vList5"/>
    <dgm:cxn modelId="{788C6180-7D54-41BB-B2B3-3CF209E45484}" type="presParOf" srcId="{637A06E7-7ED1-43D5-8505-43FE29605F71}" destId="{4297E364-44ED-4114-81EA-507DC95E9733}" srcOrd="0" destOrd="0" presId="urn:microsoft.com/office/officeart/2005/8/layout/vList5"/>
    <dgm:cxn modelId="{0AF135B1-47D8-4739-B445-7F9A678CB8F0}" type="presParOf" srcId="{637A06E7-7ED1-43D5-8505-43FE29605F71}" destId="{48B69098-C679-46C1-B868-6D3099654E05}" srcOrd="1" destOrd="0" presId="urn:microsoft.com/office/officeart/2005/8/layout/vList5"/>
    <dgm:cxn modelId="{9FC0AE81-321E-4609-A64E-60875DFAF85C}" type="presParOf" srcId="{EEE1F56D-2F3E-4520-B454-B21D8CA6866A}" destId="{88B7C8B5-EA41-49A0-9DA5-B093186F349D}" srcOrd="3" destOrd="0" presId="urn:microsoft.com/office/officeart/2005/8/layout/vList5"/>
    <dgm:cxn modelId="{FD8624F5-90A5-4369-AB0D-C39244E528BF}" type="presParOf" srcId="{EEE1F56D-2F3E-4520-B454-B21D8CA6866A}" destId="{763905A0-80B3-4979-8AA0-D183D9F171AF}" srcOrd="4" destOrd="0" presId="urn:microsoft.com/office/officeart/2005/8/layout/vList5"/>
    <dgm:cxn modelId="{7EEE0CC9-B724-43F8-A283-8C658FAD9CC1}" type="presParOf" srcId="{763905A0-80B3-4979-8AA0-D183D9F171AF}" destId="{8B59883A-231F-44CE-91F3-0871D625C5F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A1082D3-A7F3-414B-B36C-D6B4C064ABF6}">
      <dsp:nvSpPr>
        <dsp:cNvPr id="0" name=""/>
        <dsp:cNvSpPr/>
      </dsp:nvSpPr>
      <dsp:spPr>
        <a:xfrm>
          <a:off x="0" y="377196"/>
          <a:ext cx="8229600" cy="913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416560" rIns="396000" bIns="128016" numCol="1" spcCol="1270" anchor="t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b="0" kern="1200" dirty="0" smtClean="0">
              <a:latin typeface="맑은 고딕" pitchFamily="50" charset="-127"/>
              <a:ea typeface="맑은 고딕" pitchFamily="50" charset="-127"/>
            </a:rPr>
            <a:t>적응하기 어려운 환경에 처할 때 느끼는 </a:t>
          </a:r>
          <a:r>
            <a:rPr lang="ko-KR" altLang="en-US" sz="1800" b="0" kern="1200" dirty="0" err="1" smtClean="0">
              <a:latin typeface="맑은 고딕" pitchFamily="50" charset="-127"/>
              <a:ea typeface="맑은 고딕" pitchFamily="50" charset="-127"/>
            </a:rPr>
            <a:t>심리적ㆍ신체적</a:t>
          </a:r>
          <a:r>
            <a:rPr lang="ko-KR" altLang="en-US" sz="1800" b="0" kern="1200" dirty="0" smtClean="0">
              <a:latin typeface="맑은 고딕" pitchFamily="50" charset="-127"/>
              <a:ea typeface="맑은 고딕" pitchFamily="50" charset="-127"/>
            </a:rPr>
            <a:t> 긴장 상태 </a:t>
          </a:r>
          <a:endParaRPr lang="ko-KR" altLang="en-US" sz="1800" b="0" kern="1200" dirty="0"/>
        </a:p>
      </dsp:txBody>
      <dsp:txXfrm>
        <a:off x="0" y="377196"/>
        <a:ext cx="8229600" cy="913500"/>
      </dsp:txXfrm>
    </dsp:sp>
    <dsp:sp modelId="{75D983BF-DB08-4C54-BD24-7CF417CCD194}">
      <dsp:nvSpPr>
        <dsp:cNvPr id="0" name=""/>
        <dsp:cNvSpPr/>
      </dsp:nvSpPr>
      <dsp:spPr>
        <a:xfrm>
          <a:off x="411480" y="81996"/>
          <a:ext cx="6120016" cy="590400"/>
        </a:xfrm>
        <a:prstGeom prst="roundRect">
          <a:avLst/>
        </a:prstGeom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/>
            <a:t>스트레스 </a:t>
          </a:r>
          <a:r>
            <a:rPr lang="en-US" altLang="ko-KR" sz="2000" b="1" kern="1200" dirty="0" smtClean="0"/>
            <a:t>(Stress)</a:t>
          </a:r>
          <a:endParaRPr lang="ko-KR" altLang="en-US" sz="2000" b="1" kern="1200" dirty="0"/>
        </a:p>
      </dsp:txBody>
      <dsp:txXfrm>
        <a:off x="411480" y="81996"/>
        <a:ext cx="6120016" cy="590400"/>
      </dsp:txXfrm>
    </dsp:sp>
    <dsp:sp modelId="{7BB402D7-0E52-48B4-BBF0-FEDE5545DC65}">
      <dsp:nvSpPr>
        <dsp:cNvPr id="0" name=""/>
        <dsp:cNvSpPr/>
      </dsp:nvSpPr>
      <dsp:spPr>
        <a:xfrm>
          <a:off x="0" y="1693896"/>
          <a:ext cx="8229600" cy="126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416560" rIns="638708" bIns="128016" numCol="1" spcCol="1270" anchor="t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b="0" kern="1200" dirty="0" smtClean="0">
              <a:latin typeface="맑은 고딕" pitchFamily="50" charset="-127"/>
              <a:ea typeface="맑은 고딕" pitchFamily="50" charset="-127"/>
            </a:rPr>
            <a:t>한가지 일에 몰두하던 사람이 신체적</a:t>
          </a:r>
          <a:r>
            <a:rPr lang="en-US" altLang="ko-KR" sz="1800" b="0" kern="1200" dirty="0" smtClean="0">
              <a:latin typeface="맑은 고딕" pitchFamily="50" charset="-127"/>
              <a:ea typeface="맑은 고딕" pitchFamily="50" charset="-127"/>
            </a:rPr>
            <a:t>, </a:t>
          </a:r>
          <a:r>
            <a:rPr lang="ko-KR" altLang="en-US" sz="1800" b="0" kern="1200" dirty="0" smtClean="0">
              <a:latin typeface="맑은 고딕" pitchFamily="50" charset="-127"/>
              <a:ea typeface="맑은 고딕" pitchFamily="50" charset="-127"/>
            </a:rPr>
            <a:t>정신적 피로가 최대로 누적되었을 때 무기력증</a:t>
          </a:r>
          <a:r>
            <a:rPr lang="en-US" altLang="ko-KR" sz="1800" b="0" kern="1200" dirty="0" smtClean="0">
              <a:latin typeface="맑은 고딕" pitchFamily="50" charset="-127"/>
              <a:ea typeface="맑은 고딕" pitchFamily="50" charset="-127"/>
            </a:rPr>
            <a:t>, </a:t>
          </a:r>
          <a:r>
            <a:rPr lang="ko-KR" altLang="en-US" sz="1800" b="0" kern="1200" dirty="0" smtClean="0">
              <a:latin typeface="맑은 고딕" pitchFamily="50" charset="-127"/>
              <a:ea typeface="맑은 고딕" pitchFamily="50" charset="-127"/>
            </a:rPr>
            <a:t>직무 거부</a:t>
          </a:r>
          <a:r>
            <a:rPr lang="en-US" altLang="ko-KR" sz="1800" b="0" kern="1200" dirty="0" smtClean="0">
              <a:latin typeface="맑은 고딕" pitchFamily="50" charset="-127"/>
              <a:ea typeface="맑은 고딕" pitchFamily="50" charset="-127"/>
            </a:rPr>
            <a:t>, </a:t>
          </a:r>
          <a:r>
            <a:rPr lang="ko-KR" altLang="en-US" sz="1800" b="0" kern="1200" dirty="0" smtClean="0">
              <a:latin typeface="맑은 고딕" pitchFamily="50" charset="-127"/>
              <a:ea typeface="맑은 고딕" pitchFamily="50" charset="-127"/>
            </a:rPr>
            <a:t>자기 혐오 등에 빠지는 증상</a:t>
          </a:r>
          <a:endParaRPr lang="ko-KR" altLang="en-US" sz="1800" b="0" kern="1200" dirty="0"/>
        </a:p>
      </dsp:txBody>
      <dsp:txXfrm>
        <a:off x="0" y="1693896"/>
        <a:ext cx="8229600" cy="1260000"/>
      </dsp:txXfrm>
    </dsp:sp>
    <dsp:sp modelId="{B73E7463-EE35-42AE-B603-E2D13A4EA2D5}">
      <dsp:nvSpPr>
        <dsp:cNvPr id="0" name=""/>
        <dsp:cNvSpPr/>
      </dsp:nvSpPr>
      <dsp:spPr>
        <a:xfrm>
          <a:off x="411480" y="1398696"/>
          <a:ext cx="6120016" cy="590400"/>
        </a:xfrm>
        <a:prstGeom prst="roundRect">
          <a:avLst/>
        </a:prstGeom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/>
            <a:t>소진 </a:t>
          </a:r>
          <a:r>
            <a:rPr lang="en-US" altLang="ko-KR" sz="2000" b="1" kern="1200" dirty="0" smtClean="0"/>
            <a:t>(Burnout Syndrome)</a:t>
          </a:r>
          <a:endParaRPr lang="ko-KR" altLang="en-US" sz="2000" b="1" kern="1200" dirty="0"/>
        </a:p>
      </dsp:txBody>
      <dsp:txXfrm>
        <a:off x="411480" y="1398696"/>
        <a:ext cx="6120016" cy="590400"/>
      </dsp:txXfrm>
    </dsp:sp>
    <dsp:sp modelId="{5FC05D15-5AF2-4E61-A763-86DADA6FA0BA}">
      <dsp:nvSpPr>
        <dsp:cNvPr id="0" name=""/>
        <dsp:cNvSpPr/>
      </dsp:nvSpPr>
      <dsp:spPr>
        <a:xfrm>
          <a:off x="0" y="4238003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0A8495-0079-4404-87F8-D17D7CF4CA05}">
      <dsp:nvSpPr>
        <dsp:cNvPr id="0" name=""/>
        <dsp:cNvSpPr/>
      </dsp:nvSpPr>
      <dsp:spPr>
        <a:xfrm>
          <a:off x="174910" y="3063378"/>
          <a:ext cx="7843274" cy="1471306"/>
        </a:xfrm>
        <a:prstGeom prst="roundRect">
          <a:avLst/>
        </a:prstGeom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 latinLnBrk="1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>
              <a:solidFill>
                <a:schemeClr val="bg1"/>
              </a:solidFill>
            </a:rPr>
            <a:t>즉</a:t>
          </a:r>
          <a:r>
            <a:rPr lang="en-US" altLang="ko-KR" sz="2000" b="1" kern="1200" dirty="0" smtClean="0">
              <a:solidFill>
                <a:schemeClr val="bg1"/>
              </a:solidFill>
            </a:rPr>
            <a:t>, </a:t>
          </a:r>
          <a:r>
            <a:rPr lang="ko-KR" altLang="en-US" sz="2000" b="1" kern="1200" dirty="0" smtClean="0">
              <a:solidFill>
                <a:schemeClr val="bg1"/>
              </a:solidFill>
            </a:rPr>
            <a:t>지속적인 </a:t>
          </a:r>
          <a:r>
            <a:rPr lang="ko-KR" altLang="en-US" sz="2000" b="1" kern="1200" dirty="0" smtClean="0">
              <a:solidFill>
                <a:schemeClr val="tx1"/>
              </a:solidFill>
            </a:rPr>
            <a:t>스트레스</a:t>
          </a:r>
          <a:r>
            <a:rPr lang="ko-KR" altLang="en-US" sz="2000" b="1" kern="1200" dirty="0" smtClean="0">
              <a:solidFill>
                <a:schemeClr val="bg1"/>
              </a:solidFill>
            </a:rPr>
            <a:t>는 만성적으로 누적되어 </a:t>
          </a:r>
          <a:r>
            <a:rPr lang="ko-KR" altLang="en-US" sz="2000" b="1" kern="1200" dirty="0" smtClean="0">
              <a:solidFill>
                <a:schemeClr val="tx1"/>
              </a:solidFill>
            </a:rPr>
            <a:t>소진</a:t>
          </a:r>
          <a:r>
            <a:rPr lang="ko-KR" altLang="en-US" sz="2000" b="1" kern="1200" dirty="0" smtClean="0">
              <a:solidFill>
                <a:schemeClr val="bg1"/>
              </a:solidFill>
            </a:rPr>
            <a:t>을 가져오고 이는 업무 및 조직에 부정적인 영향을 끼치고 </a:t>
          </a:r>
          <a:r>
            <a:rPr lang="ko-KR" altLang="en-US" sz="2000" b="1" kern="1200" dirty="0" err="1" smtClean="0">
              <a:solidFill>
                <a:schemeClr val="bg1"/>
              </a:solidFill>
            </a:rPr>
            <a:t>돌봄자</a:t>
          </a:r>
          <a:r>
            <a:rPr lang="ko-KR" altLang="en-US" sz="2000" b="1" kern="1200" dirty="0" smtClean="0">
              <a:solidFill>
                <a:schemeClr val="bg1"/>
              </a:solidFill>
            </a:rPr>
            <a:t> 자신의   영</a:t>
          </a:r>
          <a:r>
            <a:rPr lang="en-US" altLang="ko-KR" sz="2000" b="1" kern="1200" dirty="0" smtClean="0">
              <a:solidFill>
                <a:schemeClr val="bg1"/>
              </a:solidFill>
            </a:rPr>
            <a:t>.</a:t>
          </a:r>
          <a:r>
            <a:rPr lang="ko-KR" altLang="en-US" sz="2000" b="1" kern="1200" dirty="0" smtClean="0">
              <a:solidFill>
                <a:schemeClr val="bg1"/>
              </a:solidFill>
            </a:rPr>
            <a:t>육 간의 건강도 해치게 된다</a:t>
          </a:r>
          <a:r>
            <a:rPr lang="en-US" altLang="ko-KR" sz="2000" b="1" kern="1200" dirty="0" smtClean="0">
              <a:solidFill>
                <a:schemeClr val="bg1"/>
              </a:solidFill>
            </a:rPr>
            <a:t>.</a:t>
          </a:r>
          <a:endParaRPr lang="ko-KR" altLang="en-US" sz="2000" b="1" kern="1200" dirty="0"/>
        </a:p>
      </dsp:txBody>
      <dsp:txXfrm>
        <a:off x="174910" y="3063378"/>
        <a:ext cx="7843274" cy="147130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A1082D3-A7F3-414B-B36C-D6B4C064ABF6}">
      <dsp:nvSpPr>
        <dsp:cNvPr id="0" name=""/>
        <dsp:cNvSpPr/>
      </dsp:nvSpPr>
      <dsp:spPr>
        <a:xfrm>
          <a:off x="0" y="307130"/>
          <a:ext cx="8164800" cy="1732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3679" tIns="416560" rIns="633679" bIns="128016" numCol="1" spcCol="1270" anchor="t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1800" b="0" kern="1200" dirty="0" smtClean="0"/>
            <a:t> </a:t>
          </a:r>
          <a:r>
            <a:rPr lang="ko-KR" altLang="en-US" sz="1800" b="0" kern="1200" dirty="0" smtClean="0"/>
            <a:t>죽음에 대한 부정적 인식 </a:t>
          </a:r>
          <a:endParaRPr lang="ko-KR" altLang="en-US" sz="1800" b="0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1800" b="0" kern="1200" dirty="0" smtClean="0"/>
            <a:t> </a:t>
          </a:r>
          <a:r>
            <a:rPr lang="ko-KR" altLang="en-US" sz="1800" b="0" kern="1200" dirty="0" smtClean="0"/>
            <a:t>의료현장과 호스피스 철학과의 마찰 </a:t>
          </a:r>
          <a:endParaRPr lang="ko-KR" altLang="en-US" sz="1800" b="0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1800" b="0" kern="1200" dirty="0" smtClean="0"/>
            <a:t> </a:t>
          </a:r>
          <a:r>
            <a:rPr lang="ko-KR" altLang="en-US" sz="1800" b="0" kern="1200" dirty="0" smtClean="0"/>
            <a:t>일반적 실무와 최상의 실무간에 일어나는 갈등 </a:t>
          </a:r>
          <a:endParaRPr lang="ko-KR" altLang="en-US" sz="1800" b="0" kern="1200" dirty="0"/>
        </a:p>
      </dsp:txBody>
      <dsp:txXfrm>
        <a:off x="0" y="307130"/>
        <a:ext cx="8164800" cy="1732500"/>
      </dsp:txXfrm>
    </dsp:sp>
    <dsp:sp modelId="{75D983BF-DB08-4C54-BD24-7CF417CCD194}">
      <dsp:nvSpPr>
        <dsp:cNvPr id="0" name=""/>
        <dsp:cNvSpPr/>
      </dsp:nvSpPr>
      <dsp:spPr>
        <a:xfrm>
          <a:off x="408240" y="11929"/>
          <a:ext cx="6071827" cy="590400"/>
        </a:xfrm>
        <a:prstGeom prst="roundRect">
          <a:avLst/>
        </a:prstGeom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6027" tIns="0" rIns="216027" bIns="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/>
            <a:t>사회문화적 원인</a:t>
          </a:r>
          <a:endParaRPr lang="ko-KR" altLang="en-US" sz="2000" b="1" kern="1200" dirty="0"/>
        </a:p>
      </dsp:txBody>
      <dsp:txXfrm>
        <a:off x="408240" y="11929"/>
        <a:ext cx="6071827" cy="590400"/>
      </dsp:txXfrm>
    </dsp:sp>
    <dsp:sp modelId="{5FC05D15-5AF2-4E61-A763-86DADA6FA0BA}">
      <dsp:nvSpPr>
        <dsp:cNvPr id="0" name=""/>
        <dsp:cNvSpPr/>
      </dsp:nvSpPr>
      <dsp:spPr>
        <a:xfrm>
          <a:off x="0" y="2442830"/>
          <a:ext cx="8164800" cy="1323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3679" tIns="416560" rIns="633679" bIns="128016" numCol="1" spcCol="1270" anchor="t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b="0" kern="1200" dirty="0" smtClean="0"/>
            <a:t>의사소통의 부재와 부족</a:t>
          </a:r>
          <a:endParaRPr lang="ko-KR" altLang="en-US" sz="1800" b="0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b="0" kern="1200" dirty="0" smtClean="0"/>
            <a:t>제도적 자원의 부족 </a:t>
          </a:r>
          <a:endParaRPr lang="ko-KR" altLang="en-US" sz="1800" b="0" kern="1200" dirty="0"/>
        </a:p>
      </dsp:txBody>
      <dsp:txXfrm>
        <a:off x="0" y="2442830"/>
        <a:ext cx="8164800" cy="1323000"/>
      </dsp:txXfrm>
    </dsp:sp>
    <dsp:sp modelId="{D00A8495-0079-4404-87F8-D17D7CF4CA05}">
      <dsp:nvSpPr>
        <dsp:cNvPr id="0" name=""/>
        <dsp:cNvSpPr/>
      </dsp:nvSpPr>
      <dsp:spPr>
        <a:xfrm>
          <a:off x="408240" y="2147630"/>
          <a:ext cx="6071827" cy="590400"/>
        </a:xfrm>
        <a:prstGeom prst="roundRect">
          <a:avLst/>
        </a:prstGeom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6027" tIns="0" rIns="216027" bIns="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/>
            <a:t>조직적 원인</a:t>
          </a:r>
          <a:endParaRPr lang="ko-KR" altLang="en-US" sz="2000" b="1" kern="1200" dirty="0"/>
        </a:p>
      </dsp:txBody>
      <dsp:txXfrm>
        <a:off x="408240" y="2147630"/>
        <a:ext cx="6071827" cy="59040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A1082D3-A7F3-414B-B36C-D6B4C064ABF6}">
      <dsp:nvSpPr>
        <dsp:cNvPr id="0" name=""/>
        <dsp:cNvSpPr/>
      </dsp:nvSpPr>
      <dsp:spPr>
        <a:xfrm>
          <a:off x="0" y="305999"/>
          <a:ext cx="8229600" cy="2205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416560" rIns="638708" bIns="128016" numCol="1" spcCol="1270" anchor="t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1800" b="0" kern="1200" dirty="0" smtClean="0"/>
            <a:t> </a:t>
          </a:r>
          <a:r>
            <a:rPr lang="ko-KR" altLang="en-US" sz="1800" b="0" kern="1200" dirty="0" smtClean="0"/>
            <a:t>돌보는 대상자의 끊임없는 죽음 </a:t>
          </a:r>
          <a:endParaRPr lang="ko-KR" altLang="en-US" sz="1800" b="0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1800" b="0" kern="1200" dirty="0" smtClean="0"/>
            <a:t> </a:t>
          </a:r>
          <a:r>
            <a:rPr lang="ko-KR" altLang="en-US" sz="1800" b="0" kern="1200" dirty="0" smtClean="0"/>
            <a:t>가중되고 다양한 업무에 </a:t>
          </a:r>
          <a:r>
            <a:rPr lang="ko-KR" altLang="en-US" sz="1800" b="0" kern="1200" smtClean="0"/>
            <a:t>대한 대응</a:t>
          </a:r>
          <a:endParaRPr lang="ko-KR" altLang="en-US" sz="1800" b="0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1800" b="0" kern="1200" dirty="0" smtClean="0"/>
            <a:t> </a:t>
          </a:r>
          <a:r>
            <a:rPr lang="ko-KR" altLang="en-US" sz="1800" b="0" kern="1200" dirty="0" smtClean="0"/>
            <a:t>환자와 가족간의 갈등에 노출 </a:t>
          </a:r>
          <a:r>
            <a:rPr lang="en-US" altLang="ko-KR" sz="1800" b="0" kern="1200" dirty="0" smtClean="0">
              <a:latin typeface="휴먼엑스포"/>
              <a:ea typeface="휴먼엑스포"/>
            </a:rPr>
            <a:t>·</a:t>
          </a:r>
          <a:r>
            <a:rPr lang="ko-KR" altLang="en-US" sz="1800" b="0" kern="1200" dirty="0" smtClean="0"/>
            <a:t> 개입</a:t>
          </a:r>
          <a:endParaRPr lang="ko-KR" altLang="en-US" sz="1800" b="0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b="0" kern="1200" dirty="0" smtClean="0"/>
            <a:t> 팀원간의 갈등 </a:t>
          </a:r>
          <a:endParaRPr lang="ko-KR" altLang="en-US" sz="1800" b="0" kern="1200" dirty="0"/>
        </a:p>
      </dsp:txBody>
      <dsp:txXfrm>
        <a:off x="0" y="305999"/>
        <a:ext cx="8229600" cy="2205000"/>
      </dsp:txXfrm>
    </dsp:sp>
    <dsp:sp modelId="{75D983BF-DB08-4C54-BD24-7CF417CCD194}">
      <dsp:nvSpPr>
        <dsp:cNvPr id="0" name=""/>
        <dsp:cNvSpPr/>
      </dsp:nvSpPr>
      <dsp:spPr>
        <a:xfrm>
          <a:off x="411480" y="10799"/>
          <a:ext cx="6120016" cy="590400"/>
        </a:xfrm>
        <a:prstGeom prst="roundRect">
          <a:avLst/>
        </a:prstGeom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/>
            <a:t>상황적</a:t>
          </a:r>
          <a:r>
            <a:rPr lang="en-US" altLang="ko-KR" sz="2000" b="1" kern="1200" dirty="0" smtClean="0"/>
            <a:t>, </a:t>
          </a:r>
          <a:r>
            <a:rPr lang="ko-KR" altLang="en-US" sz="2000" b="1" kern="1200" dirty="0" smtClean="0"/>
            <a:t>환경적 원인</a:t>
          </a:r>
          <a:endParaRPr lang="ko-KR" altLang="en-US" sz="2000" b="1" kern="1200" dirty="0"/>
        </a:p>
      </dsp:txBody>
      <dsp:txXfrm>
        <a:off x="411480" y="10799"/>
        <a:ext cx="6120016" cy="590400"/>
      </dsp:txXfrm>
    </dsp:sp>
    <dsp:sp modelId="{5FC05D15-5AF2-4E61-A763-86DADA6FA0BA}">
      <dsp:nvSpPr>
        <dsp:cNvPr id="0" name=""/>
        <dsp:cNvSpPr/>
      </dsp:nvSpPr>
      <dsp:spPr>
        <a:xfrm>
          <a:off x="0" y="2914200"/>
          <a:ext cx="8229600" cy="2583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416560" rIns="638708" bIns="128016" numCol="1" spcCol="1270" anchor="t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1800" b="0" kern="1200" dirty="0" smtClean="0"/>
            <a:t> </a:t>
          </a:r>
          <a:r>
            <a:rPr lang="ko-KR" altLang="en-US" sz="1800" b="0" kern="1200" dirty="0" err="1" smtClean="0"/>
            <a:t>돌봄자</a:t>
          </a:r>
          <a:r>
            <a:rPr lang="ko-KR" altLang="en-US" sz="1800" b="0" kern="1200" dirty="0" smtClean="0"/>
            <a:t> 개인의 상실 경험</a:t>
          </a:r>
          <a:endParaRPr lang="ko-KR" altLang="en-US" sz="1800" b="0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1800" b="0" kern="1200" dirty="0" smtClean="0"/>
            <a:t> </a:t>
          </a:r>
          <a:r>
            <a:rPr lang="ko-KR" altLang="en-US" sz="1800" b="0" kern="1200" dirty="0" smtClean="0"/>
            <a:t>적절한 교육과 훈련의 부재</a:t>
          </a:r>
          <a:endParaRPr lang="ko-KR" altLang="en-US" sz="1800" b="0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1800" b="0" kern="1200" dirty="0" smtClean="0"/>
            <a:t> </a:t>
          </a:r>
          <a:r>
            <a:rPr lang="ko-KR" altLang="en-US" sz="1800" b="0" kern="1200" dirty="0" smtClean="0"/>
            <a:t>감정이입과 감정배제의 혼란</a:t>
          </a:r>
          <a:endParaRPr lang="ko-KR" altLang="en-US" sz="1800" b="0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1800" b="0" kern="1200" dirty="0" smtClean="0"/>
            <a:t> </a:t>
          </a:r>
          <a:r>
            <a:rPr lang="ko-KR" altLang="en-US" sz="1800" b="0" kern="1200" dirty="0" smtClean="0"/>
            <a:t>동정과 공감의 혼돈</a:t>
          </a:r>
          <a:endParaRPr lang="ko-KR" altLang="en-US" sz="1800" b="0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1800" b="0" kern="1200" dirty="0" smtClean="0"/>
            <a:t> </a:t>
          </a:r>
          <a:r>
            <a:rPr lang="ko-KR" altLang="en-US" sz="1800" b="0" kern="1200" dirty="0" smtClean="0"/>
            <a:t>불순한 목적으로 접근 </a:t>
          </a:r>
          <a:r>
            <a:rPr lang="en-US" altLang="ko-KR" sz="1800" b="0" kern="1200" dirty="0" smtClean="0"/>
            <a:t>(</a:t>
          </a:r>
          <a:r>
            <a:rPr lang="ko-KR" altLang="en-US" sz="1800" b="0" kern="1200" dirty="0" smtClean="0"/>
            <a:t>종교</a:t>
          </a:r>
          <a:r>
            <a:rPr lang="en-US" altLang="ko-KR" sz="1800" b="0" kern="1200" dirty="0" smtClean="0"/>
            <a:t>, </a:t>
          </a:r>
          <a:r>
            <a:rPr lang="ko-KR" altLang="en-US" sz="1800" b="0" kern="1200" dirty="0" smtClean="0"/>
            <a:t>금전 등</a:t>
          </a:r>
          <a:r>
            <a:rPr lang="en-US" altLang="ko-KR" sz="1800" b="0" kern="1200" dirty="0" smtClean="0"/>
            <a:t>)</a:t>
          </a:r>
          <a:endParaRPr lang="ko-KR" altLang="en-US" sz="1800" b="0" kern="1200" dirty="0"/>
        </a:p>
      </dsp:txBody>
      <dsp:txXfrm>
        <a:off x="0" y="2914200"/>
        <a:ext cx="8229600" cy="2583000"/>
      </dsp:txXfrm>
    </dsp:sp>
    <dsp:sp modelId="{D00A8495-0079-4404-87F8-D17D7CF4CA05}">
      <dsp:nvSpPr>
        <dsp:cNvPr id="0" name=""/>
        <dsp:cNvSpPr/>
      </dsp:nvSpPr>
      <dsp:spPr>
        <a:xfrm>
          <a:off x="411480" y="2619000"/>
          <a:ext cx="6120016" cy="590400"/>
        </a:xfrm>
        <a:prstGeom prst="roundRect">
          <a:avLst/>
        </a:prstGeom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/>
            <a:t>개인적 원인</a:t>
          </a:r>
          <a:endParaRPr lang="ko-KR" altLang="en-US" sz="2000" b="1" kern="1200" dirty="0"/>
        </a:p>
      </dsp:txBody>
      <dsp:txXfrm>
        <a:off x="411480" y="2619000"/>
        <a:ext cx="6120016" cy="59040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A1082D3-A7F3-414B-B36C-D6B4C064ABF6}">
      <dsp:nvSpPr>
        <dsp:cNvPr id="0" name=""/>
        <dsp:cNvSpPr/>
      </dsp:nvSpPr>
      <dsp:spPr>
        <a:xfrm>
          <a:off x="0" y="285133"/>
          <a:ext cx="8229600" cy="126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416560" rIns="638708" bIns="128016" numCol="1" spcCol="1270" anchor="t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/>
            <a:t>해결되지 않고 개인적으로 감당하기 어려운 스트레스 자극이 지속된다면 신체의 모든 부분에서 이상 징후를 경험하게 된다</a:t>
          </a:r>
          <a:r>
            <a:rPr lang="en-US" altLang="ko-KR" sz="1800" kern="1200" dirty="0" smtClean="0"/>
            <a:t>.</a:t>
          </a:r>
          <a:endParaRPr lang="ko-KR" altLang="en-US" sz="1800" b="0" kern="1200" dirty="0"/>
        </a:p>
      </dsp:txBody>
      <dsp:txXfrm>
        <a:off x="0" y="285133"/>
        <a:ext cx="8229600" cy="1260000"/>
      </dsp:txXfrm>
    </dsp:sp>
    <dsp:sp modelId="{75D983BF-DB08-4C54-BD24-7CF417CCD194}">
      <dsp:nvSpPr>
        <dsp:cNvPr id="0" name=""/>
        <dsp:cNvSpPr/>
      </dsp:nvSpPr>
      <dsp:spPr>
        <a:xfrm>
          <a:off x="411078" y="18048"/>
          <a:ext cx="6114039" cy="562285"/>
        </a:xfrm>
        <a:prstGeom prst="roundRect">
          <a:avLst/>
        </a:prstGeom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/>
            <a:t>신체적 증상</a:t>
          </a:r>
          <a:endParaRPr lang="ko-KR" altLang="en-US" sz="2000" b="1" kern="1200" dirty="0"/>
        </a:p>
      </dsp:txBody>
      <dsp:txXfrm>
        <a:off x="411078" y="18048"/>
        <a:ext cx="6114039" cy="562285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A1082D3-A7F3-414B-B36C-D6B4C064ABF6}">
      <dsp:nvSpPr>
        <dsp:cNvPr id="0" name=""/>
        <dsp:cNvSpPr/>
      </dsp:nvSpPr>
      <dsp:spPr>
        <a:xfrm>
          <a:off x="0" y="305999"/>
          <a:ext cx="8229600" cy="2205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416560" rIns="638708" bIns="128016" numCol="1" spcCol="1270" anchor="t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b="0" kern="1200" dirty="0" smtClean="0"/>
            <a:t>스트레스 유발시키는 </a:t>
          </a:r>
          <a:r>
            <a:rPr lang="ko-KR" altLang="en-US" sz="1800" b="0" kern="1200" dirty="0" err="1" smtClean="0"/>
            <a:t>자극원에</a:t>
          </a:r>
          <a:r>
            <a:rPr lang="ko-KR" altLang="en-US" sz="1800" b="0" kern="1200" dirty="0" smtClean="0"/>
            <a:t> 대한 두려움이나 스트레스</a:t>
          </a:r>
          <a:endParaRPr lang="ko-KR" altLang="en-US" sz="1800" b="0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b="0" kern="1200" dirty="0" smtClean="0"/>
            <a:t>스트레스를 받는 자신에 대한 수치심과 분노</a:t>
          </a:r>
          <a:endParaRPr lang="ko-KR" altLang="en-US" sz="1800" b="0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b="0" kern="1200" dirty="0" smtClean="0"/>
            <a:t>불안과 공포</a:t>
          </a:r>
          <a:r>
            <a:rPr lang="en-US" altLang="ko-KR" sz="1800" b="0" kern="1200" dirty="0" smtClean="0"/>
            <a:t>, </a:t>
          </a:r>
          <a:r>
            <a:rPr lang="ko-KR" altLang="en-US" sz="1800" b="0" kern="1200" dirty="0" smtClean="0"/>
            <a:t>무력감과 절망감</a:t>
          </a:r>
          <a:endParaRPr lang="ko-KR" altLang="en-US" sz="1800" b="0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b="0" kern="1200" dirty="0" smtClean="0"/>
            <a:t>변화에 대한 무력감</a:t>
          </a:r>
          <a:endParaRPr lang="ko-KR" altLang="en-US" sz="1800" b="0" kern="1200" dirty="0"/>
        </a:p>
      </dsp:txBody>
      <dsp:txXfrm>
        <a:off x="0" y="305999"/>
        <a:ext cx="8229600" cy="2205000"/>
      </dsp:txXfrm>
    </dsp:sp>
    <dsp:sp modelId="{75D983BF-DB08-4C54-BD24-7CF417CCD194}">
      <dsp:nvSpPr>
        <dsp:cNvPr id="0" name=""/>
        <dsp:cNvSpPr/>
      </dsp:nvSpPr>
      <dsp:spPr>
        <a:xfrm>
          <a:off x="411480" y="10799"/>
          <a:ext cx="6120016" cy="590400"/>
        </a:xfrm>
        <a:prstGeom prst="roundRect">
          <a:avLst/>
        </a:prstGeom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/>
            <a:t>일반적인 심리적 징후</a:t>
          </a:r>
          <a:endParaRPr lang="ko-KR" altLang="en-US" sz="2000" b="1" kern="1200" dirty="0"/>
        </a:p>
      </dsp:txBody>
      <dsp:txXfrm>
        <a:off x="411480" y="10799"/>
        <a:ext cx="6120016" cy="590400"/>
      </dsp:txXfrm>
    </dsp:sp>
    <dsp:sp modelId="{7BB402D7-0E52-48B4-BBF0-FEDE5545DC65}">
      <dsp:nvSpPr>
        <dsp:cNvPr id="0" name=""/>
        <dsp:cNvSpPr/>
      </dsp:nvSpPr>
      <dsp:spPr>
        <a:xfrm>
          <a:off x="0" y="2914200"/>
          <a:ext cx="8229600" cy="1323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416560" rIns="638708" bIns="128016" numCol="1" spcCol="1270" anchor="t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b="0" kern="1200" dirty="0" smtClean="0"/>
            <a:t>환자의 죽음에 대한 죄책감</a:t>
          </a:r>
          <a:endParaRPr lang="ko-KR" altLang="en-US" sz="1800" b="0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b="0" kern="1200" dirty="0" smtClean="0"/>
            <a:t>보상심리</a:t>
          </a:r>
          <a:endParaRPr lang="ko-KR" altLang="en-US" sz="1800" b="0" kern="1200" dirty="0"/>
        </a:p>
      </dsp:txBody>
      <dsp:txXfrm>
        <a:off x="0" y="2914200"/>
        <a:ext cx="8229600" cy="1323000"/>
      </dsp:txXfrm>
    </dsp:sp>
    <dsp:sp modelId="{B73E7463-EE35-42AE-B603-E2D13A4EA2D5}">
      <dsp:nvSpPr>
        <dsp:cNvPr id="0" name=""/>
        <dsp:cNvSpPr/>
      </dsp:nvSpPr>
      <dsp:spPr>
        <a:xfrm>
          <a:off x="411480" y="2619000"/>
          <a:ext cx="6120016" cy="590400"/>
        </a:xfrm>
        <a:prstGeom prst="roundRect">
          <a:avLst/>
        </a:prstGeom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/>
            <a:t>호스피스 종사자의 심리적 징후</a:t>
          </a:r>
          <a:endParaRPr lang="ko-KR" altLang="en-US" sz="2000" b="1" kern="1200" dirty="0"/>
        </a:p>
      </dsp:txBody>
      <dsp:txXfrm>
        <a:off x="411480" y="2619000"/>
        <a:ext cx="6120016" cy="590400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A1082D3-A7F3-414B-B36C-D6B4C064ABF6}">
      <dsp:nvSpPr>
        <dsp:cNvPr id="0" name=""/>
        <dsp:cNvSpPr/>
      </dsp:nvSpPr>
      <dsp:spPr>
        <a:xfrm>
          <a:off x="0" y="333902"/>
          <a:ext cx="8229600" cy="9261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437388" rIns="638708" bIns="128016" numCol="1" spcCol="1270" anchor="t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b="0" kern="1200" dirty="0" smtClean="0"/>
            <a:t>불면증</a:t>
          </a:r>
          <a:r>
            <a:rPr lang="en-US" altLang="ko-KR" sz="1800" b="0" kern="1200" dirty="0" smtClean="0"/>
            <a:t>, </a:t>
          </a:r>
          <a:r>
            <a:rPr lang="ko-KR" altLang="en-US" sz="1800" b="0" kern="1200" dirty="0" smtClean="0"/>
            <a:t>과음</a:t>
          </a:r>
          <a:r>
            <a:rPr lang="en-US" altLang="ko-KR" sz="1800" b="0" kern="1200" dirty="0" smtClean="0"/>
            <a:t>, </a:t>
          </a:r>
          <a:r>
            <a:rPr lang="ko-KR" altLang="en-US" sz="1800" b="0" kern="1200" dirty="0" smtClean="0"/>
            <a:t>과식이나 식욕상실</a:t>
          </a:r>
          <a:r>
            <a:rPr lang="en-US" altLang="ko-KR" sz="1800" b="0" kern="1200" dirty="0" smtClean="0"/>
            <a:t>, </a:t>
          </a:r>
          <a:r>
            <a:rPr lang="ko-KR" altLang="en-US" sz="1800" b="0" kern="1200" dirty="0" smtClean="0"/>
            <a:t>약속불이행</a:t>
          </a:r>
          <a:r>
            <a:rPr lang="en-US" altLang="ko-KR" sz="1800" b="0" kern="1200" dirty="0" smtClean="0"/>
            <a:t>, </a:t>
          </a:r>
          <a:r>
            <a:rPr lang="ko-KR" altLang="en-US" sz="1800" b="0" kern="1200" dirty="0" smtClean="0"/>
            <a:t>대인관계 회피</a:t>
          </a:r>
          <a:endParaRPr lang="ko-KR" altLang="en-US" sz="1800" b="0" kern="1200" dirty="0"/>
        </a:p>
      </dsp:txBody>
      <dsp:txXfrm>
        <a:off x="0" y="333902"/>
        <a:ext cx="8229600" cy="926100"/>
      </dsp:txXfrm>
    </dsp:sp>
    <dsp:sp modelId="{75D983BF-DB08-4C54-BD24-7CF417CCD194}">
      <dsp:nvSpPr>
        <dsp:cNvPr id="0" name=""/>
        <dsp:cNvSpPr/>
      </dsp:nvSpPr>
      <dsp:spPr>
        <a:xfrm>
          <a:off x="411480" y="23942"/>
          <a:ext cx="6120016" cy="619920"/>
        </a:xfrm>
        <a:prstGeom prst="roundRect">
          <a:avLst/>
        </a:prstGeom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/>
            <a:t>일상생활에서의 부적응</a:t>
          </a:r>
          <a:endParaRPr lang="ko-KR" altLang="en-US" sz="2000" b="1" kern="1200" dirty="0"/>
        </a:p>
      </dsp:txBody>
      <dsp:txXfrm>
        <a:off x="411480" y="23942"/>
        <a:ext cx="6120016" cy="619920"/>
      </dsp:txXfrm>
    </dsp:sp>
    <dsp:sp modelId="{7BB402D7-0E52-48B4-BBF0-FEDE5545DC65}">
      <dsp:nvSpPr>
        <dsp:cNvPr id="0" name=""/>
        <dsp:cNvSpPr/>
      </dsp:nvSpPr>
      <dsp:spPr>
        <a:xfrm>
          <a:off x="0" y="1683362"/>
          <a:ext cx="8229600" cy="135607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437388" rIns="638708" bIns="128016" numCol="1" spcCol="1270" anchor="t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b="0" kern="1200" dirty="0" smtClean="0"/>
            <a:t>팀원 간 혹은 가족과의 갈등</a:t>
          </a:r>
          <a:endParaRPr lang="ko-KR" altLang="en-US" sz="1800" b="0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b="0" kern="1200" dirty="0" smtClean="0"/>
            <a:t>환자 및 환자 가족들과의 만남을 회피</a:t>
          </a:r>
          <a:endParaRPr lang="ko-KR" altLang="en-US" sz="1800" b="0" kern="1200" dirty="0"/>
        </a:p>
      </dsp:txBody>
      <dsp:txXfrm>
        <a:off x="0" y="1683362"/>
        <a:ext cx="8229600" cy="1356074"/>
      </dsp:txXfrm>
    </dsp:sp>
    <dsp:sp modelId="{B73E7463-EE35-42AE-B603-E2D13A4EA2D5}">
      <dsp:nvSpPr>
        <dsp:cNvPr id="0" name=""/>
        <dsp:cNvSpPr/>
      </dsp:nvSpPr>
      <dsp:spPr>
        <a:xfrm>
          <a:off x="411480" y="1373402"/>
          <a:ext cx="6120016" cy="619920"/>
        </a:xfrm>
        <a:prstGeom prst="roundRect">
          <a:avLst/>
        </a:prstGeom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/>
            <a:t>호스피스 종사자의 사회적 징후</a:t>
          </a:r>
          <a:endParaRPr lang="ko-KR" altLang="en-US" sz="2000" b="1" kern="1200" dirty="0"/>
        </a:p>
      </dsp:txBody>
      <dsp:txXfrm>
        <a:off x="411480" y="1373402"/>
        <a:ext cx="6120016" cy="619920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A1082D3-A7F3-414B-B36C-D6B4C064ABF6}">
      <dsp:nvSpPr>
        <dsp:cNvPr id="0" name=""/>
        <dsp:cNvSpPr/>
      </dsp:nvSpPr>
      <dsp:spPr>
        <a:xfrm>
          <a:off x="0" y="319679"/>
          <a:ext cx="8229600" cy="2154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395732" rIns="638708" bIns="128016" numCol="1" spcCol="1270" anchor="t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b="0" kern="1200" dirty="0" smtClean="0"/>
            <a:t>의미</a:t>
          </a:r>
          <a:r>
            <a:rPr lang="en-US" altLang="ko-KR" sz="1800" b="0" kern="1200" dirty="0" smtClean="0"/>
            <a:t>, </a:t>
          </a:r>
          <a:r>
            <a:rPr lang="ko-KR" altLang="en-US" sz="1800" b="0" kern="1200" dirty="0" smtClean="0"/>
            <a:t>가치관</a:t>
          </a:r>
          <a:r>
            <a:rPr lang="en-US" altLang="ko-KR" sz="1800" b="0" kern="1200" dirty="0" smtClean="0"/>
            <a:t>, </a:t>
          </a:r>
          <a:r>
            <a:rPr lang="ko-KR" altLang="en-US" sz="1800" b="0" kern="1200" dirty="0" smtClean="0"/>
            <a:t>신념의 소멸</a:t>
          </a:r>
          <a:endParaRPr lang="ko-KR" altLang="en-US" sz="1800" b="0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b="0" kern="1200" dirty="0" smtClean="0"/>
            <a:t>사명감과 소명의식의 저하</a:t>
          </a:r>
          <a:endParaRPr lang="ko-KR" altLang="en-US" sz="1800" b="0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b="0" kern="1200" dirty="0" smtClean="0"/>
            <a:t>지나온 삶에 대한 회한과 후회</a:t>
          </a:r>
          <a:endParaRPr lang="ko-KR" altLang="en-US" sz="1800" b="0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b="0" kern="1200" dirty="0" smtClean="0"/>
            <a:t>내 삶의 방향성에 대한 갈등</a:t>
          </a:r>
          <a:endParaRPr lang="ko-KR" altLang="en-US" sz="1800" b="0" kern="1200" dirty="0"/>
        </a:p>
      </dsp:txBody>
      <dsp:txXfrm>
        <a:off x="0" y="319679"/>
        <a:ext cx="8229600" cy="2154600"/>
      </dsp:txXfrm>
    </dsp:sp>
    <dsp:sp modelId="{75D983BF-DB08-4C54-BD24-7CF417CCD194}">
      <dsp:nvSpPr>
        <dsp:cNvPr id="0" name=""/>
        <dsp:cNvSpPr/>
      </dsp:nvSpPr>
      <dsp:spPr>
        <a:xfrm>
          <a:off x="411480" y="9720"/>
          <a:ext cx="6120016" cy="590399"/>
        </a:xfrm>
        <a:prstGeom prst="roundRect">
          <a:avLst/>
        </a:prstGeom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/>
            <a:t>영적 좌절</a:t>
          </a:r>
          <a:endParaRPr lang="ko-KR" altLang="en-US" sz="2000" b="1" kern="1200" dirty="0"/>
        </a:p>
      </dsp:txBody>
      <dsp:txXfrm>
        <a:off x="411480" y="9720"/>
        <a:ext cx="6120016" cy="590399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A1082D3-A7F3-414B-B36C-D6B4C064ABF6}">
      <dsp:nvSpPr>
        <dsp:cNvPr id="0" name=""/>
        <dsp:cNvSpPr/>
      </dsp:nvSpPr>
      <dsp:spPr>
        <a:xfrm>
          <a:off x="0" y="368098"/>
          <a:ext cx="8229600" cy="126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416560" rIns="638708" bIns="128016" numCol="1" spcCol="1270" anchor="t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/>
            <a:t>심화 교육</a:t>
          </a:r>
          <a:r>
            <a:rPr lang="en-US" altLang="ko-KR" sz="1800" kern="1200" dirty="0" smtClean="0"/>
            <a:t>, </a:t>
          </a:r>
          <a:r>
            <a:rPr lang="ko-KR" altLang="en-US" sz="1800" kern="1200" dirty="0" smtClean="0"/>
            <a:t>보수 교육</a:t>
          </a:r>
          <a:r>
            <a:rPr lang="en-US" altLang="ko-KR" sz="1800" kern="1200" dirty="0" smtClean="0"/>
            <a:t>, </a:t>
          </a:r>
          <a:r>
            <a:rPr lang="ko-KR" altLang="en-US" sz="1800" kern="1200" dirty="0" smtClean="0"/>
            <a:t>호스피스 관련 연수강좌 및 학회 참석과    호스피스 관련 학회지 리뷰를 통한 지속적인 교육</a:t>
          </a:r>
          <a:endParaRPr lang="ko-KR" altLang="en-US" sz="1800" b="0" kern="1200" dirty="0"/>
        </a:p>
      </dsp:txBody>
      <dsp:txXfrm>
        <a:off x="0" y="368098"/>
        <a:ext cx="8229600" cy="1260000"/>
      </dsp:txXfrm>
    </dsp:sp>
    <dsp:sp modelId="{75D983BF-DB08-4C54-BD24-7CF417CCD194}">
      <dsp:nvSpPr>
        <dsp:cNvPr id="0" name=""/>
        <dsp:cNvSpPr/>
      </dsp:nvSpPr>
      <dsp:spPr>
        <a:xfrm>
          <a:off x="411480" y="72898"/>
          <a:ext cx="6120016" cy="590400"/>
        </a:xfrm>
        <a:prstGeom prst="roundRect">
          <a:avLst/>
        </a:prstGeom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/>
            <a:t>호스피스 팀의 지속적인 교육</a:t>
          </a:r>
          <a:endParaRPr lang="ko-KR" altLang="en-US" sz="2000" b="1" kern="1200" dirty="0"/>
        </a:p>
      </dsp:txBody>
      <dsp:txXfrm>
        <a:off x="411480" y="72898"/>
        <a:ext cx="6120016" cy="590400"/>
      </dsp:txXfrm>
    </dsp:sp>
    <dsp:sp modelId="{7BB402D7-0E52-48B4-BBF0-FEDE5545DC65}">
      <dsp:nvSpPr>
        <dsp:cNvPr id="0" name=""/>
        <dsp:cNvSpPr/>
      </dsp:nvSpPr>
      <dsp:spPr>
        <a:xfrm>
          <a:off x="0" y="2031298"/>
          <a:ext cx="8229600" cy="1323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416560" rIns="638708" bIns="128016" numCol="1" spcCol="1270" anchor="t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b="0" kern="1200" dirty="0" smtClean="0"/>
            <a:t>팀 성찰 </a:t>
          </a:r>
          <a:r>
            <a:rPr lang="en-US" altLang="ko-KR" sz="1800" b="0" kern="1200" dirty="0" smtClean="0"/>
            <a:t>(</a:t>
          </a:r>
          <a:r>
            <a:rPr lang="ko-KR" altLang="en-US" sz="1800" b="0" kern="1200" dirty="0" smtClean="0"/>
            <a:t>슬픔 줄이기</a:t>
          </a:r>
          <a:r>
            <a:rPr lang="en-US" altLang="ko-KR" sz="1800" b="0" kern="1200" dirty="0" smtClean="0"/>
            <a:t>)</a:t>
          </a:r>
          <a:endParaRPr lang="ko-KR" altLang="en-US" sz="1800" b="0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b="0" kern="1200" dirty="0" smtClean="0"/>
            <a:t>팀 돌봄 회의</a:t>
          </a:r>
          <a:endParaRPr lang="ko-KR" altLang="en-US" sz="1800" b="0" kern="1200" dirty="0"/>
        </a:p>
      </dsp:txBody>
      <dsp:txXfrm>
        <a:off x="0" y="2031298"/>
        <a:ext cx="8229600" cy="1323000"/>
      </dsp:txXfrm>
    </dsp:sp>
    <dsp:sp modelId="{B73E7463-EE35-42AE-B603-E2D13A4EA2D5}">
      <dsp:nvSpPr>
        <dsp:cNvPr id="0" name=""/>
        <dsp:cNvSpPr/>
      </dsp:nvSpPr>
      <dsp:spPr>
        <a:xfrm>
          <a:off x="411480" y="1736098"/>
          <a:ext cx="6120016" cy="590400"/>
        </a:xfrm>
        <a:prstGeom prst="roundRect">
          <a:avLst/>
        </a:prstGeom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/>
            <a:t>호스피스 팀원 간 지지와 배려</a:t>
          </a:r>
          <a:endParaRPr lang="ko-KR" altLang="en-US" sz="2000" b="1" kern="1200" dirty="0"/>
        </a:p>
      </dsp:txBody>
      <dsp:txXfrm>
        <a:off x="411480" y="1736098"/>
        <a:ext cx="6120016" cy="590400"/>
      </dsp:txXfrm>
    </dsp:sp>
    <dsp:sp modelId="{5FC05D15-5AF2-4E61-A763-86DADA6FA0BA}">
      <dsp:nvSpPr>
        <dsp:cNvPr id="0" name=""/>
        <dsp:cNvSpPr/>
      </dsp:nvSpPr>
      <dsp:spPr>
        <a:xfrm>
          <a:off x="0" y="4355101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0A8495-0079-4404-87F8-D17D7CF4CA05}">
      <dsp:nvSpPr>
        <dsp:cNvPr id="0" name=""/>
        <dsp:cNvSpPr/>
      </dsp:nvSpPr>
      <dsp:spPr>
        <a:xfrm>
          <a:off x="391790" y="3462298"/>
          <a:ext cx="7835792" cy="1188002"/>
        </a:xfrm>
        <a:prstGeom prst="roundRect">
          <a:avLst/>
        </a:prstGeom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 latinLnBrk="1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/>
            <a:t>삶과 죽음에 대한 가치관과 철학을 더욱 확고히 할 수 있는 </a:t>
          </a:r>
          <a:endParaRPr lang="en-US" altLang="ko-KR" sz="2000" b="1" kern="1200" dirty="0" smtClean="0"/>
        </a:p>
        <a:p>
          <a:pPr lvl="0" algn="l" defTabSz="889000" latinLnBrk="1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>
              <a:solidFill>
                <a:schemeClr val="tx1"/>
              </a:solidFill>
            </a:rPr>
            <a:t>영성 수련</a:t>
          </a:r>
          <a:r>
            <a:rPr lang="ko-KR" altLang="en-US" sz="2000" b="1" kern="1200" dirty="0" smtClean="0"/>
            <a:t>의 필요성</a:t>
          </a:r>
          <a:endParaRPr lang="ko-KR" altLang="en-US" sz="2000" b="1" kern="1200" dirty="0"/>
        </a:p>
      </dsp:txBody>
      <dsp:txXfrm>
        <a:off x="391790" y="3462298"/>
        <a:ext cx="7835792" cy="1188002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A1082D3-A7F3-414B-B36C-D6B4C064ABF6}">
      <dsp:nvSpPr>
        <dsp:cNvPr id="0" name=""/>
        <dsp:cNvSpPr/>
      </dsp:nvSpPr>
      <dsp:spPr>
        <a:xfrm>
          <a:off x="0" y="345599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D983BF-DB08-4C54-BD24-7CF417CCD194}">
      <dsp:nvSpPr>
        <dsp:cNvPr id="0" name=""/>
        <dsp:cNvSpPr/>
      </dsp:nvSpPr>
      <dsp:spPr>
        <a:xfrm>
          <a:off x="411480" y="50399"/>
          <a:ext cx="7020013" cy="590400"/>
        </a:xfrm>
        <a:prstGeom prst="roundRect">
          <a:avLst/>
        </a:prstGeom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>
              <a:latin typeface="+mn-ea"/>
              <a:ea typeface="+mn-ea"/>
            </a:rPr>
            <a:t>신체적인 활동과 기분 전환을 위한 활동</a:t>
          </a:r>
          <a:endParaRPr lang="ko-KR" altLang="en-US" sz="2000" b="1" kern="1200" dirty="0">
            <a:latin typeface="+mn-ea"/>
            <a:ea typeface="+mn-ea"/>
          </a:endParaRPr>
        </a:p>
      </dsp:txBody>
      <dsp:txXfrm>
        <a:off x="411480" y="50399"/>
        <a:ext cx="7020013" cy="590400"/>
      </dsp:txXfrm>
    </dsp:sp>
    <dsp:sp modelId="{7BB402D7-0E52-48B4-BBF0-FEDE5545DC65}">
      <dsp:nvSpPr>
        <dsp:cNvPr id="0" name=""/>
        <dsp:cNvSpPr/>
      </dsp:nvSpPr>
      <dsp:spPr>
        <a:xfrm>
          <a:off x="0" y="1252799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3E7463-EE35-42AE-B603-E2D13A4EA2D5}">
      <dsp:nvSpPr>
        <dsp:cNvPr id="0" name=""/>
        <dsp:cNvSpPr/>
      </dsp:nvSpPr>
      <dsp:spPr>
        <a:xfrm>
          <a:off x="411480" y="957599"/>
          <a:ext cx="7020013" cy="590400"/>
        </a:xfrm>
        <a:prstGeom prst="roundRect">
          <a:avLst/>
        </a:prstGeom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>
              <a:latin typeface="+mn-ea"/>
              <a:ea typeface="+mn-ea"/>
            </a:rPr>
            <a:t>업무 외의 사회적 활동과 충분한 휴식</a:t>
          </a:r>
          <a:endParaRPr lang="ko-KR" altLang="en-US" sz="2000" b="1" kern="1200" dirty="0">
            <a:latin typeface="+mn-ea"/>
            <a:ea typeface="+mn-ea"/>
          </a:endParaRPr>
        </a:p>
      </dsp:txBody>
      <dsp:txXfrm>
        <a:off x="411480" y="957599"/>
        <a:ext cx="7020013" cy="590400"/>
      </dsp:txXfrm>
    </dsp:sp>
    <dsp:sp modelId="{5FC05D15-5AF2-4E61-A763-86DADA6FA0BA}">
      <dsp:nvSpPr>
        <dsp:cNvPr id="0" name=""/>
        <dsp:cNvSpPr/>
      </dsp:nvSpPr>
      <dsp:spPr>
        <a:xfrm>
          <a:off x="0" y="2160000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0A8495-0079-4404-87F8-D17D7CF4CA05}">
      <dsp:nvSpPr>
        <dsp:cNvPr id="0" name=""/>
        <dsp:cNvSpPr/>
      </dsp:nvSpPr>
      <dsp:spPr>
        <a:xfrm>
          <a:off x="411480" y="1864800"/>
          <a:ext cx="7020013" cy="590400"/>
        </a:xfrm>
        <a:prstGeom prst="roundRect">
          <a:avLst/>
        </a:prstGeom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>
              <a:latin typeface="+mn-ea"/>
              <a:ea typeface="+mn-ea"/>
            </a:rPr>
            <a:t>충분한 영양 섭취와 수면</a:t>
          </a:r>
          <a:r>
            <a:rPr lang="en-US" altLang="ko-KR" sz="2000" b="1" kern="1200" dirty="0" smtClean="0">
              <a:latin typeface="+mn-ea"/>
              <a:ea typeface="+mn-ea"/>
            </a:rPr>
            <a:t>, </a:t>
          </a:r>
          <a:r>
            <a:rPr lang="ko-KR" altLang="en-US" sz="2000" b="1" kern="1200" dirty="0" smtClean="0">
              <a:latin typeface="+mn-ea"/>
              <a:ea typeface="+mn-ea"/>
            </a:rPr>
            <a:t>운동</a:t>
          </a:r>
          <a:endParaRPr lang="ko-KR" altLang="en-US" sz="2000" b="1" kern="1200" dirty="0">
            <a:latin typeface="+mn-ea"/>
            <a:ea typeface="+mn-ea"/>
          </a:endParaRPr>
        </a:p>
      </dsp:txBody>
      <dsp:txXfrm>
        <a:off x="411480" y="1864800"/>
        <a:ext cx="7020013" cy="590400"/>
      </dsp:txXfrm>
    </dsp:sp>
    <dsp:sp modelId="{B0197424-1CD2-490C-B3AF-9ABF45E1601F}">
      <dsp:nvSpPr>
        <dsp:cNvPr id="0" name=""/>
        <dsp:cNvSpPr/>
      </dsp:nvSpPr>
      <dsp:spPr>
        <a:xfrm>
          <a:off x="0" y="3067200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D4DF44-41C1-4462-8F8C-911D0AE16A9B}">
      <dsp:nvSpPr>
        <dsp:cNvPr id="0" name=""/>
        <dsp:cNvSpPr/>
      </dsp:nvSpPr>
      <dsp:spPr>
        <a:xfrm>
          <a:off x="411480" y="2772000"/>
          <a:ext cx="7020013" cy="590400"/>
        </a:xfrm>
        <a:prstGeom prst="roundRect">
          <a:avLst/>
        </a:prstGeom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>
              <a:latin typeface="+mn-ea"/>
              <a:ea typeface="+mn-ea"/>
            </a:rPr>
            <a:t>개인적인 성찰과 성찰 일지 작성</a:t>
          </a:r>
          <a:endParaRPr lang="ko-KR" altLang="en-US" sz="2000" b="1" kern="1200" dirty="0">
            <a:latin typeface="+mn-ea"/>
            <a:ea typeface="+mn-ea"/>
          </a:endParaRPr>
        </a:p>
      </dsp:txBody>
      <dsp:txXfrm>
        <a:off x="411480" y="2772000"/>
        <a:ext cx="7020013" cy="590400"/>
      </dsp:txXfrm>
    </dsp:sp>
    <dsp:sp modelId="{B8D7BA24-D888-49E5-B2DA-0718C5358A96}">
      <dsp:nvSpPr>
        <dsp:cNvPr id="0" name=""/>
        <dsp:cNvSpPr/>
      </dsp:nvSpPr>
      <dsp:spPr>
        <a:xfrm>
          <a:off x="0" y="3974400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7EE156-328B-466E-A365-63671B26C2CA}">
      <dsp:nvSpPr>
        <dsp:cNvPr id="0" name=""/>
        <dsp:cNvSpPr/>
      </dsp:nvSpPr>
      <dsp:spPr>
        <a:xfrm>
          <a:off x="411480" y="3679200"/>
          <a:ext cx="7020013" cy="590400"/>
        </a:xfrm>
        <a:prstGeom prst="roundRect">
          <a:avLst/>
        </a:prstGeom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>
              <a:latin typeface="+mn-ea"/>
              <a:ea typeface="+mn-ea"/>
            </a:rPr>
            <a:t>지속적인 슈퍼 비전의 필요</a:t>
          </a:r>
          <a:endParaRPr lang="ko-KR" altLang="en-US" sz="2000" b="1" kern="1200" dirty="0">
            <a:latin typeface="+mn-ea"/>
            <a:ea typeface="+mn-ea"/>
          </a:endParaRPr>
        </a:p>
      </dsp:txBody>
      <dsp:txXfrm>
        <a:off x="411480" y="3679200"/>
        <a:ext cx="7020013" cy="590400"/>
      </dsp:txXfrm>
    </dsp:sp>
    <dsp:sp modelId="{CE97E4CA-C460-4998-8825-AEA2EBA11D3F}">
      <dsp:nvSpPr>
        <dsp:cNvPr id="0" name=""/>
        <dsp:cNvSpPr/>
      </dsp:nvSpPr>
      <dsp:spPr>
        <a:xfrm>
          <a:off x="0" y="4881600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AEAB41-C9B2-47CF-B198-957C98F56DF3}">
      <dsp:nvSpPr>
        <dsp:cNvPr id="0" name=""/>
        <dsp:cNvSpPr/>
      </dsp:nvSpPr>
      <dsp:spPr>
        <a:xfrm>
          <a:off x="411480" y="4586400"/>
          <a:ext cx="7020013" cy="590400"/>
        </a:xfrm>
        <a:prstGeom prst="roundRect">
          <a:avLst/>
        </a:prstGeom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>
              <a:latin typeface="+mn-ea"/>
              <a:ea typeface="+mn-ea"/>
            </a:rPr>
            <a:t>종교적 행위</a:t>
          </a:r>
          <a:r>
            <a:rPr lang="en-US" altLang="ko-KR" sz="2000" b="1" kern="1200" dirty="0" smtClean="0">
              <a:latin typeface="+mn-ea"/>
              <a:ea typeface="+mn-ea"/>
            </a:rPr>
            <a:t>, </a:t>
          </a:r>
          <a:r>
            <a:rPr lang="ko-KR" altLang="en-US" sz="2000" b="1" kern="1200" dirty="0" smtClean="0">
              <a:latin typeface="+mn-ea"/>
              <a:ea typeface="+mn-ea"/>
            </a:rPr>
            <a:t>신앙심</a:t>
          </a:r>
          <a:r>
            <a:rPr lang="en-US" altLang="ko-KR" sz="2000" b="1" kern="1200" dirty="0" smtClean="0">
              <a:latin typeface="+mn-ea"/>
              <a:ea typeface="+mn-ea"/>
            </a:rPr>
            <a:t>, </a:t>
          </a:r>
          <a:r>
            <a:rPr lang="ko-KR" altLang="en-US" sz="2000" b="1" kern="1200" dirty="0" smtClean="0">
              <a:latin typeface="+mn-ea"/>
              <a:ea typeface="+mn-ea"/>
            </a:rPr>
            <a:t>영적 묵상의 시간</a:t>
          </a:r>
          <a:r>
            <a:rPr lang="en-US" altLang="ko-KR" sz="2000" b="1" kern="1200" dirty="0" smtClean="0">
              <a:latin typeface="+mn-ea"/>
              <a:ea typeface="+mn-ea"/>
            </a:rPr>
            <a:t>, </a:t>
          </a:r>
          <a:r>
            <a:rPr lang="ko-KR" altLang="en-US" sz="2000" b="1" kern="1200" dirty="0" smtClean="0">
              <a:latin typeface="+mn-ea"/>
              <a:ea typeface="+mn-ea"/>
            </a:rPr>
            <a:t>명상과 이완요법</a:t>
          </a:r>
          <a:endParaRPr lang="ko-KR" altLang="en-US" sz="2000" b="1" kern="1200" dirty="0">
            <a:latin typeface="+mn-ea"/>
            <a:ea typeface="+mn-ea"/>
          </a:endParaRPr>
        </a:p>
      </dsp:txBody>
      <dsp:txXfrm>
        <a:off x="411480" y="4586400"/>
        <a:ext cx="7020013" cy="590400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A1082D3-A7F3-414B-B36C-D6B4C064ABF6}">
      <dsp:nvSpPr>
        <dsp:cNvPr id="0" name=""/>
        <dsp:cNvSpPr/>
      </dsp:nvSpPr>
      <dsp:spPr>
        <a:xfrm>
          <a:off x="0" y="408877"/>
          <a:ext cx="8229600" cy="1316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2000" tIns="395732" rIns="180000" bIns="128016" numCol="1" spcCol="1270" anchor="t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1800" b="0" kern="1200" dirty="0" smtClean="0">
              <a:latin typeface="+mn-lt"/>
            </a:rPr>
            <a:t> </a:t>
          </a:r>
          <a:r>
            <a:rPr lang="ko-KR" altLang="en-US" sz="1800" b="0" kern="1200" dirty="0" smtClean="0">
              <a:latin typeface="+mn-lt"/>
            </a:rPr>
            <a:t>호스피스 팀 </a:t>
          </a:r>
          <a:r>
            <a:rPr lang="en-US" altLang="ko-KR" sz="1800" b="0" kern="1200" dirty="0" smtClean="0">
              <a:latin typeface="+mn-lt"/>
            </a:rPr>
            <a:t>: </a:t>
          </a:r>
          <a:r>
            <a:rPr lang="ko-KR" altLang="en-US" sz="1800" b="0" kern="1200" dirty="0" smtClean="0">
              <a:latin typeface="+mn-lt"/>
            </a:rPr>
            <a:t>의료진</a:t>
          </a:r>
          <a:r>
            <a:rPr lang="en-US" altLang="ko-KR" sz="1800" b="0" kern="1200" dirty="0" smtClean="0">
              <a:latin typeface="+mn-lt"/>
            </a:rPr>
            <a:t>, </a:t>
          </a:r>
          <a:r>
            <a:rPr lang="ko-KR" altLang="en-US" sz="1800" b="0" kern="1200" dirty="0" err="1" smtClean="0">
              <a:latin typeface="+mn-lt"/>
            </a:rPr>
            <a:t>사회복지사</a:t>
          </a:r>
          <a:r>
            <a:rPr lang="en-US" altLang="ko-KR" sz="1800" b="0" kern="1200" dirty="0" smtClean="0">
              <a:latin typeface="+mn-lt"/>
            </a:rPr>
            <a:t>, </a:t>
          </a:r>
          <a:r>
            <a:rPr lang="ko-KR" altLang="en-US" sz="1800" b="0" kern="1200" dirty="0" smtClean="0">
              <a:latin typeface="+mn-lt"/>
            </a:rPr>
            <a:t>자원봉사자</a:t>
          </a:r>
          <a:r>
            <a:rPr lang="en-US" altLang="ko-KR" sz="1800" b="0" kern="1200" dirty="0" smtClean="0">
              <a:latin typeface="+mn-lt"/>
            </a:rPr>
            <a:t>, </a:t>
          </a:r>
          <a:r>
            <a:rPr lang="ko-KR" altLang="en-US" sz="1800" b="0" kern="1200" dirty="0" smtClean="0">
              <a:latin typeface="+mn-lt"/>
            </a:rPr>
            <a:t>임상치료사</a:t>
          </a:r>
          <a:r>
            <a:rPr lang="en-US" altLang="ko-KR" sz="1800" b="0" kern="1200" dirty="0" smtClean="0">
              <a:latin typeface="+mn-lt"/>
            </a:rPr>
            <a:t>, </a:t>
          </a:r>
          <a:r>
            <a:rPr lang="ko-KR" altLang="en-US" sz="1800" b="0" kern="1200" dirty="0" err="1" smtClean="0">
              <a:latin typeface="+mn-lt"/>
            </a:rPr>
            <a:t>원목자</a:t>
          </a:r>
          <a:r>
            <a:rPr lang="ko-KR" altLang="en-US" sz="1800" b="0" kern="1200" dirty="0" smtClean="0">
              <a:latin typeface="+mn-lt"/>
            </a:rPr>
            <a:t> 등  </a:t>
          </a:r>
          <a:endParaRPr lang="ko-KR" altLang="en-US" sz="1800" b="0" kern="1200" dirty="0">
            <a:latin typeface="+mn-lt"/>
          </a:endParaRPr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1800" b="0" i="0" kern="1200" dirty="0" smtClean="0">
              <a:latin typeface="+mn-lt"/>
            </a:rPr>
            <a:t> </a:t>
          </a:r>
          <a:r>
            <a:rPr lang="ko-KR" altLang="en-US" sz="1800" b="0" i="0" kern="1200" dirty="0" smtClean="0">
              <a:latin typeface="+mn-lt"/>
            </a:rPr>
            <a:t>그 외 </a:t>
          </a:r>
          <a:r>
            <a:rPr lang="en-US" altLang="ko-KR" sz="1800" b="0" i="0" kern="1200" dirty="0" smtClean="0">
              <a:latin typeface="+mn-lt"/>
            </a:rPr>
            <a:t>: </a:t>
          </a:r>
          <a:r>
            <a:rPr lang="ko-KR" altLang="en-US" sz="1800" b="0" i="0" kern="1200" dirty="0" smtClean="0">
              <a:latin typeface="+mn-lt"/>
            </a:rPr>
            <a:t>일반 병원 의료진</a:t>
          </a:r>
          <a:r>
            <a:rPr lang="en-US" altLang="ko-KR" sz="1800" b="0" i="0" kern="1200" dirty="0" smtClean="0">
              <a:latin typeface="+mn-lt"/>
            </a:rPr>
            <a:t>, </a:t>
          </a:r>
          <a:r>
            <a:rPr lang="ko-KR" altLang="en-US" sz="1800" b="0" i="0" kern="1200" dirty="0" smtClean="0">
              <a:latin typeface="+mn-lt"/>
            </a:rPr>
            <a:t>종교단체</a:t>
          </a:r>
          <a:r>
            <a:rPr lang="en-US" altLang="ko-KR" sz="1800" b="0" i="0" kern="1200" dirty="0" smtClean="0">
              <a:latin typeface="+mn-lt"/>
            </a:rPr>
            <a:t>, </a:t>
          </a:r>
          <a:r>
            <a:rPr lang="ko-KR" altLang="en-US" sz="1800" b="0" i="0" kern="1200" dirty="0" smtClean="0">
              <a:latin typeface="+mn-lt"/>
            </a:rPr>
            <a:t>상실과 사별경험자 </a:t>
          </a:r>
          <a:endParaRPr lang="ko-KR" altLang="en-US" sz="1800" b="1" kern="1200" dirty="0">
            <a:latin typeface="+mn-lt"/>
          </a:endParaRPr>
        </a:p>
      </dsp:txBody>
      <dsp:txXfrm>
        <a:off x="0" y="408877"/>
        <a:ext cx="8229600" cy="1316700"/>
      </dsp:txXfrm>
    </dsp:sp>
    <dsp:sp modelId="{75D983BF-DB08-4C54-BD24-7CF417CCD194}">
      <dsp:nvSpPr>
        <dsp:cNvPr id="0" name=""/>
        <dsp:cNvSpPr/>
      </dsp:nvSpPr>
      <dsp:spPr>
        <a:xfrm>
          <a:off x="411480" y="10646"/>
          <a:ext cx="4346175" cy="678670"/>
        </a:xfrm>
        <a:prstGeom prst="roundRect">
          <a:avLst/>
        </a:prstGeom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400" b="1" kern="1200" dirty="0" smtClean="0"/>
            <a:t>For Whom?</a:t>
          </a:r>
          <a:endParaRPr lang="ko-KR" altLang="en-US" sz="2400" b="1" kern="1200" dirty="0"/>
        </a:p>
      </dsp:txBody>
      <dsp:txXfrm>
        <a:off x="411480" y="10646"/>
        <a:ext cx="4346175" cy="678670"/>
      </dsp:txXfrm>
    </dsp:sp>
    <dsp:sp modelId="{7BB402D7-0E52-48B4-BBF0-FEDE5545DC65}">
      <dsp:nvSpPr>
        <dsp:cNvPr id="0" name=""/>
        <dsp:cNvSpPr/>
      </dsp:nvSpPr>
      <dsp:spPr>
        <a:xfrm>
          <a:off x="0" y="2226407"/>
          <a:ext cx="8229600" cy="13765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2000" tIns="395732" rIns="0" bIns="142240" numCol="1" spcCol="1270" anchor="t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2000" b="0" kern="1200" dirty="0" smtClean="0"/>
            <a:t> </a:t>
          </a:r>
          <a:r>
            <a:rPr lang="en-US" altLang="ko-KR" sz="2000" b="1" kern="1200" dirty="0" smtClean="0"/>
            <a:t>Pause routines for a while.</a:t>
          </a:r>
          <a:endParaRPr lang="ko-KR" altLang="en-US" sz="2000" b="1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1800" b="0" kern="1200" dirty="0" smtClean="0">
              <a:latin typeface="+mn-lt"/>
            </a:rPr>
            <a:t> </a:t>
          </a:r>
          <a:r>
            <a:rPr lang="ko-KR" altLang="en-US" sz="1800" b="0" kern="1200" dirty="0" smtClean="0">
              <a:latin typeface="+mn-lt"/>
            </a:rPr>
            <a:t>자신의 </a:t>
          </a:r>
          <a:r>
            <a:rPr lang="ko-KR" altLang="en-US" sz="1800" b="0" kern="1200" spc="0" baseline="0" dirty="0" smtClean="0">
              <a:latin typeface="+mn-lt"/>
            </a:rPr>
            <a:t>심리적</a:t>
          </a:r>
          <a:r>
            <a:rPr lang="en-US" altLang="ko-KR" sz="1800" b="0" kern="1200" spc="0" baseline="0" dirty="0" smtClean="0">
              <a:latin typeface="+mn-lt"/>
            </a:rPr>
            <a:t>, </a:t>
          </a:r>
          <a:r>
            <a:rPr lang="ko-KR" altLang="en-US" sz="1800" b="0" kern="1200" spc="0" baseline="0" dirty="0" smtClean="0">
              <a:latin typeface="+mn-lt"/>
            </a:rPr>
            <a:t>영적인 스트레스 상황에서의 정서적 반응을 점검</a:t>
          </a:r>
          <a:r>
            <a:rPr lang="en-US" altLang="ko-KR" sz="1800" b="0" kern="1200" spc="0" baseline="0" dirty="0" smtClean="0">
              <a:latin typeface="+mn-lt"/>
            </a:rPr>
            <a:t>.  </a:t>
          </a:r>
          <a:endParaRPr lang="ko-KR" altLang="en-US" sz="1800" b="0" kern="1200" spc="0" baseline="0" dirty="0">
            <a:latin typeface="+mn-lt"/>
          </a:endParaRPr>
        </a:p>
      </dsp:txBody>
      <dsp:txXfrm>
        <a:off x="0" y="2226407"/>
        <a:ext cx="8229600" cy="1376550"/>
      </dsp:txXfrm>
    </dsp:sp>
    <dsp:sp modelId="{B73E7463-EE35-42AE-B603-E2D13A4EA2D5}">
      <dsp:nvSpPr>
        <dsp:cNvPr id="0" name=""/>
        <dsp:cNvSpPr/>
      </dsp:nvSpPr>
      <dsp:spPr>
        <a:xfrm>
          <a:off x="411480" y="1828177"/>
          <a:ext cx="4218460" cy="678670"/>
        </a:xfrm>
        <a:prstGeom prst="roundRect">
          <a:avLst/>
        </a:prstGeom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400" b="1" kern="1200" dirty="0" smtClean="0"/>
            <a:t>Rest</a:t>
          </a:r>
          <a:endParaRPr lang="ko-KR" altLang="en-US" sz="2400" b="1" kern="1200" dirty="0"/>
        </a:p>
      </dsp:txBody>
      <dsp:txXfrm>
        <a:off x="411480" y="1828177"/>
        <a:ext cx="4218460" cy="678670"/>
      </dsp:txXfrm>
    </dsp:sp>
    <dsp:sp modelId="{C3F183A8-2880-4DD4-990B-1181EAA835A9}">
      <dsp:nvSpPr>
        <dsp:cNvPr id="0" name=""/>
        <dsp:cNvSpPr/>
      </dsp:nvSpPr>
      <dsp:spPr>
        <a:xfrm>
          <a:off x="0" y="4042091"/>
          <a:ext cx="8229600" cy="13765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2000" tIns="395732" rIns="360000" bIns="142240" numCol="1" spcCol="1270" anchor="t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en-US" sz="2000" b="1" kern="1200" dirty="0" smtClean="0"/>
            <a:t>Find out their vocation to the hospice care again.</a:t>
          </a:r>
          <a:endParaRPr lang="ko-KR" altLang="en-US" sz="2000" b="1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1800" b="0" kern="1200" dirty="0" smtClean="0"/>
            <a:t> </a:t>
          </a:r>
          <a:r>
            <a:rPr lang="ko-KR" altLang="en-US" sz="1800" b="0" kern="1200" dirty="0" smtClean="0"/>
            <a:t>스스로 돌봄을 통하여 다시 시작할 수 있는 </a:t>
          </a:r>
          <a:r>
            <a:rPr lang="ko-KR" altLang="en-US" sz="1800" b="0" kern="1200" dirty="0" err="1" smtClean="0"/>
            <a:t>영성적</a:t>
          </a:r>
          <a:r>
            <a:rPr lang="ko-KR" altLang="en-US" sz="1800" b="0" kern="1200" dirty="0" smtClean="0"/>
            <a:t> 에너지를 재확인</a:t>
          </a:r>
          <a:r>
            <a:rPr lang="en-US" altLang="ko-KR" sz="1800" b="0" kern="1200" dirty="0" smtClean="0"/>
            <a:t>. </a:t>
          </a:r>
          <a:r>
            <a:rPr lang="ko-KR" altLang="en-US" sz="1800" b="0" kern="1200" dirty="0" smtClean="0"/>
            <a:t> </a:t>
          </a:r>
          <a:endParaRPr lang="ko-KR" altLang="en-US" sz="1800" b="0" kern="1200" dirty="0"/>
        </a:p>
      </dsp:txBody>
      <dsp:txXfrm>
        <a:off x="0" y="4042091"/>
        <a:ext cx="8229600" cy="1376550"/>
      </dsp:txXfrm>
    </dsp:sp>
    <dsp:sp modelId="{C56B5765-5EA5-43D2-AB22-6B0A6BE65563}">
      <dsp:nvSpPr>
        <dsp:cNvPr id="0" name=""/>
        <dsp:cNvSpPr/>
      </dsp:nvSpPr>
      <dsp:spPr>
        <a:xfrm>
          <a:off x="411480" y="3705557"/>
          <a:ext cx="4112289" cy="616973"/>
        </a:xfrm>
        <a:prstGeom prst="roundRect">
          <a:avLst/>
        </a:prstGeom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  <a:ln w="12700" cap="flat" cmpd="sng" algn="ctr">
          <a:solidFill>
            <a:schemeClr val="accent5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400" b="1" kern="1200" dirty="0" smtClean="0"/>
            <a:t>Again </a:t>
          </a:r>
          <a:endParaRPr lang="ko-KR" altLang="en-US" sz="2400" b="1" kern="1200" dirty="0"/>
        </a:p>
      </dsp:txBody>
      <dsp:txXfrm>
        <a:off x="411480" y="3705557"/>
        <a:ext cx="4112289" cy="616973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A1082D3-A7F3-414B-B36C-D6B4C064ABF6}">
      <dsp:nvSpPr>
        <dsp:cNvPr id="0" name=""/>
        <dsp:cNvSpPr/>
      </dsp:nvSpPr>
      <dsp:spPr>
        <a:xfrm>
          <a:off x="0" y="311353"/>
          <a:ext cx="8229600" cy="264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437388" rIns="638708" bIns="128016" numCol="1" spcCol="1270" anchor="t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b="1" kern="1200" dirty="0" smtClean="0"/>
            <a:t>호스피스에 대한 사명감 부족</a:t>
          </a:r>
          <a:endParaRPr lang="ko-KR" altLang="en-US" sz="1800" b="1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b="1" kern="1200" dirty="0" smtClean="0"/>
            <a:t>고통과 죽음을 직면하는 부담감</a:t>
          </a:r>
          <a:endParaRPr lang="ko-KR" altLang="en-US" sz="1800" b="1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b="1" kern="1200" dirty="0" smtClean="0"/>
            <a:t>가중한 업무</a:t>
          </a:r>
          <a:endParaRPr lang="ko-KR" altLang="en-US" sz="1800" b="1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b="1" kern="1200" dirty="0" smtClean="0"/>
            <a:t>팀원 내 소통의 부재</a:t>
          </a:r>
          <a:endParaRPr lang="ko-KR" altLang="en-US" sz="1800" b="1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b="0" kern="1200" dirty="0" smtClean="0"/>
            <a:t>일과 가정의 양립 갈등 </a:t>
          </a:r>
          <a:r>
            <a:rPr lang="en-US" altLang="ko-KR" sz="1800" b="0" kern="1200" dirty="0" smtClean="0"/>
            <a:t>(</a:t>
          </a:r>
          <a:r>
            <a:rPr lang="ko-KR" altLang="en-US" sz="1800" b="0" kern="1200" dirty="0" smtClean="0"/>
            <a:t>육아와 가사</a:t>
          </a:r>
          <a:r>
            <a:rPr lang="en-US" altLang="ko-KR" sz="1800" b="0" kern="1200" dirty="0" smtClean="0"/>
            <a:t>)</a:t>
          </a:r>
          <a:endParaRPr lang="ko-KR" altLang="en-US" sz="1800" b="0" kern="1200" dirty="0"/>
        </a:p>
      </dsp:txBody>
      <dsp:txXfrm>
        <a:off x="0" y="311353"/>
        <a:ext cx="8229600" cy="2646000"/>
      </dsp:txXfrm>
    </dsp:sp>
    <dsp:sp modelId="{75D983BF-DB08-4C54-BD24-7CF417CCD194}">
      <dsp:nvSpPr>
        <dsp:cNvPr id="0" name=""/>
        <dsp:cNvSpPr/>
      </dsp:nvSpPr>
      <dsp:spPr>
        <a:xfrm>
          <a:off x="411480" y="1393"/>
          <a:ext cx="6120016" cy="619920"/>
        </a:xfrm>
        <a:prstGeom prst="roundRect">
          <a:avLst/>
        </a:prstGeom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/>
            <a:t>간호사의 경우</a:t>
          </a:r>
          <a:endParaRPr lang="ko-KR" altLang="en-US" sz="2000" b="1" kern="1200" dirty="0"/>
        </a:p>
      </dsp:txBody>
      <dsp:txXfrm>
        <a:off x="411480" y="1393"/>
        <a:ext cx="6120016" cy="619920"/>
      </dsp:txXfrm>
    </dsp:sp>
    <dsp:sp modelId="{7BB402D7-0E52-48B4-BBF0-FEDE5545DC65}">
      <dsp:nvSpPr>
        <dsp:cNvPr id="0" name=""/>
        <dsp:cNvSpPr/>
      </dsp:nvSpPr>
      <dsp:spPr>
        <a:xfrm>
          <a:off x="0" y="3380713"/>
          <a:ext cx="8229600" cy="17529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437388" rIns="638708" bIns="128016" numCol="1" spcCol="1270" anchor="t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1800" b="0" kern="1200" dirty="0" smtClean="0"/>
            <a:t> </a:t>
          </a:r>
          <a:r>
            <a:rPr lang="ko-KR" altLang="en-US" sz="1800" b="1" kern="1200" dirty="0" smtClean="0"/>
            <a:t>봉사활동 시</a:t>
          </a:r>
          <a:r>
            <a:rPr lang="en-US" altLang="ko-KR" sz="1800" b="1" kern="1200" dirty="0" smtClean="0"/>
            <a:t>, </a:t>
          </a:r>
          <a:r>
            <a:rPr lang="ko-KR" altLang="en-US" sz="1800" b="1" kern="1200" dirty="0" smtClean="0"/>
            <a:t>경험부족으로 인한 자신감 결여 </a:t>
          </a:r>
          <a:endParaRPr lang="ko-KR" altLang="en-US" sz="1800" b="1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b="0" kern="1200" dirty="0" smtClean="0"/>
            <a:t> 실직과 사별</a:t>
          </a:r>
          <a:r>
            <a:rPr lang="en-US" altLang="ko-KR" sz="1800" b="0" kern="1200" dirty="0" smtClean="0"/>
            <a:t>, </a:t>
          </a:r>
          <a:r>
            <a:rPr lang="ko-KR" altLang="en-US" sz="1800" b="0" kern="1200" dirty="0" smtClean="0"/>
            <a:t>상실</a:t>
          </a:r>
          <a:endParaRPr lang="ko-KR" altLang="en-US" sz="1800" b="0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1800" b="0" kern="1200" dirty="0" smtClean="0"/>
            <a:t> </a:t>
          </a:r>
          <a:r>
            <a:rPr lang="ko-KR" altLang="en-US" sz="1800" b="0" kern="1200" dirty="0" smtClean="0"/>
            <a:t>가족과 사회 안에서의 관계의 어려움</a:t>
          </a:r>
          <a:endParaRPr lang="ko-KR" altLang="en-US" sz="1800" b="0" kern="1200" dirty="0"/>
        </a:p>
      </dsp:txBody>
      <dsp:txXfrm>
        <a:off x="0" y="3380713"/>
        <a:ext cx="8229600" cy="1752975"/>
      </dsp:txXfrm>
    </dsp:sp>
    <dsp:sp modelId="{B73E7463-EE35-42AE-B603-E2D13A4EA2D5}">
      <dsp:nvSpPr>
        <dsp:cNvPr id="0" name=""/>
        <dsp:cNvSpPr/>
      </dsp:nvSpPr>
      <dsp:spPr>
        <a:xfrm>
          <a:off x="411480" y="3070753"/>
          <a:ext cx="6120016" cy="619920"/>
        </a:xfrm>
        <a:prstGeom prst="roundRect">
          <a:avLst/>
        </a:prstGeom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/>
            <a:t>자원봉사자의 경우</a:t>
          </a:r>
          <a:endParaRPr lang="ko-KR" altLang="en-US" sz="2000" b="1" kern="1200" dirty="0"/>
        </a:p>
      </dsp:txBody>
      <dsp:txXfrm>
        <a:off x="411480" y="3070753"/>
        <a:ext cx="6120016" cy="619920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C989EAC-924D-4ACE-9613-6D6A22C9B9C7}">
      <dsp:nvSpPr>
        <dsp:cNvPr id="0" name=""/>
        <dsp:cNvSpPr/>
      </dsp:nvSpPr>
      <dsp:spPr>
        <a:xfrm rot="5400000">
          <a:off x="4070404" y="-2598409"/>
          <a:ext cx="1353131" cy="6890818"/>
        </a:xfrm>
        <a:prstGeom prst="round2Same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b="1" kern="1200" dirty="0" smtClean="0"/>
            <a:t>호스피스 돌봄 안에서 받은 상처와 좌절을 스스로 점검하고 표현</a:t>
          </a:r>
          <a:r>
            <a:rPr lang="en-US" altLang="ko-KR" sz="1800" kern="1200" dirty="0" smtClean="0"/>
            <a:t>. </a:t>
          </a:r>
          <a:endParaRPr lang="ko-KR" altLang="en-US" sz="1800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/>
            <a:t>나와 마주보기</a:t>
          </a:r>
          <a:r>
            <a:rPr lang="en-US" altLang="ko-KR" sz="1800" kern="1200" dirty="0" smtClean="0"/>
            <a:t>, </a:t>
          </a:r>
          <a:r>
            <a:rPr lang="ko-KR" altLang="en-US" sz="1800" kern="1200" dirty="0" smtClean="0"/>
            <a:t>상실의 자각</a:t>
          </a:r>
          <a:r>
            <a:rPr lang="en-US" altLang="ko-KR" sz="1800" kern="1200" dirty="0" smtClean="0"/>
            <a:t>, </a:t>
          </a:r>
          <a:r>
            <a:rPr lang="ko-KR" altLang="en-US" sz="1800" kern="1200" dirty="0" smtClean="0"/>
            <a:t>묵상의 시간 등 </a:t>
          </a:r>
          <a:endParaRPr lang="ko-KR" altLang="en-US" sz="1800" kern="1200" dirty="0"/>
        </a:p>
      </dsp:txBody>
      <dsp:txXfrm rot="5400000">
        <a:off x="4070404" y="-2598409"/>
        <a:ext cx="1353131" cy="6890818"/>
      </dsp:txXfrm>
    </dsp:sp>
    <dsp:sp modelId="{7BCCE26C-DB1C-4411-BDA5-EDF36919EF8D}">
      <dsp:nvSpPr>
        <dsp:cNvPr id="0" name=""/>
        <dsp:cNvSpPr/>
      </dsp:nvSpPr>
      <dsp:spPr>
        <a:xfrm>
          <a:off x="53751" y="1291"/>
          <a:ext cx="1247809" cy="1691414"/>
        </a:xfrm>
        <a:prstGeom prst="roundRect">
          <a:avLst/>
        </a:prstGeom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200" b="1" kern="1200" dirty="0" smtClean="0"/>
            <a:t>개인 </a:t>
          </a:r>
          <a:endParaRPr lang="ko-KR" altLang="en-US" sz="2200" b="1" kern="1200" dirty="0"/>
        </a:p>
      </dsp:txBody>
      <dsp:txXfrm>
        <a:off x="53751" y="1291"/>
        <a:ext cx="1247809" cy="1691414"/>
      </dsp:txXfrm>
    </dsp:sp>
    <dsp:sp modelId="{48B69098-C679-46C1-B868-6D3099654E05}">
      <dsp:nvSpPr>
        <dsp:cNvPr id="0" name=""/>
        <dsp:cNvSpPr/>
      </dsp:nvSpPr>
      <dsp:spPr>
        <a:xfrm rot="5400000">
          <a:off x="4070404" y="-822424"/>
          <a:ext cx="1353131" cy="6890818"/>
        </a:xfrm>
        <a:prstGeom prst="round2Same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b="1" kern="1200" dirty="0" smtClean="0"/>
            <a:t>팀원의 아픔을 이해하고 팀 안에서 위로와 지지를 통해서  연대감 확인</a:t>
          </a:r>
          <a:r>
            <a:rPr lang="en-US" altLang="ko-KR" sz="1800" b="1" kern="1200" dirty="0" smtClean="0"/>
            <a:t>.</a:t>
          </a:r>
          <a:endParaRPr lang="ko-KR" altLang="en-US" sz="1800" b="1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/>
            <a:t> 자신과 팀의 성찰</a:t>
          </a:r>
          <a:r>
            <a:rPr lang="en-US" altLang="ko-KR" sz="1800" kern="1200" dirty="0" smtClean="0"/>
            <a:t>, </a:t>
          </a:r>
          <a:r>
            <a:rPr lang="ko-KR" altLang="en-US" sz="1800" kern="1200" dirty="0" smtClean="0"/>
            <a:t>팀 비전 공유</a:t>
          </a:r>
          <a:r>
            <a:rPr lang="en-US" altLang="ko-KR" sz="1800" kern="1200" dirty="0" smtClean="0"/>
            <a:t>, </a:t>
          </a:r>
          <a:r>
            <a:rPr lang="ko-KR" altLang="en-US" sz="1800" kern="1200" dirty="0" smtClean="0"/>
            <a:t>돌봄에 대한 영적 강화 등</a:t>
          </a:r>
          <a:endParaRPr lang="ko-KR" altLang="en-US" sz="1800" kern="1200" dirty="0"/>
        </a:p>
      </dsp:txBody>
      <dsp:txXfrm rot="5400000">
        <a:off x="4070404" y="-822424"/>
        <a:ext cx="1353131" cy="6890818"/>
      </dsp:txXfrm>
    </dsp:sp>
    <dsp:sp modelId="{4297E364-44ED-4114-81EA-507DC95E9733}">
      <dsp:nvSpPr>
        <dsp:cNvPr id="0" name=""/>
        <dsp:cNvSpPr/>
      </dsp:nvSpPr>
      <dsp:spPr>
        <a:xfrm>
          <a:off x="53751" y="1777277"/>
          <a:ext cx="1247809" cy="1691414"/>
        </a:xfrm>
        <a:prstGeom prst="roundRect">
          <a:avLst/>
        </a:prstGeom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200" b="1" kern="1200" dirty="0" smtClean="0"/>
            <a:t>팀</a:t>
          </a:r>
          <a:endParaRPr lang="ko-KR" altLang="en-US" sz="2200" b="1" kern="1200" dirty="0"/>
        </a:p>
      </dsp:txBody>
      <dsp:txXfrm>
        <a:off x="53751" y="1777277"/>
        <a:ext cx="1247809" cy="1691414"/>
      </dsp:txXfrm>
    </dsp:sp>
    <dsp:sp modelId="{8B59883A-231F-44CE-91F3-0871D625C5F6}">
      <dsp:nvSpPr>
        <dsp:cNvPr id="0" name=""/>
        <dsp:cNvSpPr/>
      </dsp:nvSpPr>
      <dsp:spPr>
        <a:xfrm>
          <a:off x="53751" y="3553262"/>
          <a:ext cx="8139900" cy="1269981"/>
        </a:xfrm>
        <a:prstGeom prst="roundRect">
          <a:avLst/>
        </a:prstGeom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latinLnBrk="1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>
              <a:solidFill>
                <a:schemeClr val="tx1"/>
              </a:solidFill>
            </a:rPr>
            <a:t>나</a:t>
          </a:r>
          <a:r>
            <a:rPr lang="ko-KR" altLang="en-US" sz="2000" b="1" kern="1200" dirty="0" smtClean="0"/>
            <a:t>를 성찰하고 </a:t>
          </a:r>
          <a:r>
            <a:rPr lang="ko-KR" altLang="en-US" sz="2000" b="1" kern="1200" dirty="0" smtClean="0">
              <a:solidFill>
                <a:schemeClr val="tx1"/>
              </a:solidFill>
            </a:rPr>
            <a:t>우리</a:t>
          </a:r>
          <a:r>
            <a:rPr lang="ko-KR" altLang="en-US" sz="2000" b="1" kern="1200" dirty="0" smtClean="0"/>
            <a:t> 안에서 자신의 </a:t>
          </a:r>
          <a:r>
            <a:rPr lang="ko-KR" altLang="en-US" sz="2000" b="1" kern="1200" dirty="0" err="1" smtClean="0"/>
            <a:t>영성적</a:t>
          </a:r>
          <a:r>
            <a:rPr lang="ko-KR" altLang="en-US" sz="2000" b="1" kern="1200" dirty="0" smtClean="0"/>
            <a:t> 에너지의 원천을 </a:t>
          </a:r>
          <a:endParaRPr lang="en-US" altLang="ko-KR" sz="2000" b="1" kern="1200" dirty="0" smtClean="0"/>
        </a:p>
        <a:p>
          <a:pPr lvl="0" algn="ctr" defTabSz="889000" latinLnBrk="1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/>
            <a:t>재확인하고 재충전함</a:t>
          </a:r>
          <a:r>
            <a:rPr lang="en-US" altLang="ko-KR" sz="2000" b="1" kern="1200" dirty="0" smtClean="0"/>
            <a:t>.</a:t>
          </a:r>
          <a:r>
            <a:rPr lang="ko-KR" altLang="en-US" sz="2000" b="1" kern="1200" dirty="0" smtClean="0"/>
            <a:t> </a:t>
          </a:r>
          <a:endParaRPr lang="ko-KR" altLang="en-US" sz="2000" b="1" kern="1200" dirty="0"/>
        </a:p>
      </dsp:txBody>
      <dsp:txXfrm>
        <a:off x="53751" y="3553262"/>
        <a:ext cx="8139900" cy="12699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7343" cy="339912"/>
          </a:xfrm>
          <a:prstGeom prst="rect">
            <a:avLst/>
          </a:prstGeom>
        </p:spPr>
        <p:txBody>
          <a:bodyPr vert="horz" lIns="88331" tIns="44166" rIns="88331" bIns="44166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9775" y="1"/>
            <a:ext cx="4307343" cy="339912"/>
          </a:xfrm>
          <a:prstGeom prst="rect">
            <a:avLst/>
          </a:prstGeom>
        </p:spPr>
        <p:txBody>
          <a:bodyPr vert="horz" lIns="88331" tIns="44166" rIns="88331" bIns="44166" rtlCol="0"/>
          <a:lstStyle>
            <a:lvl1pPr algn="r">
              <a:defRPr sz="1200"/>
            </a:lvl1pPr>
          </a:lstStyle>
          <a:p>
            <a:fld id="{97173CE9-C26A-4D52-B961-CA681ED26A54}" type="datetimeFigureOut">
              <a:rPr lang="ko-KR" altLang="en-US" smtClean="0"/>
              <a:pPr/>
              <a:t>2017-11-08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6464646"/>
            <a:ext cx="4307343" cy="339912"/>
          </a:xfrm>
          <a:prstGeom prst="rect">
            <a:avLst/>
          </a:prstGeom>
        </p:spPr>
        <p:txBody>
          <a:bodyPr vert="horz" lIns="88331" tIns="44166" rIns="88331" bIns="44166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9775" y="6464646"/>
            <a:ext cx="4307343" cy="339912"/>
          </a:xfrm>
          <a:prstGeom prst="rect">
            <a:avLst/>
          </a:prstGeom>
        </p:spPr>
        <p:txBody>
          <a:bodyPr vert="horz" lIns="88331" tIns="44166" rIns="88331" bIns="44166" rtlCol="0" anchor="b"/>
          <a:lstStyle>
            <a:lvl1pPr algn="r">
              <a:defRPr sz="1200"/>
            </a:lvl1pPr>
          </a:lstStyle>
          <a:p>
            <a:fld id="{B320F3ED-CCE8-4397-AFD1-974FCFE5B60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3411073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7343" cy="339912"/>
          </a:xfrm>
          <a:prstGeom prst="rect">
            <a:avLst/>
          </a:prstGeom>
        </p:spPr>
        <p:txBody>
          <a:bodyPr vert="horz" lIns="88331" tIns="44166" rIns="88331" bIns="44166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775" y="1"/>
            <a:ext cx="4307343" cy="339912"/>
          </a:xfrm>
          <a:prstGeom prst="rect">
            <a:avLst/>
          </a:prstGeom>
        </p:spPr>
        <p:txBody>
          <a:bodyPr vert="horz" lIns="88331" tIns="44166" rIns="88331" bIns="44166" rtlCol="0"/>
          <a:lstStyle>
            <a:lvl1pPr algn="r">
              <a:defRPr sz="1200"/>
            </a:lvl1pPr>
          </a:lstStyle>
          <a:p>
            <a:fld id="{4114D2CD-834E-4891-8FF4-B55C1C3B4A86}" type="datetimeFigureOut">
              <a:rPr lang="ko-KR" altLang="en-US" smtClean="0"/>
              <a:pPr/>
              <a:t>2017-11-08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268663" y="511175"/>
            <a:ext cx="3402012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331" tIns="44166" rIns="88331" bIns="44166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489" y="3232322"/>
            <a:ext cx="7952361" cy="3062368"/>
          </a:xfrm>
          <a:prstGeom prst="rect">
            <a:avLst/>
          </a:prstGeom>
        </p:spPr>
        <p:txBody>
          <a:bodyPr vert="horz" lIns="88331" tIns="44166" rIns="88331" bIns="44166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6464646"/>
            <a:ext cx="4307343" cy="339912"/>
          </a:xfrm>
          <a:prstGeom prst="rect">
            <a:avLst/>
          </a:prstGeom>
        </p:spPr>
        <p:txBody>
          <a:bodyPr vert="horz" lIns="88331" tIns="44166" rIns="88331" bIns="44166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775" y="6464646"/>
            <a:ext cx="4307343" cy="339912"/>
          </a:xfrm>
          <a:prstGeom prst="rect">
            <a:avLst/>
          </a:prstGeom>
        </p:spPr>
        <p:txBody>
          <a:bodyPr vert="horz" lIns="88331" tIns="44166" rIns="88331" bIns="44166" rtlCol="0" anchor="b"/>
          <a:lstStyle>
            <a:lvl1pPr algn="r">
              <a:defRPr sz="1200"/>
            </a:lvl1pPr>
          </a:lstStyle>
          <a:p>
            <a:fld id="{693C667A-0A6A-4219-AC18-558321D8A1F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994725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C667A-0A6A-4219-AC18-558321D8A1F0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969237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C667A-0A6A-4219-AC18-558321D8A1F0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606465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C667A-0A6A-4219-AC18-558321D8A1F0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43335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C667A-0A6A-4219-AC18-558321D8A1F0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2253559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C667A-0A6A-4219-AC18-558321D8A1F0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2253559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C667A-0A6A-4219-AC18-558321D8A1F0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2253559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C667A-0A6A-4219-AC18-558321D8A1F0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2253559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C667A-0A6A-4219-AC18-558321D8A1F0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2253559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C667A-0A6A-4219-AC18-558321D8A1F0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2253559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C667A-0A6A-4219-AC18-558321D8A1F0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2253559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C667A-0A6A-4219-AC18-558321D8A1F0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2253559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C667A-0A6A-4219-AC18-558321D8A1F0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2253559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C667A-0A6A-4219-AC18-558321D8A1F0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967194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C667A-0A6A-4219-AC18-558321D8A1F0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2253559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C667A-0A6A-4219-AC18-558321D8A1F0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2253559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C667A-0A6A-4219-AC18-558321D8A1F0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1085049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C667A-0A6A-4219-AC18-558321D8A1F0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5270784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C667A-0A6A-4219-AC18-558321D8A1F0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8940016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C667A-0A6A-4219-AC18-558321D8A1F0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9949836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C667A-0A6A-4219-AC18-558321D8A1F0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9949836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C667A-0A6A-4219-AC18-558321D8A1F0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191409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C667A-0A6A-4219-AC18-558321D8A1F0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012341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C667A-0A6A-4219-AC18-558321D8A1F0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6024187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C667A-0A6A-4219-AC18-558321D8A1F0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1349632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C667A-0A6A-4219-AC18-558321D8A1F0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253559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C667A-0A6A-4219-AC18-558321D8A1F0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2535596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C667A-0A6A-4219-AC18-558321D8A1F0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62842649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C667A-0A6A-4219-AC18-558321D8A1F0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234060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92611-7107-479B-9E0B-BB43A8C59B1B}" type="datetimeFigureOut">
              <a:rPr lang="ko-KR" altLang="en-US" smtClean="0"/>
              <a:pPr/>
              <a:t>2017-11-08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C5E09-07C1-4295-A28D-01982FE9B3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018070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92611-7107-479B-9E0B-BB43A8C59B1B}" type="datetimeFigureOut">
              <a:rPr lang="ko-KR" altLang="en-US" smtClean="0"/>
              <a:pPr/>
              <a:t>2017-11-08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C5E09-07C1-4295-A28D-01982FE9B3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467129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92611-7107-479B-9E0B-BB43A8C59B1B}" type="datetimeFigureOut">
              <a:rPr lang="ko-KR" altLang="en-US" smtClean="0"/>
              <a:pPr/>
              <a:t>2017-11-08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C5E09-07C1-4295-A28D-01982FE9B3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381484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92611-7107-479B-9E0B-BB43A8C59B1B}" type="datetimeFigureOut">
              <a:rPr lang="ko-KR" altLang="en-US" smtClean="0"/>
              <a:pPr/>
              <a:t>2017-11-08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C5E09-07C1-4295-A28D-01982FE9B3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672053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92611-7107-479B-9E0B-BB43A8C59B1B}" type="datetimeFigureOut">
              <a:rPr lang="ko-KR" altLang="en-US" smtClean="0"/>
              <a:pPr/>
              <a:t>2017-11-08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C5E09-07C1-4295-A28D-01982FE9B3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732880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92611-7107-479B-9E0B-BB43A8C59B1B}" type="datetimeFigureOut">
              <a:rPr lang="ko-KR" altLang="en-US" smtClean="0"/>
              <a:pPr/>
              <a:t>2017-11-08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C5E09-07C1-4295-A28D-01982FE9B3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057227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92611-7107-479B-9E0B-BB43A8C59B1B}" type="datetimeFigureOut">
              <a:rPr lang="ko-KR" altLang="en-US" smtClean="0"/>
              <a:pPr/>
              <a:t>2017-11-08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C5E09-07C1-4295-A28D-01982FE9B3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038630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92611-7107-479B-9E0B-BB43A8C59B1B}" type="datetimeFigureOut">
              <a:rPr lang="ko-KR" altLang="en-US" smtClean="0"/>
              <a:pPr/>
              <a:t>2017-11-08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C5E09-07C1-4295-A28D-01982FE9B3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554678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92611-7107-479B-9E0B-BB43A8C59B1B}" type="datetimeFigureOut">
              <a:rPr lang="ko-KR" altLang="en-US" smtClean="0"/>
              <a:pPr/>
              <a:t>2017-11-08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C5E09-07C1-4295-A28D-01982FE9B3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148423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92611-7107-479B-9E0B-BB43A8C59B1B}" type="datetimeFigureOut">
              <a:rPr lang="ko-KR" altLang="en-US" smtClean="0"/>
              <a:pPr/>
              <a:t>2017-11-08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C5E09-07C1-4295-A28D-01982FE9B3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742094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92611-7107-479B-9E0B-BB43A8C59B1B}" type="datetimeFigureOut">
              <a:rPr lang="ko-KR" altLang="en-US" smtClean="0"/>
              <a:pPr/>
              <a:t>2017-11-08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C5E09-07C1-4295-A28D-01982FE9B3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929017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92611-7107-479B-9E0B-BB43A8C59B1B}" type="datetimeFigureOut">
              <a:rPr lang="ko-KR" altLang="en-US" smtClean="0"/>
              <a:pPr/>
              <a:t>2017-11-08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7C5E09-07C1-4295-A28D-01982FE9B3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096825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내용 개체 틀 3" descr="복letter20140126.jpg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375" r="9506"/>
          <a:stretch/>
        </p:blipFill>
        <p:spPr>
          <a:xfrm>
            <a:off x="539552" y="1952836"/>
            <a:ext cx="4501663" cy="4088310"/>
          </a:xfrm>
        </p:spPr>
      </p:pic>
      <p:sp>
        <p:nvSpPr>
          <p:cNvPr id="6" name="부제목 2"/>
          <p:cNvSpPr txBox="1">
            <a:spLocks/>
          </p:cNvSpPr>
          <p:nvPr/>
        </p:nvSpPr>
        <p:spPr bwMode="auto">
          <a:xfrm>
            <a:off x="428596" y="500042"/>
            <a:ext cx="8424936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en-US" altLang="ko-KR" sz="4000" b="1" kern="0" dirty="0">
                <a:solidFill>
                  <a:schemeClr val="accent5">
                    <a:lumMod val="50000"/>
                  </a:schemeClr>
                </a:solidFill>
                <a:latin typeface="산돌크레용B" pitchFamily="18" charset="-127"/>
                <a:ea typeface="산돌크레용B" pitchFamily="18" charset="-127"/>
                <a:cs typeface="+mj-cs"/>
              </a:rPr>
              <a:t/>
            </a:r>
            <a:br>
              <a:rPr lang="en-US" altLang="ko-KR" sz="4000" b="1" kern="0" dirty="0">
                <a:solidFill>
                  <a:schemeClr val="accent5">
                    <a:lumMod val="50000"/>
                  </a:schemeClr>
                </a:solidFill>
                <a:latin typeface="산돌크레용B" pitchFamily="18" charset="-127"/>
                <a:ea typeface="산돌크레용B" pitchFamily="18" charset="-127"/>
                <a:cs typeface="+mj-cs"/>
              </a:rPr>
            </a:br>
            <a:r>
              <a:rPr lang="en-US" altLang="ko-KR" sz="4000" b="1" kern="0" dirty="0" smtClean="0">
                <a:solidFill>
                  <a:schemeClr val="accent5">
                    <a:lumMod val="50000"/>
                  </a:schemeClr>
                </a:solidFill>
                <a:latin typeface="산돌크레용B" pitchFamily="18" charset="-127"/>
                <a:ea typeface="산돌크레용B" pitchFamily="18" charset="-127"/>
                <a:cs typeface="+mj-cs"/>
              </a:rPr>
              <a:t/>
            </a:r>
            <a:br>
              <a:rPr lang="en-US" altLang="ko-KR" sz="4000" b="1" kern="0" dirty="0" smtClean="0">
                <a:solidFill>
                  <a:schemeClr val="accent5">
                    <a:lumMod val="50000"/>
                  </a:schemeClr>
                </a:solidFill>
                <a:latin typeface="산돌크레용B" pitchFamily="18" charset="-127"/>
                <a:ea typeface="산돌크레용B" pitchFamily="18" charset="-127"/>
                <a:cs typeface="+mj-cs"/>
              </a:rPr>
            </a:br>
            <a:r>
              <a:rPr lang="ko-KR" altLang="en-US" sz="4000" b="1" kern="0" dirty="0" smtClean="0">
                <a:solidFill>
                  <a:schemeClr val="accent5">
                    <a:lumMod val="50000"/>
                  </a:schemeClr>
                </a:solidFill>
                <a:latin typeface="양재깨비체B" pitchFamily="18" charset="-127"/>
                <a:ea typeface="양재깨비체B" pitchFamily="18" charset="-127"/>
                <a:cs typeface="+mj-cs"/>
              </a:rPr>
              <a:t>말기 암환자  완화의료 사업</a:t>
            </a:r>
            <a:r>
              <a:rPr lang="en-US" altLang="ko-KR" sz="4000" b="1" kern="0" dirty="0" smtClean="0">
                <a:solidFill>
                  <a:schemeClr val="accent5">
                    <a:lumMod val="50000"/>
                  </a:schemeClr>
                </a:solidFill>
                <a:latin typeface="양재깨비체B" pitchFamily="18" charset="-127"/>
                <a:ea typeface="양재깨비체B" pitchFamily="18" charset="-127"/>
                <a:cs typeface="+mj-cs"/>
              </a:rPr>
              <a:t> </a:t>
            </a:r>
            <a:r>
              <a:rPr lang="ko-KR" altLang="en-US" sz="4000" b="1" kern="0" dirty="0" smtClean="0">
                <a:solidFill>
                  <a:schemeClr val="accent5">
                    <a:lumMod val="50000"/>
                  </a:schemeClr>
                </a:solidFill>
                <a:latin typeface="양재깨비체B" pitchFamily="18" charset="-127"/>
                <a:ea typeface="양재깨비체B" pitchFamily="18" charset="-127"/>
                <a:cs typeface="+mj-cs"/>
              </a:rPr>
              <a:t> </a:t>
            </a:r>
            <a:endParaRPr lang="en-US" altLang="ko-KR" sz="4000" b="1" kern="0" dirty="0">
              <a:solidFill>
                <a:schemeClr val="accent5">
                  <a:lumMod val="50000"/>
                </a:schemeClr>
              </a:solidFill>
              <a:latin typeface="산돌크레용B" pitchFamily="18" charset="-127"/>
              <a:ea typeface="산돌크레용B" pitchFamily="18" charset="-127"/>
              <a:cs typeface="+mj-cs"/>
            </a:endParaRPr>
          </a:p>
          <a:p>
            <a:pPr algn="ctr" eaLnBrk="0" hangingPunct="0">
              <a:defRPr/>
            </a:pPr>
            <a:endParaRPr lang="en-US" altLang="ko-KR" sz="4000" b="1" kern="0" dirty="0">
              <a:solidFill>
                <a:schemeClr val="accent5">
                  <a:lumMod val="50000"/>
                </a:schemeClr>
              </a:solidFill>
              <a:latin typeface="산돌크레용B" pitchFamily="18" charset="-127"/>
              <a:ea typeface="HY바다M" pitchFamily="18" charset="-127"/>
              <a:cs typeface="+mj-cs"/>
            </a:endParaRPr>
          </a:p>
          <a:p>
            <a:pPr algn="ctr" eaLnBrk="0" hangingPunct="0">
              <a:defRPr/>
            </a:pPr>
            <a:endParaRPr lang="ko-KR" altLang="en-US" sz="4000" b="1" kern="0" dirty="0">
              <a:solidFill>
                <a:schemeClr val="accent5">
                  <a:lumMod val="50000"/>
                </a:schemeClr>
              </a:solidFill>
              <a:latin typeface="HY바다M" pitchFamily="18" charset="-127"/>
              <a:ea typeface="HY바다M" pitchFamily="18" charset="-127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30526" y="2683806"/>
            <a:ext cx="5076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 smtClean="0">
                <a:solidFill>
                  <a:schemeClr val="accent5">
                    <a:lumMod val="50000"/>
                  </a:schemeClr>
                </a:solidFill>
                <a:latin typeface="양재깨비체B" pitchFamily="18" charset="-127"/>
                <a:ea typeface="양재깨비체B" pitchFamily="18" charset="-127"/>
              </a:rPr>
              <a:t>“ </a:t>
            </a:r>
            <a:r>
              <a:rPr lang="ko-KR" altLang="en-US" sz="6000" dirty="0" smtClean="0">
                <a:solidFill>
                  <a:schemeClr val="accent5">
                    <a:lumMod val="50000"/>
                  </a:schemeClr>
                </a:solidFill>
                <a:latin typeface="양재깨비체B" pitchFamily="18" charset="-127"/>
                <a:ea typeface="양재깨비체B" pitchFamily="18" charset="-127"/>
              </a:rPr>
              <a:t>쉼 </a:t>
            </a:r>
            <a:r>
              <a:rPr lang="en-US" altLang="ko-KR" sz="6000" dirty="0" smtClean="0">
                <a:solidFill>
                  <a:schemeClr val="accent5">
                    <a:lumMod val="50000"/>
                  </a:schemeClr>
                </a:solidFill>
                <a:latin typeface="양재깨비체B" pitchFamily="18" charset="-127"/>
                <a:ea typeface="양재깨비체B" pitchFamily="18" charset="-127"/>
              </a:rPr>
              <a:t>&amp; Again”</a:t>
            </a:r>
            <a:endParaRPr lang="ko-KR" altLang="en-US" sz="6000" dirty="0">
              <a:solidFill>
                <a:schemeClr val="accent5">
                  <a:lumMod val="50000"/>
                </a:schemeClr>
              </a:solidFill>
              <a:latin typeface="양재깨비체B" pitchFamily="18" charset="-127"/>
              <a:ea typeface="양재깨비체B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35896" y="5661248"/>
            <a:ext cx="526939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2800" b="1" spc="300" dirty="0" smtClean="0">
                <a:solidFill>
                  <a:schemeClr val="accent5">
                    <a:lumMod val="50000"/>
                  </a:schemeClr>
                </a:solidFill>
                <a:latin typeface="양재깨비체B" pitchFamily="18" charset="-127"/>
                <a:ea typeface="양재깨비체B" pitchFamily="18" charset="-127"/>
              </a:rPr>
              <a:t>손영순</a:t>
            </a:r>
            <a:endParaRPr lang="en-US" altLang="ko-KR" sz="2800" b="1" spc="300" dirty="0" smtClean="0">
              <a:solidFill>
                <a:schemeClr val="accent5">
                  <a:lumMod val="50000"/>
                </a:schemeClr>
              </a:solidFill>
              <a:latin typeface="양재깨비체B" pitchFamily="18" charset="-127"/>
              <a:ea typeface="양재깨비체B" pitchFamily="18" charset="-127"/>
            </a:endParaRPr>
          </a:p>
          <a:p>
            <a:r>
              <a:rPr lang="ko-KR" altLang="en-US" sz="2800" b="1" spc="300" dirty="0" err="1" smtClean="0">
                <a:solidFill>
                  <a:schemeClr val="accent5">
                    <a:lumMod val="50000"/>
                  </a:schemeClr>
                </a:solidFill>
                <a:latin typeface="양재깨비체B" pitchFamily="18" charset="-127"/>
                <a:ea typeface="양재깨비체B" pitchFamily="18" charset="-127"/>
              </a:rPr>
              <a:t>메리포터호스피스영성연구소</a:t>
            </a:r>
            <a:endParaRPr lang="ko-KR" altLang="en-US" sz="2800" b="1" spc="300" dirty="0">
              <a:solidFill>
                <a:schemeClr val="accent5">
                  <a:lumMod val="50000"/>
                </a:schemeClr>
              </a:solidFill>
              <a:latin typeface="양재깨비체B" pitchFamily="18" charset="-127"/>
              <a:ea typeface="양재깨비체B" pitchFamily="18" charset="-127"/>
            </a:endParaRPr>
          </a:p>
        </p:txBody>
      </p:sp>
      <p:sp>
        <p:nvSpPr>
          <p:cNvPr id="7" name="부제목 2"/>
          <p:cNvSpPr txBox="1">
            <a:spLocks/>
          </p:cNvSpPr>
          <p:nvPr/>
        </p:nvSpPr>
        <p:spPr bwMode="auto">
          <a:xfrm>
            <a:off x="428596" y="1428736"/>
            <a:ext cx="8424936" cy="874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en-US" altLang="ko-KR" sz="4000" b="1" i="1" kern="0" dirty="0">
                <a:solidFill>
                  <a:schemeClr val="accent5">
                    <a:lumMod val="50000"/>
                  </a:schemeClr>
                </a:solidFill>
                <a:latin typeface="산돌크레용B" pitchFamily="18" charset="-127"/>
                <a:ea typeface="산돌크레용B" pitchFamily="18" charset="-127"/>
                <a:cs typeface="+mj-cs"/>
              </a:rPr>
              <a:t/>
            </a:r>
            <a:br>
              <a:rPr lang="en-US" altLang="ko-KR" sz="4000" b="1" i="1" kern="0" dirty="0">
                <a:solidFill>
                  <a:schemeClr val="accent5">
                    <a:lumMod val="50000"/>
                  </a:schemeClr>
                </a:solidFill>
                <a:latin typeface="산돌크레용B" pitchFamily="18" charset="-127"/>
                <a:ea typeface="산돌크레용B" pitchFamily="18" charset="-127"/>
                <a:cs typeface="+mj-cs"/>
              </a:rPr>
            </a:br>
            <a:r>
              <a:rPr lang="en-US" altLang="ko-KR" sz="4000" b="1" i="1" kern="0" dirty="0" smtClean="0">
                <a:solidFill>
                  <a:schemeClr val="accent5">
                    <a:lumMod val="50000"/>
                  </a:schemeClr>
                </a:solidFill>
                <a:latin typeface="산돌크레용B" pitchFamily="18" charset="-127"/>
                <a:ea typeface="산돌크레용B" pitchFamily="18" charset="-127"/>
                <a:cs typeface="+mj-cs"/>
              </a:rPr>
              <a:t/>
            </a:r>
            <a:br>
              <a:rPr lang="en-US" altLang="ko-KR" sz="4000" b="1" i="1" kern="0" dirty="0" smtClean="0">
                <a:solidFill>
                  <a:schemeClr val="accent5">
                    <a:lumMod val="50000"/>
                  </a:schemeClr>
                </a:solidFill>
                <a:latin typeface="산돌크레용B" pitchFamily="18" charset="-127"/>
                <a:ea typeface="산돌크레용B" pitchFamily="18" charset="-127"/>
                <a:cs typeface="+mj-cs"/>
              </a:rPr>
            </a:br>
            <a:r>
              <a:rPr lang="ko-KR" altLang="en-US" sz="3200" b="1" kern="0" dirty="0" smtClean="0">
                <a:latin typeface="양재깨비체B" pitchFamily="18" charset="-127"/>
                <a:ea typeface="양재깨비체B" pitchFamily="18" charset="-127"/>
                <a:cs typeface="+mj-cs"/>
              </a:rPr>
              <a:t>호스피스 </a:t>
            </a:r>
            <a:r>
              <a:rPr lang="ko-KR" altLang="en-US" sz="3200" b="1" kern="0" dirty="0" smtClean="0">
                <a:latin typeface="양재깨비체B" pitchFamily="18" charset="-127"/>
                <a:ea typeface="양재깨비체B" pitchFamily="18" charset="-127"/>
                <a:cs typeface="+mj-cs"/>
              </a:rPr>
              <a:t>팀원 소진 </a:t>
            </a:r>
            <a:r>
              <a:rPr lang="ko-KR" altLang="en-US" sz="3200" b="1" kern="0" dirty="0" smtClean="0">
                <a:latin typeface="양재깨비체B" pitchFamily="18" charset="-127"/>
                <a:ea typeface="양재깨비체B" pitchFamily="18" charset="-127"/>
                <a:cs typeface="+mj-cs"/>
              </a:rPr>
              <a:t>돌봄</a:t>
            </a:r>
            <a:r>
              <a:rPr lang="en-US" altLang="ko-KR" sz="3200" b="1" kern="0" dirty="0" smtClean="0">
                <a:latin typeface="양재깨비체B" pitchFamily="18" charset="-127"/>
                <a:ea typeface="양재깨비체B" pitchFamily="18" charset="-127"/>
                <a:cs typeface="+mj-cs"/>
              </a:rPr>
              <a:t>(</a:t>
            </a:r>
            <a:r>
              <a:rPr lang="ko-KR" altLang="en-US" sz="3200" b="1" kern="0" dirty="0" smtClean="0">
                <a:latin typeface="양재깨비체B" pitchFamily="18" charset="-127"/>
                <a:ea typeface="양재깨비체B" pitchFamily="18" charset="-127"/>
                <a:cs typeface="+mj-cs"/>
              </a:rPr>
              <a:t>예방</a:t>
            </a:r>
            <a:r>
              <a:rPr lang="en-US" altLang="ko-KR" sz="3200" b="1" kern="0" dirty="0" smtClean="0">
                <a:latin typeface="양재깨비체B" pitchFamily="18" charset="-127"/>
                <a:ea typeface="양재깨비체B" pitchFamily="18" charset="-127"/>
                <a:cs typeface="+mj-cs"/>
              </a:rPr>
              <a:t>)</a:t>
            </a:r>
            <a:r>
              <a:rPr lang="ko-KR" altLang="en-US" sz="3200" b="1" kern="0" dirty="0" smtClean="0">
                <a:latin typeface="양재깨비체B" pitchFamily="18" charset="-127"/>
                <a:ea typeface="양재깨비체B" pitchFamily="18" charset="-127"/>
                <a:cs typeface="+mj-cs"/>
              </a:rPr>
              <a:t> 프로그램</a:t>
            </a:r>
            <a:endParaRPr lang="en-US" altLang="ko-KR" sz="3600" b="1" kern="0" dirty="0">
              <a:latin typeface="양재깨비체B" pitchFamily="18" charset="-127"/>
              <a:ea typeface="양재깨비체B" pitchFamily="18" charset="-127"/>
              <a:cs typeface="+mj-cs"/>
            </a:endParaRPr>
          </a:p>
          <a:p>
            <a:pPr algn="ctr" eaLnBrk="0" hangingPunct="0">
              <a:defRPr/>
            </a:pPr>
            <a:endParaRPr lang="en-US" altLang="ko-KR" sz="4000" b="1" i="1" kern="0" dirty="0">
              <a:solidFill>
                <a:schemeClr val="accent5">
                  <a:lumMod val="50000"/>
                </a:schemeClr>
              </a:solidFill>
              <a:latin typeface="산돌크레용B" pitchFamily="18" charset="-127"/>
              <a:ea typeface="HY바다M" pitchFamily="18" charset="-127"/>
              <a:cs typeface="+mj-cs"/>
            </a:endParaRPr>
          </a:p>
          <a:p>
            <a:pPr algn="ctr" eaLnBrk="0" hangingPunct="0">
              <a:defRPr/>
            </a:pPr>
            <a:endParaRPr lang="ko-KR" altLang="en-US" sz="4000" b="1" i="1" kern="0" dirty="0">
              <a:solidFill>
                <a:schemeClr val="accent5">
                  <a:lumMod val="50000"/>
                </a:schemeClr>
              </a:solidFill>
              <a:latin typeface="HY바다M" pitchFamily="18" charset="-127"/>
              <a:ea typeface="HY바다M" pitchFamily="18" charset="-127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099375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l"/>
            <a:r>
              <a:rPr lang="ko-KR" altLang="en-US" sz="4000" b="1" spc="300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목차</a:t>
            </a:r>
            <a:endParaRPr lang="ko-KR" altLang="en-US" sz="4000" b="1" spc="300" dirty="0">
              <a:solidFill>
                <a:schemeClr val="accent5">
                  <a:lumMod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592796"/>
            <a:ext cx="8435280" cy="4320480"/>
          </a:xfrm>
        </p:spPr>
        <p:txBody>
          <a:bodyPr anchor="ctr"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ko-KR" sz="40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Ⅰ  </a:t>
            </a:r>
            <a:r>
              <a:rPr lang="ko-KR" altLang="en-US" sz="40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호스피스 현장에서의 스트레스</a:t>
            </a:r>
            <a:endParaRPr lang="en-US" altLang="ko-KR" sz="4000" b="1" dirty="0">
              <a:solidFill>
                <a:schemeClr val="accent5">
                  <a:lumMod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4000" b="1" dirty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40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Ⅱ  </a:t>
            </a:r>
            <a:r>
              <a:rPr lang="ko-KR" altLang="en-US" sz="40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쉼 </a:t>
            </a:r>
            <a:r>
              <a:rPr lang="en-US" altLang="ko-KR" sz="40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&amp; Again </a:t>
            </a:r>
            <a:r>
              <a:rPr lang="en-US" altLang="ko-KR" sz="40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(</a:t>
            </a:r>
            <a:r>
              <a:rPr lang="ko-KR" altLang="en-US" sz="4000" b="1" dirty="0" err="1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소진돌봄프로그램</a:t>
            </a:r>
            <a:r>
              <a:rPr lang="en-US" altLang="ko-KR" sz="40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)</a:t>
            </a:r>
            <a:endParaRPr lang="en-US" altLang="ko-KR" sz="4000" b="1" dirty="0">
              <a:solidFill>
                <a:schemeClr val="accent5">
                  <a:lumMod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20072" y="6381328"/>
            <a:ext cx="300036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300" normalizeH="0" baseline="0" noProof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휴먼엑스포" pitchFamily="18" charset="-127"/>
                <a:ea typeface="휴먼엑스포" pitchFamily="18" charset="-127"/>
              </a:rPr>
              <a:t>메리포터호스피스영성연구소</a:t>
            </a:r>
            <a:endParaRPr kumimoji="0" lang="ko-KR" altLang="en-US" sz="1600" b="1" i="0" u="none" strike="noStrike" kern="0" cap="none" spc="300" normalizeH="0" baseline="0" noProof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02637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/>
          </p:nvPr>
        </p:nvSpPr>
        <p:spPr>
          <a:xfrm>
            <a:off x="540000" y="1080000"/>
            <a:ext cx="8170676" cy="1440000"/>
          </a:xfrm>
        </p:spPr>
        <p:txBody>
          <a:bodyPr>
            <a:noAutofit/>
          </a:bodyPr>
          <a:lstStyle/>
          <a:p>
            <a:pPr algn="l"/>
            <a:r>
              <a:rPr lang="en-US" altLang="ko-KR" b="1" spc="-150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Ⅰ </a:t>
            </a:r>
            <a:r>
              <a:rPr lang="ko-KR" altLang="en-US" sz="4000" b="1" spc="300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호스피스 현장에서의 </a:t>
            </a:r>
            <a:r>
              <a:rPr lang="ko-KR" altLang="en-US" sz="4000" b="1" spc="-150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스트레스</a:t>
            </a:r>
            <a:endParaRPr lang="ko-KR" altLang="en-US" sz="4000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4" name="제목 1"/>
          <p:cNvSpPr>
            <a:spLocks noGrp="1"/>
          </p:cNvSpPr>
          <p:nvPr>
            <p:ph type="subTitle" idx="1"/>
          </p:nvPr>
        </p:nvSpPr>
        <p:spPr>
          <a:xfrm>
            <a:off x="863588" y="2571744"/>
            <a:ext cx="7923254" cy="3571900"/>
          </a:xfrm>
        </p:spPr>
        <p:txBody>
          <a:bodyPr anchor="ctr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altLang="ko-KR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01   </a:t>
            </a:r>
            <a:r>
              <a:rPr lang="ko-KR" altLang="en-US" sz="24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스트레스와  </a:t>
            </a:r>
            <a:r>
              <a:rPr lang="ko-KR" alt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번아웃</a:t>
            </a:r>
            <a:r>
              <a:rPr lang="ko-KR" altLang="en-US" sz="24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증후군</a:t>
            </a:r>
            <a:endParaRPr lang="en-US" altLang="ko-KR" sz="2800" b="1" dirty="0" smtClean="0">
              <a:solidFill>
                <a:schemeClr val="accent5">
                  <a:lumMod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l">
              <a:lnSpc>
                <a:spcPct val="150000"/>
              </a:lnSpc>
            </a:pPr>
            <a:r>
              <a:rPr lang="en-US" altLang="ko-KR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02</a:t>
            </a:r>
            <a:r>
              <a:rPr lang="en-US" altLang="ko-KR" sz="2800" b="1" spc="300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 </a:t>
            </a:r>
            <a:r>
              <a:rPr lang="ko-KR" altLang="en-US" sz="2400" b="1" spc="300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호스피스 현장에서의 </a:t>
            </a:r>
            <a:r>
              <a:rPr lang="ko-KR" altLang="en-US" sz="24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스트레스의  원인</a:t>
            </a:r>
            <a:endParaRPr lang="en-US" altLang="ko-KR" sz="2800" b="1" dirty="0" smtClean="0">
              <a:solidFill>
                <a:schemeClr val="accent5">
                  <a:lumMod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l">
              <a:lnSpc>
                <a:spcPct val="150000"/>
              </a:lnSpc>
            </a:pPr>
            <a:r>
              <a:rPr lang="en-US" altLang="ko-KR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03   </a:t>
            </a:r>
            <a:r>
              <a:rPr lang="ko-KR" altLang="en-US" sz="24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호스피스  현장에서의  스트레스의  증상과 징후 </a:t>
            </a:r>
            <a:endParaRPr lang="en-US" altLang="ko-KR" sz="2800" b="1" dirty="0" smtClean="0">
              <a:solidFill>
                <a:schemeClr val="accent5">
                  <a:lumMod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l">
              <a:lnSpc>
                <a:spcPct val="150000"/>
              </a:lnSpc>
            </a:pPr>
            <a:r>
              <a:rPr lang="en-US" altLang="ko-KR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04   </a:t>
            </a:r>
            <a:r>
              <a:rPr lang="ko-KR" altLang="en-US" sz="24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스트레스의  대처 전략</a:t>
            </a:r>
            <a:endParaRPr lang="en-US" altLang="ko-KR" sz="2800" b="1" dirty="0" smtClean="0">
              <a:solidFill>
                <a:schemeClr val="accent5">
                  <a:lumMod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43636" y="6500835"/>
            <a:ext cx="300036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300" normalizeH="0" baseline="0" noProof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휴먼엑스포" pitchFamily="18" charset="-127"/>
                <a:ea typeface="휴먼엑스포" pitchFamily="18" charset="-127"/>
              </a:rPr>
              <a:t>메리포터호스피스영성연구소</a:t>
            </a:r>
            <a:endParaRPr kumimoji="0" lang="ko-KR" altLang="en-US" sz="1600" b="1" i="0" u="none" strike="noStrike" kern="0" cap="none" spc="300" normalizeH="0" baseline="0" noProof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2902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52000"/>
            <a:ext cx="8229600" cy="720000"/>
          </a:xfrm>
        </p:spPr>
        <p:txBody>
          <a:bodyPr anchor="ctr">
            <a:normAutofit/>
          </a:bodyPr>
          <a:lstStyle/>
          <a:p>
            <a:pPr algn="l"/>
            <a:r>
              <a:rPr lang="en-US" altLang="ko-KR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01  </a:t>
            </a:r>
            <a:r>
              <a:rPr lang="ko-KR" altLang="en-US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스트레스와 </a:t>
            </a:r>
            <a:r>
              <a:rPr lang="ko-KR" altLang="en-US" sz="2800" b="1" dirty="0" err="1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번아웃</a:t>
            </a:r>
            <a:r>
              <a:rPr lang="ko-KR" altLang="en-US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증후군</a:t>
            </a:r>
            <a:endParaRPr lang="ko-KR" altLang="en-US" sz="2800" b="1" dirty="0">
              <a:solidFill>
                <a:schemeClr val="accent5">
                  <a:lumMod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graphicFrame>
        <p:nvGraphicFramePr>
          <p:cNvPr id="11" name="내용 개체 틀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170228205"/>
              </p:ext>
            </p:extLst>
          </p:nvPr>
        </p:nvGraphicFramePr>
        <p:xfrm>
          <a:off x="468000" y="1080000"/>
          <a:ext cx="8229600" cy="482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2774115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52000"/>
            <a:ext cx="8229600" cy="720000"/>
          </a:xfrm>
        </p:spPr>
        <p:txBody>
          <a:bodyPr anchor="ctr">
            <a:normAutofit/>
          </a:bodyPr>
          <a:lstStyle/>
          <a:p>
            <a:pPr algn="l"/>
            <a:r>
              <a:rPr lang="en-US" altLang="ko-KR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02  </a:t>
            </a:r>
            <a:r>
              <a:rPr lang="ko-KR" altLang="en-US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스트레스의 원인 </a:t>
            </a:r>
            <a:endParaRPr lang="ko-KR" altLang="en-US" sz="2800" b="1" dirty="0">
              <a:solidFill>
                <a:schemeClr val="accent5">
                  <a:lumMod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graphicFrame>
        <p:nvGraphicFramePr>
          <p:cNvPr id="11" name="내용 개체 틀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869416566"/>
              </p:ext>
            </p:extLst>
          </p:nvPr>
        </p:nvGraphicFramePr>
        <p:xfrm>
          <a:off x="468000" y="1080000"/>
          <a:ext cx="8164800" cy="3777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372304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52000"/>
            <a:ext cx="8229600" cy="720000"/>
          </a:xfrm>
        </p:spPr>
        <p:txBody>
          <a:bodyPr anchor="ctr">
            <a:normAutofit/>
          </a:bodyPr>
          <a:lstStyle/>
          <a:p>
            <a:pPr algn="l"/>
            <a:r>
              <a:rPr lang="en-US" altLang="ko-KR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02  </a:t>
            </a:r>
            <a:r>
              <a:rPr lang="ko-KR" altLang="en-US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스트레스의 원인 </a:t>
            </a:r>
            <a:endParaRPr lang="ko-KR" altLang="en-US" sz="2800" b="1" dirty="0">
              <a:solidFill>
                <a:schemeClr val="accent5">
                  <a:lumMod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graphicFrame>
        <p:nvGraphicFramePr>
          <p:cNvPr id="11" name="내용 개체 틀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869416566"/>
              </p:ext>
            </p:extLst>
          </p:nvPr>
        </p:nvGraphicFramePr>
        <p:xfrm>
          <a:off x="468000" y="1080000"/>
          <a:ext cx="8229600" cy="550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372304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52000"/>
            <a:ext cx="8229600" cy="720000"/>
          </a:xfrm>
        </p:spPr>
        <p:txBody>
          <a:bodyPr anchor="ctr">
            <a:normAutofit/>
          </a:bodyPr>
          <a:lstStyle/>
          <a:p>
            <a:pPr algn="l"/>
            <a:r>
              <a:rPr lang="en-US" altLang="ko-KR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03  </a:t>
            </a:r>
            <a:r>
              <a:rPr lang="ko-KR" altLang="en-US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스트레스의 증상과 징후 </a:t>
            </a:r>
            <a:endParaRPr lang="ko-KR" altLang="en-US" sz="2800" b="1" dirty="0">
              <a:solidFill>
                <a:schemeClr val="accent5">
                  <a:lumMod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graphicFrame>
        <p:nvGraphicFramePr>
          <p:cNvPr id="11" name="내용 개체 틀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334701550"/>
              </p:ext>
            </p:extLst>
          </p:nvPr>
        </p:nvGraphicFramePr>
        <p:xfrm>
          <a:off x="468000" y="1080000"/>
          <a:ext cx="8229600" cy="15631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857752" y="6215082"/>
            <a:ext cx="37861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/>
              <a:t>http://terms.naver.com/entry.nhn?docId=2117554&amp;cid=44416&amp;categoryId=44416#TABLE_OF_CONTENT5</a:t>
            </a:r>
            <a:endParaRPr lang="ko-KR" altLang="en-US" sz="1100" dirty="0"/>
          </a:p>
        </p:txBody>
      </p:sp>
      <p:pic>
        <p:nvPicPr>
          <p:cNvPr id="8" name="그림 7" descr="z8_term191_i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85575" y="2786058"/>
            <a:ext cx="3940680" cy="392909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07873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52000"/>
            <a:ext cx="8229600" cy="720000"/>
          </a:xfrm>
        </p:spPr>
        <p:txBody>
          <a:bodyPr anchor="ctr">
            <a:normAutofit/>
          </a:bodyPr>
          <a:lstStyle/>
          <a:p>
            <a:pPr algn="l"/>
            <a:r>
              <a:rPr lang="en-US" altLang="ko-KR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03  </a:t>
            </a:r>
            <a:r>
              <a:rPr lang="ko-KR" altLang="en-US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스트레스의 증상과 징후</a:t>
            </a:r>
            <a:endParaRPr lang="ko-KR" altLang="en-US" sz="2800" b="1" dirty="0">
              <a:solidFill>
                <a:schemeClr val="accent5">
                  <a:lumMod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graphicFrame>
        <p:nvGraphicFramePr>
          <p:cNvPr id="11" name="내용 개체 틀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296766048"/>
              </p:ext>
            </p:extLst>
          </p:nvPr>
        </p:nvGraphicFramePr>
        <p:xfrm>
          <a:off x="468000" y="1080000"/>
          <a:ext cx="8229600" cy="424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2155676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52000"/>
            <a:ext cx="8229600" cy="720000"/>
          </a:xfrm>
        </p:spPr>
        <p:txBody>
          <a:bodyPr anchor="ctr">
            <a:normAutofit/>
          </a:bodyPr>
          <a:lstStyle/>
          <a:p>
            <a:pPr algn="l"/>
            <a:r>
              <a:rPr lang="en-US" altLang="ko-KR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03  </a:t>
            </a:r>
            <a:r>
              <a:rPr lang="ko-KR" altLang="en-US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스트레스의 증상과 징후</a:t>
            </a:r>
            <a:endParaRPr lang="ko-KR" altLang="en-US" sz="2800" b="1" dirty="0">
              <a:solidFill>
                <a:schemeClr val="accent5">
                  <a:lumMod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graphicFrame>
        <p:nvGraphicFramePr>
          <p:cNvPr id="11" name="내용 개체 틀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720351440"/>
              </p:ext>
            </p:extLst>
          </p:nvPr>
        </p:nvGraphicFramePr>
        <p:xfrm>
          <a:off x="468000" y="1080000"/>
          <a:ext cx="8229600" cy="3063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1780887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52000"/>
            <a:ext cx="8229600" cy="720000"/>
          </a:xfrm>
        </p:spPr>
        <p:txBody>
          <a:bodyPr anchor="ctr">
            <a:normAutofit/>
          </a:bodyPr>
          <a:lstStyle/>
          <a:p>
            <a:pPr algn="l"/>
            <a:r>
              <a:rPr lang="en-US" altLang="ko-KR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03  </a:t>
            </a:r>
            <a:r>
              <a:rPr lang="ko-KR" altLang="en-US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스트레스의 증상과 징후 </a:t>
            </a:r>
            <a:endParaRPr lang="ko-KR" altLang="en-US" sz="2800" b="1" dirty="0">
              <a:solidFill>
                <a:schemeClr val="accent5">
                  <a:lumMod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graphicFrame>
        <p:nvGraphicFramePr>
          <p:cNvPr id="11" name="내용 개체 틀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940739226"/>
              </p:ext>
            </p:extLst>
          </p:nvPr>
        </p:nvGraphicFramePr>
        <p:xfrm>
          <a:off x="468000" y="1080000"/>
          <a:ext cx="8229600" cy="248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229600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52000"/>
            <a:ext cx="8229600" cy="720000"/>
          </a:xfrm>
        </p:spPr>
        <p:txBody>
          <a:bodyPr anchor="ctr">
            <a:normAutofit/>
          </a:bodyPr>
          <a:lstStyle/>
          <a:p>
            <a:pPr algn="l"/>
            <a:r>
              <a:rPr lang="en-US" altLang="ko-KR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04  </a:t>
            </a:r>
            <a:r>
              <a:rPr lang="ko-KR" altLang="en-US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스트레스 대처 전략 </a:t>
            </a:r>
            <a:r>
              <a:rPr lang="en-US" altLang="ko-KR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– </a:t>
            </a:r>
            <a:r>
              <a:rPr lang="ko-KR" altLang="en-US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조직적  측면</a:t>
            </a:r>
            <a:endParaRPr lang="ko-KR" altLang="en-US" sz="2800" b="1" dirty="0">
              <a:solidFill>
                <a:schemeClr val="accent5">
                  <a:lumMod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graphicFrame>
        <p:nvGraphicFramePr>
          <p:cNvPr id="11" name="내용 개체 틀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238333347"/>
              </p:ext>
            </p:extLst>
          </p:nvPr>
        </p:nvGraphicFramePr>
        <p:xfrm>
          <a:off x="468000" y="1080000"/>
          <a:ext cx="8229600" cy="493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391790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52000"/>
            <a:ext cx="8229600" cy="720000"/>
          </a:xfrm>
        </p:spPr>
        <p:txBody>
          <a:bodyPr anchor="ctr">
            <a:normAutofit/>
          </a:bodyPr>
          <a:lstStyle/>
          <a:p>
            <a:pPr algn="l"/>
            <a:r>
              <a:rPr lang="en-US" altLang="ko-KR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04  </a:t>
            </a:r>
            <a:r>
              <a:rPr lang="ko-KR" altLang="en-US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스트레스 대처 전략 </a:t>
            </a:r>
            <a:r>
              <a:rPr lang="en-US" altLang="ko-KR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– </a:t>
            </a:r>
            <a:r>
              <a:rPr lang="ko-KR" altLang="en-US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개인적  측면</a:t>
            </a:r>
            <a:endParaRPr lang="ko-KR" altLang="en-US" sz="2800" b="1" dirty="0">
              <a:solidFill>
                <a:schemeClr val="accent5">
                  <a:lumMod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graphicFrame>
        <p:nvGraphicFramePr>
          <p:cNvPr id="11" name="내용 개체 틀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594174682"/>
              </p:ext>
            </p:extLst>
          </p:nvPr>
        </p:nvGraphicFramePr>
        <p:xfrm>
          <a:off x="468000" y="1080000"/>
          <a:ext cx="8229600" cy="543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1410984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/>
          </p:nvPr>
        </p:nvSpPr>
        <p:spPr>
          <a:xfrm>
            <a:off x="539552" y="476672"/>
            <a:ext cx="7772400" cy="1440000"/>
          </a:xfrm>
        </p:spPr>
        <p:txBody>
          <a:bodyPr>
            <a:noAutofit/>
          </a:bodyPr>
          <a:lstStyle/>
          <a:p>
            <a:pPr algn="l"/>
            <a:r>
              <a:rPr lang="en-US" altLang="ko-KR" b="1" spc="-150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Ⅱ  </a:t>
            </a:r>
            <a:r>
              <a:rPr lang="ko-KR" altLang="en-US" sz="4000" b="1" spc="300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쉼 </a:t>
            </a:r>
            <a:r>
              <a:rPr lang="en-US" altLang="ko-KR" sz="4000" b="1" spc="300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&amp; </a:t>
            </a:r>
            <a:r>
              <a:rPr lang="en-US" altLang="ko-KR" sz="4000" b="1" spc="300" dirty="0" err="1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Agian</a:t>
            </a:r>
            <a:r>
              <a:rPr lang="ko-KR" altLang="en-US" sz="4000" b="1" spc="300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   </a:t>
            </a:r>
            <a:endParaRPr lang="ko-KR" altLang="en-US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4" name="제목 1"/>
          <p:cNvSpPr>
            <a:spLocks noGrp="1"/>
          </p:cNvSpPr>
          <p:nvPr>
            <p:ph type="subTitle" idx="1"/>
          </p:nvPr>
        </p:nvSpPr>
        <p:spPr>
          <a:xfrm>
            <a:off x="863588" y="1980000"/>
            <a:ext cx="7416824" cy="4592272"/>
          </a:xfrm>
        </p:spPr>
        <p:txBody>
          <a:bodyPr anchor="ctr">
            <a:noAutofit/>
          </a:bodyPr>
          <a:lstStyle/>
          <a:p>
            <a:pPr algn="l"/>
            <a:r>
              <a:rPr lang="en-US" altLang="ko-KR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24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01</a:t>
            </a:r>
            <a:r>
              <a:rPr lang="en-US" altLang="ko-KR" sz="2400" b="1" spc="300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 </a:t>
            </a:r>
            <a:r>
              <a:rPr lang="ko-KR" altLang="en-US" sz="2400" b="1" spc="300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개요</a:t>
            </a:r>
            <a:endParaRPr lang="en-US" altLang="ko-KR" sz="2800" b="1" dirty="0" smtClean="0">
              <a:solidFill>
                <a:schemeClr val="accent5">
                  <a:lumMod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l"/>
            <a:endParaRPr lang="en-US" altLang="ko-KR" sz="800" b="1" dirty="0">
              <a:solidFill>
                <a:schemeClr val="accent5">
                  <a:lumMod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l"/>
            <a:r>
              <a:rPr lang="en-US" altLang="ko-KR" sz="2800" b="1" dirty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24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02  </a:t>
            </a:r>
            <a:r>
              <a:rPr lang="ko-KR" altLang="en-US" sz="2400" b="1" dirty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소진의 </a:t>
            </a:r>
            <a:r>
              <a:rPr lang="ko-KR" altLang="en-US" sz="24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원인</a:t>
            </a:r>
            <a:endParaRPr lang="en-US" altLang="ko-KR" sz="2800" b="1" dirty="0" smtClean="0">
              <a:solidFill>
                <a:schemeClr val="accent5">
                  <a:lumMod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l"/>
            <a:endParaRPr lang="en-US" altLang="ko-KR" sz="800" b="1" dirty="0">
              <a:solidFill>
                <a:schemeClr val="accent5">
                  <a:lumMod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l"/>
            <a:r>
              <a:rPr lang="en-US" altLang="ko-KR" sz="2800" b="1" dirty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24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03  </a:t>
            </a:r>
            <a:r>
              <a:rPr lang="ko-KR" altLang="en-US" sz="2400" b="1" dirty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부정적 감정 </a:t>
            </a:r>
            <a:r>
              <a:rPr lang="ko-KR" altLang="en-US" sz="24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표현</a:t>
            </a:r>
            <a:endParaRPr lang="en-US" altLang="ko-KR" sz="2800" b="1" dirty="0" smtClean="0">
              <a:solidFill>
                <a:schemeClr val="accent5">
                  <a:lumMod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l"/>
            <a:endParaRPr lang="en-US" altLang="ko-KR" sz="800" b="1" dirty="0">
              <a:solidFill>
                <a:schemeClr val="accent5">
                  <a:lumMod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l"/>
            <a:r>
              <a:rPr lang="en-US" altLang="ko-KR" sz="2400" b="1" dirty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24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04  </a:t>
            </a:r>
            <a:r>
              <a:rPr lang="ko-KR" altLang="en-US" sz="2400" b="1" dirty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접근 </a:t>
            </a:r>
            <a:r>
              <a:rPr lang="ko-KR" altLang="en-US" sz="24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방법</a:t>
            </a:r>
            <a:endParaRPr lang="en-US" altLang="ko-KR" sz="2400" b="1" dirty="0" smtClean="0">
              <a:solidFill>
                <a:schemeClr val="accent5">
                  <a:lumMod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l"/>
            <a:endParaRPr lang="en-US" altLang="ko-KR" sz="800" b="1" dirty="0">
              <a:solidFill>
                <a:schemeClr val="accent5">
                  <a:lumMod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l"/>
            <a:r>
              <a:rPr lang="en-US" altLang="ko-KR" sz="2800" b="1" dirty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24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05 </a:t>
            </a:r>
            <a:r>
              <a:rPr lang="ko-KR" altLang="en-US" sz="24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ko-KR" altLang="en-US" sz="2400" b="1" dirty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적용 </a:t>
            </a:r>
            <a:r>
              <a:rPr lang="ko-KR" altLang="en-US" sz="24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기법</a:t>
            </a:r>
            <a:endParaRPr lang="en-US" altLang="ko-KR" sz="2800" b="1" dirty="0" smtClean="0">
              <a:solidFill>
                <a:schemeClr val="accent5">
                  <a:lumMod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l"/>
            <a:endParaRPr lang="en-US" altLang="ko-KR" sz="800" b="1" dirty="0">
              <a:solidFill>
                <a:schemeClr val="accent5">
                  <a:lumMod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l">
              <a:lnSpc>
                <a:spcPct val="150000"/>
              </a:lnSpc>
            </a:pPr>
            <a:r>
              <a:rPr lang="en-US" altLang="ko-KR" sz="2400" b="1" dirty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24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06 </a:t>
            </a:r>
            <a:r>
              <a:rPr lang="ko-KR" altLang="en-US" sz="24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참가 </a:t>
            </a:r>
            <a:r>
              <a:rPr lang="ko-KR" altLang="en-US" sz="24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현황</a:t>
            </a:r>
            <a:endParaRPr lang="en-US" altLang="ko-KR" sz="2400" b="1" dirty="0" smtClean="0">
              <a:solidFill>
                <a:schemeClr val="accent5">
                  <a:lumMod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24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07  </a:t>
            </a:r>
            <a:r>
              <a:rPr lang="ko-KR" altLang="en-US" sz="24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참가 평가서</a:t>
            </a:r>
            <a:endParaRPr lang="en-US" altLang="ko-KR" sz="800" b="1" dirty="0" smtClean="0">
              <a:solidFill>
                <a:schemeClr val="accent5">
                  <a:lumMod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l"/>
            <a:r>
              <a:rPr lang="en-US" altLang="ko-KR" sz="24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43636" y="6500835"/>
            <a:ext cx="300036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300" normalizeH="0" baseline="0" noProof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휴먼엑스포" pitchFamily="18" charset="-127"/>
                <a:ea typeface="휴먼엑스포" pitchFamily="18" charset="-127"/>
              </a:rPr>
              <a:t>메리포터호스피스영성연구소</a:t>
            </a:r>
            <a:endParaRPr kumimoji="0" lang="ko-KR" altLang="en-US" sz="1600" b="1" i="0" u="none" strike="noStrike" kern="0" cap="none" spc="300" normalizeH="0" baseline="0" noProof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772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60000" y="252000"/>
            <a:ext cx="8280000" cy="720000"/>
          </a:xfrm>
        </p:spPr>
        <p:txBody>
          <a:bodyPr anchor="ctr">
            <a:normAutofit/>
          </a:bodyPr>
          <a:lstStyle/>
          <a:p>
            <a:pPr algn="l"/>
            <a:r>
              <a:rPr lang="en-US" altLang="ko-KR" sz="2800" b="1" spc="300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01 </a:t>
            </a:r>
            <a:r>
              <a:rPr lang="ko-KR" altLang="en-US" sz="2800" b="1" spc="300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개요 </a:t>
            </a:r>
            <a:r>
              <a:rPr lang="en-US" altLang="ko-KR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-  Rest &amp; Again</a:t>
            </a:r>
            <a:endParaRPr lang="ko-KR" altLang="en-US" sz="2800" b="1" dirty="0">
              <a:solidFill>
                <a:schemeClr val="accent5">
                  <a:lumMod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graphicFrame>
        <p:nvGraphicFramePr>
          <p:cNvPr id="11" name="내용 개체 틀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875019165"/>
              </p:ext>
            </p:extLst>
          </p:nvPr>
        </p:nvGraphicFramePr>
        <p:xfrm>
          <a:off x="500034" y="1000108"/>
          <a:ext cx="8229600" cy="5429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2264097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52000"/>
            <a:ext cx="8229600" cy="720000"/>
          </a:xfrm>
        </p:spPr>
        <p:txBody>
          <a:bodyPr anchor="ctr">
            <a:normAutofit/>
          </a:bodyPr>
          <a:lstStyle/>
          <a:p>
            <a:pPr algn="l"/>
            <a:r>
              <a:rPr lang="en-US" altLang="ko-KR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02  </a:t>
            </a:r>
            <a:r>
              <a:rPr lang="ko-KR" altLang="en-US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소진의 원인</a:t>
            </a:r>
            <a:endParaRPr lang="ko-KR" altLang="en-US" sz="2800" b="1" dirty="0">
              <a:solidFill>
                <a:schemeClr val="accent5">
                  <a:lumMod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graphicFrame>
        <p:nvGraphicFramePr>
          <p:cNvPr id="11" name="내용 개체 틀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296766048"/>
              </p:ext>
            </p:extLst>
          </p:nvPr>
        </p:nvGraphicFramePr>
        <p:xfrm>
          <a:off x="468000" y="1080000"/>
          <a:ext cx="8229600" cy="5135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2155676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52000"/>
            <a:ext cx="8229600" cy="720000"/>
          </a:xfrm>
        </p:spPr>
        <p:txBody>
          <a:bodyPr anchor="ctr">
            <a:normAutofit/>
          </a:bodyPr>
          <a:lstStyle/>
          <a:p>
            <a:pPr algn="l"/>
            <a:r>
              <a:rPr lang="en-US" altLang="ko-KR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03  </a:t>
            </a:r>
            <a:r>
              <a:rPr lang="ko-KR" altLang="en-US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부정적 감정 표현 </a:t>
            </a:r>
            <a:endParaRPr lang="ko-KR" altLang="en-US" sz="2800" b="1" dirty="0">
              <a:solidFill>
                <a:schemeClr val="accent5">
                  <a:lumMod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5" name="모서리가 둥근 직사각형 4"/>
          <p:cNvSpPr/>
          <p:nvPr/>
        </p:nvSpPr>
        <p:spPr>
          <a:xfrm>
            <a:off x="432000" y="1224000"/>
            <a:ext cx="2160240" cy="900000"/>
          </a:xfrm>
          <a:prstGeom prst="round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 smtClean="0"/>
              <a:t>피곤하다</a:t>
            </a:r>
            <a:endParaRPr lang="ko-KR" altLang="en-US" sz="3200" b="1" dirty="0"/>
          </a:p>
        </p:txBody>
      </p:sp>
      <p:sp>
        <p:nvSpPr>
          <p:cNvPr id="8" name="모서리가 둥근 직사각형 7"/>
          <p:cNvSpPr/>
          <p:nvPr/>
        </p:nvSpPr>
        <p:spPr>
          <a:xfrm>
            <a:off x="2880000" y="1224000"/>
            <a:ext cx="2160240" cy="900000"/>
          </a:xfrm>
          <a:prstGeom prst="round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 smtClean="0"/>
              <a:t>답</a:t>
            </a:r>
            <a:r>
              <a:rPr lang="ko-KR" altLang="en-US" sz="3200" b="1" dirty="0"/>
              <a:t>답</a:t>
            </a:r>
            <a:r>
              <a:rPr lang="ko-KR" altLang="en-US" sz="3200" b="1" dirty="0" smtClean="0"/>
              <a:t>하다</a:t>
            </a:r>
            <a:endParaRPr lang="ko-KR" altLang="en-US" sz="3200" b="1" dirty="0"/>
          </a:p>
        </p:txBody>
      </p:sp>
      <p:sp>
        <p:nvSpPr>
          <p:cNvPr id="10" name="모서리가 둥근 직사각형 9"/>
          <p:cNvSpPr/>
          <p:nvPr/>
        </p:nvSpPr>
        <p:spPr>
          <a:xfrm>
            <a:off x="432000" y="2304000"/>
            <a:ext cx="2160240" cy="7200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 err="1" smtClean="0"/>
              <a:t>가슴아프</a:t>
            </a:r>
            <a:r>
              <a:rPr lang="ko-KR" altLang="en-US" sz="2800" b="1" dirty="0" err="1"/>
              <a:t>다</a:t>
            </a:r>
            <a:endParaRPr lang="ko-KR" altLang="en-US" sz="3200" b="1" dirty="0"/>
          </a:p>
        </p:txBody>
      </p:sp>
      <p:sp>
        <p:nvSpPr>
          <p:cNvPr id="11" name="모서리가 둥근 직사각형 10"/>
          <p:cNvSpPr/>
          <p:nvPr/>
        </p:nvSpPr>
        <p:spPr>
          <a:xfrm>
            <a:off x="2880000" y="2304000"/>
            <a:ext cx="1800200" cy="7200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 smtClean="0"/>
              <a:t>서운하</a:t>
            </a:r>
            <a:r>
              <a:rPr lang="ko-KR" altLang="en-US" sz="2800" b="1" dirty="0"/>
              <a:t>다</a:t>
            </a:r>
            <a:endParaRPr lang="ko-KR" altLang="en-US" sz="3200" b="1" dirty="0"/>
          </a:p>
        </p:txBody>
      </p:sp>
      <p:sp>
        <p:nvSpPr>
          <p:cNvPr id="12" name="모서리가 둥근 직사각형 11"/>
          <p:cNvSpPr/>
          <p:nvPr/>
        </p:nvSpPr>
        <p:spPr>
          <a:xfrm>
            <a:off x="4968000" y="2304000"/>
            <a:ext cx="1800000" cy="7200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 smtClean="0"/>
              <a:t>속상</a:t>
            </a:r>
            <a:r>
              <a:rPr lang="ko-KR" altLang="en-US" sz="2800" b="1" dirty="0"/>
              <a:t>하</a:t>
            </a:r>
            <a:r>
              <a:rPr lang="ko-KR" altLang="en-US" sz="2800" b="1" dirty="0" smtClean="0"/>
              <a:t>다</a:t>
            </a:r>
            <a:endParaRPr lang="ko-KR" altLang="en-US" sz="3200" b="1" dirty="0"/>
          </a:p>
        </p:txBody>
      </p:sp>
      <p:sp>
        <p:nvSpPr>
          <p:cNvPr id="13" name="모서리가 둥근 직사각형 12"/>
          <p:cNvSpPr/>
          <p:nvPr/>
        </p:nvSpPr>
        <p:spPr>
          <a:xfrm>
            <a:off x="7056000" y="2304000"/>
            <a:ext cx="1620000" cy="7200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 smtClean="0"/>
              <a:t>힘겹</a:t>
            </a:r>
            <a:r>
              <a:rPr lang="ko-KR" altLang="en-US" sz="2800" b="1" dirty="0"/>
              <a:t>다</a:t>
            </a:r>
            <a:endParaRPr lang="ko-KR" altLang="en-US" sz="3200" b="1" dirty="0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432000" y="3132000"/>
            <a:ext cx="2160240" cy="7200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 smtClean="0"/>
              <a:t>걱정되</a:t>
            </a:r>
            <a:r>
              <a:rPr lang="ko-KR" altLang="en-US" sz="2800" b="1" dirty="0"/>
              <a:t>다</a:t>
            </a:r>
            <a:endParaRPr lang="ko-KR" altLang="en-US" sz="3200" b="1" dirty="0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2879812" y="3132000"/>
            <a:ext cx="2520280" cy="7200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 smtClean="0"/>
              <a:t>자책을 느끼다</a:t>
            </a:r>
            <a:endParaRPr lang="ko-KR" altLang="en-US" sz="3200" b="1" dirty="0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5688000" y="3132000"/>
            <a:ext cx="2160240" cy="7200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 smtClean="0"/>
              <a:t>후회스럽</a:t>
            </a:r>
            <a:r>
              <a:rPr lang="ko-KR" altLang="en-US" sz="2800" b="1" dirty="0"/>
              <a:t>다</a:t>
            </a:r>
            <a:endParaRPr lang="ko-KR" altLang="en-US" sz="3200" b="1" dirty="0"/>
          </a:p>
        </p:txBody>
      </p:sp>
      <p:sp>
        <p:nvSpPr>
          <p:cNvPr id="17" name="모서리가 둥근 직사각형 16"/>
          <p:cNvSpPr/>
          <p:nvPr/>
        </p:nvSpPr>
        <p:spPr>
          <a:xfrm>
            <a:off x="432000" y="4068000"/>
            <a:ext cx="180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/>
              <a:t>섭섭하</a:t>
            </a:r>
            <a:r>
              <a:rPr lang="ko-KR" altLang="en-US" sz="2400" b="1" dirty="0"/>
              <a:t>다</a:t>
            </a:r>
            <a:endParaRPr lang="ko-KR" altLang="en-US" sz="2800" b="1" dirty="0"/>
          </a:p>
        </p:txBody>
      </p:sp>
      <p:sp>
        <p:nvSpPr>
          <p:cNvPr id="18" name="모서리가 둥근 직사각형 17"/>
          <p:cNvSpPr/>
          <p:nvPr/>
        </p:nvSpPr>
        <p:spPr>
          <a:xfrm>
            <a:off x="2520000" y="4068000"/>
            <a:ext cx="180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err="1" smtClean="0"/>
              <a:t>울고싶다</a:t>
            </a:r>
            <a:endParaRPr lang="ko-KR" altLang="en-US" sz="2800" b="1" dirty="0"/>
          </a:p>
        </p:txBody>
      </p:sp>
      <p:sp>
        <p:nvSpPr>
          <p:cNvPr id="19" name="모서리가 둥근 직사각형 18"/>
          <p:cNvSpPr/>
          <p:nvPr/>
        </p:nvSpPr>
        <p:spPr>
          <a:xfrm>
            <a:off x="4572000" y="4068000"/>
            <a:ext cx="234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/>
              <a:t>울화가 치밀다</a:t>
            </a:r>
            <a:endParaRPr lang="ko-KR" altLang="en-US" sz="2800" b="1" dirty="0"/>
          </a:p>
        </p:txBody>
      </p:sp>
      <p:sp>
        <p:nvSpPr>
          <p:cNvPr id="20" name="모서리가 둥근 직사각형 19"/>
          <p:cNvSpPr/>
          <p:nvPr/>
        </p:nvSpPr>
        <p:spPr>
          <a:xfrm>
            <a:off x="432000" y="4716000"/>
            <a:ext cx="180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/>
              <a:t>짜증스럽</a:t>
            </a:r>
            <a:r>
              <a:rPr lang="ko-KR" altLang="en-US" sz="2400" b="1" dirty="0"/>
              <a:t>다</a:t>
            </a:r>
            <a:endParaRPr lang="ko-KR" altLang="en-US" sz="2800" b="1" dirty="0"/>
          </a:p>
        </p:txBody>
      </p:sp>
      <p:sp>
        <p:nvSpPr>
          <p:cNvPr id="21" name="모서리가 둥근 직사각형 20"/>
          <p:cNvSpPr/>
          <p:nvPr/>
        </p:nvSpPr>
        <p:spPr>
          <a:xfrm>
            <a:off x="2520000" y="4716000"/>
            <a:ext cx="180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smtClean="0"/>
              <a:t>안쓰럽</a:t>
            </a:r>
            <a:r>
              <a:rPr lang="ko-KR" altLang="en-US" sz="2400" b="1"/>
              <a:t>다</a:t>
            </a:r>
            <a:endParaRPr lang="ko-KR" altLang="en-US" sz="2800" b="1" dirty="0"/>
          </a:p>
        </p:txBody>
      </p:sp>
      <p:sp>
        <p:nvSpPr>
          <p:cNvPr id="22" name="모서리가 둥근 직사각형 21"/>
          <p:cNvSpPr/>
          <p:nvPr/>
        </p:nvSpPr>
        <p:spPr>
          <a:xfrm>
            <a:off x="4572000" y="4716000"/>
            <a:ext cx="180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smtClean="0"/>
              <a:t>억울하</a:t>
            </a:r>
            <a:r>
              <a:rPr lang="ko-KR" altLang="en-US" sz="2400" b="1"/>
              <a:t>다</a:t>
            </a:r>
            <a:endParaRPr lang="ko-KR" altLang="en-US" sz="2800" b="1" dirty="0"/>
          </a:p>
        </p:txBody>
      </p:sp>
      <p:sp>
        <p:nvSpPr>
          <p:cNvPr id="23" name="모서리가 둥근 직사각형 22"/>
          <p:cNvSpPr/>
          <p:nvPr/>
        </p:nvSpPr>
        <p:spPr>
          <a:xfrm>
            <a:off x="6660232" y="4716000"/>
            <a:ext cx="198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smtClean="0"/>
              <a:t>조심스럽</a:t>
            </a:r>
            <a:r>
              <a:rPr lang="ko-KR" altLang="en-US" sz="2400" b="1"/>
              <a:t>다</a:t>
            </a:r>
            <a:endParaRPr lang="ko-KR" altLang="en-US" sz="2800" b="1" dirty="0"/>
          </a:p>
        </p:txBody>
      </p:sp>
      <p:sp>
        <p:nvSpPr>
          <p:cNvPr id="24" name="모서리가 둥근 직사각형 23"/>
          <p:cNvSpPr/>
          <p:nvPr/>
        </p:nvSpPr>
        <p:spPr>
          <a:xfrm>
            <a:off x="432000" y="5364000"/>
            <a:ext cx="180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/>
              <a:t>허탈</a:t>
            </a:r>
            <a:r>
              <a:rPr lang="ko-KR" altLang="en-US" sz="2400" b="1" dirty="0"/>
              <a:t>하</a:t>
            </a:r>
            <a:r>
              <a:rPr lang="ko-KR" altLang="en-US" sz="2400" b="1" dirty="0" smtClean="0"/>
              <a:t>다</a:t>
            </a:r>
            <a:endParaRPr lang="ko-KR" altLang="en-US" sz="2800" b="1" dirty="0"/>
          </a:p>
        </p:txBody>
      </p:sp>
      <p:sp>
        <p:nvSpPr>
          <p:cNvPr id="25" name="모서리가 둥근 직사각형 24"/>
          <p:cNvSpPr/>
          <p:nvPr/>
        </p:nvSpPr>
        <p:spPr>
          <a:xfrm>
            <a:off x="2520000" y="5364000"/>
            <a:ext cx="234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/>
              <a:t>갈등을 느낀다</a:t>
            </a:r>
            <a:endParaRPr lang="ko-KR" altLang="en-US" sz="2800" b="1" dirty="0"/>
          </a:p>
        </p:txBody>
      </p:sp>
      <p:sp>
        <p:nvSpPr>
          <p:cNvPr id="26" name="모서리가 둥근 직사각형 25"/>
          <p:cNvSpPr/>
          <p:nvPr/>
        </p:nvSpPr>
        <p:spPr>
          <a:xfrm>
            <a:off x="5112000" y="5364000"/>
            <a:ext cx="180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/>
              <a:t>불안</a:t>
            </a:r>
            <a:r>
              <a:rPr lang="ko-KR" altLang="en-US" sz="2400" b="1" dirty="0"/>
              <a:t>하</a:t>
            </a:r>
            <a:r>
              <a:rPr lang="ko-KR" altLang="en-US" sz="2400" b="1" dirty="0" smtClean="0"/>
              <a:t>다</a:t>
            </a:r>
            <a:endParaRPr lang="ko-KR" altLang="en-US" sz="2800" b="1" dirty="0"/>
          </a:p>
        </p:txBody>
      </p:sp>
      <p:sp>
        <p:nvSpPr>
          <p:cNvPr id="27" name="모서리가 둥근 직사각형 26"/>
          <p:cNvSpPr/>
          <p:nvPr/>
        </p:nvSpPr>
        <p:spPr>
          <a:xfrm>
            <a:off x="7200000" y="5364000"/>
            <a:ext cx="144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/>
              <a:t>외</a:t>
            </a:r>
            <a:r>
              <a:rPr lang="ko-KR" altLang="en-US" sz="2400" b="1" dirty="0"/>
              <a:t>롭</a:t>
            </a:r>
            <a:r>
              <a:rPr lang="ko-KR" altLang="en-US" sz="2400" b="1" dirty="0" smtClean="0"/>
              <a:t>다</a:t>
            </a:r>
            <a:endParaRPr lang="ko-KR" altLang="en-US" sz="2800" b="1" dirty="0"/>
          </a:p>
        </p:txBody>
      </p:sp>
      <p:sp>
        <p:nvSpPr>
          <p:cNvPr id="28" name="모서리가 둥근 직사각형 27"/>
          <p:cNvSpPr/>
          <p:nvPr/>
        </p:nvSpPr>
        <p:spPr>
          <a:xfrm>
            <a:off x="7200000" y="4068000"/>
            <a:ext cx="1440000" cy="54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/>
              <a:t>지겹</a:t>
            </a:r>
            <a:r>
              <a:rPr lang="ko-KR" altLang="en-US" sz="2400" b="1" dirty="0"/>
              <a:t>다</a:t>
            </a:r>
            <a:endParaRPr lang="ko-KR" altLang="en-US" sz="2800" b="1" dirty="0"/>
          </a:p>
        </p:txBody>
      </p:sp>
    </p:spTree>
    <p:extLst>
      <p:ext uri="{BB962C8B-B14F-4D97-AF65-F5344CB8AC3E}">
        <p14:creationId xmlns="" xmlns:p14="http://schemas.microsoft.com/office/powerpoint/2010/main" val="268963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52000"/>
            <a:ext cx="8229600" cy="720000"/>
          </a:xfrm>
        </p:spPr>
        <p:txBody>
          <a:bodyPr anchor="ctr">
            <a:normAutofit/>
          </a:bodyPr>
          <a:lstStyle/>
          <a:p>
            <a:pPr algn="l"/>
            <a:r>
              <a:rPr lang="en-US" altLang="ko-KR" sz="2800" b="1" spc="300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04 </a:t>
            </a:r>
            <a:r>
              <a:rPr lang="ko-KR" altLang="en-US" sz="2800" b="1" spc="300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접근방법 </a:t>
            </a:r>
            <a:endParaRPr lang="ko-KR" altLang="en-US" sz="2800" b="1" spc="300" dirty="0">
              <a:solidFill>
                <a:schemeClr val="accent5">
                  <a:lumMod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941868070"/>
              </p:ext>
            </p:extLst>
          </p:nvPr>
        </p:nvGraphicFramePr>
        <p:xfrm>
          <a:off x="468000" y="1080000"/>
          <a:ext cx="8247404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1562936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52000"/>
            <a:ext cx="8229600" cy="720000"/>
          </a:xfrm>
        </p:spPr>
        <p:txBody>
          <a:bodyPr anchor="ctr">
            <a:normAutofit/>
          </a:bodyPr>
          <a:lstStyle/>
          <a:p>
            <a:pPr algn="l"/>
            <a:r>
              <a:rPr lang="en-US" altLang="ko-KR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05 </a:t>
            </a:r>
            <a:r>
              <a:rPr lang="ko-KR" altLang="en-US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적용 기법 </a:t>
            </a:r>
            <a:r>
              <a:rPr lang="en-US" altLang="ko-KR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sz="2800" b="1" spc="-150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내적 상처 인식하기</a:t>
            </a:r>
            <a:endParaRPr lang="ko-KR" altLang="en-US" sz="2800" b="1" spc="-150" dirty="0">
              <a:solidFill>
                <a:schemeClr val="accent5">
                  <a:lumMod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421200" y="1440000"/>
            <a:ext cx="3960440" cy="720000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spc="-150" dirty="0" smtClean="0"/>
              <a:t>감정 </a:t>
            </a:r>
            <a:r>
              <a:rPr lang="en-US" altLang="ko-KR" sz="2400" b="1" spc="-150" dirty="0" smtClean="0"/>
              <a:t>/ </a:t>
            </a:r>
            <a:r>
              <a:rPr lang="ko-KR" altLang="en-US" sz="2400" b="1" spc="-150" dirty="0" smtClean="0"/>
              <a:t>상실 체크 리스트 </a:t>
            </a:r>
            <a:endParaRPr lang="ko-KR" altLang="en-US" sz="2400" b="1" spc="-150" dirty="0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4752020" y="1440000"/>
            <a:ext cx="3960440" cy="720000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spc="-150" dirty="0" smtClean="0"/>
              <a:t>내 상실에 이름 지어주기</a:t>
            </a:r>
            <a:endParaRPr lang="ko-KR" altLang="en-US" sz="2400" b="1" spc="-150" dirty="0"/>
          </a:p>
        </p:txBody>
      </p:sp>
      <p:pic>
        <p:nvPicPr>
          <p:cNvPr id="13" name="내용 개체 틀 8" descr="IMG_4143.JPG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2000" y="2520000"/>
            <a:ext cx="4104000" cy="3078000"/>
          </a:xfrm>
        </p:spPr>
      </p:pic>
      <p:pic>
        <p:nvPicPr>
          <p:cNvPr id="10" name="내용 개체 틀 9" descr="서남병원 (1).JPG"/>
          <p:cNvPicPr>
            <a:picLocks noGrp="1"/>
          </p:cNvPicPr>
          <p:nvPr>
            <p:ph sz="quarter" idx="4"/>
          </p:nvPr>
        </p:nvPicPr>
        <p:blipFill>
          <a:blip r:embed="rId4" cstate="print"/>
          <a:stretch>
            <a:fillRect/>
          </a:stretch>
        </p:blipFill>
        <p:spPr>
          <a:xfrm>
            <a:off x="4680000" y="2520000"/>
            <a:ext cx="4104000" cy="3078000"/>
          </a:xfrm>
        </p:spPr>
      </p:pic>
    </p:spTree>
    <p:extLst>
      <p:ext uri="{BB962C8B-B14F-4D97-AF65-F5344CB8AC3E}">
        <p14:creationId xmlns="" xmlns:p14="http://schemas.microsoft.com/office/powerpoint/2010/main" val="2244484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52000"/>
            <a:ext cx="8229600" cy="720000"/>
          </a:xfrm>
        </p:spPr>
        <p:txBody>
          <a:bodyPr anchor="ctr">
            <a:normAutofit/>
          </a:bodyPr>
          <a:lstStyle/>
          <a:p>
            <a:pPr algn="l"/>
            <a:r>
              <a:rPr lang="en-US" altLang="ko-KR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05 </a:t>
            </a:r>
            <a:r>
              <a:rPr lang="ko-KR" altLang="en-US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적용 기법</a:t>
            </a:r>
            <a:r>
              <a:rPr lang="en-US" altLang="ko-KR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- </a:t>
            </a:r>
            <a:r>
              <a:rPr lang="ko-KR" altLang="en-US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나의 상실과 마주하기 </a:t>
            </a:r>
            <a:endParaRPr lang="ko-KR" altLang="en-US" sz="2800" b="1" spc="-150" dirty="0">
              <a:solidFill>
                <a:schemeClr val="accent5">
                  <a:lumMod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421200" y="1440000"/>
            <a:ext cx="3960440" cy="720000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spc="-150" dirty="0" smtClean="0"/>
              <a:t>인생의  나이테 </a:t>
            </a:r>
            <a:r>
              <a:rPr lang="en-US" altLang="ko-KR" sz="2400" b="1" spc="-150" dirty="0" smtClean="0"/>
              <a:t>- </a:t>
            </a:r>
            <a:r>
              <a:rPr lang="ko-KR" altLang="en-US" sz="2400" b="1" spc="-150" dirty="0" smtClean="0"/>
              <a:t>미술 치료</a:t>
            </a:r>
            <a:endParaRPr lang="ko-KR" altLang="en-US" sz="2400" b="1" spc="-150" dirty="0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4752020" y="1440000"/>
            <a:ext cx="3960440" cy="720000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spc="-150" dirty="0" smtClean="0"/>
              <a:t>상실의  분노 </a:t>
            </a:r>
            <a:r>
              <a:rPr lang="en-US" altLang="ko-KR" sz="2400" b="1" spc="-150" dirty="0" smtClean="0"/>
              <a:t>- </a:t>
            </a:r>
            <a:r>
              <a:rPr lang="ko-KR" altLang="en-US" sz="2400" b="1" spc="-150" dirty="0" smtClean="0"/>
              <a:t>미술 치료</a:t>
            </a:r>
            <a:endParaRPr lang="ko-KR" altLang="en-US" sz="2400" b="1" spc="-150" dirty="0"/>
          </a:p>
        </p:txBody>
      </p:sp>
      <p:pic>
        <p:nvPicPr>
          <p:cNvPr id="13" name="내용 개체 틀 12" descr="진주경상대학병원 (45).JPG"/>
          <p:cNvPicPr>
            <a:picLocks noGrp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342000" y="2520000"/>
            <a:ext cx="4104000" cy="3078000"/>
          </a:xfrm>
        </p:spPr>
      </p:pic>
      <p:pic>
        <p:nvPicPr>
          <p:cNvPr id="15" name="내용 개체 틀 6" descr="샘터 - 상실의 자각.jpg"/>
          <p:cNvPicPr>
            <a:picLocks noGrp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680000" y="2520000"/>
            <a:ext cx="4104000" cy="3078000"/>
          </a:xfrm>
        </p:spPr>
      </p:pic>
    </p:spTree>
    <p:extLst>
      <p:ext uri="{BB962C8B-B14F-4D97-AF65-F5344CB8AC3E}">
        <p14:creationId xmlns="" xmlns:p14="http://schemas.microsoft.com/office/powerpoint/2010/main" val="4293467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52000"/>
            <a:ext cx="8229600" cy="720000"/>
          </a:xfrm>
        </p:spPr>
        <p:txBody>
          <a:bodyPr anchor="ctr">
            <a:normAutofit/>
          </a:bodyPr>
          <a:lstStyle/>
          <a:p>
            <a:pPr algn="l"/>
            <a:r>
              <a:rPr lang="en-US" altLang="ko-KR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05 </a:t>
            </a:r>
            <a:r>
              <a:rPr lang="ko-KR" altLang="en-US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적용 기법</a:t>
            </a:r>
            <a:r>
              <a:rPr lang="en-US" altLang="ko-KR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- </a:t>
            </a:r>
            <a:r>
              <a:rPr lang="ko-KR" altLang="en-US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죽음 인식하기 </a:t>
            </a:r>
            <a:endParaRPr lang="ko-KR" altLang="en-US" sz="2800" b="1" spc="-150" dirty="0">
              <a:solidFill>
                <a:schemeClr val="accent5">
                  <a:lumMod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421200" y="1440000"/>
            <a:ext cx="3960440" cy="720000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spc="-150" dirty="0" smtClean="0"/>
              <a:t>관 꾸미기 </a:t>
            </a:r>
            <a:r>
              <a:rPr lang="en-US" altLang="ko-KR" sz="2400" b="1" spc="-150" dirty="0" smtClean="0"/>
              <a:t>(</a:t>
            </a:r>
            <a:r>
              <a:rPr lang="ko-KR" altLang="en-US" sz="2400" b="1" spc="-150" dirty="0" smtClean="0"/>
              <a:t>비문 작성</a:t>
            </a:r>
            <a:r>
              <a:rPr lang="en-US" altLang="ko-KR" sz="2400" b="1" spc="-150" dirty="0" smtClean="0"/>
              <a:t>)</a:t>
            </a:r>
            <a:endParaRPr lang="ko-KR" altLang="en-US" sz="2400" b="1" spc="-150" dirty="0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4752020" y="1440000"/>
            <a:ext cx="3960440" cy="720000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spc="-150" dirty="0" smtClean="0"/>
              <a:t>나의 죽음 바라보기</a:t>
            </a:r>
            <a:endParaRPr lang="ko-KR" altLang="en-US" sz="2400" b="1" spc="-150" dirty="0"/>
          </a:p>
        </p:txBody>
      </p:sp>
      <p:pic>
        <p:nvPicPr>
          <p:cNvPr id="10" name="내용 개체 틀 9" descr="관만들기.JPG"/>
          <p:cNvPicPr>
            <a:picLocks noGrp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342000" y="2520000"/>
            <a:ext cx="4104000" cy="3078000"/>
          </a:xfrm>
        </p:spPr>
      </p:pic>
      <p:pic>
        <p:nvPicPr>
          <p:cNvPr id="14" name="내용 개체 틀 13" descr="나의 죽음 바라보기.JPG"/>
          <p:cNvPicPr>
            <a:picLocks noGrp="1"/>
          </p:cNvPicPr>
          <p:nvPr>
            <p:ph sz="quarter" idx="4"/>
          </p:nvPr>
        </p:nvPicPr>
        <p:blipFill>
          <a:blip r:embed="rId4" cstate="print"/>
          <a:stretch>
            <a:fillRect/>
          </a:stretch>
        </p:blipFill>
        <p:spPr>
          <a:xfrm>
            <a:off x="4680000" y="2520000"/>
            <a:ext cx="4104000" cy="3078000"/>
          </a:xfrm>
        </p:spPr>
      </p:pic>
    </p:spTree>
    <p:extLst>
      <p:ext uri="{BB962C8B-B14F-4D97-AF65-F5344CB8AC3E}">
        <p14:creationId xmlns="" xmlns:p14="http://schemas.microsoft.com/office/powerpoint/2010/main" val="4293467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52000"/>
            <a:ext cx="8229600" cy="720000"/>
          </a:xfrm>
        </p:spPr>
        <p:txBody>
          <a:bodyPr anchor="ctr">
            <a:normAutofit/>
          </a:bodyPr>
          <a:lstStyle/>
          <a:p>
            <a:pPr algn="l"/>
            <a:r>
              <a:rPr lang="en-US" altLang="ko-KR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05 </a:t>
            </a:r>
            <a:r>
              <a:rPr lang="ko-KR" altLang="en-US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적용 기법</a:t>
            </a:r>
            <a:r>
              <a:rPr lang="en-US" altLang="ko-KR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- </a:t>
            </a:r>
            <a:r>
              <a:rPr lang="ko-KR" altLang="en-US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나를 표현하기 </a:t>
            </a:r>
            <a:r>
              <a:rPr lang="ko-KR" altLang="en-US" sz="2800" b="1" spc="-150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</a:t>
            </a:r>
            <a:endParaRPr lang="ko-KR" altLang="en-US" sz="2800" b="1" spc="-150" dirty="0">
              <a:solidFill>
                <a:schemeClr val="accent5">
                  <a:lumMod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421200" y="1440000"/>
            <a:ext cx="3960440" cy="720000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spc="-150" dirty="0" smtClean="0">
                <a:latin typeface="맑은 고딕" pitchFamily="50" charset="-127"/>
                <a:ea typeface="맑은 고딕" pitchFamily="50" charset="-127"/>
              </a:rPr>
              <a:t>신체화 표현 </a:t>
            </a:r>
            <a:r>
              <a:rPr lang="en-US" altLang="ko-KR" sz="2400" b="1" spc="-150" dirty="0" smtClean="0">
                <a:latin typeface="맑은 고딕" pitchFamily="50" charset="-127"/>
                <a:ea typeface="맑은 고딕" pitchFamily="50" charset="-127"/>
              </a:rPr>
              <a:t>– </a:t>
            </a:r>
            <a:r>
              <a:rPr lang="ko-KR" altLang="en-US" sz="2400" b="1" spc="-150" dirty="0" smtClean="0">
                <a:latin typeface="맑은 고딕" pitchFamily="50" charset="-127"/>
                <a:ea typeface="맑은 고딕" pitchFamily="50" charset="-127"/>
              </a:rPr>
              <a:t>미술치료</a:t>
            </a:r>
            <a:endParaRPr lang="ko-KR" altLang="en-US" sz="2400" b="1" spc="-15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4752020" y="1440000"/>
            <a:ext cx="3960440" cy="720000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spc="-150" dirty="0" smtClean="0">
                <a:latin typeface="맑은 고딕" pitchFamily="50" charset="-127"/>
                <a:ea typeface="맑은 고딕" pitchFamily="50" charset="-127"/>
              </a:rPr>
              <a:t>표현하기 </a:t>
            </a:r>
            <a:r>
              <a:rPr lang="en-US" altLang="ko-KR" sz="2400" b="1" spc="-150" dirty="0" smtClean="0">
                <a:latin typeface="맑은 고딕" pitchFamily="50" charset="-127"/>
                <a:ea typeface="맑은 고딕" pitchFamily="50" charset="-127"/>
              </a:rPr>
              <a:t>– </a:t>
            </a:r>
            <a:r>
              <a:rPr lang="ko-KR" altLang="en-US" sz="2400" b="1" spc="-150" dirty="0" smtClean="0">
                <a:latin typeface="맑은 고딕" pitchFamily="50" charset="-127"/>
                <a:ea typeface="맑은 고딕" pitchFamily="50" charset="-127"/>
              </a:rPr>
              <a:t>무용</a:t>
            </a:r>
            <a:r>
              <a:rPr lang="en-US" altLang="ko-KR" sz="2400" b="1" spc="-150" dirty="0" smtClean="0">
                <a:latin typeface="맑은 고딕" pitchFamily="50" charset="-127"/>
                <a:ea typeface="맑은 고딕" pitchFamily="50" charset="-127"/>
              </a:rPr>
              <a:t>•</a:t>
            </a:r>
            <a:r>
              <a:rPr lang="ko-KR" altLang="en-US" sz="2400" b="1" spc="-150" dirty="0" smtClean="0">
                <a:latin typeface="맑은 고딕" pitchFamily="50" charset="-127"/>
                <a:ea typeface="맑은 고딕" pitchFamily="50" charset="-127"/>
              </a:rPr>
              <a:t>동작 </a:t>
            </a:r>
            <a:r>
              <a:rPr lang="ko-KR" altLang="en-US" sz="2400" b="1" spc="-150" dirty="0" err="1" smtClean="0">
                <a:latin typeface="맑은 고딕" pitchFamily="50" charset="-127"/>
                <a:ea typeface="맑은 고딕" pitchFamily="50" charset="-127"/>
              </a:rPr>
              <a:t>테라피</a:t>
            </a:r>
            <a:endParaRPr lang="ko-KR" altLang="en-US" sz="2400" b="1" spc="-15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4" name="내용 개체 틀 13" descr="신체화.JPG"/>
          <p:cNvPicPr>
            <a:picLocks noGrp="1"/>
          </p:cNvPicPr>
          <p:nvPr>
            <p:ph sz="half" idx="2"/>
          </p:nvPr>
        </p:nvPicPr>
        <p:blipFill>
          <a:blip r:embed="rId3" cstate="print"/>
          <a:srcRect l="4974" t="2812" r="8243"/>
          <a:stretch>
            <a:fillRect/>
          </a:stretch>
        </p:blipFill>
        <p:spPr>
          <a:xfrm>
            <a:off x="342000" y="2520000"/>
            <a:ext cx="4104000" cy="3078000"/>
          </a:xfrm>
        </p:spPr>
      </p:pic>
      <p:pic>
        <p:nvPicPr>
          <p:cNvPr id="22" name="내용 개체 틀 21" descr="창원파티마병원 (30).JPG"/>
          <p:cNvPicPr>
            <a:picLocks noGrp="1"/>
          </p:cNvPicPr>
          <p:nvPr>
            <p:ph sz="quarter" idx="4"/>
          </p:nvPr>
        </p:nvPicPr>
        <p:blipFill>
          <a:blip r:embed="rId4" cstate="print"/>
          <a:stretch>
            <a:fillRect/>
          </a:stretch>
        </p:blipFill>
        <p:spPr>
          <a:xfrm>
            <a:off x="4680000" y="2520000"/>
            <a:ext cx="4104000" cy="3078000"/>
          </a:xfrm>
        </p:spPr>
      </p:pic>
    </p:spTree>
    <p:extLst>
      <p:ext uri="{BB962C8B-B14F-4D97-AF65-F5344CB8AC3E}">
        <p14:creationId xmlns="" xmlns:p14="http://schemas.microsoft.com/office/powerpoint/2010/main" val="47852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52000"/>
            <a:ext cx="8229600" cy="720000"/>
          </a:xfrm>
        </p:spPr>
        <p:txBody>
          <a:bodyPr anchor="ctr">
            <a:normAutofit/>
          </a:bodyPr>
          <a:lstStyle/>
          <a:p>
            <a:pPr algn="l"/>
            <a:r>
              <a:rPr lang="en-US" altLang="ko-KR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05 </a:t>
            </a:r>
            <a:r>
              <a:rPr lang="ko-KR" altLang="en-US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적용 기법 </a:t>
            </a:r>
            <a:r>
              <a:rPr lang="en-US" altLang="ko-KR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나의 가치 찾기</a:t>
            </a:r>
            <a:r>
              <a:rPr lang="ko-KR" altLang="en-US" sz="2800" b="1" spc="-150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</a:t>
            </a:r>
            <a:endParaRPr lang="ko-KR" altLang="en-US" sz="2800" b="1" spc="-150" dirty="0">
              <a:solidFill>
                <a:schemeClr val="accent5">
                  <a:lumMod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421200" y="1440000"/>
            <a:ext cx="3960440" cy="720000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spc="-150" dirty="0" smtClean="0"/>
              <a:t>감사의 봉헌 </a:t>
            </a:r>
            <a:r>
              <a:rPr lang="en-US" altLang="ko-KR" sz="2400" b="1" spc="-150" dirty="0" smtClean="0"/>
              <a:t>– </a:t>
            </a:r>
            <a:r>
              <a:rPr lang="ko-KR" altLang="en-US" sz="2400" b="1" spc="-150" dirty="0" smtClean="0"/>
              <a:t>전례 </a:t>
            </a:r>
            <a:r>
              <a:rPr lang="ko-KR" altLang="en-US" sz="2400" b="1" spc="-150" dirty="0" err="1" smtClean="0"/>
              <a:t>테라피</a:t>
            </a:r>
            <a:endParaRPr lang="ko-KR" altLang="en-US" sz="2400" b="1" spc="-150" dirty="0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4752020" y="1440000"/>
            <a:ext cx="3960440" cy="720000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spc="-150" dirty="0" smtClean="0"/>
              <a:t>새로운 희망 </a:t>
            </a:r>
            <a:r>
              <a:rPr lang="en-US" altLang="ko-KR" sz="2400" b="1" spc="-150" dirty="0" smtClean="0"/>
              <a:t>– </a:t>
            </a:r>
            <a:r>
              <a:rPr lang="ko-KR" altLang="en-US" sz="2400" b="1" spc="-150" dirty="0" smtClean="0"/>
              <a:t>전례 </a:t>
            </a:r>
            <a:r>
              <a:rPr lang="ko-KR" altLang="en-US" sz="2400" b="1" spc="-150" dirty="0" err="1" smtClean="0"/>
              <a:t>테라피</a:t>
            </a:r>
            <a:endParaRPr lang="ko-KR" altLang="en-US" sz="2400" b="1" spc="-150" dirty="0"/>
          </a:p>
        </p:txBody>
      </p:sp>
      <p:pic>
        <p:nvPicPr>
          <p:cNvPr id="21" name="내용 개체 틀 20" descr="[충북대병원 쉼 &amp; AGAIN] 17.JPG"/>
          <p:cNvPicPr>
            <a:picLocks noGrp="1"/>
          </p:cNvPicPr>
          <p:nvPr>
            <p:ph sz="half" idx="2"/>
          </p:nvPr>
        </p:nvPicPr>
        <p:blipFill>
          <a:blip r:embed="rId3" cstate="print"/>
          <a:srcRect t="20892"/>
          <a:stretch>
            <a:fillRect/>
          </a:stretch>
        </p:blipFill>
        <p:spPr>
          <a:xfrm>
            <a:off x="342000" y="2520000"/>
            <a:ext cx="4104000" cy="3078000"/>
          </a:xfrm>
        </p:spPr>
      </p:pic>
      <p:pic>
        <p:nvPicPr>
          <p:cNvPr id="23" name="내용 개체 틀 22" descr="DSC01570.JPG"/>
          <p:cNvPicPr>
            <a:picLocks noGrp="1"/>
          </p:cNvPicPr>
          <p:nvPr>
            <p:ph sz="quarter" idx="4"/>
          </p:nvPr>
        </p:nvPicPr>
        <p:blipFill>
          <a:blip r:embed="rId4" cstate="print"/>
          <a:srcRect t="2812" r="2537"/>
          <a:stretch>
            <a:fillRect/>
          </a:stretch>
        </p:blipFill>
        <p:spPr>
          <a:xfrm>
            <a:off x="4680000" y="2520000"/>
            <a:ext cx="4104000" cy="3078000"/>
          </a:xfrm>
        </p:spPr>
      </p:pic>
    </p:spTree>
    <p:extLst>
      <p:ext uri="{BB962C8B-B14F-4D97-AF65-F5344CB8AC3E}">
        <p14:creationId xmlns="" xmlns:p14="http://schemas.microsoft.com/office/powerpoint/2010/main" val="1941209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52000"/>
            <a:ext cx="8229600" cy="720000"/>
          </a:xfrm>
        </p:spPr>
        <p:txBody>
          <a:bodyPr anchor="ctr">
            <a:normAutofit/>
          </a:bodyPr>
          <a:lstStyle/>
          <a:p>
            <a:pPr algn="l"/>
            <a:r>
              <a:rPr lang="en-US" altLang="ko-KR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05 </a:t>
            </a:r>
            <a:r>
              <a:rPr lang="ko-KR" altLang="en-US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적용 기법 </a:t>
            </a:r>
            <a:r>
              <a:rPr lang="en-US" altLang="ko-KR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-</a:t>
            </a:r>
            <a:r>
              <a:rPr lang="ko-KR" altLang="en-US" sz="2800" b="1" spc="-150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팀의 연대감 강화 </a:t>
            </a:r>
            <a:endParaRPr lang="ko-KR" altLang="en-US" sz="2800" b="1" spc="-150" dirty="0">
              <a:solidFill>
                <a:schemeClr val="accent5">
                  <a:lumMod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421200" y="1440000"/>
            <a:ext cx="3960440" cy="720000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spc="-150" dirty="0" smtClean="0"/>
              <a:t>신뢰</a:t>
            </a:r>
            <a:r>
              <a:rPr lang="en-US" altLang="ko-KR" sz="2400" b="1" spc="-150" dirty="0" smtClean="0"/>
              <a:t>, </a:t>
            </a:r>
            <a:r>
              <a:rPr lang="ko-KR" altLang="en-US" sz="2400" b="1" spc="-150" dirty="0" smtClean="0"/>
              <a:t>동반 </a:t>
            </a:r>
            <a:r>
              <a:rPr lang="en-US" altLang="ko-KR" sz="2400" b="1" spc="-150" dirty="0" smtClean="0"/>
              <a:t>– </a:t>
            </a:r>
            <a:r>
              <a:rPr lang="ko-KR" altLang="en-US" sz="2400" b="1" spc="-150" dirty="0" smtClean="0"/>
              <a:t>동작 </a:t>
            </a:r>
            <a:r>
              <a:rPr lang="ko-KR" altLang="en-US" sz="2400" b="1" spc="-150" dirty="0" err="1" smtClean="0"/>
              <a:t>테라피</a:t>
            </a:r>
            <a:endParaRPr lang="ko-KR" altLang="en-US" sz="2400" b="1" spc="-150" dirty="0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4752020" y="1440000"/>
            <a:ext cx="3960440" cy="720000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spc="-150" dirty="0" smtClean="0"/>
              <a:t>함께 하기 </a:t>
            </a:r>
            <a:r>
              <a:rPr lang="en-US" altLang="ko-KR" sz="2400" b="1" spc="-150" dirty="0" smtClean="0"/>
              <a:t>– </a:t>
            </a:r>
            <a:r>
              <a:rPr lang="ko-KR" altLang="en-US" sz="2400" b="1" spc="-150" dirty="0" smtClean="0"/>
              <a:t>미술 </a:t>
            </a:r>
            <a:r>
              <a:rPr lang="ko-KR" altLang="en-US" sz="2400" b="1" spc="-150" dirty="0" err="1" smtClean="0"/>
              <a:t>테라피</a:t>
            </a:r>
            <a:endParaRPr lang="ko-KR" altLang="en-US" sz="2400" b="1" spc="-150" dirty="0"/>
          </a:p>
        </p:txBody>
      </p:sp>
      <p:pic>
        <p:nvPicPr>
          <p:cNvPr id="10" name="내용 개체 틀 3" descr="모현상실수업 (29).jpg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2000" y="2520000"/>
            <a:ext cx="4039985" cy="3029989"/>
          </a:xfrm>
        </p:spPr>
      </p:pic>
      <p:pic>
        <p:nvPicPr>
          <p:cNvPr id="15" name="내용 개체 틀 14" descr="진주경상대학병원 (21).JPG"/>
          <p:cNvPicPr>
            <a:picLocks noGrp="1" noChangeAspect="1"/>
          </p:cNvPicPr>
          <p:nvPr>
            <p:ph sz="quarter" idx="4"/>
          </p:nvPr>
        </p:nvPicPr>
        <p:blipFill>
          <a:blip r:embed="rId4" cstate="print"/>
          <a:stretch>
            <a:fillRect/>
          </a:stretch>
        </p:blipFill>
        <p:spPr>
          <a:xfrm>
            <a:off x="4680000" y="2520000"/>
            <a:ext cx="4104000" cy="3078000"/>
          </a:xfrm>
        </p:spPr>
      </p:pic>
    </p:spTree>
    <p:extLst>
      <p:ext uri="{BB962C8B-B14F-4D97-AF65-F5344CB8AC3E}">
        <p14:creationId xmlns="" xmlns:p14="http://schemas.microsoft.com/office/powerpoint/2010/main" val="326260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60000" y="252000"/>
            <a:ext cx="8686800" cy="720000"/>
          </a:xfrm>
        </p:spPr>
        <p:txBody>
          <a:bodyPr anchor="ctr">
            <a:normAutofit/>
          </a:bodyPr>
          <a:lstStyle/>
          <a:p>
            <a:pPr algn="l"/>
            <a:r>
              <a:rPr lang="en-US" altLang="ko-KR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06  </a:t>
            </a:r>
            <a:r>
              <a:rPr lang="ko-KR" altLang="en-US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쉼 </a:t>
            </a:r>
            <a:r>
              <a:rPr lang="en-US" altLang="ko-KR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&amp; Again</a:t>
            </a:r>
            <a:r>
              <a:rPr lang="ko-KR" altLang="en-US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  참가 현황</a:t>
            </a:r>
            <a:endParaRPr lang="ko-KR" altLang="en-US" sz="2800" b="1" dirty="0">
              <a:solidFill>
                <a:schemeClr val="accent5">
                  <a:lumMod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graphicFrame>
        <p:nvGraphicFramePr>
          <p:cNvPr id="5" name="내용 개체 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042640351"/>
              </p:ext>
            </p:extLst>
          </p:nvPr>
        </p:nvGraphicFramePr>
        <p:xfrm>
          <a:off x="571472" y="1071546"/>
          <a:ext cx="7920000" cy="2519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0000"/>
                <a:gridCol w="1980000"/>
                <a:gridCol w="1980000"/>
                <a:gridCol w="1980000"/>
              </a:tblGrid>
              <a:tr h="7082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 smtClean="0"/>
                        <a:t>기관</a:t>
                      </a:r>
                      <a:endParaRPr lang="ko-KR" altLang="en-US" sz="2000" b="1" dirty="0"/>
                    </a:p>
                  </a:txBody>
                  <a:tcPr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 smtClean="0"/>
                        <a:t>호스피스 기관</a:t>
                      </a:r>
                      <a:endParaRPr lang="en-US" altLang="ko-KR" sz="2000" b="1" dirty="0" smtClean="0"/>
                    </a:p>
                  </a:txBody>
                  <a:tcPr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 smtClean="0"/>
                        <a:t>종교기관</a:t>
                      </a:r>
                      <a:endParaRPr lang="en-US" altLang="ko-KR" sz="2000" b="1" dirty="0" smtClean="0"/>
                    </a:p>
                  </a:txBody>
                  <a:tcPr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 smtClean="0"/>
                        <a:t>Total</a:t>
                      </a:r>
                    </a:p>
                    <a:p>
                      <a:pPr algn="ctr" latinLnBrk="1"/>
                      <a:r>
                        <a:rPr lang="en-US" altLang="ko-KR" sz="1600" b="1" dirty="0" smtClean="0"/>
                        <a:t>*(  ) </a:t>
                      </a:r>
                      <a:r>
                        <a:rPr lang="ko-KR" altLang="en-US" sz="1600" b="1" dirty="0" smtClean="0"/>
                        <a:t>진행횟수</a:t>
                      </a:r>
                      <a:endParaRPr lang="ko-KR" altLang="en-US" sz="1600" b="1" dirty="0"/>
                    </a:p>
                  </a:txBody>
                  <a:tcPr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4514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 smtClean="0"/>
                        <a:t>2014</a:t>
                      </a:r>
                      <a:r>
                        <a:rPr lang="ko-KR" altLang="en-US" sz="2000" b="1" dirty="0" smtClean="0"/>
                        <a:t>년</a:t>
                      </a:r>
                      <a:endParaRPr lang="ko-KR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 smtClean="0"/>
                        <a:t>2</a:t>
                      </a:r>
                      <a:r>
                        <a:rPr lang="en-US" altLang="ko-KR" sz="2000" b="1" baseline="0" dirty="0" smtClean="0"/>
                        <a:t>  (2</a:t>
                      </a:r>
                      <a:r>
                        <a:rPr lang="ko-KR" altLang="en-US" sz="2000" b="1" baseline="0" dirty="0" smtClean="0"/>
                        <a:t>회</a:t>
                      </a:r>
                      <a:r>
                        <a:rPr lang="en-US" altLang="ko-KR" sz="2000" b="1" baseline="0" dirty="0" smtClean="0"/>
                        <a:t>)</a:t>
                      </a:r>
                      <a:endParaRPr lang="ko-KR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 smtClean="0"/>
                        <a:t>3 </a:t>
                      </a:r>
                      <a:r>
                        <a:rPr lang="en-US" altLang="ko-KR" sz="2000" b="1" baseline="0" dirty="0" smtClean="0"/>
                        <a:t> (3</a:t>
                      </a:r>
                      <a:r>
                        <a:rPr lang="ko-KR" altLang="en-US" sz="2000" b="1" baseline="0" dirty="0" smtClean="0"/>
                        <a:t>회</a:t>
                      </a:r>
                      <a:r>
                        <a:rPr lang="en-US" altLang="ko-KR" sz="2000" b="1" baseline="0" dirty="0" smtClean="0"/>
                        <a:t>)</a:t>
                      </a:r>
                      <a:endParaRPr lang="ko-KR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 smtClean="0"/>
                        <a:t>5 </a:t>
                      </a:r>
                      <a:r>
                        <a:rPr lang="en-US" altLang="ko-KR" sz="2000" b="1" baseline="0" dirty="0" smtClean="0"/>
                        <a:t> (5</a:t>
                      </a:r>
                      <a:r>
                        <a:rPr lang="ko-KR" altLang="en-US" sz="2000" b="1" baseline="0" dirty="0" smtClean="0"/>
                        <a:t>회</a:t>
                      </a:r>
                      <a:r>
                        <a:rPr lang="en-US" altLang="ko-KR" sz="2000" b="1" baseline="0" dirty="0" smtClean="0"/>
                        <a:t>)</a:t>
                      </a:r>
                      <a:endParaRPr lang="ko-KR" altLang="en-US" sz="2000" b="1" dirty="0"/>
                    </a:p>
                  </a:txBody>
                  <a:tcPr anchor="ctr"/>
                </a:tc>
              </a:tr>
              <a:tr h="49059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 smtClean="0"/>
                        <a:t>2015</a:t>
                      </a:r>
                      <a:r>
                        <a:rPr lang="ko-KR" altLang="en-US" sz="2000" b="1" dirty="0" smtClean="0"/>
                        <a:t>년</a:t>
                      </a:r>
                      <a:endParaRPr lang="ko-KR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baseline="0" dirty="0" smtClean="0"/>
                        <a:t>8  (11</a:t>
                      </a:r>
                      <a:r>
                        <a:rPr lang="ko-KR" altLang="en-US" sz="2000" b="1" baseline="0" dirty="0" smtClean="0"/>
                        <a:t>회</a:t>
                      </a:r>
                      <a:r>
                        <a:rPr lang="en-US" altLang="ko-KR" sz="2000" b="1" baseline="0" dirty="0" smtClean="0"/>
                        <a:t>)</a:t>
                      </a:r>
                      <a:endParaRPr lang="ko-KR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baseline="0" dirty="0" smtClean="0"/>
                        <a:t>2  (2</a:t>
                      </a:r>
                      <a:r>
                        <a:rPr lang="ko-KR" altLang="en-US" sz="2000" b="1" baseline="0" dirty="0" smtClean="0"/>
                        <a:t>회</a:t>
                      </a:r>
                      <a:r>
                        <a:rPr lang="en-US" altLang="ko-KR" sz="2000" b="1" baseline="0" dirty="0" smtClean="0"/>
                        <a:t>)</a:t>
                      </a:r>
                      <a:endParaRPr lang="ko-KR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baseline="0" dirty="0" smtClean="0"/>
                        <a:t>10  (13</a:t>
                      </a:r>
                      <a:r>
                        <a:rPr lang="ko-KR" altLang="en-US" sz="2000" b="1" baseline="0" dirty="0" smtClean="0"/>
                        <a:t>회</a:t>
                      </a:r>
                      <a:r>
                        <a:rPr lang="en-US" altLang="ko-KR" sz="2000" b="1" baseline="0" dirty="0" smtClean="0"/>
                        <a:t>)</a:t>
                      </a:r>
                      <a:endParaRPr lang="ko-KR" altLang="en-US" sz="2000" b="1" dirty="0"/>
                    </a:p>
                  </a:txBody>
                  <a:tcPr anchor="ctr"/>
                </a:tc>
              </a:tr>
              <a:tr h="44599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 smtClean="0"/>
                        <a:t>2016</a:t>
                      </a:r>
                      <a:r>
                        <a:rPr lang="ko-KR" altLang="en-US" sz="2000" b="1" dirty="0" smtClean="0"/>
                        <a:t>년</a:t>
                      </a:r>
                      <a:endParaRPr lang="ko-KR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 smtClean="0"/>
                        <a:t>7</a:t>
                      </a:r>
                      <a:r>
                        <a:rPr lang="en-US" altLang="ko-KR" sz="2000" b="1" baseline="0" dirty="0" smtClean="0"/>
                        <a:t>  (10</a:t>
                      </a:r>
                      <a:r>
                        <a:rPr lang="ko-KR" altLang="en-US" sz="2000" b="1" baseline="0" dirty="0" smtClean="0"/>
                        <a:t>회</a:t>
                      </a:r>
                      <a:r>
                        <a:rPr lang="en-US" altLang="ko-KR" sz="2000" b="1" baseline="0" dirty="0" smtClean="0"/>
                        <a:t>)</a:t>
                      </a:r>
                      <a:endParaRPr lang="ko-KR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 smtClean="0"/>
                        <a:t>7</a:t>
                      </a:r>
                      <a:r>
                        <a:rPr lang="en-US" altLang="ko-KR" sz="2000" b="1" baseline="0" dirty="0" smtClean="0"/>
                        <a:t>  (10</a:t>
                      </a:r>
                      <a:r>
                        <a:rPr lang="ko-KR" altLang="en-US" sz="2000" b="1" baseline="0" dirty="0" smtClean="0"/>
                        <a:t>회</a:t>
                      </a:r>
                      <a:r>
                        <a:rPr lang="en-US" altLang="ko-KR" sz="2000" b="1" baseline="0" dirty="0" smtClean="0"/>
                        <a:t>)</a:t>
                      </a:r>
                      <a:endParaRPr lang="ko-KR" altLang="en-US" sz="2000" b="1" dirty="0"/>
                    </a:p>
                  </a:txBody>
                  <a:tcPr anchor="ctr"/>
                </a:tc>
              </a:tr>
              <a:tr h="42369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 smtClean="0">
                          <a:solidFill>
                            <a:schemeClr val="bg1"/>
                          </a:solidFill>
                        </a:rPr>
                        <a:t>Total</a:t>
                      </a:r>
                      <a:endParaRPr lang="ko-KR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 smtClean="0">
                          <a:solidFill>
                            <a:schemeClr val="bg1"/>
                          </a:solidFill>
                        </a:rPr>
                        <a:t>17</a:t>
                      </a:r>
                      <a:r>
                        <a:rPr lang="en-US" altLang="ko-KR" sz="2000" b="1" baseline="0" dirty="0" smtClean="0">
                          <a:solidFill>
                            <a:schemeClr val="bg1"/>
                          </a:solidFill>
                        </a:rPr>
                        <a:t>  (23</a:t>
                      </a:r>
                      <a:r>
                        <a:rPr lang="ko-KR" altLang="en-US" sz="2000" b="1" baseline="0" dirty="0" smtClean="0">
                          <a:solidFill>
                            <a:schemeClr val="bg1"/>
                          </a:solidFill>
                        </a:rPr>
                        <a:t>회</a:t>
                      </a:r>
                      <a:r>
                        <a:rPr lang="en-US" altLang="ko-KR" sz="2000" b="1" baseline="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ko-KR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baseline="0" dirty="0" smtClean="0">
                          <a:solidFill>
                            <a:schemeClr val="bg1"/>
                          </a:solidFill>
                        </a:rPr>
                        <a:t>5  (5</a:t>
                      </a:r>
                      <a:r>
                        <a:rPr lang="ko-KR" altLang="en-US" sz="2000" b="1" baseline="0" dirty="0" smtClean="0">
                          <a:solidFill>
                            <a:schemeClr val="bg1"/>
                          </a:solidFill>
                        </a:rPr>
                        <a:t>회</a:t>
                      </a:r>
                      <a:r>
                        <a:rPr lang="en-US" altLang="ko-KR" sz="2000" b="1" baseline="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ko-KR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 smtClean="0">
                          <a:solidFill>
                            <a:schemeClr val="bg1"/>
                          </a:solidFill>
                        </a:rPr>
                        <a:t>22</a:t>
                      </a:r>
                      <a:r>
                        <a:rPr lang="en-US" altLang="ko-KR" sz="2000" b="1" baseline="0" dirty="0" smtClean="0">
                          <a:solidFill>
                            <a:schemeClr val="bg1"/>
                          </a:solidFill>
                        </a:rPr>
                        <a:t>  (28</a:t>
                      </a:r>
                      <a:r>
                        <a:rPr lang="ko-KR" altLang="en-US" sz="2000" b="1" baseline="0" dirty="0" smtClean="0">
                          <a:solidFill>
                            <a:schemeClr val="bg1"/>
                          </a:solidFill>
                        </a:rPr>
                        <a:t>회</a:t>
                      </a:r>
                      <a:r>
                        <a:rPr lang="en-US" altLang="ko-KR" sz="2000" b="1" baseline="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ko-KR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내용 개체 틀 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085755646"/>
              </p:ext>
            </p:extLst>
          </p:nvPr>
        </p:nvGraphicFramePr>
        <p:xfrm>
          <a:off x="571472" y="3857628"/>
          <a:ext cx="7920424" cy="2519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0106"/>
                <a:gridCol w="1980106"/>
                <a:gridCol w="1980106"/>
                <a:gridCol w="1980106"/>
              </a:tblGrid>
              <a:tr h="73779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 smtClean="0"/>
                        <a:t> </a:t>
                      </a:r>
                      <a:r>
                        <a:rPr lang="ko-KR" altLang="en-US" sz="2000" b="1" dirty="0" smtClean="0"/>
                        <a:t>인원</a:t>
                      </a:r>
                      <a:endParaRPr lang="ko-KR" altLang="en-US" sz="2000" b="1" dirty="0"/>
                    </a:p>
                  </a:txBody>
                  <a:tcPr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 smtClean="0"/>
                        <a:t>호스피스 기관</a:t>
                      </a:r>
                      <a:endParaRPr lang="en-US" altLang="ko-KR" sz="2000" b="1" dirty="0" smtClean="0"/>
                    </a:p>
                  </a:txBody>
                  <a:tcPr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 smtClean="0"/>
                        <a:t>종교 기관</a:t>
                      </a:r>
                      <a:endParaRPr lang="en-US" altLang="ko-KR" sz="2000" b="1" dirty="0" smtClean="0"/>
                    </a:p>
                  </a:txBody>
                  <a:tcPr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 smtClean="0"/>
                        <a:t>Total</a:t>
                      </a:r>
                      <a:endParaRPr lang="ko-KR" altLang="en-US" sz="2000" b="1" dirty="0"/>
                    </a:p>
                  </a:txBody>
                  <a:tcPr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4455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 smtClean="0"/>
                        <a:t>2014</a:t>
                      </a:r>
                      <a:r>
                        <a:rPr lang="ko-KR" altLang="en-US" sz="2000" b="1" dirty="0" smtClean="0"/>
                        <a:t>년</a:t>
                      </a:r>
                      <a:endParaRPr lang="ko-KR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 smtClean="0"/>
                        <a:t>50</a:t>
                      </a:r>
                      <a:endParaRPr lang="ko-KR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 smtClean="0"/>
                        <a:t>68</a:t>
                      </a:r>
                      <a:endParaRPr lang="ko-KR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 smtClean="0"/>
                        <a:t>118 </a:t>
                      </a:r>
                      <a:endParaRPr lang="ko-KR" altLang="en-US" sz="2000" b="1" dirty="0"/>
                    </a:p>
                  </a:txBody>
                  <a:tcPr anchor="ctr"/>
                </a:tc>
              </a:tr>
              <a:tr h="4455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 smtClean="0"/>
                        <a:t>2015</a:t>
                      </a:r>
                      <a:r>
                        <a:rPr lang="ko-KR" altLang="en-US" sz="2000" b="1" dirty="0" smtClean="0"/>
                        <a:t>년</a:t>
                      </a:r>
                      <a:endParaRPr lang="ko-KR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 smtClean="0"/>
                        <a:t>338</a:t>
                      </a:r>
                      <a:endParaRPr lang="ko-KR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 smtClean="0"/>
                        <a:t>166</a:t>
                      </a:r>
                      <a:endParaRPr lang="ko-KR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 smtClean="0"/>
                        <a:t>504</a:t>
                      </a:r>
                      <a:endParaRPr lang="ko-KR" altLang="en-US" sz="2000" b="1" dirty="0"/>
                    </a:p>
                  </a:txBody>
                  <a:tcPr anchor="ctr"/>
                </a:tc>
              </a:tr>
              <a:tr h="4455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 smtClean="0"/>
                        <a:t>2016</a:t>
                      </a:r>
                      <a:r>
                        <a:rPr lang="ko-KR" altLang="en-US" sz="2000" b="1" dirty="0" smtClean="0"/>
                        <a:t>년</a:t>
                      </a:r>
                      <a:endParaRPr lang="ko-KR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 smtClean="0"/>
                        <a:t>165</a:t>
                      </a:r>
                      <a:endParaRPr lang="ko-KR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 smtClean="0"/>
                        <a:t>165</a:t>
                      </a:r>
                      <a:endParaRPr lang="ko-KR" altLang="en-US" sz="2000" b="1" dirty="0"/>
                    </a:p>
                  </a:txBody>
                  <a:tcPr anchor="ctr"/>
                </a:tc>
              </a:tr>
              <a:tr h="4455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 smtClean="0">
                          <a:solidFill>
                            <a:schemeClr val="bg1"/>
                          </a:solidFill>
                        </a:rPr>
                        <a:t>Total</a:t>
                      </a:r>
                      <a:endParaRPr lang="ko-KR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 smtClean="0">
                          <a:solidFill>
                            <a:schemeClr val="bg1"/>
                          </a:solidFill>
                        </a:rPr>
                        <a:t>553 </a:t>
                      </a:r>
                      <a:r>
                        <a:rPr lang="ko-KR" altLang="en-US" sz="2000" b="1" dirty="0" smtClean="0">
                          <a:solidFill>
                            <a:schemeClr val="bg1"/>
                          </a:solidFill>
                        </a:rPr>
                        <a:t>명</a:t>
                      </a:r>
                      <a:endParaRPr lang="ko-KR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 smtClean="0">
                          <a:solidFill>
                            <a:schemeClr val="bg1"/>
                          </a:solidFill>
                        </a:rPr>
                        <a:t>234 </a:t>
                      </a:r>
                      <a:r>
                        <a:rPr lang="ko-KR" altLang="en-US" sz="2000" b="1" dirty="0" smtClean="0">
                          <a:solidFill>
                            <a:schemeClr val="bg1"/>
                          </a:solidFill>
                        </a:rPr>
                        <a:t>명</a:t>
                      </a:r>
                      <a:endParaRPr lang="ko-KR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 smtClean="0">
                          <a:solidFill>
                            <a:schemeClr val="bg1"/>
                          </a:solidFill>
                        </a:rPr>
                        <a:t>787 </a:t>
                      </a:r>
                      <a:r>
                        <a:rPr lang="ko-KR" altLang="en-US" sz="2000" b="1" dirty="0" smtClean="0">
                          <a:solidFill>
                            <a:schemeClr val="bg1"/>
                          </a:solidFill>
                        </a:rPr>
                        <a:t>명</a:t>
                      </a:r>
                      <a:endParaRPr lang="ko-KR" alt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699142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60000" y="252000"/>
            <a:ext cx="8280000" cy="720000"/>
          </a:xfrm>
        </p:spPr>
        <p:txBody>
          <a:bodyPr anchor="ctr">
            <a:normAutofit/>
          </a:bodyPr>
          <a:lstStyle/>
          <a:p>
            <a:pPr algn="l"/>
            <a:r>
              <a:rPr lang="en-US" altLang="ko-KR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07‘</a:t>
            </a:r>
            <a:r>
              <a:rPr lang="ko-KR" altLang="en-US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쉼 </a:t>
            </a:r>
            <a:r>
              <a:rPr lang="en-US" altLang="ko-KR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&amp; Again’ </a:t>
            </a:r>
            <a:r>
              <a:rPr lang="ko-KR" altLang="en-US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참가 </a:t>
            </a:r>
            <a:r>
              <a:rPr lang="ko-KR" altLang="en-US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평가서</a:t>
            </a:r>
            <a:endParaRPr lang="ko-KR" altLang="en-US" sz="2800" dirty="0">
              <a:solidFill>
                <a:schemeClr val="accent5">
                  <a:lumMod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7" name="내용 개체 틀 6"/>
          <p:cNvSpPr>
            <a:spLocks noGrp="1"/>
          </p:cNvSpPr>
          <p:nvPr>
            <p:ph idx="1"/>
          </p:nvPr>
        </p:nvSpPr>
        <p:spPr>
          <a:xfrm>
            <a:off x="612000" y="928670"/>
            <a:ext cx="8280000" cy="5929330"/>
          </a:xfrm>
        </p:spPr>
        <p:txBody>
          <a:bodyPr anchor="ctr">
            <a:noAutofit/>
          </a:bodyPr>
          <a:lstStyle/>
          <a:p>
            <a:r>
              <a:rPr lang="ko-KR" altLang="en-US" sz="1800" dirty="0" smtClean="0"/>
              <a:t>요즘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일하면서 소진되었던 이유가 환자를 떠난 보낸 후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충분히 애도를 하지 못하였기 때문임을 알게 되었다</a:t>
            </a:r>
            <a:r>
              <a:rPr lang="en-US" altLang="ko-KR" sz="1800" dirty="0" smtClean="0"/>
              <a:t>.</a:t>
            </a:r>
          </a:p>
          <a:p>
            <a:pPr>
              <a:buNone/>
            </a:pPr>
            <a:endParaRPr lang="en-US" altLang="ko-KR" sz="800" dirty="0" smtClean="0"/>
          </a:p>
          <a:p>
            <a:r>
              <a:rPr lang="ko-KR" altLang="en-US" sz="1800" dirty="0" smtClean="0"/>
              <a:t>환자를 떠나 보내는 것에 대한 두려움이 많았다</a:t>
            </a:r>
            <a:r>
              <a:rPr lang="en-US" altLang="ko-KR" sz="1800" dirty="0" smtClean="0"/>
              <a:t>. </a:t>
            </a:r>
            <a:r>
              <a:rPr lang="ko-KR" altLang="en-US" sz="1800" dirty="0" smtClean="0"/>
              <a:t>내 슬픔과 상실의 기억들이 중첩되었다는 것을 알게 되었고</a:t>
            </a:r>
            <a:r>
              <a:rPr lang="en-US" altLang="ko-KR" sz="1800" dirty="0" smtClean="0"/>
              <a:t>, ‘</a:t>
            </a:r>
            <a:r>
              <a:rPr lang="ko-KR" altLang="en-US" sz="1800" dirty="0" smtClean="0"/>
              <a:t>쉼 </a:t>
            </a:r>
            <a:r>
              <a:rPr lang="en-US" altLang="ko-KR" sz="1800" dirty="0" smtClean="0"/>
              <a:t>&amp; Again’</a:t>
            </a:r>
            <a:r>
              <a:rPr lang="ko-KR" altLang="en-US" sz="1800" dirty="0" smtClean="0"/>
              <a:t>을 통해서 두려움을 한 겹 벗어버릴 수 있었다</a:t>
            </a:r>
            <a:r>
              <a:rPr lang="en-US" altLang="ko-KR" sz="1800" dirty="0" smtClean="0"/>
              <a:t>.  </a:t>
            </a:r>
          </a:p>
          <a:p>
            <a:pPr>
              <a:buNone/>
            </a:pPr>
            <a:endParaRPr lang="en-US" altLang="ko-KR" sz="800" dirty="0" smtClean="0"/>
          </a:p>
          <a:p>
            <a:r>
              <a:rPr lang="ko-KR" altLang="en-US" sz="1800" dirty="0" smtClean="0"/>
              <a:t>다른 직종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직급의 팀원들이 가지고 있는 소진과 슬픔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고통 등에 대하여 이해할 수 있게 되었다</a:t>
            </a:r>
            <a:r>
              <a:rPr lang="en-US" altLang="ko-KR" sz="1800" dirty="0" smtClean="0"/>
              <a:t>.</a:t>
            </a:r>
          </a:p>
          <a:p>
            <a:pPr>
              <a:buNone/>
            </a:pPr>
            <a:endParaRPr lang="en-US" altLang="ko-KR" sz="800" dirty="0" smtClean="0"/>
          </a:p>
          <a:p>
            <a:r>
              <a:rPr lang="ko-KR" altLang="en-US" sz="1800" dirty="0" smtClean="0"/>
              <a:t>그룹으로 이야기하면서 그것이 나만의 문제나 슬픔이 아니고 다른 사람들도 유사하게 겪어내고 있다는 것을 알게 되었다</a:t>
            </a:r>
            <a:r>
              <a:rPr lang="en-US" altLang="ko-KR" sz="1800" dirty="0" smtClean="0"/>
              <a:t>.</a:t>
            </a:r>
          </a:p>
          <a:p>
            <a:pPr>
              <a:buNone/>
            </a:pPr>
            <a:endParaRPr lang="en-US" altLang="ko-KR" sz="800" dirty="0" smtClean="0"/>
          </a:p>
          <a:p>
            <a:r>
              <a:rPr lang="ko-KR" altLang="en-US" sz="1800" dirty="0" smtClean="0"/>
              <a:t>내가 처음 만났던 환자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그리고 나를 간호사로 처음으로 자긍심을 갖게 했던 일들이 생각나서 많이 울었다</a:t>
            </a:r>
            <a:r>
              <a:rPr lang="en-US" altLang="ko-KR" sz="1800" dirty="0" smtClean="0"/>
              <a:t>. </a:t>
            </a:r>
            <a:r>
              <a:rPr lang="ko-KR" altLang="en-US" sz="1800" dirty="0" smtClean="0"/>
              <a:t>눈물은 나를 치유하고 첫 마음으로 돌아가게 도와주었다</a:t>
            </a:r>
            <a:r>
              <a:rPr lang="en-US" altLang="ko-KR" sz="1800" dirty="0" smtClean="0"/>
              <a:t>. </a:t>
            </a:r>
          </a:p>
          <a:p>
            <a:pPr>
              <a:buNone/>
            </a:pPr>
            <a:endParaRPr lang="en-US" altLang="ko-KR" sz="800" dirty="0" smtClean="0"/>
          </a:p>
          <a:p>
            <a:r>
              <a:rPr lang="ko-KR" altLang="en-US" sz="1800" dirty="0" smtClean="0"/>
              <a:t>개인적인 상실을 딛고 재출발하는 것이 희망이고 꿈이었다</a:t>
            </a:r>
            <a:r>
              <a:rPr lang="en-US" altLang="ko-KR" sz="1800" dirty="0" smtClean="0"/>
              <a:t>. </a:t>
            </a:r>
            <a:r>
              <a:rPr lang="ko-KR" altLang="en-US" sz="1800" dirty="0" smtClean="0"/>
              <a:t>호스피스 현장에서 몸과 마음이 지쳐있던 찰나에 이런 기회가 주어져서 힘을 얻었다</a:t>
            </a:r>
            <a:r>
              <a:rPr lang="en-US" altLang="ko-KR" sz="1800" dirty="0" smtClean="0"/>
              <a:t>.  </a:t>
            </a:r>
          </a:p>
          <a:p>
            <a:pPr>
              <a:buNone/>
            </a:pPr>
            <a:endParaRPr lang="en-US" altLang="ko-KR" sz="800" dirty="0" smtClean="0"/>
          </a:p>
          <a:p>
            <a:r>
              <a:rPr lang="ko-KR" altLang="en-US" sz="1800" dirty="0" smtClean="0"/>
              <a:t>내가 참으로 귀하고 소중한 사람이라는 것을 알게 되면서 나를 위로하게 되었다</a:t>
            </a:r>
            <a:r>
              <a:rPr lang="en-US" altLang="ko-KR" sz="1800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137665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60000" y="252000"/>
            <a:ext cx="8280000" cy="720000"/>
          </a:xfrm>
        </p:spPr>
        <p:txBody>
          <a:bodyPr anchor="ctr">
            <a:normAutofit/>
          </a:bodyPr>
          <a:lstStyle/>
          <a:p>
            <a:pPr algn="l"/>
            <a:r>
              <a:rPr lang="en-US" altLang="ko-KR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07‘</a:t>
            </a:r>
            <a:r>
              <a:rPr lang="ko-KR" altLang="en-US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쉼 </a:t>
            </a:r>
            <a:r>
              <a:rPr lang="en-US" altLang="ko-KR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&amp; Again’ </a:t>
            </a:r>
            <a:r>
              <a:rPr lang="ko-KR" altLang="en-US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참가 </a:t>
            </a:r>
            <a:r>
              <a:rPr lang="ko-KR" altLang="en-US" sz="2800" b="1" dirty="0" smtClean="0">
                <a:solidFill>
                  <a:schemeClr val="accent5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</a:rPr>
              <a:t>평가서</a:t>
            </a:r>
            <a:endParaRPr lang="ko-KR" altLang="en-US" sz="2800" dirty="0">
              <a:solidFill>
                <a:schemeClr val="accent5">
                  <a:lumMod val="50000"/>
                </a:schemeClr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7" name="내용 개체 틀 6"/>
          <p:cNvSpPr>
            <a:spLocks noGrp="1"/>
          </p:cNvSpPr>
          <p:nvPr>
            <p:ph idx="1"/>
          </p:nvPr>
        </p:nvSpPr>
        <p:spPr>
          <a:xfrm>
            <a:off x="612000" y="928670"/>
            <a:ext cx="8280000" cy="5929330"/>
          </a:xfrm>
        </p:spPr>
        <p:txBody>
          <a:bodyPr anchor="ctr">
            <a:noAutofit/>
          </a:bodyPr>
          <a:lstStyle/>
          <a:p>
            <a:pPr lvl="0"/>
            <a:r>
              <a:rPr lang="ko-KR" altLang="en-US" sz="1800" dirty="0" smtClean="0"/>
              <a:t>아픔을 표현할 수 있는 다양한 방법을 통해 표현하고 나니 마음이 좀 더 가벼워짐을 느꼈다</a:t>
            </a:r>
            <a:r>
              <a:rPr lang="en-US" altLang="ko-KR" sz="1800" dirty="0" smtClean="0"/>
              <a:t>.</a:t>
            </a:r>
            <a:endParaRPr lang="ko-KR" altLang="en-US" sz="1800" dirty="0" smtClean="0"/>
          </a:p>
          <a:p>
            <a:pPr>
              <a:buNone/>
            </a:pPr>
            <a:endParaRPr lang="en-US" altLang="ko-KR" sz="800" dirty="0" smtClean="0"/>
          </a:p>
          <a:p>
            <a:pPr lvl="0"/>
            <a:r>
              <a:rPr lang="en-US" altLang="ko-KR" sz="1800" dirty="0" smtClean="0"/>
              <a:t>‘</a:t>
            </a:r>
            <a:r>
              <a:rPr lang="ko-KR" altLang="en-US" sz="1800" dirty="0" smtClean="0"/>
              <a:t>나의 상실에 이름 짓기</a:t>
            </a:r>
            <a:r>
              <a:rPr lang="en-US" altLang="ko-KR" sz="1800" dirty="0" smtClean="0"/>
              <a:t>’</a:t>
            </a:r>
            <a:r>
              <a:rPr lang="ko-KR" altLang="en-US" sz="1800" dirty="0" smtClean="0"/>
              <a:t>를 통해 내가 소중하게 생각하는 것과 잃어가는 것들에 대해 의미를 부여할 수 있었다</a:t>
            </a:r>
            <a:r>
              <a:rPr lang="en-US" altLang="ko-KR" sz="1800" dirty="0" smtClean="0"/>
              <a:t>. </a:t>
            </a:r>
            <a:endParaRPr lang="ko-KR" altLang="en-US" sz="1800" dirty="0" smtClean="0"/>
          </a:p>
          <a:p>
            <a:pPr>
              <a:buNone/>
            </a:pPr>
            <a:endParaRPr lang="en-US" altLang="ko-KR" sz="800" dirty="0" smtClean="0"/>
          </a:p>
          <a:p>
            <a:pPr lvl="0"/>
            <a:r>
              <a:rPr lang="ko-KR" altLang="en-US" sz="1800" dirty="0" smtClean="0"/>
              <a:t>팀원들과의 신체적 접촉을 통해 지지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위안의 느낌을 받을 수 있었다</a:t>
            </a:r>
            <a:r>
              <a:rPr lang="en-US" altLang="ko-KR" sz="1800" dirty="0" smtClean="0"/>
              <a:t>. </a:t>
            </a:r>
            <a:endParaRPr lang="ko-KR" altLang="en-US" sz="1800" dirty="0" smtClean="0"/>
          </a:p>
          <a:p>
            <a:pPr>
              <a:buNone/>
            </a:pPr>
            <a:endParaRPr lang="en-US" altLang="ko-KR" sz="800" dirty="0" smtClean="0"/>
          </a:p>
          <a:p>
            <a:pPr lvl="0"/>
            <a:r>
              <a:rPr lang="ko-KR" altLang="en-US" sz="1800" dirty="0" smtClean="0"/>
              <a:t>내가 생각하지 못하였던 나의 슬픔과 상실에 대한 아픔을 알 수 있었고 미술치료를 통해 나의 심리적 상황을 파악할 수 있어서 좋았다</a:t>
            </a:r>
            <a:r>
              <a:rPr lang="en-US" altLang="ko-KR" sz="1800" dirty="0" smtClean="0"/>
              <a:t>. </a:t>
            </a:r>
            <a:endParaRPr lang="ko-KR" altLang="en-US" sz="1800" dirty="0" smtClean="0"/>
          </a:p>
          <a:p>
            <a:pPr>
              <a:buNone/>
            </a:pPr>
            <a:endParaRPr lang="en-US" altLang="ko-KR" sz="800" dirty="0" smtClean="0"/>
          </a:p>
          <a:p>
            <a:pPr lvl="0"/>
            <a:r>
              <a:rPr lang="ko-KR" altLang="en-US" sz="1800" dirty="0" smtClean="0"/>
              <a:t>지난 시간과 나의 신앙을 되돌아 볼 수 있는 귀한 시간이었다</a:t>
            </a:r>
            <a:r>
              <a:rPr lang="en-US" altLang="ko-KR" sz="1800" dirty="0" smtClean="0"/>
              <a:t>. </a:t>
            </a:r>
            <a:endParaRPr lang="ko-KR" altLang="en-US" sz="1800" dirty="0" smtClean="0"/>
          </a:p>
          <a:p>
            <a:pPr>
              <a:buNone/>
            </a:pPr>
            <a:endParaRPr lang="en-US" altLang="ko-KR" sz="800" dirty="0" smtClean="0"/>
          </a:p>
          <a:p>
            <a:pPr lvl="0"/>
            <a:r>
              <a:rPr lang="ko-KR" altLang="en-US" sz="1800" dirty="0" smtClean="0"/>
              <a:t>나의 평소 행동이 지나치게 조심스럽고 노심초사한다고 생각했다</a:t>
            </a:r>
            <a:r>
              <a:rPr lang="en-US" altLang="ko-KR" sz="1800" dirty="0" smtClean="0"/>
              <a:t>. </a:t>
            </a:r>
            <a:r>
              <a:rPr lang="ko-KR" altLang="en-US" sz="1800" dirty="0" smtClean="0"/>
              <a:t>하지만 앞으로 조심스럽다는 말을 긍정적 의미로 받아들이기로 했다</a:t>
            </a:r>
            <a:r>
              <a:rPr lang="en-US" altLang="ko-KR" sz="1800" dirty="0" smtClean="0"/>
              <a:t>. </a:t>
            </a:r>
            <a:endParaRPr lang="ko-KR" altLang="en-US" sz="1800" dirty="0" smtClean="0"/>
          </a:p>
          <a:p>
            <a:pPr>
              <a:buNone/>
            </a:pPr>
            <a:endParaRPr lang="en-US" altLang="ko-KR" sz="800" dirty="0" smtClean="0"/>
          </a:p>
          <a:p>
            <a:pPr lvl="0"/>
            <a:r>
              <a:rPr lang="ko-KR" altLang="en-US" sz="1800" dirty="0" smtClean="0"/>
              <a:t>전에는 병실에 들어가기 전에 머뭇거리는 시간들이 많았지만 앞으로 더 용기를 내서 다가갈 수 있을 것 같다</a:t>
            </a:r>
            <a:r>
              <a:rPr lang="en-US" altLang="ko-KR" sz="1800" dirty="0" smtClean="0"/>
              <a:t>.</a:t>
            </a:r>
          </a:p>
          <a:p>
            <a:pPr lvl="0">
              <a:buNone/>
            </a:pPr>
            <a:r>
              <a:rPr lang="en-US" altLang="ko-KR" sz="800" dirty="0" smtClean="0"/>
              <a:t> </a:t>
            </a:r>
          </a:p>
          <a:p>
            <a:r>
              <a:rPr lang="ko-KR" altLang="en-US" sz="1800" b="1" dirty="0" smtClean="0"/>
              <a:t>우리 팀원들이 자랑스럽고 사랑스러워졌다</a:t>
            </a:r>
            <a:r>
              <a:rPr lang="en-US" altLang="ko-KR" sz="1800" b="1" dirty="0" smtClean="0"/>
              <a:t>. </a:t>
            </a:r>
            <a:endParaRPr lang="ko-KR" alt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xmlns="" val="137665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81789"/>
            <a:ext cx="8229600" cy="3694422"/>
          </a:xfrm>
        </p:spPr>
        <p:txBody>
          <a:bodyPr anchor="ctr"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ko-KR" altLang="en-US" sz="2800" b="1" dirty="0">
                <a:solidFill>
                  <a:schemeClr val="accent5">
                    <a:lumMod val="50000"/>
                  </a:schemeClr>
                </a:solidFill>
              </a:rPr>
              <a:t>아무리 고통스럽고 좌절하고 힘들고 지쳐도</a:t>
            </a:r>
            <a:br>
              <a:rPr lang="ko-KR" altLang="en-US" sz="28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ko-KR" altLang="en-US" sz="2800" b="1" dirty="0">
                <a:solidFill>
                  <a:schemeClr val="accent5">
                    <a:lumMod val="50000"/>
                  </a:schemeClr>
                </a:solidFill>
              </a:rPr>
              <a:t>죽어가는 사람을 돕는 일은</a:t>
            </a:r>
            <a:br>
              <a:rPr lang="ko-KR" altLang="en-US" sz="28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ko-KR" altLang="en-US" sz="2800" b="1" dirty="0">
                <a:solidFill>
                  <a:schemeClr val="accent5">
                    <a:lumMod val="50000"/>
                  </a:schemeClr>
                </a:solidFill>
              </a:rPr>
              <a:t>한 인간이 다른 사람에게 해 줄 수 있는</a:t>
            </a:r>
            <a:br>
              <a:rPr lang="ko-KR" altLang="en-US" sz="28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ko-KR" altLang="en-US" sz="2800" b="1" dirty="0">
                <a:solidFill>
                  <a:schemeClr val="accent5">
                    <a:lumMod val="50000"/>
                  </a:schemeClr>
                </a:solidFill>
              </a:rPr>
              <a:t>가장 가치 있고 의미 있는 일입니다</a:t>
            </a:r>
            <a:r>
              <a:rPr lang="en-US" altLang="ko-KR" sz="2800" b="1" dirty="0">
                <a:solidFill>
                  <a:schemeClr val="accent5">
                    <a:lumMod val="50000"/>
                  </a:schemeClr>
                </a:solidFill>
              </a:rPr>
              <a:t>.</a:t>
            </a:r>
            <a:r>
              <a:rPr lang="en-US" altLang="ko-KR" sz="3200" b="1" dirty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en-US" altLang="ko-KR" sz="32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ko-KR" altLang="en-US" sz="3200" b="1" dirty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ko-KR" altLang="en-US" sz="32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altLang="ko-KR" sz="3200" b="1" dirty="0">
                <a:solidFill>
                  <a:schemeClr val="accent5">
                    <a:lumMod val="50000"/>
                  </a:schemeClr>
                </a:solidFill>
              </a:rPr>
              <a:t>- Robert </a:t>
            </a:r>
            <a:r>
              <a:rPr lang="en-US" altLang="ko-KR" sz="3200" b="1" dirty="0" err="1">
                <a:solidFill>
                  <a:schemeClr val="accent5">
                    <a:lumMod val="50000"/>
                  </a:schemeClr>
                </a:solidFill>
              </a:rPr>
              <a:t>Buckman</a:t>
            </a:r>
            <a:r>
              <a:rPr lang="en-US" altLang="ko-KR" sz="3200" b="1" dirty="0">
                <a:solidFill>
                  <a:schemeClr val="accent5">
                    <a:lumMod val="50000"/>
                  </a:schemeClr>
                </a:solidFill>
              </a:rPr>
              <a:t> -</a:t>
            </a:r>
            <a:endParaRPr lang="ko-KR" altLang="en-US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32000" y="6480000"/>
            <a:ext cx="2977097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300" normalizeH="0" baseline="0" noProof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휴먼엑스포" pitchFamily="18" charset="-127"/>
                <a:ea typeface="휴먼엑스포" pitchFamily="18" charset="-127"/>
              </a:rPr>
              <a:t>메리포터호스피스영성연구소</a:t>
            </a:r>
            <a:endParaRPr kumimoji="0" lang="ko-KR" altLang="en-US" sz="1600" b="1" i="0" u="none" strike="noStrike" kern="0" cap="none" spc="300" normalizeH="0" baseline="0" noProof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48633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istrator\Pictures\이철수 판화가\견우 직녀letter2013120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7544" y="260648"/>
            <a:ext cx="7920000" cy="5907800"/>
          </a:xfrm>
          <a:noFill/>
        </p:spPr>
      </p:pic>
      <p:pic>
        <p:nvPicPr>
          <p:cNvPr id="5" name="Picture 2" descr="C:\Users\Administrator\Pictures\이철수 판화가\견우 직녀letter201312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87146" y="512676"/>
            <a:ext cx="7169708" cy="534813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832000" y="6480000"/>
            <a:ext cx="2977097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300" normalizeH="0" baseline="0" noProof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휴먼엑스포" pitchFamily="18" charset="-127"/>
                <a:ea typeface="휴먼엑스포" pitchFamily="18" charset="-127"/>
              </a:rPr>
              <a:t>메리포터호스피스영성연구소</a:t>
            </a:r>
            <a:endParaRPr kumimoji="0" lang="ko-KR" altLang="en-US" sz="1600" b="1" i="0" u="none" strike="noStrike" kern="0" cap="none" spc="300" normalizeH="0" baseline="0" noProof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43322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3294</TotalTime>
  <Words>1182</Words>
  <Application>Microsoft Office PowerPoint</Application>
  <PresentationFormat>화면 슬라이드 쇼(4:3)</PresentationFormat>
  <Paragraphs>267</Paragraphs>
  <Slides>28</Slides>
  <Notes>28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28</vt:i4>
      </vt:variant>
    </vt:vector>
  </HeadingPairs>
  <TitlesOfParts>
    <vt:vector size="29" baseType="lpstr">
      <vt:lpstr>Office 테마</vt:lpstr>
      <vt:lpstr>슬라이드 1</vt:lpstr>
      <vt:lpstr> 목차</vt:lpstr>
      <vt:lpstr>Ⅰ 호스피스 현장에서의 스트레스</vt:lpstr>
      <vt:lpstr>01  스트레스와 번아웃 증후군</vt:lpstr>
      <vt:lpstr>02  스트레스의 원인 </vt:lpstr>
      <vt:lpstr>02  스트레스의 원인 </vt:lpstr>
      <vt:lpstr>03  스트레스의 증상과 징후 </vt:lpstr>
      <vt:lpstr>03  스트레스의 증상과 징후</vt:lpstr>
      <vt:lpstr>03  스트레스의 증상과 징후</vt:lpstr>
      <vt:lpstr>03  스트레스의 증상과 징후 </vt:lpstr>
      <vt:lpstr>04  스트레스 대처 전략 – 조직적  측면</vt:lpstr>
      <vt:lpstr>04  스트레스 대처 전략 – 개인적  측면</vt:lpstr>
      <vt:lpstr>Ⅱ  쉼 &amp; Agian    </vt:lpstr>
      <vt:lpstr>01 개요 -  Rest &amp; Again</vt:lpstr>
      <vt:lpstr>02  소진의 원인</vt:lpstr>
      <vt:lpstr>03  부정적 감정 표현 </vt:lpstr>
      <vt:lpstr>04 접근방법 </vt:lpstr>
      <vt:lpstr>05 적용 기법 - 내적 상처 인식하기</vt:lpstr>
      <vt:lpstr>05 적용 기법 - 나의 상실과 마주하기 </vt:lpstr>
      <vt:lpstr>05 적용 기법 - 죽음 인식하기 </vt:lpstr>
      <vt:lpstr>05 적용 기법 - 나를 표현하기  </vt:lpstr>
      <vt:lpstr>05 적용 기법 - 나의 가치 찾기 </vt:lpstr>
      <vt:lpstr>05 적용 기법 - 팀의 연대감 강화 </vt:lpstr>
      <vt:lpstr>06  쉼 &amp; Again  참가 현황</vt:lpstr>
      <vt:lpstr>07‘쉼 &amp; Again’ 참가 평가서</vt:lpstr>
      <vt:lpstr>07‘쉼 &amp; Again’ 참가 평가서</vt:lpstr>
      <vt:lpstr>아무리 고통스럽고 좌절하고 힘들고 지쳐도 죽어가는 사람을 돕는 일은 한 인간이 다른 사람에게 해 줄 수 있는 가장 가치 있고 의미 있는 일입니다.  - Robert Buckman -</vt:lpstr>
      <vt:lpstr>슬라이드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LG</dc:creator>
  <cp:lastModifiedBy>Windows 사용자</cp:lastModifiedBy>
  <cp:revision>394</cp:revision>
  <cp:lastPrinted>2017-06-19T06:46:31Z</cp:lastPrinted>
  <dcterms:created xsi:type="dcterms:W3CDTF">2017-05-23T01:43:13Z</dcterms:created>
  <dcterms:modified xsi:type="dcterms:W3CDTF">2017-11-08T07:54:20Z</dcterms:modified>
</cp:coreProperties>
</file>